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69" r:id="rId2"/>
    <p:sldId id="11470" r:id="rId3"/>
    <p:sldId id="257" r:id="rId4"/>
    <p:sldId id="381" r:id="rId5"/>
    <p:sldId id="377" r:id="rId6"/>
    <p:sldId id="382" r:id="rId7"/>
    <p:sldId id="383" r:id="rId8"/>
    <p:sldId id="379" r:id="rId9"/>
    <p:sldId id="302" r:id="rId10"/>
    <p:sldId id="340" r:id="rId11"/>
    <p:sldId id="372" r:id="rId12"/>
    <p:sldId id="373" r:id="rId13"/>
    <p:sldId id="374" r:id="rId14"/>
    <p:sldId id="11440" r:id="rId15"/>
    <p:sldId id="272" r:id="rId16"/>
    <p:sldId id="274" r:id="rId17"/>
    <p:sldId id="11441" r:id="rId18"/>
    <p:sldId id="307" r:id="rId19"/>
    <p:sldId id="306" r:id="rId20"/>
    <p:sldId id="11443" r:id="rId21"/>
    <p:sldId id="308" r:id="rId22"/>
    <p:sldId id="309" r:id="rId23"/>
    <p:sldId id="310" r:id="rId24"/>
    <p:sldId id="311" r:id="rId25"/>
    <p:sldId id="312" r:id="rId26"/>
    <p:sldId id="11444" r:id="rId27"/>
    <p:sldId id="11445" r:id="rId28"/>
    <p:sldId id="313" r:id="rId29"/>
    <p:sldId id="314" r:id="rId30"/>
    <p:sldId id="11451" r:id="rId31"/>
    <p:sldId id="11452" r:id="rId32"/>
    <p:sldId id="305" r:id="rId33"/>
    <p:sldId id="11446" r:id="rId34"/>
    <p:sldId id="11448" r:id="rId35"/>
    <p:sldId id="11450" r:id="rId36"/>
    <p:sldId id="11453" r:id="rId37"/>
    <p:sldId id="11455" r:id="rId38"/>
    <p:sldId id="11457" r:id="rId39"/>
    <p:sldId id="11458" r:id="rId40"/>
    <p:sldId id="11459" r:id="rId41"/>
    <p:sldId id="11460" r:id="rId42"/>
    <p:sldId id="11461" r:id="rId43"/>
    <p:sldId id="11462" r:id="rId44"/>
    <p:sldId id="11463" r:id="rId45"/>
    <p:sldId id="367" r:id="rId46"/>
    <p:sldId id="347" r:id="rId47"/>
    <p:sldId id="384" r:id="rId48"/>
    <p:sldId id="385" r:id="rId49"/>
    <p:sldId id="386" r:id="rId50"/>
    <p:sldId id="387" r:id="rId51"/>
    <p:sldId id="388" r:id="rId52"/>
    <p:sldId id="390" r:id="rId53"/>
    <p:sldId id="11464" r:id="rId54"/>
    <p:sldId id="11465" r:id="rId55"/>
    <p:sldId id="11466" r:id="rId56"/>
    <p:sldId id="11467" r:id="rId57"/>
    <p:sldId id="11468" r:id="rId58"/>
    <p:sldId id="11449" r:id="rId59"/>
    <p:sldId id="401" r:id="rId60"/>
    <p:sldId id="11469" r:id="rId61"/>
    <p:sldId id="349" r:id="rId62"/>
    <p:sldId id="2762" r:id="rId63"/>
    <p:sldId id="2763" r:id="rId64"/>
    <p:sldId id="2764" r:id="rId65"/>
    <p:sldId id="348" r:id="rId66"/>
    <p:sldId id="350" r:id="rId67"/>
    <p:sldId id="351" r:id="rId68"/>
    <p:sldId id="685" r:id="rId69"/>
    <p:sldId id="686" r:id="rId70"/>
    <p:sldId id="687" r:id="rId71"/>
    <p:sldId id="578" r:id="rId7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AEB2CDD1-970C-A44C-9634-A3380166C6D2}">
          <p14:sldIdLst>
            <p14:sldId id="369"/>
            <p14:sldId id="11470"/>
            <p14:sldId id="257"/>
            <p14:sldId id="381"/>
            <p14:sldId id="377"/>
            <p14:sldId id="382"/>
            <p14:sldId id="383"/>
            <p14:sldId id="379"/>
            <p14:sldId id="302"/>
            <p14:sldId id="340"/>
            <p14:sldId id="372"/>
            <p14:sldId id="373"/>
            <p14:sldId id="374"/>
            <p14:sldId id="11440"/>
            <p14:sldId id="272"/>
            <p14:sldId id="274"/>
            <p14:sldId id="11441"/>
            <p14:sldId id="307"/>
            <p14:sldId id="306"/>
            <p14:sldId id="11443"/>
            <p14:sldId id="308"/>
            <p14:sldId id="309"/>
            <p14:sldId id="310"/>
            <p14:sldId id="311"/>
            <p14:sldId id="312"/>
            <p14:sldId id="11444"/>
            <p14:sldId id="11445"/>
            <p14:sldId id="313"/>
            <p14:sldId id="314"/>
            <p14:sldId id="11451"/>
            <p14:sldId id="11452"/>
            <p14:sldId id="305"/>
            <p14:sldId id="11446"/>
            <p14:sldId id="11448"/>
            <p14:sldId id="11450"/>
            <p14:sldId id="11453"/>
            <p14:sldId id="11455"/>
            <p14:sldId id="11457"/>
            <p14:sldId id="11458"/>
            <p14:sldId id="11459"/>
            <p14:sldId id="11460"/>
            <p14:sldId id="11461"/>
            <p14:sldId id="11462"/>
            <p14:sldId id="11463"/>
            <p14:sldId id="367"/>
            <p14:sldId id="347"/>
            <p14:sldId id="384"/>
            <p14:sldId id="385"/>
            <p14:sldId id="386"/>
            <p14:sldId id="387"/>
            <p14:sldId id="388"/>
            <p14:sldId id="390"/>
            <p14:sldId id="11464"/>
            <p14:sldId id="11465"/>
            <p14:sldId id="11466"/>
            <p14:sldId id="11467"/>
            <p14:sldId id="11468"/>
            <p14:sldId id="11449"/>
            <p14:sldId id="401"/>
            <p14:sldId id="11469"/>
            <p14:sldId id="349"/>
            <p14:sldId id="2762"/>
            <p14:sldId id="2763"/>
            <p14:sldId id="2764"/>
            <p14:sldId id="348"/>
            <p14:sldId id="350"/>
            <p14:sldId id="351"/>
            <p14:sldId id="685"/>
            <p14:sldId id="686"/>
            <p14:sldId id="687"/>
            <p14:sldId id="5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D7E2"/>
    <a:srgbClr val="9C9C9C"/>
    <a:srgbClr val="444A4D"/>
    <a:srgbClr val="223474"/>
    <a:srgbClr val="BA2A4D"/>
    <a:srgbClr val="0070C0"/>
    <a:srgbClr val="FFFFFF"/>
    <a:srgbClr val="D5FC79"/>
    <a:srgbClr val="2E6CA4"/>
    <a:srgbClr val="72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79" autoAdjust="0"/>
    <p:restoredTop sz="94660"/>
  </p:normalViewPr>
  <p:slideViewPr>
    <p:cSldViewPr snapToGrid="0">
      <p:cViewPr varScale="1">
        <p:scale>
          <a:sx n="89" d="100"/>
          <a:sy n="89" d="100"/>
        </p:scale>
        <p:origin x="38" y="785"/>
      </p:cViewPr>
      <p:guideLst/>
    </p:cSldViewPr>
  </p:slideViewPr>
  <p:notesTextViewPr>
    <p:cViewPr>
      <p:scale>
        <a:sx n="1" d="1"/>
        <a:sy n="1" d="1"/>
      </p:scale>
      <p:origin x="0" y="0"/>
    </p:cViewPr>
  </p:notesTextViewPr>
  <p:sorterViewPr>
    <p:cViewPr>
      <p:scale>
        <a:sx n="90" d="100"/>
        <a:sy n="90" d="100"/>
      </p:scale>
      <p:origin x="0" y="-76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百分比</c:v>
                </c:pt>
              </c:strCache>
            </c:strRef>
          </c:tx>
          <c:spPr>
            <a:solidFill>
              <a:schemeClr val="accent3">
                <a:lumMod val="60000"/>
                <a:lumOff val="40000"/>
              </a:schemeClr>
            </a:solidFill>
            <a:ln>
              <a:noFill/>
            </a:ln>
            <a:effectLst/>
          </c:spPr>
          <c:invertIfNegative val="0"/>
          <c:dPt>
            <c:idx val="0"/>
            <c:invertIfNegative val="0"/>
            <c:bubble3D val="0"/>
            <c:spPr>
              <a:solidFill>
                <a:srgbClr val="03738B"/>
              </a:solidFill>
              <a:ln>
                <a:noFill/>
              </a:ln>
              <a:effectLst/>
            </c:spPr>
            <c:extLst>
              <c:ext xmlns:c16="http://schemas.microsoft.com/office/drawing/2014/chart" uri="{C3380CC4-5D6E-409C-BE32-E72D297353CC}">
                <c16:uniqueId val="{00000000-D694-4226-A7C5-97EFFBCD1A92}"/>
              </c:ext>
            </c:extLst>
          </c:dPt>
          <c:dPt>
            <c:idx val="1"/>
            <c:invertIfNegative val="0"/>
            <c:bubble3D val="0"/>
            <c:spPr>
              <a:solidFill>
                <a:srgbClr val="03738B"/>
              </a:solidFill>
              <a:ln>
                <a:noFill/>
              </a:ln>
              <a:effectLst/>
            </c:spPr>
            <c:extLst>
              <c:ext xmlns:c16="http://schemas.microsoft.com/office/drawing/2014/chart" uri="{C3380CC4-5D6E-409C-BE32-E72D297353CC}">
                <c16:uniqueId val="{00000001-D694-4226-A7C5-97EFFBCD1A92}"/>
              </c:ext>
            </c:extLst>
          </c:dPt>
          <c:dPt>
            <c:idx val="2"/>
            <c:invertIfNegative val="0"/>
            <c:bubble3D val="0"/>
            <c:spPr>
              <a:solidFill>
                <a:srgbClr val="F0AC58"/>
              </a:solidFill>
              <a:ln>
                <a:noFill/>
              </a:ln>
              <a:effectLst/>
            </c:spPr>
            <c:extLst>
              <c:ext xmlns:c16="http://schemas.microsoft.com/office/drawing/2014/chart" uri="{C3380CC4-5D6E-409C-BE32-E72D297353CC}">
                <c16:uniqueId val="{00000002-D694-4226-A7C5-97EFFBCD1A92}"/>
              </c:ext>
            </c:extLst>
          </c:dPt>
          <c:dPt>
            <c:idx val="3"/>
            <c:invertIfNegative val="0"/>
            <c:bubble3D val="0"/>
            <c:spPr>
              <a:solidFill>
                <a:srgbClr val="F0AC58"/>
              </a:solidFill>
              <a:ln>
                <a:noFill/>
              </a:ln>
              <a:effectLst/>
            </c:spPr>
            <c:extLst>
              <c:ext xmlns:c16="http://schemas.microsoft.com/office/drawing/2014/chart" uri="{C3380CC4-5D6E-409C-BE32-E72D297353CC}">
                <c16:uniqueId val="{00000003-D694-4226-A7C5-97EFFBCD1A92}"/>
              </c:ext>
            </c:extLst>
          </c:dPt>
          <c:dPt>
            <c:idx val="4"/>
            <c:invertIfNegative val="0"/>
            <c:bubble3D val="0"/>
            <c:spPr>
              <a:solidFill>
                <a:srgbClr val="8A4608"/>
              </a:solidFill>
              <a:ln>
                <a:noFill/>
              </a:ln>
              <a:effectLst/>
            </c:spPr>
            <c:extLst>
              <c:ext xmlns:c16="http://schemas.microsoft.com/office/drawing/2014/chart" uri="{C3380CC4-5D6E-409C-BE32-E72D297353CC}">
                <c16:uniqueId val="{00000004-D694-4226-A7C5-97EFFBCD1A9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工作表1!$A$2:$A$6</c:f>
              <c:strCache>
                <c:ptCount val="5"/>
                <c:pt idx="0">
                  <c:v>了解公開授課流程</c:v>
                </c:pt>
                <c:pt idx="1">
                  <c:v>形塑同儕共學文化</c:v>
                </c:pt>
                <c:pt idx="2">
                  <c:v>提升教師教學成效</c:v>
                </c:pt>
                <c:pt idx="3">
                  <c:v>協助教師改善教學</c:v>
                </c:pt>
                <c:pt idx="4">
                  <c:v>提升學生學習成效</c:v>
                </c:pt>
              </c:strCache>
            </c:strRef>
          </c:cat>
          <c:val>
            <c:numRef>
              <c:f>工作表1!$B$2:$B$6</c:f>
              <c:numCache>
                <c:formatCode>0.00%</c:formatCode>
                <c:ptCount val="5"/>
                <c:pt idx="0">
                  <c:v>0.86050000000000004</c:v>
                </c:pt>
                <c:pt idx="1">
                  <c:v>0.76739999999999997</c:v>
                </c:pt>
                <c:pt idx="2">
                  <c:v>0.6512</c:v>
                </c:pt>
                <c:pt idx="3">
                  <c:v>0.60470000000000002</c:v>
                </c:pt>
                <c:pt idx="4">
                  <c:v>0.53490000000000004</c:v>
                </c:pt>
              </c:numCache>
            </c:numRef>
          </c:val>
          <c:extLst>
            <c:ext xmlns:c16="http://schemas.microsoft.com/office/drawing/2014/chart" uri="{C3380CC4-5D6E-409C-BE32-E72D297353CC}">
              <c16:uniqueId val="{00000000-A3A5-FD46-BDAE-4F709AE7F6A8}"/>
            </c:ext>
          </c:extLst>
        </c:ser>
        <c:dLbls>
          <c:showLegendKey val="0"/>
          <c:showVal val="0"/>
          <c:showCatName val="0"/>
          <c:showSerName val="0"/>
          <c:showPercent val="0"/>
          <c:showBubbleSize val="0"/>
        </c:dLbls>
        <c:gapWidth val="80"/>
        <c:overlap val="25"/>
        <c:axId val="285382656"/>
        <c:axId val="144305536"/>
      </c:barChart>
      <c:catAx>
        <c:axId val="28538265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cap="none" spc="20" normalizeH="0" baseline="0">
                <a:solidFill>
                  <a:schemeClr val="tx1">
                    <a:lumMod val="65000"/>
                    <a:lumOff val="35000"/>
                  </a:schemeClr>
                </a:solidFill>
                <a:latin typeface="Microsoft JhengHei" panose="020B0604030504040204" pitchFamily="34" charset="-120"/>
                <a:ea typeface="Microsoft JhengHei" panose="020B0604030504040204" pitchFamily="34" charset="-120"/>
                <a:cs typeface="+mn-cs"/>
              </a:defRPr>
            </a:pPr>
            <a:endParaRPr lang="zh-TW"/>
          </a:p>
        </c:txPr>
        <c:crossAx val="144305536"/>
        <c:crosses val="autoZero"/>
        <c:auto val="1"/>
        <c:lblAlgn val="ctr"/>
        <c:lblOffset val="100"/>
        <c:noMultiLvlLbl val="0"/>
      </c:catAx>
      <c:valAx>
        <c:axId val="144305536"/>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zh-TW"/>
          </a:p>
        </c:txPr>
        <c:crossAx val="285382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CC42-CBA6-451D-94BA-570A6B53CD27}" type="datetimeFigureOut">
              <a:rPr lang="zh-TW" altLang="en-US" smtClean="0"/>
              <a:t>2021/3/24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442AB-1FC4-4FAE-A206-F5A9882F9927}" type="slidenum">
              <a:rPr lang="zh-TW" altLang="en-US" smtClean="0"/>
              <a:t>‹#›</a:t>
            </a:fld>
            <a:endParaRPr lang="zh-TW" altLang="en-US"/>
          </a:p>
        </p:txBody>
      </p:sp>
    </p:spTree>
    <p:extLst>
      <p:ext uri="{BB962C8B-B14F-4D97-AF65-F5344CB8AC3E}">
        <p14:creationId xmlns:p14="http://schemas.microsoft.com/office/powerpoint/2010/main" val="329007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a:t>
            </a:fld>
            <a:endParaRPr lang="zh-CN" altLang="en-US">
              <a:ea typeface="DengXian" panose="02010600030101010101" pitchFamily="2" charset="-122"/>
            </a:endParaRPr>
          </a:p>
        </p:txBody>
      </p:sp>
    </p:spTree>
    <p:extLst>
      <p:ext uri="{BB962C8B-B14F-4D97-AF65-F5344CB8AC3E}">
        <p14:creationId xmlns:p14="http://schemas.microsoft.com/office/powerpoint/2010/main" val="263567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12</a:t>
            </a:fld>
            <a:endParaRPr lang="zh-CN" altLang="en-US">
              <a:ea typeface="DengXian" panose="02010600030101010101" pitchFamily="2" charset="-122"/>
            </a:endParaRPr>
          </a:p>
        </p:txBody>
      </p:sp>
    </p:spTree>
    <p:extLst>
      <p:ext uri="{BB962C8B-B14F-4D97-AF65-F5344CB8AC3E}">
        <p14:creationId xmlns:p14="http://schemas.microsoft.com/office/powerpoint/2010/main" val="3681731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13</a:t>
            </a:fld>
            <a:endParaRPr lang="zh-CN" altLang="en-US">
              <a:ea typeface="DengXian" panose="02010600030101010101" pitchFamily="2" charset="-122"/>
            </a:endParaRPr>
          </a:p>
        </p:txBody>
      </p:sp>
    </p:spTree>
    <p:extLst>
      <p:ext uri="{BB962C8B-B14F-4D97-AF65-F5344CB8AC3E}">
        <p14:creationId xmlns:p14="http://schemas.microsoft.com/office/powerpoint/2010/main" val="3039725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14</a:t>
            </a:fld>
            <a:endParaRPr lang="zh-CN" altLang="en-US">
              <a:ea typeface="DengXian" panose="02010600030101010101" pitchFamily="2" charset="-122"/>
            </a:endParaRPr>
          </a:p>
        </p:txBody>
      </p:sp>
    </p:spTree>
    <p:extLst>
      <p:ext uri="{BB962C8B-B14F-4D97-AF65-F5344CB8AC3E}">
        <p14:creationId xmlns:p14="http://schemas.microsoft.com/office/powerpoint/2010/main" val="130036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15</a:t>
            </a:fld>
            <a:endParaRPr lang="zh-CN" altLang="en-US">
              <a:ea typeface="DengXian" panose="02010600030101010101" pitchFamily="2" charset="-122"/>
            </a:endParaRPr>
          </a:p>
        </p:txBody>
      </p:sp>
    </p:spTree>
    <p:extLst>
      <p:ext uri="{BB962C8B-B14F-4D97-AF65-F5344CB8AC3E}">
        <p14:creationId xmlns:p14="http://schemas.microsoft.com/office/powerpoint/2010/main" val="3555375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16</a:t>
            </a:fld>
            <a:endParaRPr lang="zh-CN" altLang="en-US">
              <a:ea typeface="DengXian" panose="02010600030101010101" pitchFamily="2" charset="-122"/>
            </a:endParaRPr>
          </a:p>
        </p:txBody>
      </p:sp>
    </p:spTree>
    <p:extLst>
      <p:ext uri="{BB962C8B-B14F-4D97-AF65-F5344CB8AC3E}">
        <p14:creationId xmlns:p14="http://schemas.microsoft.com/office/powerpoint/2010/main" val="406329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17</a:t>
            </a:fld>
            <a:endParaRPr lang="zh-CN" altLang="en-US">
              <a:ea typeface="DengXian" panose="02010600030101010101" pitchFamily="2" charset="-122"/>
            </a:endParaRPr>
          </a:p>
        </p:txBody>
      </p:sp>
    </p:spTree>
    <p:extLst>
      <p:ext uri="{BB962C8B-B14F-4D97-AF65-F5344CB8AC3E}">
        <p14:creationId xmlns:p14="http://schemas.microsoft.com/office/powerpoint/2010/main" val="4175312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18</a:t>
            </a:fld>
            <a:endParaRPr lang="zh-CN" altLang="en-US">
              <a:ea typeface="DengXian" panose="02010600030101010101" pitchFamily="2" charset="-122"/>
            </a:endParaRPr>
          </a:p>
        </p:txBody>
      </p:sp>
    </p:spTree>
    <p:extLst>
      <p:ext uri="{BB962C8B-B14F-4D97-AF65-F5344CB8AC3E}">
        <p14:creationId xmlns:p14="http://schemas.microsoft.com/office/powerpoint/2010/main" val="1149984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19</a:t>
            </a:fld>
            <a:endParaRPr lang="zh-CN" altLang="en-US">
              <a:ea typeface="DengXian" panose="02010600030101010101" pitchFamily="2" charset="-122"/>
            </a:endParaRPr>
          </a:p>
        </p:txBody>
      </p:sp>
    </p:spTree>
    <p:extLst>
      <p:ext uri="{BB962C8B-B14F-4D97-AF65-F5344CB8AC3E}">
        <p14:creationId xmlns:p14="http://schemas.microsoft.com/office/powerpoint/2010/main" val="77397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20</a:t>
            </a:fld>
            <a:endParaRPr lang="zh-CN" altLang="en-US">
              <a:ea typeface="DengXian" panose="02010600030101010101" pitchFamily="2" charset="-122"/>
            </a:endParaRPr>
          </a:p>
        </p:txBody>
      </p:sp>
    </p:spTree>
    <p:extLst>
      <p:ext uri="{BB962C8B-B14F-4D97-AF65-F5344CB8AC3E}">
        <p14:creationId xmlns:p14="http://schemas.microsoft.com/office/powerpoint/2010/main" val="3762108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21</a:t>
            </a:fld>
            <a:endParaRPr lang="zh-CN" altLang="en-US">
              <a:ea typeface="DengXian" panose="02010600030101010101" pitchFamily="2" charset="-122"/>
            </a:endParaRPr>
          </a:p>
        </p:txBody>
      </p:sp>
    </p:spTree>
    <p:extLst>
      <p:ext uri="{BB962C8B-B14F-4D97-AF65-F5344CB8AC3E}">
        <p14:creationId xmlns:p14="http://schemas.microsoft.com/office/powerpoint/2010/main" val="4036092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a:t>
            </a:fld>
            <a:endParaRPr lang="zh-CN" altLang="en-US">
              <a:ea typeface="DengXian" panose="02010600030101010101" pitchFamily="2" charset="-122"/>
            </a:endParaRPr>
          </a:p>
        </p:txBody>
      </p:sp>
    </p:spTree>
    <p:extLst>
      <p:ext uri="{BB962C8B-B14F-4D97-AF65-F5344CB8AC3E}">
        <p14:creationId xmlns:p14="http://schemas.microsoft.com/office/powerpoint/2010/main" val="256553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22</a:t>
            </a:fld>
            <a:endParaRPr lang="zh-CN" altLang="en-US">
              <a:ea typeface="DengXian" panose="02010600030101010101" pitchFamily="2" charset="-122"/>
            </a:endParaRPr>
          </a:p>
        </p:txBody>
      </p:sp>
    </p:spTree>
    <p:extLst>
      <p:ext uri="{BB962C8B-B14F-4D97-AF65-F5344CB8AC3E}">
        <p14:creationId xmlns:p14="http://schemas.microsoft.com/office/powerpoint/2010/main" val="2025195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23</a:t>
            </a:fld>
            <a:endParaRPr lang="zh-CN" altLang="en-US">
              <a:ea typeface="DengXian" panose="02010600030101010101" pitchFamily="2" charset="-122"/>
            </a:endParaRPr>
          </a:p>
        </p:txBody>
      </p:sp>
    </p:spTree>
    <p:extLst>
      <p:ext uri="{BB962C8B-B14F-4D97-AF65-F5344CB8AC3E}">
        <p14:creationId xmlns:p14="http://schemas.microsoft.com/office/powerpoint/2010/main" val="1079227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24</a:t>
            </a:fld>
            <a:endParaRPr lang="zh-CN" altLang="en-US">
              <a:ea typeface="DengXian" panose="02010600030101010101" pitchFamily="2" charset="-122"/>
            </a:endParaRPr>
          </a:p>
        </p:txBody>
      </p:sp>
    </p:spTree>
    <p:extLst>
      <p:ext uri="{BB962C8B-B14F-4D97-AF65-F5344CB8AC3E}">
        <p14:creationId xmlns:p14="http://schemas.microsoft.com/office/powerpoint/2010/main" val="338027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25</a:t>
            </a:fld>
            <a:endParaRPr lang="zh-CN" altLang="en-US">
              <a:ea typeface="DengXian" panose="02010600030101010101" pitchFamily="2" charset="-122"/>
            </a:endParaRPr>
          </a:p>
        </p:txBody>
      </p:sp>
    </p:spTree>
    <p:extLst>
      <p:ext uri="{BB962C8B-B14F-4D97-AF65-F5344CB8AC3E}">
        <p14:creationId xmlns:p14="http://schemas.microsoft.com/office/powerpoint/2010/main" val="2492438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26</a:t>
            </a:fld>
            <a:endParaRPr lang="zh-CN" altLang="en-US">
              <a:ea typeface="DengXian" panose="02010600030101010101" pitchFamily="2" charset="-122"/>
            </a:endParaRPr>
          </a:p>
        </p:txBody>
      </p:sp>
    </p:spTree>
    <p:extLst>
      <p:ext uri="{BB962C8B-B14F-4D97-AF65-F5344CB8AC3E}">
        <p14:creationId xmlns:p14="http://schemas.microsoft.com/office/powerpoint/2010/main" val="52954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27</a:t>
            </a:fld>
            <a:endParaRPr lang="zh-CN" altLang="en-US">
              <a:ea typeface="DengXian" panose="02010600030101010101" pitchFamily="2" charset="-122"/>
            </a:endParaRPr>
          </a:p>
        </p:txBody>
      </p:sp>
    </p:spTree>
    <p:extLst>
      <p:ext uri="{BB962C8B-B14F-4D97-AF65-F5344CB8AC3E}">
        <p14:creationId xmlns:p14="http://schemas.microsoft.com/office/powerpoint/2010/main" val="2722887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28</a:t>
            </a:fld>
            <a:endParaRPr lang="zh-CN" altLang="en-US">
              <a:ea typeface="DengXian" panose="02010600030101010101" pitchFamily="2" charset="-122"/>
            </a:endParaRPr>
          </a:p>
        </p:txBody>
      </p:sp>
    </p:spTree>
    <p:extLst>
      <p:ext uri="{BB962C8B-B14F-4D97-AF65-F5344CB8AC3E}">
        <p14:creationId xmlns:p14="http://schemas.microsoft.com/office/powerpoint/2010/main" val="310022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29</a:t>
            </a:fld>
            <a:endParaRPr lang="zh-CN" altLang="en-US">
              <a:ea typeface="DengXian" panose="02010600030101010101" pitchFamily="2" charset="-122"/>
            </a:endParaRPr>
          </a:p>
        </p:txBody>
      </p:sp>
    </p:spTree>
    <p:extLst>
      <p:ext uri="{BB962C8B-B14F-4D97-AF65-F5344CB8AC3E}">
        <p14:creationId xmlns:p14="http://schemas.microsoft.com/office/powerpoint/2010/main" val="4113489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30</a:t>
            </a:fld>
            <a:endParaRPr lang="zh-CN" altLang="en-US">
              <a:ea typeface="DengXian" panose="02010600030101010101" pitchFamily="2" charset="-122"/>
            </a:endParaRPr>
          </a:p>
        </p:txBody>
      </p:sp>
    </p:spTree>
    <p:extLst>
      <p:ext uri="{BB962C8B-B14F-4D97-AF65-F5344CB8AC3E}">
        <p14:creationId xmlns:p14="http://schemas.microsoft.com/office/powerpoint/2010/main" val="1162525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31</a:t>
            </a:fld>
            <a:endParaRPr lang="zh-CN" altLang="en-US">
              <a:ea typeface="DengXian" panose="02010600030101010101" pitchFamily="2" charset="-122"/>
            </a:endParaRPr>
          </a:p>
        </p:txBody>
      </p:sp>
    </p:spTree>
    <p:extLst>
      <p:ext uri="{BB962C8B-B14F-4D97-AF65-F5344CB8AC3E}">
        <p14:creationId xmlns:p14="http://schemas.microsoft.com/office/powerpoint/2010/main" val="337498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a:t>
            </a:fld>
            <a:endParaRPr lang="zh-CN" altLang="en-US">
              <a:ea typeface="DengXian" panose="02010600030101010101" pitchFamily="2" charset="-122"/>
            </a:endParaRPr>
          </a:p>
        </p:txBody>
      </p:sp>
    </p:spTree>
    <p:extLst>
      <p:ext uri="{BB962C8B-B14F-4D97-AF65-F5344CB8AC3E}">
        <p14:creationId xmlns:p14="http://schemas.microsoft.com/office/powerpoint/2010/main" val="2700482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32</a:t>
            </a:fld>
            <a:endParaRPr lang="zh-CN" altLang="en-US">
              <a:ea typeface="DengXian" panose="02010600030101010101" pitchFamily="2" charset="-122"/>
            </a:endParaRPr>
          </a:p>
        </p:txBody>
      </p:sp>
    </p:spTree>
    <p:extLst>
      <p:ext uri="{BB962C8B-B14F-4D97-AF65-F5344CB8AC3E}">
        <p14:creationId xmlns:p14="http://schemas.microsoft.com/office/powerpoint/2010/main" val="817799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33</a:t>
            </a:fld>
            <a:endParaRPr lang="zh-CN" altLang="en-US">
              <a:ea typeface="DengXian" panose="02010600030101010101" pitchFamily="2" charset="-122"/>
            </a:endParaRPr>
          </a:p>
        </p:txBody>
      </p:sp>
    </p:spTree>
    <p:extLst>
      <p:ext uri="{BB962C8B-B14F-4D97-AF65-F5344CB8AC3E}">
        <p14:creationId xmlns:p14="http://schemas.microsoft.com/office/powerpoint/2010/main" val="3391859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34</a:t>
            </a:fld>
            <a:endParaRPr lang="zh-CN" altLang="en-US">
              <a:ea typeface="DengXian" panose="02010600030101010101" pitchFamily="2" charset="-122"/>
            </a:endParaRPr>
          </a:p>
        </p:txBody>
      </p:sp>
    </p:spTree>
    <p:extLst>
      <p:ext uri="{BB962C8B-B14F-4D97-AF65-F5344CB8AC3E}">
        <p14:creationId xmlns:p14="http://schemas.microsoft.com/office/powerpoint/2010/main" val="2473662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35</a:t>
            </a:fld>
            <a:endParaRPr lang="zh-CN" altLang="en-US">
              <a:ea typeface="DengXian" panose="02010600030101010101" pitchFamily="2" charset="-122"/>
            </a:endParaRPr>
          </a:p>
        </p:txBody>
      </p:sp>
    </p:spTree>
    <p:extLst>
      <p:ext uri="{BB962C8B-B14F-4D97-AF65-F5344CB8AC3E}">
        <p14:creationId xmlns:p14="http://schemas.microsoft.com/office/powerpoint/2010/main" val="209932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36</a:t>
            </a:fld>
            <a:endParaRPr lang="zh-CN" altLang="en-US">
              <a:ea typeface="DengXian" panose="02010600030101010101" pitchFamily="2" charset="-122"/>
            </a:endParaRPr>
          </a:p>
        </p:txBody>
      </p:sp>
    </p:spTree>
    <p:extLst>
      <p:ext uri="{BB962C8B-B14F-4D97-AF65-F5344CB8AC3E}">
        <p14:creationId xmlns:p14="http://schemas.microsoft.com/office/powerpoint/2010/main" val="3668928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37</a:t>
            </a:fld>
            <a:endParaRPr lang="zh-CN" altLang="en-US">
              <a:ea typeface="DengXian" panose="02010600030101010101" pitchFamily="2" charset="-122"/>
            </a:endParaRPr>
          </a:p>
        </p:txBody>
      </p:sp>
    </p:spTree>
    <p:extLst>
      <p:ext uri="{BB962C8B-B14F-4D97-AF65-F5344CB8AC3E}">
        <p14:creationId xmlns:p14="http://schemas.microsoft.com/office/powerpoint/2010/main" val="1711069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38</a:t>
            </a:fld>
            <a:endParaRPr lang="zh-CN" altLang="en-US">
              <a:ea typeface="DengXian" panose="02010600030101010101" pitchFamily="2" charset="-122"/>
            </a:endParaRPr>
          </a:p>
        </p:txBody>
      </p:sp>
    </p:spTree>
    <p:extLst>
      <p:ext uri="{BB962C8B-B14F-4D97-AF65-F5344CB8AC3E}">
        <p14:creationId xmlns:p14="http://schemas.microsoft.com/office/powerpoint/2010/main" val="3051449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39</a:t>
            </a:fld>
            <a:endParaRPr lang="zh-CN" altLang="en-US">
              <a:ea typeface="DengXian" panose="02010600030101010101" pitchFamily="2" charset="-122"/>
            </a:endParaRPr>
          </a:p>
        </p:txBody>
      </p:sp>
    </p:spTree>
    <p:extLst>
      <p:ext uri="{BB962C8B-B14F-4D97-AF65-F5344CB8AC3E}">
        <p14:creationId xmlns:p14="http://schemas.microsoft.com/office/powerpoint/2010/main" val="1631308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40</a:t>
            </a:fld>
            <a:endParaRPr lang="zh-CN" altLang="en-US">
              <a:ea typeface="DengXian" panose="02010600030101010101" pitchFamily="2" charset="-122"/>
            </a:endParaRPr>
          </a:p>
        </p:txBody>
      </p:sp>
    </p:spTree>
    <p:extLst>
      <p:ext uri="{BB962C8B-B14F-4D97-AF65-F5344CB8AC3E}">
        <p14:creationId xmlns:p14="http://schemas.microsoft.com/office/powerpoint/2010/main" val="3513699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41</a:t>
            </a:fld>
            <a:endParaRPr lang="zh-CN" altLang="en-US">
              <a:ea typeface="DengXian" panose="02010600030101010101" pitchFamily="2" charset="-122"/>
            </a:endParaRPr>
          </a:p>
        </p:txBody>
      </p:sp>
    </p:spTree>
    <p:extLst>
      <p:ext uri="{BB962C8B-B14F-4D97-AF65-F5344CB8AC3E}">
        <p14:creationId xmlns:p14="http://schemas.microsoft.com/office/powerpoint/2010/main" val="177198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6</a:t>
            </a:fld>
            <a:endParaRPr lang="zh-CN" altLang="en-US">
              <a:ea typeface="DengXian" panose="02010600030101010101" pitchFamily="2" charset="-122"/>
            </a:endParaRPr>
          </a:p>
        </p:txBody>
      </p:sp>
    </p:spTree>
    <p:extLst>
      <p:ext uri="{BB962C8B-B14F-4D97-AF65-F5344CB8AC3E}">
        <p14:creationId xmlns:p14="http://schemas.microsoft.com/office/powerpoint/2010/main" val="2920757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42</a:t>
            </a:fld>
            <a:endParaRPr lang="zh-CN" altLang="en-US">
              <a:ea typeface="DengXian" panose="02010600030101010101" pitchFamily="2" charset="-122"/>
            </a:endParaRPr>
          </a:p>
        </p:txBody>
      </p:sp>
    </p:spTree>
    <p:extLst>
      <p:ext uri="{BB962C8B-B14F-4D97-AF65-F5344CB8AC3E}">
        <p14:creationId xmlns:p14="http://schemas.microsoft.com/office/powerpoint/2010/main" val="957458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43</a:t>
            </a:fld>
            <a:endParaRPr lang="zh-CN" altLang="en-US">
              <a:ea typeface="DengXian" panose="02010600030101010101" pitchFamily="2" charset="-122"/>
            </a:endParaRPr>
          </a:p>
        </p:txBody>
      </p:sp>
    </p:spTree>
    <p:extLst>
      <p:ext uri="{BB962C8B-B14F-4D97-AF65-F5344CB8AC3E}">
        <p14:creationId xmlns:p14="http://schemas.microsoft.com/office/powerpoint/2010/main" val="4025982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44</a:t>
            </a:fld>
            <a:endParaRPr lang="zh-CN" altLang="en-US">
              <a:ea typeface="DengXian" panose="02010600030101010101" pitchFamily="2" charset="-122"/>
            </a:endParaRPr>
          </a:p>
        </p:txBody>
      </p:sp>
    </p:spTree>
    <p:extLst>
      <p:ext uri="{BB962C8B-B14F-4D97-AF65-F5344CB8AC3E}">
        <p14:creationId xmlns:p14="http://schemas.microsoft.com/office/powerpoint/2010/main" val="4178359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46</a:t>
            </a:fld>
            <a:endParaRPr lang="zh-CN" altLang="en-US">
              <a:ea typeface="DengXian" panose="02010600030101010101" pitchFamily="2" charset="-122"/>
            </a:endParaRPr>
          </a:p>
        </p:txBody>
      </p:sp>
    </p:spTree>
    <p:extLst>
      <p:ext uri="{BB962C8B-B14F-4D97-AF65-F5344CB8AC3E}">
        <p14:creationId xmlns:p14="http://schemas.microsoft.com/office/powerpoint/2010/main" val="2449025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47</a:t>
            </a:fld>
            <a:endParaRPr lang="zh-CN" altLang="en-US">
              <a:ea typeface="DengXian" panose="02010600030101010101" pitchFamily="2" charset="-122"/>
            </a:endParaRPr>
          </a:p>
        </p:txBody>
      </p:sp>
    </p:spTree>
    <p:extLst>
      <p:ext uri="{BB962C8B-B14F-4D97-AF65-F5344CB8AC3E}">
        <p14:creationId xmlns:p14="http://schemas.microsoft.com/office/powerpoint/2010/main" val="500995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48</a:t>
            </a:fld>
            <a:endParaRPr lang="zh-CN" altLang="en-US">
              <a:ea typeface="DengXian" panose="02010600030101010101" pitchFamily="2" charset="-122"/>
            </a:endParaRPr>
          </a:p>
        </p:txBody>
      </p:sp>
    </p:spTree>
    <p:extLst>
      <p:ext uri="{BB962C8B-B14F-4D97-AF65-F5344CB8AC3E}">
        <p14:creationId xmlns:p14="http://schemas.microsoft.com/office/powerpoint/2010/main" val="2854638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49</a:t>
            </a:fld>
            <a:endParaRPr lang="zh-CN" altLang="en-US">
              <a:ea typeface="DengXian" panose="02010600030101010101" pitchFamily="2" charset="-122"/>
            </a:endParaRPr>
          </a:p>
        </p:txBody>
      </p:sp>
    </p:spTree>
    <p:extLst>
      <p:ext uri="{BB962C8B-B14F-4D97-AF65-F5344CB8AC3E}">
        <p14:creationId xmlns:p14="http://schemas.microsoft.com/office/powerpoint/2010/main" val="1053306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50</a:t>
            </a:fld>
            <a:endParaRPr lang="zh-CN" altLang="en-US">
              <a:ea typeface="DengXian" panose="02010600030101010101" pitchFamily="2" charset="-122"/>
            </a:endParaRPr>
          </a:p>
        </p:txBody>
      </p:sp>
    </p:spTree>
    <p:extLst>
      <p:ext uri="{BB962C8B-B14F-4D97-AF65-F5344CB8AC3E}">
        <p14:creationId xmlns:p14="http://schemas.microsoft.com/office/powerpoint/2010/main" val="1908081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51</a:t>
            </a:fld>
            <a:endParaRPr lang="zh-CN" altLang="en-US">
              <a:ea typeface="DengXian" panose="02010600030101010101" pitchFamily="2" charset="-122"/>
            </a:endParaRPr>
          </a:p>
        </p:txBody>
      </p:sp>
    </p:spTree>
    <p:extLst>
      <p:ext uri="{BB962C8B-B14F-4D97-AF65-F5344CB8AC3E}">
        <p14:creationId xmlns:p14="http://schemas.microsoft.com/office/powerpoint/2010/main" val="2604390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52</a:t>
            </a:fld>
            <a:endParaRPr lang="zh-CN" altLang="en-US">
              <a:ea typeface="DengXian" panose="02010600030101010101" pitchFamily="2" charset="-122"/>
            </a:endParaRPr>
          </a:p>
        </p:txBody>
      </p:sp>
    </p:spTree>
    <p:extLst>
      <p:ext uri="{BB962C8B-B14F-4D97-AF65-F5344CB8AC3E}">
        <p14:creationId xmlns:p14="http://schemas.microsoft.com/office/powerpoint/2010/main" val="235696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7</a:t>
            </a:fld>
            <a:endParaRPr lang="zh-CN" altLang="en-US">
              <a:ea typeface="DengXian" panose="02010600030101010101" pitchFamily="2" charset="-122"/>
            </a:endParaRPr>
          </a:p>
        </p:txBody>
      </p:sp>
    </p:spTree>
    <p:extLst>
      <p:ext uri="{BB962C8B-B14F-4D97-AF65-F5344CB8AC3E}">
        <p14:creationId xmlns:p14="http://schemas.microsoft.com/office/powerpoint/2010/main" val="3047464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53</a:t>
            </a:fld>
            <a:endParaRPr lang="zh-CN" altLang="en-US">
              <a:ea typeface="DengXian" panose="02010600030101010101" pitchFamily="2" charset="-122"/>
            </a:endParaRPr>
          </a:p>
        </p:txBody>
      </p:sp>
    </p:spTree>
    <p:extLst>
      <p:ext uri="{BB962C8B-B14F-4D97-AF65-F5344CB8AC3E}">
        <p14:creationId xmlns:p14="http://schemas.microsoft.com/office/powerpoint/2010/main" val="652586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54</a:t>
            </a:fld>
            <a:endParaRPr lang="zh-CN" altLang="en-US">
              <a:ea typeface="DengXian" panose="02010600030101010101" pitchFamily="2" charset="-122"/>
            </a:endParaRPr>
          </a:p>
        </p:txBody>
      </p:sp>
    </p:spTree>
    <p:extLst>
      <p:ext uri="{BB962C8B-B14F-4D97-AF65-F5344CB8AC3E}">
        <p14:creationId xmlns:p14="http://schemas.microsoft.com/office/powerpoint/2010/main" val="3395263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55</a:t>
            </a:fld>
            <a:endParaRPr lang="zh-CN" altLang="en-US">
              <a:ea typeface="DengXian" panose="02010600030101010101" pitchFamily="2" charset="-122"/>
            </a:endParaRPr>
          </a:p>
        </p:txBody>
      </p:sp>
    </p:spTree>
    <p:extLst>
      <p:ext uri="{BB962C8B-B14F-4D97-AF65-F5344CB8AC3E}">
        <p14:creationId xmlns:p14="http://schemas.microsoft.com/office/powerpoint/2010/main" val="37054355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56</a:t>
            </a:fld>
            <a:endParaRPr lang="zh-CN" altLang="en-US">
              <a:ea typeface="DengXian" panose="02010600030101010101" pitchFamily="2" charset="-122"/>
            </a:endParaRPr>
          </a:p>
        </p:txBody>
      </p:sp>
    </p:spTree>
    <p:extLst>
      <p:ext uri="{BB962C8B-B14F-4D97-AF65-F5344CB8AC3E}">
        <p14:creationId xmlns:p14="http://schemas.microsoft.com/office/powerpoint/2010/main" val="7413731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57</a:t>
            </a:fld>
            <a:endParaRPr lang="zh-CN" altLang="en-US">
              <a:ea typeface="DengXian" panose="02010600030101010101" pitchFamily="2" charset="-122"/>
            </a:endParaRPr>
          </a:p>
        </p:txBody>
      </p:sp>
    </p:spTree>
    <p:extLst>
      <p:ext uri="{BB962C8B-B14F-4D97-AF65-F5344CB8AC3E}">
        <p14:creationId xmlns:p14="http://schemas.microsoft.com/office/powerpoint/2010/main" val="2174648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58</a:t>
            </a:fld>
            <a:endParaRPr lang="zh-CN" altLang="en-US">
              <a:ea typeface="DengXian" panose="02010600030101010101" pitchFamily="2" charset="-122"/>
            </a:endParaRPr>
          </a:p>
        </p:txBody>
      </p:sp>
    </p:spTree>
    <p:extLst>
      <p:ext uri="{BB962C8B-B14F-4D97-AF65-F5344CB8AC3E}">
        <p14:creationId xmlns:p14="http://schemas.microsoft.com/office/powerpoint/2010/main" val="2827590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59</a:t>
            </a:fld>
            <a:endParaRPr lang="zh-CN" altLang="en-US">
              <a:ea typeface="DengXian" panose="02010600030101010101" pitchFamily="2" charset="-122"/>
            </a:endParaRPr>
          </a:p>
        </p:txBody>
      </p:sp>
    </p:spTree>
    <p:extLst>
      <p:ext uri="{BB962C8B-B14F-4D97-AF65-F5344CB8AC3E}">
        <p14:creationId xmlns:p14="http://schemas.microsoft.com/office/powerpoint/2010/main" val="1404863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60</a:t>
            </a:fld>
            <a:endParaRPr lang="zh-CN" altLang="en-US">
              <a:ea typeface="DengXian" panose="02010600030101010101" pitchFamily="2" charset="-122"/>
            </a:endParaRPr>
          </a:p>
        </p:txBody>
      </p:sp>
    </p:spTree>
    <p:extLst>
      <p:ext uri="{BB962C8B-B14F-4D97-AF65-F5344CB8AC3E}">
        <p14:creationId xmlns:p14="http://schemas.microsoft.com/office/powerpoint/2010/main" val="20941294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61</a:t>
            </a:fld>
            <a:endParaRPr lang="zh-CN" altLang="en-US">
              <a:ea typeface="DengXian" panose="02010600030101010101" pitchFamily="2" charset="-122"/>
            </a:endParaRPr>
          </a:p>
        </p:txBody>
      </p:sp>
    </p:spTree>
    <p:extLst>
      <p:ext uri="{BB962C8B-B14F-4D97-AF65-F5344CB8AC3E}">
        <p14:creationId xmlns:p14="http://schemas.microsoft.com/office/powerpoint/2010/main" val="3742779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3D72A9-7867-4FD5-B39A-5F2A9CBD466B}" type="slidenum">
              <a:rPr lang="zh-TW" altLang="en-US" smtClean="0">
                <a:solidFill>
                  <a:prstClr val="black"/>
                </a:solidFill>
              </a:rPr>
              <a:pPr/>
              <a:t>62</a:t>
            </a:fld>
            <a:endParaRPr lang="zh-TW" altLang="en-US">
              <a:solidFill>
                <a:prstClr val="black"/>
              </a:solidFill>
            </a:endParaRPr>
          </a:p>
        </p:txBody>
      </p:sp>
    </p:spTree>
    <p:extLst>
      <p:ext uri="{BB962C8B-B14F-4D97-AF65-F5344CB8AC3E}">
        <p14:creationId xmlns:p14="http://schemas.microsoft.com/office/powerpoint/2010/main" val="48438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8</a:t>
            </a:fld>
            <a:endParaRPr lang="zh-CN" altLang="en-US">
              <a:ea typeface="DengXian" panose="02010600030101010101" pitchFamily="2" charset="-122"/>
            </a:endParaRPr>
          </a:p>
        </p:txBody>
      </p:sp>
    </p:spTree>
    <p:extLst>
      <p:ext uri="{BB962C8B-B14F-4D97-AF65-F5344CB8AC3E}">
        <p14:creationId xmlns:p14="http://schemas.microsoft.com/office/powerpoint/2010/main" val="27926280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3D72A9-7867-4FD5-B39A-5F2A9CBD466B}" type="slidenum">
              <a:rPr lang="zh-TW" altLang="en-US" smtClean="0">
                <a:solidFill>
                  <a:prstClr val="black"/>
                </a:solidFill>
              </a:rPr>
              <a:pPr/>
              <a:t>63</a:t>
            </a:fld>
            <a:endParaRPr lang="zh-TW" altLang="en-US">
              <a:solidFill>
                <a:prstClr val="black"/>
              </a:solidFill>
            </a:endParaRPr>
          </a:p>
        </p:txBody>
      </p:sp>
    </p:spTree>
    <p:extLst>
      <p:ext uri="{BB962C8B-B14F-4D97-AF65-F5344CB8AC3E}">
        <p14:creationId xmlns:p14="http://schemas.microsoft.com/office/powerpoint/2010/main" val="36786991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3D72A9-7867-4FD5-B39A-5F2A9CBD466B}" type="slidenum">
              <a:rPr lang="zh-TW" altLang="en-US" smtClean="0">
                <a:solidFill>
                  <a:prstClr val="black"/>
                </a:solidFill>
              </a:rPr>
              <a:pPr/>
              <a:t>64</a:t>
            </a:fld>
            <a:endParaRPr lang="zh-TW" altLang="en-US">
              <a:solidFill>
                <a:prstClr val="black"/>
              </a:solidFill>
            </a:endParaRPr>
          </a:p>
        </p:txBody>
      </p:sp>
    </p:spTree>
    <p:extLst>
      <p:ext uri="{BB962C8B-B14F-4D97-AF65-F5344CB8AC3E}">
        <p14:creationId xmlns:p14="http://schemas.microsoft.com/office/powerpoint/2010/main" val="4095995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65</a:t>
            </a:fld>
            <a:endParaRPr lang="zh-CN" altLang="en-US">
              <a:ea typeface="DengXian" panose="02010600030101010101" pitchFamily="2" charset="-122"/>
            </a:endParaRPr>
          </a:p>
        </p:txBody>
      </p:sp>
    </p:spTree>
    <p:extLst>
      <p:ext uri="{BB962C8B-B14F-4D97-AF65-F5344CB8AC3E}">
        <p14:creationId xmlns:p14="http://schemas.microsoft.com/office/powerpoint/2010/main" val="3887531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66</a:t>
            </a:fld>
            <a:endParaRPr lang="zh-CN" altLang="en-US">
              <a:ea typeface="DengXian" panose="02010600030101010101" pitchFamily="2" charset="-122"/>
            </a:endParaRPr>
          </a:p>
        </p:txBody>
      </p:sp>
    </p:spTree>
    <p:extLst>
      <p:ext uri="{BB962C8B-B14F-4D97-AF65-F5344CB8AC3E}">
        <p14:creationId xmlns:p14="http://schemas.microsoft.com/office/powerpoint/2010/main" val="2538775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67</a:t>
            </a:fld>
            <a:endParaRPr lang="zh-CN" altLang="en-US">
              <a:ea typeface="DengXian" panose="02010600030101010101" pitchFamily="2" charset="-122"/>
            </a:endParaRPr>
          </a:p>
        </p:txBody>
      </p:sp>
    </p:spTree>
    <p:extLst>
      <p:ext uri="{BB962C8B-B14F-4D97-AF65-F5344CB8AC3E}">
        <p14:creationId xmlns:p14="http://schemas.microsoft.com/office/powerpoint/2010/main" val="6391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9</a:t>
            </a:fld>
            <a:endParaRPr lang="zh-CN" altLang="en-US">
              <a:ea typeface="DengXian" panose="02010600030101010101" pitchFamily="2" charset="-122"/>
            </a:endParaRPr>
          </a:p>
        </p:txBody>
      </p:sp>
    </p:spTree>
    <p:extLst>
      <p:ext uri="{BB962C8B-B14F-4D97-AF65-F5344CB8AC3E}">
        <p14:creationId xmlns:p14="http://schemas.microsoft.com/office/powerpoint/2010/main" val="3058292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10</a:t>
            </a:fld>
            <a:endParaRPr lang="zh-CN" altLang="en-US">
              <a:ea typeface="DengXian" panose="02010600030101010101" pitchFamily="2" charset="-122"/>
            </a:endParaRPr>
          </a:p>
        </p:txBody>
      </p:sp>
    </p:spTree>
    <p:extLst>
      <p:ext uri="{BB962C8B-B14F-4D97-AF65-F5344CB8AC3E}">
        <p14:creationId xmlns:p14="http://schemas.microsoft.com/office/powerpoint/2010/main" val="337632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fld id="{144CAA79-63ED-4D4C-97FF-23192032DF93}" type="slidenum">
              <a:rPr lang="zh-CN" altLang="en-US" smtClean="0">
                <a:ea typeface="DengXian" panose="02010600030101010101" pitchFamily="2" charset="-122"/>
              </a:rPr>
              <a:t>11</a:t>
            </a:fld>
            <a:endParaRPr lang="zh-CN" altLang="en-US">
              <a:ea typeface="DengXian" panose="02010600030101010101" pitchFamily="2" charset="-122"/>
            </a:endParaRPr>
          </a:p>
        </p:txBody>
      </p:sp>
    </p:spTree>
    <p:extLst>
      <p:ext uri="{BB962C8B-B14F-4D97-AF65-F5344CB8AC3E}">
        <p14:creationId xmlns:p14="http://schemas.microsoft.com/office/powerpoint/2010/main" val="345169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56AE9E-3B8A-46DC-9292-57E5C8B6008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6C9B16C6-3C96-48B9-8CD9-35E95AF70E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945213D-1F1F-4BAA-950A-ACABA0F82A69}"/>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5" name="頁尾版面配置區 4">
            <a:extLst>
              <a:ext uri="{FF2B5EF4-FFF2-40B4-BE49-F238E27FC236}">
                <a16:creationId xmlns:a16="http://schemas.microsoft.com/office/drawing/2014/main" id="{1227A3D7-A764-4815-827D-2B0E36052E2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8885518-63A2-4AE9-B6F5-7FDE94092D8F}"/>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2145178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981951-1911-47E6-B757-59EF04B90FA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E8254BA-6D80-4325-A0BA-F4085A92EB5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A6F7BF0-E579-45C0-AEFE-3E6533656DB0}"/>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5" name="頁尾版面配置區 4">
            <a:extLst>
              <a:ext uri="{FF2B5EF4-FFF2-40B4-BE49-F238E27FC236}">
                <a16:creationId xmlns:a16="http://schemas.microsoft.com/office/drawing/2014/main" id="{A785BF51-1C11-4DFD-AF3A-A62D8820C0E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7EE6300-82FC-4999-B104-2AE4111E128A}"/>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226191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B0C1F4D-6251-45CA-9134-4AAA418513F5}"/>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4AB65DE-F562-470D-B99B-CC77BA56A4BD}"/>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37FD0F1-6867-4676-B56F-D137510908E3}"/>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5" name="頁尾版面配置區 4">
            <a:extLst>
              <a:ext uri="{FF2B5EF4-FFF2-40B4-BE49-F238E27FC236}">
                <a16:creationId xmlns:a16="http://schemas.microsoft.com/office/drawing/2014/main" id="{CC7B51DD-18DE-41D1-BD68-6C0064522F0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300B896-2894-470C-A247-EF76DBB5B723}"/>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325019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553026" y="1268413"/>
            <a:ext cx="3889830" cy="3889830"/>
          </a:xfrm>
          <a:custGeom>
            <a:avLst/>
            <a:gdLst>
              <a:gd name="connsiteX0" fmla="*/ 0 w 3889830"/>
              <a:gd name="connsiteY0" fmla="*/ 0 h 3889830"/>
              <a:gd name="connsiteX1" fmla="*/ 3889830 w 3889830"/>
              <a:gd name="connsiteY1" fmla="*/ 0 h 3889830"/>
              <a:gd name="connsiteX2" fmla="*/ 3889830 w 3889830"/>
              <a:gd name="connsiteY2" fmla="*/ 3889830 h 3889830"/>
              <a:gd name="connsiteX3" fmla="*/ 0 w 3889830"/>
              <a:gd name="connsiteY3" fmla="*/ 3889830 h 3889830"/>
            </a:gdLst>
            <a:ahLst/>
            <a:cxnLst>
              <a:cxn ang="0">
                <a:pos x="connsiteX0" y="connsiteY0"/>
              </a:cxn>
              <a:cxn ang="0">
                <a:pos x="connsiteX1" y="connsiteY1"/>
              </a:cxn>
              <a:cxn ang="0">
                <a:pos x="connsiteX2" y="connsiteY2"/>
              </a:cxn>
              <a:cxn ang="0">
                <a:pos x="connsiteX3" y="connsiteY3"/>
              </a:cxn>
            </a:cxnLst>
            <a:rect l="l" t="t" r="r" b="b"/>
            <a:pathLst>
              <a:path w="3889830" h="3889830">
                <a:moveTo>
                  <a:pt x="0" y="0"/>
                </a:moveTo>
                <a:lnTo>
                  <a:pt x="3889830" y="0"/>
                </a:lnTo>
                <a:lnTo>
                  <a:pt x="3889830" y="3889830"/>
                </a:lnTo>
                <a:lnTo>
                  <a:pt x="0" y="3889830"/>
                </a:lnTo>
                <a:close/>
              </a:path>
            </a:pathLst>
          </a:custGeom>
        </p:spPr>
        <p:txBody>
          <a:bodyPr wrap="square">
            <a:noAutofit/>
          </a:bodyPr>
          <a:lstStyle>
            <a:lvl1pPr>
              <a:defRPr>
                <a:ea typeface="DengXian" panose="02010600030101010101" pitchFamily="2" charset="-122"/>
              </a:defRPr>
            </a:lvl1pPr>
          </a:lstStyle>
          <a:p>
            <a:endParaRPr lang="zh-CN" altLang="en-US"/>
          </a:p>
        </p:txBody>
      </p:sp>
    </p:spTree>
    <p:extLst>
      <p:ext uri="{BB962C8B-B14F-4D97-AF65-F5344CB8AC3E}">
        <p14:creationId xmlns:p14="http://schemas.microsoft.com/office/powerpoint/2010/main" val="2080414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90032"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
        <p:nvSpPr>
          <p:cNvPr id="11" name="图片占位符 10"/>
          <p:cNvSpPr>
            <a:spLocks noGrp="1"/>
          </p:cNvSpPr>
          <p:nvPr>
            <p:ph type="pic" sz="quarter" idx="11"/>
          </p:nvPr>
        </p:nvSpPr>
        <p:spPr>
          <a:xfrm>
            <a:off x="5322565"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
        <p:nvSpPr>
          <p:cNvPr id="12" name="图片占位符 11"/>
          <p:cNvSpPr>
            <a:spLocks noGrp="1"/>
          </p:cNvSpPr>
          <p:nvPr>
            <p:ph type="pic" sz="quarter" idx="12"/>
          </p:nvPr>
        </p:nvSpPr>
        <p:spPr>
          <a:xfrm>
            <a:off x="8743553"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Tree>
    <p:extLst>
      <p:ext uri="{BB962C8B-B14F-4D97-AF65-F5344CB8AC3E}">
        <p14:creationId xmlns:p14="http://schemas.microsoft.com/office/powerpoint/2010/main" val="1633949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28C84C-2C2C-4053-86AA-F1913B95722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453C7E4-4A7A-476C-A0B6-56749C41476A}"/>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8A765D9-8D03-46AC-A2BD-93DC89CA62E0}"/>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5" name="頁尾版面配置區 4">
            <a:extLst>
              <a:ext uri="{FF2B5EF4-FFF2-40B4-BE49-F238E27FC236}">
                <a16:creationId xmlns:a16="http://schemas.microsoft.com/office/drawing/2014/main" id="{56C3FD72-8267-4317-90F4-6C99A9A11DC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AA81603-3A4D-44C4-8CE3-1305133F896D}"/>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75611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7AEAB9-39DE-4468-B297-E8C9E12C94B7}"/>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C2F9438B-EA87-4AE8-8902-E73E90891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BAB010E-1ECF-4545-A199-DA3AA9EFCBD5}"/>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5" name="頁尾版面配置區 4">
            <a:extLst>
              <a:ext uri="{FF2B5EF4-FFF2-40B4-BE49-F238E27FC236}">
                <a16:creationId xmlns:a16="http://schemas.microsoft.com/office/drawing/2014/main" id="{6B820787-F3EB-4BCC-8302-BF2E027C7BB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DFC5624-BCB5-45CE-AE61-D7F389950857}"/>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38800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46E3C5-565C-4FF3-A3BF-5853438DCC2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672F419-4ECD-4CE3-A9E8-6A0BDFD804C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D336EFF-2194-4907-8C32-E0EF66D68F3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77182A2-4304-4F8A-AB72-84C79684BCDD}"/>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6" name="頁尾版面配置區 5">
            <a:extLst>
              <a:ext uri="{FF2B5EF4-FFF2-40B4-BE49-F238E27FC236}">
                <a16:creationId xmlns:a16="http://schemas.microsoft.com/office/drawing/2014/main" id="{5CC9E80A-334E-45F2-8B52-27959F323EC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E8B55CC-D3BA-46DF-BCEF-37351E17A0D8}"/>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414668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D4BDAF-A7FF-440E-872B-552C40B7745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859FB85-F5B4-4496-B78A-DB20C2425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B75CECAD-7C5B-4DC3-ADFF-A49FE185E783}"/>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3D4EB25-F830-4028-B14F-913892F5F9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F89C6D8-9F8E-4EB6-BE52-B5882651964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B3432A6-43FB-4103-9EAB-8B4414FD48DF}"/>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8" name="頁尾版面配置區 7">
            <a:extLst>
              <a:ext uri="{FF2B5EF4-FFF2-40B4-BE49-F238E27FC236}">
                <a16:creationId xmlns:a16="http://schemas.microsoft.com/office/drawing/2014/main" id="{839387F6-2FBC-4B28-BF8E-BA1D5B6F6D81}"/>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1C4014F2-3784-453A-A807-DC97138FD466}"/>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324929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D18066-B697-4F83-88B0-0467A19A3400}"/>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2488F1C9-0B96-4452-ADBE-A76974EDA895}"/>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4" name="頁尾版面配置區 3">
            <a:extLst>
              <a:ext uri="{FF2B5EF4-FFF2-40B4-BE49-F238E27FC236}">
                <a16:creationId xmlns:a16="http://schemas.microsoft.com/office/drawing/2014/main" id="{CC0F810C-7B42-4108-9068-88FD1DC2D35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7DBA7AEB-BE2C-4060-987A-043145D80F9A}"/>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365326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37496B6-7490-41B9-9A8A-8772E6D72390}"/>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3" name="頁尾版面配置區 2">
            <a:extLst>
              <a:ext uri="{FF2B5EF4-FFF2-40B4-BE49-F238E27FC236}">
                <a16:creationId xmlns:a16="http://schemas.microsoft.com/office/drawing/2014/main" id="{8406BBAB-4029-4C61-89CC-CC14B4EE982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2427101-C3D9-4E5A-93F8-AA918E732D39}"/>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43248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FE290E-4372-4D95-86D5-06EB5AE86A1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0D9E403-8A64-4CD2-8261-A7697E448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B6842D83-E517-426F-9BA2-3D6AB4A57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B872534-A4A2-4677-9FCF-9A0C8F32F1D2}"/>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6" name="頁尾版面配置區 5">
            <a:extLst>
              <a:ext uri="{FF2B5EF4-FFF2-40B4-BE49-F238E27FC236}">
                <a16:creationId xmlns:a16="http://schemas.microsoft.com/office/drawing/2014/main" id="{34C81516-BDBB-4BCC-8915-1FA83DD657C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1DE1E18-D38F-4B1C-8D92-1BF187991377}"/>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349576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8E7EA0-7AC1-4862-9DF0-EDC8F322753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32CC1BA-2C5D-4EFE-B5EE-BBA60A432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37B73958-B5E9-4B40-B7AC-2E0365BFC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FC68FA91-65E2-4B79-928A-CFA6933AB65E}"/>
              </a:ext>
            </a:extLst>
          </p:cNvPr>
          <p:cNvSpPr>
            <a:spLocks noGrp="1"/>
          </p:cNvSpPr>
          <p:nvPr>
            <p:ph type="dt" sz="half" idx="10"/>
          </p:nvPr>
        </p:nvSpPr>
        <p:spPr/>
        <p:txBody>
          <a:bodyPr/>
          <a:lstStyle/>
          <a:p>
            <a:fld id="{F8FBFCB4-6CD3-4E81-A2EE-77C358256A59}" type="datetimeFigureOut">
              <a:rPr lang="zh-TW" altLang="en-US" smtClean="0"/>
              <a:t>2021/3/24</a:t>
            </a:fld>
            <a:endParaRPr lang="zh-TW" altLang="en-US"/>
          </a:p>
        </p:txBody>
      </p:sp>
      <p:sp>
        <p:nvSpPr>
          <p:cNvPr id="6" name="頁尾版面配置區 5">
            <a:extLst>
              <a:ext uri="{FF2B5EF4-FFF2-40B4-BE49-F238E27FC236}">
                <a16:creationId xmlns:a16="http://schemas.microsoft.com/office/drawing/2014/main" id="{B4BFFE29-4442-44AF-BBAB-EE1B6AA0FC5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5AB23A3-96CB-4D12-A910-2EEA45D63156}"/>
              </a:ext>
            </a:extLst>
          </p:cNvPr>
          <p:cNvSpPr>
            <a:spLocks noGrp="1"/>
          </p:cNvSpPr>
          <p:nvPr>
            <p:ph type="sldNum" sz="quarter" idx="12"/>
          </p:nvPr>
        </p:nvSpPr>
        <p:spPr/>
        <p:txBody>
          <a:body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90181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62B3760-053E-475D-A628-D11C13E280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971010E-85BB-4D0D-99F1-47BC4FE98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16:creationId xmlns:a16="http://schemas.microsoft.com/office/drawing/2014/main" id="{7AC20B8F-21E1-40DA-AD65-9F9272439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BFCB4-6CD3-4E81-A2EE-77C358256A59}" type="datetimeFigureOut">
              <a:rPr lang="zh-TW" altLang="en-US" smtClean="0"/>
              <a:t>2021/3/24</a:t>
            </a:fld>
            <a:endParaRPr lang="zh-TW" altLang="en-US"/>
          </a:p>
        </p:txBody>
      </p:sp>
      <p:sp>
        <p:nvSpPr>
          <p:cNvPr id="5" name="頁尾版面配置區 4">
            <a:extLst>
              <a:ext uri="{FF2B5EF4-FFF2-40B4-BE49-F238E27FC236}">
                <a16:creationId xmlns:a16="http://schemas.microsoft.com/office/drawing/2014/main" id="{D4742AD9-6355-4A21-8E0C-41ABBBA95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ACD38419-EB49-4A25-8A67-1516816A5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ADC20-3A45-4579-91C1-3032E7B7C726}" type="slidenum">
              <a:rPr lang="zh-TW" altLang="en-US" smtClean="0"/>
              <a:t>‹#›</a:t>
            </a:fld>
            <a:endParaRPr lang="zh-TW" altLang="en-US"/>
          </a:p>
        </p:txBody>
      </p:sp>
    </p:spTree>
    <p:extLst>
      <p:ext uri="{BB962C8B-B14F-4D97-AF65-F5344CB8AC3E}">
        <p14:creationId xmlns:p14="http://schemas.microsoft.com/office/powerpoint/2010/main" val="195554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Lst>
  <p:txStyles>
    <p:titleStyle>
      <a:lvl1pPr algn="l" defTabSz="914400" rtl="0" eaLnBrk="1" latinLnBrk="0" hangingPunct="1">
        <a:lnSpc>
          <a:spcPct val="90000"/>
        </a:lnSpc>
        <a:spcBef>
          <a:spcPct val="0"/>
        </a:spcBef>
        <a:buNone/>
        <a:defRPr sz="4400" b="1"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01%20&#25945;&#24107;&#23560;&#26989;&#30332;&#23637;&#23526;&#36368;&#26041;&#26696;&#20316;&#26989;&#35201;&#40670;.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01%20&#25945;&#24107;&#23560;&#26989;&#30332;&#23637;&#23526;&#36368;&#26041;&#26696;&#20316;&#26989;&#35201;&#40670;.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63.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5.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8.png"/><Relationship Id="rId4" Type="http://schemas.microsoft.com/office/2007/relationships/hdphoto" Target="../media/hdphoto4.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1.png"/><Relationship Id="rId7" Type="http://schemas.microsoft.com/office/2007/relationships/hdphoto" Target="../media/hdphoto8.wdp"/><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7.wdp"/><Relationship Id="rId4" Type="http://schemas.openxmlformats.org/officeDocument/2006/relationships/image" Target="../media/image77.png"/><Relationship Id="rId9" Type="http://schemas.microsoft.com/office/2007/relationships/hdphoto" Target="../media/hdphoto9.wdp"/></Relationships>
</file>

<file path=ppt/slides/_rels/slide6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10.wdp"/><Relationship Id="rId9"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信箋, 室內, 桌, 麥克筆 的圖片&#10;&#10;自動產生的描述">
            <a:extLst>
              <a:ext uri="{FF2B5EF4-FFF2-40B4-BE49-F238E27FC236}">
                <a16:creationId xmlns:a16="http://schemas.microsoft.com/office/drawing/2014/main" id="{06266626-44E4-B84D-AC61-55FA1E2C5266}"/>
              </a:ext>
            </a:extLst>
          </p:cNvPr>
          <p:cNvPicPr>
            <a:picLocks noChangeAspect="1"/>
          </p:cNvPicPr>
          <p:nvPr/>
        </p:nvPicPr>
        <p:blipFill>
          <a:blip r:embed="rId2"/>
          <a:stretch>
            <a:fillRect/>
          </a:stretch>
        </p:blipFill>
        <p:spPr>
          <a:xfrm>
            <a:off x="0" y="-488095"/>
            <a:ext cx="12192000" cy="8102600"/>
          </a:xfrm>
          <a:prstGeom prst="rect">
            <a:avLst/>
          </a:prstGeom>
        </p:spPr>
      </p:pic>
      <p:sp>
        <p:nvSpPr>
          <p:cNvPr id="4" name="投影片編號版面配置區 3"/>
          <p:cNvSpPr>
            <a:spLocks noGrp="1"/>
          </p:cNvSpPr>
          <p:nvPr>
            <p:ph type="sldNum" sz="quarter" idx="12"/>
          </p:nvPr>
        </p:nvSpPr>
        <p:spPr/>
        <p:txBody>
          <a:bodyPr/>
          <a:lstStyle/>
          <a:p>
            <a:fld id="{A713503D-300C-4D97-84BE-2D66EB7D3225}" type="slidenum">
              <a:rPr lang="zh-TW" altLang="en-US" smtClean="0">
                <a:solidFill>
                  <a:prstClr val="black">
                    <a:tint val="75000"/>
                  </a:prstClr>
                </a:solidFill>
              </a:rPr>
              <a:pPr/>
              <a:t>1</a:t>
            </a:fld>
            <a:endParaRPr lang="zh-TW" altLang="en-US" dirty="0">
              <a:solidFill>
                <a:prstClr val="black">
                  <a:tint val="75000"/>
                </a:prstClr>
              </a:solidFill>
            </a:endParaRPr>
          </a:p>
        </p:txBody>
      </p:sp>
      <p:sp>
        <p:nvSpPr>
          <p:cNvPr id="3" name="矩形 2">
            <a:extLst>
              <a:ext uri="{FF2B5EF4-FFF2-40B4-BE49-F238E27FC236}">
                <a16:creationId xmlns:a16="http://schemas.microsoft.com/office/drawing/2014/main" id="{602B6C2F-AE07-3645-9827-98AE367D0B38}"/>
              </a:ext>
            </a:extLst>
          </p:cNvPr>
          <p:cNvSpPr/>
          <p:nvPr/>
        </p:nvSpPr>
        <p:spPr>
          <a:xfrm>
            <a:off x="-1219200" y="-747050"/>
            <a:ext cx="13956172" cy="8102600"/>
          </a:xfrm>
          <a:prstGeom prst="rect">
            <a:avLst/>
          </a:prstGeom>
          <a:solidFill>
            <a:srgbClr val="0000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endParaRPr lang="zh-TW" altLang="en-US" sz="6600" b="1" dirty="0">
              <a:solidFill>
                <a:schemeClr val="bg1"/>
              </a:solidFill>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2FA75499-8A3A-8E4A-89D6-740C0D36F7DD}"/>
              </a:ext>
            </a:extLst>
          </p:cNvPr>
          <p:cNvSpPr/>
          <p:nvPr/>
        </p:nvSpPr>
        <p:spPr>
          <a:xfrm>
            <a:off x="1219277" y="2275373"/>
            <a:ext cx="10033516" cy="1569660"/>
          </a:xfrm>
          <a:prstGeom prst="rect">
            <a:avLst/>
          </a:prstGeom>
        </p:spPr>
        <p:txBody>
          <a:bodyPr wrap="none">
            <a:spAutoFit/>
          </a:bodyPr>
          <a:lstStyle/>
          <a:p>
            <a:pPr lvl="0" algn="ctr" defTabSz="914400">
              <a:defRPr/>
            </a:pPr>
            <a:r>
              <a:rPr lang="zh-TW" altLang="en-US" sz="9600" b="1" dirty="0">
                <a:solidFill>
                  <a:schemeClr val="bg1"/>
                </a:solidFill>
                <a:latin typeface="Microsoft YaHei" panose="020B0503020204020204" pitchFamily="34" charset="-122"/>
                <a:ea typeface="Microsoft YaHei" panose="020B0503020204020204" pitchFamily="34" charset="-122"/>
              </a:rPr>
              <a:t>教師專業學習社群</a:t>
            </a:r>
          </a:p>
        </p:txBody>
      </p:sp>
      <p:sp>
        <p:nvSpPr>
          <p:cNvPr id="8" name="副標題 3"/>
          <p:cNvSpPr txBox="1">
            <a:spLocks/>
          </p:cNvSpPr>
          <p:nvPr/>
        </p:nvSpPr>
        <p:spPr>
          <a:xfrm>
            <a:off x="6096000" y="5587788"/>
            <a:ext cx="2506912" cy="66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400" dirty="0">
                <a:solidFill>
                  <a:schemeClr val="accent1">
                    <a:lumMod val="20000"/>
                    <a:lumOff val="80000"/>
                  </a:schemeClr>
                </a:solidFill>
                <a:latin typeface="Microsoft YaHei" panose="020B0503020204020204" pitchFamily="34" charset="-122"/>
                <a:ea typeface="Microsoft YaHei" panose="020B0503020204020204" pitchFamily="34" charset="-122"/>
              </a:rPr>
              <a:t>110</a:t>
            </a:r>
            <a:r>
              <a:rPr lang="zh-TW" altLang="en-US" sz="2400" dirty="0">
                <a:solidFill>
                  <a:schemeClr val="accent1">
                    <a:lumMod val="20000"/>
                    <a:lumOff val="80000"/>
                  </a:schemeClr>
                </a:solidFill>
                <a:latin typeface="Microsoft YaHei" panose="020B0503020204020204" pitchFamily="34" charset="-122"/>
                <a:ea typeface="Microsoft YaHei" panose="020B0503020204020204" pitchFamily="34" charset="-122"/>
              </a:rPr>
              <a:t>年</a:t>
            </a:r>
            <a:r>
              <a:rPr lang="en-US" altLang="zh-TW" sz="2400" dirty="0">
                <a:solidFill>
                  <a:schemeClr val="accent1">
                    <a:lumMod val="20000"/>
                    <a:lumOff val="80000"/>
                  </a:schemeClr>
                </a:solidFill>
                <a:latin typeface="Microsoft YaHei" panose="020B0503020204020204" pitchFamily="34" charset="-122"/>
                <a:ea typeface="Microsoft YaHei" panose="020B0503020204020204" pitchFamily="34" charset="-122"/>
              </a:rPr>
              <a:t>3</a:t>
            </a:r>
            <a:r>
              <a:rPr lang="zh-TW" altLang="en-US" sz="2400" dirty="0">
                <a:solidFill>
                  <a:schemeClr val="accent1">
                    <a:lumMod val="20000"/>
                    <a:lumOff val="80000"/>
                  </a:schemeClr>
                </a:solidFill>
                <a:latin typeface="Microsoft YaHei" panose="020B0503020204020204" pitchFamily="34" charset="-122"/>
                <a:ea typeface="Microsoft YaHei" panose="020B0503020204020204" pitchFamily="34" charset="-122"/>
              </a:rPr>
              <a:t>月</a:t>
            </a:r>
            <a:r>
              <a:rPr lang="en-US" altLang="zh-TW" sz="2400" dirty="0">
                <a:solidFill>
                  <a:schemeClr val="accent1">
                    <a:lumMod val="20000"/>
                    <a:lumOff val="80000"/>
                  </a:schemeClr>
                </a:solidFill>
                <a:latin typeface="Microsoft YaHei" panose="020B0503020204020204" pitchFamily="34" charset="-122"/>
                <a:ea typeface="Microsoft YaHei" panose="020B0503020204020204" pitchFamily="34" charset="-122"/>
              </a:rPr>
              <a:t>18</a:t>
            </a:r>
            <a:r>
              <a:rPr lang="zh-TW" altLang="en-US" sz="2400" dirty="0">
                <a:solidFill>
                  <a:schemeClr val="accent1">
                    <a:lumMod val="20000"/>
                    <a:lumOff val="80000"/>
                  </a:schemeClr>
                </a:solidFill>
                <a:latin typeface="Microsoft YaHei" panose="020B0503020204020204" pitchFamily="34" charset="-122"/>
                <a:ea typeface="Microsoft YaHei" panose="020B0503020204020204" pitchFamily="34" charset="-122"/>
              </a:rPr>
              <a:t>日</a:t>
            </a:r>
            <a:endParaRPr lang="en-US" altLang="zh-TW" sz="2400" dirty="0">
              <a:solidFill>
                <a:schemeClr val="accent1">
                  <a:lumMod val="20000"/>
                  <a:lumOff val="80000"/>
                </a:schemeClr>
              </a:solidFill>
              <a:latin typeface="Microsoft YaHei" panose="020B0503020204020204" pitchFamily="34" charset="-122"/>
              <a:ea typeface="Microsoft YaHei" panose="020B0503020204020204" pitchFamily="34" charset="-122"/>
            </a:endParaRPr>
          </a:p>
        </p:txBody>
      </p:sp>
      <p:sp>
        <p:nvSpPr>
          <p:cNvPr id="11" name="副標題 3">
            <a:extLst>
              <a:ext uri="{FF2B5EF4-FFF2-40B4-BE49-F238E27FC236}">
                <a16:creationId xmlns:a16="http://schemas.microsoft.com/office/drawing/2014/main" id="{F4479F41-261B-8B42-A103-218016470B56}"/>
              </a:ext>
            </a:extLst>
          </p:cNvPr>
          <p:cNvSpPr txBox="1">
            <a:spLocks/>
          </p:cNvSpPr>
          <p:nvPr/>
        </p:nvSpPr>
        <p:spPr>
          <a:xfrm>
            <a:off x="2040022" y="3967056"/>
            <a:ext cx="7629524" cy="66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4400" b="1" dirty="0">
                <a:solidFill>
                  <a:srgbClr val="FFFF00"/>
                </a:solidFill>
                <a:latin typeface="Microsoft YaHei" panose="020B0503020204020204" pitchFamily="34" charset="-122"/>
                <a:ea typeface="Microsoft YaHei" panose="020B0503020204020204" pitchFamily="34" charset="-122"/>
              </a:rPr>
              <a:t>~110</a:t>
            </a:r>
            <a:r>
              <a:rPr lang="zh-TW" altLang="en-US" sz="4400" b="1" dirty="0">
                <a:solidFill>
                  <a:srgbClr val="FFFF00"/>
                </a:solidFill>
                <a:latin typeface="Microsoft YaHei" panose="020B0503020204020204" pitchFamily="34" charset="-122"/>
                <a:ea typeface="Microsoft YaHei" panose="020B0503020204020204" pitchFamily="34" charset="-122"/>
              </a:rPr>
              <a:t>學年度 申辦與規劃</a:t>
            </a:r>
            <a:endParaRPr lang="en-US" altLang="zh-TW" sz="44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7755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1800000">
            <a:off x="2044538" y="2764093"/>
            <a:ext cx="10212972" cy="5277179"/>
          </a:xfrm>
          <a:custGeom>
            <a:avLst/>
            <a:gdLst>
              <a:gd name="connsiteX0" fmla="*/ 0 w 13677900"/>
              <a:gd name="connsiteY0" fmla="*/ 0 h 5277179"/>
              <a:gd name="connsiteX1" fmla="*/ 13677900 w 13677900"/>
              <a:gd name="connsiteY1" fmla="*/ 0 h 5277179"/>
              <a:gd name="connsiteX2" fmla="*/ 13677900 w 13677900"/>
              <a:gd name="connsiteY2" fmla="*/ 5277179 h 5277179"/>
              <a:gd name="connsiteX3" fmla="*/ 0 w 13677900"/>
              <a:gd name="connsiteY3" fmla="*/ 5277179 h 5277179"/>
              <a:gd name="connsiteX4" fmla="*/ 0 w 13677900"/>
              <a:gd name="connsiteY4" fmla="*/ 0 h 5277179"/>
              <a:gd name="connsiteX0" fmla="*/ 0 w 13677900"/>
              <a:gd name="connsiteY0" fmla="*/ 0 h 5277179"/>
              <a:gd name="connsiteX1" fmla="*/ 13677900 w 13677900"/>
              <a:gd name="connsiteY1" fmla="*/ 0 h 5277179"/>
              <a:gd name="connsiteX2" fmla="*/ 13677900 w 13677900"/>
              <a:gd name="connsiteY2" fmla="*/ 5277179 h 5277179"/>
              <a:gd name="connsiteX3" fmla="*/ 3464928 w 13677900"/>
              <a:gd name="connsiteY3" fmla="*/ 5276544 h 5277179"/>
              <a:gd name="connsiteX4" fmla="*/ 0 w 13677900"/>
              <a:gd name="connsiteY4" fmla="*/ 5277179 h 5277179"/>
              <a:gd name="connsiteX5" fmla="*/ 0 w 13677900"/>
              <a:gd name="connsiteY5"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5277179 h 5277179"/>
              <a:gd name="connsiteX6" fmla="*/ 0 w 13677900"/>
              <a:gd name="connsiteY6"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0 h 5277179"/>
              <a:gd name="connsiteX0" fmla="*/ 0 w 10212972"/>
              <a:gd name="connsiteY0" fmla="*/ 5276544 h 5277179"/>
              <a:gd name="connsiteX1" fmla="*/ 1420238 w 10212972"/>
              <a:gd name="connsiteY1" fmla="*/ 2168 h 5277179"/>
              <a:gd name="connsiteX2" fmla="*/ 10212972 w 10212972"/>
              <a:gd name="connsiteY2" fmla="*/ 0 h 5277179"/>
              <a:gd name="connsiteX3" fmla="*/ 10212972 w 10212972"/>
              <a:gd name="connsiteY3" fmla="*/ 5277179 h 5277179"/>
              <a:gd name="connsiteX4" fmla="*/ 0 w 10212972"/>
              <a:gd name="connsiteY4" fmla="*/ 5276544 h 527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2972" h="5277179">
                <a:moveTo>
                  <a:pt x="0" y="5276544"/>
                </a:moveTo>
                <a:lnTo>
                  <a:pt x="1420238" y="2168"/>
                </a:lnTo>
                <a:lnTo>
                  <a:pt x="10212972" y="0"/>
                </a:lnTo>
                <a:lnTo>
                  <a:pt x="10212972" y="5277179"/>
                </a:lnTo>
                <a:lnTo>
                  <a:pt x="0" y="5276544"/>
                </a:lnTo>
                <a:close/>
              </a:path>
            </a:pathLst>
          </a:custGeom>
          <a:gradFill flip="none" rotWithShape="1">
            <a:gsLst>
              <a:gs pos="0">
                <a:schemeClr val="bg1">
                  <a:lumMod val="85000"/>
                  <a:alpha val="6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8"/>
          <p:cNvSpPr/>
          <p:nvPr/>
        </p:nvSpPr>
        <p:spPr>
          <a:xfrm rot="1800000">
            <a:off x="4629948" y="3112133"/>
            <a:ext cx="8826230" cy="800368"/>
          </a:xfrm>
          <a:custGeom>
            <a:avLst/>
            <a:gdLst>
              <a:gd name="connsiteX0" fmla="*/ 0 w 13677900"/>
              <a:gd name="connsiteY0" fmla="*/ 0 h 793261"/>
              <a:gd name="connsiteX1" fmla="*/ 13677900 w 13677900"/>
              <a:gd name="connsiteY1" fmla="*/ 0 h 793261"/>
              <a:gd name="connsiteX2" fmla="*/ 13677900 w 13677900"/>
              <a:gd name="connsiteY2" fmla="*/ 793261 h 793261"/>
              <a:gd name="connsiteX3" fmla="*/ 0 w 13677900"/>
              <a:gd name="connsiteY3" fmla="*/ 793261 h 793261"/>
              <a:gd name="connsiteX4" fmla="*/ 0 w 13677900"/>
              <a:gd name="connsiteY4" fmla="*/ 0 h 793261"/>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0 w 13677900"/>
              <a:gd name="connsiteY4" fmla="*/ 800368 h 800368"/>
              <a:gd name="connsiteX5" fmla="*/ 0 w 13677900"/>
              <a:gd name="connsiteY5"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800368 h 800368"/>
              <a:gd name="connsiteX6" fmla="*/ 0 w 13677900"/>
              <a:gd name="connsiteY6"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7107 h 800368"/>
              <a:gd name="connsiteX0" fmla="*/ 0 w 8826230"/>
              <a:gd name="connsiteY0" fmla="*/ 784169 h 800368"/>
              <a:gd name="connsiteX1" fmla="*/ 196172 w 8826230"/>
              <a:gd name="connsiteY1" fmla="*/ 0 h 800368"/>
              <a:gd name="connsiteX2" fmla="*/ 8826230 w 8826230"/>
              <a:gd name="connsiteY2" fmla="*/ 7107 h 800368"/>
              <a:gd name="connsiteX3" fmla="*/ 8826230 w 8826230"/>
              <a:gd name="connsiteY3" fmla="*/ 800368 h 800368"/>
              <a:gd name="connsiteX4" fmla="*/ 0 w 8826230"/>
              <a:gd name="connsiteY4" fmla="*/ 784169 h 800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230" h="800368">
                <a:moveTo>
                  <a:pt x="0" y="784169"/>
                </a:moveTo>
                <a:lnTo>
                  <a:pt x="196172" y="0"/>
                </a:lnTo>
                <a:lnTo>
                  <a:pt x="8826230" y="7107"/>
                </a:lnTo>
                <a:lnTo>
                  <a:pt x="8826230" y="800368"/>
                </a:lnTo>
                <a:lnTo>
                  <a:pt x="0" y="784169"/>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占位符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75188" y="1611299"/>
            <a:ext cx="4849022" cy="3227630"/>
          </a:xfrm>
        </p:spPr>
      </p:pic>
      <p:sp>
        <p:nvSpPr>
          <p:cNvPr id="5" name="矩形 4"/>
          <p:cNvSpPr/>
          <p:nvPr/>
        </p:nvSpPr>
        <p:spPr>
          <a:xfrm>
            <a:off x="5013098" y="1064419"/>
            <a:ext cx="580573" cy="580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矩形 2"/>
          <p:cNvSpPr/>
          <p:nvPr/>
        </p:nvSpPr>
        <p:spPr>
          <a:xfrm>
            <a:off x="1097411" y="4486951"/>
            <a:ext cx="1001492" cy="100149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9"/>
          <p:cNvSpPr/>
          <p:nvPr/>
        </p:nvSpPr>
        <p:spPr>
          <a:xfrm rot="1800000">
            <a:off x="4364220" y="5568754"/>
            <a:ext cx="7387498" cy="2177055"/>
          </a:xfrm>
          <a:custGeom>
            <a:avLst/>
            <a:gdLst>
              <a:gd name="connsiteX0" fmla="*/ 0 w 13677900"/>
              <a:gd name="connsiteY0" fmla="*/ 0 h 2210423"/>
              <a:gd name="connsiteX1" fmla="*/ 13677900 w 13677900"/>
              <a:gd name="connsiteY1" fmla="*/ 0 h 2210423"/>
              <a:gd name="connsiteX2" fmla="*/ 13677900 w 13677900"/>
              <a:gd name="connsiteY2" fmla="*/ 2210423 h 2210423"/>
              <a:gd name="connsiteX3" fmla="*/ 0 w 13677900"/>
              <a:gd name="connsiteY3" fmla="*/ 2210423 h 2210423"/>
              <a:gd name="connsiteX4" fmla="*/ 0 w 13677900"/>
              <a:gd name="connsiteY4" fmla="*/ 0 h 2210423"/>
              <a:gd name="connsiteX0" fmla="*/ 0 w 13677900"/>
              <a:gd name="connsiteY0" fmla="*/ 2355 h 2212778"/>
              <a:gd name="connsiteX1" fmla="*/ 6891338 w 13677900"/>
              <a:gd name="connsiteY1" fmla="*/ 0 h 2212778"/>
              <a:gd name="connsiteX2" fmla="*/ 13677900 w 13677900"/>
              <a:gd name="connsiteY2" fmla="*/ 2355 h 2212778"/>
              <a:gd name="connsiteX3" fmla="*/ 13677900 w 13677900"/>
              <a:gd name="connsiteY3" fmla="*/ 2212778 h 2212778"/>
              <a:gd name="connsiteX4" fmla="*/ 0 w 13677900"/>
              <a:gd name="connsiteY4" fmla="*/ 2212778 h 2212778"/>
              <a:gd name="connsiteX5" fmla="*/ 0 w 13677900"/>
              <a:gd name="connsiteY5" fmla="*/ 2355 h 2212778"/>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212778 h 2216700"/>
              <a:gd name="connsiteX6" fmla="*/ 0 w 13677900"/>
              <a:gd name="connsiteY6" fmla="*/ 2355 h 2216700"/>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355 h 2216700"/>
              <a:gd name="connsiteX0" fmla="*/ 0 w 7387498"/>
              <a:gd name="connsiteY0" fmla="*/ 2216700 h 2216700"/>
              <a:gd name="connsiteX1" fmla="*/ 600936 w 7387498"/>
              <a:gd name="connsiteY1" fmla="*/ 0 h 2216700"/>
              <a:gd name="connsiteX2" fmla="*/ 7387498 w 7387498"/>
              <a:gd name="connsiteY2" fmla="*/ 2355 h 2216700"/>
              <a:gd name="connsiteX3" fmla="*/ 7387498 w 7387498"/>
              <a:gd name="connsiteY3" fmla="*/ 2212778 h 2216700"/>
              <a:gd name="connsiteX4" fmla="*/ 0 w 7387498"/>
              <a:gd name="connsiteY4" fmla="*/ 2216700 h 221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498" h="2216700">
                <a:moveTo>
                  <a:pt x="0" y="2216700"/>
                </a:moveTo>
                <a:lnTo>
                  <a:pt x="600936" y="0"/>
                </a:lnTo>
                <a:lnTo>
                  <a:pt x="7387498" y="2355"/>
                </a:lnTo>
                <a:lnTo>
                  <a:pt x="7387498" y="2212778"/>
                </a:lnTo>
                <a:lnTo>
                  <a:pt x="0" y="221670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矩形 3"/>
          <p:cNvSpPr/>
          <p:nvPr/>
        </p:nvSpPr>
        <p:spPr>
          <a:xfrm>
            <a:off x="4305070" y="4136571"/>
            <a:ext cx="1624015" cy="1624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矩形 12"/>
          <p:cNvSpPr/>
          <p:nvPr/>
        </p:nvSpPr>
        <p:spPr>
          <a:xfrm rot="1800000">
            <a:off x="10252663" y="3736198"/>
            <a:ext cx="7062898" cy="901710"/>
          </a:xfrm>
          <a:custGeom>
            <a:avLst/>
            <a:gdLst>
              <a:gd name="connsiteX0" fmla="*/ 0 w 13677900"/>
              <a:gd name="connsiteY0" fmla="*/ 0 h 878149"/>
              <a:gd name="connsiteX1" fmla="*/ 13677900 w 13677900"/>
              <a:gd name="connsiteY1" fmla="*/ 0 h 878149"/>
              <a:gd name="connsiteX2" fmla="*/ 13677900 w 13677900"/>
              <a:gd name="connsiteY2" fmla="*/ 878149 h 878149"/>
              <a:gd name="connsiteX3" fmla="*/ 0 w 13677900"/>
              <a:gd name="connsiteY3" fmla="*/ 878149 h 878149"/>
              <a:gd name="connsiteX4" fmla="*/ 0 w 13677900"/>
              <a:gd name="connsiteY4" fmla="*/ 0 h 878149"/>
              <a:gd name="connsiteX0" fmla="*/ 0 w 13677900"/>
              <a:gd name="connsiteY0" fmla="*/ 11310 h 889459"/>
              <a:gd name="connsiteX1" fmla="*/ 6622329 w 13677900"/>
              <a:gd name="connsiteY1" fmla="*/ 0 h 889459"/>
              <a:gd name="connsiteX2" fmla="*/ 13677900 w 13677900"/>
              <a:gd name="connsiteY2" fmla="*/ 11310 h 889459"/>
              <a:gd name="connsiteX3" fmla="*/ 13677900 w 13677900"/>
              <a:gd name="connsiteY3" fmla="*/ 889459 h 889459"/>
              <a:gd name="connsiteX4" fmla="*/ 0 w 13677900"/>
              <a:gd name="connsiteY4" fmla="*/ 889459 h 889459"/>
              <a:gd name="connsiteX5" fmla="*/ 0 w 13677900"/>
              <a:gd name="connsiteY5" fmla="*/ 11310 h 889459"/>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889459 h 901710"/>
              <a:gd name="connsiteX6" fmla="*/ 0 w 13677900"/>
              <a:gd name="connsiteY6" fmla="*/ 11310 h 901710"/>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11310 h 901710"/>
              <a:gd name="connsiteX0" fmla="*/ 0 w 7062898"/>
              <a:gd name="connsiteY0" fmla="*/ 901710 h 901710"/>
              <a:gd name="connsiteX1" fmla="*/ 7327 w 7062898"/>
              <a:gd name="connsiteY1" fmla="*/ 0 h 901710"/>
              <a:gd name="connsiteX2" fmla="*/ 7062898 w 7062898"/>
              <a:gd name="connsiteY2" fmla="*/ 11310 h 901710"/>
              <a:gd name="connsiteX3" fmla="*/ 7062898 w 7062898"/>
              <a:gd name="connsiteY3" fmla="*/ 889459 h 901710"/>
              <a:gd name="connsiteX4" fmla="*/ 0 w 7062898"/>
              <a:gd name="connsiteY4" fmla="*/ 901710 h 90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898" h="901710">
                <a:moveTo>
                  <a:pt x="0" y="901710"/>
                </a:moveTo>
                <a:cubicBezTo>
                  <a:pt x="2442" y="601140"/>
                  <a:pt x="4885" y="300570"/>
                  <a:pt x="7327" y="0"/>
                </a:cubicBezTo>
                <a:lnTo>
                  <a:pt x="7062898" y="11310"/>
                </a:lnTo>
                <a:lnTo>
                  <a:pt x="7062898" y="889459"/>
                </a:lnTo>
                <a:lnTo>
                  <a:pt x="0" y="90171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9" name="组合 18"/>
          <p:cNvGrpSpPr/>
          <p:nvPr/>
        </p:nvGrpSpPr>
        <p:grpSpPr>
          <a:xfrm>
            <a:off x="10275888" y="1968952"/>
            <a:ext cx="889000" cy="889000"/>
            <a:chOff x="10275888" y="1968952"/>
            <a:chExt cx="889000" cy="889000"/>
          </a:xfrm>
        </p:grpSpPr>
        <p:sp>
          <p:nvSpPr>
            <p:cNvPr id="11" name="椭圆 10"/>
            <p:cNvSpPr/>
            <p:nvPr/>
          </p:nvSpPr>
          <p:spPr>
            <a:xfrm>
              <a:off x="10275888" y="1968952"/>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文本框 11"/>
            <p:cNvSpPr txBox="1"/>
            <p:nvPr/>
          </p:nvSpPr>
          <p:spPr>
            <a:xfrm>
              <a:off x="10374780" y="2123009"/>
              <a:ext cx="691215"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0</a:t>
              </a:r>
              <a:r>
                <a:rPr lang="en-US" altLang="zh-TW"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2</a:t>
              </a:r>
              <a:endParaRPr lang="zh-CN" altLang="en-US"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6587305" y="3201654"/>
            <a:ext cx="4685899" cy="1155633"/>
            <a:chOff x="6573207" y="3089795"/>
            <a:chExt cx="4685899" cy="1155633"/>
          </a:xfrm>
        </p:grpSpPr>
        <p:sp>
          <p:nvSpPr>
            <p:cNvPr id="14" name="文本框 13"/>
            <p:cNvSpPr txBox="1"/>
            <p:nvPr/>
          </p:nvSpPr>
          <p:spPr>
            <a:xfrm>
              <a:off x="6573207" y="3089795"/>
              <a:ext cx="4685899" cy="1015663"/>
            </a:xfrm>
            <a:prstGeom prst="rect">
              <a:avLst/>
            </a:prstGeom>
            <a:noFill/>
          </p:spPr>
          <p:txBody>
            <a:bodyPr wrap="none" rtlCol="0">
              <a:spAutoFit/>
              <a:scene3d>
                <a:camera prst="orthographicFront"/>
                <a:lightRig rig="threePt" dir="t"/>
              </a:scene3d>
              <a:sp3d contourW="12700"/>
            </a:bodyPr>
            <a:lstStyle/>
            <a:p>
              <a:pPr algn="r"/>
              <a:r>
                <a:rPr lang="en-US" altLang="zh-TW" sz="6000" b="1" dirty="0">
                  <a:solidFill>
                    <a:srgbClr val="BA2A4D"/>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6000" b="1" dirty="0">
                  <a:solidFill>
                    <a:srgbClr val="BA2A4D"/>
                  </a:solidFill>
                  <a:latin typeface="Microsoft YaHei" panose="020B0503020204020204" pitchFamily="34" charset="-122"/>
                  <a:ea typeface="Microsoft YaHei" panose="020B0503020204020204" pitchFamily="34" charset="-122"/>
                  <a:sym typeface="inpin heiti" panose="00000500000000000000" pitchFamily="2" charset="-122"/>
                </a:rPr>
                <a:t>社群申辦</a:t>
              </a:r>
              <a:endParaRPr lang="zh-CN" altLang="en-US" sz="6000" b="1" dirty="0">
                <a:solidFill>
                  <a:srgbClr val="BA2A4D"/>
                </a:solidFill>
                <a:latin typeface="Microsoft YaHei" panose="020B0503020204020204" pitchFamily="34" charset="-122"/>
                <a:ea typeface="Microsoft YaHei" panose="020B0503020204020204" pitchFamily="34" charset="-122"/>
                <a:sym typeface="inpin heiti" panose="00000500000000000000" pitchFamily="2" charset="-122"/>
              </a:endParaRPr>
            </a:p>
          </p:txBody>
        </p:sp>
        <p:cxnSp>
          <p:nvCxnSpPr>
            <p:cNvPr id="18" name="直接连接符 17"/>
            <p:cNvCxnSpPr/>
            <p:nvPr/>
          </p:nvCxnSpPr>
          <p:spPr>
            <a:xfrm>
              <a:off x="10237788" y="4245428"/>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05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decel="100000"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750"/>
                            </p:stCondLst>
                            <p:childTnLst>
                              <p:par>
                                <p:cTn id="32" presetID="53" presetClass="entr" presetSubtype="16"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par>
                          <p:cTn id="37" fill="hold">
                            <p:stCondLst>
                              <p:cond delay="225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2750"/>
                            </p:stCondLst>
                            <p:childTnLst>
                              <p:par>
                                <p:cTn id="42" presetID="12" presetClass="entr" presetSubtype="1"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p:tgtEl>
                                          <p:spTgt spid="21"/>
                                        </p:tgtEl>
                                        <p:attrNameLst>
                                          <p:attrName>ppt_y</p:attrName>
                                        </p:attrNameLst>
                                      </p:cBhvr>
                                      <p:tavLst>
                                        <p:tav tm="0">
                                          <p:val>
                                            <p:strVal val="#ppt_y-#ppt_h*1.125000"/>
                                          </p:val>
                                        </p:tav>
                                        <p:tav tm="100000">
                                          <p:val>
                                            <p:strVal val="#ppt_y"/>
                                          </p:val>
                                        </p:tav>
                                      </p:tavLst>
                                    </p:anim>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3" grpId="0" animBg="1"/>
      <p:bldP spid="10" grpId="0" animBg="1"/>
      <p:bldP spid="4"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1992992" y="290990"/>
            <a:ext cx="7879080" cy="707886"/>
          </a:xfrm>
          <a:prstGeom prst="rect">
            <a:avLst/>
          </a:prstGeom>
          <a:noFill/>
        </p:spPr>
        <p:txBody>
          <a:bodyPr wrap="none" rtlCol="0">
            <a:spAutoFit/>
            <a:scene3d>
              <a:camera prst="orthographicFront"/>
              <a:lightRig rig="threePt" dir="t"/>
            </a:scene3d>
            <a:sp3d contourW="12700"/>
          </a:bodyPr>
          <a:lstStyle>
            <a:defPPr>
              <a:defRPr lang="zh-TW"/>
            </a:defPPr>
            <a:lvl1pPr lvl="0">
              <a:defRPr sz="4000" b="1">
                <a:solidFill>
                  <a:srgbClr val="223474"/>
                </a:solidFill>
                <a:latin typeface="Microsoft YaHei" panose="020B0503020204020204" pitchFamily="34" charset="-122"/>
                <a:ea typeface="Microsoft YaHei" panose="020B0503020204020204" pitchFamily="34" charset="-122"/>
              </a:defRPr>
            </a:lvl1pPr>
          </a:lstStyle>
          <a:p>
            <a:r>
              <a:rPr lang="zh-TW" altLang="en-US" dirty="0"/>
              <a:t>十二年國民基本教育課程綱要總綱</a:t>
            </a:r>
            <a:endParaRPr lang="zh-CN" altLang="en-US" dirty="0">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53" name="內容版面配置區 3">
            <a:extLst>
              <a:ext uri="{FF2B5EF4-FFF2-40B4-BE49-F238E27FC236}">
                <a16:creationId xmlns:a16="http://schemas.microsoft.com/office/drawing/2014/main" id="{2705EA14-817B-BC4A-AB1A-E59FA481B98E}"/>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845548" y="1429286"/>
            <a:ext cx="9063676" cy="5318355"/>
          </a:xfrm>
          <a:prstGeom prst="rect">
            <a:avLst/>
          </a:prstGeom>
          <a:ln>
            <a:noFill/>
          </a:ln>
          <a:effectLst>
            <a:softEdge rad="112500"/>
          </a:effectLst>
        </p:spPr>
      </p:pic>
      <p:pic>
        <p:nvPicPr>
          <p:cNvPr id="54" name="內容版面配置區 3">
            <a:extLst>
              <a:ext uri="{FF2B5EF4-FFF2-40B4-BE49-F238E27FC236}">
                <a16:creationId xmlns:a16="http://schemas.microsoft.com/office/drawing/2014/main" id="{F2B25F0A-02C6-BC41-BE36-FFA2A378F1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2" r="53104" b="16069"/>
          <a:stretch/>
        </p:blipFill>
        <p:spPr>
          <a:xfrm>
            <a:off x="938713" y="2277653"/>
            <a:ext cx="5255652" cy="3848893"/>
          </a:xfrm>
          <a:prstGeom prst="rect">
            <a:avLst/>
          </a:prstGeom>
          <a:ln>
            <a:noFill/>
          </a:ln>
          <a:effectLst>
            <a:softEdge rad="112500"/>
          </a:effectLst>
        </p:spPr>
      </p:pic>
    </p:spTree>
    <p:extLst>
      <p:ext uri="{BB962C8B-B14F-4D97-AF65-F5344CB8AC3E}">
        <p14:creationId xmlns:p14="http://schemas.microsoft.com/office/powerpoint/2010/main" val="21044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3"/>
                                        </p:tgtEl>
                                        <p:attrNameLst>
                                          <p:attrName>style.opacity</p:attrName>
                                        </p:attrNameLst>
                                      </p:cBhvr>
                                      <p:to>
                                        <p:strVal val="0.25"/>
                                      </p:to>
                                    </p:set>
                                    <p:animEffect filter="image" prLst="opacity: 0.25">
                                      <p:cBhvr rctx="IE">
                                        <p:cTn id="7" dur="indefinite"/>
                                        <p:tgtEl>
                                          <p:spTgt spid="53"/>
                                        </p:tgtEl>
                                      </p:cBhvr>
                                    </p:animEffect>
                                  </p:childTnLst>
                                </p:cTn>
                              </p:par>
                              <p:par>
                                <p:cTn id="8" presetID="5"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checkerboard(across)">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2060515" y="285179"/>
            <a:ext cx="2236510" cy="707886"/>
          </a:xfrm>
          <a:prstGeom prst="rect">
            <a:avLst/>
          </a:prstGeom>
          <a:noFill/>
        </p:spPr>
        <p:txBody>
          <a:bodyPr wrap="none" rtlCol="0">
            <a:spAutoFit/>
            <a:scene3d>
              <a:camera prst="orthographicFront"/>
              <a:lightRig rig="threePt" dir="t"/>
            </a:scene3d>
            <a:sp3d contourW="12700"/>
          </a:bodyPr>
          <a:lstStyle/>
          <a:p>
            <a:pPr lvl="0">
              <a:defRPr/>
            </a:pPr>
            <a:r>
              <a:rPr lang="zh-TW" altLang="en-US" sz="4000" b="1" dirty="0">
                <a:solidFill>
                  <a:srgbClr val="002060"/>
                </a:solidFill>
                <a:latin typeface="Microsoft YaHei" panose="020B0503020204020204" pitchFamily="34" charset="-122"/>
                <a:ea typeface="Microsoft YaHei" panose="020B0503020204020204" pitchFamily="34" charset="-122"/>
              </a:rPr>
              <a:t>支持系統</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7" name="矩形 16">
            <a:extLst>
              <a:ext uri="{FF2B5EF4-FFF2-40B4-BE49-F238E27FC236}">
                <a16:creationId xmlns:a16="http://schemas.microsoft.com/office/drawing/2014/main" id="{C922D6F6-616F-D348-8724-F91A1B06C0F3}"/>
              </a:ext>
            </a:extLst>
          </p:cNvPr>
          <p:cNvSpPr/>
          <p:nvPr/>
        </p:nvSpPr>
        <p:spPr>
          <a:xfrm>
            <a:off x="2329552" y="2528243"/>
            <a:ext cx="8319158" cy="3891130"/>
          </a:xfrm>
          <a:prstGeom prst="rect">
            <a:avLst/>
          </a:prstGeom>
        </p:spPr>
        <p:txBody>
          <a:bodyPr wrap="square">
            <a:spAutoFit/>
          </a:bodyPr>
          <a:lstStyle/>
          <a:p>
            <a:pPr>
              <a:lnSpc>
                <a:spcPct val="150000"/>
              </a:lnSpc>
              <a:spcBef>
                <a:spcPts val="0"/>
              </a:spcBef>
              <a:spcAft>
                <a:spcPts val="0"/>
              </a:spcAft>
            </a:pPr>
            <a:r>
              <a:rPr lang="en-US" altLang="zh-TW" sz="2800"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教育部為實踐教師專業發展及精進學生學習品質，形塑同儕共學之教學文化，推動學校落實教師專業發展實踐方案（以下簡稱實踐方案），促進教師專業成長及素養，以</a:t>
            </a:r>
            <a:r>
              <a:rPr lang="zh-TW" altLang="en-US" sz="2800" b="1" dirty="0">
                <a:solidFill>
                  <a:srgbClr val="0000FF"/>
                </a:solidFill>
                <a:latin typeface="微軟正黑體" panose="020B0604030504040204" pitchFamily="34" charset="-120"/>
                <a:ea typeface="微軟正黑體" panose="020B0604030504040204" pitchFamily="34" charset="-120"/>
              </a:rPr>
              <a:t>提供實施十二年國民基本教育課程綱要中公開授課及專業回饋所需支持</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，特訂定本要點。</a:t>
            </a:r>
            <a:r>
              <a:rPr lang="en-US" altLang="zh-TW" sz="2800" dirty="0">
                <a:solidFill>
                  <a:schemeClr val="tx1">
                    <a:lumMod val="85000"/>
                    <a:lumOff val="15000"/>
                  </a:schemeClr>
                </a:solidFill>
                <a:latin typeface="微軟正黑體" panose="020B0604030504040204" pitchFamily="34" charset="-120"/>
                <a:ea typeface="微軟正黑體" panose="020B0604030504040204" pitchFamily="34" charset="-120"/>
              </a:rPr>
              <a:t>”</a:t>
            </a:r>
            <a:endPar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70FD4F54-0A4D-624B-9E66-1B3D4D0CA846}"/>
              </a:ext>
            </a:extLst>
          </p:cNvPr>
          <p:cNvSpPr/>
          <p:nvPr/>
        </p:nvSpPr>
        <p:spPr>
          <a:xfrm>
            <a:off x="2060515" y="1628706"/>
            <a:ext cx="9038038" cy="584775"/>
          </a:xfrm>
          <a:prstGeom prst="rect">
            <a:avLst/>
          </a:prstGeom>
        </p:spPr>
        <p:txBody>
          <a:bodyPr wrap="square">
            <a:sp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教育部補助辦理</a:t>
            </a:r>
            <a:r>
              <a:rPr lang="zh-TW" altLang="en-US" sz="3200" b="1" dirty="0">
                <a:solidFill>
                  <a:srgbClr val="0000FF"/>
                </a:solidFill>
                <a:latin typeface="微軟正黑體" panose="020B0604030504040204" pitchFamily="34" charset="-120"/>
                <a:ea typeface="微軟正黑體" panose="020B0604030504040204" pitchFamily="34" charset="-120"/>
              </a:rPr>
              <a:t>教師專業發展實踐方案</a:t>
            </a:r>
            <a:r>
              <a:rPr lang="zh-TW" altLang="en-US" sz="3200" b="1" dirty="0">
                <a:solidFill>
                  <a:srgbClr val="002060"/>
                </a:solidFill>
                <a:latin typeface="微軟正黑體" panose="020B0604030504040204" pitchFamily="34" charset="-120"/>
                <a:ea typeface="微軟正黑體" panose="020B0604030504040204" pitchFamily="34" charset="-120"/>
                <a:hlinkClick r:id="rId3" action="ppaction://hlinkfile">
                  <a:extLst>
                    <a:ext uri="{A12FA001-AC4F-418D-AE19-62706E023703}">
                      <ahyp:hlinkClr xmlns:ahyp="http://schemas.microsoft.com/office/drawing/2018/hyperlinkcolor" val="tx"/>
                    </a:ext>
                  </a:extLst>
                </a:hlinkClick>
              </a:rPr>
              <a:t>作業要點</a:t>
            </a:r>
            <a:endParaRPr lang="zh-TW" altLang="en-US" sz="3200" dirty="0"/>
          </a:p>
        </p:txBody>
      </p:sp>
    </p:spTree>
    <p:extLst>
      <p:ext uri="{BB962C8B-B14F-4D97-AF65-F5344CB8AC3E}">
        <p14:creationId xmlns:p14="http://schemas.microsoft.com/office/powerpoint/2010/main" val="249000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8" name="矩形 17">
            <a:extLst>
              <a:ext uri="{FF2B5EF4-FFF2-40B4-BE49-F238E27FC236}">
                <a16:creationId xmlns:a16="http://schemas.microsoft.com/office/drawing/2014/main" id="{70FD4F54-0A4D-624B-9E66-1B3D4D0CA846}"/>
              </a:ext>
            </a:extLst>
          </p:cNvPr>
          <p:cNvSpPr/>
          <p:nvPr/>
        </p:nvSpPr>
        <p:spPr>
          <a:xfrm>
            <a:off x="2060515" y="1488762"/>
            <a:ext cx="9038038" cy="584775"/>
          </a:xfrm>
          <a:prstGeom prst="rect">
            <a:avLst/>
          </a:prstGeom>
        </p:spPr>
        <p:txBody>
          <a:bodyPr wrap="square">
            <a:sp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教育部補助辦理</a:t>
            </a:r>
            <a:r>
              <a:rPr lang="zh-TW" altLang="en-US" sz="3200" b="1" dirty="0">
                <a:solidFill>
                  <a:srgbClr val="0000FF"/>
                </a:solidFill>
                <a:latin typeface="微軟正黑體" panose="020B0604030504040204" pitchFamily="34" charset="-120"/>
                <a:ea typeface="微軟正黑體" panose="020B0604030504040204" pitchFamily="34" charset="-120"/>
              </a:rPr>
              <a:t>教師專業發展實踐方案</a:t>
            </a:r>
            <a:r>
              <a:rPr lang="zh-TW" altLang="en-US" sz="3200" b="1" dirty="0">
                <a:solidFill>
                  <a:srgbClr val="002060"/>
                </a:solidFill>
                <a:latin typeface="微軟正黑體" panose="020B0604030504040204" pitchFamily="34" charset="-120"/>
                <a:ea typeface="微軟正黑體" panose="020B0604030504040204" pitchFamily="34" charset="-120"/>
                <a:hlinkClick r:id="rId3" action="ppaction://hlinkfile">
                  <a:extLst>
                    <a:ext uri="{A12FA001-AC4F-418D-AE19-62706E023703}">
                      <ahyp:hlinkClr xmlns:ahyp="http://schemas.microsoft.com/office/drawing/2018/hyperlinkcolor" val="tx"/>
                    </a:ext>
                  </a:extLst>
                </a:hlinkClick>
              </a:rPr>
              <a:t>作業要點</a:t>
            </a:r>
            <a:endParaRPr lang="zh-TW" altLang="en-US" sz="3200" dirty="0"/>
          </a:p>
        </p:txBody>
      </p:sp>
      <p:sp>
        <p:nvSpPr>
          <p:cNvPr id="22" name="矩形 21">
            <a:extLst>
              <a:ext uri="{FF2B5EF4-FFF2-40B4-BE49-F238E27FC236}">
                <a16:creationId xmlns:a16="http://schemas.microsoft.com/office/drawing/2014/main" id="{97705087-BBDE-6A4C-9A54-1B472D07A9AF}"/>
              </a:ext>
            </a:extLst>
          </p:cNvPr>
          <p:cNvSpPr/>
          <p:nvPr/>
        </p:nvSpPr>
        <p:spPr>
          <a:xfrm>
            <a:off x="3653754" y="2449260"/>
            <a:ext cx="7592389" cy="1138645"/>
          </a:xfrm>
          <a:prstGeom prst="rect">
            <a:avLst/>
          </a:prstGeom>
        </p:spPr>
        <p:txBody>
          <a:bodyPr wrap="square">
            <a:spAutoFit/>
          </a:bodyPr>
          <a:lstStyle/>
          <a:p>
            <a:pPr>
              <a:lnSpc>
                <a:spcPts val="2800"/>
              </a:lnSpc>
            </a:pPr>
            <a:r>
              <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rPr>
              <a:t>應用</a:t>
            </a:r>
            <a:r>
              <a:rPr lang="zh-TW" altLang="en-US" sz="2000" b="1" dirty="0">
                <a:solidFill>
                  <a:srgbClr val="0000FF"/>
                </a:solidFill>
                <a:latin typeface="Microsoft YaHei" panose="020B0503020204020204" pitchFamily="34" charset="-122"/>
                <a:ea typeface="Microsoft YaHei" panose="020B0503020204020204" pitchFamily="34" charset="-122"/>
              </a:rPr>
              <a:t>教學觀察、教學檔案及專業學習社群運作策略</a:t>
            </a:r>
            <a:r>
              <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rPr>
              <a:t>，進行聚焦於教學及學習之專業對話及檢討或改進。專業學習社群運作時，宜請教師擔任召集人，以協助規劃專業對話與教學觀察等活動。</a:t>
            </a:r>
          </a:p>
        </p:txBody>
      </p:sp>
      <p:sp>
        <p:nvSpPr>
          <p:cNvPr id="23" name="矩形 22">
            <a:extLst>
              <a:ext uri="{FF2B5EF4-FFF2-40B4-BE49-F238E27FC236}">
                <a16:creationId xmlns:a16="http://schemas.microsoft.com/office/drawing/2014/main" id="{C04F3655-D101-F644-9DD0-2D9BE2E44893}"/>
              </a:ext>
            </a:extLst>
          </p:cNvPr>
          <p:cNvSpPr/>
          <p:nvPr/>
        </p:nvSpPr>
        <p:spPr>
          <a:xfrm>
            <a:off x="3653754" y="3851050"/>
            <a:ext cx="7592379" cy="1132746"/>
          </a:xfrm>
          <a:prstGeom prst="rect">
            <a:avLst/>
          </a:prstGeom>
        </p:spPr>
        <p:txBody>
          <a:bodyPr wrap="square">
            <a:spAutoFit/>
          </a:bodyPr>
          <a:lstStyle/>
          <a:p>
            <a:pPr>
              <a:lnSpc>
                <a:spcPts val="2800"/>
              </a:lnSpc>
            </a:pPr>
            <a:r>
              <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rPr>
              <a:t>將教學觀察、教學檔案與專業學習社群等歷程資料上傳教師專業發展支持作業平臺，透過</a:t>
            </a:r>
            <a:r>
              <a:rPr lang="zh-TW" altLang="en-US" sz="2000" b="1" dirty="0">
                <a:solidFill>
                  <a:srgbClr val="0000FF"/>
                </a:solidFill>
                <a:latin typeface="Microsoft YaHei" panose="020B0503020204020204" pitchFamily="34" charset="-122"/>
                <a:ea typeface="Microsoft YaHei" panose="020B0503020204020204" pitchFamily="34" charset="-122"/>
              </a:rPr>
              <a:t>系統性分析事實資料，協助擬定教師專業發展策略及方向</a:t>
            </a:r>
            <a:r>
              <a:rPr lang="zh-TW" altLang="en-US" sz="2000" dirty="0">
                <a:solidFill>
                  <a:schemeClr val="tx1">
                    <a:lumMod val="85000"/>
                    <a:lumOff val="15000"/>
                  </a:schemeClr>
                </a:solidFill>
                <a:latin typeface="Microsoft YaHei" panose="020B0503020204020204" pitchFamily="34" charset="-122"/>
                <a:ea typeface="Microsoft YaHei" panose="020B0503020204020204" pitchFamily="34" charset="-122"/>
              </a:rPr>
              <a:t>。</a:t>
            </a:r>
          </a:p>
        </p:txBody>
      </p:sp>
      <p:sp>
        <p:nvSpPr>
          <p:cNvPr id="24" name="矩形 23">
            <a:extLst>
              <a:ext uri="{FF2B5EF4-FFF2-40B4-BE49-F238E27FC236}">
                <a16:creationId xmlns:a16="http://schemas.microsoft.com/office/drawing/2014/main" id="{07D0BB8D-82AC-8148-8688-4D348513A85F}"/>
              </a:ext>
            </a:extLst>
          </p:cNvPr>
          <p:cNvSpPr/>
          <p:nvPr/>
        </p:nvSpPr>
        <p:spPr>
          <a:xfrm>
            <a:off x="3609348" y="5434176"/>
            <a:ext cx="7592383" cy="1138645"/>
          </a:xfrm>
          <a:prstGeom prst="rect">
            <a:avLst/>
          </a:prstGeom>
        </p:spPr>
        <p:txBody>
          <a:bodyPr wrap="square">
            <a:spAutoFit/>
          </a:bodyPr>
          <a:lstStyle/>
          <a:p>
            <a:pPr>
              <a:lnSpc>
                <a:spcPts val="2800"/>
              </a:lnSpc>
            </a:pPr>
            <a:r>
              <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rPr>
              <a:t>因應實際教學活動之情境脈絡實施教學觀察，得採備課、觀課與議課，以實踐十二年國民基本教育課程綱要中</a:t>
            </a:r>
            <a:r>
              <a:rPr lang="zh-TW" altLang="en-US" sz="2000" b="1" dirty="0">
                <a:solidFill>
                  <a:srgbClr val="0000FF"/>
                </a:solidFill>
                <a:latin typeface="Microsoft YaHei" panose="020B0503020204020204" pitchFamily="34" charset="-122"/>
                <a:ea typeface="Microsoft YaHei" panose="020B0503020204020204" pitchFamily="34" charset="-122"/>
              </a:rPr>
              <a:t>公開授課及專業回饋之措施</a:t>
            </a:r>
            <a:r>
              <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rPr>
              <a:t>。</a:t>
            </a:r>
          </a:p>
        </p:txBody>
      </p:sp>
      <p:sp>
        <p:nvSpPr>
          <p:cNvPr id="25" name="文字方塊 24">
            <a:extLst>
              <a:ext uri="{FF2B5EF4-FFF2-40B4-BE49-F238E27FC236}">
                <a16:creationId xmlns:a16="http://schemas.microsoft.com/office/drawing/2014/main" id="{E74D4B87-EDF0-3D46-8F19-0B61F7121BFA}"/>
              </a:ext>
            </a:extLst>
          </p:cNvPr>
          <p:cNvSpPr txBox="1"/>
          <p:nvPr/>
        </p:nvSpPr>
        <p:spPr>
          <a:xfrm>
            <a:off x="2136820" y="2537164"/>
            <a:ext cx="1170189" cy="954107"/>
          </a:xfrm>
          <a:prstGeom prst="rect">
            <a:avLst/>
          </a:prstGeom>
          <a:solidFill>
            <a:srgbClr val="444A4D"/>
          </a:solidFill>
        </p:spPr>
        <p:txBody>
          <a:bodyPr wrap="square" rtlCol="0">
            <a:spAutoFit/>
          </a:bodyPr>
          <a:lstStyle/>
          <a:p>
            <a:pPr algn="ctr"/>
            <a:r>
              <a:rPr lang="zh-TW" altLang="en-US" sz="2800" b="1" dirty="0">
                <a:solidFill>
                  <a:schemeClr val="bg1"/>
                </a:solidFill>
                <a:latin typeface="微軟正黑體" panose="020B0604030504040204" pitchFamily="34" charset="-128"/>
                <a:ea typeface="微軟正黑體" panose="020B0604030504040204" pitchFamily="34" charset="-128"/>
              </a:rPr>
              <a:t>社群運作</a:t>
            </a:r>
          </a:p>
        </p:txBody>
      </p:sp>
      <p:sp>
        <p:nvSpPr>
          <p:cNvPr id="26" name="文字方塊 25">
            <a:extLst>
              <a:ext uri="{FF2B5EF4-FFF2-40B4-BE49-F238E27FC236}">
                <a16:creationId xmlns:a16="http://schemas.microsoft.com/office/drawing/2014/main" id="{9809C1BC-399A-AA4F-B7FB-F0E2D3B34986}"/>
              </a:ext>
            </a:extLst>
          </p:cNvPr>
          <p:cNvSpPr txBox="1"/>
          <p:nvPr/>
        </p:nvSpPr>
        <p:spPr>
          <a:xfrm>
            <a:off x="2136820" y="5586100"/>
            <a:ext cx="1170189" cy="954107"/>
          </a:xfrm>
          <a:prstGeom prst="rect">
            <a:avLst/>
          </a:prstGeom>
          <a:solidFill>
            <a:srgbClr val="BA2A4D"/>
          </a:solidFill>
        </p:spPr>
        <p:txBody>
          <a:bodyPr wrap="square" rtlCol="0">
            <a:spAutoFit/>
          </a:bodyPr>
          <a:lstStyle>
            <a:defPPr>
              <a:defRPr lang="zh-TW"/>
            </a:defPPr>
            <a:lvl1pPr algn="ctr">
              <a:defRPr sz="2800" b="1">
                <a:solidFill>
                  <a:schemeClr val="bg1"/>
                </a:solidFill>
                <a:latin typeface="微軟正黑體" panose="020B0604030504040204" pitchFamily="34" charset="-128"/>
                <a:ea typeface="微軟正黑體" panose="020B0604030504040204" pitchFamily="34" charset="-128"/>
              </a:defRPr>
            </a:lvl1pPr>
          </a:lstStyle>
          <a:p>
            <a:r>
              <a:rPr lang="zh-TW" altLang="en-US" dirty="0"/>
              <a:t>公開授課</a:t>
            </a:r>
          </a:p>
        </p:txBody>
      </p:sp>
      <p:sp>
        <p:nvSpPr>
          <p:cNvPr id="28" name="文字方塊 27">
            <a:extLst>
              <a:ext uri="{FF2B5EF4-FFF2-40B4-BE49-F238E27FC236}">
                <a16:creationId xmlns:a16="http://schemas.microsoft.com/office/drawing/2014/main" id="{D4761941-56BC-324C-AEFA-2E3DC68E5D59}"/>
              </a:ext>
            </a:extLst>
          </p:cNvPr>
          <p:cNvSpPr txBox="1"/>
          <p:nvPr/>
        </p:nvSpPr>
        <p:spPr>
          <a:xfrm>
            <a:off x="2136820" y="4023881"/>
            <a:ext cx="1170189" cy="954107"/>
          </a:xfrm>
          <a:prstGeom prst="rect">
            <a:avLst/>
          </a:prstGeom>
          <a:solidFill>
            <a:srgbClr val="223474"/>
          </a:solidFill>
        </p:spPr>
        <p:txBody>
          <a:bodyPr wrap="square" rtlCol="0">
            <a:spAutoFit/>
          </a:bodyPr>
          <a:lstStyle>
            <a:defPPr>
              <a:defRPr lang="zh-TW"/>
            </a:defPPr>
            <a:lvl1pPr algn="ctr">
              <a:defRPr sz="2800" b="1">
                <a:solidFill>
                  <a:schemeClr val="bg1"/>
                </a:solidFill>
                <a:latin typeface="微軟正黑體" panose="020B0604030504040204" pitchFamily="34" charset="-128"/>
                <a:ea typeface="微軟正黑體" panose="020B0604030504040204" pitchFamily="34" charset="-128"/>
              </a:defRPr>
            </a:lvl1pPr>
          </a:lstStyle>
          <a:p>
            <a:r>
              <a:rPr lang="zh-TW" altLang="en-US" dirty="0"/>
              <a:t>專業成長</a:t>
            </a:r>
          </a:p>
        </p:txBody>
      </p:sp>
      <p:cxnSp>
        <p:nvCxnSpPr>
          <p:cNvPr id="29" name="直線接點 28">
            <a:extLst>
              <a:ext uri="{FF2B5EF4-FFF2-40B4-BE49-F238E27FC236}">
                <a16:creationId xmlns:a16="http://schemas.microsoft.com/office/drawing/2014/main" id="{56400B39-4C0E-C642-9E8A-E8D08E533B4C}"/>
              </a:ext>
            </a:extLst>
          </p:cNvPr>
          <p:cNvCxnSpPr/>
          <p:nvPr/>
        </p:nvCxnSpPr>
        <p:spPr>
          <a:xfrm>
            <a:off x="3506160" y="2537164"/>
            <a:ext cx="0" cy="99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C0AEFCDA-FAE0-814C-9D61-CC2B1A7A0E21}"/>
              </a:ext>
            </a:extLst>
          </p:cNvPr>
          <p:cNvCxnSpPr/>
          <p:nvPr/>
        </p:nvCxnSpPr>
        <p:spPr>
          <a:xfrm>
            <a:off x="3506160" y="3922008"/>
            <a:ext cx="0" cy="99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C21A5C5E-A4D7-724B-AC7C-20A5D54D79FA}"/>
              </a:ext>
            </a:extLst>
          </p:cNvPr>
          <p:cNvCxnSpPr/>
          <p:nvPr/>
        </p:nvCxnSpPr>
        <p:spPr>
          <a:xfrm>
            <a:off x="3506160" y="5506184"/>
            <a:ext cx="0" cy="990830"/>
          </a:xfrm>
          <a:prstGeom prst="line">
            <a:avLst/>
          </a:prstGeom>
        </p:spPr>
        <p:style>
          <a:lnRef idx="1">
            <a:schemeClr val="accent1"/>
          </a:lnRef>
          <a:fillRef idx="0">
            <a:schemeClr val="accent1"/>
          </a:fillRef>
          <a:effectRef idx="0">
            <a:schemeClr val="accent1"/>
          </a:effectRef>
          <a:fontRef idx="minor">
            <a:schemeClr val="tx1"/>
          </a:fontRef>
        </p:style>
      </p:cxnSp>
      <p:sp>
        <p:nvSpPr>
          <p:cNvPr id="33" name="文本框 39">
            <a:extLst>
              <a:ext uri="{FF2B5EF4-FFF2-40B4-BE49-F238E27FC236}">
                <a16:creationId xmlns:a16="http://schemas.microsoft.com/office/drawing/2014/main" id="{4003D1C8-212C-1B48-84F7-B6FE3C716600}"/>
              </a:ext>
            </a:extLst>
          </p:cNvPr>
          <p:cNvSpPr txBox="1"/>
          <p:nvPr/>
        </p:nvSpPr>
        <p:spPr>
          <a:xfrm>
            <a:off x="2060515" y="285179"/>
            <a:ext cx="2236510" cy="707886"/>
          </a:xfrm>
          <a:prstGeom prst="rect">
            <a:avLst/>
          </a:prstGeom>
          <a:noFill/>
        </p:spPr>
        <p:txBody>
          <a:bodyPr wrap="none" rtlCol="0">
            <a:spAutoFit/>
            <a:scene3d>
              <a:camera prst="orthographicFront"/>
              <a:lightRig rig="threePt" dir="t"/>
            </a:scene3d>
            <a:sp3d contourW="12700"/>
          </a:bodyPr>
          <a:lstStyle/>
          <a:p>
            <a:pPr lvl="0">
              <a:defRPr/>
            </a:pPr>
            <a:r>
              <a:rPr lang="zh-TW" altLang="en-US" sz="4000" b="1" dirty="0">
                <a:solidFill>
                  <a:srgbClr val="002060"/>
                </a:solidFill>
                <a:latin typeface="Microsoft YaHei" panose="020B0503020204020204" pitchFamily="34" charset="-122"/>
                <a:ea typeface="Microsoft YaHei" panose="020B0503020204020204" pitchFamily="34" charset="-122"/>
              </a:rPr>
              <a:t>支持系統</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spTree>
    <p:extLst>
      <p:ext uri="{BB962C8B-B14F-4D97-AF65-F5344CB8AC3E}">
        <p14:creationId xmlns:p14="http://schemas.microsoft.com/office/powerpoint/2010/main" val="59427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2036734" y="67615"/>
            <a:ext cx="2965877" cy="1015663"/>
          </a:xfrm>
          <a:prstGeom prst="rect">
            <a:avLst/>
          </a:prstGeom>
          <a:noFill/>
        </p:spPr>
        <p:txBody>
          <a:bodyPr wrap="none" rtlCol="0">
            <a:spAutoFit/>
            <a:scene3d>
              <a:camera prst="orthographicFront"/>
              <a:lightRig rig="threePt" dir="t"/>
            </a:scene3d>
            <a:sp3d contourW="12700"/>
          </a:bodyPr>
          <a:lstStyle/>
          <a:p>
            <a:pPr lvl="0">
              <a:defRPr/>
            </a:pPr>
            <a:r>
              <a:rPr lang="zh-TW" altLang="en-US"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以 </a:t>
            </a:r>
            <a:r>
              <a:rPr lang="zh-TW" altLang="en-US" sz="4000" b="1" dirty="0">
                <a:solidFill>
                  <a:srgbClr val="FF0000"/>
                </a:solidFill>
                <a:latin typeface="Microsoft YaHei" panose="020B0503020204020204" pitchFamily="34" charset="-122"/>
                <a:ea typeface="Microsoft YaHei" panose="020B0503020204020204" pitchFamily="34" charset="-122"/>
                <a:sym typeface="inpin heiti" panose="00000500000000000000" pitchFamily="2" charset="-122"/>
              </a:rPr>
              <a:t>終</a:t>
            </a:r>
            <a:r>
              <a:rPr lang="zh-TW" altLang="en-US" sz="4400" b="1" dirty="0">
                <a:solidFill>
                  <a:srgbClr val="FF0000"/>
                </a:solidFill>
                <a:latin typeface="Microsoft YaHei" panose="020B0503020204020204" pitchFamily="34" charset="-122"/>
                <a:ea typeface="Microsoft YaHei" panose="020B0503020204020204" pitchFamily="34" charset="-122"/>
                <a:sym typeface="inpin heiti" panose="00000500000000000000" pitchFamily="2" charset="-122"/>
              </a:rPr>
              <a:t> </a:t>
            </a:r>
            <a:r>
              <a:rPr lang="zh-TW" altLang="en-US"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為 </a:t>
            </a:r>
            <a:r>
              <a:rPr lang="zh-TW" altLang="en-US" sz="6000" b="1" dirty="0">
                <a:solidFill>
                  <a:srgbClr val="454A4D"/>
                </a:solidFill>
                <a:latin typeface="Microsoft YaHei" panose="020B0503020204020204" pitchFamily="34" charset="-122"/>
                <a:ea typeface="Microsoft YaHei" panose="020B0503020204020204" pitchFamily="34" charset="-122"/>
                <a:sym typeface="inpin heiti" panose="00000500000000000000" pitchFamily="2" charset="-122"/>
              </a:rPr>
              <a:t>始</a:t>
            </a:r>
            <a:endParaRPr kumimoji="0" lang="zh-CN" altLang="en-US" sz="4400" b="1" u="none" strike="noStrike" kern="1200" cap="none" spc="0" normalizeH="0" baseline="0" noProof="0" dirty="0">
              <a:ln>
                <a:noFill/>
              </a:ln>
              <a:solidFill>
                <a:srgbClr val="454A4D"/>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4" name="圖片 3" descr="一張含有 文字 的圖片&#10;&#10;自動產生的描述">
            <a:extLst>
              <a:ext uri="{FF2B5EF4-FFF2-40B4-BE49-F238E27FC236}">
                <a16:creationId xmlns:a16="http://schemas.microsoft.com/office/drawing/2014/main" id="{2BBC8D5F-CEAD-3841-9CF2-89C1F1CC123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224100" y="4267154"/>
            <a:ext cx="872195" cy="872195"/>
          </a:xfrm>
          <a:prstGeom prst="rect">
            <a:avLst/>
          </a:prstGeom>
        </p:spPr>
      </p:pic>
      <p:cxnSp>
        <p:nvCxnSpPr>
          <p:cNvPr id="7" name="直線接點 6">
            <a:extLst>
              <a:ext uri="{FF2B5EF4-FFF2-40B4-BE49-F238E27FC236}">
                <a16:creationId xmlns:a16="http://schemas.microsoft.com/office/drawing/2014/main" id="{F69D48D5-6B35-B94C-8D93-CF9D84FDB335}"/>
              </a:ext>
            </a:extLst>
          </p:cNvPr>
          <p:cNvCxnSpPr>
            <a:cxnSpLocks/>
          </p:cNvCxnSpPr>
          <p:nvPr/>
        </p:nvCxnSpPr>
        <p:spPr>
          <a:xfrm>
            <a:off x="1365813" y="5139350"/>
            <a:ext cx="9235155"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16" name="圖片 15">
            <a:extLst>
              <a:ext uri="{FF2B5EF4-FFF2-40B4-BE49-F238E27FC236}">
                <a16:creationId xmlns:a16="http://schemas.microsoft.com/office/drawing/2014/main" id="{4B7ACF32-0BB8-B247-9EFF-D295E4236886}"/>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303699" y="3875667"/>
            <a:ext cx="1470453" cy="1470453"/>
          </a:xfrm>
          <a:prstGeom prst="rect">
            <a:avLst/>
          </a:prstGeom>
        </p:spPr>
      </p:pic>
      <p:sp>
        <p:nvSpPr>
          <p:cNvPr id="24" name="文字方塊 23">
            <a:extLst>
              <a:ext uri="{FF2B5EF4-FFF2-40B4-BE49-F238E27FC236}">
                <a16:creationId xmlns:a16="http://schemas.microsoft.com/office/drawing/2014/main" id="{DA646D88-284D-124F-A23D-B12FCFAD5F77}"/>
              </a:ext>
            </a:extLst>
          </p:cNvPr>
          <p:cNvSpPr txBox="1"/>
          <p:nvPr/>
        </p:nvSpPr>
        <p:spPr>
          <a:xfrm>
            <a:off x="7145436" y="2753470"/>
            <a:ext cx="2628706" cy="400110"/>
          </a:xfrm>
          <a:prstGeom prst="rect">
            <a:avLst/>
          </a:prstGeom>
          <a:noFill/>
        </p:spPr>
        <p:txBody>
          <a:bodyPr wrap="square" rtlCol="0">
            <a:spAutoFit/>
          </a:bodyPr>
          <a:lstStyle/>
          <a:p>
            <a:r>
              <a:rPr kumimoji="1" lang="zh-TW" altLang="en-US" sz="2000" dirty="0">
                <a:solidFill>
                  <a:schemeClr val="bg2">
                    <a:lumMod val="75000"/>
                  </a:schemeClr>
                </a:solidFill>
                <a:latin typeface="Microsoft YaHei" panose="020B0503020204020204" pitchFamily="34" charset="-122"/>
                <a:ea typeface="Microsoft YaHei" panose="020B0503020204020204" pitchFamily="34" charset="-122"/>
              </a:rPr>
              <a:t>成果報告格式</a:t>
            </a:r>
          </a:p>
        </p:txBody>
      </p:sp>
      <p:sp>
        <p:nvSpPr>
          <p:cNvPr id="53" name="文字方塊 52">
            <a:extLst>
              <a:ext uri="{FF2B5EF4-FFF2-40B4-BE49-F238E27FC236}">
                <a16:creationId xmlns:a16="http://schemas.microsoft.com/office/drawing/2014/main" id="{50128B10-FAAB-0546-9BF9-F0A4F97D31F6}"/>
              </a:ext>
            </a:extLst>
          </p:cNvPr>
          <p:cNvSpPr txBox="1"/>
          <p:nvPr/>
        </p:nvSpPr>
        <p:spPr>
          <a:xfrm>
            <a:off x="7145296" y="2228866"/>
            <a:ext cx="2628706" cy="400110"/>
          </a:xfrm>
          <a:prstGeom prst="rect">
            <a:avLst/>
          </a:prstGeom>
          <a:noFill/>
        </p:spPr>
        <p:txBody>
          <a:bodyPr wrap="square" rtlCol="0">
            <a:spAutoFit/>
          </a:bodyPr>
          <a:lstStyle/>
          <a:p>
            <a:r>
              <a:rPr kumimoji="1" lang="zh-TW" altLang="en-US" sz="2000" dirty="0">
                <a:solidFill>
                  <a:schemeClr val="bg2">
                    <a:lumMod val="75000"/>
                  </a:schemeClr>
                </a:solidFill>
                <a:latin typeface="Microsoft YaHei" panose="020B0503020204020204" pitchFamily="34" charset="-122"/>
                <a:ea typeface="Microsoft YaHei" panose="020B0503020204020204" pitchFamily="34" charset="-122"/>
              </a:rPr>
              <a:t>社群運作目標</a:t>
            </a:r>
          </a:p>
        </p:txBody>
      </p:sp>
      <p:sp>
        <p:nvSpPr>
          <p:cNvPr id="54" name="文字方塊 53">
            <a:extLst>
              <a:ext uri="{FF2B5EF4-FFF2-40B4-BE49-F238E27FC236}">
                <a16:creationId xmlns:a16="http://schemas.microsoft.com/office/drawing/2014/main" id="{CE330EE1-28E5-E348-BA54-280E95C0BCDE}"/>
              </a:ext>
            </a:extLst>
          </p:cNvPr>
          <p:cNvSpPr txBox="1"/>
          <p:nvPr/>
        </p:nvSpPr>
        <p:spPr>
          <a:xfrm>
            <a:off x="9231316" y="1896902"/>
            <a:ext cx="2628705" cy="1077218"/>
          </a:xfrm>
          <a:prstGeom prst="rect">
            <a:avLst/>
          </a:prstGeom>
          <a:noFill/>
        </p:spPr>
        <p:txBody>
          <a:bodyPr wrap="square" rtlCol="0">
            <a:spAutoFit/>
          </a:bodyPr>
          <a:lstStyle/>
          <a:p>
            <a:r>
              <a:rPr kumimoji="1" lang="zh-TW" altLang="en-US" sz="3200" b="1" dirty="0">
                <a:latin typeface="Microsoft YaHei" panose="020B0503020204020204" pitchFamily="34" charset="-122"/>
                <a:ea typeface="Microsoft YaHei" panose="020B0503020204020204" pitchFamily="34" charset="-122"/>
              </a:rPr>
              <a:t>社群申請計畫運作與共識</a:t>
            </a:r>
          </a:p>
        </p:txBody>
      </p:sp>
      <p:cxnSp>
        <p:nvCxnSpPr>
          <p:cNvPr id="59" name="直線箭頭接點 58">
            <a:extLst>
              <a:ext uri="{FF2B5EF4-FFF2-40B4-BE49-F238E27FC236}">
                <a16:creationId xmlns:a16="http://schemas.microsoft.com/office/drawing/2014/main" id="{D1FA11ED-4FA7-6445-8BA4-78107E1326A3}"/>
              </a:ext>
            </a:extLst>
          </p:cNvPr>
          <p:cNvCxnSpPr/>
          <p:nvPr/>
        </p:nvCxnSpPr>
        <p:spPr>
          <a:xfrm flipV="1">
            <a:off x="3495554" y="4352081"/>
            <a:ext cx="0" cy="78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文字方塊 61">
            <a:extLst>
              <a:ext uri="{FF2B5EF4-FFF2-40B4-BE49-F238E27FC236}">
                <a16:creationId xmlns:a16="http://schemas.microsoft.com/office/drawing/2014/main" id="{2C1710E2-5DF7-DD41-8996-2E0DF346786D}"/>
              </a:ext>
            </a:extLst>
          </p:cNvPr>
          <p:cNvSpPr txBox="1"/>
          <p:nvPr/>
        </p:nvSpPr>
        <p:spPr>
          <a:xfrm>
            <a:off x="2992683" y="5275200"/>
            <a:ext cx="1157468" cy="830997"/>
          </a:xfrm>
          <a:prstGeom prst="rect">
            <a:avLst/>
          </a:prstGeom>
          <a:noFill/>
        </p:spPr>
        <p:txBody>
          <a:bodyPr wrap="square" rtlCol="0">
            <a:spAutoFit/>
          </a:bodyPr>
          <a:lstStyle/>
          <a:p>
            <a:r>
              <a:rPr kumimoji="1" lang="zh-TW" altLang="en-US" sz="2400" b="1" dirty="0">
                <a:solidFill>
                  <a:schemeClr val="bg2">
                    <a:lumMod val="75000"/>
                  </a:schemeClr>
                </a:solidFill>
                <a:latin typeface="Microsoft YaHei" panose="020B0503020204020204" pitchFamily="34" charset="-122"/>
                <a:ea typeface="Microsoft YaHei" panose="020B0503020204020204" pitchFamily="34" charset="-122"/>
              </a:rPr>
              <a:t>聚焦性</a:t>
            </a:r>
            <a:endParaRPr kumimoji="1" lang="en-US" altLang="zh-TW" sz="2400" b="1" dirty="0">
              <a:solidFill>
                <a:schemeClr val="bg2">
                  <a:lumMod val="75000"/>
                </a:schemeClr>
              </a:solidFill>
              <a:latin typeface="Microsoft YaHei" panose="020B0503020204020204" pitchFamily="34" charset="-122"/>
              <a:ea typeface="Microsoft YaHei" panose="020B0503020204020204" pitchFamily="34" charset="-122"/>
            </a:endParaRPr>
          </a:p>
          <a:p>
            <a:r>
              <a:rPr kumimoji="1" lang="zh-TW" altLang="en-US" sz="2400" dirty="0">
                <a:solidFill>
                  <a:schemeClr val="bg2">
                    <a:lumMod val="75000"/>
                  </a:schemeClr>
                </a:solidFill>
                <a:latin typeface="Microsoft YaHei" panose="020B0503020204020204" pitchFamily="34" charset="-122"/>
                <a:ea typeface="Microsoft YaHei" panose="020B0503020204020204" pitchFamily="34" charset="-122"/>
              </a:rPr>
              <a:t>運作</a:t>
            </a:r>
          </a:p>
        </p:txBody>
      </p:sp>
      <p:grpSp>
        <p:nvGrpSpPr>
          <p:cNvPr id="65" name="群組 64">
            <a:extLst>
              <a:ext uri="{FF2B5EF4-FFF2-40B4-BE49-F238E27FC236}">
                <a16:creationId xmlns:a16="http://schemas.microsoft.com/office/drawing/2014/main" id="{F770D26A-EC9C-DA49-B91A-E56A1992824B}"/>
              </a:ext>
            </a:extLst>
          </p:cNvPr>
          <p:cNvGrpSpPr/>
          <p:nvPr/>
        </p:nvGrpSpPr>
        <p:grpSpPr>
          <a:xfrm>
            <a:off x="3007098" y="3300318"/>
            <a:ext cx="1429463" cy="976911"/>
            <a:chOff x="3007098" y="3300318"/>
            <a:chExt cx="1429463" cy="976911"/>
          </a:xfrm>
        </p:grpSpPr>
        <p:sp>
          <p:nvSpPr>
            <p:cNvPr id="61" name="橢圓 60">
              <a:extLst>
                <a:ext uri="{FF2B5EF4-FFF2-40B4-BE49-F238E27FC236}">
                  <a16:creationId xmlns:a16="http://schemas.microsoft.com/office/drawing/2014/main" id="{44B7E984-30E4-8A46-B97C-53C7C24F4799}"/>
                </a:ext>
              </a:extLst>
            </p:cNvPr>
            <p:cNvSpPr/>
            <p:nvPr/>
          </p:nvSpPr>
          <p:spPr>
            <a:xfrm>
              <a:off x="3007098" y="3300318"/>
              <a:ext cx="976911" cy="976911"/>
            </a:xfrm>
            <a:prstGeom prst="ellipse">
              <a:avLst/>
            </a:prstGeom>
            <a:solidFill>
              <a:schemeClr val="accent1">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33C32176-403A-EF49-BFD8-DE1B549359B0}"/>
                </a:ext>
              </a:extLst>
            </p:cNvPr>
            <p:cNvSpPr txBox="1"/>
            <p:nvPr/>
          </p:nvSpPr>
          <p:spPr>
            <a:xfrm>
              <a:off x="3279093" y="3317927"/>
              <a:ext cx="1157468" cy="707886"/>
            </a:xfrm>
            <a:prstGeom prst="rect">
              <a:avLst/>
            </a:prstGeom>
            <a:noFill/>
          </p:spPr>
          <p:txBody>
            <a:bodyPr wrap="square" rtlCol="0">
              <a:spAutoFit/>
            </a:bodyPr>
            <a:lstStyle/>
            <a:p>
              <a:r>
                <a:rPr kumimoji="1" lang="en-US" altLang="zh-TW" sz="4000" b="1" dirty="0">
                  <a:solidFill>
                    <a:schemeClr val="bg1"/>
                  </a:solidFill>
                  <a:latin typeface="微軟正黑體" panose="020B0604030504040204" pitchFamily="34" charset="-120"/>
                  <a:ea typeface="微軟正黑體" panose="020B0604030504040204" pitchFamily="34" charset="-120"/>
                </a:rPr>
                <a:t>F</a:t>
              </a:r>
            </a:p>
          </p:txBody>
        </p:sp>
        <p:sp>
          <p:nvSpPr>
            <p:cNvPr id="64" name="矩形 63">
              <a:extLst>
                <a:ext uri="{FF2B5EF4-FFF2-40B4-BE49-F238E27FC236}">
                  <a16:creationId xmlns:a16="http://schemas.microsoft.com/office/drawing/2014/main" id="{18B3ED73-F71A-F945-8043-10A4E6603F62}"/>
                </a:ext>
              </a:extLst>
            </p:cNvPr>
            <p:cNvSpPr/>
            <p:nvPr/>
          </p:nvSpPr>
          <p:spPr>
            <a:xfrm>
              <a:off x="3146739" y="3821231"/>
              <a:ext cx="697627" cy="369332"/>
            </a:xfrm>
            <a:prstGeom prst="rect">
              <a:avLst/>
            </a:prstGeom>
          </p:spPr>
          <p:txBody>
            <a:bodyPr wrap="none">
              <a:spAutoFit/>
            </a:bodyPr>
            <a:lstStyle/>
            <a:p>
              <a:r>
                <a:rPr kumimoji="1" lang="en-US" altLang="zh-TW" dirty="0" err="1">
                  <a:solidFill>
                    <a:schemeClr val="bg1"/>
                  </a:solidFill>
                  <a:latin typeface="Microsoft YaHei" panose="020B0503020204020204" pitchFamily="34" charset="-122"/>
                  <a:ea typeface="Microsoft YaHei" panose="020B0503020204020204" pitchFamily="34" charset="-122"/>
                </a:rPr>
                <a:t>ocus</a:t>
              </a:r>
              <a:endParaRPr kumimoji="1" lang="zh-TW" altLang="en-US" dirty="0">
                <a:solidFill>
                  <a:schemeClr val="bg1"/>
                </a:solidFill>
                <a:latin typeface="Microsoft YaHei" panose="020B0503020204020204" pitchFamily="34" charset="-122"/>
                <a:ea typeface="Microsoft YaHei" panose="020B0503020204020204" pitchFamily="34" charset="-122"/>
              </a:endParaRPr>
            </a:p>
          </p:txBody>
        </p:sp>
      </p:grpSp>
      <p:grpSp>
        <p:nvGrpSpPr>
          <p:cNvPr id="66" name="群組 65">
            <a:extLst>
              <a:ext uri="{FF2B5EF4-FFF2-40B4-BE49-F238E27FC236}">
                <a16:creationId xmlns:a16="http://schemas.microsoft.com/office/drawing/2014/main" id="{54EC5504-3B3C-F24E-A4E0-69A32835AE4F}"/>
              </a:ext>
            </a:extLst>
          </p:cNvPr>
          <p:cNvGrpSpPr/>
          <p:nvPr/>
        </p:nvGrpSpPr>
        <p:grpSpPr>
          <a:xfrm>
            <a:off x="4441497" y="3300318"/>
            <a:ext cx="1408444" cy="976911"/>
            <a:chOff x="3007098" y="3300318"/>
            <a:chExt cx="1408444" cy="976911"/>
          </a:xfrm>
        </p:grpSpPr>
        <p:sp>
          <p:nvSpPr>
            <p:cNvPr id="67" name="橢圓 66">
              <a:extLst>
                <a:ext uri="{FF2B5EF4-FFF2-40B4-BE49-F238E27FC236}">
                  <a16:creationId xmlns:a16="http://schemas.microsoft.com/office/drawing/2014/main" id="{ECD8D637-2956-BB43-BEA5-62962AF2B72F}"/>
                </a:ext>
              </a:extLst>
            </p:cNvPr>
            <p:cNvSpPr/>
            <p:nvPr/>
          </p:nvSpPr>
          <p:spPr>
            <a:xfrm>
              <a:off x="3007098" y="3300318"/>
              <a:ext cx="976911" cy="976911"/>
            </a:xfrm>
            <a:prstGeom prst="ellipse">
              <a:avLst/>
            </a:prstGeom>
            <a:solidFill>
              <a:schemeClr val="accent1">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TW" altLang="en-US"/>
            </a:p>
          </p:txBody>
        </p:sp>
        <p:sp>
          <p:nvSpPr>
            <p:cNvPr id="68" name="文字方塊 67">
              <a:extLst>
                <a:ext uri="{FF2B5EF4-FFF2-40B4-BE49-F238E27FC236}">
                  <a16:creationId xmlns:a16="http://schemas.microsoft.com/office/drawing/2014/main" id="{855DD626-FD5E-E547-8B40-48092883C0F3}"/>
                </a:ext>
              </a:extLst>
            </p:cNvPr>
            <p:cNvSpPr txBox="1"/>
            <p:nvPr/>
          </p:nvSpPr>
          <p:spPr>
            <a:xfrm>
              <a:off x="3258074" y="3313125"/>
              <a:ext cx="1157468" cy="707886"/>
            </a:xfrm>
            <a:prstGeom prst="rect">
              <a:avLst/>
            </a:prstGeom>
            <a:noFill/>
          </p:spPr>
          <p:txBody>
            <a:bodyPr wrap="square" rtlCol="0">
              <a:spAutoFit/>
            </a:bodyPr>
            <a:lstStyle/>
            <a:p>
              <a:r>
                <a:rPr kumimoji="1" lang="en-US" altLang="zh-TW" sz="4000" b="1" dirty="0">
                  <a:solidFill>
                    <a:schemeClr val="bg1"/>
                  </a:solidFill>
                  <a:latin typeface="微軟正黑體" panose="020B0604030504040204" pitchFamily="34" charset="-120"/>
                  <a:ea typeface="微軟正黑體" panose="020B0604030504040204" pitchFamily="34" charset="-120"/>
                </a:rPr>
                <a:t>S</a:t>
              </a:r>
            </a:p>
          </p:txBody>
        </p:sp>
        <p:sp>
          <p:nvSpPr>
            <p:cNvPr id="69" name="矩形 68">
              <a:extLst>
                <a:ext uri="{FF2B5EF4-FFF2-40B4-BE49-F238E27FC236}">
                  <a16:creationId xmlns:a16="http://schemas.microsoft.com/office/drawing/2014/main" id="{44E87612-E437-1D41-9609-00D41E01B7C9}"/>
                </a:ext>
              </a:extLst>
            </p:cNvPr>
            <p:cNvSpPr/>
            <p:nvPr/>
          </p:nvSpPr>
          <p:spPr>
            <a:xfrm>
              <a:off x="3077583" y="3835326"/>
              <a:ext cx="846386" cy="369332"/>
            </a:xfrm>
            <a:prstGeom prst="rect">
              <a:avLst/>
            </a:prstGeom>
          </p:spPr>
          <p:txBody>
            <a:bodyPr wrap="none">
              <a:spAutoFit/>
            </a:bodyPr>
            <a:lstStyle/>
            <a:p>
              <a:r>
                <a:rPr kumimoji="1" lang="en-US" altLang="zh-TW" dirty="0" err="1">
                  <a:solidFill>
                    <a:schemeClr val="bg1"/>
                  </a:solidFill>
                  <a:latin typeface="Microsoft YaHei" panose="020B0503020204020204" pitchFamily="34" charset="-122"/>
                  <a:ea typeface="Microsoft YaHei" panose="020B0503020204020204" pitchFamily="34" charset="-122"/>
                </a:rPr>
                <a:t>ystem</a:t>
              </a:r>
              <a:endParaRPr kumimoji="1" lang="zh-TW" altLang="en-US" dirty="0">
                <a:solidFill>
                  <a:schemeClr val="bg1"/>
                </a:solidFill>
                <a:latin typeface="Microsoft YaHei" panose="020B0503020204020204" pitchFamily="34" charset="-122"/>
                <a:ea typeface="Microsoft YaHei" panose="020B0503020204020204" pitchFamily="34" charset="-122"/>
              </a:endParaRPr>
            </a:p>
          </p:txBody>
        </p:sp>
      </p:grpSp>
      <p:cxnSp>
        <p:nvCxnSpPr>
          <p:cNvPr id="70" name="直線箭頭接點 69">
            <a:extLst>
              <a:ext uri="{FF2B5EF4-FFF2-40B4-BE49-F238E27FC236}">
                <a16:creationId xmlns:a16="http://schemas.microsoft.com/office/drawing/2014/main" id="{B4300BE8-9CE2-B140-B355-1D2485F7FAF8}"/>
              </a:ext>
            </a:extLst>
          </p:cNvPr>
          <p:cNvCxnSpPr/>
          <p:nvPr/>
        </p:nvCxnSpPr>
        <p:spPr>
          <a:xfrm flipV="1">
            <a:off x="4872942" y="4340507"/>
            <a:ext cx="0" cy="78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文字方塊 70">
            <a:extLst>
              <a:ext uri="{FF2B5EF4-FFF2-40B4-BE49-F238E27FC236}">
                <a16:creationId xmlns:a16="http://schemas.microsoft.com/office/drawing/2014/main" id="{DD8A8292-5C9C-324C-97BD-33A4EA203C96}"/>
              </a:ext>
            </a:extLst>
          </p:cNvPr>
          <p:cNvSpPr txBox="1"/>
          <p:nvPr/>
        </p:nvSpPr>
        <p:spPr>
          <a:xfrm>
            <a:off x="4423877" y="5275199"/>
            <a:ext cx="1157468" cy="1200329"/>
          </a:xfrm>
          <a:prstGeom prst="rect">
            <a:avLst/>
          </a:prstGeom>
          <a:noFill/>
        </p:spPr>
        <p:txBody>
          <a:bodyPr wrap="square" rtlCol="0">
            <a:spAutoFit/>
          </a:bodyPr>
          <a:lstStyle/>
          <a:p>
            <a:r>
              <a:rPr kumimoji="1" lang="zh-TW" altLang="en-US" sz="2400" b="1" dirty="0">
                <a:solidFill>
                  <a:schemeClr val="bg2">
                    <a:lumMod val="75000"/>
                  </a:schemeClr>
                </a:solidFill>
                <a:latin typeface="Microsoft YaHei" panose="020B0503020204020204" pitchFamily="34" charset="-122"/>
                <a:ea typeface="Microsoft YaHei" panose="020B0503020204020204" pitchFamily="34" charset="-122"/>
              </a:rPr>
              <a:t>系統性</a:t>
            </a:r>
            <a:endParaRPr kumimoji="1" lang="en-US" altLang="zh-TW" sz="2400" b="1" dirty="0">
              <a:solidFill>
                <a:schemeClr val="bg2">
                  <a:lumMod val="75000"/>
                </a:schemeClr>
              </a:solidFill>
              <a:latin typeface="Microsoft YaHei" panose="020B0503020204020204" pitchFamily="34" charset="-122"/>
              <a:ea typeface="Microsoft YaHei" panose="020B0503020204020204" pitchFamily="34" charset="-122"/>
            </a:endParaRPr>
          </a:p>
          <a:p>
            <a:r>
              <a:rPr kumimoji="1" lang="zh-TW" altLang="en-US" sz="2400" dirty="0">
                <a:solidFill>
                  <a:schemeClr val="bg2">
                    <a:lumMod val="75000"/>
                  </a:schemeClr>
                </a:solidFill>
                <a:latin typeface="Microsoft YaHei" panose="020B0503020204020204" pitchFamily="34" charset="-122"/>
                <a:ea typeface="Microsoft YaHei" panose="020B0503020204020204" pitchFamily="34" charset="-122"/>
              </a:rPr>
              <a:t>蒐集與規劃</a:t>
            </a:r>
          </a:p>
        </p:txBody>
      </p:sp>
      <p:grpSp>
        <p:nvGrpSpPr>
          <p:cNvPr id="72" name="群組 71">
            <a:extLst>
              <a:ext uri="{FF2B5EF4-FFF2-40B4-BE49-F238E27FC236}">
                <a16:creationId xmlns:a16="http://schemas.microsoft.com/office/drawing/2014/main" id="{B8B6C33B-FBDD-1142-AB63-255F9790005E}"/>
              </a:ext>
            </a:extLst>
          </p:cNvPr>
          <p:cNvGrpSpPr/>
          <p:nvPr/>
        </p:nvGrpSpPr>
        <p:grpSpPr>
          <a:xfrm>
            <a:off x="5854877" y="3313125"/>
            <a:ext cx="1408444" cy="976911"/>
            <a:chOff x="3007098" y="3300318"/>
            <a:chExt cx="1408444" cy="976911"/>
          </a:xfrm>
        </p:grpSpPr>
        <p:sp>
          <p:nvSpPr>
            <p:cNvPr id="73" name="橢圓 72">
              <a:extLst>
                <a:ext uri="{FF2B5EF4-FFF2-40B4-BE49-F238E27FC236}">
                  <a16:creationId xmlns:a16="http://schemas.microsoft.com/office/drawing/2014/main" id="{514D8829-26FB-974B-A67A-6236088738A4}"/>
                </a:ext>
              </a:extLst>
            </p:cNvPr>
            <p:cNvSpPr/>
            <p:nvPr/>
          </p:nvSpPr>
          <p:spPr>
            <a:xfrm>
              <a:off x="3007098" y="3300318"/>
              <a:ext cx="976911" cy="976911"/>
            </a:xfrm>
            <a:prstGeom prst="ellipse">
              <a:avLst/>
            </a:prstGeom>
            <a:solidFill>
              <a:schemeClr val="accent1">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TW" altLang="en-US"/>
            </a:p>
          </p:txBody>
        </p:sp>
        <p:sp>
          <p:nvSpPr>
            <p:cNvPr id="74" name="文字方塊 73">
              <a:extLst>
                <a:ext uri="{FF2B5EF4-FFF2-40B4-BE49-F238E27FC236}">
                  <a16:creationId xmlns:a16="http://schemas.microsoft.com/office/drawing/2014/main" id="{E330CA9F-EEB5-2E41-9B1B-BDD0C149349A}"/>
                </a:ext>
              </a:extLst>
            </p:cNvPr>
            <p:cNvSpPr txBox="1"/>
            <p:nvPr/>
          </p:nvSpPr>
          <p:spPr>
            <a:xfrm>
              <a:off x="3258074" y="3313125"/>
              <a:ext cx="1157468" cy="707886"/>
            </a:xfrm>
            <a:prstGeom prst="rect">
              <a:avLst/>
            </a:prstGeom>
            <a:noFill/>
          </p:spPr>
          <p:txBody>
            <a:bodyPr wrap="square" rtlCol="0">
              <a:spAutoFit/>
            </a:bodyPr>
            <a:lstStyle/>
            <a:p>
              <a:r>
                <a:rPr kumimoji="1" lang="en-US" altLang="zh-TW" sz="4000" b="1" dirty="0">
                  <a:solidFill>
                    <a:schemeClr val="bg1"/>
                  </a:solidFill>
                  <a:latin typeface="微軟正黑體" panose="020B0604030504040204" pitchFamily="34" charset="-120"/>
                  <a:ea typeface="微軟正黑體" panose="020B0604030504040204" pitchFamily="34" charset="-120"/>
                </a:rPr>
                <a:t>P</a:t>
              </a:r>
            </a:p>
          </p:txBody>
        </p:sp>
        <p:sp>
          <p:nvSpPr>
            <p:cNvPr id="75" name="矩形 74">
              <a:extLst>
                <a:ext uri="{FF2B5EF4-FFF2-40B4-BE49-F238E27FC236}">
                  <a16:creationId xmlns:a16="http://schemas.microsoft.com/office/drawing/2014/main" id="{4FEF5174-A37F-8246-9087-4DD4F0DECC9E}"/>
                </a:ext>
              </a:extLst>
            </p:cNvPr>
            <p:cNvSpPr/>
            <p:nvPr/>
          </p:nvSpPr>
          <p:spPr>
            <a:xfrm>
              <a:off x="3082519" y="3823538"/>
              <a:ext cx="878702" cy="369332"/>
            </a:xfrm>
            <a:prstGeom prst="rect">
              <a:avLst/>
            </a:prstGeom>
          </p:spPr>
          <p:txBody>
            <a:bodyPr wrap="none">
              <a:spAutoFit/>
            </a:bodyPr>
            <a:lstStyle/>
            <a:p>
              <a:r>
                <a:rPr kumimoji="1" lang="en-US" altLang="zh-TW" dirty="0" err="1">
                  <a:solidFill>
                    <a:schemeClr val="bg1"/>
                  </a:solidFill>
                  <a:latin typeface="Microsoft YaHei" panose="020B0503020204020204" pitchFamily="34" charset="-122"/>
                  <a:ea typeface="Microsoft YaHei" panose="020B0503020204020204" pitchFamily="34" charset="-122"/>
                </a:rPr>
                <a:t>rocess</a:t>
              </a:r>
              <a:endParaRPr kumimoji="1" lang="zh-TW" altLang="en-US" dirty="0">
                <a:solidFill>
                  <a:schemeClr val="bg1"/>
                </a:solidFill>
                <a:latin typeface="Microsoft YaHei" panose="020B0503020204020204" pitchFamily="34" charset="-122"/>
                <a:ea typeface="Microsoft YaHei" panose="020B0503020204020204" pitchFamily="34" charset="-122"/>
              </a:endParaRPr>
            </a:p>
          </p:txBody>
        </p:sp>
      </p:grpSp>
      <p:cxnSp>
        <p:nvCxnSpPr>
          <p:cNvPr id="76" name="直線箭頭接點 75">
            <a:extLst>
              <a:ext uri="{FF2B5EF4-FFF2-40B4-BE49-F238E27FC236}">
                <a16:creationId xmlns:a16="http://schemas.microsoft.com/office/drawing/2014/main" id="{54E40F53-328C-2441-9E34-85D1464D2865}"/>
              </a:ext>
            </a:extLst>
          </p:cNvPr>
          <p:cNvCxnSpPr>
            <a:cxnSpLocks/>
          </p:cNvCxnSpPr>
          <p:nvPr/>
        </p:nvCxnSpPr>
        <p:spPr>
          <a:xfrm flipV="1">
            <a:off x="6343332" y="4375231"/>
            <a:ext cx="0" cy="78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文字方塊 77">
            <a:extLst>
              <a:ext uri="{FF2B5EF4-FFF2-40B4-BE49-F238E27FC236}">
                <a16:creationId xmlns:a16="http://schemas.microsoft.com/office/drawing/2014/main" id="{8738945E-9528-1048-8FAB-BB43E4A57061}"/>
              </a:ext>
            </a:extLst>
          </p:cNvPr>
          <p:cNvSpPr txBox="1"/>
          <p:nvPr/>
        </p:nvSpPr>
        <p:spPr>
          <a:xfrm>
            <a:off x="5855072" y="5275199"/>
            <a:ext cx="1157468" cy="830997"/>
          </a:xfrm>
          <a:prstGeom prst="rect">
            <a:avLst/>
          </a:prstGeom>
          <a:noFill/>
        </p:spPr>
        <p:txBody>
          <a:bodyPr wrap="square" rtlCol="0">
            <a:spAutoFit/>
          </a:bodyPr>
          <a:lstStyle/>
          <a:p>
            <a:r>
              <a:rPr kumimoji="1" lang="zh-TW" altLang="en-US" sz="2400" b="1" dirty="0">
                <a:solidFill>
                  <a:schemeClr val="bg2">
                    <a:lumMod val="75000"/>
                  </a:schemeClr>
                </a:solidFill>
                <a:latin typeface="Microsoft YaHei" panose="020B0503020204020204" pitchFamily="34" charset="-122"/>
                <a:ea typeface="Microsoft YaHei" panose="020B0503020204020204" pitchFamily="34" charset="-122"/>
              </a:rPr>
              <a:t>歷程性</a:t>
            </a:r>
            <a:endParaRPr kumimoji="1" lang="en-US" altLang="zh-TW" sz="2400" b="1" dirty="0">
              <a:solidFill>
                <a:schemeClr val="bg2">
                  <a:lumMod val="75000"/>
                </a:schemeClr>
              </a:solidFill>
              <a:latin typeface="Microsoft YaHei" panose="020B0503020204020204" pitchFamily="34" charset="-122"/>
              <a:ea typeface="Microsoft YaHei" panose="020B0503020204020204" pitchFamily="34" charset="-122"/>
            </a:endParaRPr>
          </a:p>
          <a:p>
            <a:r>
              <a:rPr kumimoji="1" lang="zh-TW" altLang="en-US" sz="2400" dirty="0">
                <a:solidFill>
                  <a:schemeClr val="bg2">
                    <a:lumMod val="75000"/>
                  </a:schemeClr>
                </a:solidFill>
                <a:latin typeface="Microsoft YaHei" panose="020B0503020204020204" pitchFamily="34" charset="-122"/>
                <a:ea typeface="Microsoft YaHei" panose="020B0503020204020204" pitchFamily="34" charset="-122"/>
              </a:rPr>
              <a:t>紀錄</a:t>
            </a:r>
          </a:p>
        </p:txBody>
      </p:sp>
      <p:sp>
        <p:nvSpPr>
          <p:cNvPr id="79" name="文字方塊 78">
            <a:extLst>
              <a:ext uri="{FF2B5EF4-FFF2-40B4-BE49-F238E27FC236}">
                <a16:creationId xmlns:a16="http://schemas.microsoft.com/office/drawing/2014/main" id="{39E2B790-1AD1-054E-9CBA-80F3C551D04F}"/>
              </a:ext>
            </a:extLst>
          </p:cNvPr>
          <p:cNvSpPr txBox="1"/>
          <p:nvPr/>
        </p:nvSpPr>
        <p:spPr>
          <a:xfrm>
            <a:off x="7131420" y="3262541"/>
            <a:ext cx="2628706" cy="400110"/>
          </a:xfrm>
          <a:prstGeom prst="rect">
            <a:avLst/>
          </a:prstGeom>
          <a:noFill/>
        </p:spPr>
        <p:txBody>
          <a:bodyPr wrap="square" rtlCol="0">
            <a:spAutoFit/>
          </a:bodyPr>
          <a:lstStyle/>
          <a:p>
            <a:r>
              <a:rPr kumimoji="1" lang="zh-TW" altLang="en-US" sz="2000" dirty="0">
                <a:solidFill>
                  <a:schemeClr val="bg2">
                    <a:lumMod val="75000"/>
                  </a:schemeClr>
                </a:solidFill>
                <a:latin typeface="Microsoft YaHei" panose="020B0503020204020204" pitchFamily="34" charset="-122"/>
                <a:ea typeface="Microsoft YaHei" panose="020B0503020204020204" pitchFamily="34" charset="-122"/>
              </a:rPr>
              <a:t>績優社群甄選</a:t>
            </a:r>
          </a:p>
        </p:txBody>
      </p:sp>
      <p:pic>
        <p:nvPicPr>
          <p:cNvPr id="80" name="圖片 79" descr="一張含有 文字 的圖片&#10;&#10;自動產生的描述">
            <a:extLst>
              <a:ext uri="{FF2B5EF4-FFF2-40B4-BE49-F238E27FC236}">
                <a16:creationId xmlns:a16="http://schemas.microsoft.com/office/drawing/2014/main" id="{A4131E9A-3FC9-EF44-93E0-C5FD13CB1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722" y="3437374"/>
            <a:ext cx="1710964" cy="1710964"/>
          </a:xfrm>
          <a:prstGeom prst="rect">
            <a:avLst/>
          </a:prstGeom>
        </p:spPr>
      </p:pic>
      <p:sp>
        <p:nvSpPr>
          <p:cNvPr id="81" name="文字方塊 80">
            <a:extLst>
              <a:ext uri="{FF2B5EF4-FFF2-40B4-BE49-F238E27FC236}">
                <a16:creationId xmlns:a16="http://schemas.microsoft.com/office/drawing/2014/main" id="{70AA0C30-BDF0-F943-858C-A31E5385AAD4}"/>
              </a:ext>
            </a:extLst>
          </p:cNvPr>
          <p:cNvSpPr txBox="1"/>
          <p:nvPr/>
        </p:nvSpPr>
        <p:spPr>
          <a:xfrm>
            <a:off x="10007505" y="5407471"/>
            <a:ext cx="1157468" cy="830997"/>
          </a:xfrm>
          <a:prstGeom prst="rect">
            <a:avLst/>
          </a:prstGeom>
          <a:noFill/>
        </p:spPr>
        <p:txBody>
          <a:bodyPr wrap="square" rtlCol="0">
            <a:spAutoFit/>
          </a:bodyPr>
          <a:lstStyle/>
          <a:p>
            <a:r>
              <a:rPr kumimoji="1" lang="zh-TW" altLang="en-US" sz="2400" b="1" dirty="0">
                <a:solidFill>
                  <a:srgbClr val="002060"/>
                </a:solidFill>
                <a:latin typeface="Microsoft YaHei" panose="020B0503020204020204" pitchFamily="34" charset="-122"/>
                <a:ea typeface="Microsoft YaHei" panose="020B0503020204020204" pitchFamily="34" charset="-122"/>
              </a:rPr>
              <a:t>另一個開始</a:t>
            </a:r>
            <a:endParaRPr kumimoji="1" lang="zh-TW" alt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8332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40"/>
          <p:cNvSpPr/>
          <p:nvPr/>
        </p:nvSpPr>
        <p:spPr>
          <a:xfrm rot="1800000">
            <a:off x="1816676" y="5049390"/>
            <a:ext cx="10791434" cy="1563755"/>
          </a:xfrm>
          <a:custGeom>
            <a:avLst/>
            <a:gdLst>
              <a:gd name="connsiteX0" fmla="*/ 0 w 13677900"/>
              <a:gd name="connsiteY0" fmla="*/ 0 h 1621267"/>
              <a:gd name="connsiteX1" fmla="*/ 13677900 w 13677900"/>
              <a:gd name="connsiteY1" fmla="*/ 0 h 1621267"/>
              <a:gd name="connsiteX2" fmla="*/ 13677900 w 13677900"/>
              <a:gd name="connsiteY2" fmla="*/ 1621267 h 1621267"/>
              <a:gd name="connsiteX3" fmla="*/ 0 w 13677900"/>
              <a:gd name="connsiteY3" fmla="*/ 1621267 h 1621267"/>
              <a:gd name="connsiteX4" fmla="*/ 0 w 13677900"/>
              <a:gd name="connsiteY4" fmla="*/ 0 h 1621267"/>
              <a:gd name="connsiteX0" fmla="*/ 0 w 13677900"/>
              <a:gd name="connsiteY0" fmla="*/ 2967 h 1624234"/>
              <a:gd name="connsiteX1" fmla="*/ 2946134 w 13677900"/>
              <a:gd name="connsiteY1" fmla="*/ 0 h 1624234"/>
              <a:gd name="connsiteX2" fmla="*/ 13677900 w 13677900"/>
              <a:gd name="connsiteY2" fmla="*/ 2967 h 1624234"/>
              <a:gd name="connsiteX3" fmla="*/ 13677900 w 13677900"/>
              <a:gd name="connsiteY3" fmla="*/ 1624234 h 1624234"/>
              <a:gd name="connsiteX4" fmla="*/ 0 w 13677900"/>
              <a:gd name="connsiteY4" fmla="*/ 1624234 h 1624234"/>
              <a:gd name="connsiteX5" fmla="*/ 0 w 13677900"/>
              <a:gd name="connsiteY5" fmla="*/ 2967 h 1624234"/>
              <a:gd name="connsiteX0" fmla="*/ 0 w 13677900"/>
              <a:gd name="connsiteY0" fmla="*/ 2967 h 1637318"/>
              <a:gd name="connsiteX1" fmla="*/ 2946134 w 13677900"/>
              <a:gd name="connsiteY1" fmla="*/ 0 h 1637318"/>
              <a:gd name="connsiteX2" fmla="*/ 13677900 w 13677900"/>
              <a:gd name="connsiteY2" fmla="*/ 2967 h 1637318"/>
              <a:gd name="connsiteX3" fmla="*/ 13677900 w 13677900"/>
              <a:gd name="connsiteY3" fmla="*/ 1624234 h 1637318"/>
              <a:gd name="connsiteX4" fmla="*/ 2886466 w 13677900"/>
              <a:gd name="connsiteY4" fmla="*/ 1637318 h 1637318"/>
              <a:gd name="connsiteX5" fmla="*/ 0 w 13677900"/>
              <a:gd name="connsiteY5" fmla="*/ 1624234 h 1637318"/>
              <a:gd name="connsiteX6" fmla="*/ 0 w 13677900"/>
              <a:gd name="connsiteY6" fmla="*/ 2967 h 1637318"/>
              <a:gd name="connsiteX0" fmla="*/ 0 w 13677900"/>
              <a:gd name="connsiteY0" fmla="*/ 1624234 h 1637318"/>
              <a:gd name="connsiteX1" fmla="*/ 2946134 w 13677900"/>
              <a:gd name="connsiteY1" fmla="*/ 0 h 1637318"/>
              <a:gd name="connsiteX2" fmla="*/ 13677900 w 13677900"/>
              <a:gd name="connsiteY2" fmla="*/ 2967 h 1637318"/>
              <a:gd name="connsiteX3" fmla="*/ 13677900 w 13677900"/>
              <a:gd name="connsiteY3" fmla="*/ 1624234 h 1637318"/>
              <a:gd name="connsiteX4" fmla="*/ 2886466 w 13677900"/>
              <a:gd name="connsiteY4" fmla="*/ 1637318 h 1637318"/>
              <a:gd name="connsiteX5" fmla="*/ 0 w 13677900"/>
              <a:gd name="connsiteY5" fmla="*/ 1624234 h 1637318"/>
              <a:gd name="connsiteX0" fmla="*/ 0 w 10791434"/>
              <a:gd name="connsiteY0" fmla="*/ 1637318 h 1637318"/>
              <a:gd name="connsiteX1" fmla="*/ 59668 w 10791434"/>
              <a:gd name="connsiteY1" fmla="*/ 0 h 1637318"/>
              <a:gd name="connsiteX2" fmla="*/ 10791434 w 10791434"/>
              <a:gd name="connsiteY2" fmla="*/ 2967 h 1637318"/>
              <a:gd name="connsiteX3" fmla="*/ 10791434 w 10791434"/>
              <a:gd name="connsiteY3" fmla="*/ 1624234 h 1637318"/>
              <a:gd name="connsiteX4" fmla="*/ 0 w 10791434"/>
              <a:gd name="connsiteY4" fmla="*/ 1637318 h 163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434" h="1637318">
                <a:moveTo>
                  <a:pt x="0" y="1637318"/>
                </a:moveTo>
                <a:lnTo>
                  <a:pt x="59668" y="0"/>
                </a:lnTo>
                <a:lnTo>
                  <a:pt x="10791434" y="2967"/>
                </a:lnTo>
                <a:lnTo>
                  <a:pt x="10791434" y="1624234"/>
                </a:lnTo>
                <a:lnTo>
                  <a:pt x="0" y="1637318"/>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矩形 40"/>
          <p:cNvSpPr/>
          <p:nvPr/>
        </p:nvSpPr>
        <p:spPr>
          <a:xfrm rot="1800000">
            <a:off x="5252320" y="5049390"/>
            <a:ext cx="10791434" cy="1563755"/>
          </a:xfrm>
          <a:custGeom>
            <a:avLst/>
            <a:gdLst>
              <a:gd name="connsiteX0" fmla="*/ 0 w 13677900"/>
              <a:gd name="connsiteY0" fmla="*/ 0 h 1621267"/>
              <a:gd name="connsiteX1" fmla="*/ 13677900 w 13677900"/>
              <a:gd name="connsiteY1" fmla="*/ 0 h 1621267"/>
              <a:gd name="connsiteX2" fmla="*/ 13677900 w 13677900"/>
              <a:gd name="connsiteY2" fmla="*/ 1621267 h 1621267"/>
              <a:gd name="connsiteX3" fmla="*/ 0 w 13677900"/>
              <a:gd name="connsiteY3" fmla="*/ 1621267 h 1621267"/>
              <a:gd name="connsiteX4" fmla="*/ 0 w 13677900"/>
              <a:gd name="connsiteY4" fmla="*/ 0 h 1621267"/>
              <a:gd name="connsiteX0" fmla="*/ 0 w 13677900"/>
              <a:gd name="connsiteY0" fmla="*/ 2967 h 1624234"/>
              <a:gd name="connsiteX1" fmla="*/ 2946134 w 13677900"/>
              <a:gd name="connsiteY1" fmla="*/ 0 h 1624234"/>
              <a:gd name="connsiteX2" fmla="*/ 13677900 w 13677900"/>
              <a:gd name="connsiteY2" fmla="*/ 2967 h 1624234"/>
              <a:gd name="connsiteX3" fmla="*/ 13677900 w 13677900"/>
              <a:gd name="connsiteY3" fmla="*/ 1624234 h 1624234"/>
              <a:gd name="connsiteX4" fmla="*/ 0 w 13677900"/>
              <a:gd name="connsiteY4" fmla="*/ 1624234 h 1624234"/>
              <a:gd name="connsiteX5" fmla="*/ 0 w 13677900"/>
              <a:gd name="connsiteY5" fmla="*/ 2967 h 1624234"/>
              <a:gd name="connsiteX0" fmla="*/ 0 w 13677900"/>
              <a:gd name="connsiteY0" fmla="*/ 2967 h 1637318"/>
              <a:gd name="connsiteX1" fmla="*/ 2946134 w 13677900"/>
              <a:gd name="connsiteY1" fmla="*/ 0 h 1637318"/>
              <a:gd name="connsiteX2" fmla="*/ 13677900 w 13677900"/>
              <a:gd name="connsiteY2" fmla="*/ 2967 h 1637318"/>
              <a:gd name="connsiteX3" fmla="*/ 13677900 w 13677900"/>
              <a:gd name="connsiteY3" fmla="*/ 1624234 h 1637318"/>
              <a:gd name="connsiteX4" fmla="*/ 2886466 w 13677900"/>
              <a:gd name="connsiteY4" fmla="*/ 1637318 h 1637318"/>
              <a:gd name="connsiteX5" fmla="*/ 0 w 13677900"/>
              <a:gd name="connsiteY5" fmla="*/ 1624234 h 1637318"/>
              <a:gd name="connsiteX6" fmla="*/ 0 w 13677900"/>
              <a:gd name="connsiteY6" fmla="*/ 2967 h 1637318"/>
              <a:gd name="connsiteX0" fmla="*/ 0 w 13677900"/>
              <a:gd name="connsiteY0" fmla="*/ 1624234 h 1637318"/>
              <a:gd name="connsiteX1" fmla="*/ 2946134 w 13677900"/>
              <a:gd name="connsiteY1" fmla="*/ 0 h 1637318"/>
              <a:gd name="connsiteX2" fmla="*/ 13677900 w 13677900"/>
              <a:gd name="connsiteY2" fmla="*/ 2967 h 1637318"/>
              <a:gd name="connsiteX3" fmla="*/ 13677900 w 13677900"/>
              <a:gd name="connsiteY3" fmla="*/ 1624234 h 1637318"/>
              <a:gd name="connsiteX4" fmla="*/ 2886466 w 13677900"/>
              <a:gd name="connsiteY4" fmla="*/ 1637318 h 1637318"/>
              <a:gd name="connsiteX5" fmla="*/ 0 w 13677900"/>
              <a:gd name="connsiteY5" fmla="*/ 1624234 h 1637318"/>
              <a:gd name="connsiteX0" fmla="*/ 0 w 10791434"/>
              <a:gd name="connsiteY0" fmla="*/ 1637318 h 1637318"/>
              <a:gd name="connsiteX1" fmla="*/ 59668 w 10791434"/>
              <a:gd name="connsiteY1" fmla="*/ 0 h 1637318"/>
              <a:gd name="connsiteX2" fmla="*/ 10791434 w 10791434"/>
              <a:gd name="connsiteY2" fmla="*/ 2967 h 1637318"/>
              <a:gd name="connsiteX3" fmla="*/ 10791434 w 10791434"/>
              <a:gd name="connsiteY3" fmla="*/ 1624234 h 1637318"/>
              <a:gd name="connsiteX4" fmla="*/ 0 w 10791434"/>
              <a:gd name="connsiteY4" fmla="*/ 1637318 h 163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434" h="1637318">
                <a:moveTo>
                  <a:pt x="0" y="1637318"/>
                </a:moveTo>
                <a:lnTo>
                  <a:pt x="59668" y="0"/>
                </a:lnTo>
                <a:lnTo>
                  <a:pt x="10791434" y="2967"/>
                </a:lnTo>
                <a:lnTo>
                  <a:pt x="10791434" y="1624234"/>
                </a:lnTo>
                <a:lnTo>
                  <a:pt x="0" y="1637318"/>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矩形 40"/>
          <p:cNvSpPr/>
          <p:nvPr/>
        </p:nvSpPr>
        <p:spPr>
          <a:xfrm rot="1800000">
            <a:off x="8659388" y="5049390"/>
            <a:ext cx="10791434" cy="1563755"/>
          </a:xfrm>
          <a:custGeom>
            <a:avLst/>
            <a:gdLst>
              <a:gd name="connsiteX0" fmla="*/ 0 w 13677900"/>
              <a:gd name="connsiteY0" fmla="*/ 0 h 1621267"/>
              <a:gd name="connsiteX1" fmla="*/ 13677900 w 13677900"/>
              <a:gd name="connsiteY1" fmla="*/ 0 h 1621267"/>
              <a:gd name="connsiteX2" fmla="*/ 13677900 w 13677900"/>
              <a:gd name="connsiteY2" fmla="*/ 1621267 h 1621267"/>
              <a:gd name="connsiteX3" fmla="*/ 0 w 13677900"/>
              <a:gd name="connsiteY3" fmla="*/ 1621267 h 1621267"/>
              <a:gd name="connsiteX4" fmla="*/ 0 w 13677900"/>
              <a:gd name="connsiteY4" fmla="*/ 0 h 1621267"/>
              <a:gd name="connsiteX0" fmla="*/ 0 w 13677900"/>
              <a:gd name="connsiteY0" fmla="*/ 2967 h 1624234"/>
              <a:gd name="connsiteX1" fmla="*/ 2946134 w 13677900"/>
              <a:gd name="connsiteY1" fmla="*/ 0 h 1624234"/>
              <a:gd name="connsiteX2" fmla="*/ 13677900 w 13677900"/>
              <a:gd name="connsiteY2" fmla="*/ 2967 h 1624234"/>
              <a:gd name="connsiteX3" fmla="*/ 13677900 w 13677900"/>
              <a:gd name="connsiteY3" fmla="*/ 1624234 h 1624234"/>
              <a:gd name="connsiteX4" fmla="*/ 0 w 13677900"/>
              <a:gd name="connsiteY4" fmla="*/ 1624234 h 1624234"/>
              <a:gd name="connsiteX5" fmla="*/ 0 w 13677900"/>
              <a:gd name="connsiteY5" fmla="*/ 2967 h 1624234"/>
              <a:gd name="connsiteX0" fmla="*/ 0 w 13677900"/>
              <a:gd name="connsiteY0" fmla="*/ 2967 h 1637318"/>
              <a:gd name="connsiteX1" fmla="*/ 2946134 w 13677900"/>
              <a:gd name="connsiteY1" fmla="*/ 0 h 1637318"/>
              <a:gd name="connsiteX2" fmla="*/ 13677900 w 13677900"/>
              <a:gd name="connsiteY2" fmla="*/ 2967 h 1637318"/>
              <a:gd name="connsiteX3" fmla="*/ 13677900 w 13677900"/>
              <a:gd name="connsiteY3" fmla="*/ 1624234 h 1637318"/>
              <a:gd name="connsiteX4" fmla="*/ 2886466 w 13677900"/>
              <a:gd name="connsiteY4" fmla="*/ 1637318 h 1637318"/>
              <a:gd name="connsiteX5" fmla="*/ 0 w 13677900"/>
              <a:gd name="connsiteY5" fmla="*/ 1624234 h 1637318"/>
              <a:gd name="connsiteX6" fmla="*/ 0 w 13677900"/>
              <a:gd name="connsiteY6" fmla="*/ 2967 h 1637318"/>
              <a:gd name="connsiteX0" fmla="*/ 0 w 13677900"/>
              <a:gd name="connsiteY0" fmla="*/ 1624234 h 1637318"/>
              <a:gd name="connsiteX1" fmla="*/ 2946134 w 13677900"/>
              <a:gd name="connsiteY1" fmla="*/ 0 h 1637318"/>
              <a:gd name="connsiteX2" fmla="*/ 13677900 w 13677900"/>
              <a:gd name="connsiteY2" fmla="*/ 2967 h 1637318"/>
              <a:gd name="connsiteX3" fmla="*/ 13677900 w 13677900"/>
              <a:gd name="connsiteY3" fmla="*/ 1624234 h 1637318"/>
              <a:gd name="connsiteX4" fmla="*/ 2886466 w 13677900"/>
              <a:gd name="connsiteY4" fmla="*/ 1637318 h 1637318"/>
              <a:gd name="connsiteX5" fmla="*/ 0 w 13677900"/>
              <a:gd name="connsiteY5" fmla="*/ 1624234 h 1637318"/>
              <a:gd name="connsiteX0" fmla="*/ 0 w 10791434"/>
              <a:gd name="connsiteY0" fmla="*/ 1637318 h 1637318"/>
              <a:gd name="connsiteX1" fmla="*/ 59668 w 10791434"/>
              <a:gd name="connsiteY1" fmla="*/ 0 h 1637318"/>
              <a:gd name="connsiteX2" fmla="*/ 10791434 w 10791434"/>
              <a:gd name="connsiteY2" fmla="*/ 2967 h 1637318"/>
              <a:gd name="connsiteX3" fmla="*/ 10791434 w 10791434"/>
              <a:gd name="connsiteY3" fmla="*/ 1624234 h 1637318"/>
              <a:gd name="connsiteX4" fmla="*/ 0 w 10791434"/>
              <a:gd name="connsiteY4" fmla="*/ 1637318 h 163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434" h="1637318">
                <a:moveTo>
                  <a:pt x="0" y="1637318"/>
                </a:moveTo>
                <a:lnTo>
                  <a:pt x="59668" y="0"/>
                </a:lnTo>
                <a:lnTo>
                  <a:pt x="10791434" y="2967"/>
                </a:lnTo>
                <a:lnTo>
                  <a:pt x="10791434" y="1624234"/>
                </a:lnTo>
                <a:lnTo>
                  <a:pt x="0" y="1637318"/>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Oval 17"/>
          <p:cNvSpPr/>
          <p:nvPr/>
        </p:nvSpPr>
        <p:spPr>
          <a:xfrm>
            <a:off x="8361321" y="2048587"/>
            <a:ext cx="2345680" cy="2345680"/>
          </a:xfrm>
          <a:prstGeom prst="ellipse">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Oval 18"/>
          <p:cNvSpPr/>
          <p:nvPr/>
        </p:nvSpPr>
        <p:spPr>
          <a:xfrm>
            <a:off x="10142866" y="2197812"/>
            <a:ext cx="412750" cy="41275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Rectangle: Rounded Corners 20"/>
          <p:cNvSpPr/>
          <p:nvPr/>
        </p:nvSpPr>
        <p:spPr>
          <a:xfrm>
            <a:off x="8358364" y="4115835"/>
            <a:ext cx="2520000" cy="540000"/>
          </a:xfrm>
          <a:prstGeom prst="roundRect">
            <a:avLst>
              <a:gd name="adj" fmla="val 50000"/>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Oval 5"/>
          <p:cNvSpPr/>
          <p:nvPr/>
        </p:nvSpPr>
        <p:spPr>
          <a:xfrm>
            <a:off x="1507800" y="2048587"/>
            <a:ext cx="2345680" cy="2345680"/>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Oval 6"/>
          <p:cNvSpPr/>
          <p:nvPr/>
        </p:nvSpPr>
        <p:spPr>
          <a:xfrm>
            <a:off x="3289345" y="2197812"/>
            <a:ext cx="412750" cy="41275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Rectangle: Rounded Corners 8"/>
          <p:cNvSpPr/>
          <p:nvPr/>
        </p:nvSpPr>
        <p:spPr>
          <a:xfrm>
            <a:off x="1420640" y="4115835"/>
            <a:ext cx="2520000" cy="540000"/>
          </a:xfrm>
          <a:prstGeom prst="roundRect">
            <a:avLst>
              <a:gd name="adj" fmla="val 50000"/>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Oval 11"/>
          <p:cNvSpPr/>
          <p:nvPr/>
        </p:nvSpPr>
        <p:spPr>
          <a:xfrm>
            <a:off x="4936039" y="2048587"/>
            <a:ext cx="2345680" cy="2345680"/>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Oval 12"/>
          <p:cNvSpPr/>
          <p:nvPr/>
        </p:nvSpPr>
        <p:spPr>
          <a:xfrm>
            <a:off x="6717584" y="2197812"/>
            <a:ext cx="412750" cy="41275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Rectangle: Rounded Corners 14"/>
          <p:cNvSpPr/>
          <p:nvPr/>
        </p:nvSpPr>
        <p:spPr>
          <a:xfrm>
            <a:off x="4933082" y="4115835"/>
            <a:ext cx="2412000" cy="540000"/>
          </a:xfrm>
          <a:prstGeom prst="roundRect">
            <a:avLst>
              <a:gd name="adj" fmla="val 50000"/>
            </a:avLst>
          </a:prstGeom>
          <a:solidFill>
            <a:schemeClr val="accent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7" name="图片占位符 36"/>
          <p:cNvPicPr>
            <a:picLocks noGrp="1" noChangeAspect="1"/>
          </p:cNvPicPr>
          <p:nvPr>
            <p:ph type="pic" sz="quarter" idx="10"/>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890032" y="2367568"/>
            <a:ext cx="1587322" cy="1587322"/>
          </a:xfrm>
        </p:spPr>
      </p:pic>
      <p:sp>
        <p:nvSpPr>
          <p:cNvPr id="42" name="矩形 41">
            <a:extLst>
              <a:ext uri="{FF2B5EF4-FFF2-40B4-BE49-F238E27FC236}">
                <a16:creationId xmlns:a16="http://schemas.microsoft.com/office/drawing/2014/main" id="{CBCE2F27-1948-4AAF-B7D2-B7B4F23C2784}"/>
              </a:ext>
            </a:extLst>
          </p:cNvPr>
          <p:cNvSpPr/>
          <p:nvPr/>
        </p:nvSpPr>
        <p:spPr>
          <a:xfrm>
            <a:off x="1526015" y="4099186"/>
            <a:ext cx="2327466" cy="5732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800" b="1" dirty="0">
                <a:solidFill>
                  <a:schemeClr val="bg1"/>
                </a:solidFill>
                <a:latin typeface="Microsoft YaHei" panose="020B0503020204020204" pitchFamily="34" charset="-122"/>
                <a:ea typeface="Microsoft YaHei" panose="020B0503020204020204" pitchFamily="34" charset="-122"/>
                <a:sym typeface="inpin heiti" panose="00000500000000000000" pitchFamily="2" charset="-122"/>
              </a:rPr>
              <a:t>鼓勵跨校社群</a:t>
            </a:r>
          </a:p>
        </p:txBody>
      </p:sp>
      <p:sp>
        <p:nvSpPr>
          <p:cNvPr id="43" name="矩形 42">
            <a:extLst>
              <a:ext uri="{FF2B5EF4-FFF2-40B4-BE49-F238E27FC236}">
                <a16:creationId xmlns:a16="http://schemas.microsoft.com/office/drawing/2014/main" id="{CBCE2F27-1948-4AAF-B7D2-B7B4F23C2784}"/>
              </a:ext>
            </a:extLst>
          </p:cNvPr>
          <p:cNvSpPr/>
          <p:nvPr/>
        </p:nvSpPr>
        <p:spPr>
          <a:xfrm>
            <a:off x="4954253" y="4080475"/>
            <a:ext cx="2327466" cy="562590"/>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800" b="1" dirty="0">
                <a:solidFill>
                  <a:schemeClr val="bg1"/>
                </a:solidFill>
                <a:latin typeface="Microsoft YaHei" panose="020B0503020204020204" pitchFamily="34" charset="-122"/>
                <a:ea typeface="Microsoft YaHei" panose="020B0503020204020204" pitchFamily="34" charset="-122"/>
                <a:sym typeface="inpin heiti" panose="00000500000000000000" pitchFamily="2" charset="-122"/>
              </a:rPr>
              <a:t>多元社群發展</a:t>
            </a:r>
            <a:endParaRPr lang="zh-CN" altLang="en-US" sz="2800" b="1" dirty="0">
              <a:solidFill>
                <a:schemeClr val="bg1"/>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44" name="矩形 43">
            <a:extLst>
              <a:ext uri="{FF2B5EF4-FFF2-40B4-BE49-F238E27FC236}">
                <a16:creationId xmlns:a16="http://schemas.microsoft.com/office/drawing/2014/main" id="{CBCE2F27-1948-4AAF-B7D2-B7B4F23C2784}"/>
              </a:ext>
            </a:extLst>
          </p:cNvPr>
          <p:cNvSpPr/>
          <p:nvPr/>
        </p:nvSpPr>
        <p:spPr>
          <a:xfrm>
            <a:off x="8438234" y="4085933"/>
            <a:ext cx="2327466" cy="562590"/>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800" b="1" dirty="0">
                <a:solidFill>
                  <a:schemeClr val="bg1"/>
                </a:solidFill>
                <a:latin typeface="Microsoft YaHei" panose="020B0503020204020204" pitchFamily="34" charset="-122"/>
                <a:ea typeface="Microsoft YaHei" panose="020B0503020204020204" pitchFamily="34" charset="-122"/>
                <a:sym typeface="inpin heiti" panose="00000500000000000000" pitchFamily="2" charset="-122"/>
              </a:rPr>
              <a:t>重視教學領導</a:t>
            </a:r>
            <a:endParaRPr lang="zh-CN" altLang="en-US" sz="2800" b="1" dirty="0">
              <a:solidFill>
                <a:schemeClr val="bg1"/>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5743880" cy="769441"/>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lang="en-US" altLang="zh-TW" sz="44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3</a:t>
            </a:r>
            <a:r>
              <a:rPr lang="zh-TW" altLang="en-US" sz="44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大方向</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7" name="群組 46">
            <a:extLst>
              <a:ext uri="{FF2B5EF4-FFF2-40B4-BE49-F238E27FC236}">
                <a16:creationId xmlns:a16="http://schemas.microsoft.com/office/drawing/2014/main" id="{30F867B4-B275-C248-98C4-33F9EBDC8895}"/>
              </a:ext>
            </a:extLst>
          </p:cNvPr>
          <p:cNvGrpSpPr/>
          <p:nvPr/>
        </p:nvGrpSpPr>
        <p:grpSpPr>
          <a:xfrm>
            <a:off x="0" y="0"/>
            <a:ext cx="328614" cy="6858000"/>
            <a:chOff x="0" y="0"/>
            <a:chExt cx="328614" cy="6858000"/>
          </a:xfrm>
        </p:grpSpPr>
        <p:sp>
          <p:nvSpPr>
            <p:cNvPr id="48" name="矩形 47">
              <a:extLst>
                <a:ext uri="{FF2B5EF4-FFF2-40B4-BE49-F238E27FC236}">
                  <a16:creationId xmlns:a16="http://schemas.microsoft.com/office/drawing/2014/main" id="{C46B5385-342E-9241-BBE5-BAC6D9C7512F}"/>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矩形 48">
              <a:extLst>
                <a:ext uri="{FF2B5EF4-FFF2-40B4-BE49-F238E27FC236}">
                  <a16:creationId xmlns:a16="http://schemas.microsoft.com/office/drawing/2014/main" id="{8978D1B1-749A-4646-AED2-17A6BA1D99BF}"/>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13" name="圖片版面配置區 12">
            <a:extLst>
              <a:ext uri="{FF2B5EF4-FFF2-40B4-BE49-F238E27FC236}">
                <a16:creationId xmlns:a16="http://schemas.microsoft.com/office/drawing/2014/main" id="{CF36885A-774F-4E83-9CB8-86620A7DB797}"/>
              </a:ext>
            </a:extLst>
          </p:cNvPr>
          <p:cNvPicPr>
            <a:picLocks noGrp="1" noChangeAspect="1"/>
          </p:cNvPicPr>
          <p:nvPr>
            <p:ph type="pic" sz="quarter" idx="11"/>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t="451" b="451"/>
          <a:stretch>
            <a:fillRect/>
          </a:stretch>
        </p:blipFill>
        <p:spPr/>
      </p:pic>
      <p:pic>
        <p:nvPicPr>
          <p:cNvPr id="20" name="圖片版面配置區 19">
            <a:extLst>
              <a:ext uri="{FF2B5EF4-FFF2-40B4-BE49-F238E27FC236}">
                <a16:creationId xmlns:a16="http://schemas.microsoft.com/office/drawing/2014/main" id="{116ADF6A-F9F9-4737-86D4-B147403E973F}"/>
              </a:ext>
            </a:extLst>
          </p:cNvPr>
          <p:cNvPicPr>
            <a:picLocks noGrp="1" noChangeAspect="1"/>
          </p:cNvPicPr>
          <p:nvPr>
            <p:ph type="pic" sz="quarter" idx="12"/>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4856" t="-16934" r="-14706" b="-11462"/>
          <a:stretch/>
        </p:blipFill>
        <p:spPr>
          <a:xfrm>
            <a:off x="8743553" y="2432707"/>
            <a:ext cx="1585406" cy="1568930"/>
          </a:xfrm>
        </p:spPr>
      </p:pic>
    </p:spTree>
    <p:extLst>
      <p:ext uri="{BB962C8B-B14F-4D97-AF65-F5344CB8AC3E}">
        <p14:creationId xmlns:p14="http://schemas.microsoft.com/office/powerpoint/2010/main" val="688659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874713" y="304800"/>
            <a:ext cx="1182909" cy="850419"/>
            <a:chOff x="874713" y="304800"/>
            <a:chExt cx="1182909" cy="850419"/>
          </a:xfrm>
        </p:grpSpPr>
        <p:sp>
          <p:nvSpPr>
            <p:cNvPr id="20"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8" name="文本框 39">
            <a:extLst>
              <a:ext uri="{FF2B5EF4-FFF2-40B4-BE49-F238E27FC236}">
                <a16:creationId xmlns:a16="http://schemas.microsoft.com/office/drawing/2014/main" id="{A322118C-79C2-8244-BCC8-BA4119C3400C}"/>
              </a:ext>
            </a:extLst>
          </p:cNvPr>
          <p:cNvSpPr txBox="1"/>
          <p:nvPr/>
        </p:nvSpPr>
        <p:spPr>
          <a:xfrm>
            <a:off x="2027908" y="285128"/>
            <a:ext cx="4012637" cy="646331"/>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社群申辦類型</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39" name="群組 38">
            <a:extLst>
              <a:ext uri="{FF2B5EF4-FFF2-40B4-BE49-F238E27FC236}">
                <a16:creationId xmlns:a16="http://schemas.microsoft.com/office/drawing/2014/main" id="{BB0C0636-9424-3E48-84D0-21167DE03831}"/>
              </a:ext>
            </a:extLst>
          </p:cNvPr>
          <p:cNvGrpSpPr/>
          <p:nvPr/>
        </p:nvGrpSpPr>
        <p:grpSpPr>
          <a:xfrm>
            <a:off x="2107296" y="1054602"/>
            <a:ext cx="6666856" cy="259342"/>
            <a:chOff x="1992992" y="1554673"/>
            <a:chExt cx="6666856" cy="259342"/>
          </a:xfrm>
        </p:grpSpPr>
        <p:sp>
          <p:nvSpPr>
            <p:cNvPr id="40" name="矩形 39">
              <a:extLst>
                <a:ext uri="{FF2B5EF4-FFF2-40B4-BE49-F238E27FC236}">
                  <a16:creationId xmlns:a16="http://schemas.microsoft.com/office/drawing/2014/main" id="{49EF9B35-F218-A042-97AE-EEED2AF7E1DF}"/>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矩形 40">
              <a:extLst>
                <a:ext uri="{FF2B5EF4-FFF2-40B4-BE49-F238E27FC236}">
                  <a16:creationId xmlns:a16="http://schemas.microsoft.com/office/drawing/2014/main" id="{B6681D2D-F789-9945-A327-4DBF1BFF062C}"/>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aphicFrame>
        <p:nvGraphicFramePr>
          <p:cNvPr id="2" name="表格 1">
            <a:extLst>
              <a:ext uri="{FF2B5EF4-FFF2-40B4-BE49-F238E27FC236}">
                <a16:creationId xmlns:a16="http://schemas.microsoft.com/office/drawing/2014/main" id="{72CE5177-2B16-0543-B48B-C531FE3F67EB}"/>
              </a:ext>
            </a:extLst>
          </p:cNvPr>
          <p:cNvGraphicFramePr>
            <a:graphicFrameLocks noGrp="1"/>
          </p:cNvGraphicFramePr>
          <p:nvPr>
            <p:extLst>
              <p:ext uri="{D42A27DB-BD31-4B8C-83A1-F6EECF244321}">
                <p14:modId xmlns:p14="http://schemas.microsoft.com/office/powerpoint/2010/main" val="1940838628"/>
              </p:ext>
            </p:extLst>
          </p:nvPr>
        </p:nvGraphicFramePr>
        <p:xfrm>
          <a:off x="1055688" y="1739561"/>
          <a:ext cx="10417403" cy="4001470"/>
        </p:xfrm>
        <a:graphic>
          <a:graphicData uri="http://schemas.openxmlformats.org/drawingml/2006/table">
            <a:tbl>
              <a:tblPr firstRow="1" bandRow="1">
                <a:tableStyleId>{2D5ABB26-0587-4C30-8999-92F81FD0307C}</a:tableStyleId>
              </a:tblPr>
              <a:tblGrid>
                <a:gridCol w="1426028">
                  <a:extLst>
                    <a:ext uri="{9D8B030D-6E8A-4147-A177-3AD203B41FA5}">
                      <a16:colId xmlns:a16="http://schemas.microsoft.com/office/drawing/2014/main" val="2099808784"/>
                    </a:ext>
                  </a:extLst>
                </a:gridCol>
                <a:gridCol w="899886">
                  <a:extLst>
                    <a:ext uri="{9D8B030D-6E8A-4147-A177-3AD203B41FA5}">
                      <a16:colId xmlns:a16="http://schemas.microsoft.com/office/drawing/2014/main" val="3824737486"/>
                    </a:ext>
                  </a:extLst>
                </a:gridCol>
                <a:gridCol w="2278969">
                  <a:extLst>
                    <a:ext uri="{9D8B030D-6E8A-4147-A177-3AD203B41FA5}">
                      <a16:colId xmlns:a16="http://schemas.microsoft.com/office/drawing/2014/main" val="2850160428"/>
                    </a:ext>
                  </a:extLst>
                </a:gridCol>
                <a:gridCol w="2039031">
                  <a:extLst>
                    <a:ext uri="{9D8B030D-6E8A-4147-A177-3AD203B41FA5}">
                      <a16:colId xmlns:a16="http://schemas.microsoft.com/office/drawing/2014/main" val="2671324149"/>
                    </a:ext>
                  </a:extLst>
                </a:gridCol>
                <a:gridCol w="1910774">
                  <a:extLst>
                    <a:ext uri="{9D8B030D-6E8A-4147-A177-3AD203B41FA5}">
                      <a16:colId xmlns:a16="http://schemas.microsoft.com/office/drawing/2014/main" val="3675492942"/>
                    </a:ext>
                  </a:extLst>
                </a:gridCol>
                <a:gridCol w="1862715">
                  <a:extLst>
                    <a:ext uri="{9D8B030D-6E8A-4147-A177-3AD203B41FA5}">
                      <a16:colId xmlns:a16="http://schemas.microsoft.com/office/drawing/2014/main" val="95429350"/>
                    </a:ext>
                  </a:extLst>
                </a:gridCol>
              </a:tblGrid>
              <a:tr h="8002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i="0" dirty="0">
                          <a:latin typeface="微軟正黑體" panose="020B0604030504040204" pitchFamily="34" charset="-120"/>
                          <a:ea typeface="微軟正黑體" panose="020B0604030504040204" pitchFamily="34" charset="-120"/>
                        </a:rPr>
                        <a:t>類型</a:t>
                      </a:r>
                    </a:p>
                  </a:txBody>
                  <a:tcPr anchor="ctr">
                    <a:solidFill>
                      <a:srgbClr val="98B4B6"/>
                    </a:solidFill>
                  </a:tcPr>
                </a:tc>
                <a:tc gridSpan="2">
                  <a:txBody>
                    <a:bodyPr/>
                    <a:lstStyle/>
                    <a:p>
                      <a:pPr algn="ctr"/>
                      <a:r>
                        <a:rPr lang="zh-TW" altLang="en-US" sz="2800" b="0" i="0" dirty="0">
                          <a:latin typeface="微軟正黑體" panose="020B0604030504040204" pitchFamily="34" charset="-120"/>
                          <a:ea typeface="微軟正黑體" panose="020B0604030504040204" pitchFamily="34" charset="-120"/>
                        </a:rPr>
                        <a:t>學校</a:t>
                      </a:r>
                    </a:p>
                  </a:txBody>
                  <a:tcPr anchor="ctr">
                    <a:solidFill>
                      <a:srgbClr val="98B4B6"/>
                    </a:solidFill>
                  </a:tcPr>
                </a:tc>
                <a:tc hMerge="1">
                  <a:txBody>
                    <a:bodyPr/>
                    <a:lstStyle/>
                    <a:p>
                      <a:endParaRPr lang="zh-TW" altLang="en-US"/>
                    </a:p>
                  </a:txBody>
                  <a:tcPr/>
                </a:tc>
                <a:tc>
                  <a:txBody>
                    <a:bodyPr/>
                    <a:lstStyle/>
                    <a:p>
                      <a:pPr algn="ctr"/>
                      <a:r>
                        <a:rPr lang="zh-TW" altLang="en-US" sz="2800" b="0" i="0" dirty="0">
                          <a:latin typeface="微軟正黑體" panose="020B0604030504040204" pitchFamily="34" charset="-120"/>
                          <a:ea typeface="微軟正黑體" panose="020B0604030504040204" pitchFamily="34" charset="-120"/>
                        </a:rPr>
                        <a:t>基本</a:t>
                      </a:r>
                    </a:p>
                  </a:txBody>
                  <a:tcPr anchor="ctr">
                    <a:solidFill>
                      <a:srgbClr val="98B4B6"/>
                    </a:solidFill>
                  </a:tcPr>
                </a:tc>
                <a:tc>
                  <a:txBody>
                    <a:bodyPr/>
                    <a:lstStyle/>
                    <a:p>
                      <a:pPr algn="ctr"/>
                      <a:r>
                        <a:rPr lang="zh-TW" altLang="en-US" sz="3600" b="1" i="1" dirty="0">
                          <a:latin typeface="微軟正黑體" panose="020B0604030504040204" pitchFamily="34" charset="-120"/>
                          <a:ea typeface="微軟正黑體" panose="020B0604030504040204" pitchFamily="34" charset="-120"/>
                        </a:rPr>
                        <a:t>跨校</a:t>
                      </a:r>
                    </a:p>
                  </a:txBody>
                  <a:tcPr anchor="ctr">
                    <a:solidFill>
                      <a:srgbClr val="98B4B6"/>
                    </a:solidFill>
                  </a:tcPr>
                </a:tc>
                <a:tc>
                  <a:txBody>
                    <a:bodyPr/>
                    <a:lstStyle/>
                    <a:p>
                      <a:pPr algn="ctr"/>
                      <a:endParaRPr lang="zh-TW" altLang="en-US" sz="2400" b="0" i="0" dirty="0">
                        <a:latin typeface="微軟正黑體" panose="020B0604030504040204" pitchFamily="34" charset="-120"/>
                        <a:ea typeface="微軟正黑體" panose="020B0604030504040204" pitchFamily="34" charset="-120"/>
                      </a:endParaRPr>
                    </a:p>
                  </a:txBody>
                  <a:tcPr anchor="ctr">
                    <a:solidFill>
                      <a:srgbClr val="98B4B6"/>
                    </a:solidFill>
                  </a:tcPr>
                </a:tc>
                <a:extLst>
                  <a:ext uri="{0D108BD9-81ED-4DB2-BD59-A6C34878D82A}">
                    <a16:rowId xmlns:a16="http://schemas.microsoft.com/office/drawing/2014/main" val="1927042034"/>
                  </a:ext>
                </a:extLst>
              </a:tr>
              <a:tr h="800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2800" b="0" i="0" dirty="0">
                        <a:solidFill>
                          <a:srgbClr val="B82A4C"/>
                        </a:solidFill>
                        <a:latin typeface="微軟正黑體" panose="020B0604030504040204" pitchFamily="34" charset="-120"/>
                        <a:ea typeface="微軟正黑體" panose="020B0604030504040204" pitchFamily="34" charset="-120"/>
                      </a:endParaRPr>
                    </a:p>
                  </a:txBody>
                  <a:tcPr anchor="ctr"/>
                </a:tc>
                <a:tc rowSpan="2">
                  <a:txBody>
                    <a:bodyPr/>
                    <a:lstStyle/>
                    <a:p>
                      <a:pPr marL="0" algn="ctr" defTabSz="914400" rtl="0" eaLnBrk="1" latinLnBrk="0" hangingPunct="1"/>
                      <a:r>
                        <a:rPr lang="zh-TW" altLang="en-US"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國小</a:t>
                      </a:r>
                      <a:endParaRPr lang="en-US" altLang="zh-TW"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班</a:t>
                      </a:r>
                      <a:r>
                        <a:rPr lang="zh-TW" altLang="en-US" sz="24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以下</a:t>
                      </a:r>
                      <a:endParaRPr lang="zh-TW" altLang="en-US"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600" b="1" i="1" kern="1200" dirty="0">
                          <a:solidFill>
                            <a:srgbClr val="223474"/>
                          </a:solidFill>
                          <a:latin typeface="Times New Roman" panose="02020603050405020304" pitchFamily="18" charset="0"/>
                          <a:ea typeface="+mn-ea"/>
                          <a:cs typeface="Times New Roman" panose="02020603050405020304" pitchFamily="18" charset="0"/>
                        </a:rPr>
                        <a:t>5,000</a:t>
                      </a:r>
                      <a:endParaRPr lang="zh-TW" altLang="en-US" sz="3600" b="1" i="1" kern="1200" dirty="0">
                        <a:solidFill>
                          <a:srgbClr val="223474"/>
                        </a:solidFill>
                        <a:latin typeface="Times New Roman" panose="02020603050405020304" pitchFamily="18" charset="0"/>
                        <a:ea typeface="+mn-ea"/>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2400" b="1" i="0" kern="1200" dirty="0">
                        <a:solidFill>
                          <a:srgbClr val="444A4D"/>
                        </a:solidFill>
                        <a:latin typeface="Times New Roman" panose="02020603050405020304" pitchFamily="18" charset="0"/>
                        <a:ea typeface="+mn-ea"/>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5624412"/>
                  </a:ext>
                </a:extLst>
              </a:tr>
              <a:tr h="80029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B82A4C"/>
                          </a:solidFill>
                          <a:latin typeface="微軟正黑體" panose="020B0604030504040204" pitchFamily="34" charset="-120"/>
                          <a:ea typeface="微軟正黑體" panose="020B0604030504040204" pitchFamily="34" charset="-120"/>
                        </a:rPr>
                        <a:t>1. </a:t>
                      </a:r>
                      <a:r>
                        <a:rPr kumimoji="1" lang="zh-TW" altLang="en-US" sz="3200" b="1" i="0" dirty="0">
                          <a:solidFill>
                            <a:srgbClr val="B82A4C"/>
                          </a:solidFill>
                          <a:latin typeface="Microsoft YaHei" panose="020B0503020204020204" pitchFamily="34" charset="-122"/>
                          <a:ea typeface="Microsoft YaHei" panose="020B0503020204020204" pitchFamily="34" charset="-122"/>
                        </a:rPr>
                        <a:t>學年領域</a:t>
                      </a:r>
                      <a:r>
                        <a:rPr kumimoji="1" lang="zh-TW" altLang="en-US" sz="2400" b="0" i="0" dirty="0">
                          <a:solidFill>
                            <a:srgbClr val="B82A4C"/>
                          </a:solidFill>
                          <a:latin typeface="微軟正黑體" panose="020B0604030504040204" pitchFamily="34" charset="-120"/>
                          <a:ea typeface="微軟正黑體" panose="020B0604030504040204" pitchFamily="34" charset="-120"/>
                        </a:rPr>
                        <a:t>學習社群</a:t>
                      </a:r>
                      <a:endParaRPr kumimoji="1" lang="zh-TW" altLang="en-US" sz="2800" b="0" i="0" dirty="0">
                        <a:solidFill>
                          <a:srgbClr val="B82A4C"/>
                        </a:solidFill>
                        <a:latin typeface="微軟正黑體" panose="020B0604030504040204" pitchFamily="34" charset="-120"/>
                        <a:ea typeface="微軟正黑體" panose="020B0604030504040204" pitchFamily="34" charset="-120"/>
                      </a:endParaRPr>
                    </a:p>
                  </a:txBody>
                  <a:tcPr anchor="ctr">
                    <a:lnB w="38100" cap="flat" cmpd="sng" algn="ctr">
                      <a:solidFill>
                        <a:schemeClr val="tx1"/>
                      </a:solidFill>
                      <a:prstDash val="solid"/>
                      <a:round/>
                      <a:headEnd type="none" w="med" len="med"/>
                      <a:tailEnd type="none" w="med" len="med"/>
                    </a:lnB>
                  </a:tcPr>
                </a:tc>
                <a:tc vMerge="1">
                  <a:txBody>
                    <a:bodyPr/>
                    <a:lstStyle/>
                    <a:p>
                      <a:pPr marL="0" algn="ctr" defTabSz="914400" rtl="0" eaLnBrk="1" latinLnBrk="0" hangingPunct="1"/>
                      <a:endParaRPr lang="zh-TW" altLang="en-US"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班</a:t>
                      </a:r>
                      <a:r>
                        <a:rPr lang="zh-TW" altLang="en-US" sz="24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以上</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rPr>
                        <a:t>12,000</a:t>
                      </a:r>
                      <a:endParaRPr lang="zh-TW" altLang="en-US"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1" i="1" kern="1200" dirty="0">
                          <a:solidFill>
                            <a:srgbClr val="223474"/>
                          </a:solidFill>
                          <a:latin typeface="Times New Roman" panose="02020603050405020304" pitchFamily="18" charset="0"/>
                          <a:ea typeface="+mn-ea"/>
                          <a:cs typeface="Times New Roman" panose="02020603050405020304" pitchFamily="18" charset="0"/>
                        </a:rPr>
                        <a:t>+3,000</a:t>
                      </a:r>
                      <a:endParaRPr lang="zh-TW" altLang="en-US" sz="3600" b="1" i="1" kern="1200" dirty="0">
                        <a:solidFill>
                          <a:srgbClr val="223474"/>
                        </a:solidFill>
                        <a:latin typeface="Times New Roman" panose="02020603050405020304" pitchFamily="18" charset="0"/>
                        <a:ea typeface="+mn-ea"/>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2400" b="1" i="0" kern="1200">
                        <a:solidFill>
                          <a:srgbClr val="444A4D"/>
                        </a:solidFill>
                        <a:latin typeface="Times New Roman" panose="02020603050405020304" pitchFamily="18" charset="0"/>
                        <a:ea typeface="+mn-ea"/>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628573"/>
                  </a:ext>
                </a:extLst>
              </a:tr>
              <a:tr h="80029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2800" b="0" i="0" dirty="0">
                        <a:solidFill>
                          <a:srgbClr val="223474"/>
                        </a:solidFill>
                        <a:latin typeface="微軟正黑體" panose="020B0604030504040204" pitchFamily="34" charset="-120"/>
                        <a:ea typeface="微軟正黑體" panose="020B0604030504040204" pitchFamily="34" charset="-120"/>
                      </a:endParaRPr>
                    </a:p>
                  </a:txBody>
                  <a:tcPr anchor="ctr">
                    <a:lnT w="38100" cap="flat" cmpd="sng" algn="ctr">
                      <a:solidFill>
                        <a:schemeClr val="tx1"/>
                      </a:solidFill>
                      <a:prstDash val="solid"/>
                      <a:round/>
                      <a:headEnd type="none" w="med" len="med"/>
                      <a:tailEnd type="none" w="med" len="med"/>
                    </a:lnT>
                  </a:tcPr>
                </a:tc>
                <a:tc rowSpan="2">
                  <a:txBody>
                    <a:bodyPr/>
                    <a:lstStyle/>
                    <a:p>
                      <a:pPr marL="0" algn="ctr" defTabSz="914400" rtl="0" eaLnBrk="1" latinLnBrk="0" hangingPunct="1"/>
                      <a:r>
                        <a:rPr lang="zh-TW" altLang="en-US"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國中</a:t>
                      </a:r>
                    </a:p>
                  </a:txBody>
                  <a:tcPr anchor="ctr">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班</a:t>
                      </a:r>
                      <a:r>
                        <a:rPr lang="zh-TW" altLang="en-US" sz="24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以下</a:t>
                      </a:r>
                    </a:p>
                  </a:txBody>
                  <a:tcPr anchor="ctr">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en-US" altLang="zh-TW"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rPr>
                        <a:t>9,000</a:t>
                      </a:r>
                      <a:endParaRPr lang="zh-TW" altLang="en-US"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T w="381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en-US" altLang="zh-TW" sz="3600" b="1" i="1" kern="1200" dirty="0">
                          <a:solidFill>
                            <a:srgbClr val="223474"/>
                          </a:solidFill>
                          <a:latin typeface="Times New Roman" panose="02020603050405020304" pitchFamily="18" charset="0"/>
                          <a:ea typeface="+mn-ea"/>
                          <a:cs typeface="Times New Roman" panose="02020603050405020304" pitchFamily="18" charset="0"/>
                        </a:rPr>
                        <a:t>+3,000</a:t>
                      </a:r>
                      <a:endParaRPr lang="zh-TW" altLang="en-US" sz="3600" b="1" i="1" kern="1200" dirty="0">
                        <a:solidFill>
                          <a:srgbClr val="223474"/>
                        </a:solidFill>
                        <a:latin typeface="Times New Roman" panose="02020603050405020304" pitchFamily="18" charset="0"/>
                        <a:ea typeface="+mn-ea"/>
                        <a:cs typeface="Times New Roman" panose="02020603050405020304" pitchFamily="18" charset="0"/>
                      </a:endParaRPr>
                    </a:p>
                  </a:txBody>
                  <a:tcPr anchor="ctr">
                    <a:lnT w="38100" cap="flat" cmpd="sng" algn="ctr">
                      <a:solidFill>
                        <a:schemeClr val="tx1"/>
                      </a:solidFill>
                      <a:prstDash val="solid"/>
                      <a:round/>
                      <a:headEnd type="none" w="med" len="med"/>
                      <a:tailEnd type="none" w="med" len="med"/>
                    </a:lnT>
                  </a:tcPr>
                </a:tc>
                <a:tc>
                  <a:txBody>
                    <a:bodyPr/>
                    <a:lstStyle/>
                    <a:p>
                      <a:pPr marL="0" algn="ctr" defTabSz="914400" rtl="0" eaLnBrk="1" latinLnBrk="0" hangingPunct="1"/>
                      <a:endParaRPr lang="zh-TW" altLang="en-US" sz="4000" b="1" i="0" kern="1200" dirty="0">
                        <a:solidFill>
                          <a:srgbClr val="444A4D"/>
                        </a:solidFill>
                        <a:latin typeface="Times New Roman" panose="02020603050405020304" pitchFamily="18" charset="0"/>
                        <a:ea typeface="+mn-ea"/>
                        <a:cs typeface="Times New Roman" panose="02020603050405020304" pitchFamily="18" charset="0"/>
                      </a:endParaRP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94738462"/>
                  </a:ext>
                </a:extLst>
              </a:tr>
              <a:tr h="80029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2800" b="0" i="0" dirty="0">
                        <a:solidFill>
                          <a:srgbClr val="444A4D"/>
                        </a:solidFill>
                        <a:latin typeface="微軟正黑體" panose="020B0604030504040204" pitchFamily="34" charset="-120"/>
                        <a:ea typeface="微軟正黑體" panose="020B0604030504040204" pitchFamily="34" charset="-120"/>
                      </a:endParaRP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marL="0" algn="ctr" defTabSz="914400" rtl="0" eaLnBrk="1" latinLnBrk="0" hangingPunct="1"/>
                      <a:endParaRPr lang="zh-TW" altLang="en-US"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36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班</a:t>
                      </a:r>
                      <a:r>
                        <a:rPr lang="zh-TW" altLang="en-US" sz="2400" b="0" i="0" kern="1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以上</a:t>
                      </a:r>
                    </a:p>
                  </a:txBody>
                  <a:tcPr anchor="ctr">
                    <a:lnL w="127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rPr>
                        <a:t>12,000</a:t>
                      </a:r>
                      <a:endParaRPr lang="zh-TW" altLang="en-US"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3600" b="0" i="0" kern="1200" dirty="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4000" b="1" i="0" kern="1200" dirty="0">
                        <a:solidFill>
                          <a:srgbClr val="444A4D"/>
                        </a:solidFill>
                        <a:latin typeface="Times New Roman" panose="02020603050405020304" pitchFamily="18" charset="0"/>
                        <a:ea typeface="+mn-ea"/>
                        <a:cs typeface="Times New Roman" panose="02020603050405020304" pitchFamily="18" charset="0"/>
                      </a:endParaRPr>
                    </a:p>
                  </a:txBody>
                  <a:tcP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6824706"/>
                  </a:ext>
                </a:extLst>
              </a:tr>
            </a:tbl>
          </a:graphicData>
        </a:graphic>
      </p:graphicFrame>
      <p:grpSp>
        <p:nvGrpSpPr>
          <p:cNvPr id="9" name="群組 8">
            <a:extLst>
              <a:ext uri="{FF2B5EF4-FFF2-40B4-BE49-F238E27FC236}">
                <a16:creationId xmlns:a16="http://schemas.microsoft.com/office/drawing/2014/main" id="{9944D833-59A1-7D44-B270-4903B89AC648}"/>
              </a:ext>
            </a:extLst>
          </p:cNvPr>
          <p:cNvGrpSpPr/>
          <p:nvPr/>
        </p:nvGrpSpPr>
        <p:grpSpPr>
          <a:xfrm>
            <a:off x="1216931" y="6003474"/>
            <a:ext cx="2080318" cy="461665"/>
            <a:chOff x="9151201" y="2549669"/>
            <a:chExt cx="2080318" cy="461665"/>
          </a:xfrm>
        </p:grpSpPr>
        <p:pic>
          <p:nvPicPr>
            <p:cNvPr id="64" name="圖片 63">
              <a:extLst>
                <a:ext uri="{FF2B5EF4-FFF2-40B4-BE49-F238E27FC236}">
                  <a16:creationId xmlns:a16="http://schemas.microsoft.com/office/drawing/2014/main" id="{53E5A105-CDA9-1045-A37C-56E345279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01" y="2636501"/>
              <a:ext cx="288000" cy="288000"/>
            </a:xfrm>
            <a:prstGeom prst="rect">
              <a:avLst/>
            </a:prstGeom>
          </p:spPr>
        </p:pic>
        <p:sp>
          <p:nvSpPr>
            <p:cNvPr id="8" name="矩形 7">
              <a:extLst>
                <a:ext uri="{FF2B5EF4-FFF2-40B4-BE49-F238E27FC236}">
                  <a16:creationId xmlns:a16="http://schemas.microsoft.com/office/drawing/2014/main" id="{EB5D983C-4919-8148-A070-7D0FD0167250}"/>
                </a:ext>
              </a:extLst>
            </p:cNvPr>
            <p:cNvSpPr/>
            <p:nvPr/>
          </p:nvSpPr>
          <p:spPr>
            <a:xfrm>
              <a:off x="9507970" y="2549669"/>
              <a:ext cx="1723549" cy="461665"/>
            </a:xfrm>
            <a:prstGeom prst="rect">
              <a:avLst/>
            </a:prstGeom>
          </p:spPr>
          <p:txBody>
            <a:bodyPr wrap="none">
              <a:spAutoFit/>
            </a:bodyPr>
            <a:lstStyle/>
            <a:p>
              <a:pPr algn="ctr"/>
              <a:r>
                <a:rPr lang="zh-TW" altLang="en-US" sz="2400" b="1" dirty="0">
                  <a:solidFill>
                    <a:srgbClr val="223474"/>
                  </a:solidFill>
                  <a:latin typeface="微軟正黑體" panose="020B0604030504040204" pitchFamily="34" charset="-120"/>
                  <a:ea typeface="微軟正黑體" panose="020B0604030504040204" pitchFamily="34" charset="-120"/>
                  <a:cs typeface="Times New Roman" panose="02020603050405020304" pitchFamily="18" charset="0"/>
                </a:rPr>
                <a:t>每校必申請</a:t>
              </a:r>
            </a:p>
          </p:txBody>
        </p:sp>
      </p:grpSp>
      <p:grpSp>
        <p:nvGrpSpPr>
          <p:cNvPr id="65" name="群組 64">
            <a:extLst>
              <a:ext uri="{FF2B5EF4-FFF2-40B4-BE49-F238E27FC236}">
                <a16:creationId xmlns:a16="http://schemas.microsoft.com/office/drawing/2014/main" id="{6387F01A-D30D-1244-9C7B-9BB8E4DF5CA7}"/>
              </a:ext>
            </a:extLst>
          </p:cNvPr>
          <p:cNvGrpSpPr/>
          <p:nvPr/>
        </p:nvGrpSpPr>
        <p:grpSpPr>
          <a:xfrm>
            <a:off x="0" y="0"/>
            <a:ext cx="328614" cy="6858000"/>
            <a:chOff x="0" y="0"/>
            <a:chExt cx="328614" cy="6858000"/>
          </a:xfrm>
        </p:grpSpPr>
        <p:sp>
          <p:nvSpPr>
            <p:cNvPr id="66" name="矩形 65">
              <a:extLst>
                <a:ext uri="{FF2B5EF4-FFF2-40B4-BE49-F238E27FC236}">
                  <a16:creationId xmlns:a16="http://schemas.microsoft.com/office/drawing/2014/main" id="{3588A463-7160-0341-AA18-97F0351046DC}"/>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矩形 66">
              <a:extLst>
                <a:ext uri="{FF2B5EF4-FFF2-40B4-BE49-F238E27FC236}">
                  <a16:creationId xmlns:a16="http://schemas.microsoft.com/office/drawing/2014/main" id="{CD77C2FE-AEF9-2C45-B565-FCDB2FDFBD45}"/>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4" name="文字方塊 13">
            <a:extLst>
              <a:ext uri="{FF2B5EF4-FFF2-40B4-BE49-F238E27FC236}">
                <a16:creationId xmlns:a16="http://schemas.microsoft.com/office/drawing/2014/main" id="{3FBD890D-DEA8-DE43-933B-712EA289C02C}"/>
              </a:ext>
            </a:extLst>
          </p:cNvPr>
          <p:cNvSpPr txBox="1"/>
          <p:nvPr/>
        </p:nvSpPr>
        <p:spPr>
          <a:xfrm>
            <a:off x="9295201" y="1232088"/>
            <a:ext cx="2157413" cy="369332"/>
          </a:xfrm>
          <a:prstGeom prst="rect">
            <a:avLst/>
          </a:prstGeom>
          <a:noFill/>
        </p:spPr>
        <p:txBody>
          <a:bodyPr wrap="square" rtlCol="0">
            <a:spAutoFit/>
          </a:bodyPr>
          <a:lstStyle/>
          <a:p>
            <a:pPr algn="r"/>
            <a:r>
              <a:rPr kumimoji="1" lang="zh-TW" altLang="en-US" dirty="0">
                <a:latin typeface="微軟正黑體" panose="020B0604030504040204" pitchFamily="34" charset="-120"/>
                <a:ea typeface="微軟正黑體" panose="020B0604030504040204" pitchFamily="34" charset="-120"/>
              </a:rPr>
              <a:t>單位：每</a:t>
            </a:r>
            <a:r>
              <a:rPr kumimoji="1" lang="en-US" altLang="zh-TW" dirty="0">
                <a:latin typeface="微軟正黑體" panose="020B0604030504040204" pitchFamily="34" charset="-120"/>
                <a:ea typeface="微軟正黑體" panose="020B0604030504040204" pitchFamily="34" charset="-120"/>
              </a:rPr>
              <a:t>1</a:t>
            </a:r>
            <a:r>
              <a:rPr kumimoji="1" lang="zh-TW" altLang="en-US" dirty="0">
                <a:latin typeface="微軟正黑體" panose="020B0604030504040204" pitchFamily="34" charset="-120"/>
                <a:ea typeface="微軟正黑體" panose="020B0604030504040204" pitchFamily="34" charset="-120"/>
              </a:rPr>
              <a:t>社群</a:t>
            </a:r>
          </a:p>
        </p:txBody>
      </p:sp>
    </p:spTree>
    <p:extLst>
      <p:ext uri="{BB962C8B-B14F-4D97-AF65-F5344CB8AC3E}">
        <p14:creationId xmlns:p14="http://schemas.microsoft.com/office/powerpoint/2010/main" val="34893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874713" y="304800"/>
            <a:ext cx="1182909" cy="850419"/>
            <a:chOff x="874713" y="304800"/>
            <a:chExt cx="1182909" cy="850419"/>
          </a:xfrm>
        </p:grpSpPr>
        <p:sp>
          <p:nvSpPr>
            <p:cNvPr id="20"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8" name="文本框 39">
            <a:extLst>
              <a:ext uri="{FF2B5EF4-FFF2-40B4-BE49-F238E27FC236}">
                <a16:creationId xmlns:a16="http://schemas.microsoft.com/office/drawing/2014/main" id="{A322118C-79C2-8244-BCC8-BA4119C3400C}"/>
              </a:ext>
            </a:extLst>
          </p:cNvPr>
          <p:cNvSpPr txBox="1"/>
          <p:nvPr/>
        </p:nvSpPr>
        <p:spPr>
          <a:xfrm>
            <a:off x="2027908" y="285128"/>
            <a:ext cx="4012637" cy="646331"/>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社群申辦類型</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39" name="群組 38">
            <a:extLst>
              <a:ext uri="{FF2B5EF4-FFF2-40B4-BE49-F238E27FC236}">
                <a16:creationId xmlns:a16="http://schemas.microsoft.com/office/drawing/2014/main" id="{BB0C0636-9424-3E48-84D0-21167DE03831}"/>
              </a:ext>
            </a:extLst>
          </p:cNvPr>
          <p:cNvGrpSpPr/>
          <p:nvPr/>
        </p:nvGrpSpPr>
        <p:grpSpPr>
          <a:xfrm>
            <a:off x="2107296" y="1054602"/>
            <a:ext cx="6666856" cy="259342"/>
            <a:chOff x="1992992" y="1554673"/>
            <a:chExt cx="6666856" cy="259342"/>
          </a:xfrm>
        </p:grpSpPr>
        <p:sp>
          <p:nvSpPr>
            <p:cNvPr id="40" name="矩形 39">
              <a:extLst>
                <a:ext uri="{FF2B5EF4-FFF2-40B4-BE49-F238E27FC236}">
                  <a16:creationId xmlns:a16="http://schemas.microsoft.com/office/drawing/2014/main" id="{49EF9B35-F218-A042-97AE-EEED2AF7E1DF}"/>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矩形 40">
              <a:extLst>
                <a:ext uri="{FF2B5EF4-FFF2-40B4-BE49-F238E27FC236}">
                  <a16:creationId xmlns:a16="http://schemas.microsoft.com/office/drawing/2014/main" id="{B6681D2D-F789-9945-A327-4DBF1BFF062C}"/>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aphicFrame>
        <p:nvGraphicFramePr>
          <p:cNvPr id="2" name="表格 1">
            <a:extLst>
              <a:ext uri="{FF2B5EF4-FFF2-40B4-BE49-F238E27FC236}">
                <a16:creationId xmlns:a16="http://schemas.microsoft.com/office/drawing/2014/main" id="{72CE5177-2B16-0543-B48B-C531FE3F67EB}"/>
              </a:ext>
            </a:extLst>
          </p:cNvPr>
          <p:cNvGraphicFramePr>
            <a:graphicFrameLocks noGrp="1"/>
          </p:cNvGraphicFramePr>
          <p:nvPr>
            <p:extLst>
              <p:ext uri="{D42A27DB-BD31-4B8C-83A1-F6EECF244321}">
                <p14:modId xmlns:p14="http://schemas.microsoft.com/office/powerpoint/2010/main" val="1099586322"/>
              </p:ext>
            </p:extLst>
          </p:nvPr>
        </p:nvGraphicFramePr>
        <p:xfrm>
          <a:off x="1026886" y="1570461"/>
          <a:ext cx="10417402" cy="4801764"/>
        </p:xfrm>
        <a:graphic>
          <a:graphicData uri="http://schemas.openxmlformats.org/drawingml/2006/table">
            <a:tbl>
              <a:tblPr firstRow="1" bandRow="1">
                <a:tableStyleId>{2D5ABB26-0587-4C30-8999-92F81FD0307C}</a:tableStyleId>
              </a:tblPr>
              <a:tblGrid>
                <a:gridCol w="4132943">
                  <a:extLst>
                    <a:ext uri="{9D8B030D-6E8A-4147-A177-3AD203B41FA5}">
                      <a16:colId xmlns:a16="http://schemas.microsoft.com/office/drawing/2014/main" val="2099808784"/>
                    </a:ext>
                  </a:extLst>
                </a:gridCol>
                <a:gridCol w="1926771">
                  <a:extLst>
                    <a:ext uri="{9D8B030D-6E8A-4147-A177-3AD203B41FA5}">
                      <a16:colId xmlns:a16="http://schemas.microsoft.com/office/drawing/2014/main" val="2671324149"/>
                    </a:ext>
                  </a:extLst>
                </a:gridCol>
                <a:gridCol w="1657350">
                  <a:extLst>
                    <a:ext uri="{9D8B030D-6E8A-4147-A177-3AD203B41FA5}">
                      <a16:colId xmlns:a16="http://schemas.microsoft.com/office/drawing/2014/main" val="3675492942"/>
                    </a:ext>
                  </a:extLst>
                </a:gridCol>
                <a:gridCol w="2700338">
                  <a:extLst>
                    <a:ext uri="{9D8B030D-6E8A-4147-A177-3AD203B41FA5}">
                      <a16:colId xmlns:a16="http://schemas.microsoft.com/office/drawing/2014/main" val="95429350"/>
                    </a:ext>
                  </a:extLst>
                </a:gridCol>
              </a:tblGrid>
              <a:tr h="8002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i="0" dirty="0">
                          <a:latin typeface="微軟正黑體" panose="020B0604030504040204" pitchFamily="34" charset="-120"/>
                          <a:ea typeface="微軟正黑體" panose="020B0604030504040204" pitchFamily="34" charset="-120"/>
                        </a:rPr>
                        <a:t>類型</a:t>
                      </a:r>
                    </a:p>
                  </a:txBody>
                  <a:tcPr anchor="ctr">
                    <a:solidFill>
                      <a:srgbClr val="98B4B6"/>
                    </a:solidFill>
                  </a:tcPr>
                </a:tc>
                <a:tc>
                  <a:txBody>
                    <a:bodyPr/>
                    <a:lstStyle/>
                    <a:p>
                      <a:pPr algn="ctr"/>
                      <a:r>
                        <a:rPr lang="zh-TW" altLang="en-US" sz="2800" b="0" i="0" dirty="0">
                          <a:latin typeface="微軟正黑體" panose="020B0604030504040204" pitchFamily="34" charset="-120"/>
                          <a:ea typeface="微軟正黑體" panose="020B0604030504040204" pitchFamily="34" charset="-120"/>
                        </a:rPr>
                        <a:t>基本</a:t>
                      </a:r>
                    </a:p>
                  </a:txBody>
                  <a:tcPr anchor="ctr">
                    <a:solidFill>
                      <a:srgbClr val="98B4B6"/>
                    </a:solidFill>
                  </a:tcPr>
                </a:tc>
                <a:tc>
                  <a:txBody>
                    <a:bodyPr/>
                    <a:lstStyle/>
                    <a:p>
                      <a:pPr algn="ctr"/>
                      <a:r>
                        <a:rPr lang="zh-TW" altLang="en-US" sz="3600" b="1" i="1" dirty="0">
                          <a:latin typeface="微軟正黑體" panose="020B0604030504040204" pitchFamily="34" charset="-120"/>
                          <a:ea typeface="微軟正黑體" panose="020B0604030504040204" pitchFamily="34" charset="-120"/>
                        </a:rPr>
                        <a:t>跨校</a:t>
                      </a:r>
                    </a:p>
                  </a:txBody>
                  <a:tcPr anchor="ctr">
                    <a:solidFill>
                      <a:srgbClr val="98B4B6"/>
                    </a:solidFill>
                  </a:tcPr>
                </a:tc>
                <a:tc>
                  <a:txBody>
                    <a:bodyPr/>
                    <a:lstStyle/>
                    <a:p>
                      <a:pPr algn="ctr"/>
                      <a:endParaRPr lang="zh-TW" altLang="en-US" sz="2400" b="0" i="0" dirty="0">
                        <a:latin typeface="微軟正黑體" panose="020B0604030504040204" pitchFamily="34" charset="-120"/>
                        <a:ea typeface="微軟正黑體" panose="020B0604030504040204" pitchFamily="34" charset="-120"/>
                      </a:endParaRPr>
                    </a:p>
                  </a:txBody>
                  <a:tcPr anchor="ctr">
                    <a:solidFill>
                      <a:srgbClr val="98B4B6"/>
                    </a:solidFill>
                  </a:tcPr>
                </a:tc>
                <a:extLst>
                  <a:ext uri="{0D108BD9-81ED-4DB2-BD59-A6C34878D82A}">
                    <a16:rowId xmlns:a16="http://schemas.microsoft.com/office/drawing/2014/main" val="1927042034"/>
                  </a:ext>
                </a:extLst>
              </a:tr>
              <a:tr h="800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B82A4C"/>
                          </a:solidFill>
                          <a:latin typeface="微軟正黑體" panose="020B0604030504040204" pitchFamily="34" charset="-120"/>
                          <a:ea typeface="微軟正黑體" panose="020B0604030504040204" pitchFamily="34" charset="-120"/>
                        </a:rPr>
                        <a:t>2. </a:t>
                      </a:r>
                      <a:r>
                        <a:rPr kumimoji="1" lang="zh-TW" altLang="en-US" sz="3200" b="1" i="0" dirty="0">
                          <a:solidFill>
                            <a:srgbClr val="B82A4C"/>
                          </a:solidFill>
                          <a:latin typeface="Microsoft YaHei" panose="020B0503020204020204" pitchFamily="34" charset="-122"/>
                          <a:ea typeface="Microsoft YaHei" panose="020B0503020204020204" pitchFamily="34" charset="-122"/>
                        </a:rPr>
                        <a:t>初階學習</a:t>
                      </a:r>
                      <a:r>
                        <a:rPr kumimoji="1" lang="zh-TW" altLang="en-US" sz="2400" b="0" i="0" dirty="0">
                          <a:solidFill>
                            <a:srgbClr val="B82A4C"/>
                          </a:solidFill>
                          <a:latin typeface="微軟正黑體" panose="020B0604030504040204" pitchFamily="34" charset="-120"/>
                          <a:ea typeface="微軟正黑體" panose="020B0604030504040204" pitchFamily="34" charset="-120"/>
                        </a:rPr>
                        <a:t>社群</a:t>
                      </a:r>
                      <a:endParaRPr kumimoji="1" lang="zh-TW" altLang="en-US" sz="2800" b="0" i="0" dirty="0">
                        <a:solidFill>
                          <a:srgbClr val="B82A4C"/>
                        </a:solidFill>
                        <a:latin typeface="微軟正黑體" panose="020B0604030504040204" pitchFamily="34" charset="-120"/>
                        <a:ea typeface="微軟正黑體" panose="020B0604030504040204" pitchFamily="34" charset="-12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a:solidFill>
                            <a:srgbClr val="BA2A4D"/>
                          </a:solidFill>
                          <a:latin typeface="Times New Roman" panose="02020603050405020304" pitchFamily="18" charset="0"/>
                          <a:ea typeface="+mn-ea"/>
                          <a:cs typeface="Times New Roman" panose="02020603050405020304" pitchFamily="18" charset="0"/>
                        </a:rPr>
                        <a:t>15,000</a:t>
                      </a:r>
                      <a:endParaRPr lang="zh-TW" altLang="en-US" sz="3600" b="0" i="0" kern="1200">
                        <a:solidFill>
                          <a:srgbClr val="BA2A4D"/>
                        </a:solidFill>
                        <a:latin typeface="Times New Roman" panose="02020603050405020304" pitchFamily="18" charset="0"/>
                        <a:ea typeface="+mn-ea"/>
                        <a:cs typeface="Times New Roman" panose="02020603050405020304" pitchFamily="18" charset="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1" i="1" kern="1200">
                          <a:solidFill>
                            <a:srgbClr val="223474"/>
                          </a:solidFill>
                          <a:latin typeface="Times New Roman" panose="02020603050405020304" pitchFamily="18" charset="0"/>
                          <a:ea typeface="+mn-ea"/>
                          <a:cs typeface="Times New Roman" panose="02020603050405020304" pitchFamily="18" charset="0"/>
                        </a:rPr>
                        <a:t>5,000</a:t>
                      </a:r>
                      <a:endParaRPr lang="zh-TW" altLang="en-US" sz="3600" b="1" i="1" kern="1200">
                        <a:solidFill>
                          <a:srgbClr val="223474"/>
                        </a:solidFill>
                        <a:latin typeface="Times New Roman" panose="02020603050405020304" pitchFamily="18" charset="0"/>
                        <a:ea typeface="+mn-ea"/>
                        <a:cs typeface="Times New Roman" panose="02020603050405020304" pitchFamily="18" charset="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2400" b="1" i="0" kern="1200">
                        <a:solidFill>
                          <a:srgbClr val="444A4D"/>
                        </a:solidFill>
                        <a:latin typeface="Times New Roman" panose="02020603050405020304" pitchFamily="18" charset="0"/>
                        <a:ea typeface="+mn-ea"/>
                        <a:cs typeface="Times New Roman" panose="02020603050405020304" pitchFamily="18" charset="0"/>
                      </a:endParaRPr>
                    </a:p>
                  </a:txBody>
                  <a:tcP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628573"/>
                  </a:ext>
                </a:extLst>
              </a:tr>
              <a:tr h="800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223474"/>
                          </a:solidFill>
                          <a:latin typeface="微軟正黑體" panose="020B0604030504040204" pitchFamily="34" charset="-120"/>
                          <a:ea typeface="微軟正黑體" panose="020B0604030504040204" pitchFamily="34" charset="-120"/>
                        </a:rPr>
                        <a:t>3. </a:t>
                      </a:r>
                      <a:r>
                        <a:rPr kumimoji="1" lang="zh-TW" altLang="en-US" sz="3200" b="1" i="0" dirty="0">
                          <a:solidFill>
                            <a:srgbClr val="223474"/>
                          </a:solidFill>
                          <a:latin typeface="Microsoft YaHei" panose="020B0503020204020204" pitchFamily="34" charset="-122"/>
                          <a:ea typeface="Microsoft YaHei" panose="020B0503020204020204" pitchFamily="34" charset="-122"/>
                        </a:rPr>
                        <a:t>專題導向</a:t>
                      </a:r>
                      <a:r>
                        <a:rPr kumimoji="1" lang="zh-TW" altLang="en-US" sz="2400" b="0" i="0" dirty="0">
                          <a:solidFill>
                            <a:srgbClr val="223474"/>
                          </a:solidFill>
                          <a:latin typeface="微軟正黑體" panose="020B0604030504040204" pitchFamily="34" charset="-120"/>
                          <a:ea typeface="微軟正黑體" panose="020B0604030504040204" pitchFamily="34" charset="-120"/>
                        </a:rPr>
                        <a:t>社群</a:t>
                      </a:r>
                      <a:endParaRPr kumimoji="1" lang="zh-TW" altLang="en-US" sz="2800" b="0" i="0" dirty="0">
                        <a:solidFill>
                          <a:srgbClr val="223474"/>
                        </a:solidFill>
                        <a:latin typeface="微軟正黑體" panose="020B0604030504040204" pitchFamily="34" charset="-120"/>
                        <a:ea typeface="微軟正黑體" panose="020B0604030504040204" pitchFamily="34" charset="-120"/>
                      </a:endParaRPr>
                    </a:p>
                  </a:txBody>
                  <a:tcPr anchor="ctr">
                    <a:lnT w="381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en-US" altLang="zh-TW" sz="3600" b="0" i="0" kern="1200">
                          <a:solidFill>
                            <a:srgbClr val="223474"/>
                          </a:solidFill>
                          <a:latin typeface="Times New Roman" panose="02020603050405020304" pitchFamily="18" charset="0"/>
                          <a:ea typeface="+mn-ea"/>
                          <a:cs typeface="Times New Roman" panose="02020603050405020304" pitchFamily="18" charset="0"/>
                        </a:rPr>
                        <a:t>15,000</a:t>
                      </a:r>
                      <a:endParaRPr lang="zh-TW" altLang="en-US" sz="3600" b="0" i="0" kern="1200">
                        <a:solidFill>
                          <a:srgbClr val="223474"/>
                        </a:solidFill>
                        <a:latin typeface="Times New Roman" panose="02020603050405020304" pitchFamily="18" charset="0"/>
                        <a:ea typeface="+mn-ea"/>
                        <a:cs typeface="Times New Roman" panose="02020603050405020304" pitchFamily="18" charset="0"/>
                      </a:endParaRPr>
                    </a:p>
                  </a:txBody>
                  <a:tcPr anchor="ctr">
                    <a:lnT w="381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en-US" altLang="zh-TW" sz="3600" b="1" i="1" kern="1200">
                          <a:solidFill>
                            <a:srgbClr val="223474"/>
                          </a:solidFill>
                          <a:latin typeface="Times New Roman" panose="02020603050405020304" pitchFamily="18" charset="0"/>
                          <a:ea typeface="+mn-ea"/>
                          <a:cs typeface="Times New Roman" panose="02020603050405020304" pitchFamily="18" charset="0"/>
                        </a:rPr>
                        <a:t>5,000</a:t>
                      </a:r>
                      <a:endParaRPr lang="zh-TW" altLang="en-US" sz="3600" b="1" i="1" kern="1200">
                        <a:solidFill>
                          <a:srgbClr val="223474"/>
                        </a:solidFill>
                        <a:latin typeface="Times New Roman" panose="02020603050405020304" pitchFamily="18" charset="0"/>
                        <a:ea typeface="+mn-ea"/>
                        <a:cs typeface="Times New Roman" panose="02020603050405020304" pitchFamily="18" charset="0"/>
                      </a:endParaRPr>
                    </a:p>
                  </a:txBody>
                  <a:tcPr anchor="ctr">
                    <a:lnT w="38100" cap="flat" cmpd="sng" algn="ctr">
                      <a:solidFill>
                        <a:schemeClr val="tx1"/>
                      </a:solidFill>
                      <a:prstDash val="solid"/>
                      <a:round/>
                      <a:headEnd type="none" w="med" len="med"/>
                      <a:tailEnd type="none" w="med" len="med"/>
                    </a:lnT>
                  </a:tcPr>
                </a:tc>
                <a:tc>
                  <a:txBody>
                    <a:bodyPr/>
                    <a:lstStyle/>
                    <a:p>
                      <a:pPr marL="0" algn="ctr" defTabSz="914400" rtl="0" eaLnBrk="1" latinLnBrk="0" hangingPunct="1"/>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94738462"/>
                  </a:ext>
                </a:extLst>
              </a:tr>
              <a:tr h="800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223474"/>
                          </a:solidFill>
                          <a:latin typeface="微軟正黑體" panose="020B0604030504040204" pitchFamily="34" charset="-120"/>
                          <a:ea typeface="微軟正黑體" panose="020B0604030504040204" pitchFamily="34" charset="-120"/>
                        </a:rPr>
                        <a:t>4. </a:t>
                      </a:r>
                      <a:r>
                        <a:rPr kumimoji="1" lang="zh-TW" altLang="en-US" sz="3200" b="1" i="0" dirty="0">
                          <a:solidFill>
                            <a:srgbClr val="223474"/>
                          </a:solidFill>
                          <a:latin typeface="Microsoft YaHei" panose="020B0503020204020204" pitchFamily="34" charset="-122"/>
                          <a:ea typeface="Microsoft YaHei" panose="020B0503020204020204" pitchFamily="34" charset="-122"/>
                        </a:rPr>
                        <a:t>科技化平臺輔導</a:t>
                      </a:r>
                      <a:r>
                        <a:rPr kumimoji="1" lang="zh-TW" altLang="en-US" sz="2400" b="0" i="0" dirty="0">
                          <a:solidFill>
                            <a:srgbClr val="223474"/>
                          </a:solidFill>
                          <a:latin typeface="微軟正黑體" panose="020B0604030504040204" pitchFamily="34" charset="-120"/>
                          <a:ea typeface="微軟正黑體" panose="020B0604030504040204" pitchFamily="34" charset="-120"/>
                        </a:rPr>
                        <a:t>社群</a:t>
                      </a:r>
                      <a:endParaRPr kumimoji="1" lang="zh-TW" altLang="en-US" sz="2800" b="1" i="0" dirty="0">
                        <a:solidFill>
                          <a:srgbClr val="223474"/>
                        </a:solidFill>
                        <a:latin typeface="微軟正黑體" panose="020B0604030504040204" pitchFamily="34" charset="-120"/>
                        <a:ea typeface="微軟正黑體" panose="020B0604030504040204" pitchFamily="34" charset="-120"/>
                      </a:endParaRPr>
                    </a:p>
                  </a:txBody>
                  <a:tcPr anchor="ctr"/>
                </a:tc>
                <a:tc>
                  <a:txBody>
                    <a:bodyPr/>
                    <a:lstStyle/>
                    <a:p>
                      <a:pPr marL="0" algn="ctr" defTabSz="914400" rtl="0" eaLnBrk="1" latinLnBrk="0" hangingPunct="1"/>
                      <a:r>
                        <a:rPr lang="en-US" altLang="zh-TW" sz="3600" b="0" i="0" kern="1200" dirty="0">
                          <a:solidFill>
                            <a:srgbClr val="223474"/>
                          </a:solidFill>
                          <a:latin typeface="Times New Roman" panose="02020603050405020304" pitchFamily="18" charset="0"/>
                          <a:ea typeface="+mn-ea"/>
                          <a:cs typeface="Times New Roman" panose="02020603050405020304" pitchFamily="18" charset="0"/>
                        </a:rPr>
                        <a:t>15,000</a:t>
                      </a:r>
                      <a:endParaRPr lang="zh-TW" altLang="en-US" sz="3600" b="0" i="0" kern="1200" dirty="0">
                        <a:solidFill>
                          <a:srgbClr val="223474"/>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en-US" altLang="zh-TW" sz="3600" b="1" i="1" kern="1200">
                          <a:solidFill>
                            <a:srgbClr val="223474"/>
                          </a:solidFill>
                          <a:latin typeface="Times New Roman" panose="02020603050405020304" pitchFamily="18" charset="0"/>
                          <a:ea typeface="+mn-ea"/>
                          <a:cs typeface="Times New Roman" panose="02020603050405020304" pitchFamily="18" charset="0"/>
                        </a:rPr>
                        <a:t>5,000</a:t>
                      </a:r>
                      <a:endParaRPr lang="zh-TW" altLang="en-US" sz="3600" b="1" i="1" kern="1200">
                        <a:solidFill>
                          <a:srgbClr val="223474"/>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662210018"/>
                  </a:ext>
                </a:extLst>
              </a:tr>
              <a:tr h="800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223474"/>
                          </a:solidFill>
                          <a:latin typeface="微軟正黑體" panose="020B0604030504040204" pitchFamily="34" charset="-120"/>
                          <a:ea typeface="微軟正黑體" panose="020B0604030504040204" pitchFamily="34" charset="-120"/>
                        </a:rPr>
                        <a:t>5. </a:t>
                      </a:r>
                      <a:r>
                        <a:rPr kumimoji="1" lang="zh-TW" altLang="en-US" sz="2800" b="1" i="0" kern="1200" dirty="0">
                          <a:solidFill>
                            <a:srgbClr val="223474"/>
                          </a:solidFill>
                          <a:latin typeface="Microsoft YaHei" panose="020B0503020204020204" pitchFamily="34" charset="-122"/>
                          <a:ea typeface="Microsoft YaHei" panose="020B0503020204020204" pitchFamily="34" charset="-122"/>
                          <a:cs typeface="+mn-cs"/>
                        </a:rPr>
                        <a:t>專業貢獻</a:t>
                      </a:r>
                      <a:r>
                        <a:rPr kumimoji="1" lang="zh-TW" altLang="en-US" sz="2400" b="0" i="0" dirty="0">
                          <a:solidFill>
                            <a:srgbClr val="223474"/>
                          </a:solidFill>
                          <a:latin typeface="微軟正黑體" panose="020B0604030504040204" pitchFamily="34" charset="-120"/>
                          <a:ea typeface="微軟正黑體" panose="020B0604030504040204" pitchFamily="34" charset="-120"/>
                        </a:rPr>
                        <a:t>社群</a:t>
                      </a:r>
                      <a:endParaRPr kumimoji="1" lang="zh-TW" altLang="en-US" sz="2800" b="0" i="0" dirty="0">
                        <a:solidFill>
                          <a:srgbClr val="223474"/>
                        </a:solidFill>
                        <a:latin typeface="微軟正黑體" panose="020B0604030504040204" pitchFamily="34" charset="-120"/>
                        <a:ea typeface="微軟正黑體" panose="020B0604030504040204" pitchFamily="34" charset="-12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a:solidFill>
                            <a:srgbClr val="223474"/>
                          </a:solidFill>
                          <a:latin typeface="Times New Roman" panose="02020603050405020304" pitchFamily="18" charset="0"/>
                          <a:ea typeface="+mn-ea"/>
                          <a:cs typeface="Times New Roman" panose="02020603050405020304" pitchFamily="18" charset="0"/>
                        </a:rPr>
                        <a:t>50,000</a:t>
                      </a:r>
                      <a:endParaRPr lang="zh-TW" altLang="en-US" sz="3600" b="0" i="0" kern="1200">
                        <a:solidFill>
                          <a:srgbClr val="223474"/>
                        </a:solidFill>
                        <a:latin typeface="Times New Roman" panose="02020603050405020304" pitchFamily="18" charset="0"/>
                        <a:ea typeface="+mn-ea"/>
                        <a:cs typeface="Times New Roman" panose="02020603050405020304" pitchFamily="18" charset="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3600" b="0" i="0" kern="1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7726098"/>
                  </a:ext>
                </a:extLst>
              </a:tr>
              <a:tr h="800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444A4D"/>
                          </a:solidFill>
                          <a:latin typeface="微軟正黑體" panose="020B0604030504040204" pitchFamily="34" charset="-120"/>
                          <a:ea typeface="微軟正黑體" panose="020B0604030504040204" pitchFamily="34" charset="-120"/>
                        </a:rPr>
                        <a:t>6. </a:t>
                      </a:r>
                      <a:r>
                        <a:rPr kumimoji="1" lang="zh-TW" altLang="en-US" sz="3200" b="1" i="0" dirty="0">
                          <a:solidFill>
                            <a:srgbClr val="444A4D"/>
                          </a:solidFill>
                          <a:latin typeface="Microsoft YaHei" panose="020B0503020204020204" pitchFamily="34" charset="-122"/>
                          <a:ea typeface="Microsoft YaHei" panose="020B0503020204020204" pitchFamily="34" charset="-122"/>
                        </a:rPr>
                        <a:t>課程領導人</a:t>
                      </a:r>
                      <a:r>
                        <a:rPr kumimoji="1" lang="zh-TW" altLang="en-US" sz="2400" b="0" i="0" dirty="0">
                          <a:solidFill>
                            <a:srgbClr val="444A4D"/>
                          </a:solidFill>
                          <a:latin typeface="微軟正黑體" panose="020B0604030504040204" pitchFamily="34" charset="-120"/>
                          <a:ea typeface="微軟正黑體" panose="020B0604030504040204" pitchFamily="34" charset="-120"/>
                        </a:rPr>
                        <a:t>社群</a:t>
                      </a:r>
                      <a:endParaRPr kumimoji="1" lang="zh-TW" altLang="en-US" sz="2800" b="0" i="0" dirty="0">
                        <a:solidFill>
                          <a:srgbClr val="444A4D"/>
                        </a:solidFill>
                        <a:latin typeface="微軟正黑體" panose="020B0604030504040204" pitchFamily="34" charset="-120"/>
                        <a:ea typeface="微軟正黑體" panose="020B0604030504040204" pitchFamily="34" charset="-120"/>
                      </a:endParaRP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TW" sz="3600" b="0" i="0" kern="1200">
                          <a:solidFill>
                            <a:srgbClr val="444A4D"/>
                          </a:solidFill>
                          <a:latin typeface="Times New Roman" panose="02020603050405020304" pitchFamily="18" charset="0"/>
                          <a:ea typeface="+mn-ea"/>
                          <a:cs typeface="Times New Roman" panose="02020603050405020304" pitchFamily="18" charset="0"/>
                        </a:rPr>
                        <a:t>15,000</a:t>
                      </a:r>
                      <a:endParaRPr lang="zh-TW" altLang="en-US" sz="3600" b="0" i="0" kern="1200">
                        <a:solidFill>
                          <a:srgbClr val="444A4D"/>
                        </a:solidFill>
                        <a:latin typeface="Times New Roman" panose="02020603050405020304" pitchFamily="18" charset="0"/>
                        <a:ea typeface="+mn-ea"/>
                        <a:cs typeface="Times New Roman" panose="02020603050405020304" pitchFamily="18" charset="0"/>
                      </a:endParaRP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3600" b="0" i="0" kern="1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endParaRPr lang="zh-TW" altLang="en-US" sz="4000" b="1" i="0" kern="1200" dirty="0">
                        <a:solidFill>
                          <a:srgbClr val="444A4D"/>
                        </a:solidFill>
                        <a:latin typeface="Times New Roman" panose="02020603050405020304" pitchFamily="18" charset="0"/>
                        <a:ea typeface="+mn-ea"/>
                        <a:cs typeface="Times New Roman" panose="02020603050405020304" pitchFamily="18" charset="0"/>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6824706"/>
                  </a:ext>
                </a:extLst>
              </a:tr>
            </a:tbl>
          </a:graphicData>
        </a:graphic>
      </p:graphicFrame>
      <p:grpSp>
        <p:nvGrpSpPr>
          <p:cNvPr id="65" name="群組 64">
            <a:extLst>
              <a:ext uri="{FF2B5EF4-FFF2-40B4-BE49-F238E27FC236}">
                <a16:creationId xmlns:a16="http://schemas.microsoft.com/office/drawing/2014/main" id="{6387F01A-D30D-1244-9C7B-9BB8E4DF5CA7}"/>
              </a:ext>
            </a:extLst>
          </p:cNvPr>
          <p:cNvGrpSpPr/>
          <p:nvPr/>
        </p:nvGrpSpPr>
        <p:grpSpPr>
          <a:xfrm>
            <a:off x="0" y="0"/>
            <a:ext cx="328614" cy="6858000"/>
            <a:chOff x="0" y="0"/>
            <a:chExt cx="328614" cy="6858000"/>
          </a:xfrm>
        </p:grpSpPr>
        <p:sp>
          <p:nvSpPr>
            <p:cNvPr id="66" name="矩形 65">
              <a:extLst>
                <a:ext uri="{FF2B5EF4-FFF2-40B4-BE49-F238E27FC236}">
                  <a16:creationId xmlns:a16="http://schemas.microsoft.com/office/drawing/2014/main" id="{3588A463-7160-0341-AA18-97F0351046DC}"/>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矩形 66">
              <a:extLst>
                <a:ext uri="{FF2B5EF4-FFF2-40B4-BE49-F238E27FC236}">
                  <a16:creationId xmlns:a16="http://schemas.microsoft.com/office/drawing/2014/main" id="{CD77C2FE-AEF9-2C45-B565-FCDB2FDFBD45}"/>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4" name="文字方塊 13">
            <a:extLst>
              <a:ext uri="{FF2B5EF4-FFF2-40B4-BE49-F238E27FC236}">
                <a16:creationId xmlns:a16="http://schemas.microsoft.com/office/drawing/2014/main" id="{3FBD890D-DEA8-DE43-933B-712EA289C02C}"/>
              </a:ext>
            </a:extLst>
          </p:cNvPr>
          <p:cNvSpPr txBox="1"/>
          <p:nvPr/>
        </p:nvSpPr>
        <p:spPr>
          <a:xfrm>
            <a:off x="9295201" y="1232088"/>
            <a:ext cx="2157413" cy="369332"/>
          </a:xfrm>
          <a:prstGeom prst="rect">
            <a:avLst/>
          </a:prstGeom>
          <a:noFill/>
        </p:spPr>
        <p:txBody>
          <a:bodyPr wrap="square" rtlCol="0">
            <a:spAutoFit/>
          </a:bodyPr>
          <a:lstStyle/>
          <a:p>
            <a:pPr algn="r"/>
            <a:r>
              <a:rPr kumimoji="1" lang="zh-TW" altLang="en-US" dirty="0">
                <a:latin typeface="微軟正黑體" panose="020B0604030504040204" pitchFamily="34" charset="-120"/>
                <a:ea typeface="微軟正黑體" panose="020B0604030504040204" pitchFamily="34" charset="-120"/>
              </a:rPr>
              <a:t>單位：每</a:t>
            </a:r>
            <a:r>
              <a:rPr kumimoji="1" lang="en-US" altLang="zh-TW" dirty="0">
                <a:latin typeface="微軟正黑體" panose="020B0604030504040204" pitchFamily="34" charset="-120"/>
                <a:ea typeface="微軟正黑體" panose="020B0604030504040204" pitchFamily="34" charset="-120"/>
              </a:rPr>
              <a:t>1</a:t>
            </a:r>
            <a:r>
              <a:rPr kumimoji="1" lang="zh-TW" altLang="en-US" dirty="0">
                <a:latin typeface="微軟正黑體" panose="020B0604030504040204" pitchFamily="34" charset="-120"/>
                <a:ea typeface="微軟正黑體" panose="020B0604030504040204" pitchFamily="34" charset="-120"/>
              </a:rPr>
              <a:t>社群</a:t>
            </a:r>
          </a:p>
        </p:txBody>
      </p:sp>
    </p:spTree>
    <p:extLst>
      <p:ext uri="{BB962C8B-B14F-4D97-AF65-F5344CB8AC3E}">
        <p14:creationId xmlns:p14="http://schemas.microsoft.com/office/powerpoint/2010/main" val="17745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7008650"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學年領域</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41" name="圖形 40" descr="業績成長">
            <a:extLst>
              <a:ext uri="{FF2B5EF4-FFF2-40B4-BE49-F238E27FC236}">
                <a16:creationId xmlns:a16="http://schemas.microsoft.com/office/drawing/2014/main" id="{3CC98C6B-84DB-5C44-8B74-42E17ADF62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4531" y="1806049"/>
            <a:ext cx="1894796" cy="1894796"/>
          </a:xfrm>
          <a:prstGeom prst="rect">
            <a:avLst/>
          </a:prstGeom>
        </p:spPr>
      </p:pic>
      <p:sp>
        <p:nvSpPr>
          <p:cNvPr id="45" name="矩形 44">
            <a:extLst>
              <a:ext uri="{FF2B5EF4-FFF2-40B4-BE49-F238E27FC236}">
                <a16:creationId xmlns:a16="http://schemas.microsoft.com/office/drawing/2014/main" id="{1EFE760F-9074-C041-8E6A-764B18B2796B}"/>
              </a:ext>
            </a:extLst>
          </p:cNvPr>
          <p:cNvSpPr/>
          <p:nvPr/>
        </p:nvSpPr>
        <p:spPr>
          <a:xfrm>
            <a:off x="6715463" y="3660663"/>
            <a:ext cx="2640933" cy="1077218"/>
          </a:xfrm>
          <a:prstGeom prst="rect">
            <a:avLst/>
          </a:prstGeom>
          <a:noFill/>
        </p:spPr>
        <p:txBody>
          <a:bodyPr wrap="square" rtlCol="0">
            <a:spAutoFit/>
          </a:bodyPr>
          <a:lstStyle/>
          <a:p>
            <a:r>
              <a:rPr lang="zh-TW" altLang="en-US" sz="3200" b="1" dirty="0">
                <a:solidFill>
                  <a:srgbClr val="444A4D"/>
                </a:solidFill>
                <a:latin typeface="Microsoft YaHei" panose="020B0503020204020204" pitchFamily="34" charset="-122"/>
                <a:ea typeface="Microsoft YaHei" panose="020B0503020204020204" pitchFamily="34" charset="-122"/>
              </a:rPr>
              <a:t>提升整體課程與教學品質</a:t>
            </a:r>
          </a:p>
        </p:txBody>
      </p:sp>
      <p:sp>
        <p:nvSpPr>
          <p:cNvPr id="46" name="文字方塊 45">
            <a:extLst>
              <a:ext uri="{FF2B5EF4-FFF2-40B4-BE49-F238E27FC236}">
                <a16:creationId xmlns:a16="http://schemas.microsoft.com/office/drawing/2014/main" id="{187A61D2-4342-0A4E-99B8-782D18247771}"/>
              </a:ext>
            </a:extLst>
          </p:cNvPr>
          <p:cNvSpPr txBox="1"/>
          <p:nvPr/>
        </p:nvSpPr>
        <p:spPr>
          <a:xfrm>
            <a:off x="2669886" y="3730816"/>
            <a:ext cx="2444086" cy="1077218"/>
          </a:xfrm>
          <a:prstGeom prst="rect">
            <a:avLst/>
          </a:prstGeom>
          <a:noFill/>
        </p:spPr>
        <p:txBody>
          <a:bodyPr wrap="square" rtlCol="0">
            <a:spAutoFit/>
          </a:bodyPr>
          <a:lstStyle/>
          <a:p>
            <a:r>
              <a:rPr lang="zh-TW" altLang="zh-TW" sz="3200" b="1" dirty="0">
                <a:solidFill>
                  <a:srgbClr val="0070C0"/>
                </a:solidFill>
                <a:latin typeface="Microsoft YaHei" panose="020B0503020204020204" pitchFamily="34" charset="-122"/>
                <a:ea typeface="Microsoft YaHei" panose="020B0503020204020204" pitchFamily="34" charset="-122"/>
              </a:rPr>
              <a:t>針對學生學習成效提升 </a:t>
            </a:r>
            <a:endParaRPr kumimoji="1" lang="zh-TW" altLang="en-US" sz="3200" b="1" dirty="0">
              <a:solidFill>
                <a:srgbClr val="0070C0"/>
              </a:solidFill>
              <a:latin typeface="Microsoft YaHei" panose="020B0503020204020204" pitchFamily="34" charset="-122"/>
              <a:ea typeface="Microsoft YaHei" panose="020B0503020204020204" pitchFamily="34" charset="-122"/>
            </a:endParaRPr>
          </a:p>
        </p:txBody>
      </p:sp>
      <p:pic>
        <p:nvPicPr>
          <p:cNvPr id="47" name="圖形 46" descr="教室">
            <a:extLst>
              <a:ext uri="{FF2B5EF4-FFF2-40B4-BE49-F238E27FC236}">
                <a16:creationId xmlns:a16="http://schemas.microsoft.com/office/drawing/2014/main" id="{59B43B43-3511-7A42-A51E-D8B8D55D8A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4952" y="1785513"/>
            <a:ext cx="1769200" cy="1769200"/>
          </a:xfrm>
          <a:prstGeom prst="rect">
            <a:avLst/>
          </a:prstGeom>
        </p:spPr>
      </p:pic>
      <p:sp>
        <p:nvSpPr>
          <p:cNvPr id="48" name="矩形 47">
            <a:extLst>
              <a:ext uri="{FF2B5EF4-FFF2-40B4-BE49-F238E27FC236}">
                <a16:creationId xmlns:a16="http://schemas.microsoft.com/office/drawing/2014/main" id="{6A69E475-0F80-D745-8C55-796C61F54B10}"/>
              </a:ext>
            </a:extLst>
          </p:cNvPr>
          <p:cNvSpPr/>
          <p:nvPr/>
        </p:nvSpPr>
        <p:spPr>
          <a:xfrm>
            <a:off x="2635860" y="5330339"/>
            <a:ext cx="3062377" cy="400110"/>
          </a:xfrm>
          <a:prstGeom prst="rect">
            <a:avLst/>
          </a:prstGeom>
        </p:spPr>
        <p:txBody>
          <a:bodyPr wrap="none">
            <a:spAutoFit/>
          </a:bodyPr>
          <a:lstStyle/>
          <a:p>
            <a:r>
              <a:rPr lang="zh-TW" altLang="zh-TW" sz="2000" spc="-10" dirty="0">
                <a:latin typeface="微軟正黑體" panose="020B0604030504040204" pitchFamily="34" charset="-120"/>
                <a:ea typeface="微軟正黑體" panose="020B0604030504040204" pitchFamily="34" charset="-120"/>
                <a:cs typeface="Times New Roman" panose="02020603050405020304" pitchFamily="18" charset="0"/>
              </a:rPr>
              <a:t>學習診斷及評量結果運用</a:t>
            </a:r>
            <a:r>
              <a:rPr lang="zh-TW" altLang="zh-TW" sz="2000" dirty="0">
                <a:latin typeface="微軟正黑體" panose="020B0604030504040204" pitchFamily="34" charset="-120"/>
                <a:ea typeface="微軟正黑體" panose="020B0604030504040204" pitchFamily="34" charset="-120"/>
              </a:rPr>
              <a:t> </a:t>
            </a:r>
            <a:endParaRPr lang="zh-TW" altLang="en-US" sz="2000" dirty="0">
              <a:latin typeface="微軟正黑體" panose="020B0604030504040204" pitchFamily="34" charset="-120"/>
              <a:ea typeface="微軟正黑體" panose="020B0604030504040204" pitchFamily="34" charset="-120"/>
            </a:endParaRPr>
          </a:p>
        </p:txBody>
      </p:sp>
      <p:sp>
        <p:nvSpPr>
          <p:cNvPr id="49" name="矩形 48">
            <a:extLst>
              <a:ext uri="{FF2B5EF4-FFF2-40B4-BE49-F238E27FC236}">
                <a16:creationId xmlns:a16="http://schemas.microsoft.com/office/drawing/2014/main" id="{33D66059-9136-6E4D-8BC0-208A5F09DEFD}"/>
              </a:ext>
            </a:extLst>
          </p:cNvPr>
          <p:cNvSpPr/>
          <p:nvPr/>
        </p:nvSpPr>
        <p:spPr>
          <a:xfrm>
            <a:off x="2643864" y="5750204"/>
            <a:ext cx="2820003" cy="400110"/>
          </a:xfrm>
          <a:prstGeom prst="rect">
            <a:avLst/>
          </a:prstGeom>
        </p:spPr>
        <p:txBody>
          <a:bodyPr wrap="none">
            <a:spAutoFit/>
          </a:bodyPr>
          <a:lstStyle/>
          <a:p>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學習領域學生學習策略</a:t>
            </a:r>
            <a:r>
              <a:rPr lang="zh-TW" altLang="zh-TW" sz="2000" dirty="0">
                <a:latin typeface="微軟正黑體" panose="020B0604030504040204" pitchFamily="34" charset="-120"/>
                <a:ea typeface="微軟正黑體" panose="020B0604030504040204" pitchFamily="34" charset="-120"/>
              </a:rPr>
              <a:t> </a:t>
            </a:r>
            <a:endParaRPr lang="zh-TW" altLang="en-US" sz="2000" dirty="0">
              <a:latin typeface="微軟正黑體" panose="020B0604030504040204" pitchFamily="34" charset="-120"/>
              <a:ea typeface="微軟正黑體" panose="020B0604030504040204" pitchFamily="34" charset="-120"/>
            </a:endParaRPr>
          </a:p>
        </p:txBody>
      </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 name="群組 3">
            <a:extLst>
              <a:ext uri="{FF2B5EF4-FFF2-40B4-BE49-F238E27FC236}">
                <a16:creationId xmlns:a16="http://schemas.microsoft.com/office/drawing/2014/main" id="{13BA9952-FA25-2B41-8964-100D5EA16684}"/>
              </a:ext>
            </a:extLst>
          </p:cNvPr>
          <p:cNvGrpSpPr/>
          <p:nvPr/>
        </p:nvGrpSpPr>
        <p:grpSpPr>
          <a:xfrm>
            <a:off x="814728" y="1358168"/>
            <a:ext cx="954087" cy="3084450"/>
            <a:chOff x="814728" y="1358168"/>
            <a:chExt cx="954087" cy="2669838"/>
          </a:xfrm>
        </p:grpSpPr>
        <p:sp>
          <p:nvSpPr>
            <p:cNvPr id="2" name="圓角矩形 1">
              <a:extLst>
                <a:ext uri="{FF2B5EF4-FFF2-40B4-BE49-F238E27FC236}">
                  <a16:creationId xmlns:a16="http://schemas.microsoft.com/office/drawing/2014/main" id="{7DF85B00-1409-3343-AE73-C3F953E95F8F}"/>
                </a:ext>
              </a:extLst>
            </p:cNvPr>
            <p:cNvSpPr/>
            <p:nvPr/>
          </p:nvSpPr>
          <p:spPr>
            <a:xfrm>
              <a:off x="814728" y="1358168"/>
              <a:ext cx="954087" cy="1894796"/>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774B1BDC-8AC8-9F49-92DF-D33DB5EF43CD}"/>
                </a:ext>
              </a:extLst>
            </p:cNvPr>
            <p:cNvSpPr txBox="1"/>
            <p:nvPr/>
          </p:nvSpPr>
          <p:spPr>
            <a:xfrm>
              <a:off x="900751" y="1484831"/>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運作目的</a:t>
              </a:r>
            </a:p>
          </p:txBody>
        </p:sp>
      </p:grpSp>
      <p:sp>
        <p:nvSpPr>
          <p:cNvPr id="24" name="矩形 23">
            <a:extLst>
              <a:ext uri="{FF2B5EF4-FFF2-40B4-BE49-F238E27FC236}">
                <a16:creationId xmlns:a16="http://schemas.microsoft.com/office/drawing/2014/main" id="{70FE513F-FB00-449A-BBBF-D282B3DB3812}"/>
              </a:ext>
            </a:extLst>
          </p:cNvPr>
          <p:cNvSpPr/>
          <p:nvPr/>
        </p:nvSpPr>
        <p:spPr>
          <a:xfrm>
            <a:off x="5742415" y="5334153"/>
            <a:ext cx="4070242" cy="361637"/>
          </a:xfrm>
          <a:prstGeom prst="rect">
            <a:avLst/>
          </a:prstGeom>
        </p:spPr>
        <p:txBody>
          <a:bodyPr wrap="square">
            <a:spAutoFit/>
          </a:bodyPr>
          <a:lstStyle/>
          <a:p>
            <a:pPr marL="768985" marR="0" lvl="0" indent="217170" algn="l" defTabSz="457200" rtl="0" eaLnBrk="1" fontAlgn="auto" latinLnBrk="0" hangingPunct="1">
              <a:lnSpc>
                <a:spcPts val="21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素養導向教學設計與評量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9" name="矩形 28">
            <a:extLst>
              <a:ext uri="{FF2B5EF4-FFF2-40B4-BE49-F238E27FC236}">
                <a16:creationId xmlns:a16="http://schemas.microsoft.com/office/drawing/2014/main" id="{87B34991-B717-4B42-8236-1BFEC9E2AEA8}"/>
              </a:ext>
            </a:extLst>
          </p:cNvPr>
          <p:cNvSpPr/>
          <p:nvPr/>
        </p:nvSpPr>
        <p:spPr>
          <a:xfrm>
            <a:off x="6754168" y="5767208"/>
            <a:ext cx="255711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融入學習策略的指導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3490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7008650"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學年領域</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申辦條件</a:t>
            </a:r>
          </a:p>
        </p:txBody>
      </p:sp>
      <p:grpSp>
        <p:nvGrpSpPr>
          <p:cNvPr id="10" name="群組 9">
            <a:extLst>
              <a:ext uri="{FF2B5EF4-FFF2-40B4-BE49-F238E27FC236}">
                <a16:creationId xmlns:a16="http://schemas.microsoft.com/office/drawing/2014/main" id="{AD38D272-776B-4D36-AA64-75541421EAEF}"/>
              </a:ext>
            </a:extLst>
          </p:cNvPr>
          <p:cNvGrpSpPr/>
          <p:nvPr/>
        </p:nvGrpSpPr>
        <p:grpSpPr>
          <a:xfrm>
            <a:off x="805665" y="3784843"/>
            <a:ext cx="954087" cy="1295272"/>
            <a:chOff x="819480" y="3850296"/>
            <a:chExt cx="954087" cy="1295272"/>
          </a:xfrm>
        </p:grpSpPr>
        <p:sp>
          <p:nvSpPr>
            <p:cNvPr id="59" name="圓角矩形 61">
              <a:extLst>
                <a:ext uri="{FF2B5EF4-FFF2-40B4-BE49-F238E27FC236}">
                  <a16:creationId xmlns:a16="http://schemas.microsoft.com/office/drawing/2014/main" id="{AB552368-AF62-4658-99EB-3A077DDC70EA}"/>
                </a:ext>
              </a:extLst>
            </p:cNvPr>
            <p:cNvSpPr/>
            <p:nvPr/>
          </p:nvSpPr>
          <p:spPr>
            <a:xfrm>
              <a:off x="819480" y="3850296"/>
              <a:ext cx="954087" cy="1295272"/>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文字方塊 59">
              <a:extLst>
                <a:ext uri="{FF2B5EF4-FFF2-40B4-BE49-F238E27FC236}">
                  <a16:creationId xmlns:a16="http://schemas.microsoft.com/office/drawing/2014/main" id="{7CF42A5E-6005-411D-B31A-511B38987F2F}"/>
                </a:ext>
              </a:extLst>
            </p:cNvPr>
            <p:cNvSpPr txBox="1"/>
            <p:nvPr/>
          </p:nvSpPr>
          <p:spPr>
            <a:xfrm>
              <a:off x="905503" y="4010026"/>
              <a:ext cx="738664" cy="1025268"/>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國小</a:t>
              </a:r>
            </a:p>
          </p:txBody>
        </p:sp>
      </p:grpSp>
      <p:grpSp>
        <p:nvGrpSpPr>
          <p:cNvPr id="5" name="群組 4">
            <a:extLst>
              <a:ext uri="{FF2B5EF4-FFF2-40B4-BE49-F238E27FC236}">
                <a16:creationId xmlns:a16="http://schemas.microsoft.com/office/drawing/2014/main" id="{CEE31902-F5CD-468D-8836-69A6157C1429}"/>
              </a:ext>
            </a:extLst>
          </p:cNvPr>
          <p:cNvGrpSpPr/>
          <p:nvPr/>
        </p:nvGrpSpPr>
        <p:grpSpPr>
          <a:xfrm>
            <a:off x="2680954" y="1742541"/>
            <a:ext cx="2907101" cy="928914"/>
            <a:chOff x="3254213" y="2040206"/>
            <a:chExt cx="2907101" cy="928914"/>
          </a:xfrm>
        </p:grpSpPr>
        <p:sp>
          <p:nvSpPr>
            <p:cNvPr id="30" name="矩形 29">
              <a:extLst>
                <a:ext uri="{FF2B5EF4-FFF2-40B4-BE49-F238E27FC236}">
                  <a16:creationId xmlns:a16="http://schemas.microsoft.com/office/drawing/2014/main" id="{260C1ADF-375B-4DE7-9FAF-838B4ADFED18}"/>
                </a:ext>
              </a:extLst>
            </p:cNvPr>
            <p:cNvSpPr/>
            <p:nvPr/>
          </p:nvSpPr>
          <p:spPr>
            <a:xfrm>
              <a:off x="3254213" y="2040206"/>
              <a:ext cx="2907101" cy="928914"/>
            </a:xfrm>
            <a:prstGeom prst="rect">
              <a:avLst/>
            </a:prstGeom>
            <a:solidFill>
              <a:srgbClr val="BA2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5CC94B3F-F574-48E5-8E25-DB33070C4E4B}"/>
                </a:ext>
              </a:extLst>
            </p:cNvPr>
            <p:cNvSpPr txBox="1"/>
            <p:nvPr/>
          </p:nvSpPr>
          <p:spPr>
            <a:xfrm>
              <a:off x="3441667" y="2119942"/>
              <a:ext cx="2633105" cy="769441"/>
            </a:xfrm>
            <a:prstGeom prst="rect">
              <a:avLst/>
            </a:prstGeom>
            <a:noFill/>
          </p:spPr>
          <p:txBody>
            <a:bodyPr wrap="square" rtlCol="0">
              <a:spAutoFit/>
            </a:bodyPr>
            <a:lstStyle/>
            <a:p>
              <a:r>
                <a:rPr lang="en-US" altLang="zh-TW" sz="4400" b="1" dirty="0">
                  <a:solidFill>
                    <a:schemeClr val="bg1"/>
                  </a:solidFill>
                  <a:latin typeface="Microsoft YaHei" panose="020B0503020204020204" pitchFamily="34" charset="-122"/>
                  <a:ea typeface="Microsoft YaHei" panose="020B0503020204020204" pitchFamily="34" charset="-122"/>
                </a:rPr>
                <a:t>12</a:t>
              </a:r>
              <a:r>
                <a:rPr lang="zh-TW" altLang="en-US" sz="4400" b="1" dirty="0">
                  <a:solidFill>
                    <a:schemeClr val="bg1"/>
                  </a:solidFill>
                  <a:latin typeface="Microsoft YaHei" panose="020B0503020204020204" pitchFamily="34" charset="-122"/>
                  <a:ea typeface="Microsoft YaHei" panose="020B0503020204020204" pitchFamily="34" charset="-122"/>
                </a:rPr>
                <a:t>班以下</a:t>
              </a:r>
            </a:p>
          </p:txBody>
        </p:sp>
      </p:grpSp>
      <p:sp>
        <p:nvSpPr>
          <p:cNvPr id="33" name="文字方塊 32">
            <a:extLst>
              <a:ext uri="{FF2B5EF4-FFF2-40B4-BE49-F238E27FC236}">
                <a16:creationId xmlns:a16="http://schemas.microsoft.com/office/drawing/2014/main" id="{376FFCC4-A361-484C-95A3-A5BB41A94E51}"/>
              </a:ext>
            </a:extLst>
          </p:cNvPr>
          <p:cNvSpPr txBox="1"/>
          <p:nvPr/>
        </p:nvSpPr>
        <p:spPr>
          <a:xfrm>
            <a:off x="2770349" y="3089094"/>
            <a:ext cx="3817356" cy="523220"/>
          </a:xfrm>
          <a:prstGeom prst="rect">
            <a:avLst/>
          </a:prstGeom>
          <a:noFill/>
        </p:spPr>
        <p:txBody>
          <a:bodyPr wrap="square">
            <a:spAutoFit/>
          </a:bodyPr>
          <a:lstStyle/>
          <a:p>
            <a:r>
              <a:rPr kumimoji="1" lang="zh-TW" altLang="en-US" sz="2800" b="1" dirty="0">
                <a:solidFill>
                  <a:srgbClr val="454A4D"/>
                </a:solidFill>
                <a:latin typeface="Microsoft YaHei" panose="020B0503020204020204" pitchFamily="34" charset="-122"/>
                <a:ea typeface="Microsoft YaHei" panose="020B0503020204020204" pitchFamily="34" charset="-122"/>
              </a:rPr>
              <a:t>導師：跨校學年社群</a:t>
            </a:r>
            <a:endParaRPr lang="zh-TW" altLang="en-US" sz="2800" b="1" dirty="0">
              <a:solidFill>
                <a:srgbClr val="454A4D"/>
              </a:solidFill>
              <a:latin typeface="Microsoft YaHei" panose="020B0503020204020204" pitchFamily="34" charset="-122"/>
              <a:ea typeface="Microsoft YaHei" panose="020B0503020204020204" pitchFamily="34" charset="-122"/>
            </a:endParaRPr>
          </a:p>
        </p:txBody>
      </p:sp>
      <p:sp>
        <p:nvSpPr>
          <p:cNvPr id="38" name="文字方塊 37">
            <a:extLst>
              <a:ext uri="{FF2B5EF4-FFF2-40B4-BE49-F238E27FC236}">
                <a16:creationId xmlns:a16="http://schemas.microsoft.com/office/drawing/2014/main" id="{70FE5D7F-2BC5-494A-8F99-CA5DCE9E6DFC}"/>
              </a:ext>
            </a:extLst>
          </p:cNvPr>
          <p:cNvSpPr txBox="1"/>
          <p:nvPr/>
        </p:nvSpPr>
        <p:spPr>
          <a:xfrm>
            <a:off x="2770349" y="3759029"/>
            <a:ext cx="4603571" cy="523220"/>
          </a:xfrm>
          <a:prstGeom prst="rect">
            <a:avLst/>
          </a:prstGeom>
          <a:noFill/>
        </p:spPr>
        <p:txBody>
          <a:bodyPr wrap="square">
            <a:spAutoFit/>
          </a:bodyPr>
          <a:lstStyle/>
          <a:p>
            <a:r>
              <a:rPr kumimoji="1" lang="zh-TW" altLang="en-US" sz="2800" b="1" dirty="0">
                <a:solidFill>
                  <a:srgbClr val="454A4D"/>
                </a:solidFill>
                <a:latin typeface="Microsoft YaHei" panose="020B0503020204020204" pitchFamily="34" charset="-122"/>
                <a:ea typeface="Microsoft YaHei" panose="020B0503020204020204" pitchFamily="34" charset="-122"/>
              </a:rPr>
              <a:t>行政、科任：跨校領域社群</a:t>
            </a:r>
            <a:endParaRPr lang="zh-TW" altLang="en-US" sz="2800" b="1" dirty="0">
              <a:solidFill>
                <a:srgbClr val="454A4D"/>
              </a:solidFill>
              <a:latin typeface="Microsoft YaHei" panose="020B0503020204020204" pitchFamily="34" charset="-122"/>
              <a:ea typeface="Microsoft YaHei" panose="020B0503020204020204" pitchFamily="34" charset="-122"/>
            </a:endParaRPr>
          </a:p>
        </p:txBody>
      </p:sp>
      <p:grpSp>
        <p:nvGrpSpPr>
          <p:cNvPr id="9" name="群組 8">
            <a:extLst>
              <a:ext uri="{FF2B5EF4-FFF2-40B4-BE49-F238E27FC236}">
                <a16:creationId xmlns:a16="http://schemas.microsoft.com/office/drawing/2014/main" id="{B8A5CE89-1CF8-46A2-B5A9-E5230DCC910E}"/>
              </a:ext>
            </a:extLst>
          </p:cNvPr>
          <p:cNvGrpSpPr/>
          <p:nvPr/>
        </p:nvGrpSpPr>
        <p:grpSpPr>
          <a:xfrm>
            <a:off x="1932408" y="1761204"/>
            <a:ext cx="936000" cy="936172"/>
            <a:chOff x="-260686" y="-1973943"/>
            <a:chExt cx="936000" cy="936172"/>
          </a:xfrm>
        </p:grpSpPr>
        <p:sp>
          <p:nvSpPr>
            <p:cNvPr id="7" name="流程圖: 接點 6">
              <a:extLst>
                <a:ext uri="{FF2B5EF4-FFF2-40B4-BE49-F238E27FC236}">
                  <a16:creationId xmlns:a16="http://schemas.microsoft.com/office/drawing/2014/main" id="{18F72132-9332-42D7-8EFC-17DA5AA2D4D4}"/>
                </a:ext>
              </a:extLst>
            </p:cNvPr>
            <p:cNvSpPr/>
            <p:nvPr/>
          </p:nvSpPr>
          <p:spPr>
            <a:xfrm>
              <a:off x="-260686" y="-1973943"/>
              <a:ext cx="936000" cy="936172"/>
            </a:xfrm>
            <a:prstGeom prst="flowChartConnector">
              <a:avLst/>
            </a:prstGeom>
            <a:ln w="28575">
              <a:solidFill>
                <a:srgbClr val="454A4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4057C8B3-CD4A-436A-999B-7044D604FCF7}"/>
                </a:ext>
              </a:extLst>
            </p:cNvPr>
            <p:cNvSpPr txBox="1"/>
            <p:nvPr/>
          </p:nvSpPr>
          <p:spPr>
            <a:xfrm>
              <a:off x="-155543" y="-1912349"/>
              <a:ext cx="653143" cy="769441"/>
            </a:xfrm>
            <a:prstGeom prst="rect">
              <a:avLst/>
            </a:prstGeom>
            <a:noFill/>
          </p:spPr>
          <p:txBody>
            <a:bodyPr wrap="square" rtlCol="0">
              <a:spAutoFit/>
            </a:bodyPr>
            <a:lstStyle/>
            <a:p>
              <a:r>
                <a:rPr lang="zh-TW" altLang="en-US" sz="4400" b="1" dirty="0">
                  <a:solidFill>
                    <a:srgbClr val="444A4D"/>
                  </a:solidFill>
                  <a:latin typeface="Microsoft YaHei" panose="020B0503020204020204" pitchFamily="34" charset="-122"/>
                  <a:ea typeface="Microsoft YaHei" panose="020B0503020204020204" pitchFamily="34" charset="-122"/>
                </a:rPr>
                <a:t>跨</a:t>
              </a:r>
            </a:p>
          </p:txBody>
        </p:sp>
      </p:grpSp>
      <p:pic>
        <p:nvPicPr>
          <p:cNvPr id="42" name="圖形 41" descr="橡皮擦">
            <a:extLst>
              <a:ext uri="{FF2B5EF4-FFF2-40B4-BE49-F238E27FC236}">
                <a16:creationId xmlns:a16="http://schemas.microsoft.com/office/drawing/2014/main" id="{C8BB0706-E181-4CE4-8B08-5CEBC1613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5762" y="4521357"/>
            <a:ext cx="385192" cy="385192"/>
          </a:xfrm>
          <a:prstGeom prst="rect">
            <a:avLst/>
          </a:prstGeom>
        </p:spPr>
      </p:pic>
      <p:sp>
        <p:nvSpPr>
          <p:cNvPr id="43" name="文字方塊 42">
            <a:extLst>
              <a:ext uri="{FF2B5EF4-FFF2-40B4-BE49-F238E27FC236}">
                <a16:creationId xmlns:a16="http://schemas.microsoft.com/office/drawing/2014/main" id="{D60E9816-9DB2-4234-90D4-1FCC39B93219}"/>
              </a:ext>
            </a:extLst>
          </p:cNvPr>
          <p:cNvSpPr txBox="1"/>
          <p:nvPr/>
        </p:nvSpPr>
        <p:spPr>
          <a:xfrm>
            <a:off x="2770349" y="4452343"/>
            <a:ext cx="4603571" cy="523220"/>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每</a:t>
            </a:r>
            <a:r>
              <a:rPr kumimoji="1" lang="en-US" altLang="zh-TW" sz="2800" dirty="0">
                <a:solidFill>
                  <a:srgbClr val="223474"/>
                </a:solidFill>
                <a:latin typeface="Microsoft YaHei" panose="020B0503020204020204" pitchFamily="34" charset="-122"/>
                <a:ea typeface="Microsoft YaHei" panose="020B0503020204020204" pitchFamily="34" charset="-122"/>
              </a:rPr>
              <a:t>1</a:t>
            </a:r>
            <a:r>
              <a:rPr kumimoji="1" lang="zh-TW" altLang="en-US" sz="2800" dirty="0">
                <a:solidFill>
                  <a:srgbClr val="223474"/>
                </a:solidFill>
                <a:latin typeface="Microsoft YaHei" panose="020B0503020204020204" pitchFamily="34" charset="-122"/>
                <a:ea typeface="Microsoft YaHei" panose="020B0503020204020204" pitchFamily="34" charset="-122"/>
              </a:rPr>
              <a:t>跨校社群 </a:t>
            </a:r>
            <a:r>
              <a:rPr kumimoji="1" lang="en-US" altLang="zh-TW" sz="2400" dirty="0">
                <a:solidFill>
                  <a:srgbClr val="223474"/>
                </a:solidFill>
                <a:latin typeface="Microsoft YaHei" panose="020B0503020204020204" pitchFamily="34" charset="-122"/>
                <a:ea typeface="Microsoft YaHei" panose="020B0503020204020204" pitchFamily="34" charset="-122"/>
              </a:rPr>
              <a:t>$</a:t>
            </a:r>
            <a:r>
              <a:rPr kumimoji="1" lang="en-US" altLang="zh-TW" sz="2800" dirty="0">
                <a:solidFill>
                  <a:srgbClr val="223474"/>
                </a:solidFill>
                <a:latin typeface="Microsoft YaHei" panose="020B0503020204020204" pitchFamily="34" charset="-122"/>
                <a:ea typeface="Microsoft YaHei" panose="020B0503020204020204" pitchFamily="34" charset="-122"/>
              </a:rPr>
              <a:t>5,000</a:t>
            </a:r>
            <a:endParaRPr lang="zh-TW" altLang="en-US" sz="2800" dirty="0">
              <a:latin typeface="Microsoft YaHei" panose="020B0503020204020204" pitchFamily="34" charset="-122"/>
              <a:ea typeface="Microsoft YaHei" panose="020B0503020204020204" pitchFamily="34" charset="-122"/>
            </a:endParaRPr>
          </a:p>
        </p:txBody>
      </p:sp>
      <p:pic>
        <p:nvPicPr>
          <p:cNvPr id="44" name="圖形 43" descr="橡皮擦">
            <a:extLst>
              <a:ext uri="{FF2B5EF4-FFF2-40B4-BE49-F238E27FC236}">
                <a16:creationId xmlns:a16="http://schemas.microsoft.com/office/drawing/2014/main" id="{2A2FD944-F98F-46A9-8832-5D201C8E41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5762" y="5214671"/>
            <a:ext cx="385192" cy="385192"/>
          </a:xfrm>
          <a:prstGeom prst="rect">
            <a:avLst/>
          </a:prstGeom>
        </p:spPr>
      </p:pic>
      <p:sp>
        <p:nvSpPr>
          <p:cNvPr id="45" name="文字方塊 44">
            <a:extLst>
              <a:ext uri="{FF2B5EF4-FFF2-40B4-BE49-F238E27FC236}">
                <a16:creationId xmlns:a16="http://schemas.microsoft.com/office/drawing/2014/main" id="{6B3008D0-B0DD-4756-9AE7-D7D66366413F}"/>
              </a:ext>
            </a:extLst>
          </p:cNvPr>
          <p:cNvSpPr txBox="1"/>
          <p:nvPr/>
        </p:nvSpPr>
        <p:spPr>
          <a:xfrm>
            <a:off x="2770349" y="5145568"/>
            <a:ext cx="4412948" cy="954107"/>
          </a:xfrm>
          <a:prstGeom prst="rect">
            <a:avLst/>
          </a:prstGeom>
          <a:noFill/>
        </p:spPr>
        <p:txBody>
          <a:bodyPr wrap="square">
            <a:spAutoFit/>
          </a:bodyPr>
          <a:lstStyle/>
          <a:p>
            <a:r>
              <a:rPr lang="zh-TW" altLang="en-US" sz="2800" dirty="0">
                <a:solidFill>
                  <a:srgbClr val="223474"/>
                </a:solidFill>
                <a:latin typeface="Microsoft YaHei" panose="020B0503020204020204" pitchFamily="34" charset="-122"/>
                <a:ea typeface="Microsoft YaHei" panose="020B0503020204020204" pitchFamily="34" charset="-122"/>
              </a:rPr>
              <a:t>策略聯盟工作圈召集學校協商</a:t>
            </a:r>
          </a:p>
        </p:txBody>
      </p:sp>
      <p:grpSp>
        <p:nvGrpSpPr>
          <p:cNvPr id="46" name="群組 45">
            <a:extLst>
              <a:ext uri="{FF2B5EF4-FFF2-40B4-BE49-F238E27FC236}">
                <a16:creationId xmlns:a16="http://schemas.microsoft.com/office/drawing/2014/main" id="{E666D33A-423A-420A-B18D-78742CE9F5A0}"/>
              </a:ext>
            </a:extLst>
          </p:cNvPr>
          <p:cNvGrpSpPr/>
          <p:nvPr/>
        </p:nvGrpSpPr>
        <p:grpSpPr>
          <a:xfrm>
            <a:off x="8196382" y="1737062"/>
            <a:ext cx="2907101" cy="928914"/>
            <a:chOff x="3254213" y="2040206"/>
            <a:chExt cx="2907101" cy="928914"/>
          </a:xfrm>
        </p:grpSpPr>
        <p:sp>
          <p:nvSpPr>
            <p:cNvPr id="47" name="矩形 46">
              <a:extLst>
                <a:ext uri="{FF2B5EF4-FFF2-40B4-BE49-F238E27FC236}">
                  <a16:creationId xmlns:a16="http://schemas.microsoft.com/office/drawing/2014/main" id="{A854D773-217C-4388-9E0D-D1DF28C961F1}"/>
                </a:ext>
              </a:extLst>
            </p:cNvPr>
            <p:cNvSpPr/>
            <p:nvPr/>
          </p:nvSpPr>
          <p:spPr>
            <a:xfrm>
              <a:off x="3254213" y="2040206"/>
              <a:ext cx="2907101" cy="928914"/>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0A1F4FEE-3E77-48F3-8C34-62E6BDB16E7F}"/>
                </a:ext>
              </a:extLst>
            </p:cNvPr>
            <p:cNvSpPr txBox="1"/>
            <p:nvPr/>
          </p:nvSpPr>
          <p:spPr>
            <a:xfrm>
              <a:off x="3441667" y="2119942"/>
              <a:ext cx="2633105" cy="769441"/>
            </a:xfrm>
            <a:prstGeom prst="rect">
              <a:avLst/>
            </a:prstGeom>
            <a:noFill/>
          </p:spPr>
          <p:txBody>
            <a:bodyPr wrap="square" rtlCol="0">
              <a:spAutoFit/>
            </a:bodyPr>
            <a:lstStyle/>
            <a:p>
              <a:r>
                <a:rPr lang="en-US" altLang="zh-TW" sz="4400" b="1" dirty="0">
                  <a:solidFill>
                    <a:schemeClr val="bg1"/>
                  </a:solidFill>
                  <a:latin typeface="Microsoft YaHei" panose="020B0503020204020204" pitchFamily="34" charset="-122"/>
                  <a:ea typeface="Microsoft YaHei" panose="020B0503020204020204" pitchFamily="34" charset="-122"/>
                </a:rPr>
                <a:t>13</a:t>
              </a:r>
              <a:r>
                <a:rPr lang="zh-TW" altLang="en-US" sz="4400" b="1" dirty="0">
                  <a:solidFill>
                    <a:schemeClr val="bg1"/>
                  </a:solidFill>
                  <a:latin typeface="Microsoft YaHei" panose="020B0503020204020204" pitchFamily="34" charset="-122"/>
                  <a:ea typeface="Microsoft YaHei" panose="020B0503020204020204" pitchFamily="34" charset="-122"/>
                </a:rPr>
                <a:t>班以上</a:t>
              </a:r>
            </a:p>
          </p:txBody>
        </p:sp>
      </p:grpSp>
      <p:sp>
        <p:nvSpPr>
          <p:cNvPr id="49" name="文字方塊 48">
            <a:extLst>
              <a:ext uri="{FF2B5EF4-FFF2-40B4-BE49-F238E27FC236}">
                <a16:creationId xmlns:a16="http://schemas.microsoft.com/office/drawing/2014/main" id="{3D2B98FE-B47C-4DE7-8D54-986075E49B1C}"/>
              </a:ext>
            </a:extLst>
          </p:cNvPr>
          <p:cNvSpPr txBox="1"/>
          <p:nvPr/>
        </p:nvSpPr>
        <p:spPr>
          <a:xfrm>
            <a:off x="8428745" y="3115286"/>
            <a:ext cx="4603571" cy="523220"/>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每校基本 </a:t>
            </a:r>
            <a:r>
              <a:rPr kumimoji="1" lang="en-US" altLang="zh-TW" sz="20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a:t>
            </a:r>
            <a:r>
              <a:rPr kumimoji="1" lang="en-US" altLang="zh-TW" sz="2800" dirty="0">
                <a:solidFill>
                  <a:srgbClr val="223474"/>
                </a:solidFill>
                <a:latin typeface="Microsoft YaHei" panose="020B0503020204020204" pitchFamily="34" charset="-122"/>
                <a:ea typeface="Microsoft YaHei" panose="020B0503020204020204" pitchFamily="34" charset="-122"/>
              </a:rPr>
              <a:t>12,000</a:t>
            </a:r>
            <a:endParaRPr lang="zh-TW" altLang="en-US" sz="2800" dirty="0">
              <a:latin typeface="Microsoft YaHei" panose="020B0503020204020204" pitchFamily="34" charset="-122"/>
              <a:ea typeface="Microsoft YaHei" panose="020B0503020204020204" pitchFamily="34" charset="-122"/>
            </a:endParaRPr>
          </a:p>
        </p:txBody>
      </p:sp>
      <p:pic>
        <p:nvPicPr>
          <p:cNvPr id="50" name="圖形 49" descr="橡皮擦">
            <a:extLst>
              <a:ext uri="{FF2B5EF4-FFF2-40B4-BE49-F238E27FC236}">
                <a16:creationId xmlns:a16="http://schemas.microsoft.com/office/drawing/2014/main" id="{03660588-7428-43A6-8763-740D4B3793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4158" y="3184300"/>
            <a:ext cx="385192" cy="385192"/>
          </a:xfrm>
          <a:prstGeom prst="rect">
            <a:avLst/>
          </a:prstGeom>
        </p:spPr>
      </p:pic>
      <p:sp>
        <p:nvSpPr>
          <p:cNvPr id="51" name="文字方塊 50">
            <a:extLst>
              <a:ext uri="{FF2B5EF4-FFF2-40B4-BE49-F238E27FC236}">
                <a16:creationId xmlns:a16="http://schemas.microsoft.com/office/drawing/2014/main" id="{9CDAE7E8-B43A-463D-A5F9-018C097C390D}"/>
              </a:ext>
            </a:extLst>
          </p:cNvPr>
          <p:cNvSpPr txBox="1"/>
          <p:nvPr/>
        </p:nvSpPr>
        <p:spPr>
          <a:xfrm>
            <a:off x="8428745" y="3759029"/>
            <a:ext cx="4603571" cy="523220"/>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鼓勵跨校組成 </a:t>
            </a:r>
            <a:endParaRPr lang="zh-TW" altLang="en-US" sz="2800" dirty="0">
              <a:latin typeface="Microsoft YaHei" panose="020B0503020204020204" pitchFamily="34" charset="-122"/>
              <a:ea typeface="Microsoft YaHei" panose="020B0503020204020204" pitchFamily="34" charset="-122"/>
            </a:endParaRPr>
          </a:p>
        </p:txBody>
      </p:sp>
      <p:pic>
        <p:nvPicPr>
          <p:cNvPr id="55" name="圖形 54" descr="橡皮擦">
            <a:extLst>
              <a:ext uri="{FF2B5EF4-FFF2-40B4-BE49-F238E27FC236}">
                <a16:creationId xmlns:a16="http://schemas.microsoft.com/office/drawing/2014/main" id="{26BCCB51-1DB3-4D17-AE90-EEC8A90B1D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4158" y="3828043"/>
            <a:ext cx="385192" cy="385192"/>
          </a:xfrm>
          <a:prstGeom prst="rect">
            <a:avLst/>
          </a:prstGeom>
        </p:spPr>
      </p:pic>
      <p:pic>
        <p:nvPicPr>
          <p:cNvPr id="57" name="圖形 56" descr="橡皮擦">
            <a:extLst>
              <a:ext uri="{FF2B5EF4-FFF2-40B4-BE49-F238E27FC236}">
                <a16:creationId xmlns:a16="http://schemas.microsoft.com/office/drawing/2014/main" id="{9B4D97D8-0B90-4DB4-A5C1-AB9C1E4E7B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4158" y="4499609"/>
            <a:ext cx="385192" cy="385192"/>
          </a:xfrm>
          <a:prstGeom prst="rect">
            <a:avLst/>
          </a:prstGeom>
        </p:spPr>
      </p:pic>
      <p:sp>
        <p:nvSpPr>
          <p:cNvPr id="58" name="文字方塊 57">
            <a:extLst>
              <a:ext uri="{FF2B5EF4-FFF2-40B4-BE49-F238E27FC236}">
                <a16:creationId xmlns:a16="http://schemas.microsoft.com/office/drawing/2014/main" id="{D56E6826-5016-4ABA-80BC-FE5256078FF8}"/>
              </a:ext>
            </a:extLst>
          </p:cNvPr>
          <p:cNvSpPr txBox="1"/>
          <p:nvPr/>
        </p:nvSpPr>
        <p:spPr>
          <a:xfrm>
            <a:off x="8426333" y="4327407"/>
            <a:ext cx="4603571" cy="707886"/>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每</a:t>
            </a:r>
            <a:r>
              <a:rPr kumimoji="1" lang="en-US" altLang="zh-TW" sz="2800" dirty="0">
                <a:solidFill>
                  <a:srgbClr val="223474"/>
                </a:solidFill>
                <a:latin typeface="Microsoft YaHei" panose="020B0503020204020204" pitchFamily="34" charset="-122"/>
                <a:ea typeface="Microsoft YaHei" panose="020B0503020204020204" pitchFamily="34" charset="-122"/>
              </a:rPr>
              <a:t>1</a:t>
            </a:r>
            <a:r>
              <a:rPr kumimoji="1" lang="zh-TW" altLang="en-US" sz="2800" dirty="0">
                <a:solidFill>
                  <a:srgbClr val="223474"/>
                </a:solidFill>
                <a:latin typeface="Microsoft YaHei" panose="020B0503020204020204" pitchFamily="34" charset="-122"/>
                <a:ea typeface="Microsoft YaHei" panose="020B0503020204020204" pitchFamily="34" charset="-122"/>
              </a:rPr>
              <a:t>跨校 </a:t>
            </a:r>
            <a:r>
              <a:rPr kumimoji="1" lang="en-US" altLang="zh-TW" sz="4000" b="1" dirty="0">
                <a:solidFill>
                  <a:srgbClr val="223474"/>
                </a:solidFill>
                <a:latin typeface="Microsoft YaHei" panose="020B0503020204020204" pitchFamily="34" charset="-122"/>
                <a:ea typeface="Microsoft YaHei" panose="020B0503020204020204" pitchFamily="34" charset="-122"/>
              </a:rPr>
              <a:t>+</a:t>
            </a:r>
            <a:r>
              <a:rPr kumimoji="1" lang="en-US" altLang="zh-TW" sz="20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a:t>
            </a:r>
            <a:r>
              <a:rPr kumimoji="1" lang="en-US" altLang="zh-TW" sz="2800" dirty="0">
                <a:solidFill>
                  <a:srgbClr val="223474"/>
                </a:solidFill>
                <a:latin typeface="Microsoft YaHei" panose="020B0503020204020204" pitchFamily="34" charset="-122"/>
                <a:ea typeface="Microsoft YaHei" panose="020B0503020204020204" pitchFamily="34" charset="-122"/>
              </a:rPr>
              <a:t>3,000</a:t>
            </a:r>
            <a:endParaRPr lang="zh-TW" altLang="en-US" sz="2800" dirty="0">
              <a:latin typeface="Microsoft YaHei" panose="020B0503020204020204" pitchFamily="34" charset="-122"/>
              <a:ea typeface="Microsoft YaHei" panose="020B0503020204020204" pitchFamily="34" charset="-122"/>
            </a:endParaRPr>
          </a:p>
        </p:txBody>
      </p:sp>
      <p:pic>
        <p:nvPicPr>
          <p:cNvPr id="41" name="圖片 40">
            <a:extLst>
              <a:ext uri="{FF2B5EF4-FFF2-40B4-BE49-F238E27FC236}">
                <a16:creationId xmlns:a16="http://schemas.microsoft.com/office/drawing/2014/main" id="{01B32516-80A1-A746-8F50-AD83201D8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678" y="3206704"/>
            <a:ext cx="288000" cy="288000"/>
          </a:xfrm>
          <a:prstGeom prst="rect">
            <a:avLst/>
          </a:prstGeom>
        </p:spPr>
      </p:pic>
      <p:pic>
        <p:nvPicPr>
          <p:cNvPr id="56" name="圖片 55">
            <a:extLst>
              <a:ext uri="{FF2B5EF4-FFF2-40B4-BE49-F238E27FC236}">
                <a16:creationId xmlns:a16="http://schemas.microsoft.com/office/drawing/2014/main" id="{88176C69-68DD-DD4D-A5D5-54F784746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678" y="3876405"/>
            <a:ext cx="288000" cy="288000"/>
          </a:xfrm>
          <a:prstGeom prst="rect">
            <a:avLst/>
          </a:prstGeom>
        </p:spPr>
      </p:pic>
    </p:spTree>
    <p:extLst>
      <p:ext uri="{BB962C8B-B14F-4D97-AF65-F5344CB8AC3E}">
        <p14:creationId xmlns:p14="http://schemas.microsoft.com/office/powerpoint/2010/main" val="34432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0BCDCE7-03A4-438B-9B4A-0F5E37C4C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77" y="456020"/>
            <a:ext cx="6737282" cy="6032228"/>
          </a:xfrm>
          <a:custGeom>
            <a:avLst/>
            <a:gdLst>
              <a:gd name="connsiteX0" fmla="*/ 3069307 w 6737282"/>
              <a:gd name="connsiteY0" fmla="*/ 4550727 h 6032228"/>
              <a:gd name="connsiteX1" fmla="*/ 3741218 w 6737282"/>
              <a:gd name="connsiteY1" fmla="*/ 4550727 h 6032228"/>
              <a:gd name="connsiteX2" fmla="*/ 3772850 w 6737282"/>
              <a:gd name="connsiteY2" fmla="*/ 4554928 h 6032228"/>
              <a:gd name="connsiteX3" fmla="*/ 3794605 w 6737282"/>
              <a:gd name="connsiteY3" fmla="*/ 4564050 h 6032228"/>
              <a:gd name="connsiteX4" fmla="*/ 3781310 w 6737282"/>
              <a:gd name="connsiteY4" fmla="*/ 4587045 h 6032228"/>
              <a:gd name="connsiteX5" fmla="*/ 3310252 w 6737282"/>
              <a:gd name="connsiteY5" fmla="*/ 5401750 h 6032228"/>
              <a:gd name="connsiteX6" fmla="*/ 3029607 w 6737282"/>
              <a:gd name="connsiteY6" fmla="*/ 5564857 h 6032228"/>
              <a:gd name="connsiteX7" fmla="*/ 2804017 w 6737282"/>
              <a:gd name="connsiteY7" fmla="*/ 5564857 h 6032228"/>
              <a:gd name="connsiteX8" fmla="*/ 2777701 w 6737282"/>
              <a:gd name="connsiteY8" fmla="*/ 5564857 h 6032228"/>
              <a:gd name="connsiteX9" fmla="*/ 2752589 w 6737282"/>
              <a:gd name="connsiteY9" fmla="*/ 5521614 h 6032228"/>
              <a:gd name="connsiteX10" fmla="*/ 2629590 w 6737282"/>
              <a:gd name="connsiteY10" fmla="*/ 5309799 h 6032228"/>
              <a:gd name="connsiteX11" fmla="*/ 2629590 w 6737282"/>
              <a:gd name="connsiteY11" fmla="*/ 5191240 h 6032228"/>
              <a:gd name="connsiteX12" fmla="*/ 2966272 w 6737282"/>
              <a:gd name="connsiteY12" fmla="*/ 4611452 h 6032228"/>
              <a:gd name="connsiteX13" fmla="*/ 3069307 w 6737282"/>
              <a:gd name="connsiteY13" fmla="*/ 4550727 h 6032228"/>
              <a:gd name="connsiteX14" fmla="*/ 1224899 w 6737282"/>
              <a:gd name="connsiteY14" fmla="*/ 1805663 h 6032228"/>
              <a:gd name="connsiteX15" fmla="*/ 3029607 w 6737282"/>
              <a:gd name="connsiteY15" fmla="*/ 1805663 h 6032228"/>
              <a:gd name="connsiteX16" fmla="*/ 3310252 w 6737282"/>
              <a:gd name="connsiteY16" fmla="*/ 1968768 h 6032228"/>
              <a:gd name="connsiteX17" fmla="*/ 4210657 w 6737282"/>
              <a:gd name="connsiteY17" fmla="*/ 3526038 h 6032228"/>
              <a:gd name="connsiteX18" fmla="*/ 4210657 w 6737282"/>
              <a:gd name="connsiteY18" fmla="*/ 3844482 h 6032228"/>
              <a:gd name="connsiteX19" fmla="*/ 3876331 w 6737282"/>
              <a:gd name="connsiteY19" fmla="*/ 4422707 h 6032228"/>
              <a:gd name="connsiteX20" fmla="*/ 3848154 w 6737282"/>
              <a:gd name="connsiteY20" fmla="*/ 4471437 h 6032228"/>
              <a:gd name="connsiteX21" fmla="*/ 3849146 w 6737282"/>
              <a:gd name="connsiteY21" fmla="*/ 4471853 h 6032228"/>
              <a:gd name="connsiteX22" fmla="*/ 3898870 w 6737282"/>
              <a:gd name="connsiteY22" fmla="*/ 4522003 h 6032228"/>
              <a:gd name="connsiteX23" fmla="*/ 4277006 w 6737282"/>
              <a:gd name="connsiteY23" fmla="*/ 5175999 h 6032228"/>
              <a:gd name="connsiteX24" fmla="*/ 4277006 w 6737282"/>
              <a:gd name="connsiteY24" fmla="*/ 5309735 h 6032228"/>
              <a:gd name="connsiteX25" fmla="*/ 3898870 w 6737282"/>
              <a:gd name="connsiteY25" fmla="*/ 5963729 h 6032228"/>
              <a:gd name="connsiteX26" fmla="*/ 3781007 w 6737282"/>
              <a:gd name="connsiteY26" fmla="*/ 6032228 h 6032228"/>
              <a:gd name="connsiteX27" fmla="*/ 3023096 w 6737282"/>
              <a:gd name="connsiteY27" fmla="*/ 6032228 h 6032228"/>
              <a:gd name="connsiteX28" fmla="*/ 2906872 w 6737282"/>
              <a:gd name="connsiteY28" fmla="*/ 5963729 h 6032228"/>
              <a:gd name="connsiteX29" fmla="*/ 2703170 w 6737282"/>
              <a:gd name="connsiteY29" fmla="*/ 5612942 h 6032228"/>
              <a:gd name="connsiteX30" fmla="*/ 2680159 w 6737282"/>
              <a:gd name="connsiteY30" fmla="*/ 5573313 h 6032228"/>
              <a:gd name="connsiteX31" fmla="*/ 2698265 w 6737282"/>
              <a:gd name="connsiteY31" fmla="*/ 5573313 h 6032228"/>
              <a:gd name="connsiteX32" fmla="*/ 2783846 w 6737282"/>
              <a:gd name="connsiteY32" fmla="*/ 5573313 h 6032228"/>
              <a:gd name="connsiteX33" fmla="*/ 2821023 w 6737282"/>
              <a:gd name="connsiteY33" fmla="*/ 5637336 h 6032228"/>
              <a:gd name="connsiteX34" fmla="*/ 2963060 w 6737282"/>
              <a:gd name="connsiteY34" fmla="*/ 5881934 h 6032228"/>
              <a:gd name="connsiteX35" fmla="*/ 3066097 w 6737282"/>
              <a:gd name="connsiteY35" fmla="*/ 5942660 h 6032228"/>
              <a:gd name="connsiteX36" fmla="*/ 3738008 w 6737282"/>
              <a:gd name="connsiteY36" fmla="*/ 5942660 h 6032228"/>
              <a:gd name="connsiteX37" fmla="*/ 3842494 w 6737282"/>
              <a:gd name="connsiteY37" fmla="*/ 5881934 h 6032228"/>
              <a:gd name="connsiteX38" fmla="*/ 4177724 w 6737282"/>
              <a:gd name="connsiteY38" fmla="*/ 5302148 h 6032228"/>
              <a:gd name="connsiteX39" fmla="*/ 4177724 w 6737282"/>
              <a:gd name="connsiteY39" fmla="*/ 5183586 h 6032228"/>
              <a:gd name="connsiteX40" fmla="*/ 3842494 w 6737282"/>
              <a:gd name="connsiteY40" fmla="*/ 4603800 h 6032228"/>
              <a:gd name="connsiteX41" fmla="*/ 3798414 w 6737282"/>
              <a:gd name="connsiteY41" fmla="*/ 4559340 h 6032228"/>
              <a:gd name="connsiteX42" fmla="*/ 3793313 w 6737282"/>
              <a:gd name="connsiteY42" fmla="*/ 4557203 h 6032228"/>
              <a:gd name="connsiteX43" fmla="*/ 3820657 w 6737282"/>
              <a:gd name="connsiteY43" fmla="*/ 4509913 h 6032228"/>
              <a:gd name="connsiteX44" fmla="*/ 3840991 w 6737282"/>
              <a:gd name="connsiteY44" fmla="*/ 4474742 h 6032228"/>
              <a:gd name="connsiteX45" fmla="*/ 3819900 w 6737282"/>
              <a:gd name="connsiteY45" fmla="*/ 4465898 h 6032228"/>
              <a:gd name="connsiteX46" fmla="*/ 3784219 w 6737282"/>
              <a:gd name="connsiteY46" fmla="*/ 4461158 h 6032228"/>
              <a:gd name="connsiteX47" fmla="*/ 3026307 w 6737282"/>
              <a:gd name="connsiteY47" fmla="*/ 4461158 h 6032228"/>
              <a:gd name="connsiteX48" fmla="*/ 2910084 w 6737282"/>
              <a:gd name="connsiteY48" fmla="*/ 4529655 h 6032228"/>
              <a:gd name="connsiteX49" fmla="*/ 2530310 w 6737282"/>
              <a:gd name="connsiteY49" fmla="*/ 5183651 h 6032228"/>
              <a:gd name="connsiteX50" fmla="*/ 2530310 w 6737282"/>
              <a:gd name="connsiteY50" fmla="*/ 5317387 h 6032228"/>
              <a:gd name="connsiteX51" fmla="*/ 2655664 w 6737282"/>
              <a:gd name="connsiteY51" fmla="*/ 5533256 h 6032228"/>
              <a:gd name="connsiteX52" fmla="*/ 2674015 w 6737282"/>
              <a:gd name="connsiteY52" fmla="*/ 5564857 h 6032228"/>
              <a:gd name="connsiteX53" fmla="*/ 2589005 w 6737282"/>
              <a:gd name="connsiteY53" fmla="*/ 5564857 h 6032228"/>
              <a:gd name="connsiteX54" fmla="*/ 1224899 w 6737282"/>
              <a:gd name="connsiteY54" fmla="*/ 5564857 h 6032228"/>
              <a:gd name="connsiteX55" fmla="*/ 948151 w 6737282"/>
              <a:gd name="connsiteY55" fmla="*/ 5401750 h 6032228"/>
              <a:gd name="connsiteX56" fmla="*/ 43851 w 6737282"/>
              <a:gd name="connsiteY56" fmla="*/ 3844482 h 6032228"/>
              <a:gd name="connsiteX57" fmla="*/ 43851 w 6737282"/>
              <a:gd name="connsiteY57" fmla="*/ 3526038 h 6032228"/>
              <a:gd name="connsiteX58" fmla="*/ 948151 w 6737282"/>
              <a:gd name="connsiteY58" fmla="*/ 1968768 h 6032228"/>
              <a:gd name="connsiteX59" fmla="*/ 1224899 w 6737282"/>
              <a:gd name="connsiteY59" fmla="*/ 1805663 h 6032228"/>
              <a:gd name="connsiteX60" fmla="*/ 4371720 w 6737282"/>
              <a:gd name="connsiteY60" fmla="*/ 257854 h 6032228"/>
              <a:gd name="connsiteX61" fmla="*/ 5796146 w 6737282"/>
              <a:gd name="connsiteY61" fmla="*/ 257854 h 6032228"/>
              <a:gd name="connsiteX62" fmla="*/ 5999634 w 6737282"/>
              <a:gd name="connsiteY62" fmla="*/ 374270 h 6032228"/>
              <a:gd name="connsiteX63" fmla="*/ 6711846 w 6737282"/>
              <a:gd name="connsiteY63" fmla="*/ 1628971 h 6032228"/>
              <a:gd name="connsiteX64" fmla="*/ 6711846 w 6737282"/>
              <a:gd name="connsiteY64" fmla="*/ 1870427 h 6032228"/>
              <a:gd name="connsiteX65" fmla="*/ 5999634 w 6737282"/>
              <a:gd name="connsiteY65" fmla="*/ 3125126 h 6032228"/>
              <a:gd name="connsiteX66" fmla="*/ 5796146 w 6737282"/>
              <a:gd name="connsiteY66" fmla="*/ 3241542 h 6032228"/>
              <a:gd name="connsiteX67" fmla="*/ 4371720 w 6737282"/>
              <a:gd name="connsiteY67" fmla="*/ 3241542 h 6032228"/>
              <a:gd name="connsiteX68" fmla="*/ 4168233 w 6737282"/>
              <a:gd name="connsiteY68" fmla="*/ 3125126 h 6032228"/>
              <a:gd name="connsiteX69" fmla="*/ 3456020 w 6737282"/>
              <a:gd name="connsiteY69" fmla="*/ 1870427 h 6032228"/>
              <a:gd name="connsiteX70" fmla="*/ 3456020 w 6737282"/>
              <a:gd name="connsiteY70" fmla="*/ 1628971 h 6032228"/>
              <a:gd name="connsiteX71" fmla="*/ 4168233 w 6737282"/>
              <a:gd name="connsiteY71" fmla="*/ 374270 h 6032228"/>
              <a:gd name="connsiteX72" fmla="*/ 4371720 w 6737282"/>
              <a:gd name="connsiteY72" fmla="*/ 257854 h 6032228"/>
              <a:gd name="connsiteX73" fmla="*/ 2350132 w 6737282"/>
              <a:gd name="connsiteY73" fmla="*/ 0 h 6032228"/>
              <a:gd name="connsiteX74" fmla="*/ 3150522 w 6737282"/>
              <a:gd name="connsiteY74" fmla="*/ 0 h 6032228"/>
              <a:gd name="connsiteX75" fmla="*/ 3264863 w 6737282"/>
              <a:gd name="connsiteY75" fmla="*/ 65415 h 6032228"/>
              <a:gd name="connsiteX76" fmla="*/ 3665057 w 6737282"/>
              <a:gd name="connsiteY76" fmla="*/ 770436 h 6032228"/>
              <a:gd name="connsiteX77" fmla="*/ 3665057 w 6737282"/>
              <a:gd name="connsiteY77" fmla="*/ 906111 h 6032228"/>
              <a:gd name="connsiteX78" fmla="*/ 3264863 w 6737282"/>
              <a:gd name="connsiteY78" fmla="*/ 1611131 h 6032228"/>
              <a:gd name="connsiteX79" fmla="*/ 3150522 w 6737282"/>
              <a:gd name="connsiteY79" fmla="*/ 1676547 h 6032228"/>
              <a:gd name="connsiteX80" fmla="*/ 2350132 w 6737282"/>
              <a:gd name="connsiteY80" fmla="*/ 1676547 h 6032228"/>
              <a:gd name="connsiteX81" fmla="*/ 2235791 w 6737282"/>
              <a:gd name="connsiteY81" fmla="*/ 1611131 h 6032228"/>
              <a:gd name="connsiteX82" fmla="*/ 1835596 w 6737282"/>
              <a:gd name="connsiteY82" fmla="*/ 906111 h 6032228"/>
              <a:gd name="connsiteX83" fmla="*/ 1835596 w 6737282"/>
              <a:gd name="connsiteY83" fmla="*/ 770436 h 6032228"/>
              <a:gd name="connsiteX84" fmla="*/ 2235791 w 6737282"/>
              <a:gd name="connsiteY84" fmla="*/ 65415 h 6032228"/>
              <a:gd name="connsiteX85" fmla="*/ 2350132 w 6737282"/>
              <a:gd name="connsiteY85" fmla="*/ 0 h 603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2" h="6032228">
                <a:moveTo>
                  <a:pt x="3069307" y="4550727"/>
                </a:moveTo>
                <a:cubicBezTo>
                  <a:pt x="3069307" y="4550727"/>
                  <a:pt x="3069307" y="4550727"/>
                  <a:pt x="3741218" y="4550727"/>
                </a:cubicBezTo>
                <a:cubicBezTo>
                  <a:pt x="3752102" y="4550727"/>
                  <a:pt x="3762715" y="4552172"/>
                  <a:pt x="3772850" y="4554928"/>
                </a:cubicBezTo>
                <a:lnTo>
                  <a:pt x="3794605" y="4564050"/>
                </a:lnTo>
                <a:lnTo>
                  <a:pt x="3781310" y="4587045"/>
                </a:lnTo>
                <a:cubicBezTo>
                  <a:pt x="3661093" y="4794962"/>
                  <a:pt x="3507216" y="5061097"/>
                  <a:pt x="3310252" y="5401750"/>
                </a:cubicBezTo>
                <a:cubicBezTo>
                  <a:pt x="3251786" y="5502720"/>
                  <a:pt x="3146542" y="5564857"/>
                  <a:pt x="3029607" y="5564857"/>
                </a:cubicBezTo>
                <a:cubicBezTo>
                  <a:pt x="3029607" y="5564857"/>
                  <a:pt x="3029607" y="5564857"/>
                  <a:pt x="2804017" y="5564857"/>
                </a:cubicBezTo>
                <a:lnTo>
                  <a:pt x="2777701" y="5564857"/>
                </a:lnTo>
                <a:lnTo>
                  <a:pt x="2752589" y="5521614"/>
                </a:lnTo>
                <a:cubicBezTo>
                  <a:pt x="2717623" y="5461398"/>
                  <a:pt x="2676936" y="5391332"/>
                  <a:pt x="2629590" y="5309799"/>
                </a:cubicBezTo>
                <a:cubicBezTo>
                  <a:pt x="2607824" y="5273652"/>
                  <a:pt x="2607824" y="5227386"/>
                  <a:pt x="2629590" y="5191240"/>
                </a:cubicBezTo>
                <a:cubicBezTo>
                  <a:pt x="2629590" y="5191240"/>
                  <a:pt x="2629590" y="5191240"/>
                  <a:pt x="2966272" y="4611452"/>
                </a:cubicBezTo>
                <a:cubicBezTo>
                  <a:pt x="2986590" y="4573861"/>
                  <a:pt x="3027221" y="4550727"/>
                  <a:pt x="3069307" y="4550727"/>
                </a:cubicBezTo>
                <a:close/>
                <a:moveTo>
                  <a:pt x="1224899" y="1805663"/>
                </a:moveTo>
                <a:cubicBezTo>
                  <a:pt x="1224899" y="1805663"/>
                  <a:pt x="1224899" y="1805663"/>
                  <a:pt x="3029607" y="1805663"/>
                </a:cubicBezTo>
                <a:cubicBezTo>
                  <a:pt x="3146542" y="1805663"/>
                  <a:pt x="3251786" y="1867798"/>
                  <a:pt x="3310252" y="1968768"/>
                </a:cubicBezTo>
                <a:cubicBezTo>
                  <a:pt x="3310252" y="1968768"/>
                  <a:pt x="3310252" y="1968768"/>
                  <a:pt x="4210657" y="3526038"/>
                </a:cubicBezTo>
                <a:cubicBezTo>
                  <a:pt x="4269126" y="3623125"/>
                  <a:pt x="4269126" y="3747395"/>
                  <a:pt x="4210657" y="3844482"/>
                </a:cubicBezTo>
                <a:cubicBezTo>
                  <a:pt x="4210657" y="3844482"/>
                  <a:pt x="4210657" y="3844482"/>
                  <a:pt x="3876331" y="4422707"/>
                </a:cubicBezTo>
                <a:lnTo>
                  <a:pt x="3848154" y="4471437"/>
                </a:lnTo>
                <a:lnTo>
                  <a:pt x="3849146" y="4471853"/>
                </a:lnTo>
                <a:cubicBezTo>
                  <a:pt x="3869404" y="4483677"/>
                  <a:pt x="3886591" y="4500801"/>
                  <a:pt x="3898870" y="4522003"/>
                </a:cubicBezTo>
                <a:cubicBezTo>
                  <a:pt x="3898870" y="4522003"/>
                  <a:pt x="3898870" y="4522003"/>
                  <a:pt x="4277006" y="5175999"/>
                </a:cubicBezTo>
                <a:cubicBezTo>
                  <a:pt x="4301561" y="5216772"/>
                  <a:pt x="4301561" y="5268961"/>
                  <a:pt x="4277006" y="5309735"/>
                </a:cubicBezTo>
                <a:cubicBezTo>
                  <a:pt x="4277006" y="5309735"/>
                  <a:pt x="4277006" y="5309735"/>
                  <a:pt x="3898870" y="5963729"/>
                </a:cubicBezTo>
                <a:cubicBezTo>
                  <a:pt x="3874314" y="6006133"/>
                  <a:pt x="3830116" y="6032228"/>
                  <a:pt x="3781007" y="6032228"/>
                </a:cubicBezTo>
                <a:cubicBezTo>
                  <a:pt x="3781007" y="6032228"/>
                  <a:pt x="3781007" y="6032228"/>
                  <a:pt x="3023096" y="6032228"/>
                </a:cubicBezTo>
                <a:cubicBezTo>
                  <a:pt x="2975623" y="6032228"/>
                  <a:pt x="2929790" y="6006133"/>
                  <a:pt x="2906872" y="5963729"/>
                </a:cubicBezTo>
                <a:cubicBezTo>
                  <a:pt x="2906872" y="5963729"/>
                  <a:pt x="2906872" y="5963729"/>
                  <a:pt x="2703170" y="5612942"/>
                </a:cubicBezTo>
                <a:lnTo>
                  <a:pt x="2680159" y="5573313"/>
                </a:lnTo>
                <a:lnTo>
                  <a:pt x="2698265" y="5573313"/>
                </a:lnTo>
                <a:lnTo>
                  <a:pt x="2783846" y="5573313"/>
                </a:lnTo>
                <a:lnTo>
                  <a:pt x="2821023" y="5637336"/>
                </a:lnTo>
                <a:cubicBezTo>
                  <a:pt x="2963060" y="5881934"/>
                  <a:pt x="2963060" y="5881934"/>
                  <a:pt x="2963060" y="5881934"/>
                </a:cubicBezTo>
                <a:cubicBezTo>
                  <a:pt x="2983378" y="5919525"/>
                  <a:pt x="3024012" y="5942660"/>
                  <a:pt x="3066097" y="5942660"/>
                </a:cubicBezTo>
                <a:cubicBezTo>
                  <a:pt x="3738008" y="5942660"/>
                  <a:pt x="3738008" y="5942660"/>
                  <a:pt x="3738008" y="5942660"/>
                </a:cubicBezTo>
                <a:cubicBezTo>
                  <a:pt x="3781543" y="5942660"/>
                  <a:pt x="3820726" y="5919525"/>
                  <a:pt x="3842494" y="5881934"/>
                </a:cubicBezTo>
                <a:cubicBezTo>
                  <a:pt x="4177724" y="5302148"/>
                  <a:pt x="4177724" y="5302148"/>
                  <a:pt x="4177724" y="5302148"/>
                </a:cubicBezTo>
                <a:cubicBezTo>
                  <a:pt x="4199492" y="5266000"/>
                  <a:pt x="4199492" y="5219733"/>
                  <a:pt x="4177724" y="5183586"/>
                </a:cubicBezTo>
                <a:cubicBezTo>
                  <a:pt x="3842494" y="4603800"/>
                  <a:pt x="3842494" y="4603800"/>
                  <a:pt x="3842494" y="4603800"/>
                </a:cubicBezTo>
                <a:cubicBezTo>
                  <a:pt x="3831610" y="4585003"/>
                  <a:pt x="3816372" y="4569821"/>
                  <a:pt x="3798414" y="4559340"/>
                </a:cubicBezTo>
                <a:lnTo>
                  <a:pt x="3793313" y="4557203"/>
                </a:lnTo>
                <a:lnTo>
                  <a:pt x="3820657" y="4509913"/>
                </a:lnTo>
                <a:lnTo>
                  <a:pt x="3840991" y="4474742"/>
                </a:lnTo>
                <a:lnTo>
                  <a:pt x="3819900" y="4465898"/>
                </a:lnTo>
                <a:cubicBezTo>
                  <a:pt x="3808466" y="4462788"/>
                  <a:pt x="3796496" y="4461158"/>
                  <a:pt x="3784219" y="4461158"/>
                </a:cubicBezTo>
                <a:cubicBezTo>
                  <a:pt x="3026307" y="4461158"/>
                  <a:pt x="3026307" y="4461158"/>
                  <a:pt x="3026307" y="4461158"/>
                </a:cubicBezTo>
                <a:cubicBezTo>
                  <a:pt x="2978836" y="4461158"/>
                  <a:pt x="2933001" y="4487252"/>
                  <a:pt x="2910084" y="4529655"/>
                </a:cubicBezTo>
                <a:cubicBezTo>
                  <a:pt x="2530310" y="5183651"/>
                  <a:pt x="2530310" y="5183651"/>
                  <a:pt x="2530310" y="5183651"/>
                </a:cubicBezTo>
                <a:cubicBezTo>
                  <a:pt x="2505754" y="5224424"/>
                  <a:pt x="2505754" y="5276613"/>
                  <a:pt x="2530310" y="5317387"/>
                </a:cubicBezTo>
                <a:cubicBezTo>
                  <a:pt x="2577781" y="5399135"/>
                  <a:pt x="2619318" y="5470667"/>
                  <a:pt x="2655664" y="5533256"/>
                </a:cubicBezTo>
                <a:lnTo>
                  <a:pt x="2674015" y="5564857"/>
                </a:lnTo>
                <a:lnTo>
                  <a:pt x="2589005" y="5564857"/>
                </a:lnTo>
                <a:cubicBezTo>
                  <a:pt x="2324644" y="5564857"/>
                  <a:pt x="1901666" y="5564857"/>
                  <a:pt x="1224899" y="5564857"/>
                </a:cubicBezTo>
                <a:cubicBezTo>
                  <a:pt x="1111863" y="5564857"/>
                  <a:pt x="1002722" y="5502720"/>
                  <a:pt x="948151" y="5401750"/>
                </a:cubicBezTo>
                <a:cubicBezTo>
                  <a:pt x="948151" y="5401750"/>
                  <a:pt x="948151" y="5401750"/>
                  <a:pt x="43851" y="3844482"/>
                </a:cubicBezTo>
                <a:cubicBezTo>
                  <a:pt x="-14618" y="3747395"/>
                  <a:pt x="-14618" y="3623125"/>
                  <a:pt x="43851" y="3526038"/>
                </a:cubicBezTo>
                <a:cubicBezTo>
                  <a:pt x="43851" y="3526038"/>
                  <a:pt x="43851" y="3526038"/>
                  <a:pt x="948151" y="1968768"/>
                </a:cubicBezTo>
                <a:cubicBezTo>
                  <a:pt x="1002722" y="1867798"/>
                  <a:pt x="1111863" y="1805663"/>
                  <a:pt x="1224899" y="1805663"/>
                </a:cubicBezTo>
                <a:close/>
                <a:moveTo>
                  <a:pt x="4371720" y="257854"/>
                </a:moveTo>
                <a:cubicBezTo>
                  <a:pt x="5796146" y="257854"/>
                  <a:pt x="5796146" y="257854"/>
                  <a:pt x="5796146" y="257854"/>
                </a:cubicBezTo>
                <a:cubicBezTo>
                  <a:pt x="5868214" y="257854"/>
                  <a:pt x="5961481" y="309594"/>
                  <a:pt x="5999634" y="374270"/>
                </a:cubicBezTo>
                <a:cubicBezTo>
                  <a:pt x="6711846" y="1628971"/>
                  <a:pt x="6711846" y="1628971"/>
                  <a:pt x="6711846" y="1628971"/>
                </a:cubicBezTo>
                <a:cubicBezTo>
                  <a:pt x="6745761" y="1697958"/>
                  <a:pt x="6745761" y="1801438"/>
                  <a:pt x="6711846" y="1870427"/>
                </a:cubicBezTo>
                <a:cubicBezTo>
                  <a:pt x="5999634" y="3125126"/>
                  <a:pt x="5999634" y="3125126"/>
                  <a:pt x="5999634" y="3125126"/>
                </a:cubicBezTo>
                <a:cubicBezTo>
                  <a:pt x="5961481" y="3189803"/>
                  <a:pt x="5868214" y="3241542"/>
                  <a:pt x="5796146" y="3241542"/>
                </a:cubicBezTo>
                <a:lnTo>
                  <a:pt x="4371720" y="3241542"/>
                </a:lnTo>
                <a:cubicBezTo>
                  <a:pt x="4295413" y="3241542"/>
                  <a:pt x="4202148" y="3189803"/>
                  <a:pt x="4168233" y="3125126"/>
                </a:cubicBezTo>
                <a:cubicBezTo>
                  <a:pt x="3456020" y="1870427"/>
                  <a:pt x="3456020" y="1870427"/>
                  <a:pt x="3456020" y="1870427"/>
                </a:cubicBezTo>
                <a:cubicBezTo>
                  <a:pt x="3417865" y="1801438"/>
                  <a:pt x="3417865" y="1697958"/>
                  <a:pt x="3456020" y="1628971"/>
                </a:cubicBezTo>
                <a:cubicBezTo>
                  <a:pt x="4168233" y="374270"/>
                  <a:pt x="4168233" y="374270"/>
                  <a:pt x="4168233" y="374270"/>
                </a:cubicBezTo>
                <a:cubicBezTo>
                  <a:pt x="4202148" y="309594"/>
                  <a:pt x="4295413" y="257854"/>
                  <a:pt x="4371720" y="257854"/>
                </a:cubicBezTo>
                <a:close/>
                <a:moveTo>
                  <a:pt x="2350132" y="0"/>
                </a:moveTo>
                <a:cubicBezTo>
                  <a:pt x="3150522" y="0"/>
                  <a:pt x="3150522" y="0"/>
                  <a:pt x="3150522" y="0"/>
                </a:cubicBezTo>
                <a:cubicBezTo>
                  <a:pt x="3191018" y="0"/>
                  <a:pt x="3243425" y="29073"/>
                  <a:pt x="3264863" y="65415"/>
                </a:cubicBezTo>
                <a:cubicBezTo>
                  <a:pt x="3665057" y="770436"/>
                  <a:pt x="3665057" y="770436"/>
                  <a:pt x="3665057" y="770436"/>
                </a:cubicBezTo>
                <a:cubicBezTo>
                  <a:pt x="3684115" y="809200"/>
                  <a:pt x="3684115" y="867346"/>
                  <a:pt x="3665057" y="906111"/>
                </a:cubicBezTo>
                <a:cubicBezTo>
                  <a:pt x="3264863" y="1611131"/>
                  <a:pt x="3264863" y="1611131"/>
                  <a:pt x="3264863" y="1611131"/>
                </a:cubicBezTo>
                <a:cubicBezTo>
                  <a:pt x="3243425" y="1647474"/>
                  <a:pt x="3191018" y="1676547"/>
                  <a:pt x="3150522" y="1676547"/>
                </a:cubicBezTo>
                <a:lnTo>
                  <a:pt x="2350132" y="1676547"/>
                </a:lnTo>
                <a:cubicBezTo>
                  <a:pt x="2307254" y="1676547"/>
                  <a:pt x="2254848" y="1647474"/>
                  <a:pt x="2235791" y="1611131"/>
                </a:cubicBezTo>
                <a:cubicBezTo>
                  <a:pt x="1835596" y="906111"/>
                  <a:pt x="1835596" y="906111"/>
                  <a:pt x="1835596" y="906111"/>
                </a:cubicBezTo>
                <a:cubicBezTo>
                  <a:pt x="1814157" y="867346"/>
                  <a:pt x="1814157" y="809200"/>
                  <a:pt x="1835596" y="770436"/>
                </a:cubicBezTo>
                <a:cubicBezTo>
                  <a:pt x="2235791" y="65415"/>
                  <a:pt x="2235791" y="65415"/>
                  <a:pt x="2235791" y="65415"/>
                </a:cubicBezTo>
                <a:cubicBezTo>
                  <a:pt x="2254848" y="29073"/>
                  <a:pt x="2307254" y="0"/>
                  <a:pt x="2350132"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文字方塊 1">
            <a:extLst>
              <a:ext uri="{FF2B5EF4-FFF2-40B4-BE49-F238E27FC236}">
                <a16:creationId xmlns:a16="http://schemas.microsoft.com/office/drawing/2014/main" id="{9AF8F202-F27A-A746-B1F9-8D7AA8F3BE0A}"/>
              </a:ext>
            </a:extLst>
          </p:cNvPr>
          <p:cNvSpPr txBox="1"/>
          <p:nvPr/>
        </p:nvSpPr>
        <p:spPr>
          <a:xfrm>
            <a:off x="7276354" y="4160534"/>
            <a:ext cx="3903108" cy="1748006"/>
          </a:xfrm>
          <a:prstGeom prst="rect">
            <a:avLst/>
          </a:prstGeom>
        </p:spPr>
        <p:txBody>
          <a:bodyPr vert="horz" lIns="91440" tIns="45720" rIns="91440" bIns="45720" rtlCol="0" anchor="t">
            <a:normAutofit/>
          </a:bodyPr>
          <a:lstStyle/>
          <a:p>
            <a:pPr algn="r">
              <a:lnSpc>
                <a:spcPct val="90000"/>
              </a:lnSpc>
              <a:spcBef>
                <a:spcPct val="0"/>
              </a:spcBef>
              <a:spcAft>
                <a:spcPts val="600"/>
              </a:spcAft>
            </a:pPr>
            <a:r>
              <a:rPr kumimoji="1" lang="zh-TW" altLang="en-US" sz="7200" b="1">
                <a:solidFill>
                  <a:srgbClr val="BA2A4D"/>
                </a:solidFill>
                <a:latin typeface="Microsoft YaHei" panose="020B0503020204020204" pitchFamily="34" charset="-122"/>
                <a:ea typeface="Microsoft YaHei" panose="020B0503020204020204" pitchFamily="34" charset="-122"/>
                <a:cs typeface="+mj-cs"/>
              </a:rPr>
              <a:t>重點提示</a:t>
            </a:r>
          </a:p>
        </p:txBody>
      </p:sp>
      <p:pic>
        <p:nvPicPr>
          <p:cNvPr id="4" name="圖片 3">
            <a:extLst>
              <a:ext uri="{FF2B5EF4-FFF2-40B4-BE49-F238E27FC236}">
                <a16:creationId xmlns:a16="http://schemas.microsoft.com/office/drawing/2014/main" id="{64392FB3-8FE7-1D47-880A-ABC9E19CF6F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39755" y="1088349"/>
            <a:ext cx="2093931" cy="2093931"/>
          </a:xfrm>
          <a:prstGeom prst="rect">
            <a:avLst/>
          </a:prstGeom>
        </p:spPr>
      </p:pic>
      <p:pic>
        <p:nvPicPr>
          <p:cNvPr id="8" name="圖片 7">
            <a:extLst>
              <a:ext uri="{FF2B5EF4-FFF2-40B4-BE49-F238E27FC236}">
                <a16:creationId xmlns:a16="http://schemas.microsoft.com/office/drawing/2014/main" id="{4D4DAA20-AB57-6C4B-BD6D-6FC4EEF32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982" y="2755544"/>
            <a:ext cx="1086854" cy="1086854"/>
          </a:xfrm>
          <a:prstGeom prst="rect">
            <a:avLst/>
          </a:prstGeom>
        </p:spPr>
      </p:pic>
      <p:pic>
        <p:nvPicPr>
          <p:cNvPr id="10" name="圖片 9">
            <a:extLst>
              <a:ext uri="{FF2B5EF4-FFF2-40B4-BE49-F238E27FC236}">
                <a16:creationId xmlns:a16="http://schemas.microsoft.com/office/drawing/2014/main" id="{432B7237-9CCE-E74C-A812-4FDAA6F7A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092" y="3306701"/>
            <a:ext cx="1086854" cy="1086854"/>
          </a:xfrm>
          <a:prstGeom prst="rect">
            <a:avLst/>
          </a:prstGeom>
        </p:spPr>
      </p:pic>
      <p:pic>
        <p:nvPicPr>
          <p:cNvPr id="14" name="圖片 13">
            <a:extLst>
              <a:ext uri="{FF2B5EF4-FFF2-40B4-BE49-F238E27FC236}">
                <a16:creationId xmlns:a16="http://schemas.microsoft.com/office/drawing/2014/main" id="{9E4BCA75-611B-4A4D-B831-10B119CDD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813" y="4346105"/>
            <a:ext cx="1086853" cy="1086853"/>
          </a:xfrm>
          <a:prstGeom prst="rect">
            <a:avLst/>
          </a:prstGeom>
        </p:spPr>
      </p:pic>
      <p:pic>
        <p:nvPicPr>
          <p:cNvPr id="16" name="圖片 15">
            <a:extLst>
              <a:ext uri="{FF2B5EF4-FFF2-40B4-BE49-F238E27FC236}">
                <a16:creationId xmlns:a16="http://schemas.microsoft.com/office/drawing/2014/main" id="{B26AA4A8-66CA-9240-8005-1DDB9A5E7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0133" y="5347377"/>
            <a:ext cx="784400" cy="784400"/>
          </a:xfrm>
          <a:prstGeom prst="rect">
            <a:avLst/>
          </a:prstGeom>
        </p:spPr>
      </p:pic>
      <p:pic>
        <p:nvPicPr>
          <p:cNvPr id="20" name="圖片 19">
            <a:extLst>
              <a:ext uri="{FF2B5EF4-FFF2-40B4-BE49-F238E27FC236}">
                <a16:creationId xmlns:a16="http://schemas.microsoft.com/office/drawing/2014/main" id="{CC6C5CC4-B012-F049-B8C5-67F273636E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67" y="767666"/>
            <a:ext cx="1086854" cy="1086854"/>
          </a:xfrm>
          <a:prstGeom prst="rect">
            <a:avLst/>
          </a:prstGeom>
        </p:spPr>
      </p:pic>
      <p:grpSp>
        <p:nvGrpSpPr>
          <p:cNvPr id="23" name="群組 22">
            <a:extLst>
              <a:ext uri="{FF2B5EF4-FFF2-40B4-BE49-F238E27FC236}">
                <a16:creationId xmlns:a16="http://schemas.microsoft.com/office/drawing/2014/main" id="{9D10A442-34E6-C34E-ABE6-0DDF220709B6}"/>
              </a:ext>
            </a:extLst>
          </p:cNvPr>
          <p:cNvGrpSpPr/>
          <p:nvPr/>
        </p:nvGrpSpPr>
        <p:grpSpPr>
          <a:xfrm>
            <a:off x="4907210" y="5927421"/>
            <a:ext cx="1993153" cy="584775"/>
            <a:chOff x="7594600" y="5903472"/>
            <a:chExt cx="1993153" cy="584775"/>
          </a:xfrm>
        </p:grpSpPr>
        <p:sp>
          <p:nvSpPr>
            <p:cNvPr id="22" name="矩形 21">
              <a:extLst>
                <a:ext uri="{FF2B5EF4-FFF2-40B4-BE49-F238E27FC236}">
                  <a16:creationId xmlns:a16="http://schemas.microsoft.com/office/drawing/2014/main" id="{1DEFFB02-219C-C34E-8C5E-169B8589F056}"/>
                </a:ext>
              </a:extLst>
            </p:cNvPr>
            <p:cNvSpPr/>
            <p:nvPr/>
          </p:nvSpPr>
          <p:spPr>
            <a:xfrm>
              <a:off x="7594600" y="5903472"/>
              <a:ext cx="1993153" cy="584775"/>
            </a:xfrm>
            <a:prstGeom prst="rect">
              <a:avLst/>
            </a:prstGeom>
            <a:solidFill>
              <a:srgbClr val="223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文字方塊 17">
              <a:extLst>
                <a:ext uri="{FF2B5EF4-FFF2-40B4-BE49-F238E27FC236}">
                  <a16:creationId xmlns:a16="http://schemas.microsoft.com/office/drawing/2014/main" id="{8A5EF08C-DBD5-A940-B768-7EF04C369017}"/>
                </a:ext>
              </a:extLst>
            </p:cNvPr>
            <p:cNvSpPr txBox="1"/>
            <p:nvPr/>
          </p:nvSpPr>
          <p:spPr>
            <a:xfrm>
              <a:off x="7675773" y="5903472"/>
              <a:ext cx="1872939" cy="584775"/>
            </a:xfrm>
            <a:prstGeom prst="rect">
              <a:avLst/>
            </a:prstGeom>
            <a:noFill/>
          </p:spPr>
          <p:txBody>
            <a:bodyPr wrap="square" rtlCol="0">
              <a:spAutoFit/>
            </a:bodyPr>
            <a:lstStyle/>
            <a:p>
              <a:r>
                <a:rPr kumimoji="1" lang="zh-TW" altLang="en-US" sz="3200" b="1" dirty="0">
                  <a:solidFill>
                    <a:schemeClr val="bg1"/>
                  </a:solidFill>
                  <a:latin typeface="Microsoft YaHei" panose="020B0503020204020204" pitchFamily="34" charset="-122"/>
                  <a:ea typeface="Microsoft YaHei" panose="020B0503020204020204" pitchFamily="34" charset="-122"/>
                </a:rPr>
                <a:t>跨校社群</a:t>
              </a:r>
            </a:p>
          </p:txBody>
        </p:sp>
      </p:grpSp>
      <p:grpSp>
        <p:nvGrpSpPr>
          <p:cNvPr id="24" name="群組 23">
            <a:extLst>
              <a:ext uri="{FF2B5EF4-FFF2-40B4-BE49-F238E27FC236}">
                <a16:creationId xmlns:a16="http://schemas.microsoft.com/office/drawing/2014/main" id="{131C723D-2245-EB4B-B28E-E7C1A23448C0}"/>
              </a:ext>
            </a:extLst>
          </p:cNvPr>
          <p:cNvGrpSpPr/>
          <p:nvPr/>
        </p:nvGrpSpPr>
        <p:grpSpPr>
          <a:xfrm>
            <a:off x="7418981" y="949460"/>
            <a:ext cx="2306390" cy="1592579"/>
            <a:chOff x="7594600" y="5371070"/>
            <a:chExt cx="1993153" cy="1592579"/>
          </a:xfrm>
        </p:grpSpPr>
        <p:sp>
          <p:nvSpPr>
            <p:cNvPr id="25" name="矩形 24">
              <a:extLst>
                <a:ext uri="{FF2B5EF4-FFF2-40B4-BE49-F238E27FC236}">
                  <a16:creationId xmlns:a16="http://schemas.microsoft.com/office/drawing/2014/main" id="{5E07F023-A290-9240-B0AE-070DA0767E2F}"/>
                </a:ext>
              </a:extLst>
            </p:cNvPr>
            <p:cNvSpPr/>
            <p:nvPr/>
          </p:nvSpPr>
          <p:spPr>
            <a:xfrm>
              <a:off x="7594600" y="5371070"/>
              <a:ext cx="1993153" cy="1117177"/>
            </a:xfrm>
            <a:prstGeom prst="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B666EEB3-EC96-164D-972C-042F4A6A439E}"/>
                </a:ext>
              </a:extLst>
            </p:cNvPr>
            <p:cNvSpPr txBox="1"/>
            <p:nvPr/>
          </p:nvSpPr>
          <p:spPr>
            <a:xfrm>
              <a:off x="7699944" y="5393989"/>
              <a:ext cx="1872939" cy="1569660"/>
            </a:xfrm>
            <a:prstGeom prst="rect">
              <a:avLst/>
            </a:prstGeom>
            <a:noFill/>
          </p:spPr>
          <p:txBody>
            <a:bodyPr wrap="square" rtlCol="0">
              <a:spAutoFit/>
            </a:bodyPr>
            <a:lstStyle/>
            <a:p>
              <a:r>
                <a:rPr kumimoji="1" lang="zh-TW" altLang="en-US" sz="3200" b="1" dirty="0">
                  <a:solidFill>
                    <a:schemeClr val="bg1"/>
                  </a:solidFill>
                  <a:latin typeface="Microsoft YaHei" panose="020B0503020204020204" pitchFamily="34" charset="-122"/>
                  <a:ea typeface="Microsoft YaHei" panose="020B0503020204020204" pitchFamily="34" charset="-122"/>
                </a:rPr>
                <a:t>每</a:t>
              </a:r>
              <a:r>
                <a:rPr kumimoji="1" lang="en-US" altLang="zh-TW" sz="3200" b="1" dirty="0">
                  <a:solidFill>
                    <a:schemeClr val="bg1"/>
                  </a:solidFill>
                  <a:latin typeface="Microsoft YaHei" panose="020B0503020204020204" pitchFamily="34" charset="-122"/>
                  <a:ea typeface="Microsoft YaHei" panose="020B0503020204020204" pitchFamily="34" charset="-122"/>
                </a:rPr>
                <a:t>1</a:t>
              </a:r>
              <a:r>
                <a:rPr kumimoji="1" lang="zh-TW" altLang="en-US" sz="3200" b="1" dirty="0">
                  <a:solidFill>
                    <a:schemeClr val="bg1"/>
                  </a:solidFill>
                  <a:latin typeface="Microsoft YaHei" panose="020B0503020204020204" pitchFamily="34" charset="-122"/>
                  <a:ea typeface="Microsoft YaHei" panose="020B0503020204020204" pitchFamily="34" charset="-122"/>
                </a:rPr>
                <a:t>位教師皆需參加</a:t>
              </a:r>
            </a:p>
          </p:txBody>
        </p:sp>
      </p:grpSp>
      <p:grpSp>
        <p:nvGrpSpPr>
          <p:cNvPr id="27" name="群組 26">
            <a:extLst>
              <a:ext uri="{FF2B5EF4-FFF2-40B4-BE49-F238E27FC236}">
                <a16:creationId xmlns:a16="http://schemas.microsoft.com/office/drawing/2014/main" id="{7936D822-6415-1045-A3A2-1C4C33F73A0F}"/>
              </a:ext>
            </a:extLst>
          </p:cNvPr>
          <p:cNvGrpSpPr/>
          <p:nvPr/>
        </p:nvGrpSpPr>
        <p:grpSpPr>
          <a:xfrm>
            <a:off x="334038" y="456020"/>
            <a:ext cx="1993153" cy="1095981"/>
            <a:chOff x="7594600" y="5903472"/>
            <a:chExt cx="1993153" cy="1095981"/>
          </a:xfrm>
        </p:grpSpPr>
        <p:sp>
          <p:nvSpPr>
            <p:cNvPr id="28" name="矩形 27">
              <a:extLst>
                <a:ext uri="{FF2B5EF4-FFF2-40B4-BE49-F238E27FC236}">
                  <a16:creationId xmlns:a16="http://schemas.microsoft.com/office/drawing/2014/main" id="{D15E4014-CFD2-2F46-B13C-28689844765D}"/>
                </a:ext>
              </a:extLst>
            </p:cNvPr>
            <p:cNvSpPr/>
            <p:nvPr/>
          </p:nvSpPr>
          <p:spPr>
            <a:xfrm>
              <a:off x="7594600" y="5903472"/>
              <a:ext cx="1993153" cy="1077218"/>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文字方塊 28">
              <a:extLst>
                <a:ext uri="{FF2B5EF4-FFF2-40B4-BE49-F238E27FC236}">
                  <a16:creationId xmlns:a16="http://schemas.microsoft.com/office/drawing/2014/main" id="{6E6FC8C6-C66A-C641-B1D5-6B77ECDCCADD}"/>
                </a:ext>
              </a:extLst>
            </p:cNvPr>
            <p:cNvSpPr txBox="1"/>
            <p:nvPr/>
          </p:nvSpPr>
          <p:spPr>
            <a:xfrm>
              <a:off x="7688094" y="5922235"/>
              <a:ext cx="1872939" cy="1077218"/>
            </a:xfrm>
            <a:prstGeom prst="rect">
              <a:avLst/>
            </a:prstGeom>
            <a:noFill/>
          </p:spPr>
          <p:txBody>
            <a:bodyPr wrap="square" rtlCol="0">
              <a:spAutoFit/>
            </a:bodyPr>
            <a:lstStyle/>
            <a:p>
              <a:r>
                <a:rPr kumimoji="1" lang="zh-TW" altLang="en-US" sz="3200" b="1" dirty="0">
                  <a:solidFill>
                    <a:schemeClr val="bg1"/>
                  </a:solidFill>
                  <a:latin typeface="Microsoft YaHei" panose="020B0503020204020204" pitchFamily="34" charset="-122"/>
                  <a:ea typeface="Microsoft YaHei" panose="020B0503020204020204" pitchFamily="34" charset="-122"/>
                </a:rPr>
                <a:t>紙本上傳送審</a:t>
              </a:r>
            </a:p>
          </p:txBody>
        </p:sp>
      </p:grpSp>
    </p:spTree>
    <p:extLst>
      <p:ext uri="{BB962C8B-B14F-4D97-AF65-F5344CB8AC3E}">
        <p14:creationId xmlns:p14="http://schemas.microsoft.com/office/powerpoint/2010/main" val="317556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1000"/>
                            </p:stCondLst>
                            <p:childTnLst>
                              <p:par>
                                <p:cTn id="29" presetID="3" presetClass="entr" presetSubtype="1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3" presetClass="entr" presetSubtype="1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7008650"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學年領域</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申辦條件</a:t>
            </a:r>
          </a:p>
        </p:txBody>
      </p:sp>
      <p:grpSp>
        <p:nvGrpSpPr>
          <p:cNvPr id="10" name="群組 9">
            <a:extLst>
              <a:ext uri="{FF2B5EF4-FFF2-40B4-BE49-F238E27FC236}">
                <a16:creationId xmlns:a16="http://schemas.microsoft.com/office/drawing/2014/main" id="{AD38D272-776B-4D36-AA64-75541421EAEF}"/>
              </a:ext>
            </a:extLst>
          </p:cNvPr>
          <p:cNvGrpSpPr/>
          <p:nvPr/>
        </p:nvGrpSpPr>
        <p:grpSpPr>
          <a:xfrm>
            <a:off x="805665" y="3784843"/>
            <a:ext cx="954087" cy="1295272"/>
            <a:chOff x="819480" y="3850296"/>
            <a:chExt cx="954087" cy="1295272"/>
          </a:xfrm>
        </p:grpSpPr>
        <p:sp>
          <p:nvSpPr>
            <p:cNvPr id="59" name="圓角矩形 61">
              <a:extLst>
                <a:ext uri="{FF2B5EF4-FFF2-40B4-BE49-F238E27FC236}">
                  <a16:creationId xmlns:a16="http://schemas.microsoft.com/office/drawing/2014/main" id="{AB552368-AF62-4658-99EB-3A077DDC70EA}"/>
                </a:ext>
              </a:extLst>
            </p:cNvPr>
            <p:cNvSpPr/>
            <p:nvPr/>
          </p:nvSpPr>
          <p:spPr>
            <a:xfrm>
              <a:off x="819480" y="3850296"/>
              <a:ext cx="954087" cy="1295272"/>
            </a:xfrm>
            <a:prstGeom prst="roundRect">
              <a:avLst/>
            </a:prstGeom>
            <a:solidFill>
              <a:srgbClr val="9AB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文字方塊 59">
              <a:extLst>
                <a:ext uri="{FF2B5EF4-FFF2-40B4-BE49-F238E27FC236}">
                  <a16:creationId xmlns:a16="http://schemas.microsoft.com/office/drawing/2014/main" id="{7CF42A5E-6005-411D-B31A-511B38987F2F}"/>
                </a:ext>
              </a:extLst>
            </p:cNvPr>
            <p:cNvSpPr txBox="1"/>
            <p:nvPr/>
          </p:nvSpPr>
          <p:spPr>
            <a:xfrm>
              <a:off x="905503" y="4010026"/>
              <a:ext cx="738664" cy="1025268"/>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國中</a:t>
              </a:r>
            </a:p>
          </p:txBody>
        </p:sp>
      </p:grpSp>
      <p:pic>
        <p:nvPicPr>
          <p:cNvPr id="78" name="圖形 77" descr="橡皮擦">
            <a:extLst>
              <a:ext uri="{FF2B5EF4-FFF2-40B4-BE49-F238E27FC236}">
                <a16:creationId xmlns:a16="http://schemas.microsoft.com/office/drawing/2014/main" id="{BB2765BA-89D5-044E-962F-B495518420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5762" y="3158108"/>
            <a:ext cx="385192" cy="385192"/>
          </a:xfrm>
          <a:prstGeom prst="rect">
            <a:avLst/>
          </a:prstGeom>
        </p:spPr>
      </p:pic>
      <p:grpSp>
        <p:nvGrpSpPr>
          <p:cNvPr id="5" name="群組 4">
            <a:extLst>
              <a:ext uri="{FF2B5EF4-FFF2-40B4-BE49-F238E27FC236}">
                <a16:creationId xmlns:a16="http://schemas.microsoft.com/office/drawing/2014/main" id="{CEE31902-F5CD-468D-8836-69A6157C1429}"/>
              </a:ext>
            </a:extLst>
          </p:cNvPr>
          <p:cNvGrpSpPr/>
          <p:nvPr/>
        </p:nvGrpSpPr>
        <p:grpSpPr>
          <a:xfrm>
            <a:off x="2680954" y="1737062"/>
            <a:ext cx="2907101" cy="928914"/>
            <a:chOff x="3254213" y="2040206"/>
            <a:chExt cx="2907101" cy="928914"/>
          </a:xfrm>
        </p:grpSpPr>
        <p:sp>
          <p:nvSpPr>
            <p:cNvPr id="30" name="矩形 29">
              <a:extLst>
                <a:ext uri="{FF2B5EF4-FFF2-40B4-BE49-F238E27FC236}">
                  <a16:creationId xmlns:a16="http://schemas.microsoft.com/office/drawing/2014/main" id="{260C1ADF-375B-4DE7-9FAF-838B4ADFED18}"/>
                </a:ext>
              </a:extLst>
            </p:cNvPr>
            <p:cNvSpPr/>
            <p:nvPr/>
          </p:nvSpPr>
          <p:spPr>
            <a:xfrm>
              <a:off x="3254213" y="2040206"/>
              <a:ext cx="2907101" cy="928914"/>
            </a:xfrm>
            <a:prstGeom prst="rect">
              <a:avLst/>
            </a:prstGeom>
            <a:solidFill>
              <a:srgbClr val="BA2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5CC94B3F-F574-48E5-8E25-DB33070C4E4B}"/>
                </a:ext>
              </a:extLst>
            </p:cNvPr>
            <p:cNvSpPr txBox="1"/>
            <p:nvPr/>
          </p:nvSpPr>
          <p:spPr>
            <a:xfrm>
              <a:off x="3441667" y="2119942"/>
              <a:ext cx="2633105" cy="769441"/>
            </a:xfrm>
            <a:prstGeom prst="rect">
              <a:avLst/>
            </a:prstGeom>
            <a:noFill/>
          </p:spPr>
          <p:txBody>
            <a:bodyPr wrap="square" rtlCol="0">
              <a:spAutoFit/>
            </a:bodyPr>
            <a:lstStyle/>
            <a:p>
              <a:r>
                <a:rPr lang="en-US" altLang="zh-TW" sz="4400" b="1" dirty="0">
                  <a:solidFill>
                    <a:schemeClr val="bg1"/>
                  </a:solidFill>
                  <a:latin typeface="Microsoft YaHei" panose="020B0503020204020204" pitchFamily="34" charset="-122"/>
                  <a:ea typeface="Microsoft YaHei" panose="020B0503020204020204" pitchFamily="34" charset="-122"/>
                </a:rPr>
                <a:t>12</a:t>
              </a:r>
              <a:r>
                <a:rPr lang="zh-TW" altLang="en-US" sz="4400" b="1" dirty="0">
                  <a:solidFill>
                    <a:schemeClr val="bg1"/>
                  </a:solidFill>
                  <a:latin typeface="Microsoft YaHei" panose="020B0503020204020204" pitchFamily="34" charset="-122"/>
                  <a:ea typeface="Microsoft YaHei" panose="020B0503020204020204" pitchFamily="34" charset="-122"/>
                </a:rPr>
                <a:t>班以下</a:t>
              </a:r>
            </a:p>
          </p:txBody>
        </p:sp>
      </p:grpSp>
      <p:pic>
        <p:nvPicPr>
          <p:cNvPr id="37" name="圖形 36" descr="橡皮擦">
            <a:extLst>
              <a:ext uri="{FF2B5EF4-FFF2-40B4-BE49-F238E27FC236}">
                <a16:creationId xmlns:a16="http://schemas.microsoft.com/office/drawing/2014/main" id="{43BE415B-BDE7-4F23-BEE5-A50B0354ED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5762" y="3828043"/>
            <a:ext cx="385192" cy="385192"/>
          </a:xfrm>
          <a:prstGeom prst="rect">
            <a:avLst/>
          </a:prstGeom>
        </p:spPr>
      </p:pic>
      <p:grpSp>
        <p:nvGrpSpPr>
          <p:cNvPr id="9" name="群組 8">
            <a:extLst>
              <a:ext uri="{FF2B5EF4-FFF2-40B4-BE49-F238E27FC236}">
                <a16:creationId xmlns:a16="http://schemas.microsoft.com/office/drawing/2014/main" id="{B8A5CE89-1CF8-46A2-B5A9-E5230DCC910E}"/>
              </a:ext>
            </a:extLst>
          </p:cNvPr>
          <p:cNvGrpSpPr/>
          <p:nvPr/>
        </p:nvGrpSpPr>
        <p:grpSpPr>
          <a:xfrm>
            <a:off x="4112398" y="5142010"/>
            <a:ext cx="936000" cy="936172"/>
            <a:chOff x="-260686" y="-1973943"/>
            <a:chExt cx="936000" cy="936172"/>
          </a:xfrm>
        </p:grpSpPr>
        <p:sp>
          <p:nvSpPr>
            <p:cNvPr id="7" name="流程圖: 接點 6">
              <a:extLst>
                <a:ext uri="{FF2B5EF4-FFF2-40B4-BE49-F238E27FC236}">
                  <a16:creationId xmlns:a16="http://schemas.microsoft.com/office/drawing/2014/main" id="{18F72132-9332-42D7-8EFC-17DA5AA2D4D4}"/>
                </a:ext>
              </a:extLst>
            </p:cNvPr>
            <p:cNvSpPr/>
            <p:nvPr/>
          </p:nvSpPr>
          <p:spPr>
            <a:xfrm>
              <a:off x="-260686" y="-1973943"/>
              <a:ext cx="936000" cy="936172"/>
            </a:xfrm>
            <a:prstGeom prst="flowChartConnector">
              <a:avLst/>
            </a:prstGeom>
            <a:ln w="28575">
              <a:solidFill>
                <a:srgbClr val="454A4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4057C8B3-CD4A-436A-999B-7044D604FCF7}"/>
                </a:ext>
              </a:extLst>
            </p:cNvPr>
            <p:cNvSpPr txBox="1"/>
            <p:nvPr/>
          </p:nvSpPr>
          <p:spPr>
            <a:xfrm>
              <a:off x="-155543" y="-1912349"/>
              <a:ext cx="653143" cy="769441"/>
            </a:xfrm>
            <a:prstGeom prst="rect">
              <a:avLst/>
            </a:prstGeom>
            <a:noFill/>
          </p:spPr>
          <p:txBody>
            <a:bodyPr wrap="square" rtlCol="0">
              <a:spAutoFit/>
            </a:bodyPr>
            <a:lstStyle/>
            <a:p>
              <a:r>
                <a:rPr lang="zh-TW" altLang="en-US" sz="4400" b="1" dirty="0">
                  <a:solidFill>
                    <a:srgbClr val="444A4D"/>
                  </a:solidFill>
                  <a:latin typeface="Microsoft YaHei" panose="020B0503020204020204" pitchFamily="34" charset="-122"/>
                  <a:ea typeface="Microsoft YaHei" panose="020B0503020204020204" pitchFamily="34" charset="-122"/>
                </a:rPr>
                <a:t>跨</a:t>
              </a:r>
            </a:p>
          </p:txBody>
        </p:sp>
      </p:grpSp>
      <p:pic>
        <p:nvPicPr>
          <p:cNvPr id="44" name="圖形 43" descr="橡皮擦">
            <a:extLst>
              <a:ext uri="{FF2B5EF4-FFF2-40B4-BE49-F238E27FC236}">
                <a16:creationId xmlns:a16="http://schemas.microsoft.com/office/drawing/2014/main" id="{2A2FD944-F98F-46A9-8832-5D201C8E41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425" y="6888386"/>
            <a:ext cx="385192" cy="385192"/>
          </a:xfrm>
          <a:prstGeom prst="rect">
            <a:avLst/>
          </a:prstGeom>
        </p:spPr>
      </p:pic>
      <p:sp>
        <p:nvSpPr>
          <p:cNvPr id="45" name="文字方塊 44">
            <a:extLst>
              <a:ext uri="{FF2B5EF4-FFF2-40B4-BE49-F238E27FC236}">
                <a16:creationId xmlns:a16="http://schemas.microsoft.com/office/drawing/2014/main" id="{6B3008D0-B0DD-4756-9AE7-D7D66366413F}"/>
              </a:ext>
            </a:extLst>
          </p:cNvPr>
          <p:cNvSpPr txBox="1"/>
          <p:nvPr/>
        </p:nvSpPr>
        <p:spPr>
          <a:xfrm>
            <a:off x="5271604" y="5637897"/>
            <a:ext cx="5170642" cy="523220"/>
          </a:xfrm>
          <a:prstGeom prst="rect">
            <a:avLst/>
          </a:prstGeom>
          <a:noFill/>
        </p:spPr>
        <p:txBody>
          <a:bodyPr wrap="square">
            <a:spAutoFit/>
          </a:bodyPr>
          <a:lstStyle/>
          <a:p>
            <a:r>
              <a:rPr lang="zh-TW" altLang="en-US" sz="2800" dirty="0">
                <a:solidFill>
                  <a:srgbClr val="223474"/>
                </a:solidFill>
                <a:latin typeface="Microsoft YaHei" panose="020B0503020204020204" pitchFamily="34" charset="-122"/>
                <a:ea typeface="Microsoft YaHei" panose="020B0503020204020204" pitchFamily="34" charset="-122"/>
              </a:rPr>
              <a:t>策略聯盟工作圈召集學校協商</a:t>
            </a:r>
          </a:p>
        </p:txBody>
      </p:sp>
      <p:grpSp>
        <p:nvGrpSpPr>
          <p:cNvPr id="46" name="群組 45">
            <a:extLst>
              <a:ext uri="{FF2B5EF4-FFF2-40B4-BE49-F238E27FC236}">
                <a16:creationId xmlns:a16="http://schemas.microsoft.com/office/drawing/2014/main" id="{E666D33A-423A-420A-B18D-78742CE9F5A0}"/>
              </a:ext>
            </a:extLst>
          </p:cNvPr>
          <p:cNvGrpSpPr/>
          <p:nvPr/>
        </p:nvGrpSpPr>
        <p:grpSpPr>
          <a:xfrm>
            <a:off x="8196382" y="1737062"/>
            <a:ext cx="2907101" cy="928914"/>
            <a:chOff x="3254213" y="2040206"/>
            <a:chExt cx="2907101" cy="928914"/>
          </a:xfrm>
        </p:grpSpPr>
        <p:sp>
          <p:nvSpPr>
            <p:cNvPr id="47" name="矩形 46">
              <a:extLst>
                <a:ext uri="{FF2B5EF4-FFF2-40B4-BE49-F238E27FC236}">
                  <a16:creationId xmlns:a16="http://schemas.microsoft.com/office/drawing/2014/main" id="{A854D773-217C-4388-9E0D-D1DF28C961F1}"/>
                </a:ext>
              </a:extLst>
            </p:cNvPr>
            <p:cNvSpPr/>
            <p:nvPr/>
          </p:nvSpPr>
          <p:spPr>
            <a:xfrm>
              <a:off x="3254213" y="2040206"/>
              <a:ext cx="2907101" cy="928914"/>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0A1F4FEE-3E77-48F3-8C34-62E6BDB16E7F}"/>
                </a:ext>
              </a:extLst>
            </p:cNvPr>
            <p:cNvSpPr txBox="1"/>
            <p:nvPr/>
          </p:nvSpPr>
          <p:spPr>
            <a:xfrm>
              <a:off x="3441667" y="2119942"/>
              <a:ext cx="2633105" cy="769441"/>
            </a:xfrm>
            <a:prstGeom prst="rect">
              <a:avLst/>
            </a:prstGeom>
            <a:noFill/>
          </p:spPr>
          <p:txBody>
            <a:bodyPr wrap="square" rtlCol="0">
              <a:spAutoFit/>
            </a:bodyPr>
            <a:lstStyle/>
            <a:p>
              <a:r>
                <a:rPr lang="en-US" altLang="zh-TW" sz="4400" b="1" dirty="0">
                  <a:solidFill>
                    <a:schemeClr val="bg1"/>
                  </a:solidFill>
                  <a:latin typeface="Microsoft YaHei" panose="020B0503020204020204" pitchFamily="34" charset="-122"/>
                  <a:ea typeface="Microsoft YaHei" panose="020B0503020204020204" pitchFamily="34" charset="-122"/>
                </a:rPr>
                <a:t>13</a:t>
              </a:r>
              <a:r>
                <a:rPr lang="zh-TW" altLang="en-US" sz="4400" b="1" dirty="0">
                  <a:solidFill>
                    <a:schemeClr val="bg1"/>
                  </a:solidFill>
                  <a:latin typeface="Microsoft YaHei" panose="020B0503020204020204" pitchFamily="34" charset="-122"/>
                  <a:ea typeface="Microsoft YaHei" panose="020B0503020204020204" pitchFamily="34" charset="-122"/>
                </a:rPr>
                <a:t>班以上</a:t>
              </a:r>
            </a:p>
          </p:txBody>
        </p:sp>
      </p:grpSp>
      <p:sp>
        <p:nvSpPr>
          <p:cNvPr id="49" name="文字方塊 48">
            <a:extLst>
              <a:ext uri="{FF2B5EF4-FFF2-40B4-BE49-F238E27FC236}">
                <a16:creationId xmlns:a16="http://schemas.microsoft.com/office/drawing/2014/main" id="{3D2B98FE-B47C-4DE7-8D54-986075E49B1C}"/>
              </a:ext>
            </a:extLst>
          </p:cNvPr>
          <p:cNvSpPr txBox="1"/>
          <p:nvPr/>
        </p:nvSpPr>
        <p:spPr>
          <a:xfrm>
            <a:off x="8428745" y="3115286"/>
            <a:ext cx="4603571" cy="523220"/>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每校基本 </a:t>
            </a:r>
            <a:r>
              <a:rPr kumimoji="1" lang="en-US" altLang="zh-TW" sz="20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a:t>
            </a:r>
            <a:r>
              <a:rPr kumimoji="1" lang="en-US" altLang="zh-TW" sz="2800" dirty="0">
                <a:solidFill>
                  <a:srgbClr val="223474"/>
                </a:solidFill>
                <a:latin typeface="Microsoft YaHei" panose="020B0503020204020204" pitchFamily="34" charset="-122"/>
                <a:ea typeface="Microsoft YaHei" panose="020B0503020204020204" pitchFamily="34" charset="-122"/>
              </a:rPr>
              <a:t>12,000</a:t>
            </a:r>
            <a:endParaRPr lang="zh-TW" altLang="en-US" sz="2800" dirty="0">
              <a:latin typeface="Microsoft YaHei" panose="020B0503020204020204" pitchFamily="34" charset="-122"/>
              <a:ea typeface="Microsoft YaHei" panose="020B0503020204020204" pitchFamily="34" charset="-122"/>
            </a:endParaRPr>
          </a:p>
        </p:txBody>
      </p:sp>
      <p:pic>
        <p:nvPicPr>
          <p:cNvPr id="50" name="圖形 49" descr="橡皮擦">
            <a:extLst>
              <a:ext uri="{FF2B5EF4-FFF2-40B4-BE49-F238E27FC236}">
                <a16:creationId xmlns:a16="http://schemas.microsoft.com/office/drawing/2014/main" id="{03660588-7428-43A6-8763-740D4B3793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4158" y="3158108"/>
            <a:ext cx="385192" cy="385192"/>
          </a:xfrm>
          <a:prstGeom prst="rect">
            <a:avLst/>
          </a:prstGeom>
        </p:spPr>
      </p:pic>
      <p:pic>
        <p:nvPicPr>
          <p:cNvPr id="55" name="圖形 54" descr="橡皮擦">
            <a:extLst>
              <a:ext uri="{FF2B5EF4-FFF2-40B4-BE49-F238E27FC236}">
                <a16:creationId xmlns:a16="http://schemas.microsoft.com/office/drawing/2014/main" id="{26BCCB51-1DB3-4D17-AE90-EEC8A90B1D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4158" y="3828043"/>
            <a:ext cx="385192" cy="385192"/>
          </a:xfrm>
          <a:prstGeom prst="rect">
            <a:avLst/>
          </a:prstGeom>
        </p:spPr>
      </p:pic>
      <p:sp>
        <p:nvSpPr>
          <p:cNvPr id="58" name="文字方塊 57">
            <a:extLst>
              <a:ext uri="{FF2B5EF4-FFF2-40B4-BE49-F238E27FC236}">
                <a16:creationId xmlns:a16="http://schemas.microsoft.com/office/drawing/2014/main" id="{D56E6826-5016-4ABA-80BC-FE5256078FF8}"/>
              </a:ext>
            </a:extLst>
          </p:cNvPr>
          <p:cNvSpPr txBox="1"/>
          <p:nvPr/>
        </p:nvSpPr>
        <p:spPr>
          <a:xfrm>
            <a:off x="8457383" y="3614404"/>
            <a:ext cx="4603571" cy="707886"/>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每</a:t>
            </a:r>
            <a:r>
              <a:rPr kumimoji="1" lang="en-US" altLang="zh-TW" sz="2800" dirty="0">
                <a:solidFill>
                  <a:srgbClr val="223474"/>
                </a:solidFill>
                <a:latin typeface="Microsoft YaHei" panose="020B0503020204020204" pitchFamily="34" charset="-122"/>
                <a:ea typeface="Microsoft YaHei" panose="020B0503020204020204" pitchFamily="34" charset="-122"/>
              </a:rPr>
              <a:t>1</a:t>
            </a:r>
            <a:r>
              <a:rPr kumimoji="1" lang="zh-TW" altLang="en-US" sz="2800" dirty="0">
                <a:solidFill>
                  <a:srgbClr val="223474"/>
                </a:solidFill>
                <a:latin typeface="Microsoft YaHei" panose="020B0503020204020204" pitchFamily="34" charset="-122"/>
                <a:ea typeface="Microsoft YaHei" panose="020B0503020204020204" pitchFamily="34" charset="-122"/>
              </a:rPr>
              <a:t>跨校 </a:t>
            </a:r>
            <a:r>
              <a:rPr kumimoji="1" lang="en-US" altLang="zh-TW" sz="4000" b="1" dirty="0">
                <a:solidFill>
                  <a:srgbClr val="223474"/>
                </a:solidFill>
                <a:latin typeface="Microsoft YaHei" panose="020B0503020204020204" pitchFamily="34" charset="-122"/>
                <a:ea typeface="Microsoft YaHei" panose="020B0503020204020204" pitchFamily="34" charset="-122"/>
              </a:rPr>
              <a:t>+</a:t>
            </a:r>
            <a:r>
              <a:rPr kumimoji="1" lang="en-US" altLang="zh-TW" sz="20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a:t>
            </a:r>
            <a:r>
              <a:rPr kumimoji="1" lang="en-US" altLang="zh-TW" sz="2800" dirty="0">
                <a:solidFill>
                  <a:srgbClr val="223474"/>
                </a:solidFill>
                <a:latin typeface="Microsoft YaHei" panose="020B0503020204020204" pitchFamily="34" charset="-122"/>
                <a:ea typeface="Microsoft YaHei" panose="020B0503020204020204" pitchFamily="34" charset="-122"/>
              </a:rPr>
              <a:t>3,000</a:t>
            </a:r>
            <a:endParaRPr lang="zh-TW" altLang="en-US" sz="2800" dirty="0">
              <a:latin typeface="Microsoft YaHei" panose="020B0503020204020204" pitchFamily="34" charset="-122"/>
              <a:ea typeface="Microsoft YaHei" panose="020B0503020204020204" pitchFamily="34" charset="-122"/>
            </a:endParaRPr>
          </a:p>
        </p:txBody>
      </p:sp>
      <p:sp>
        <p:nvSpPr>
          <p:cNvPr id="41" name="文字方塊 40">
            <a:extLst>
              <a:ext uri="{FF2B5EF4-FFF2-40B4-BE49-F238E27FC236}">
                <a16:creationId xmlns:a16="http://schemas.microsoft.com/office/drawing/2014/main" id="{EC15542E-2452-44AB-A792-0A63984F682A}"/>
              </a:ext>
            </a:extLst>
          </p:cNvPr>
          <p:cNvSpPr txBox="1"/>
          <p:nvPr/>
        </p:nvSpPr>
        <p:spPr>
          <a:xfrm>
            <a:off x="2778477" y="3073186"/>
            <a:ext cx="4603571" cy="523220"/>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每校基本 </a:t>
            </a:r>
            <a:r>
              <a:rPr kumimoji="1" lang="en-US" altLang="zh-TW" sz="20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a:t>
            </a:r>
            <a:r>
              <a:rPr kumimoji="1" lang="en-US" altLang="zh-TW" sz="2800" dirty="0">
                <a:solidFill>
                  <a:srgbClr val="223474"/>
                </a:solidFill>
                <a:latin typeface="Microsoft YaHei" panose="020B0503020204020204" pitchFamily="34" charset="-122"/>
                <a:ea typeface="Microsoft YaHei" panose="020B0503020204020204" pitchFamily="34" charset="-122"/>
              </a:rPr>
              <a:t>9,000</a:t>
            </a:r>
            <a:endParaRPr lang="zh-TW" altLang="en-US" sz="2800" dirty="0">
              <a:latin typeface="Microsoft YaHei" panose="020B0503020204020204" pitchFamily="34" charset="-122"/>
              <a:ea typeface="Microsoft YaHei" panose="020B0503020204020204" pitchFamily="34" charset="-122"/>
            </a:endParaRPr>
          </a:p>
        </p:txBody>
      </p:sp>
      <p:sp>
        <p:nvSpPr>
          <p:cNvPr id="56" name="文字方塊 55">
            <a:extLst>
              <a:ext uri="{FF2B5EF4-FFF2-40B4-BE49-F238E27FC236}">
                <a16:creationId xmlns:a16="http://schemas.microsoft.com/office/drawing/2014/main" id="{74E83374-FE6C-4632-9AD1-0D19BA2DB19F}"/>
              </a:ext>
            </a:extLst>
          </p:cNvPr>
          <p:cNvSpPr txBox="1"/>
          <p:nvPr/>
        </p:nvSpPr>
        <p:spPr>
          <a:xfrm>
            <a:off x="2746613" y="3637595"/>
            <a:ext cx="4603571" cy="707886"/>
          </a:xfrm>
          <a:prstGeom prst="rect">
            <a:avLst/>
          </a:prstGeom>
          <a:noFill/>
        </p:spPr>
        <p:txBody>
          <a:bodyPr wrap="square">
            <a:spAutoFit/>
          </a:bodyPr>
          <a:lstStyle/>
          <a:p>
            <a:r>
              <a:rPr kumimoji="1" lang="zh-TW" altLang="en-US" sz="2800" dirty="0">
                <a:solidFill>
                  <a:srgbClr val="223474"/>
                </a:solidFill>
                <a:latin typeface="Microsoft YaHei" panose="020B0503020204020204" pitchFamily="34" charset="-122"/>
                <a:ea typeface="Microsoft YaHei" panose="020B0503020204020204" pitchFamily="34" charset="-122"/>
              </a:rPr>
              <a:t>每</a:t>
            </a:r>
            <a:r>
              <a:rPr kumimoji="1" lang="en-US" altLang="zh-TW" sz="2800" dirty="0">
                <a:solidFill>
                  <a:srgbClr val="223474"/>
                </a:solidFill>
                <a:latin typeface="Microsoft YaHei" panose="020B0503020204020204" pitchFamily="34" charset="-122"/>
                <a:ea typeface="Microsoft YaHei" panose="020B0503020204020204" pitchFamily="34" charset="-122"/>
              </a:rPr>
              <a:t>1</a:t>
            </a:r>
            <a:r>
              <a:rPr kumimoji="1" lang="zh-TW" altLang="en-US" sz="2800" dirty="0">
                <a:solidFill>
                  <a:srgbClr val="223474"/>
                </a:solidFill>
                <a:latin typeface="Microsoft YaHei" panose="020B0503020204020204" pitchFamily="34" charset="-122"/>
                <a:ea typeface="Microsoft YaHei" panose="020B0503020204020204" pitchFamily="34" charset="-122"/>
              </a:rPr>
              <a:t>跨校 </a:t>
            </a:r>
            <a:r>
              <a:rPr kumimoji="1" lang="en-US" altLang="zh-TW" sz="4000" b="1" dirty="0">
                <a:solidFill>
                  <a:srgbClr val="223474"/>
                </a:solidFill>
                <a:latin typeface="Microsoft YaHei" panose="020B0503020204020204" pitchFamily="34" charset="-122"/>
                <a:ea typeface="Microsoft YaHei" panose="020B0503020204020204" pitchFamily="34" charset="-122"/>
              </a:rPr>
              <a:t>+</a:t>
            </a:r>
            <a:r>
              <a:rPr kumimoji="1" lang="en-US" altLang="zh-TW" sz="20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a:t>
            </a:r>
            <a:r>
              <a:rPr kumimoji="1" lang="en-US" altLang="zh-TW" sz="2800" dirty="0">
                <a:solidFill>
                  <a:srgbClr val="223474"/>
                </a:solidFill>
                <a:latin typeface="Microsoft YaHei" panose="020B0503020204020204" pitchFamily="34" charset="-122"/>
                <a:ea typeface="Microsoft YaHei" panose="020B0503020204020204" pitchFamily="34" charset="-122"/>
              </a:rPr>
              <a:t>3,000</a:t>
            </a:r>
            <a:endParaRPr lang="zh-TW" altLang="en-US" sz="2800" dirty="0">
              <a:latin typeface="Microsoft YaHei" panose="020B0503020204020204" pitchFamily="34" charset="-122"/>
              <a:ea typeface="Microsoft YaHei" panose="020B0503020204020204" pitchFamily="34" charset="-122"/>
            </a:endParaRPr>
          </a:p>
        </p:txBody>
      </p:sp>
      <p:grpSp>
        <p:nvGrpSpPr>
          <p:cNvPr id="2" name="群組 1">
            <a:extLst>
              <a:ext uri="{FF2B5EF4-FFF2-40B4-BE49-F238E27FC236}">
                <a16:creationId xmlns:a16="http://schemas.microsoft.com/office/drawing/2014/main" id="{D7810C2D-7314-4A99-A1E0-019087B47AD9}"/>
              </a:ext>
            </a:extLst>
          </p:cNvPr>
          <p:cNvGrpSpPr/>
          <p:nvPr/>
        </p:nvGrpSpPr>
        <p:grpSpPr>
          <a:xfrm>
            <a:off x="5372028" y="5026559"/>
            <a:ext cx="3238405" cy="523220"/>
            <a:chOff x="5357513" y="4919016"/>
            <a:chExt cx="3238405" cy="523220"/>
          </a:xfrm>
        </p:grpSpPr>
        <p:sp>
          <p:nvSpPr>
            <p:cNvPr id="51" name="文字方塊 50">
              <a:extLst>
                <a:ext uri="{FF2B5EF4-FFF2-40B4-BE49-F238E27FC236}">
                  <a16:creationId xmlns:a16="http://schemas.microsoft.com/office/drawing/2014/main" id="{9CDAE7E8-B43A-463D-A5F9-018C097C390D}"/>
                </a:ext>
              </a:extLst>
            </p:cNvPr>
            <p:cNvSpPr txBox="1"/>
            <p:nvPr/>
          </p:nvSpPr>
          <p:spPr>
            <a:xfrm>
              <a:off x="5688817" y="4919016"/>
              <a:ext cx="2907101" cy="523220"/>
            </a:xfrm>
            <a:prstGeom prst="rect">
              <a:avLst/>
            </a:prstGeom>
            <a:noFill/>
          </p:spPr>
          <p:txBody>
            <a:bodyPr wrap="square">
              <a:spAutoFit/>
            </a:bodyPr>
            <a:lstStyle/>
            <a:p>
              <a:r>
                <a:rPr kumimoji="1" lang="zh-TW" altLang="en-US" sz="2800" b="1" dirty="0">
                  <a:solidFill>
                    <a:srgbClr val="223474"/>
                  </a:solidFill>
                  <a:latin typeface="Microsoft YaHei" panose="020B0503020204020204" pitchFamily="34" charset="-122"/>
                  <a:ea typeface="Microsoft YaHei" panose="020B0503020204020204" pitchFamily="34" charset="-122"/>
                </a:rPr>
                <a:t>單一領域</a:t>
              </a:r>
              <a:r>
                <a:rPr kumimoji="1" lang="en-US" altLang="zh-TW" sz="2800" b="1" dirty="0">
                  <a:solidFill>
                    <a:srgbClr val="223474"/>
                  </a:solidFill>
                  <a:latin typeface="Microsoft YaHei" panose="020B0503020204020204" pitchFamily="34" charset="-122"/>
                  <a:ea typeface="Microsoft YaHei" panose="020B0503020204020204" pitchFamily="34" charset="-122"/>
                </a:rPr>
                <a:t>2</a:t>
              </a:r>
              <a:r>
                <a:rPr kumimoji="1" lang="zh-TW" altLang="en-US" sz="2800" b="1" dirty="0">
                  <a:solidFill>
                    <a:srgbClr val="223474"/>
                  </a:solidFill>
                  <a:latin typeface="Microsoft YaHei" panose="020B0503020204020204" pitchFamily="34" charset="-122"/>
                  <a:ea typeface="Microsoft YaHei" panose="020B0503020204020204" pitchFamily="34" charset="-122"/>
                </a:rPr>
                <a:t>人以下</a:t>
              </a:r>
              <a:endParaRPr lang="zh-TW" altLang="en-US" sz="2800" b="1" dirty="0">
                <a:latin typeface="Microsoft YaHei" panose="020B0503020204020204" pitchFamily="34" charset="-122"/>
                <a:ea typeface="Microsoft YaHei" panose="020B0503020204020204" pitchFamily="34" charset="-122"/>
              </a:endParaRPr>
            </a:p>
          </p:txBody>
        </p:sp>
        <p:pic>
          <p:nvPicPr>
            <p:cNvPr id="61" name="圖片 60">
              <a:extLst>
                <a:ext uri="{FF2B5EF4-FFF2-40B4-BE49-F238E27FC236}">
                  <a16:creationId xmlns:a16="http://schemas.microsoft.com/office/drawing/2014/main" id="{1399749A-0B17-423C-BF22-15387C769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7513" y="5034467"/>
              <a:ext cx="288000" cy="288000"/>
            </a:xfrm>
            <a:prstGeom prst="rect">
              <a:avLst/>
            </a:prstGeom>
          </p:spPr>
        </p:pic>
      </p:grpSp>
    </p:spTree>
    <p:extLst>
      <p:ext uri="{BB962C8B-B14F-4D97-AF65-F5344CB8AC3E}">
        <p14:creationId xmlns:p14="http://schemas.microsoft.com/office/powerpoint/2010/main" val="28610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72042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學年領域</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1" name="群組 60">
            <a:extLst>
              <a:ext uri="{FF2B5EF4-FFF2-40B4-BE49-F238E27FC236}">
                <a16:creationId xmlns:a16="http://schemas.microsoft.com/office/drawing/2014/main" id="{FD64428E-FB71-1148-8B38-54A52F5D1D53}"/>
              </a:ext>
            </a:extLst>
          </p:cNvPr>
          <p:cNvGrpSpPr/>
          <p:nvPr/>
        </p:nvGrpSpPr>
        <p:grpSpPr>
          <a:xfrm>
            <a:off x="814728" y="1358168"/>
            <a:ext cx="954087" cy="2702904"/>
            <a:chOff x="814728" y="1358168"/>
            <a:chExt cx="954087" cy="2702904"/>
          </a:xfrm>
        </p:grpSpPr>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運作內容</a:t>
              </a:r>
            </a:p>
          </p:txBody>
        </p:sp>
      </p:grpSp>
      <p:grpSp>
        <p:nvGrpSpPr>
          <p:cNvPr id="24" name="群組 23">
            <a:extLst>
              <a:ext uri="{FF2B5EF4-FFF2-40B4-BE49-F238E27FC236}">
                <a16:creationId xmlns:a16="http://schemas.microsoft.com/office/drawing/2014/main" id="{0045B90C-E01B-CA44-8ACB-CF9904828743}"/>
              </a:ext>
            </a:extLst>
          </p:cNvPr>
          <p:cNvGrpSpPr/>
          <p:nvPr/>
        </p:nvGrpSpPr>
        <p:grpSpPr>
          <a:xfrm>
            <a:off x="2340952" y="1590789"/>
            <a:ext cx="5908806" cy="523220"/>
            <a:chOff x="2107296" y="5129147"/>
            <a:chExt cx="5908806" cy="523220"/>
          </a:xfrm>
        </p:grpSpPr>
        <p:pic>
          <p:nvPicPr>
            <p:cNvPr id="78" name="圖形 77" descr="橡皮擦">
              <a:extLst>
                <a:ext uri="{FF2B5EF4-FFF2-40B4-BE49-F238E27FC236}">
                  <a16:creationId xmlns:a16="http://schemas.microsoft.com/office/drawing/2014/main" id="{BB2765BA-89D5-044E-962F-B495518420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7296" y="5152280"/>
              <a:ext cx="385192" cy="385192"/>
            </a:xfrm>
            <a:prstGeom prst="rect">
              <a:avLst/>
            </a:prstGeom>
          </p:spPr>
        </p:pic>
        <p:sp>
          <p:nvSpPr>
            <p:cNvPr id="18" name="文字方塊 17">
              <a:extLst>
                <a:ext uri="{FF2B5EF4-FFF2-40B4-BE49-F238E27FC236}">
                  <a16:creationId xmlns:a16="http://schemas.microsoft.com/office/drawing/2014/main" id="{58363A0E-AA82-9647-9917-8EA353E93AAB}"/>
                </a:ext>
              </a:extLst>
            </p:cNvPr>
            <p:cNvSpPr txBox="1"/>
            <p:nvPr/>
          </p:nvSpPr>
          <p:spPr>
            <a:xfrm>
              <a:off x="2492488" y="5129147"/>
              <a:ext cx="5523614" cy="523220"/>
            </a:xfrm>
            <a:prstGeom prst="rect">
              <a:avLst/>
            </a:prstGeom>
            <a:noFill/>
          </p:spPr>
          <p:txBody>
            <a:bodyPr wrap="square" rtlCol="0">
              <a:spAutoFit/>
            </a:bodyPr>
            <a:lstStyle/>
            <a:p>
              <a:r>
                <a:rPr lang="zh-TW" altLang="zh-TW" sz="2800" b="1" kern="100" dirty="0">
                  <a:latin typeface="微軟正黑體" panose="020B0604030504040204" pitchFamily="34" charset="-120"/>
                  <a:ea typeface="微軟正黑體" panose="020B0604030504040204" pitchFamily="34" charset="-120"/>
                  <a:cs typeface="Times New Roman" panose="02020603050405020304" pitchFamily="18" charset="0"/>
                </a:rPr>
                <a:t>社群運作</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zh-TW" u="sng" kern="100" dirty="0">
                  <a:latin typeface="微軟正黑體" panose="020B0604030504040204" pitchFamily="34" charset="-120"/>
                  <a:ea typeface="微軟正黑體" panose="020B0604030504040204" pitchFamily="34" charset="-120"/>
                  <a:cs typeface="Times New Roman" panose="02020603050405020304" pitchFamily="18" charset="0"/>
                </a:rPr>
                <a:t>申請時勾選</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，可複選）</a:t>
              </a:r>
              <a:endParaRPr kumimoji="1" lang="en-US" altLang="zh-TW" sz="2400" dirty="0">
                <a:solidFill>
                  <a:srgbClr val="223474"/>
                </a:solidFill>
                <a:latin typeface="微軟正黑體" panose="020B0604030504040204" pitchFamily="34" charset="-120"/>
                <a:ea typeface="微軟正黑體" panose="020B0604030504040204" pitchFamily="34" charset="-120"/>
              </a:endParaRPr>
            </a:p>
          </p:txBody>
        </p:sp>
        <p:cxnSp>
          <p:nvCxnSpPr>
            <p:cNvPr id="21" name="直線接點 20">
              <a:extLst>
                <a:ext uri="{FF2B5EF4-FFF2-40B4-BE49-F238E27FC236}">
                  <a16:creationId xmlns:a16="http://schemas.microsoft.com/office/drawing/2014/main" id="{94CD8F93-5293-E746-A6B2-E05FCBC37709}"/>
                </a:ext>
              </a:extLst>
            </p:cNvPr>
            <p:cNvCxnSpPr>
              <a:cxnSpLocks/>
            </p:cNvCxnSpPr>
            <p:nvPr/>
          </p:nvCxnSpPr>
          <p:spPr>
            <a:xfrm flipH="1">
              <a:off x="2148509" y="5652274"/>
              <a:ext cx="140017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矩形 2">
            <a:extLst>
              <a:ext uri="{FF2B5EF4-FFF2-40B4-BE49-F238E27FC236}">
                <a16:creationId xmlns:a16="http://schemas.microsoft.com/office/drawing/2014/main" id="{3D9F61D2-9DED-8C44-B05A-DDB96AEC9207}"/>
              </a:ext>
            </a:extLst>
          </p:cNvPr>
          <p:cNvSpPr/>
          <p:nvPr/>
        </p:nvSpPr>
        <p:spPr>
          <a:xfrm>
            <a:off x="1527856" y="3273722"/>
            <a:ext cx="6096000" cy="461665"/>
          </a:xfrm>
          <a:prstGeom prst="rect">
            <a:avLst/>
          </a:prstGeom>
        </p:spPr>
        <p:txBody>
          <a:bodyPr>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zh-TW" sz="2400" b="1" kern="100" dirty="0">
                <a:solidFill>
                  <a:srgbClr val="223474"/>
                </a:solidFill>
                <a:effectLst/>
                <a:latin typeface="Microsoft YaHei" panose="020B0503020204020204" pitchFamily="34" charset="-122"/>
                <a:ea typeface="Microsoft YaHei" panose="020B0503020204020204" pitchFamily="34" charset="-122"/>
                <a:cs typeface="Times New Roman" panose="02020603050405020304" pitchFamily="18" charset="0"/>
              </a:rPr>
              <a:t>學習診斷與學力促進</a:t>
            </a:r>
            <a:endPar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grpSp>
        <p:nvGrpSpPr>
          <p:cNvPr id="7" name="群組 6">
            <a:extLst>
              <a:ext uri="{FF2B5EF4-FFF2-40B4-BE49-F238E27FC236}">
                <a16:creationId xmlns:a16="http://schemas.microsoft.com/office/drawing/2014/main" id="{3A202EE9-D510-8949-9743-030D6E53A53C}"/>
              </a:ext>
            </a:extLst>
          </p:cNvPr>
          <p:cNvGrpSpPr/>
          <p:nvPr/>
        </p:nvGrpSpPr>
        <p:grpSpPr>
          <a:xfrm>
            <a:off x="2006137" y="2564789"/>
            <a:ext cx="1899208" cy="557213"/>
            <a:chOff x="2415617" y="4343400"/>
            <a:chExt cx="1899208" cy="557213"/>
          </a:xfrm>
        </p:grpSpPr>
        <p:sp>
          <p:nvSpPr>
            <p:cNvPr id="6" name="矩形 5">
              <a:extLst>
                <a:ext uri="{FF2B5EF4-FFF2-40B4-BE49-F238E27FC236}">
                  <a16:creationId xmlns:a16="http://schemas.microsoft.com/office/drawing/2014/main" id="{08FFF6F7-88A9-4540-898E-89353BF13ADD}"/>
                </a:ext>
              </a:extLst>
            </p:cNvPr>
            <p:cNvSpPr/>
            <p:nvPr/>
          </p:nvSpPr>
          <p:spPr>
            <a:xfrm>
              <a:off x="2843213" y="4343400"/>
              <a:ext cx="1471612" cy="557213"/>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545395E6-D441-434E-9158-3DB52EC756CA}"/>
                </a:ext>
              </a:extLst>
            </p:cNvPr>
            <p:cNvSpPr/>
            <p:nvPr/>
          </p:nvSpPr>
          <p:spPr>
            <a:xfrm>
              <a:off x="2415617" y="4391173"/>
              <a:ext cx="1877437" cy="461665"/>
            </a:xfrm>
            <a:prstGeom prst="rect">
              <a:avLst/>
            </a:prstGeom>
          </p:spPr>
          <p:txBody>
            <a:bodyPr wrap="none">
              <a:spAutoFit/>
            </a:bodyPr>
            <a:lstStyle/>
            <a:p>
              <a:pPr lvl="1">
                <a:spcAft>
                  <a:spcPts val="0"/>
                </a:spcAft>
              </a:pP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必要內容</a:t>
              </a:r>
            </a:p>
          </p:txBody>
        </p:sp>
      </p:grpSp>
      <p:sp>
        <p:nvSpPr>
          <p:cNvPr id="44" name="文字方塊 43">
            <a:extLst>
              <a:ext uri="{FF2B5EF4-FFF2-40B4-BE49-F238E27FC236}">
                <a16:creationId xmlns:a16="http://schemas.microsoft.com/office/drawing/2014/main" id="{D926D232-6471-1541-A753-EBB25B263C27}"/>
              </a:ext>
            </a:extLst>
          </p:cNvPr>
          <p:cNvSpPr txBox="1"/>
          <p:nvPr/>
        </p:nvSpPr>
        <p:spPr>
          <a:xfrm>
            <a:off x="7825444" y="3328704"/>
            <a:ext cx="4585463" cy="646331"/>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每學年至少</a:t>
            </a:r>
            <a:r>
              <a:rPr kumimoji="1" lang="en-US" altLang="zh-TW" sz="3600" b="1" dirty="0">
                <a:solidFill>
                  <a:srgbClr val="B82A4C"/>
                </a:solidFill>
                <a:latin typeface="微軟正黑體" panose="020B0604030504040204" pitchFamily="34" charset="-120"/>
                <a:ea typeface="微軟正黑體" panose="020B0604030504040204" pitchFamily="34" charset="-120"/>
              </a:rPr>
              <a:t>6</a:t>
            </a:r>
            <a:r>
              <a:rPr kumimoji="1" lang="zh-TW" altLang="en-US" sz="3600" b="1" dirty="0">
                <a:solidFill>
                  <a:srgbClr val="B82A4C"/>
                </a:solidFill>
                <a:latin typeface="微軟正黑體" panose="020B0604030504040204" pitchFamily="34" charset="-120"/>
                <a:ea typeface="微軟正黑體" panose="020B0604030504040204" pitchFamily="34" charset="-120"/>
              </a:rPr>
              <a:t>次</a:t>
            </a:r>
            <a:endParaRPr kumimoji="1" lang="zh-TW" altLang="en-US" sz="3200" b="1" dirty="0">
              <a:solidFill>
                <a:srgbClr val="B82A4C"/>
              </a:solidFill>
              <a:latin typeface="微軟正黑體" panose="020B0604030504040204" pitchFamily="34" charset="-120"/>
              <a:ea typeface="微軟正黑體" panose="020B0604030504040204" pitchFamily="34" charset="-120"/>
            </a:endParaRPr>
          </a:p>
        </p:txBody>
      </p:sp>
      <p:sp>
        <p:nvSpPr>
          <p:cNvPr id="46" name="文字方塊 45">
            <a:extLst>
              <a:ext uri="{FF2B5EF4-FFF2-40B4-BE49-F238E27FC236}">
                <a16:creationId xmlns:a16="http://schemas.microsoft.com/office/drawing/2014/main" id="{CACDEB3F-889B-3D40-BD13-E323499858EA}"/>
              </a:ext>
            </a:extLst>
          </p:cNvPr>
          <p:cNvSpPr txBox="1"/>
          <p:nvPr/>
        </p:nvSpPr>
        <p:spPr>
          <a:xfrm>
            <a:off x="7819129" y="4000044"/>
            <a:ext cx="3968057" cy="646331"/>
          </a:xfrm>
          <a:prstGeom prst="rect">
            <a:avLst/>
          </a:prstGeom>
          <a:noFill/>
        </p:spPr>
        <p:txBody>
          <a:bodyPr wrap="square" rtlCol="0">
            <a:spAutoFit/>
          </a:bodyPr>
          <a:lstStyle/>
          <a:p>
            <a:r>
              <a:rPr kumimoji="1" lang="zh-TW" altLang="en-US" sz="3200" dirty="0">
                <a:latin typeface="微軟正黑體" panose="020B0604030504040204" pitchFamily="34" charset="-120"/>
                <a:ea typeface="微軟正黑體" panose="020B0604030504040204" pitchFamily="34" charset="-120"/>
              </a:rPr>
              <a:t>公開授課至少</a:t>
            </a:r>
            <a:r>
              <a:rPr kumimoji="1" lang="en-US" altLang="zh-TW" sz="3600" dirty="0">
                <a:solidFill>
                  <a:srgbClr val="B82A4C"/>
                </a:solidFill>
                <a:latin typeface="微軟正黑體" panose="020B0604030504040204" pitchFamily="34" charset="-120"/>
                <a:ea typeface="微軟正黑體" panose="020B0604030504040204" pitchFamily="34" charset="-120"/>
              </a:rPr>
              <a:t>1</a:t>
            </a:r>
            <a:r>
              <a:rPr kumimoji="1" lang="zh-TW" altLang="en-US" sz="3600" dirty="0">
                <a:solidFill>
                  <a:srgbClr val="B82A4C"/>
                </a:solidFill>
                <a:latin typeface="微軟正黑體" panose="020B0604030504040204" pitchFamily="34" charset="-120"/>
                <a:ea typeface="微軟正黑體" panose="020B0604030504040204" pitchFamily="34" charset="-120"/>
              </a:rPr>
              <a:t>次</a:t>
            </a:r>
            <a:endParaRPr kumimoji="1" lang="zh-TW" altLang="en-US" sz="3200" dirty="0">
              <a:solidFill>
                <a:srgbClr val="B82A4C"/>
              </a:solidFill>
              <a:latin typeface="微軟正黑體" panose="020B0604030504040204" pitchFamily="34" charset="-120"/>
              <a:ea typeface="微軟正黑體" panose="020B0604030504040204" pitchFamily="34" charset="-120"/>
            </a:endParaRPr>
          </a:p>
        </p:txBody>
      </p:sp>
      <p:grpSp>
        <p:nvGrpSpPr>
          <p:cNvPr id="48" name="群組 47">
            <a:extLst>
              <a:ext uri="{FF2B5EF4-FFF2-40B4-BE49-F238E27FC236}">
                <a16:creationId xmlns:a16="http://schemas.microsoft.com/office/drawing/2014/main" id="{D882471C-625D-8145-A801-1366BC2A1AD2}"/>
              </a:ext>
            </a:extLst>
          </p:cNvPr>
          <p:cNvGrpSpPr/>
          <p:nvPr/>
        </p:nvGrpSpPr>
        <p:grpSpPr>
          <a:xfrm>
            <a:off x="7325553" y="2587614"/>
            <a:ext cx="1915488" cy="557213"/>
            <a:chOff x="2399337" y="4343400"/>
            <a:chExt cx="1915488" cy="557213"/>
          </a:xfrm>
        </p:grpSpPr>
        <p:sp>
          <p:nvSpPr>
            <p:cNvPr id="49" name="矩形 48">
              <a:extLst>
                <a:ext uri="{FF2B5EF4-FFF2-40B4-BE49-F238E27FC236}">
                  <a16:creationId xmlns:a16="http://schemas.microsoft.com/office/drawing/2014/main" id="{59C6885D-7EFB-D343-BEE5-0CA16358EA29}"/>
                </a:ext>
              </a:extLst>
            </p:cNvPr>
            <p:cNvSpPr/>
            <p:nvPr/>
          </p:nvSpPr>
          <p:spPr>
            <a:xfrm>
              <a:off x="2843213" y="4343400"/>
              <a:ext cx="1471612" cy="557213"/>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a16="http://schemas.microsoft.com/office/drawing/2014/main" id="{A748B889-5E60-8B45-8292-845D980AB62A}"/>
                </a:ext>
              </a:extLst>
            </p:cNvPr>
            <p:cNvSpPr/>
            <p:nvPr/>
          </p:nvSpPr>
          <p:spPr>
            <a:xfrm>
              <a:off x="2399337" y="4391173"/>
              <a:ext cx="1877437" cy="461665"/>
            </a:xfrm>
            <a:prstGeom prst="rect">
              <a:avLst/>
            </a:prstGeom>
          </p:spPr>
          <p:txBody>
            <a:bodyPr wrap="square">
              <a:spAutoFit/>
            </a:bodyPr>
            <a:lstStyle/>
            <a:p>
              <a:pPr lvl="1" algn="ctr">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運作重點</a:t>
              </a:r>
              <a:endPar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9" name="文字方塊 38">
            <a:extLst>
              <a:ext uri="{FF2B5EF4-FFF2-40B4-BE49-F238E27FC236}">
                <a16:creationId xmlns:a16="http://schemas.microsoft.com/office/drawing/2014/main" id="{DE925E8D-4F51-B142-A51D-79A465622B96}"/>
              </a:ext>
            </a:extLst>
          </p:cNvPr>
          <p:cNvSpPr txBox="1"/>
          <p:nvPr/>
        </p:nvSpPr>
        <p:spPr>
          <a:xfrm>
            <a:off x="7804831" y="4762722"/>
            <a:ext cx="3968057" cy="1077218"/>
          </a:xfrm>
          <a:prstGeom prst="rect">
            <a:avLst/>
          </a:prstGeom>
          <a:noFill/>
        </p:spPr>
        <p:txBody>
          <a:bodyPr wrap="square" rtlCol="0">
            <a:spAutoFit/>
          </a:bodyPr>
          <a:lstStyle>
            <a:defPPr>
              <a:defRPr lang="zh-TW"/>
            </a:defPPr>
            <a:lvl1pPr>
              <a:defRPr kumimoji="1" sz="3200">
                <a:solidFill>
                  <a:srgbClr val="223474"/>
                </a:solidFill>
                <a:latin typeface="Noto Sans CJK TC Medium" panose="020B0500000000000000" pitchFamily="34" charset="-128"/>
                <a:ea typeface="Noto Sans CJK TC Medium" panose="020B0500000000000000" pitchFamily="34" charset="-128"/>
              </a:defRPr>
            </a:lvl1pPr>
          </a:lstStyle>
          <a:p>
            <a:r>
              <a:rPr lang="zh-TW" altLang="en-US" dirty="0">
                <a:latin typeface="微軟正黑體" panose="020B0604030504040204" pitchFamily="34" charset="-120"/>
                <a:ea typeface="微軟正黑體" panose="020B0604030504040204" pitchFamily="34" charset="-120"/>
              </a:rPr>
              <a:t>公開授課內容需與主題相關</a:t>
            </a:r>
          </a:p>
        </p:txBody>
      </p:sp>
      <p:sp>
        <p:nvSpPr>
          <p:cNvPr id="41" name="文字方塊 40">
            <a:extLst>
              <a:ext uri="{FF2B5EF4-FFF2-40B4-BE49-F238E27FC236}">
                <a16:creationId xmlns:a16="http://schemas.microsoft.com/office/drawing/2014/main" id="{245BF9A3-BB8B-453C-86AE-0130F69A5B93}"/>
              </a:ext>
            </a:extLst>
          </p:cNvPr>
          <p:cNvSpPr txBox="1"/>
          <p:nvPr/>
        </p:nvSpPr>
        <p:spPr>
          <a:xfrm>
            <a:off x="1489745" y="4989781"/>
            <a:ext cx="3185014" cy="461665"/>
          </a:xfrm>
          <a:prstGeom prst="rect">
            <a:avLst/>
          </a:prstGeom>
          <a:noFill/>
        </p:spPr>
        <p:txBody>
          <a:bodyPr wrap="square">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備觀議課</a:t>
            </a:r>
          </a:p>
        </p:txBody>
      </p:sp>
      <p:sp>
        <p:nvSpPr>
          <p:cNvPr id="43" name="文字方塊 42">
            <a:extLst>
              <a:ext uri="{FF2B5EF4-FFF2-40B4-BE49-F238E27FC236}">
                <a16:creationId xmlns:a16="http://schemas.microsoft.com/office/drawing/2014/main" id="{A1CFFB33-4B80-4144-9AD3-87969B2D378F}"/>
              </a:ext>
            </a:extLst>
          </p:cNvPr>
          <p:cNvSpPr txBox="1"/>
          <p:nvPr/>
        </p:nvSpPr>
        <p:spPr>
          <a:xfrm>
            <a:off x="2630394" y="3779182"/>
            <a:ext cx="4552902" cy="1032847"/>
          </a:xfrm>
          <a:prstGeom prst="rect">
            <a:avLst/>
          </a:prstGeom>
          <a:noFill/>
        </p:spPr>
        <p:txBody>
          <a:bodyPr wrap="square">
            <a:spAutoFit/>
          </a:bodyPr>
          <a:lstStyle/>
          <a:p>
            <a:pPr>
              <a:lnSpc>
                <a:spcPts val="2500"/>
              </a:lnSpc>
            </a:pPr>
            <a:r>
              <a:rPr lang="zh-TW" altLang="zh-TW" sz="2000" dirty="0">
                <a:effectLst/>
                <a:latin typeface="微軟正黑體" panose="020B0604030504040204" pitchFamily="34" charset="-120"/>
                <a:ea typeface="微軟正黑體" panose="020B0604030504040204" pitchFamily="34" charset="-120"/>
                <a:cs typeface="Times New Roman" panose="02020603050405020304" pitchFamily="18" charset="0"/>
              </a:rPr>
              <a:t>學力檢測分析、會考分析、學習扶助測驗結果、校內學習評量試後分析、教師社群對話中學生學習困難學習診斷</a:t>
            </a:r>
            <a:endParaRPr lang="zh-TW" altLang="en-US" sz="2000" dirty="0">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C65A633A-5EBB-4BBC-9FB6-B126326DFFDC}"/>
              </a:ext>
            </a:extLst>
          </p:cNvPr>
          <p:cNvSpPr txBox="1"/>
          <p:nvPr/>
        </p:nvSpPr>
        <p:spPr>
          <a:xfrm>
            <a:off x="2630394" y="5451446"/>
            <a:ext cx="4552902" cy="1353447"/>
          </a:xfrm>
          <a:prstGeom prst="rect">
            <a:avLst/>
          </a:prstGeom>
          <a:noFill/>
        </p:spPr>
        <p:txBody>
          <a:bodyPr wrap="square">
            <a:spAutoFit/>
          </a:bodyPr>
          <a:lstStyle/>
          <a:p>
            <a:pPr>
              <a:lnSpc>
                <a:spcPts val="2500"/>
              </a:lnSpc>
            </a:pP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以各領域提升學生學習成效為焦點（</a:t>
            </a:r>
            <a:r>
              <a:rPr lang="zh-TW"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非限於學科領域</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），或以教師教學策略分享、班級經營方式等內容為備觀議課焦點分析。</a:t>
            </a:r>
          </a:p>
        </p:txBody>
      </p:sp>
      <p:pic>
        <p:nvPicPr>
          <p:cNvPr id="12" name="圖形 11" descr="返回 以實心填滿">
            <a:extLst>
              <a:ext uri="{FF2B5EF4-FFF2-40B4-BE49-F238E27FC236}">
                <a16:creationId xmlns:a16="http://schemas.microsoft.com/office/drawing/2014/main" id="{F5F47D25-06C9-4976-89AA-D77AFC087B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flipH="1">
            <a:off x="1533468" y="4124080"/>
            <a:ext cx="1508690" cy="478390"/>
          </a:xfrm>
          <a:prstGeom prst="rect">
            <a:avLst/>
          </a:prstGeom>
        </p:spPr>
      </p:pic>
    </p:spTree>
    <p:extLst>
      <p:ext uri="{BB962C8B-B14F-4D97-AF65-F5344CB8AC3E}">
        <p14:creationId xmlns:p14="http://schemas.microsoft.com/office/powerpoint/2010/main" val="24045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6808274"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初階</a:t>
            </a:r>
            <a:r>
              <a:rPr kumimoji="1" lang="zh-TW" altLang="en-US" sz="2800" dirty="0">
                <a:solidFill>
                  <a:srgbClr val="B82A4C"/>
                </a:solidFill>
                <a:latin typeface="微軟正黑體" panose="020B0604030504040204" pitchFamily="34" charset="-120"/>
                <a:ea typeface="微軟正黑體" panose="020B0604030504040204" pitchFamily="34" charset="-120"/>
              </a:rPr>
              <a:t>專業學習社群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47" name="圖形 46" descr="教室">
            <a:extLst>
              <a:ext uri="{FF2B5EF4-FFF2-40B4-BE49-F238E27FC236}">
                <a16:creationId xmlns:a16="http://schemas.microsoft.com/office/drawing/2014/main" id="{59B43B43-3511-7A42-A51E-D8B8D55D8A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8995" y="1859013"/>
            <a:ext cx="1669184" cy="1669184"/>
          </a:xfrm>
          <a:prstGeom prst="rect">
            <a:avLst/>
          </a:prstGeom>
        </p:spPr>
      </p:pic>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 name="群組 3">
            <a:extLst>
              <a:ext uri="{FF2B5EF4-FFF2-40B4-BE49-F238E27FC236}">
                <a16:creationId xmlns:a16="http://schemas.microsoft.com/office/drawing/2014/main" id="{13BA9952-FA25-2B41-8964-100D5EA16684}"/>
              </a:ext>
            </a:extLst>
          </p:cNvPr>
          <p:cNvGrpSpPr/>
          <p:nvPr/>
        </p:nvGrpSpPr>
        <p:grpSpPr>
          <a:xfrm>
            <a:off x="814728" y="1358168"/>
            <a:ext cx="954087" cy="3084450"/>
            <a:chOff x="814728" y="1358168"/>
            <a:chExt cx="954087" cy="2669838"/>
          </a:xfrm>
        </p:grpSpPr>
        <p:sp>
          <p:nvSpPr>
            <p:cNvPr id="2" name="圓角矩形 1">
              <a:extLst>
                <a:ext uri="{FF2B5EF4-FFF2-40B4-BE49-F238E27FC236}">
                  <a16:creationId xmlns:a16="http://schemas.microsoft.com/office/drawing/2014/main" id="{7DF85B00-1409-3343-AE73-C3F953E95F8F}"/>
                </a:ext>
              </a:extLst>
            </p:cNvPr>
            <p:cNvSpPr/>
            <p:nvPr/>
          </p:nvSpPr>
          <p:spPr>
            <a:xfrm>
              <a:off x="814728" y="1358168"/>
              <a:ext cx="954087" cy="1894796"/>
            </a:xfrm>
            <a:prstGeom prst="round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774B1BDC-8AC8-9F49-92DF-D33DB5EF43CD}"/>
                </a:ext>
              </a:extLst>
            </p:cNvPr>
            <p:cNvSpPr txBox="1"/>
            <p:nvPr/>
          </p:nvSpPr>
          <p:spPr>
            <a:xfrm>
              <a:off x="900751" y="1484831"/>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運作目的</a:t>
              </a:r>
            </a:p>
          </p:txBody>
        </p:sp>
      </p:grpSp>
      <p:pic>
        <p:nvPicPr>
          <p:cNvPr id="6" name="圖片 5">
            <a:extLst>
              <a:ext uri="{FF2B5EF4-FFF2-40B4-BE49-F238E27FC236}">
                <a16:creationId xmlns:a16="http://schemas.microsoft.com/office/drawing/2014/main" id="{8EB721D5-6942-4891-ADC8-D382F1AE7A49}"/>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80327" y="2073812"/>
            <a:ext cx="1368000" cy="1368000"/>
          </a:xfrm>
          <a:prstGeom prst="rect">
            <a:avLst/>
          </a:prstGeom>
        </p:spPr>
      </p:pic>
      <p:sp>
        <p:nvSpPr>
          <p:cNvPr id="32" name="矩形 31">
            <a:extLst>
              <a:ext uri="{FF2B5EF4-FFF2-40B4-BE49-F238E27FC236}">
                <a16:creationId xmlns:a16="http://schemas.microsoft.com/office/drawing/2014/main" id="{B3AE72EA-E5AC-44F3-BD08-CE2873FF25B4}"/>
              </a:ext>
            </a:extLst>
          </p:cNvPr>
          <p:cNvSpPr/>
          <p:nvPr/>
        </p:nvSpPr>
        <p:spPr>
          <a:xfrm>
            <a:off x="3287572" y="3904009"/>
            <a:ext cx="262482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rPr>
              <a:t>學生學習策略之研發 </a:t>
            </a:r>
            <a:endParaRPr kumimoji="0" lang="zh-TW" altLang="en-US"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endParaRPr>
          </a:p>
        </p:txBody>
      </p:sp>
      <p:sp>
        <p:nvSpPr>
          <p:cNvPr id="33" name="矩形 32">
            <a:extLst>
              <a:ext uri="{FF2B5EF4-FFF2-40B4-BE49-F238E27FC236}">
                <a16:creationId xmlns:a16="http://schemas.microsoft.com/office/drawing/2014/main" id="{143D98E7-C718-4D82-B90A-1FFBE60412C8}"/>
              </a:ext>
            </a:extLst>
          </p:cNvPr>
          <p:cNvSpPr/>
          <p:nvPr/>
        </p:nvSpPr>
        <p:spPr>
          <a:xfrm>
            <a:off x="3152108" y="5178071"/>
            <a:ext cx="2749471"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發展素養導向課程方案</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7" name="矩形 36">
            <a:extLst>
              <a:ext uri="{FF2B5EF4-FFF2-40B4-BE49-F238E27FC236}">
                <a16:creationId xmlns:a16="http://schemas.microsoft.com/office/drawing/2014/main" id="{279E682C-2BA0-4F9C-9808-0213F232BD87}"/>
              </a:ext>
            </a:extLst>
          </p:cNvPr>
          <p:cNvSpPr/>
          <p:nvPr/>
        </p:nvSpPr>
        <p:spPr>
          <a:xfrm>
            <a:off x="3166523" y="5603343"/>
            <a:ext cx="2813591"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學生學習策略教案研發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文字方塊 37">
            <a:extLst>
              <a:ext uri="{FF2B5EF4-FFF2-40B4-BE49-F238E27FC236}">
                <a16:creationId xmlns:a16="http://schemas.microsoft.com/office/drawing/2014/main" id="{DBA2B91B-C73C-4EA2-8057-7A5215C429D7}"/>
              </a:ext>
            </a:extLst>
          </p:cNvPr>
          <p:cNvSpPr txBox="1"/>
          <p:nvPr/>
        </p:nvSpPr>
        <p:spPr>
          <a:xfrm>
            <a:off x="7668179" y="3885853"/>
            <a:ext cx="315283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zh-TW" sz="3200" b="1" dirty="0">
                <a:solidFill>
                  <a:srgbClr val="98B4B6"/>
                </a:solidFill>
                <a:latin typeface="Microsoft YaHei" panose="020B0503020204020204" pitchFamily="34" charset="-122"/>
                <a:ea typeface="Microsoft YaHei" panose="020B0503020204020204" pitchFamily="34" charset="-122"/>
              </a:rPr>
              <a:t>有效教學與</a:t>
            </a:r>
            <a:endParaRPr lang="en-US" altLang="zh-TW" sz="3200" b="1" dirty="0">
              <a:solidFill>
                <a:srgbClr val="98B4B6"/>
              </a:solidFill>
              <a:latin typeface="Microsoft YaHei" panose="020B0503020204020204" pitchFamily="34" charset="-122"/>
              <a:ea typeface="Microsoft YaHei"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zh-TW" sz="3200" b="1" dirty="0">
                <a:solidFill>
                  <a:srgbClr val="98B4B6"/>
                </a:solidFill>
                <a:latin typeface="Microsoft YaHei" panose="020B0503020204020204" pitchFamily="34" charset="-122"/>
                <a:ea typeface="Microsoft YaHei" panose="020B0503020204020204" pitchFamily="34" charset="-122"/>
              </a:rPr>
              <a:t>適性發展</a:t>
            </a:r>
            <a:endParaRPr lang="zh-TW" altLang="en-US" sz="3200" b="1" dirty="0">
              <a:solidFill>
                <a:srgbClr val="98B4B6"/>
              </a:solidFill>
              <a:latin typeface="Microsoft YaHei" panose="020B0503020204020204" pitchFamily="34" charset="-122"/>
              <a:ea typeface="Microsoft YaHei" panose="020B0503020204020204" pitchFamily="34" charset="-122"/>
            </a:endParaRPr>
          </a:p>
        </p:txBody>
      </p:sp>
      <p:sp>
        <p:nvSpPr>
          <p:cNvPr id="39" name="矩形 38">
            <a:extLst>
              <a:ext uri="{FF2B5EF4-FFF2-40B4-BE49-F238E27FC236}">
                <a16:creationId xmlns:a16="http://schemas.microsoft.com/office/drawing/2014/main" id="{F4759A8F-6F06-4F57-85AE-78647D4C0973}"/>
              </a:ext>
            </a:extLst>
          </p:cNvPr>
          <p:cNvSpPr/>
          <p:nvPr/>
        </p:nvSpPr>
        <p:spPr>
          <a:xfrm>
            <a:off x="6698525" y="5186659"/>
            <a:ext cx="3982353" cy="361637"/>
          </a:xfrm>
          <a:prstGeom prst="rect">
            <a:avLst/>
          </a:prstGeom>
        </p:spPr>
        <p:txBody>
          <a:bodyPr wrap="square">
            <a:spAutoFit/>
          </a:bodyPr>
          <a:lstStyle/>
          <a:p>
            <a:pPr marL="768985" marR="0" lvl="0" indent="217170" algn="l" defTabSz="457200" rtl="0" eaLnBrk="1" fontAlgn="auto" latinLnBrk="0" hangingPunct="1">
              <a:lnSpc>
                <a:spcPts val="21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素養導向的教學設計</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1" name="矩形 40">
            <a:extLst>
              <a:ext uri="{FF2B5EF4-FFF2-40B4-BE49-F238E27FC236}">
                <a16:creationId xmlns:a16="http://schemas.microsoft.com/office/drawing/2014/main" id="{C553F982-7288-47CC-85E7-E5A61D93E861}"/>
              </a:ext>
            </a:extLst>
          </p:cNvPr>
          <p:cNvSpPr/>
          <p:nvPr/>
        </p:nvSpPr>
        <p:spPr>
          <a:xfrm>
            <a:off x="7668179" y="5592695"/>
            <a:ext cx="24929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有效教學與</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教學實踐</a:t>
            </a:r>
          </a:p>
        </p:txBody>
      </p:sp>
    </p:spTree>
    <p:extLst>
      <p:ext uri="{BB962C8B-B14F-4D97-AF65-F5344CB8AC3E}">
        <p14:creationId xmlns:p14="http://schemas.microsoft.com/office/powerpoint/2010/main" val="2738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1" name="群組 60">
            <a:extLst>
              <a:ext uri="{FF2B5EF4-FFF2-40B4-BE49-F238E27FC236}">
                <a16:creationId xmlns:a16="http://schemas.microsoft.com/office/drawing/2014/main" id="{FD64428E-FB71-1148-8B38-54A52F5D1D53}"/>
              </a:ext>
            </a:extLst>
          </p:cNvPr>
          <p:cNvGrpSpPr/>
          <p:nvPr/>
        </p:nvGrpSpPr>
        <p:grpSpPr>
          <a:xfrm>
            <a:off x="814728" y="1358168"/>
            <a:ext cx="954087" cy="2702904"/>
            <a:chOff x="814728" y="1358168"/>
            <a:chExt cx="954087" cy="2702904"/>
          </a:xfrm>
        </p:grpSpPr>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運作內容</a:t>
              </a:r>
            </a:p>
          </p:txBody>
        </p:sp>
      </p:grpSp>
      <p:grpSp>
        <p:nvGrpSpPr>
          <p:cNvPr id="24" name="群組 23">
            <a:extLst>
              <a:ext uri="{FF2B5EF4-FFF2-40B4-BE49-F238E27FC236}">
                <a16:creationId xmlns:a16="http://schemas.microsoft.com/office/drawing/2014/main" id="{0045B90C-E01B-CA44-8ACB-CF9904828743}"/>
              </a:ext>
            </a:extLst>
          </p:cNvPr>
          <p:cNvGrpSpPr/>
          <p:nvPr/>
        </p:nvGrpSpPr>
        <p:grpSpPr>
          <a:xfrm>
            <a:off x="2340952" y="1601784"/>
            <a:ext cx="5908806" cy="523220"/>
            <a:chOff x="2107296" y="5129147"/>
            <a:chExt cx="5908806" cy="523220"/>
          </a:xfrm>
        </p:grpSpPr>
        <p:pic>
          <p:nvPicPr>
            <p:cNvPr id="78" name="圖形 77" descr="橡皮擦">
              <a:extLst>
                <a:ext uri="{FF2B5EF4-FFF2-40B4-BE49-F238E27FC236}">
                  <a16:creationId xmlns:a16="http://schemas.microsoft.com/office/drawing/2014/main" id="{BB2765BA-89D5-044E-962F-B495518420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7296" y="5152280"/>
              <a:ext cx="385192" cy="385192"/>
            </a:xfrm>
            <a:prstGeom prst="rect">
              <a:avLst/>
            </a:prstGeom>
          </p:spPr>
        </p:pic>
        <p:sp>
          <p:nvSpPr>
            <p:cNvPr id="18" name="文字方塊 17">
              <a:extLst>
                <a:ext uri="{FF2B5EF4-FFF2-40B4-BE49-F238E27FC236}">
                  <a16:creationId xmlns:a16="http://schemas.microsoft.com/office/drawing/2014/main" id="{58363A0E-AA82-9647-9917-8EA353E93AAB}"/>
                </a:ext>
              </a:extLst>
            </p:cNvPr>
            <p:cNvSpPr txBox="1"/>
            <p:nvPr/>
          </p:nvSpPr>
          <p:spPr>
            <a:xfrm>
              <a:off x="2492488" y="5129147"/>
              <a:ext cx="5523614" cy="523220"/>
            </a:xfrm>
            <a:prstGeom prst="rect">
              <a:avLst/>
            </a:prstGeom>
            <a:noFill/>
          </p:spPr>
          <p:txBody>
            <a:bodyPr wrap="square" rtlCol="0">
              <a:spAutoFit/>
            </a:bodyPr>
            <a:lstStyle/>
            <a:p>
              <a:r>
                <a:rPr lang="zh-TW" altLang="zh-TW" sz="2800" b="1" kern="100" dirty="0">
                  <a:latin typeface="微軟正黑體" panose="020B0604030504040204" pitchFamily="34" charset="-120"/>
                  <a:ea typeface="微軟正黑體" panose="020B0604030504040204" pitchFamily="34" charset="-120"/>
                  <a:cs typeface="Times New Roman" panose="02020603050405020304" pitchFamily="18" charset="0"/>
                </a:rPr>
                <a:t>社群運作</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zh-TW" u="sng" kern="100" dirty="0">
                  <a:latin typeface="微軟正黑體" panose="020B0604030504040204" pitchFamily="34" charset="-120"/>
                  <a:ea typeface="微軟正黑體" panose="020B0604030504040204" pitchFamily="34" charset="-120"/>
                  <a:cs typeface="Times New Roman" panose="02020603050405020304" pitchFamily="18" charset="0"/>
                </a:rPr>
                <a:t>申請時勾選</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，可複選）</a:t>
              </a:r>
              <a:endParaRPr kumimoji="1" lang="en-US" altLang="zh-TW" sz="2400" dirty="0">
                <a:solidFill>
                  <a:srgbClr val="223474"/>
                </a:solidFill>
                <a:latin typeface="微軟正黑體" panose="020B0604030504040204" pitchFamily="34" charset="-120"/>
                <a:ea typeface="微軟正黑體" panose="020B0604030504040204" pitchFamily="34" charset="-120"/>
              </a:endParaRPr>
            </a:p>
          </p:txBody>
        </p:sp>
        <p:cxnSp>
          <p:nvCxnSpPr>
            <p:cNvPr id="21" name="直線接點 20">
              <a:extLst>
                <a:ext uri="{FF2B5EF4-FFF2-40B4-BE49-F238E27FC236}">
                  <a16:creationId xmlns:a16="http://schemas.microsoft.com/office/drawing/2014/main" id="{94CD8F93-5293-E746-A6B2-E05FCBC37709}"/>
                </a:ext>
              </a:extLst>
            </p:cNvPr>
            <p:cNvCxnSpPr>
              <a:cxnSpLocks/>
            </p:cNvCxnSpPr>
            <p:nvPr/>
          </p:nvCxnSpPr>
          <p:spPr>
            <a:xfrm flipH="1">
              <a:off x="2148509" y="5652274"/>
              <a:ext cx="140017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3A202EE9-D510-8949-9743-030D6E53A53C}"/>
              </a:ext>
            </a:extLst>
          </p:cNvPr>
          <p:cNvGrpSpPr/>
          <p:nvPr/>
        </p:nvGrpSpPr>
        <p:grpSpPr>
          <a:xfrm>
            <a:off x="2027908" y="2564789"/>
            <a:ext cx="1877437" cy="557213"/>
            <a:chOff x="2437388" y="4343400"/>
            <a:chExt cx="1877437" cy="557213"/>
          </a:xfrm>
        </p:grpSpPr>
        <p:sp>
          <p:nvSpPr>
            <p:cNvPr id="6" name="矩形 5">
              <a:extLst>
                <a:ext uri="{FF2B5EF4-FFF2-40B4-BE49-F238E27FC236}">
                  <a16:creationId xmlns:a16="http://schemas.microsoft.com/office/drawing/2014/main" id="{08FFF6F7-88A9-4540-898E-89353BF13ADD}"/>
                </a:ext>
              </a:extLst>
            </p:cNvPr>
            <p:cNvSpPr/>
            <p:nvPr/>
          </p:nvSpPr>
          <p:spPr>
            <a:xfrm>
              <a:off x="2843213" y="4343400"/>
              <a:ext cx="1471612" cy="557213"/>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545395E6-D441-434E-9158-3DB52EC756CA}"/>
                </a:ext>
              </a:extLst>
            </p:cNvPr>
            <p:cNvSpPr/>
            <p:nvPr/>
          </p:nvSpPr>
          <p:spPr>
            <a:xfrm>
              <a:off x="2437388" y="4391173"/>
              <a:ext cx="1877437" cy="461665"/>
            </a:xfrm>
            <a:prstGeom prst="rect">
              <a:avLst/>
            </a:prstGeom>
          </p:spPr>
          <p:txBody>
            <a:bodyPr wrap="none">
              <a:spAutoFit/>
            </a:bodyPr>
            <a:lstStyle/>
            <a:p>
              <a:pPr lvl="1">
                <a:spcAft>
                  <a:spcPts val="0"/>
                </a:spcAft>
              </a:pP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必要內容</a:t>
              </a:r>
            </a:p>
          </p:txBody>
        </p:sp>
      </p:grpSp>
      <p:grpSp>
        <p:nvGrpSpPr>
          <p:cNvPr id="33" name="群組 32">
            <a:extLst>
              <a:ext uri="{FF2B5EF4-FFF2-40B4-BE49-F238E27FC236}">
                <a16:creationId xmlns:a16="http://schemas.microsoft.com/office/drawing/2014/main" id="{F2ECB699-5E41-384E-A29C-7A22D24A421F}"/>
              </a:ext>
            </a:extLst>
          </p:cNvPr>
          <p:cNvGrpSpPr/>
          <p:nvPr/>
        </p:nvGrpSpPr>
        <p:grpSpPr>
          <a:xfrm>
            <a:off x="2027907" y="3921367"/>
            <a:ext cx="1877437" cy="557213"/>
            <a:chOff x="2437388" y="4343400"/>
            <a:chExt cx="1877437" cy="557213"/>
          </a:xfrm>
        </p:grpSpPr>
        <p:sp>
          <p:nvSpPr>
            <p:cNvPr id="37" name="矩形 36">
              <a:extLst>
                <a:ext uri="{FF2B5EF4-FFF2-40B4-BE49-F238E27FC236}">
                  <a16:creationId xmlns:a16="http://schemas.microsoft.com/office/drawing/2014/main" id="{DDB40BC4-0E40-8545-9A34-7747D4FBC16F}"/>
                </a:ext>
              </a:extLst>
            </p:cNvPr>
            <p:cNvSpPr/>
            <p:nvPr/>
          </p:nvSpPr>
          <p:spPr>
            <a:xfrm>
              <a:off x="2843213" y="4343400"/>
              <a:ext cx="1471612" cy="557213"/>
            </a:xfrm>
            <a:prstGeom prst="rect">
              <a:avLst/>
            </a:prstGeom>
            <a:solidFill>
              <a:srgbClr val="98B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矩形 37">
              <a:extLst>
                <a:ext uri="{FF2B5EF4-FFF2-40B4-BE49-F238E27FC236}">
                  <a16:creationId xmlns:a16="http://schemas.microsoft.com/office/drawing/2014/main" id="{3E21E914-4B40-D74D-8647-70A48DF0CCE8}"/>
                </a:ext>
              </a:extLst>
            </p:cNvPr>
            <p:cNvSpPr/>
            <p:nvPr/>
          </p:nvSpPr>
          <p:spPr>
            <a:xfrm>
              <a:off x="2437388" y="4391173"/>
              <a:ext cx="1877437" cy="461665"/>
            </a:xfrm>
            <a:prstGeom prst="rect">
              <a:avLst/>
            </a:prstGeom>
          </p:spPr>
          <p:txBody>
            <a:bodyPr wrap="none">
              <a:spAutoFit/>
            </a:bodyPr>
            <a:lstStyle/>
            <a:p>
              <a:pPr lvl="1">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其它</a:t>
              </a: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內容</a:t>
              </a:r>
            </a:p>
          </p:txBody>
        </p:sp>
      </p:grpSp>
      <p:sp>
        <p:nvSpPr>
          <p:cNvPr id="8" name="矩形 7">
            <a:extLst>
              <a:ext uri="{FF2B5EF4-FFF2-40B4-BE49-F238E27FC236}">
                <a16:creationId xmlns:a16="http://schemas.microsoft.com/office/drawing/2014/main" id="{2543B583-ADE5-2941-9E3E-07559964920D}"/>
              </a:ext>
            </a:extLst>
          </p:cNvPr>
          <p:cNvSpPr/>
          <p:nvPr/>
        </p:nvSpPr>
        <p:spPr>
          <a:xfrm>
            <a:off x="1764502" y="4647428"/>
            <a:ext cx="6096000" cy="1994649"/>
          </a:xfrm>
          <a:prstGeom prst="rect">
            <a:avLst/>
          </a:prstGeom>
        </p:spPr>
        <p:txBody>
          <a:bodyPr>
            <a:spAutoFit/>
          </a:bodyPr>
          <a:lstStyle/>
          <a:p>
            <a:pPr marL="1113155" indent="-342900">
              <a:lnSpc>
                <a:spcPts val="25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彈性學習課程規劃</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學習診斷與學力促進</a:t>
            </a:r>
            <a:endPar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跨領域教學（協同教學）</a:t>
            </a:r>
          </a:p>
          <a:p>
            <a:pPr marL="1113155" indent="-342900">
              <a:lnSpc>
                <a:spcPts val="25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素養導向教學設計</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素養導向評量工具</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b="1"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其它（十二年國教課程之相關議題）</a:t>
            </a:r>
          </a:p>
        </p:txBody>
      </p:sp>
      <p:sp>
        <p:nvSpPr>
          <p:cNvPr id="44" name="文字方塊 43">
            <a:extLst>
              <a:ext uri="{FF2B5EF4-FFF2-40B4-BE49-F238E27FC236}">
                <a16:creationId xmlns:a16="http://schemas.microsoft.com/office/drawing/2014/main" id="{D926D232-6471-1541-A753-EBB25B263C27}"/>
              </a:ext>
            </a:extLst>
          </p:cNvPr>
          <p:cNvSpPr txBox="1"/>
          <p:nvPr/>
        </p:nvSpPr>
        <p:spPr>
          <a:xfrm>
            <a:off x="7963689" y="3473078"/>
            <a:ext cx="4585463" cy="646331"/>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每學年至少</a:t>
            </a:r>
            <a:r>
              <a:rPr kumimoji="1" lang="en-US" altLang="zh-TW" sz="3600" b="1" dirty="0">
                <a:solidFill>
                  <a:srgbClr val="B82A4C"/>
                </a:solidFill>
                <a:latin typeface="微軟正黑體" panose="020B0604030504040204" pitchFamily="34" charset="-120"/>
                <a:ea typeface="微軟正黑體" panose="020B0604030504040204" pitchFamily="34" charset="-120"/>
              </a:rPr>
              <a:t>8</a:t>
            </a:r>
            <a:r>
              <a:rPr kumimoji="1" lang="zh-TW" altLang="en-US" sz="3200" b="1" dirty="0">
                <a:solidFill>
                  <a:srgbClr val="B82A4C"/>
                </a:solidFill>
                <a:latin typeface="微軟正黑體" panose="020B0604030504040204" pitchFamily="34" charset="-120"/>
                <a:ea typeface="微軟正黑體" panose="020B0604030504040204" pitchFamily="34" charset="-120"/>
              </a:rPr>
              <a:t>次</a:t>
            </a:r>
          </a:p>
        </p:txBody>
      </p:sp>
      <p:sp>
        <p:nvSpPr>
          <p:cNvPr id="46" name="文字方塊 45">
            <a:extLst>
              <a:ext uri="{FF2B5EF4-FFF2-40B4-BE49-F238E27FC236}">
                <a16:creationId xmlns:a16="http://schemas.microsoft.com/office/drawing/2014/main" id="{CACDEB3F-889B-3D40-BD13-E323499858EA}"/>
              </a:ext>
            </a:extLst>
          </p:cNvPr>
          <p:cNvSpPr txBox="1"/>
          <p:nvPr/>
        </p:nvSpPr>
        <p:spPr>
          <a:xfrm>
            <a:off x="7963689" y="4173275"/>
            <a:ext cx="3968057" cy="646331"/>
          </a:xfrm>
          <a:prstGeom prst="rect">
            <a:avLst/>
          </a:prstGeom>
          <a:noFill/>
        </p:spPr>
        <p:txBody>
          <a:bodyPr wrap="square" rtlCol="0">
            <a:spAutoFit/>
          </a:bodyPr>
          <a:lstStyle/>
          <a:p>
            <a:r>
              <a:rPr kumimoji="1" lang="zh-TW" altLang="en-US" sz="3200" dirty="0">
                <a:latin typeface="微軟正黑體" panose="020B0604030504040204" pitchFamily="34" charset="-120"/>
                <a:ea typeface="微軟正黑體" panose="020B0604030504040204" pitchFamily="34" charset="-120"/>
              </a:rPr>
              <a:t>公開授課至少</a:t>
            </a:r>
            <a:r>
              <a:rPr kumimoji="1" lang="en-US" altLang="zh-TW" sz="3600" dirty="0">
                <a:solidFill>
                  <a:srgbClr val="B82A4C"/>
                </a:solidFill>
                <a:latin typeface="微軟正黑體" panose="020B0604030504040204" pitchFamily="34" charset="-120"/>
                <a:ea typeface="微軟正黑體" panose="020B0604030504040204" pitchFamily="34" charset="-120"/>
              </a:rPr>
              <a:t>1</a:t>
            </a:r>
            <a:r>
              <a:rPr kumimoji="1" lang="zh-TW" altLang="en-US" sz="3200" dirty="0">
                <a:solidFill>
                  <a:srgbClr val="B82A4C"/>
                </a:solidFill>
                <a:latin typeface="微軟正黑體" panose="020B0604030504040204" pitchFamily="34" charset="-120"/>
                <a:ea typeface="微軟正黑體" panose="020B0604030504040204" pitchFamily="34" charset="-120"/>
              </a:rPr>
              <a:t>次</a:t>
            </a:r>
          </a:p>
        </p:txBody>
      </p:sp>
      <p:grpSp>
        <p:nvGrpSpPr>
          <p:cNvPr id="48" name="群組 47">
            <a:extLst>
              <a:ext uri="{FF2B5EF4-FFF2-40B4-BE49-F238E27FC236}">
                <a16:creationId xmlns:a16="http://schemas.microsoft.com/office/drawing/2014/main" id="{D882471C-625D-8145-A801-1366BC2A1AD2}"/>
              </a:ext>
            </a:extLst>
          </p:cNvPr>
          <p:cNvGrpSpPr/>
          <p:nvPr/>
        </p:nvGrpSpPr>
        <p:grpSpPr>
          <a:xfrm>
            <a:off x="7347938" y="2587614"/>
            <a:ext cx="1893103" cy="557213"/>
            <a:chOff x="2421722" y="4343400"/>
            <a:chExt cx="1893103" cy="557213"/>
          </a:xfrm>
        </p:grpSpPr>
        <p:sp>
          <p:nvSpPr>
            <p:cNvPr id="49" name="矩形 48">
              <a:extLst>
                <a:ext uri="{FF2B5EF4-FFF2-40B4-BE49-F238E27FC236}">
                  <a16:creationId xmlns:a16="http://schemas.microsoft.com/office/drawing/2014/main" id="{59C6885D-7EFB-D343-BEE5-0CA16358EA29}"/>
                </a:ext>
              </a:extLst>
            </p:cNvPr>
            <p:cNvSpPr/>
            <p:nvPr/>
          </p:nvSpPr>
          <p:spPr>
            <a:xfrm>
              <a:off x="2843213" y="4343400"/>
              <a:ext cx="1471612" cy="557213"/>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a16="http://schemas.microsoft.com/office/drawing/2014/main" id="{A748B889-5E60-8B45-8292-845D980AB62A}"/>
                </a:ext>
              </a:extLst>
            </p:cNvPr>
            <p:cNvSpPr/>
            <p:nvPr/>
          </p:nvSpPr>
          <p:spPr>
            <a:xfrm>
              <a:off x="2421722" y="4391173"/>
              <a:ext cx="1877437" cy="461665"/>
            </a:xfrm>
            <a:prstGeom prst="rect">
              <a:avLst/>
            </a:prstGeom>
          </p:spPr>
          <p:txBody>
            <a:bodyPr wrap="square">
              <a:spAutoFit/>
            </a:bodyPr>
            <a:lstStyle/>
            <a:p>
              <a:pPr lvl="1" algn="ctr">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運作重點</a:t>
              </a:r>
              <a:endPar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9" name="文字方塊 38">
            <a:extLst>
              <a:ext uri="{FF2B5EF4-FFF2-40B4-BE49-F238E27FC236}">
                <a16:creationId xmlns:a16="http://schemas.microsoft.com/office/drawing/2014/main" id="{E107F92A-2B7F-9A4A-AF8D-82A600751211}"/>
              </a:ext>
            </a:extLst>
          </p:cNvPr>
          <p:cNvSpPr txBox="1"/>
          <p:nvPr/>
        </p:nvSpPr>
        <p:spPr>
          <a:xfrm>
            <a:off x="7974446" y="4872522"/>
            <a:ext cx="3968057" cy="1077218"/>
          </a:xfrm>
          <a:prstGeom prst="rect">
            <a:avLst/>
          </a:prstGeom>
          <a:noFill/>
        </p:spPr>
        <p:txBody>
          <a:bodyPr wrap="square" rtlCol="0">
            <a:spAutoFit/>
          </a:bodyPr>
          <a:lstStyle>
            <a:defPPr>
              <a:defRPr lang="zh-TW"/>
            </a:defPPr>
            <a:lvl1pPr>
              <a:defRPr kumimoji="1" sz="3200">
                <a:solidFill>
                  <a:srgbClr val="223474"/>
                </a:solidFill>
                <a:latin typeface="Noto Sans CJK TC Medium" panose="020B0500000000000000" pitchFamily="34" charset="-128"/>
                <a:ea typeface="Noto Sans CJK TC Medium" panose="020B0500000000000000" pitchFamily="34" charset="-128"/>
              </a:defRPr>
            </a:lvl1pPr>
          </a:lstStyle>
          <a:p>
            <a:r>
              <a:rPr lang="zh-TW" altLang="en-US" dirty="0">
                <a:latin typeface="微軟正黑體" panose="020B0604030504040204" pitchFamily="34" charset="-120"/>
                <a:ea typeface="微軟正黑體" panose="020B0604030504040204" pitchFamily="34" charset="-120"/>
              </a:rPr>
              <a:t>公開授課內容需與主題相關</a:t>
            </a:r>
          </a:p>
        </p:txBody>
      </p:sp>
      <p:sp>
        <p:nvSpPr>
          <p:cNvPr id="41" name="文字方塊 40">
            <a:extLst>
              <a:ext uri="{FF2B5EF4-FFF2-40B4-BE49-F238E27FC236}">
                <a16:creationId xmlns:a16="http://schemas.microsoft.com/office/drawing/2014/main" id="{56D8C5C7-7325-4AEF-9A97-FC32DB3544D2}"/>
              </a:ext>
            </a:extLst>
          </p:cNvPr>
          <p:cNvSpPr txBox="1"/>
          <p:nvPr/>
        </p:nvSpPr>
        <p:spPr>
          <a:xfrm>
            <a:off x="1768815" y="3290852"/>
            <a:ext cx="3185014" cy="461665"/>
          </a:xfrm>
          <a:prstGeom prst="rect">
            <a:avLst/>
          </a:prstGeom>
          <a:noFill/>
        </p:spPr>
        <p:txBody>
          <a:bodyPr wrap="square">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備觀議課</a:t>
            </a:r>
          </a:p>
        </p:txBody>
      </p:sp>
      <p:sp>
        <p:nvSpPr>
          <p:cNvPr id="42" name="文本框 39">
            <a:extLst>
              <a:ext uri="{FF2B5EF4-FFF2-40B4-BE49-F238E27FC236}">
                <a16:creationId xmlns:a16="http://schemas.microsoft.com/office/drawing/2014/main" id="{54AEA16C-FD6A-4BA1-A5A7-A3188D540D5E}"/>
              </a:ext>
            </a:extLst>
          </p:cNvPr>
          <p:cNvSpPr txBox="1"/>
          <p:nvPr/>
        </p:nvSpPr>
        <p:spPr>
          <a:xfrm>
            <a:off x="2027908" y="285128"/>
            <a:ext cx="6808274"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初階</a:t>
            </a:r>
            <a:r>
              <a:rPr kumimoji="1" lang="zh-TW" altLang="en-US" sz="2800" dirty="0">
                <a:solidFill>
                  <a:srgbClr val="B82A4C"/>
                </a:solidFill>
                <a:latin typeface="微軟正黑體" panose="020B0604030504040204" pitchFamily="34" charset="-120"/>
                <a:ea typeface="微軟正黑體" panose="020B0604030504040204" pitchFamily="34" charset="-120"/>
              </a:rPr>
              <a:t>專業學習社群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pic>
        <p:nvPicPr>
          <p:cNvPr id="43" name="圖形 42" descr="返回 以實心填滿">
            <a:extLst>
              <a:ext uri="{FF2B5EF4-FFF2-40B4-BE49-F238E27FC236}">
                <a16:creationId xmlns:a16="http://schemas.microsoft.com/office/drawing/2014/main" id="{985BC257-8EA2-4DFB-B3A2-6E1622552B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flipH="1">
            <a:off x="1375492" y="4267667"/>
            <a:ext cx="1508690" cy="478390"/>
          </a:xfrm>
          <a:prstGeom prst="rect">
            <a:avLst/>
          </a:prstGeom>
        </p:spPr>
      </p:pic>
    </p:spTree>
    <p:extLst>
      <p:ext uri="{BB962C8B-B14F-4D97-AF65-F5344CB8AC3E}">
        <p14:creationId xmlns:p14="http://schemas.microsoft.com/office/powerpoint/2010/main" val="63205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703910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專題導向</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 name="群組 3">
            <a:extLst>
              <a:ext uri="{FF2B5EF4-FFF2-40B4-BE49-F238E27FC236}">
                <a16:creationId xmlns:a16="http://schemas.microsoft.com/office/drawing/2014/main" id="{13BA9952-FA25-2B41-8964-100D5EA16684}"/>
              </a:ext>
            </a:extLst>
          </p:cNvPr>
          <p:cNvGrpSpPr/>
          <p:nvPr/>
        </p:nvGrpSpPr>
        <p:grpSpPr>
          <a:xfrm>
            <a:off x="814728" y="1358168"/>
            <a:ext cx="954087" cy="3084450"/>
            <a:chOff x="814728" y="1358168"/>
            <a:chExt cx="954087" cy="2669838"/>
          </a:xfrm>
        </p:grpSpPr>
        <p:sp>
          <p:nvSpPr>
            <p:cNvPr id="2" name="圓角矩形 1">
              <a:extLst>
                <a:ext uri="{FF2B5EF4-FFF2-40B4-BE49-F238E27FC236}">
                  <a16:creationId xmlns:a16="http://schemas.microsoft.com/office/drawing/2014/main" id="{7DF85B00-1409-3343-AE73-C3F953E95F8F}"/>
                </a:ext>
              </a:extLst>
            </p:cNvPr>
            <p:cNvSpPr/>
            <p:nvPr/>
          </p:nvSpPr>
          <p:spPr>
            <a:xfrm>
              <a:off x="814728" y="1358168"/>
              <a:ext cx="954087" cy="1894796"/>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774B1BDC-8AC8-9F49-92DF-D33DB5EF43CD}"/>
                </a:ext>
              </a:extLst>
            </p:cNvPr>
            <p:cNvSpPr txBox="1"/>
            <p:nvPr/>
          </p:nvSpPr>
          <p:spPr>
            <a:xfrm>
              <a:off x="900751" y="1484831"/>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運作目的</a:t>
              </a:r>
            </a:p>
          </p:txBody>
        </p:sp>
      </p:grpSp>
      <p:sp>
        <p:nvSpPr>
          <p:cNvPr id="21" name="矩形 20">
            <a:extLst>
              <a:ext uri="{FF2B5EF4-FFF2-40B4-BE49-F238E27FC236}">
                <a16:creationId xmlns:a16="http://schemas.microsoft.com/office/drawing/2014/main" id="{607527DA-2038-4736-8962-B2E5A0CD66F9}"/>
              </a:ext>
            </a:extLst>
          </p:cNvPr>
          <p:cNvSpPr/>
          <p:nvPr/>
        </p:nvSpPr>
        <p:spPr>
          <a:xfrm>
            <a:off x="7685314" y="4011700"/>
            <a:ext cx="244408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727272"/>
                </a:solidFill>
                <a:effectLst/>
                <a:uLnTx/>
                <a:uFillTx/>
                <a:latin typeface="Microsoft YaHei" panose="020B0503020204020204" pitchFamily="34" charset="-122"/>
                <a:ea typeface="Microsoft YaHei" panose="020B0503020204020204" pitchFamily="34" charset="-122"/>
              </a:rPr>
              <a:t>學生學習為中心</a:t>
            </a:r>
          </a:p>
        </p:txBody>
      </p:sp>
      <p:sp>
        <p:nvSpPr>
          <p:cNvPr id="24" name="矩形 23">
            <a:extLst>
              <a:ext uri="{FF2B5EF4-FFF2-40B4-BE49-F238E27FC236}">
                <a16:creationId xmlns:a16="http://schemas.microsoft.com/office/drawing/2014/main" id="{67D1651F-7354-44A6-97AA-85998046F0EC}"/>
              </a:ext>
            </a:extLst>
          </p:cNvPr>
          <p:cNvSpPr/>
          <p:nvPr/>
        </p:nvSpPr>
        <p:spPr>
          <a:xfrm>
            <a:off x="7860526" y="5295522"/>
            <a:ext cx="2502674"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實踐課堂教學觀察與回饋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6" name="圖片 5">
            <a:extLst>
              <a:ext uri="{FF2B5EF4-FFF2-40B4-BE49-F238E27FC236}">
                <a16:creationId xmlns:a16="http://schemas.microsoft.com/office/drawing/2014/main" id="{9F475EAC-885B-45EC-977E-A8F7D02C8E46}"/>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67979" y="1934951"/>
            <a:ext cx="1908000" cy="1908000"/>
          </a:xfrm>
          <a:prstGeom prst="rect">
            <a:avLst/>
          </a:prstGeom>
        </p:spPr>
      </p:pic>
      <p:sp>
        <p:nvSpPr>
          <p:cNvPr id="29" name="文字方塊 28">
            <a:extLst>
              <a:ext uri="{FF2B5EF4-FFF2-40B4-BE49-F238E27FC236}">
                <a16:creationId xmlns:a16="http://schemas.microsoft.com/office/drawing/2014/main" id="{3F562305-8049-4DAF-9EAA-574D281EB4FA}"/>
              </a:ext>
            </a:extLst>
          </p:cNvPr>
          <p:cNvSpPr txBox="1"/>
          <p:nvPr/>
        </p:nvSpPr>
        <p:spPr>
          <a:xfrm>
            <a:off x="3500206" y="3925349"/>
            <a:ext cx="248397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rPr>
              <a:t>專題導向</a:t>
            </a:r>
            <a:endParaRPr lang="en-US" altLang="zh-TW" sz="3200" b="1" dirty="0">
              <a:solidFill>
                <a:srgbClr val="2E6CA4"/>
              </a:solidFill>
              <a:latin typeface="Microsoft YaHei" panose="020B0503020204020204" pitchFamily="34" charset="-122"/>
              <a:ea typeface="Microsoft YaHei"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rPr>
              <a:t>課程規劃 </a:t>
            </a:r>
            <a:endParaRPr kumimoji="0" lang="zh-TW" altLang="en-US"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endParaRPr>
          </a:p>
        </p:txBody>
      </p:sp>
      <p:sp>
        <p:nvSpPr>
          <p:cNvPr id="30" name="矩形 29">
            <a:extLst>
              <a:ext uri="{FF2B5EF4-FFF2-40B4-BE49-F238E27FC236}">
                <a16:creationId xmlns:a16="http://schemas.microsoft.com/office/drawing/2014/main" id="{0DCC75F0-A2B8-46A0-822D-C62FBD10FF1D}"/>
              </a:ext>
            </a:extLst>
          </p:cNvPr>
          <p:cNvSpPr/>
          <p:nvPr/>
        </p:nvSpPr>
        <p:spPr>
          <a:xfrm>
            <a:off x="1962831" y="5295522"/>
            <a:ext cx="4074834" cy="361637"/>
          </a:xfrm>
          <a:prstGeom prst="rect">
            <a:avLst/>
          </a:prstGeom>
        </p:spPr>
        <p:txBody>
          <a:bodyPr wrap="square">
            <a:spAutoFit/>
          </a:bodyPr>
          <a:lstStyle/>
          <a:p>
            <a:pPr marL="768985" marR="0" lvl="0" indent="217170" algn="l" defTabSz="457200" rtl="0" eaLnBrk="1" fontAlgn="auto" latinLnBrk="0" hangingPunct="1">
              <a:lnSpc>
                <a:spcPts val="21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PBL</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專題式學習概念理解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 name="矩形 30">
            <a:extLst>
              <a:ext uri="{FF2B5EF4-FFF2-40B4-BE49-F238E27FC236}">
                <a16:creationId xmlns:a16="http://schemas.microsoft.com/office/drawing/2014/main" id="{D0C0CD5C-4E06-4BB1-A942-DF6F3527D8B1}"/>
              </a:ext>
            </a:extLst>
          </p:cNvPr>
          <p:cNvSpPr/>
          <p:nvPr/>
        </p:nvSpPr>
        <p:spPr>
          <a:xfrm>
            <a:off x="2900996" y="5688056"/>
            <a:ext cx="377539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教學情境與</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待解決</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問題設計能力</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8" name="圖片 7">
            <a:extLst>
              <a:ext uri="{FF2B5EF4-FFF2-40B4-BE49-F238E27FC236}">
                <a16:creationId xmlns:a16="http://schemas.microsoft.com/office/drawing/2014/main" id="{B2A7EB68-54A4-41F2-9035-C5CDBFD2243D}"/>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60526" y="1934951"/>
            <a:ext cx="1764000" cy="1764000"/>
          </a:xfrm>
          <a:prstGeom prst="rect">
            <a:avLst/>
          </a:prstGeom>
          <a:noFill/>
        </p:spPr>
      </p:pic>
    </p:spTree>
    <p:extLst>
      <p:ext uri="{BB962C8B-B14F-4D97-AF65-F5344CB8AC3E}">
        <p14:creationId xmlns:p14="http://schemas.microsoft.com/office/powerpoint/2010/main" val="15159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1" name="群組 60">
            <a:extLst>
              <a:ext uri="{FF2B5EF4-FFF2-40B4-BE49-F238E27FC236}">
                <a16:creationId xmlns:a16="http://schemas.microsoft.com/office/drawing/2014/main" id="{FD64428E-FB71-1148-8B38-54A52F5D1D53}"/>
              </a:ext>
            </a:extLst>
          </p:cNvPr>
          <p:cNvGrpSpPr/>
          <p:nvPr/>
        </p:nvGrpSpPr>
        <p:grpSpPr>
          <a:xfrm>
            <a:off x="814728" y="1358168"/>
            <a:ext cx="954087" cy="2702904"/>
            <a:chOff x="814728" y="1358168"/>
            <a:chExt cx="954087" cy="2702904"/>
          </a:xfrm>
        </p:grpSpPr>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運作內容</a:t>
              </a:r>
            </a:p>
          </p:txBody>
        </p:sp>
      </p:grpSp>
      <p:grpSp>
        <p:nvGrpSpPr>
          <p:cNvPr id="24" name="群組 23">
            <a:extLst>
              <a:ext uri="{FF2B5EF4-FFF2-40B4-BE49-F238E27FC236}">
                <a16:creationId xmlns:a16="http://schemas.microsoft.com/office/drawing/2014/main" id="{0045B90C-E01B-CA44-8ACB-CF9904828743}"/>
              </a:ext>
            </a:extLst>
          </p:cNvPr>
          <p:cNvGrpSpPr/>
          <p:nvPr/>
        </p:nvGrpSpPr>
        <p:grpSpPr>
          <a:xfrm>
            <a:off x="2340952" y="1601784"/>
            <a:ext cx="5908806" cy="523220"/>
            <a:chOff x="2107296" y="5129147"/>
            <a:chExt cx="5908806" cy="523220"/>
          </a:xfrm>
        </p:grpSpPr>
        <p:pic>
          <p:nvPicPr>
            <p:cNvPr id="78" name="圖形 77" descr="橡皮擦">
              <a:extLst>
                <a:ext uri="{FF2B5EF4-FFF2-40B4-BE49-F238E27FC236}">
                  <a16:creationId xmlns:a16="http://schemas.microsoft.com/office/drawing/2014/main" id="{BB2765BA-89D5-044E-962F-B495518420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7296" y="5152280"/>
              <a:ext cx="385192" cy="385192"/>
            </a:xfrm>
            <a:prstGeom prst="rect">
              <a:avLst/>
            </a:prstGeom>
          </p:spPr>
        </p:pic>
        <p:sp>
          <p:nvSpPr>
            <p:cNvPr id="18" name="文字方塊 17">
              <a:extLst>
                <a:ext uri="{FF2B5EF4-FFF2-40B4-BE49-F238E27FC236}">
                  <a16:creationId xmlns:a16="http://schemas.microsoft.com/office/drawing/2014/main" id="{58363A0E-AA82-9647-9917-8EA353E93AAB}"/>
                </a:ext>
              </a:extLst>
            </p:cNvPr>
            <p:cNvSpPr txBox="1"/>
            <p:nvPr/>
          </p:nvSpPr>
          <p:spPr>
            <a:xfrm>
              <a:off x="2492488" y="5129147"/>
              <a:ext cx="5523614" cy="523220"/>
            </a:xfrm>
            <a:prstGeom prst="rect">
              <a:avLst/>
            </a:prstGeom>
            <a:noFill/>
          </p:spPr>
          <p:txBody>
            <a:bodyPr wrap="square" rtlCol="0">
              <a:spAutoFit/>
            </a:bodyPr>
            <a:lstStyle/>
            <a:p>
              <a:r>
                <a:rPr lang="zh-TW" altLang="zh-TW" sz="2800" b="1" kern="100" dirty="0">
                  <a:latin typeface="微軟正黑體" panose="020B0604030504040204" pitchFamily="34" charset="-120"/>
                  <a:ea typeface="微軟正黑體" panose="020B0604030504040204" pitchFamily="34" charset="-120"/>
                  <a:cs typeface="Times New Roman" panose="02020603050405020304" pitchFamily="18" charset="0"/>
                </a:rPr>
                <a:t>社群運作</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zh-TW" u="sng" kern="100" dirty="0">
                  <a:latin typeface="微軟正黑體" panose="020B0604030504040204" pitchFamily="34" charset="-120"/>
                  <a:ea typeface="微軟正黑體" panose="020B0604030504040204" pitchFamily="34" charset="-120"/>
                  <a:cs typeface="Times New Roman" panose="02020603050405020304" pitchFamily="18" charset="0"/>
                </a:rPr>
                <a:t>申請時勾選</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，可複選）</a:t>
              </a:r>
              <a:endParaRPr kumimoji="1" lang="en-US" altLang="zh-TW" sz="2400" dirty="0">
                <a:solidFill>
                  <a:srgbClr val="223474"/>
                </a:solidFill>
                <a:latin typeface="微軟正黑體" panose="020B0604030504040204" pitchFamily="34" charset="-120"/>
                <a:ea typeface="微軟正黑體" panose="020B0604030504040204" pitchFamily="34" charset="-120"/>
              </a:endParaRPr>
            </a:p>
          </p:txBody>
        </p:sp>
        <p:cxnSp>
          <p:nvCxnSpPr>
            <p:cNvPr id="21" name="直線接點 20">
              <a:extLst>
                <a:ext uri="{FF2B5EF4-FFF2-40B4-BE49-F238E27FC236}">
                  <a16:creationId xmlns:a16="http://schemas.microsoft.com/office/drawing/2014/main" id="{94CD8F93-5293-E746-A6B2-E05FCBC37709}"/>
                </a:ext>
              </a:extLst>
            </p:cNvPr>
            <p:cNvCxnSpPr>
              <a:cxnSpLocks/>
            </p:cNvCxnSpPr>
            <p:nvPr/>
          </p:nvCxnSpPr>
          <p:spPr>
            <a:xfrm flipH="1">
              <a:off x="2148509" y="5652274"/>
              <a:ext cx="140017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3A202EE9-D510-8949-9743-030D6E53A53C}"/>
              </a:ext>
            </a:extLst>
          </p:cNvPr>
          <p:cNvGrpSpPr/>
          <p:nvPr/>
        </p:nvGrpSpPr>
        <p:grpSpPr>
          <a:xfrm>
            <a:off x="2027908" y="2564789"/>
            <a:ext cx="1877437" cy="557213"/>
            <a:chOff x="2437388" y="4343400"/>
            <a:chExt cx="1877437" cy="557213"/>
          </a:xfrm>
        </p:grpSpPr>
        <p:sp>
          <p:nvSpPr>
            <p:cNvPr id="6" name="矩形 5">
              <a:extLst>
                <a:ext uri="{FF2B5EF4-FFF2-40B4-BE49-F238E27FC236}">
                  <a16:creationId xmlns:a16="http://schemas.microsoft.com/office/drawing/2014/main" id="{08FFF6F7-88A9-4540-898E-89353BF13ADD}"/>
                </a:ext>
              </a:extLst>
            </p:cNvPr>
            <p:cNvSpPr/>
            <p:nvPr/>
          </p:nvSpPr>
          <p:spPr>
            <a:xfrm>
              <a:off x="2843213" y="4343400"/>
              <a:ext cx="1471612" cy="557213"/>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545395E6-D441-434E-9158-3DB52EC756CA}"/>
                </a:ext>
              </a:extLst>
            </p:cNvPr>
            <p:cNvSpPr/>
            <p:nvPr/>
          </p:nvSpPr>
          <p:spPr>
            <a:xfrm>
              <a:off x="2437388" y="4391173"/>
              <a:ext cx="1877437" cy="461665"/>
            </a:xfrm>
            <a:prstGeom prst="rect">
              <a:avLst/>
            </a:prstGeom>
          </p:spPr>
          <p:txBody>
            <a:bodyPr wrap="none">
              <a:spAutoFit/>
            </a:bodyPr>
            <a:lstStyle/>
            <a:p>
              <a:pPr lvl="1">
                <a:spcAft>
                  <a:spcPts val="0"/>
                </a:spcAft>
              </a:pP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必要內容</a:t>
              </a:r>
            </a:p>
          </p:txBody>
        </p:sp>
      </p:grpSp>
      <p:grpSp>
        <p:nvGrpSpPr>
          <p:cNvPr id="33" name="群組 32">
            <a:extLst>
              <a:ext uri="{FF2B5EF4-FFF2-40B4-BE49-F238E27FC236}">
                <a16:creationId xmlns:a16="http://schemas.microsoft.com/office/drawing/2014/main" id="{F2ECB699-5E41-384E-A29C-7A22D24A421F}"/>
              </a:ext>
            </a:extLst>
          </p:cNvPr>
          <p:cNvGrpSpPr/>
          <p:nvPr/>
        </p:nvGrpSpPr>
        <p:grpSpPr>
          <a:xfrm>
            <a:off x="2027908" y="4290552"/>
            <a:ext cx="1877437" cy="557213"/>
            <a:chOff x="2437388" y="4343400"/>
            <a:chExt cx="1877437" cy="557213"/>
          </a:xfrm>
        </p:grpSpPr>
        <p:sp>
          <p:nvSpPr>
            <p:cNvPr id="37" name="矩形 36">
              <a:extLst>
                <a:ext uri="{FF2B5EF4-FFF2-40B4-BE49-F238E27FC236}">
                  <a16:creationId xmlns:a16="http://schemas.microsoft.com/office/drawing/2014/main" id="{DDB40BC4-0E40-8545-9A34-7747D4FBC16F}"/>
                </a:ext>
              </a:extLst>
            </p:cNvPr>
            <p:cNvSpPr/>
            <p:nvPr/>
          </p:nvSpPr>
          <p:spPr>
            <a:xfrm>
              <a:off x="2843213" y="4343400"/>
              <a:ext cx="1471612" cy="557213"/>
            </a:xfrm>
            <a:prstGeom prst="rect">
              <a:avLst/>
            </a:prstGeom>
            <a:solidFill>
              <a:srgbClr val="98B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矩形 37">
              <a:extLst>
                <a:ext uri="{FF2B5EF4-FFF2-40B4-BE49-F238E27FC236}">
                  <a16:creationId xmlns:a16="http://schemas.microsoft.com/office/drawing/2014/main" id="{3E21E914-4B40-D74D-8647-70A48DF0CCE8}"/>
                </a:ext>
              </a:extLst>
            </p:cNvPr>
            <p:cNvSpPr/>
            <p:nvPr/>
          </p:nvSpPr>
          <p:spPr>
            <a:xfrm>
              <a:off x="2437388" y="4391173"/>
              <a:ext cx="1877437" cy="461665"/>
            </a:xfrm>
            <a:prstGeom prst="rect">
              <a:avLst/>
            </a:prstGeom>
          </p:spPr>
          <p:txBody>
            <a:bodyPr wrap="none">
              <a:spAutoFit/>
            </a:bodyPr>
            <a:lstStyle/>
            <a:p>
              <a:pPr lvl="1">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其它</a:t>
              </a: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內容</a:t>
              </a:r>
            </a:p>
          </p:txBody>
        </p:sp>
      </p:grpSp>
      <p:sp>
        <p:nvSpPr>
          <p:cNvPr id="8" name="矩形 7">
            <a:extLst>
              <a:ext uri="{FF2B5EF4-FFF2-40B4-BE49-F238E27FC236}">
                <a16:creationId xmlns:a16="http://schemas.microsoft.com/office/drawing/2014/main" id="{2543B583-ADE5-2941-9E3E-07559964920D}"/>
              </a:ext>
            </a:extLst>
          </p:cNvPr>
          <p:cNvSpPr/>
          <p:nvPr/>
        </p:nvSpPr>
        <p:spPr>
          <a:xfrm>
            <a:off x="1782338" y="4995373"/>
            <a:ext cx="6096000" cy="1674048"/>
          </a:xfrm>
          <a:prstGeom prst="rect">
            <a:avLst/>
          </a:prstGeom>
        </p:spPr>
        <p:txBody>
          <a:bodyPr>
            <a:spAutoFit/>
          </a:bodyPr>
          <a:lstStyle/>
          <a:p>
            <a:pPr marL="1113155" indent="-342900">
              <a:lnSpc>
                <a:spcPts val="2500"/>
              </a:lnSpc>
              <a:spcAft>
                <a:spcPts val="0"/>
              </a:spcAft>
              <a:buFont typeface="Wingdings" pitchFamily="2" charset="2"/>
              <a:buChar char="p"/>
            </a:pPr>
            <a:r>
              <a:rPr lang="zh-TW" altLang="zh-TW" sz="2000" dirty="0">
                <a:solidFill>
                  <a:schemeClr val="bg1">
                    <a:lumMod val="50000"/>
                  </a:schemeClr>
                </a:solidFill>
                <a:latin typeface="微軟正黑體" panose="020B0604030504040204" pitchFamily="34" charset="-120"/>
                <a:ea typeface="微軟正黑體" panose="020B0604030504040204" pitchFamily="34" charset="-120"/>
              </a:rPr>
              <a:t>學習診斷與學力促進</a:t>
            </a:r>
            <a:endParaRPr lang="zh-TW" altLang="zh-TW" sz="2000" kern="100" dirty="0">
              <a:solidFill>
                <a:schemeClr val="bg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bg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跨領域教學（協同教學）</a:t>
            </a:r>
            <a:endParaRPr lang="en-US" altLang="zh-TW" sz="2000" kern="100" dirty="0">
              <a:solidFill>
                <a:schemeClr val="bg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素養導向教學設計</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素養導向評量工具</a:t>
            </a:r>
            <a:endParaRPr lang="zh-TW" altLang="zh-TW" sz="2000" kern="100" dirty="0">
              <a:solidFill>
                <a:schemeClr val="bg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b="1" kern="100" dirty="0">
                <a:solidFill>
                  <a:srgbClr val="223474"/>
                </a:solidFill>
                <a:latin typeface="微軟正黑體" panose="020B0604030504040204" pitchFamily="34" charset="-120"/>
                <a:ea typeface="微軟正黑體" panose="020B0604030504040204" pitchFamily="34" charset="-120"/>
                <a:cs typeface="Times New Roman" panose="02020603050405020304" pitchFamily="18" charset="0"/>
              </a:rPr>
              <a:t>其它（十二年國教課程之相關議題）</a:t>
            </a:r>
          </a:p>
        </p:txBody>
      </p:sp>
      <p:sp>
        <p:nvSpPr>
          <p:cNvPr id="44" name="文字方塊 43">
            <a:extLst>
              <a:ext uri="{FF2B5EF4-FFF2-40B4-BE49-F238E27FC236}">
                <a16:creationId xmlns:a16="http://schemas.microsoft.com/office/drawing/2014/main" id="{D926D232-6471-1541-A753-EBB25B263C27}"/>
              </a:ext>
            </a:extLst>
          </p:cNvPr>
          <p:cNvSpPr txBox="1"/>
          <p:nvPr/>
        </p:nvSpPr>
        <p:spPr>
          <a:xfrm>
            <a:off x="8013879" y="3219123"/>
            <a:ext cx="4585463" cy="646331"/>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每學年至少</a:t>
            </a:r>
            <a:r>
              <a:rPr kumimoji="1" lang="en-US" altLang="zh-TW" sz="3600" b="1" dirty="0">
                <a:solidFill>
                  <a:srgbClr val="B82A4C"/>
                </a:solidFill>
                <a:latin typeface="微軟正黑體" panose="020B0604030504040204" pitchFamily="34" charset="-120"/>
                <a:ea typeface="微軟正黑體" panose="020B0604030504040204" pitchFamily="34" charset="-120"/>
              </a:rPr>
              <a:t>8</a:t>
            </a:r>
            <a:r>
              <a:rPr kumimoji="1" lang="zh-TW" altLang="en-US" sz="3200" b="1" dirty="0">
                <a:solidFill>
                  <a:srgbClr val="B82A4C"/>
                </a:solidFill>
                <a:latin typeface="微軟正黑體" panose="020B0604030504040204" pitchFamily="34" charset="-120"/>
                <a:ea typeface="微軟正黑體" panose="020B0604030504040204" pitchFamily="34" charset="-120"/>
              </a:rPr>
              <a:t>次</a:t>
            </a:r>
          </a:p>
        </p:txBody>
      </p:sp>
      <p:sp>
        <p:nvSpPr>
          <p:cNvPr id="46" name="文字方塊 45">
            <a:extLst>
              <a:ext uri="{FF2B5EF4-FFF2-40B4-BE49-F238E27FC236}">
                <a16:creationId xmlns:a16="http://schemas.microsoft.com/office/drawing/2014/main" id="{CACDEB3F-889B-3D40-BD13-E323499858EA}"/>
              </a:ext>
            </a:extLst>
          </p:cNvPr>
          <p:cNvSpPr txBox="1"/>
          <p:nvPr/>
        </p:nvSpPr>
        <p:spPr>
          <a:xfrm>
            <a:off x="8013878" y="3843171"/>
            <a:ext cx="3968057" cy="646331"/>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公開授課至少</a:t>
            </a:r>
            <a:r>
              <a:rPr kumimoji="1" lang="en-US" altLang="zh-TW" sz="3600" dirty="0">
                <a:solidFill>
                  <a:srgbClr val="B82A4C"/>
                </a:solidFill>
                <a:latin typeface="微軟正黑體" panose="020B0604030504040204" pitchFamily="34" charset="-120"/>
                <a:ea typeface="微軟正黑體" panose="020B0604030504040204" pitchFamily="34" charset="-120"/>
              </a:rPr>
              <a:t>1</a:t>
            </a:r>
            <a:r>
              <a:rPr kumimoji="1" lang="zh-TW" altLang="en-US" sz="3200" dirty="0">
                <a:solidFill>
                  <a:srgbClr val="B82A4C"/>
                </a:solidFill>
                <a:latin typeface="微軟正黑體" panose="020B0604030504040204" pitchFamily="34" charset="-120"/>
                <a:ea typeface="微軟正黑體" panose="020B0604030504040204" pitchFamily="34" charset="-120"/>
              </a:rPr>
              <a:t>次</a:t>
            </a:r>
          </a:p>
        </p:txBody>
      </p:sp>
      <p:grpSp>
        <p:nvGrpSpPr>
          <p:cNvPr id="48" name="群組 47">
            <a:extLst>
              <a:ext uri="{FF2B5EF4-FFF2-40B4-BE49-F238E27FC236}">
                <a16:creationId xmlns:a16="http://schemas.microsoft.com/office/drawing/2014/main" id="{D882471C-625D-8145-A801-1366BC2A1AD2}"/>
              </a:ext>
            </a:extLst>
          </p:cNvPr>
          <p:cNvGrpSpPr/>
          <p:nvPr/>
        </p:nvGrpSpPr>
        <p:grpSpPr>
          <a:xfrm>
            <a:off x="7347938" y="2587614"/>
            <a:ext cx="1893103" cy="557213"/>
            <a:chOff x="2421722" y="4343400"/>
            <a:chExt cx="1893103" cy="557213"/>
          </a:xfrm>
        </p:grpSpPr>
        <p:sp>
          <p:nvSpPr>
            <p:cNvPr id="49" name="矩形 48">
              <a:extLst>
                <a:ext uri="{FF2B5EF4-FFF2-40B4-BE49-F238E27FC236}">
                  <a16:creationId xmlns:a16="http://schemas.microsoft.com/office/drawing/2014/main" id="{59C6885D-7EFB-D343-BEE5-0CA16358EA29}"/>
                </a:ext>
              </a:extLst>
            </p:cNvPr>
            <p:cNvSpPr/>
            <p:nvPr/>
          </p:nvSpPr>
          <p:spPr>
            <a:xfrm>
              <a:off x="2843213" y="4343400"/>
              <a:ext cx="1471612" cy="557213"/>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a16="http://schemas.microsoft.com/office/drawing/2014/main" id="{A748B889-5E60-8B45-8292-845D980AB62A}"/>
                </a:ext>
              </a:extLst>
            </p:cNvPr>
            <p:cNvSpPr/>
            <p:nvPr/>
          </p:nvSpPr>
          <p:spPr>
            <a:xfrm>
              <a:off x="2421722" y="4391173"/>
              <a:ext cx="1877437" cy="461665"/>
            </a:xfrm>
            <a:prstGeom prst="rect">
              <a:avLst/>
            </a:prstGeom>
          </p:spPr>
          <p:txBody>
            <a:bodyPr wrap="square">
              <a:spAutoFit/>
            </a:bodyPr>
            <a:lstStyle/>
            <a:p>
              <a:pPr lvl="1" algn="ctr">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運作重點</a:t>
              </a:r>
              <a:endPar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1" name="文字方塊 50">
            <a:extLst>
              <a:ext uri="{FF2B5EF4-FFF2-40B4-BE49-F238E27FC236}">
                <a16:creationId xmlns:a16="http://schemas.microsoft.com/office/drawing/2014/main" id="{392ADFB3-3EFA-1445-9CB2-EBA4278D2B61}"/>
              </a:ext>
            </a:extLst>
          </p:cNvPr>
          <p:cNvSpPr txBox="1"/>
          <p:nvPr/>
        </p:nvSpPr>
        <p:spPr>
          <a:xfrm>
            <a:off x="8013879" y="4467219"/>
            <a:ext cx="4727906" cy="584775"/>
          </a:xfrm>
          <a:prstGeom prst="rect">
            <a:avLst/>
          </a:prstGeom>
          <a:noFill/>
        </p:spPr>
        <p:txBody>
          <a:bodyPr wrap="square" rtlCol="0">
            <a:spAutoFit/>
          </a:bodyPr>
          <a:lstStyle/>
          <a:p>
            <a:r>
              <a:rPr kumimoji="1" lang="en-US" altLang="zh-TW" sz="3200" b="1" dirty="0">
                <a:solidFill>
                  <a:srgbClr val="B82A4C"/>
                </a:solidFill>
                <a:latin typeface="微軟正黑體" panose="020B0604030504040204" pitchFamily="34" charset="-120"/>
                <a:ea typeface="微軟正黑體" panose="020B0604030504040204" pitchFamily="34" charset="-120"/>
              </a:rPr>
              <a:t>4-6</a:t>
            </a:r>
            <a:r>
              <a:rPr kumimoji="1" lang="zh-TW" altLang="en-US" sz="3200" b="1" dirty="0">
                <a:solidFill>
                  <a:srgbClr val="B82A4C"/>
                </a:solidFill>
                <a:latin typeface="微軟正黑體" panose="020B0604030504040204" pitchFamily="34" charset="-120"/>
                <a:ea typeface="微軟正黑體" panose="020B0604030504040204" pitchFamily="34" charset="-120"/>
              </a:rPr>
              <a:t>人</a:t>
            </a:r>
            <a:r>
              <a:rPr kumimoji="1" lang="zh-TW" altLang="en-US" sz="2400" dirty="0">
                <a:latin typeface="微軟正黑體" panose="020B0604030504040204" pitchFamily="34" charset="-120"/>
                <a:ea typeface="微軟正黑體" panose="020B0604030504040204" pitchFamily="34" charset="-120"/>
              </a:rPr>
              <a:t>以上</a:t>
            </a:r>
          </a:p>
        </p:txBody>
      </p:sp>
      <p:sp>
        <p:nvSpPr>
          <p:cNvPr id="41" name="文字方塊 40">
            <a:extLst>
              <a:ext uri="{FF2B5EF4-FFF2-40B4-BE49-F238E27FC236}">
                <a16:creationId xmlns:a16="http://schemas.microsoft.com/office/drawing/2014/main" id="{6507B428-48FD-B54E-BAED-01B7B855A600}"/>
              </a:ext>
            </a:extLst>
          </p:cNvPr>
          <p:cNvSpPr txBox="1"/>
          <p:nvPr/>
        </p:nvSpPr>
        <p:spPr>
          <a:xfrm>
            <a:off x="8013878" y="5149447"/>
            <a:ext cx="3968057" cy="1077218"/>
          </a:xfrm>
          <a:prstGeom prst="rect">
            <a:avLst/>
          </a:prstGeom>
          <a:noFill/>
        </p:spPr>
        <p:txBody>
          <a:bodyPr wrap="square" rtlCol="0">
            <a:spAutoFit/>
          </a:bodyPr>
          <a:lstStyle/>
          <a:p>
            <a:r>
              <a:rPr kumimoji="1" lang="zh-TW" altLang="en-US" sz="3200" dirty="0">
                <a:solidFill>
                  <a:srgbClr val="223474"/>
                </a:solidFill>
                <a:latin typeface="微軟正黑體" panose="020B0604030504040204" pitchFamily="34" charset="-120"/>
                <a:ea typeface="微軟正黑體" panose="020B0604030504040204" pitchFamily="34" charset="-120"/>
              </a:rPr>
              <a:t>公開授課內容需與主題相關</a:t>
            </a:r>
          </a:p>
        </p:txBody>
      </p:sp>
      <p:sp>
        <p:nvSpPr>
          <p:cNvPr id="42" name="文本框 39">
            <a:extLst>
              <a:ext uri="{FF2B5EF4-FFF2-40B4-BE49-F238E27FC236}">
                <a16:creationId xmlns:a16="http://schemas.microsoft.com/office/drawing/2014/main" id="{E900D84F-806B-453C-9516-073465CABBEA}"/>
              </a:ext>
            </a:extLst>
          </p:cNvPr>
          <p:cNvSpPr txBox="1"/>
          <p:nvPr/>
        </p:nvSpPr>
        <p:spPr>
          <a:xfrm>
            <a:off x="2027908" y="285128"/>
            <a:ext cx="703910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專題導向</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3" name="文字方塊 42">
            <a:extLst>
              <a:ext uri="{FF2B5EF4-FFF2-40B4-BE49-F238E27FC236}">
                <a16:creationId xmlns:a16="http://schemas.microsoft.com/office/drawing/2014/main" id="{CFB95DA1-5D8E-4BAB-9BFD-C62F5AB7FAE6}"/>
              </a:ext>
            </a:extLst>
          </p:cNvPr>
          <p:cNvSpPr txBox="1"/>
          <p:nvPr/>
        </p:nvSpPr>
        <p:spPr>
          <a:xfrm>
            <a:off x="1768815" y="3290852"/>
            <a:ext cx="3185014" cy="461665"/>
          </a:xfrm>
          <a:prstGeom prst="rect">
            <a:avLst/>
          </a:prstGeom>
          <a:noFill/>
        </p:spPr>
        <p:txBody>
          <a:bodyPr wrap="square">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備觀議課</a:t>
            </a:r>
          </a:p>
        </p:txBody>
      </p:sp>
      <p:sp>
        <p:nvSpPr>
          <p:cNvPr id="45" name="文字方塊 44">
            <a:extLst>
              <a:ext uri="{FF2B5EF4-FFF2-40B4-BE49-F238E27FC236}">
                <a16:creationId xmlns:a16="http://schemas.microsoft.com/office/drawing/2014/main" id="{2DCB09A4-0FDC-4AA8-9211-9958C8C114DA}"/>
              </a:ext>
            </a:extLst>
          </p:cNvPr>
          <p:cNvSpPr txBox="1"/>
          <p:nvPr/>
        </p:nvSpPr>
        <p:spPr>
          <a:xfrm>
            <a:off x="1762559" y="3778410"/>
            <a:ext cx="4159269" cy="461665"/>
          </a:xfrm>
          <a:prstGeom prst="rect">
            <a:avLst/>
          </a:prstGeom>
          <a:noFill/>
        </p:spPr>
        <p:txBody>
          <a:bodyPr wrap="square">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en-US"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專題導向課程設計</a:t>
            </a:r>
            <a:endPar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070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8577989"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科技化平臺輔助</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 name="群組 3">
            <a:extLst>
              <a:ext uri="{FF2B5EF4-FFF2-40B4-BE49-F238E27FC236}">
                <a16:creationId xmlns:a16="http://schemas.microsoft.com/office/drawing/2014/main" id="{13BA9952-FA25-2B41-8964-100D5EA16684}"/>
              </a:ext>
            </a:extLst>
          </p:cNvPr>
          <p:cNvGrpSpPr/>
          <p:nvPr/>
        </p:nvGrpSpPr>
        <p:grpSpPr>
          <a:xfrm>
            <a:off x="814728" y="1358168"/>
            <a:ext cx="954087" cy="3084450"/>
            <a:chOff x="814728" y="1358168"/>
            <a:chExt cx="954087" cy="2669838"/>
          </a:xfrm>
        </p:grpSpPr>
        <p:sp>
          <p:nvSpPr>
            <p:cNvPr id="2" name="圓角矩形 1">
              <a:extLst>
                <a:ext uri="{FF2B5EF4-FFF2-40B4-BE49-F238E27FC236}">
                  <a16:creationId xmlns:a16="http://schemas.microsoft.com/office/drawing/2014/main" id="{7DF85B00-1409-3343-AE73-C3F953E95F8F}"/>
                </a:ext>
              </a:extLst>
            </p:cNvPr>
            <p:cNvSpPr/>
            <p:nvPr/>
          </p:nvSpPr>
          <p:spPr>
            <a:xfrm>
              <a:off x="814728" y="1358168"/>
              <a:ext cx="954087" cy="1894796"/>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774B1BDC-8AC8-9F49-92DF-D33DB5EF43CD}"/>
                </a:ext>
              </a:extLst>
            </p:cNvPr>
            <p:cNvSpPr txBox="1"/>
            <p:nvPr/>
          </p:nvSpPr>
          <p:spPr>
            <a:xfrm>
              <a:off x="900751" y="1484831"/>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運作目的</a:t>
              </a:r>
            </a:p>
          </p:txBody>
        </p:sp>
      </p:grpSp>
      <p:sp>
        <p:nvSpPr>
          <p:cNvPr id="21" name="矩形 20">
            <a:extLst>
              <a:ext uri="{FF2B5EF4-FFF2-40B4-BE49-F238E27FC236}">
                <a16:creationId xmlns:a16="http://schemas.microsoft.com/office/drawing/2014/main" id="{607527DA-2038-4736-8962-B2E5A0CD66F9}"/>
              </a:ext>
            </a:extLst>
          </p:cNvPr>
          <p:cNvSpPr/>
          <p:nvPr/>
        </p:nvSpPr>
        <p:spPr>
          <a:xfrm>
            <a:off x="7836144" y="4185376"/>
            <a:ext cx="244408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727272"/>
                </a:solidFill>
                <a:effectLst/>
                <a:uLnTx/>
                <a:uFillTx/>
                <a:latin typeface="Microsoft YaHei" panose="020B0503020204020204" pitchFamily="34" charset="-122"/>
                <a:ea typeface="Microsoft YaHei" panose="020B0503020204020204" pitchFamily="34" charset="-122"/>
              </a:rPr>
              <a:t>有效教學與差異化教學</a:t>
            </a:r>
          </a:p>
        </p:txBody>
      </p:sp>
      <p:sp>
        <p:nvSpPr>
          <p:cNvPr id="29" name="文字方塊 28">
            <a:extLst>
              <a:ext uri="{FF2B5EF4-FFF2-40B4-BE49-F238E27FC236}">
                <a16:creationId xmlns:a16="http://schemas.microsoft.com/office/drawing/2014/main" id="{3F562305-8049-4DAF-9EAA-574D281EB4FA}"/>
              </a:ext>
            </a:extLst>
          </p:cNvPr>
          <p:cNvSpPr txBox="1"/>
          <p:nvPr/>
        </p:nvSpPr>
        <p:spPr>
          <a:xfrm>
            <a:off x="2888106" y="4182485"/>
            <a:ext cx="311656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rPr>
              <a:t>運用科技化平台教學</a:t>
            </a:r>
          </a:p>
        </p:txBody>
      </p:sp>
      <p:pic>
        <p:nvPicPr>
          <p:cNvPr id="1026" name="Picture 2" descr="因材網">
            <a:extLst>
              <a:ext uri="{FF2B5EF4-FFF2-40B4-BE49-F238E27FC236}">
                <a16:creationId xmlns:a16="http://schemas.microsoft.com/office/drawing/2014/main" id="{58C5817C-6089-4A54-92C8-1769E2D81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582" y="1834586"/>
            <a:ext cx="1327620" cy="9923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rnMode 學習吧">
            <a:extLst>
              <a:ext uri="{FF2B5EF4-FFF2-40B4-BE49-F238E27FC236}">
                <a16:creationId xmlns:a16="http://schemas.microsoft.com/office/drawing/2014/main" id="{FA4E8F89-A633-4AB3-986A-F588B89F9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390" y="1888850"/>
            <a:ext cx="1450704" cy="836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均一教育平台– Taiwan Multimedia Creative Teaching Association">
            <a:extLst>
              <a:ext uri="{FF2B5EF4-FFF2-40B4-BE49-F238E27FC236}">
                <a16:creationId xmlns:a16="http://schemas.microsoft.com/office/drawing/2014/main" id="{BB9334F5-9E61-4332-94DF-E018F8C137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99" b="14069"/>
          <a:stretch/>
        </p:blipFill>
        <p:spPr bwMode="auto">
          <a:xfrm>
            <a:off x="2663135" y="3017549"/>
            <a:ext cx="1629535" cy="61372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5B9673F7-46EE-4D74-8634-BB0DF79EB4CC}"/>
              </a:ext>
            </a:extLst>
          </p:cNvPr>
          <p:cNvSpPr/>
          <p:nvPr/>
        </p:nvSpPr>
        <p:spPr>
          <a:xfrm>
            <a:off x="2945352" y="5489996"/>
            <a:ext cx="255711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發展差異化教學設計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矩形 37">
            <a:extLst>
              <a:ext uri="{FF2B5EF4-FFF2-40B4-BE49-F238E27FC236}">
                <a16:creationId xmlns:a16="http://schemas.microsoft.com/office/drawing/2014/main" id="{4DF4AF24-720B-42B5-A05B-AE6B07BC5D8B}"/>
              </a:ext>
            </a:extLst>
          </p:cNvPr>
          <p:cNvSpPr/>
          <p:nvPr/>
        </p:nvSpPr>
        <p:spPr>
          <a:xfrm>
            <a:off x="2959766" y="5890106"/>
            <a:ext cx="2813591"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學生學習策略教案研發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7" name="圖片 6">
            <a:extLst>
              <a:ext uri="{FF2B5EF4-FFF2-40B4-BE49-F238E27FC236}">
                <a16:creationId xmlns:a16="http://schemas.microsoft.com/office/drawing/2014/main" id="{410175A6-AF39-49AD-9D94-F3AE5180B76E}"/>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12688" y="2425637"/>
            <a:ext cx="1450704" cy="1450704"/>
          </a:xfrm>
          <a:prstGeom prst="rect">
            <a:avLst/>
          </a:prstGeom>
        </p:spPr>
      </p:pic>
      <p:sp>
        <p:nvSpPr>
          <p:cNvPr id="39" name="矩形 38">
            <a:extLst>
              <a:ext uri="{FF2B5EF4-FFF2-40B4-BE49-F238E27FC236}">
                <a16:creationId xmlns:a16="http://schemas.microsoft.com/office/drawing/2014/main" id="{676D5FAD-654A-4E0C-B7CE-4C0B92AC3ADD}"/>
              </a:ext>
            </a:extLst>
          </p:cNvPr>
          <p:cNvSpPr/>
          <p:nvPr/>
        </p:nvSpPr>
        <p:spPr>
          <a:xfrm>
            <a:off x="7802020" y="5450346"/>
            <a:ext cx="2492991"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發展差異化教學模式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1" name="矩形 40">
            <a:extLst>
              <a:ext uri="{FF2B5EF4-FFF2-40B4-BE49-F238E27FC236}">
                <a16:creationId xmlns:a16="http://schemas.microsoft.com/office/drawing/2014/main" id="{CD7415EC-86E7-4E2F-9135-98A7377421BB}"/>
              </a:ext>
            </a:extLst>
          </p:cNvPr>
          <p:cNvSpPr/>
          <p:nvPr/>
        </p:nvSpPr>
        <p:spPr>
          <a:xfrm>
            <a:off x="7811692" y="5838153"/>
            <a:ext cx="24929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有效教學與</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適性揚才</a:t>
            </a:r>
          </a:p>
        </p:txBody>
      </p:sp>
      <p:pic>
        <p:nvPicPr>
          <p:cNvPr id="1034" name="Picture 10" descr="Academics / Google Classroom">
            <a:extLst>
              <a:ext uri="{FF2B5EF4-FFF2-40B4-BE49-F238E27FC236}">
                <a16:creationId xmlns:a16="http://schemas.microsoft.com/office/drawing/2014/main" id="{E0481973-9CA3-4B2D-9A49-05371E226E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2419" y="2682519"/>
            <a:ext cx="1847942" cy="130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16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1" name="群組 60">
            <a:extLst>
              <a:ext uri="{FF2B5EF4-FFF2-40B4-BE49-F238E27FC236}">
                <a16:creationId xmlns:a16="http://schemas.microsoft.com/office/drawing/2014/main" id="{FD64428E-FB71-1148-8B38-54A52F5D1D53}"/>
              </a:ext>
            </a:extLst>
          </p:cNvPr>
          <p:cNvGrpSpPr/>
          <p:nvPr/>
        </p:nvGrpSpPr>
        <p:grpSpPr>
          <a:xfrm>
            <a:off x="814728" y="1358168"/>
            <a:ext cx="954087" cy="2702904"/>
            <a:chOff x="814728" y="1358168"/>
            <a:chExt cx="954087" cy="2702904"/>
          </a:xfrm>
        </p:grpSpPr>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運作內容</a:t>
              </a:r>
            </a:p>
          </p:txBody>
        </p:sp>
      </p:grpSp>
      <p:grpSp>
        <p:nvGrpSpPr>
          <p:cNvPr id="24" name="群組 23">
            <a:extLst>
              <a:ext uri="{FF2B5EF4-FFF2-40B4-BE49-F238E27FC236}">
                <a16:creationId xmlns:a16="http://schemas.microsoft.com/office/drawing/2014/main" id="{0045B90C-E01B-CA44-8ACB-CF9904828743}"/>
              </a:ext>
            </a:extLst>
          </p:cNvPr>
          <p:cNvGrpSpPr/>
          <p:nvPr/>
        </p:nvGrpSpPr>
        <p:grpSpPr>
          <a:xfrm>
            <a:off x="2340952" y="1601784"/>
            <a:ext cx="5908806" cy="523220"/>
            <a:chOff x="2107296" y="5129147"/>
            <a:chExt cx="5908806" cy="523220"/>
          </a:xfrm>
        </p:grpSpPr>
        <p:pic>
          <p:nvPicPr>
            <p:cNvPr id="78" name="圖形 77" descr="橡皮擦">
              <a:extLst>
                <a:ext uri="{FF2B5EF4-FFF2-40B4-BE49-F238E27FC236}">
                  <a16:creationId xmlns:a16="http://schemas.microsoft.com/office/drawing/2014/main" id="{BB2765BA-89D5-044E-962F-B495518420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7296" y="5152280"/>
              <a:ext cx="385192" cy="385192"/>
            </a:xfrm>
            <a:prstGeom prst="rect">
              <a:avLst/>
            </a:prstGeom>
          </p:spPr>
        </p:pic>
        <p:sp>
          <p:nvSpPr>
            <p:cNvPr id="18" name="文字方塊 17">
              <a:extLst>
                <a:ext uri="{FF2B5EF4-FFF2-40B4-BE49-F238E27FC236}">
                  <a16:creationId xmlns:a16="http://schemas.microsoft.com/office/drawing/2014/main" id="{58363A0E-AA82-9647-9917-8EA353E93AAB}"/>
                </a:ext>
              </a:extLst>
            </p:cNvPr>
            <p:cNvSpPr txBox="1"/>
            <p:nvPr/>
          </p:nvSpPr>
          <p:spPr>
            <a:xfrm>
              <a:off x="2492488" y="5129147"/>
              <a:ext cx="5523614" cy="523220"/>
            </a:xfrm>
            <a:prstGeom prst="rect">
              <a:avLst/>
            </a:prstGeom>
            <a:noFill/>
          </p:spPr>
          <p:txBody>
            <a:bodyPr wrap="square" rtlCol="0">
              <a:spAutoFit/>
            </a:bodyPr>
            <a:lstStyle/>
            <a:p>
              <a:r>
                <a:rPr lang="zh-TW" altLang="zh-TW" sz="2800" b="1" kern="100" dirty="0">
                  <a:latin typeface="微軟正黑體" panose="020B0604030504040204" pitchFamily="34" charset="-120"/>
                  <a:ea typeface="微軟正黑體" panose="020B0604030504040204" pitchFamily="34" charset="-120"/>
                  <a:cs typeface="Times New Roman" panose="02020603050405020304" pitchFamily="18" charset="0"/>
                </a:rPr>
                <a:t>社群運作</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zh-TW" u="sng" kern="100" dirty="0">
                  <a:latin typeface="微軟正黑體" panose="020B0604030504040204" pitchFamily="34" charset="-120"/>
                  <a:ea typeface="微軟正黑體" panose="020B0604030504040204" pitchFamily="34" charset="-120"/>
                  <a:cs typeface="Times New Roman" panose="02020603050405020304" pitchFamily="18" charset="0"/>
                </a:rPr>
                <a:t>申請時勾選</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，可複選）</a:t>
              </a:r>
              <a:endParaRPr kumimoji="1" lang="en-US" altLang="zh-TW" sz="2400" dirty="0">
                <a:solidFill>
                  <a:srgbClr val="223474"/>
                </a:solidFill>
                <a:latin typeface="微軟正黑體" panose="020B0604030504040204" pitchFamily="34" charset="-120"/>
                <a:ea typeface="微軟正黑體" panose="020B0604030504040204" pitchFamily="34" charset="-120"/>
              </a:endParaRPr>
            </a:p>
          </p:txBody>
        </p:sp>
        <p:cxnSp>
          <p:nvCxnSpPr>
            <p:cNvPr id="21" name="直線接點 20">
              <a:extLst>
                <a:ext uri="{FF2B5EF4-FFF2-40B4-BE49-F238E27FC236}">
                  <a16:creationId xmlns:a16="http://schemas.microsoft.com/office/drawing/2014/main" id="{94CD8F93-5293-E746-A6B2-E05FCBC37709}"/>
                </a:ext>
              </a:extLst>
            </p:cNvPr>
            <p:cNvCxnSpPr>
              <a:cxnSpLocks/>
            </p:cNvCxnSpPr>
            <p:nvPr/>
          </p:nvCxnSpPr>
          <p:spPr>
            <a:xfrm flipH="1">
              <a:off x="2148509" y="5652274"/>
              <a:ext cx="140017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3A202EE9-D510-8949-9743-030D6E53A53C}"/>
              </a:ext>
            </a:extLst>
          </p:cNvPr>
          <p:cNvGrpSpPr/>
          <p:nvPr/>
        </p:nvGrpSpPr>
        <p:grpSpPr>
          <a:xfrm>
            <a:off x="2027908" y="2398526"/>
            <a:ext cx="1877437" cy="557213"/>
            <a:chOff x="2437388" y="4343400"/>
            <a:chExt cx="1877437" cy="557213"/>
          </a:xfrm>
        </p:grpSpPr>
        <p:sp>
          <p:nvSpPr>
            <p:cNvPr id="6" name="矩形 5">
              <a:extLst>
                <a:ext uri="{FF2B5EF4-FFF2-40B4-BE49-F238E27FC236}">
                  <a16:creationId xmlns:a16="http://schemas.microsoft.com/office/drawing/2014/main" id="{08FFF6F7-88A9-4540-898E-89353BF13ADD}"/>
                </a:ext>
              </a:extLst>
            </p:cNvPr>
            <p:cNvSpPr/>
            <p:nvPr/>
          </p:nvSpPr>
          <p:spPr>
            <a:xfrm>
              <a:off x="2843213" y="4343400"/>
              <a:ext cx="1471612" cy="557213"/>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545395E6-D441-434E-9158-3DB52EC756CA}"/>
                </a:ext>
              </a:extLst>
            </p:cNvPr>
            <p:cNvSpPr/>
            <p:nvPr/>
          </p:nvSpPr>
          <p:spPr>
            <a:xfrm>
              <a:off x="2437388" y="4391173"/>
              <a:ext cx="1877437" cy="461665"/>
            </a:xfrm>
            <a:prstGeom prst="rect">
              <a:avLst/>
            </a:prstGeom>
          </p:spPr>
          <p:txBody>
            <a:bodyPr wrap="none">
              <a:spAutoFit/>
            </a:bodyPr>
            <a:lstStyle/>
            <a:p>
              <a:pPr lvl="1">
                <a:spcAft>
                  <a:spcPts val="0"/>
                </a:spcAft>
              </a:pP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必要內容</a:t>
              </a:r>
            </a:p>
          </p:txBody>
        </p:sp>
      </p:grpSp>
      <p:grpSp>
        <p:nvGrpSpPr>
          <p:cNvPr id="33" name="群組 32">
            <a:extLst>
              <a:ext uri="{FF2B5EF4-FFF2-40B4-BE49-F238E27FC236}">
                <a16:creationId xmlns:a16="http://schemas.microsoft.com/office/drawing/2014/main" id="{F2ECB699-5E41-384E-A29C-7A22D24A421F}"/>
              </a:ext>
            </a:extLst>
          </p:cNvPr>
          <p:cNvGrpSpPr/>
          <p:nvPr/>
        </p:nvGrpSpPr>
        <p:grpSpPr>
          <a:xfrm>
            <a:off x="2027908" y="4535863"/>
            <a:ext cx="1877437" cy="557213"/>
            <a:chOff x="2437388" y="4343400"/>
            <a:chExt cx="1877437" cy="557213"/>
          </a:xfrm>
        </p:grpSpPr>
        <p:sp>
          <p:nvSpPr>
            <p:cNvPr id="37" name="矩形 36">
              <a:extLst>
                <a:ext uri="{FF2B5EF4-FFF2-40B4-BE49-F238E27FC236}">
                  <a16:creationId xmlns:a16="http://schemas.microsoft.com/office/drawing/2014/main" id="{DDB40BC4-0E40-8545-9A34-7747D4FBC16F}"/>
                </a:ext>
              </a:extLst>
            </p:cNvPr>
            <p:cNvSpPr/>
            <p:nvPr/>
          </p:nvSpPr>
          <p:spPr>
            <a:xfrm>
              <a:off x="2843213" y="4343400"/>
              <a:ext cx="1471612" cy="557213"/>
            </a:xfrm>
            <a:prstGeom prst="rect">
              <a:avLst/>
            </a:prstGeom>
            <a:solidFill>
              <a:srgbClr val="98B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矩形 37">
              <a:extLst>
                <a:ext uri="{FF2B5EF4-FFF2-40B4-BE49-F238E27FC236}">
                  <a16:creationId xmlns:a16="http://schemas.microsoft.com/office/drawing/2014/main" id="{3E21E914-4B40-D74D-8647-70A48DF0CCE8}"/>
                </a:ext>
              </a:extLst>
            </p:cNvPr>
            <p:cNvSpPr/>
            <p:nvPr/>
          </p:nvSpPr>
          <p:spPr>
            <a:xfrm>
              <a:off x="2437388" y="4391173"/>
              <a:ext cx="1877437" cy="461665"/>
            </a:xfrm>
            <a:prstGeom prst="rect">
              <a:avLst/>
            </a:prstGeom>
          </p:spPr>
          <p:txBody>
            <a:bodyPr wrap="none">
              <a:spAutoFit/>
            </a:bodyPr>
            <a:lstStyle/>
            <a:p>
              <a:pPr lvl="1">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其它</a:t>
              </a: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內容</a:t>
              </a:r>
            </a:p>
          </p:txBody>
        </p:sp>
      </p:grpSp>
      <p:sp>
        <p:nvSpPr>
          <p:cNvPr id="8" name="矩形 7">
            <a:extLst>
              <a:ext uri="{FF2B5EF4-FFF2-40B4-BE49-F238E27FC236}">
                <a16:creationId xmlns:a16="http://schemas.microsoft.com/office/drawing/2014/main" id="{2543B583-ADE5-2941-9E3E-07559964920D}"/>
              </a:ext>
            </a:extLst>
          </p:cNvPr>
          <p:cNvSpPr/>
          <p:nvPr/>
        </p:nvSpPr>
        <p:spPr>
          <a:xfrm>
            <a:off x="1762559" y="5114819"/>
            <a:ext cx="6096000" cy="1674048"/>
          </a:xfrm>
          <a:prstGeom prst="rect">
            <a:avLst/>
          </a:prstGeom>
        </p:spPr>
        <p:txBody>
          <a:bodyPr>
            <a:spAutoFit/>
          </a:bodyPr>
          <a:lstStyle/>
          <a:p>
            <a:pPr marL="1113155" indent="-342900">
              <a:lnSpc>
                <a:spcPts val="2500"/>
              </a:lnSpc>
              <a:spcAft>
                <a:spcPts val="0"/>
              </a:spcAft>
              <a:buFont typeface="Wingdings" pitchFamily="2" charset="2"/>
              <a:buChar char="p"/>
            </a:pPr>
            <a:r>
              <a:rPr lang="zh-TW" altLang="zh-TW" sz="2000" dirty="0">
                <a:solidFill>
                  <a:schemeClr val="bg2">
                    <a:lumMod val="50000"/>
                  </a:schemeClr>
                </a:solidFill>
                <a:latin typeface="微軟正黑體" panose="020B0604030504040204" pitchFamily="34" charset="-120"/>
                <a:ea typeface="微軟正黑體" panose="020B0604030504040204" pitchFamily="34" charset="-120"/>
              </a:rPr>
              <a:t>學習診斷與學力促進</a:t>
            </a:r>
            <a:endParaRPr lang="zh-TW" altLang="zh-TW" sz="2000" kern="1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跨領域教學（協同教學）</a:t>
            </a:r>
            <a:endParaRPr lang="en-US" altLang="zh-TW" sz="2000" kern="1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素養導向教學設計</a:t>
            </a:r>
            <a:endParaRPr lang="en-US" altLang="zh-TW" sz="2000" kern="1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2500"/>
              </a:lnSpc>
              <a:spcAft>
                <a:spcPts val="0"/>
              </a:spcAft>
              <a:buFont typeface="Wingdings" pitchFamily="2" charset="2"/>
              <a:buChar char="p"/>
            </a:pPr>
            <a:r>
              <a:rPr lang="zh-TW" altLang="zh-TW" sz="2000" kern="1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素養導向評量工具</a:t>
            </a:r>
          </a:p>
          <a:p>
            <a:pPr marL="1113155" indent="-342900">
              <a:lnSpc>
                <a:spcPts val="2500"/>
              </a:lnSpc>
              <a:spcAft>
                <a:spcPts val="0"/>
              </a:spcAft>
              <a:buFont typeface="Wingdings" pitchFamily="2" charset="2"/>
              <a:buChar char="p"/>
            </a:pPr>
            <a:r>
              <a:rPr lang="zh-TW" altLang="zh-TW" sz="2000" kern="1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其它（十二年國教課程之相關議題）</a:t>
            </a:r>
          </a:p>
        </p:txBody>
      </p:sp>
      <p:sp>
        <p:nvSpPr>
          <p:cNvPr id="44" name="文字方塊 43">
            <a:extLst>
              <a:ext uri="{FF2B5EF4-FFF2-40B4-BE49-F238E27FC236}">
                <a16:creationId xmlns:a16="http://schemas.microsoft.com/office/drawing/2014/main" id="{D926D232-6471-1541-A753-EBB25B263C27}"/>
              </a:ext>
            </a:extLst>
          </p:cNvPr>
          <p:cNvSpPr txBox="1"/>
          <p:nvPr/>
        </p:nvSpPr>
        <p:spPr>
          <a:xfrm>
            <a:off x="8013879" y="3219123"/>
            <a:ext cx="4585463" cy="646331"/>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每學年至少</a:t>
            </a:r>
            <a:r>
              <a:rPr kumimoji="1" lang="en-US" altLang="zh-TW" sz="3600" b="1" dirty="0">
                <a:solidFill>
                  <a:srgbClr val="B82A4C"/>
                </a:solidFill>
                <a:latin typeface="微軟正黑體" panose="020B0604030504040204" pitchFamily="34" charset="-120"/>
                <a:ea typeface="微軟正黑體" panose="020B0604030504040204" pitchFamily="34" charset="-120"/>
              </a:rPr>
              <a:t>8</a:t>
            </a:r>
            <a:r>
              <a:rPr kumimoji="1" lang="zh-TW" altLang="en-US" sz="3200" b="1" dirty="0">
                <a:solidFill>
                  <a:srgbClr val="B82A4C"/>
                </a:solidFill>
                <a:latin typeface="微軟正黑體" panose="020B0604030504040204" pitchFamily="34" charset="-120"/>
                <a:ea typeface="微軟正黑體" panose="020B0604030504040204" pitchFamily="34" charset="-120"/>
              </a:rPr>
              <a:t>次</a:t>
            </a:r>
          </a:p>
        </p:txBody>
      </p:sp>
      <p:sp>
        <p:nvSpPr>
          <p:cNvPr id="46" name="文字方塊 45">
            <a:extLst>
              <a:ext uri="{FF2B5EF4-FFF2-40B4-BE49-F238E27FC236}">
                <a16:creationId xmlns:a16="http://schemas.microsoft.com/office/drawing/2014/main" id="{CACDEB3F-889B-3D40-BD13-E323499858EA}"/>
              </a:ext>
            </a:extLst>
          </p:cNvPr>
          <p:cNvSpPr txBox="1"/>
          <p:nvPr/>
        </p:nvSpPr>
        <p:spPr>
          <a:xfrm>
            <a:off x="8013878" y="3843171"/>
            <a:ext cx="3968057" cy="646331"/>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公開授課至少</a:t>
            </a:r>
            <a:r>
              <a:rPr kumimoji="1" lang="en-US" altLang="zh-TW" sz="3600" dirty="0">
                <a:solidFill>
                  <a:srgbClr val="B82A4C"/>
                </a:solidFill>
                <a:latin typeface="微軟正黑體" panose="020B0604030504040204" pitchFamily="34" charset="-120"/>
                <a:ea typeface="微軟正黑體" panose="020B0604030504040204" pitchFamily="34" charset="-120"/>
              </a:rPr>
              <a:t>1</a:t>
            </a:r>
            <a:r>
              <a:rPr kumimoji="1" lang="zh-TW" altLang="en-US" sz="3200" dirty="0">
                <a:solidFill>
                  <a:srgbClr val="B82A4C"/>
                </a:solidFill>
                <a:latin typeface="微軟正黑體" panose="020B0604030504040204" pitchFamily="34" charset="-120"/>
                <a:ea typeface="微軟正黑體" panose="020B0604030504040204" pitchFamily="34" charset="-120"/>
              </a:rPr>
              <a:t>次</a:t>
            </a:r>
          </a:p>
        </p:txBody>
      </p:sp>
      <p:grpSp>
        <p:nvGrpSpPr>
          <p:cNvPr id="48" name="群組 47">
            <a:extLst>
              <a:ext uri="{FF2B5EF4-FFF2-40B4-BE49-F238E27FC236}">
                <a16:creationId xmlns:a16="http://schemas.microsoft.com/office/drawing/2014/main" id="{D882471C-625D-8145-A801-1366BC2A1AD2}"/>
              </a:ext>
            </a:extLst>
          </p:cNvPr>
          <p:cNvGrpSpPr/>
          <p:nvPr/>
        </p:nvGrpSpPr>
        <p:grpSpPr>
          <a:xfrm>
            <a:off x="7340105" y="2372432"/>
            <a:ext cx="1893103" cy="557213"/>
            <a:chOff x="2421722" y="4343400"/>
            <a:chExt cx="1893103" cy="557213"/>
          </a:xfrm>
        </p:grpSpPr>
        <p:sp>
          <p:nvSpPr>
            <p:cNvPr id="49" name="矩形 48">
              <a:extLst>
                <a:ext uri="{FF2B5EF4-FFF2-40B4-BE49-F238E27FC236}">
                  <a16:creationId xmlns:a16="http://schemas.microsoft.com/office/drawing/2014/main" id="{59C6885D-7EFB-D343-BEE5-0CA16358EA29}"/>
                </a:ext>
              </a:extLst>
            </p:cNvPr>
            <p:cNvSpPr/>
            <p:nvPr/>
          </p:nvSpPr>
          <p:spPr>
            <a:xfrm>
              <a:off x="2843213" y="4343400"/>
              <a:ext cx="1471612" cy="557213"/>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a16="http://schemas.microsoft.com/office/drawing/2014/main" id="{A748B889-5E60-8B45-8292-845D980AB62A}"/>
                </a:ext>
              </a:extLst>
            </p:cNvPr>
            <p:cNvSpPr/>
            <p:nvPr/>
          </p:nvSpPr>
          <p:spPr>
            <a:xfrm>
              <a:off x="2421722" y="4391173"/>
              <a:ext cx="1877437" cy="461665"/>
            </a:xfrm>
            <a:prstGeom prst="rect">
              <a:avLst/>
            </a:prstGeom>
          </p:spPr>
          <p:txBody>
            <a:bodyPr wrap="square">
              <a:spAutoFit/>
            </a:bodyPr>
            <a:lstStyle/>
            <a:p>
              <a:pPr lvl="1" algn="ctr">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運作重點</a:t>
              </a:r>
              <a:endPar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1" name="文字方塊 50">
            <a:extLst>
              <a:ext uri="{FF2B5EF4-FFF2-40B4-BE49-F238E27FC236}">
                <a16:creationId xmlns:a16="http://schemas.microsoft.com/office/drawing/2014/main" id="{392ADFB3-3EFA-1445-9CB2-EBA4278D2B61}"/>
              </a:ext>
            </a:extLst>
          </p:cNvPr>
          <p:cNvSpPr txBox="1"/>
          <p:nvPr/>
        </p:nvSpPr>
        <p:spPr>
          <a:xfrm>
            <a:off x="8013879" y="4467219"/>
            <a:ext cx="4727906" cy="584775"/>
          </a:xfrm>
          <a:prstGeom prst="rect">
            <a:avLst/>
          </a:prstGeom>
          <a:noFill/>
        </p:spPr>
        <p:txBody>
          <a:bodyPr wrap="square" rtlCol="0">
            <a:spAutoFit/>
          </a:bodyPr>
          <a:lstStyle/>
          <a:p>
            <a:r>
              <a:rPr kumimoji="1" lang="en-US" altLang="zh-TW" sz="3200" b="1" dirty="0">
                <a:solidFill>
                  <a:srgbClr val="B82A4C"/>
                </a:solidFill>
                <a:latin typeface="微軟正黑體" panose="020B0604030504040204" pitchFamily="34" charset="-120"/>
                <a:ea typeface="微軟正黑體" panose="020B0604030504040204" pitchFamily="34" charset="-120"/>
              </a:rPr>
              <a:t>4-6</a:t>
            </a:r>
            <a:r>
              <a:rPr kumimoji="1" lang="zh-TW" altLang="en-US" sz="3200" b="1" dirty="0">
                <a:solidFill>
                  <a:srgbClr val="B82A4C"/>
                </a:solidFill>
                <a:latin typeface="微軟正黑體" panose="020B0604030504040204" pitchFamily="34" charset="-120"/>
                <a:ea typeface="微軟正黑體" panose="020B0604030504040204" pitchFamily="34" charset="-120"/>
              </a:rPr>
              <a:t>人</a:t>
            </a:r>
            <a:r>
              <a:rPr kumimoji="1" lang="zh-TW" altLang="en-US" sz="2400" dirty="0">
                <a:latin typeface="微軟正黑體" panose="020B0604030504040204" pitchFamily="34" charset="-120"/>
                <a:ea typeface="微軟正黑體" panose="020B0604030504040204" pitchFamily="34" charset="-120"/>
              </a:rPr>
              <a:t>以上</a:t>
            </a:r>
          </a:p>
        </p:txBody>
      </p:sp>
      <p:sp>
        <p:nvSpPr>
          <p:cNvPr id="41" name="文字方塊 40">
            <a:extLst>
              <a:ext uri="{FF2B5EF4-FFF2-40B4-BE49-F238E27FC236}">
                <a16:creationId xmlns:a16="http://schemas.microsoft.com/office/drawing/2014/main" id="{6507B428-48FD-B54E-BAED-01B7B855A600}"/>
              </a:ext>
            </a:extLst>
          </p:cNvPr>
          <p:cNvSpPr txBox="1"/>
          <p:nvPr/>
        </p:nvSpPr>
        <p:spPr>
          <a:xfrm>
            <a:off x="8013878" y="5149447"/>
            <a:ext cx="3968057" cy="1077218"/>
          </a:xfrm>
          <a:prstGeom prst="rect">
            <a:avLst/>
          </a:prstGeom>
          <a:noFill/>
        </p:spPr>
        <p:txBody>
          <a:bodyPr wrap="square" rtlCol="0">
            <a:spAutoFit/>
          </a:bodyPr>
          <a:lstStyle/>
          <a:p>
            <a:r>
              <a:rPr kumimoji="1" lang="zh-TW" altLang="en-US" sz="3200" dirty="0">
                <a:solidFill>
                  <a:srgbClr val="223474"/>
                </a:solidFill>
                <a:latin typeface="微軟正黑體" panose="020B0604030504040204" pitchFamily="34" charset="-120"/>
                <a:ea typeface="微軟正黑體" panose="020B0604030504040204" pitchFamily="34" charset="-120"/>
              </a:rPr>
              <a:t>公開授課內容需與主題相關</a:t>
            </a:r>
          </a:p>
        </p:txBody>
      </p:sp>
      <p:sp>
        <p:nvSpPr>
          <p:cNvPr id="42" name="文本框 39">
            <a:extLst>
              <a:ext uri="{FF2B5EF4-FFF2-40B4-BE49-F238E27FC236}">
                <a16:creationId xmlns:a16="http://schemas.microsoft.com/office/drawing/2014/main" id="{E900D84F-806B-453C-9516-073465CABBEA}"/>
              </a:ext>
            </a:extLst>
          </p:cNvPr>
          <p:cNvSpPr txBox="1"/>
          <p:nvPr/>
        </p:nvSpPr>
        <p:spPr>
          <a:xfrm>
            <a:off x="2027908" y="285128"/>
            <a:ext cx="8577989"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科技化平臺輔助</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3" name="文字方塊 42">
            <a:extLst>
              <a:ext uri="{FF2B5EF4-FFF2-40B4-BE49-F238E27FC236}">
                <a16:creationId xmlns:a16="http://schemas.microsoft.com/office/drawing/2014/main" id="{CFB95DA1-5D8E-4BAB-9BFD-C62F5AB7FAE6}"/>
              </a:ext>
            </a:extLst>
          </p:cNvPr>
          <p:cNvSpPr txBox="1"/>
          <p:nvPr/>
        </p:nvSpPr>
        <p:spPr>
          <a:xfrm>
            <a:off x="1762557" y="4052456"/>
            <a:ext cx="3185014" cy="461665"/>
          </a:xfrm>
          <a:prstGeom prst="rect">
            <a:avLst/>
          </a:prstGeom>
          <a:noFill/>
        </p:spPr>
        <p:txBody>
          <a:bodyPr wrap="square">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備觀議課</a:t>
            </a:r>
          </a:p>
        </p:txBody>
      </p:sp>
      <p:sp>
        <p:nvSpPr>
          <p:cNvPr id="45" name="文字方塊 44">
            <a:extLst>
              <a:ext uri="{FF2B5EF4-FFF2-40B4-BE49-F238E27FC236}">
                <a16:creationId xmlns:a16="http://schemas.microsoft.com/office/drawing/2014/main" id="{2DCB09A4-0FDC-4AA8-9211-9958C8C114DA}"/>
              </a:ext>
            </a:extLst>
          </p:cNvPr>
          <p:cNvSpPr txBox="1"/>
          <p:nvPr/>
        </p:nvSpPr>
        <p:spPr>
          <a:xfrm>
            <a:off x="1762557" y="3028421"/>
            <a:ext cx="4159269" cy="461665"/>
          </a:xfrm>
          <a:prstGeom prst="rect">
            <a:avLst/>
          </a:prstGeom>
          <a:noFill/>
        </p:spPr>
        <p:txBody>
          <a:bodyPr wrap="square">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en-US"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科技化輔助學習</a:t>
            </a:r>
            <a:endPar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9" name="文字方塊 38">
            <a:extLst>
              <a:ext uri="{FF2B5EF4-FFF2-40B4-BE49-F238E27FC236}">
                <a16:creationId xmlns:a16="http://schemas.microsoft.com/office/drawing/2014/main" id="{7DF8D736-A695-481B-90EC-F6564C64165A}"/>
              </a:ext>
            </a:extLst>
          </p:cNvPr>
          <p:cNvSpPr txBox="1"/>
          <p:nvPr/>
        </p:nvSpPr>
        <p:spPr>
          <a:xfrm>
            <a:off x="1762558" y="3540438"/>
            <a:ext cx="4747099" cy="461665"/>
          </a:xfrm>
          <a:prstGeom prst="rect">
            <a:avLst/>
          </a:prstGeom>
          <a:noFill/>
        </p:spPr>
        <p:txBody>
          <a:bodyPr wrap="square">
            <a:spAutoFit/>
          </a:bodyPr>
          <a:lstStyle/>
          <a:p>
            <a:pPr marL="770255" indent="39370">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sym typeface="Wingdings" pitchFamily="2" charset="2"/>
              </a:rPr>
              <a:t>  </a:t>
            </a:r>
            <a:r>
              <a:rPr lang="zh-TW" altLang="en-US"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rPr>
              <a:t>差異化教學、學習扶助</a:t>
            </a:r>
            <a:endParaRPr lang="zh-TW" altLang="zh-TW" sz="2400" b="1" kern="100" dirty="0">
              <a:solidFill>
                <a:srgbClr val="223474"/>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2362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7191392"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專業貢獻 </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 name="群組 3">
            <a:extLst>
              <a:ext uri="{FF2B5EF4-FFF2-40B4-BE49-F238E27FC236}">
                <a16:creationId xmlns:a16="http://schemas.microsoft.com/office/drawing/2014/main" id="{13BA9952-FA25-2B41-8964-100D5EA16684}"/>
              </a:ext>
            </a:extLst>
          </p:cNvPr>
          <p:cNvGrpSpPr/>
          <p:nvPr/>
        </p:nvGrpSpPr>
        <p:grpSpPr>
          <a:xfrm>
            <a:off x="814728" y="1358168"/>
            <a:ext cx="954087" cy="3084450"/>
            <a:chOff x="814728" y="1358168"/>
            <a:chExt cx="954087" cy="2669838"/>
          </a:xfrm>
        </p:grpSpPr>
        <p:sp>
          <p:nvSpPr>
            <p:cNvPr id="2" name="圓角矩形 1">
              <a:extLst>
                <a:ext uri="{FF2B5EF4-FFF2-40B4-BE49-F238E27FC236}">
                  <a16:creationId xmlns:a16="http://schemas.microsoft.com/office/drawing/2014/main" id="{7DF85B00-1409-3343-AE73-C3F953E95F8F}"/>
                </a:ext>
              </a:extLst>
            </p:cNvPr>
            <p:cNvSpPr/>
            <p:nvPr/>
          </p:nvSpPr>
          <p:spPr>
            <a:xfrm>
              <a:off x="814728" y="1358168"/>
              <a:ext cx="954087" cy="1894796"/>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774B1BDC-8AC8-9F49-92DF-D33DB5EF43CD}"/>
                </a:ext>
              </a:extLst>
            </p:cNvPr>
            <p:cNvSpPr txBox="1"/>
            <p:nvPr/>
          </p:nvSpPr>
          <p:spPr>
            <a:xfrm>
              <a:off x="900751" y="1484831"/>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運作目的</a:t>
              </a:r>
            </a:p>
          </p:txBody>
        </p:sp>
      </p:grpSp>
      <p:pic>
        <p:nvPicPr>
          <p:cNvPr id="23" name="圖片 22">
            <a:extLst>
              <a:ext uri="{FF2B5EF4-FFF2-40B4-BE49-F238E27FC236}">
                <a16:creationId xmlns:a16="http://schemas.microsoft.com/office/drawing/2014/main" id="{DA693027-A045-3B4A-B054-61D5220DA534}"/>
              </a:ext>
            </a:extLst>
          </p:cNvPr>
          <p:cNvPicPr>
            <a:picLocks noChangeAspect="1"/>
          </p:cNvPicPr>
          <p:nvPr/>
        </p:nvPicPr>
        <p:blipFill rotWithShape="1">
          <a:blip r:embed="rId3"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rcRect l="15310" r="12314" b="17894"/>
          <a:stretch/>
        </p:blipFill>
        <p:spPr>
          <a:xfrm>
            <a:off x="7521776" y="1684881"/>
            <a:ext cx="1904031" cy="2160000"/>
          </a:xfrm>
          <a:prstGeom prst="rect">
            <a:avLst/>
          </a:prstGeom>
        </p:spPr>
      </p:pic>
      <p:sp>
        <p:nvSpPr>
          <p:cNvPr id="20" name="矩形 19">
            <a:extLst>
              <a:ext uri="{FF2B5EF4-FFF2-40B4-BE49-F238E27FC236}">
                <a16:creationId xmlns:a16="http://schemas.microsoft.com/office/drawing/2014/main" id="{AEC1DCEB-C653-4C28-AE16-C8ECCE0ED471}"/>
              </a:ext>
            </a:extLst>
          </p:cNvPr>
          <p:cNvSpPr/>
          <p:nvPr/>
        </p:nvSpPr>
        <p:spPr>
          <a:xfrm>
            <a:off x="3183492" y="3945788"/>
            <a:ext cx="264175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rPr>
              <a:t>學生學習為中心的教學研究 </a:t>
            </a:r>
            <a:endParaRPr kumimoji="0" lang="zh-TW" altLang="en-US"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endParaRPr>
          </a:p>
        </p:txBody>
      </p:sp>
      <p:sp>
        <p:nvSpPr>
          <p:cNvPr id="21" name="文字方塊 20">
            <a:extLst>
              <a:ext uri="{FF2B5EF4-FFF2-40B4-BE49-F238E27FC236}">
                <a16:creationId xmlns:a16="http://schemas.microsoft.com/office/drawing/2014/main" id="{272B2D6D-41CB-41FE-AFF1-245148947C7D}"/>
              </a:ext>
            </a:extLst>
          </p:cNvPr>
          <p:cNvSpPr txBox="1"/>
          <p:nvPr/>
        </p:nvSpPr>
        <p:spPr>
          <a:xfrm>
            <a:off x="7292711" y="3945788"/>
            <a:ext cx="264175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3200" b="1" i="0" u="none" strike="noStrike" kern="1200" cap="none" spc="0" normalizeH="0" baseline="0" noProof="0" dirty="0">
                <a:ln>
                  <a:noFill/>
                </a:ln>
                <a:solidFill>
                  <a:srgbClr val="9C9C9C"/>
                </a:solidFill>
                <a:effectLst/>
                <a:uLnTx/>
                <a:uFillTx/>
                <a:latin typeface="Microsoft YaHei" panose="020B0503020204020204" pitchFamily="34" charset="-122"/>
                <a:ea typeface="Microsoft YaHei" panose="020B0503020204020204" pitchFamily="34" charset="-122"/>
              </a:rPr>
              <a:t>社群發展經驗與成果分享</a:t>
            </a:r>
            <a:endParaRPr kumimoji="0" lang="zh-TW" altLang="en-US" sz="3200" b="1" i="0" u="none" strike="noStrike" kern="1200" cap="none" spc="0" normalizeH="0" baseline="0" noProof="0" dirty="0">
              <a:ln>
                <a:noFill/>
              </a:ln>
              <a:solidFill>
                <a:srgbClr val="9C9C9C"/>
              </a:solidFill>
              <a:effectLst/>
              <a:uLnTx/>
              <a:uFillTx/>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5FD74D1F-F36F-497B-BE33-350A4608E726}"/>
              </a:ext>
            </a:extLst>
          </p:cNvPr>
          <p:cNvSpPr/>
          <p:nvPr/>
        </p:nvSpPr>
        <p:spPr>
          <a:xfrm>
            <a:off x="7293556" y="5287946"/>
            <a:ext cx="2557110" cy="400110"/>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協助他校社群的發展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矩形 23">
            <a:extLst>
              <a:ext uri="{FF2B5EF4-FFF2-40B4-BE49-F238E27FC236}">
                <a16:creationId xmlns:a16="http://schemas.microsoft.com/office/drawing/2014/main" id="{E3860E2C-86CC-402D-84E9-1D86410D685E}"/>
              </a:ext>
            </a:extLst>
          </p:cNvPr>
          <p:cNvSpPr/>
          <p:nvPr/>
        </p:nvSpPr>
        <p:spPr>
          <a:xfrm>
            <a:off x="7292711" y="5688056"/>
            <a:ext cx="249299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成功經驗擴散之方式</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0" name="矩形 29">
            <a:extLst>
              <a:ext uri="{FF2B5EF4-FFF2-40B4-BE49-F238E27FC236}">
                <a16:creationId xmlns:a16="http://schemas.microsoft.com/office/drawing/2014/main" id="{6BD68D7A-A040-4279-B25A-956D74949801}"/>
              </a:ext>
            </a:extLst>
          </p:cNvPr>
          <p:cNvSpPr/>
          <p:nvPr/>
        </p:nvSpPr>
        <p:spPr>
          <a:xfrm>
            <a:off x="3268083" y="5270921"/>
            <a:ext cx="2492991"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學習診斷與學力促進</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 name="矩形 30">
            <a:extLst>
              <a:ext uri="{FF2B5EF4-FFF2-40B4-BE49-F238E27FC236}">
                <a16:creationId xmlns:a16="http://schemas.microsoft.com/office/drawing/2014/main" id="{1182C632-B5E0-4F60-B1B8-901D5371076C}"/>
              </a:ext>
            </a:extLst>
          </p:cNvPr>
          <p:cNvSpPr/>
          <p:nvPr/>
        </p:nvSpPr>
        <p:spPr>
          <a:xfrm>
            <a:off x="3268084" y="5718891"/>
            <a:ext cx="24929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有效教學與</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學習策略</a:t>
            </a:r>
          </a:p>
        </p:txBody>
      </p:sp>
      <p:pic>
        <p:nvPicPr>
          <p:cNvPr id="6" name="圖片 5">
            <a:extLst>
              <a:ext uri="{FF2B5EF4-FFF2-40B4-BE49-F238E27FC236}">
                <a16:creationId xmlns:a16="http://schemas.microsoft.com/office/drawing/2014/main" id="{84D01F53-25D4-4757-ABB9-415BB2AE0AA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28034" y="2207283"/>
            <a:ext cx="1434523" cy="1434523"/>
          </a:xfrm>
          <a:prstGeom prst="rect">
            <a:avLst/>
          </a:prstGeom>
        </p:spPr>
      </p:pic>
    </p:spTree>
    <p:extLst>
      <p:ext uri="{BB962C8B-B14F-4D97-AF65-F5344CB8AC3E}">
        <p14:creationId xmlns:p14="http://schemas.microsoft.com/office/powerpoint/2010/main" val="413252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1" name="群組 60">
            <a:extLst>
              <a:ext uri="{FF2B5EF4-FFF2-40B4-BE49-F238E27FC236}">
                <a16:creationId xmlns:a16="http://schemas.microsoft.com/office/drawing/2014/main" id="{FD64428E-FB71-1148-8B38-54A52F5D1D53}"/>
              </a:ext>
            </a:extLst>
          </p:cNvPr>
          <p:cNvGrpSpPr/>
          <p:nvPr/>
        </p:nvGrpSpPr>
        <p:grpSpPr>
          <a:xfrm>
            <a:off x="814728" y="1358168"/>
            <a:ext cx="954087" cy="2702904"/>
            <a:chOff x="814728" y="1358168"/>
            <a:chExt cx="954087" cy="2702904"/>
          </a:xfrm>
        </p:grpSpPr>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運作內容</a:t>
              </a:r>
            </a:p>
          </p:txBody>
        </p:sp>
      </p:grpSp>
      <p:grpSp>
        <p:nvGrpSpPr>
          <p:cNvPr id="24" name="群組 23">
            <a:extLst>
              <a:ext uri="{FF2B5EF4-FFF2-40B4-BE49-F238E27FC236}">
                <a16:creationId xmlns:a16="http://schemas.microsoft.com/office/drawing/2014/main" id="{0045B90C-E01B-CA44-8ACB-CF9904828743}"/>
              </a:ext>
            </a:extLst>
          </p:cNvPr>
          <p:cNvGrpSpPr/>
          <p:nvPr/>
        </p:nvGrpSpPr>
        <p:grpSpPr>
          <a:xfrm>
            <a:off x="2340952" y="1601784"/>
            <a:ext cx="5908806" cy="523220"/>
            <a:chOff x="2107296" y="5129147"/>
            <a:chExt cx="5908806" cy="523220"/>
          </a:xfrm>
        </p:grpSpPr>
        <p:pic>
          <p:nvPicPr>
            <p:cNvPr id="78" name="圖形 77" descr="橡皮擦">
              <a:extLst>
                <a:ext uri="{FF2B5EF4-FFF2-40B4-BE49-F238E27FC236}">
                  <a16:creationId xmlns:a16="http://schemas.microsoft.com/office/drawing/2014/main" id="{BB2765BA-89D5-044E-962F-B495518420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7296" y="5152280"/>
              <a:ext cx="385192" cy="385192"/>
            </a:xfrm>
            <a:prstGeom prst="rect">
              <a:avLst/>
            </a:prstGeom>
          </p:spPr>
        </p:pic>
        <p:sp>
          <p:nvSpPr>
            <p:cNvPr id="18" name="文字方塊 17">
              <a:extLst>
                <a:ext uri="{FF2B5EF4-FFF2-40B4-BE49-F238E27FC236}">
                  <a16:creationId xmlns:a16="http://schemas.microsoft.com/office/drawing/2014/main" id="{58363A0E-AA82-9647-9917-8EA353E93AAB}"/>
                </a:ext>
              </a:extLst>
            </p:cNvPr>
            <p:cNvSpPr txBox="1"/>
            <p:nvPr/>
          </p:nvSpPr>
          <p:spPr>
            <a:xfrm>
              <a:off x="2492488" y="5129147"/>
              <a:ext cx="5523614" cy="523220"/>
            </a:xfrm>
            <a:prstGeom prst="rect">
              <a:avLst/>
            </a:prstGeom>
            <a:noFill/>
          </p:spPr>
          <p:txBody>
            <a:bodyPr wrap="square" rtlCol="0">
              <a:spAutoFit/>
            </a:bodyPr>
            <a:lstStyle/>
            <a:p>
              <a:r>
                <a:rPr lang="zh-TW" altLang="zh-TW" sz="2800" b="1" kern="100" dirty="0">
                  <a:latin typeface="微軟正黑體" panose="020B0604030504040204" pitchFamily="34" charset="-120"/>
                  <a:ea typeface="微軟正黑體" panose="020B0604030504040204" pitchFamily="34" charset="-120"/>
                  <a:cs typeface="Times New Roman" panose="02020603050405020304" pitchFamily="18" charset="0"/>
                </a:rPr>
                <a:t>社群運作</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zh-TW" u="sng" kern="100" dirty="0">
                  <a:latin typeface="微軟正黑體" panose="020B0604030504040204" pitchFamily="34" charset="-120"/>
                  <a:ea typeface="微軟正黑體" panose="020B0604030504040204" pitchFamily="34" charset="-120"/>
                  <a:cs typeface="Times New Roman" panose="02020603050405020304" pitchFamily="18" charset="0"/>
                </a:rPr>
                <a:t>申請時勾選</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，可複選）</a:t>
              </a:r>
              <a:endParaRPr kumimoji="1" lang="en-US" altLang="zh-TW" sz="2400" dirty="0">
                <a:solidFill>
                  <a:srgbClr val="223474"/>
                </a:solidFill>
                <a:latin typeface="微軟正黑體" panose="020B0604030504040204" pitchFamily="34" charset="-120"/>
                <a:ea typeface="微軟正黑體" panose="020B0604030504040204" pitchFamily="34" charset="-120"/>
              </a:endParaRPr>
            </a:p>
          </p:txBody>
        </p:sp>
        <p:cxnSp>
          <p:nvCxnSpPr>
            <p:cNvPr id="21" name="直線接點 20">
              <a:extLst>
                <a:ext uri="{FF2B5EF4-FFF2-40B4-BE49-F238E27FC236}">
                  <a16:creationId xmlns:a16="http://schemas.microsoft.com/office/drawing/2014/main" id="{94CD8F93-5293-E746-A6B2-E05FCBC37709}"/>
                </a:ext>
              </a:extLst>
            </p:cNvPr>
            <p:cNvCxnSpPr>
              <a:cxnSpLocks/>
            </p:cNvCxnSpPr>
            <p:nvPr/>
          </p:nvCxnSpPr>
          <p:spPr>
            <a:xfrm flipH="1">
              <a:off x="2148509" y="5652274"/>
              <a:ext cx="140017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3A202EE9-D510-8949-9743-030D6E53A53C}"/>
              </a:ext>
            </a:extLst>
          </p:cNvPr>
          <p:cNvGrpSpPr/>
          <p:nvPr/>
        </p:nvGrpSpPr>
        <p:grpSpPr>
          <a:xfrm>
            <a:off x="2027908" y="2564789"/>
            <a:ext cx="1877437" cy="557213"/>
            <a:chOff x="2437388" y="4343400"/>
            <a:chExt cx="1877437" cy="557213"/>
          </a:xfrm>
        </p:grpSpPr>
        <p:sp>
          <p:nvSpPr>
            <p:cNvPr id="6" name="矩形 5">
              <a:extLst>
                <a:ext uri="{FF2B5EF4-FFF2-40B4-BE49-F238E27FC236}">
                  <a16:creationId xmlns:a16="http://schemas.microsoft.com/office/drawing/2014/main" id="{08FFF6F7-88A9-4540-898E-89353BF13ADD}"/>
                </a:ext>
              </a:extLst>
            </p:cNvPr>
            <p:cNvSpPr/>
            <p:nvPr/>
          </p:nvSpPr>
          <p:spPr>
            <a:xfrm>
              <a:off x="2843213" y="4343400"/>
              <a:ext cx="1471612" cy="557213"/>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545395E6-D441-434E-9158-3DB52EC756CA}"/>
                </a:ext>
              </a:extLst>
            </p:cNvPr>
            <p:cNvSpPr/>
            <p:nvPr/>
          </p:nvSpPr>
          <p:spPr>
            <a:xfrm>
              <a:off x="2437388" y="4391173"/>
              <a:ext cx="1877437" cy="461665"/>
            </a:xfrm>
            <a:prstGeom prst="rect">
              <a:avLst/>
            </a:prstGeom>
          </p:spPr>
          <p:txBody>
            <a:bodyPr wrap="none">
              <a:spAutoFit/>
            </a:bodyPr>
            <a:lstStyle/>
            <a:p>
              <a:pPr lvl="1">
                <a:spcAft>
                  <a:spcPts val="0"/>
                </a:spcAft>
              </a:pP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必要內容</a:t>
              </a:r>
            </a:p>
          </p:txBody>
        </p:sp>
      </p:grpSp>
      <p:sp>
        <p:nvSpPr>
          <p:cNvPr id="8" name="矩形 7">
            <a:extLst>
              <a:ext uri="{FF2B5EF4-FFF2-40B4-BE49-F238E27FC236}">
                <a16:creationId xmlns:a16="http://schemas.microsoft.com/office/drawing/2014/main" id="{2543B583-ADE5-2941-9E3E-07559964920D}"/>
              </a:ext>
            </a:extLst>
          </p:cNvPr>
          <p:cNvSpPr/>
          <p:nvPr/>
        </p:nvSpPr>
        <p:spPr>
          <a:xfrm>
            <a:off x="1674731" y="3175531"/>
            <a:ext cx="6096000" cy="2748060"/>
          </a:xfrm>
          <a:prstGeom prst="rect">
            <a:avLst/>
          </a:prstGeom>
        </p:spPr>
        <p:txBody>
          <a:bodyPr>
            <a:spAutoFit/>
          </a:bodyPr>
          <a:lstStyle/>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彈性學習課程規劃</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學習診斷與學力促進</a:t>
            </a:r>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素養導向教學設計　</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a:t>
            </a:r>
            <a:r>
              <a:rPr lang="zh-TW" altLang="en-US"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評量</a:t>
            </a:r>
            <a:endPar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跨領域教學（協同教學）</a:t>
            </a:r>
          </a:p>
          <a:p>
            <a:pPr marL="1113155" indent="-342900">
              <a:lnSpc>
                <a:spcPts val="3000"/>
              </a:lnSpc>
              <a:spcAft>
                <a:spcPts val="0"/>
              </a:spcAft>
              <a:buFont typeface="Wingdings" pitchFamily="2" charset="2"/>
              <a:buChar char="p"/>
            </a:pPr>
            <a:r>
              <a:rPr lang="zh-TW" altLang="en-US"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備觀議課</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其它（十二年國教課程之相關議題）</a:t>
            </a:r>
          </a:p>
        </p:txBody>
      </p:sp>
      <p:sp>
        <p:nvSpPr>
          <p:cNvPr id="44" name="文字方塊 43">
            <a:extLst>
              <a:ext uri="{FF2B5EF4-FFF2-40B4-BE49-F238E27FC236}">
                <a16:creationId xmlns:a16="http://schemas.microsoft.com/office/drawing/2014/main" id="{D926D232-6471-1541-A753-EBB25B263C27}"/>
              </a:ext>
            </a:extLst>
          </p:cNvPr>
          <p:cNvSpPr txBox="1"/>
          <p:nvPr/>
        </p:nvSpPr>
        <p:spPr>
          <a:xfrm>
            <a:off x="7998515" y="3206533"/>
            <a:ext cx="4585463" cy="646331"/>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每學年至少</a:t>
            </a:r>
            <a:r>
              <a:rPr kumimoji="1" lang="en-US" altLang="zh-TW" sz="3600" b="1" dirty="0">
                <a:solidFill>
                  <a:srgbClr val="B82A4C"/>
                </a:solidFill>
                <a:latin typeface="微軟正黑體" panose="020B0604030504040204" pitchFamily="34" charset="-120"/>
                <a:ea typeface="微軟正黑體" panose="020B0604030504040204" pitchFamily="34" charset="-120"/>
              </a:rPr>
              <a:t>10</a:t>
            </a:r>
            <a:r>
              <a:rPr kumimoji="1" lang="zh-TW" altLang="en-US" sz="3200" b="1" dirty="0">
                <a:solidFill>
                  <a:srgbClr val="B82A4C"/>
                </a:solidFill>
                <a:latin typeface="微軟正黑體" panose="020B0604030504040204" pitchFamily="34" charset="-120"/>
                <a:ea typeface="微軟正黑體" panose="020B0604030504040204" pitchFamily="34" charset="-120"/>
              </a:rPr>
              <a:t>次</a:t>
            </a:r>
          </a:p>
        </p:txBody>
      </p:sp>
      <p:sp>
        <p:nvSpPr>
          <p:cNvPr id="46" name="文字方塊 45">
            <a:extLst>
              <a:ext uri="{FF2B5EF4-FFF2-40B4-BE49-F238E27FC236}">
                <a16:creationId xmlns:a16="http://schemas.microsoft.com/office/drawing/2014/main" id="{CACDEB3F-889B-3D40-BD13-E323499858EA}"/>
              </a:ext>
            </a:extLst>
          </p:cNvPr>
          <p:cNvSpPr txBox="1"/>
          <p:nvPr/>
        </p:nvSpPr>
        <p:spPr>
          <a:xfrm>
            <a:off x="7998515" y="5077200"/>
            <a:ext cx="3968057" cy="646331"/>
          </a:xfrm>
          <a:prstGeom prst="rect">
            <a:avLst/>
          </a:prstGeom>
          <a:noFill/>
        </p:spPr>
        <p:txBody>
          <a:bodyPr wrap="square" rtlCol="0">
            <a:spAutoFit/>
          </a:bodyPr>
          <a:lstStyle/>
          <a:p>
            <a:r>
              <a:rPr kumimoji="1" lang="zh-TW" altLang="en-US" sz="3200" dirty="0">
                <a:latin typeface="微軟正黑體" panose="020B0604030504040204" pitchFamily="34" charset="-120"/>
                <a:ea typeface="微軟正黑體" panose="020B0604030504040204" pitchFamily="34" charset="-120"/>
              </a:rPr>
              <a:t>公開授課至少</a:t>
            </a:r>
            <a:r>
              <a:rPr kumimoji="1" lang="en-US" altLang="zh-TW" sz="3600" dirty="0">
                <a:solidFill>
                  <a:srgbClr val="B82A4C"/>
                </a:solidFill>
                <a:latin typeface="微軟正黑體" panose="020B0604030504040204" pitchFamily="34" charset="-120"/>
                <a:ea typeface="微軟正黑體" panose="020B0604030504040204" pitchFamily="34" charset="-120"/>
              </a:rPr>
              <a:t>2</a:t>
            </a:r>
            <a:r>
              <a:rPr kumimoji="1" lang="zh-TW" altLang="en-US" sz="3200" dirty="0">
                <a:solidFill>
                  <a:srgbClr val="B82A4C"/>
                </a:solidFill>
                <a:latin typeface="微軟正黑體" panose="020B0604030504040204" pitchFamily="34" charset="-120"/>
                <a:ea typeface="微軟正黑體" panose="020B0604030504040204" pitchFamily="34" charset="-120"/>
              </a:rPr>
              <a:t>次</a:t>
            </a:r>
          </a:p>
        </p:txBody>
      </p:sp>
      <p:grpSp>
        <p:nvGrpSpPr>
          <p:cNvPr id="48" name="群組 47">
            <a:extLst>
              <a:ext uri="{FF2B5EF4-FFF2-40B4-BE49-F238E27FC236}">
                <a16:creationId xmlns:a16="http://schemas.microsoft.com/office/drawing/2014/main" id="{D882471C-625D-8145-A801-1366BC2A1AD2}"/>
              </a:ext>
            </a:extLst>
          </p:cNvPr>
          <p:cNvGrpSpPr/>
          <p:nvPr/>
        </p:nvGrpSpPr>
        <p:grpSpPr>
          <a:xfrm>
            <a:off x="7347938" y="2587614"/>
            <a:ext cx="1893103" cy="557213"/>
            <a:chOff x="2421722" y="4343400"/>
            <a:chExt cx="1893103" cy="557213"/>
          </a:xfrm>
        </p:grpSpPr>
        <p:sp>
          <p:nvSpPr>
            <p:cNvPr id="49" name="矩形 48">
              <a:extLst>
                <a:ext uri="{FF2B5EF4-FFF2-40B4-BE49-F238E27FC236}">
                  <a16:creationId xmlns:a16="http://schemas.microsoft.com/office/drawing/2014/main" id="{59C6885D-7EFB-D343-BEE5-0CA16358EA29}"/>
                </a:ext>
              </a:extLst>
            </p:cNvPr>
            <p:cNvSpPr/>
            <p:nvPr/>
          </p:nvSpPr>
          <p:spPr>
            <a:xfrm>
              <a:off x="2843213" y="4343400"/>
              <a:ext cx="1471612" cy="557213"/>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a16="http://schemas.microsoft.com/office/drawing/2014/main" id="{A748B889-5E60-8B45-8292-845D980AB62A}"/>
                </a:ext>
              </a:extLst>
            </p:cNvPr>
            <p:cNvSpPr/>
            <p:nvPr/>
          </p:nvSpPr>
          <p:spPr>
            <a:xfrm>
              <a:off x="2421722" y="4391173"/>
              <a:ext cx="1877437" cy="461665"/>
            </a:xfrm>
            <a:prstGeom prst="rect">
              <a:avLst/>
            </a:prstGeom>
          </p:spPr>
          <p:txBody>
            <a:bodyPr wrap="square">
              <a:spAutoFit/>
            </a:bodyPr>
            <a:lstStyle/>
            <a:p>
              <a:pPr lvl="1" algn="ctr">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運作重點</a:t>
              </a:r>
              <a:endPar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1" name="文字方塊 50">
            <a:extLst>
              <a:ext uri="{FF2B5EF4-FFF2-40B4-BE49-F238E27FC236}">
                <a16:creationId xmlns:a16="http://schemas.microsoft.com/office/drawing/2014/main" id="{392ADFB3-3EFA-1445-9CB2-EBA4278D2B61}"/>
              </a:ext>
            </a:extLst>
          </p:cNvPr>
          <p:cNvSpPr txBox="1"/>
          <p:nvPr/>
        </p:nvSpPr>
        <p:spPr>
          <a:xfrm>
            <a:off x="8083856" y="3871126"/>
            <a:ext cx="4727906" cy="584775"/>
          </a:xfrm>
          <a:prstGeom prst="rect">
            <a:avLst/>
          </a:prstGeom>
          <a:noFill/>
        </p:spPr>
        <p:txBody>
          <a:bodyPr wrap="square" rtlCol="0">
            <a:spAutoFit/>
          </a:bodyPr>
          <a:lstStyle/>
          <a:p>
            <a:r>
              <a:rPr kumimoji="1" lang="en-US" altLang="zh-TW" sz="3200" b="1" dirty="0">
                <a:solidFill>
                  <a:srgbClr val="B82A4C"/>
                </a:solidFill>
                <a:latin typeface="微軟正黑體" panose="020B0604030504040204" pitchFamily="34" charset="-120"/>
                <a:ea typeface="微軟正黑體" panose="020B0604030504040204" pitchFamily="34" charset="-120"/>
              </a:rPr>
              <a:t>6</a:t>
            </a:r>
            <a:r>
              <a:rPr kumimoji="1" lang="zh-TW" altLang="en-US" sz="3200" b="1" dirty="0">
                <a:solidFill>
                  <a:srgbClr val="B82A4C"/>
                </a:solidFill>
                <a:latin typeface="微軟正黑體" panose="020B0604030504040204" pitchFamily="34" charset="-120"/>
                <a:ea typeface="微軟正黑體" panose="020B0604030504040204" pitchFamily="34" charset="-120"/>
              </a:rPr>
              <a:t>人</a:t>
            </a:r>
            <a:r>
              <a:rPr kumimoji="1" lang="zh-TW" altLang="en-US" sz="2400" dirty="0">
                <a:latin typeface="微軟正黑體" panose="020B0604030504040204" pitchFamily="34" charset="-120"/>
                <a:ea typeface="微軟正黑體" panose="020B0604030504040204" pitchFamily="34" charset="-120"/>
              </a:rPr>
              <a:t>以上</a:t>
            </a:r>
          </a:p>
        </p:txBody>
      </p:sp>
      <p:sp>
        <p:nvSpPr>
          <p:cNvPr id="57" name="文字方塊 56">
            <a:extLst>
              <a:ext uri="{FF2B5EF4-FFF2-40B4-BE49-F238E27FC236}">
                <a16:creationId xmlns:a16="http://schemas.microsoft.com/office/drawing/2014/main" id="{6F064DD1-3550-794C-8CF2-4E8275872298}"/>
              </a:ext>
            </a:extLst>
          </p:cNvPr>
          <p:cNvSpPr txBox="1"/>
          <p:nvPr/>
        </p:nvSpPr>
        <p:spPr>
          <a:xfrm>
            <a:off x="7998515" y="4474163"/>
            <a:ext cx="4727906" cy="584775"/>
          </a:xfrm>
          <a:prstGeom prst="rect">
            <a:avLst/>
          </a:prstGeom>
          <a:noFill/>
        </p:spPr>
        <p:txBody>
          <a:bodyPr wrap="square" rtlCol="0">
            <a:spAutoFit/>
          </a:bodyPr>
          <a:lstStyle/>
          <a:p>
            <a:r>
              <a:rPr kumimoji="1" lang="zh-TW" altLang="en-US" sz="3200" dirty="0">
                <a:solidFill>
                  <a:srgbClr val="444A4D"/>
                </a:solidFill>
                <a:latin typeface="微軟正黑體" panose="020B0604030504040204" pitchFamily="34" charset="-120"/>
                <a:ea typeface="微軟正黑體" panose="020B0604030504040204" pitchFamily="34" charset="-120"/>
              </a:rPr>
              <a:t>跨校優先</a:t>
            </a:r>
          </a:p>
        </p:txBody>
      </p:sp>
      <p:sp>
        <p:nvSpPr>
          <p:cNvPr id="31" name="文字方塊 30">
            <a:extLst>
              <a:ext uri="{FF2B5EF4-FFF2-40B4-BE49-F238E27FC236}">
                <a16:creationId xmlns:a16="http://schemas.microsoft.com/office/drawing/2014/main" id="{D532BB6B-B504-D847-8F2A-493C1AB4F4F7}"/>
              </a:ext>
            </a:extLst>
          </p:cNvPr>
          <p:cNvSpPr txBox="1"/>
          <p:nvPr/>
        </p:nvSpPr>
        <p:spPr>
          <a:xfrm>
            <a:off x="7998515" y="5741794"/>
            <a:ext cx="3968057" cy="1077218"/>
          </a:xfrm>
          <a:prstGeom prst="rect">
            <a:avLst/>
          </a:prstGeom>
          <a:noFill/>
        </p:spPr>
        <p:txBody>
          <a:bodyPr wrap="square" rtlCol="0">
            <a:spAutoFit/>
          </a:bodyPr>
          <a:lstStyle>
            <a:defPPr>
              <a:defRPr lang="zh-TW"/>
            </a:defPPr>
            <a:lvl1pPr>
              <a:defRPr kumimoji="1" sz="3200">
                <a:solidFill>
                  <a:srgbClr val="223474"/>
                </a:solidFill>
                <a:latin typeface="Noto Sans CJK TC Medium" panose="020B0500000000000000" pitchFamily="34" charset="-128"/>
                <a:ea typeface="Noto Sans CJK TC Medium" panose="020B0500000000000000" pitchFamily="34" charset="-128"/>
              </a:defRPr>
            </a:lvl1pPr>
          </a:lstStyle>
          <a:p>
            <a:r>
              <a:rPr lang="zh-TW" altLang="en-US" dirty="0">
                <a:latin typeface="微軟正黑體" panose="020B0604030504040204" pitchFamily="34" charset="-120"/>
                <a:ea typeface="微軟正黑體" panose="020B0604030504040204" pitchFamily="34" charset="-120"/>
              </a:rPr>
              <a:t>公開授課內容需與主題相關</a:t>
            </a:r>
          </a:p>
        </p:txBody>
      </p:sp>
      <p:sp>
        <p:nvSpPr>
          <p:cNvPr id="33" name="文本框 39">
            <a:extLst>
              <a:ext uri="{FF2B5EF4-FFF2-40B4-BE49-F238E27FC236}">
                <a16:creationId xmlns:a16="http://schemas.microsoft.com/office/drawing/2014/main" id="{2A4FEB0C-38B4-4607-B180-3EE18CD7F949}"/>
              </a:ext>
            </a:extLst>
          </p:cNvPr>
          <p:cNvSpPr txBox="1"/>
          <p:nvPr/>
        </p:nvSpPr>
        <p:spPr>
          <a:xfrm>
            <a:off x="2027908" y="285128"/>
            <a:ext cx="7191392"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專業貢獻 </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Tree>
    <p:extLst>
      <p:ext uri="{BB962C8B-B14F-4D97-AF65-F5344CB8AC3E}">
        <p14:creationId xmlns:p14="http://schemas.microsoft.com/office/powerpoint/2010/main" val="85786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3927488" y="1371598"/>
            <a:ext cx="10871624" cy="4102647"/>
            <a:chOff x="3927488" y="1371598"/>
            <a:chExt cx="10871624" cy="4102647"/>
          </a:xfrm>
        </p:grpSpPr>
        <p:sp>
          <p:nvSpPr>
            <p:cNvPr id="30" name="矩形 29"/>
            <p:cNvSpPr/>
            <p:nvPr/>
          </p:nvSpPr>
          <p:spPr>
            <a:xfrm rot="1800000">
              <a:off x="3927488" y="3741413"/>
              <a:ext cx="10871624" cy="1732832"/>
            </a:xfrm>
            <a:custGeom>
              <a:avLst/>
              <a:gdLst>
                <a:gd name="connsiteX0" fmla="*/ 0 w 13677900"/>
                <a:gd name="connsiteY0" fmla="*/ 0 h 1718137"/>
                <a:gd name="connsiteX1" fmla="*/ 13677900 w 13677900"/>
                <a:gd name="connsiteY1" fmla="*/ 0 h 1718137"/>
                <a:gd name="connsiteX2" fmla="*/ 13677900 w 13677900"/>
                <a:gd name="connsiteY2" fmla="*/ 1718137 h 1718137"/>
                <a:gd name="connsiteX3" fmla="*/ 0 w 13677900"/>
                <a:gd name="connsiteY3" fmla="*/ 1718137 h 1718137"/>
                <a:gd name="connsiteX4" fmla="*/ 0 w 13677900"/>
                <a:gd name="connsiteY4" fmla="*/ 0 h 1718137"/>
                <a:gd name="connsiteX0" fmla="*/ 0 w 13677900"/>
                <a:gd name="connsiteY0" fmla="*/ 14695 h 1732832"/>
                <a:gd name="connsiteX1" fmla="*/ 3232208 w 13677900"/>
                <a:gd name="connsiteY1" fmla="*/ 0 h 1732832"/>
                <a:gd name="connsiteX2" fmla="*/ 13677900 w 13677900"/>
                <a:gd name="connsiteY2" fmla="*/ 14695 h 1732832"/>
                <a:gd name="connsiteX3" fmla="*/ 13677900 w 13677900"/>
                <a:gd name="connsiteY3" fmla="*/ 1732832 h 1732832"/>
                <a:gd name="connsiteX4" fmla="*/ 0 w 13677900"/>
                <a:gd name="connsiteY4" fmla="*/ 1732832 h 1732832"/>
                <a:gd name="connsiteX5" fmla="*/ 0 w 13677900"/>
                <a:gd name="connsiteY5" fmla="*/ 14695 h 1732832"/>
                <a:gd name="connsiteX0" fmla="*/ 0 w 13677900"/>
                <a:gd name="connsiteY0" fmla="*/ 14695 h 1732832"/>
                <a:gd name="connsiteX1" fmla="*/ 3232208 w 13677900"/>
                <a:gd name="connsiteY1" fmla="*/ 0 h 1732832"/>
                <a:gd name="connsiteX2" fmla="*/ 13677900 w 13677900"/>
                <a:gd name="connsiteY2" fmla="*/ 14695 h 1732832"/>
                <a:gd name="connsiteX3" fmla="*/ 13677900 w 13677900"/>
                <a:gd name="connsiteY3" fmla="*/ 1732832 h 1732832"/>
                <a:gd name="connsiteX4" fmla="*/ 2806276 w 13677900"/>
                <a:gd name="connsiteY4" fmla="*/ 1719713 h 1732832"/>
                <a:gd name="connsiteX5" fmla="*/ 0 w 13677900"/>
                <a:gd name="connsiteY5" fmla="*/ 1732832 h 1732832"/>
                <a:gd name="connsiteX6" fmla="*/ 0 w 13677900"/>
                <a:gd name="connsiteY6" fmla="*/ 14695 h 1732832"/>
                <a:gd name="connsiteX0" fmla="*/ 0 w 13677900"/>
                <a:gd name="connsiteY0" fmla="*/ 14695 h 1732832"/>
                <a:gd name="connsiteX1" fmla="*/ 3232208 w 13677900"/>
                <a:gd name="connsiteY1" fmla="*/ 0 h 1732832"/>
                <a:gd name="connsiteX2" fmla="*/ 13677900 w 13677900"/>
                <a:gd name="connsiteY2" fmla="*/ 14695 h 1732832"/>
                <a:gd name="connsiteX3" fmla="*/ 13677900 w 13677900"/>
                <a:gd name="connsiteY3" fmla="*/ 1732832 h 1732832"/>
                <a:gd name="connsiteX4" fmla="*/ 2806276 w 13677900"/>
                <a:gd name="connsiteY4" fmla="*/ 1719713 h 1732832"/>
                <a:gd name="connsiteX5" fmla="*/ 0 w 13677900"/>
                <a:gd name="connsiteY5" fmla="*/ 14695 h 1732832"/>
                <a:gd name="connsiteX0" fmla="*/ 0 w 10871624"/>
                <a:gd name="connsiteY0" fmla="*/ 1719713 h 1732832"/>
                <a:gd name="connsiteX1" fmla="*/ 425932 w 10871624"/>
                <a:gd name="connsiteY1" fmla="*/ 0 h 1732832"/>
                <a:gd name="connsiteX2" fmla="*/ 10871624 w 10871624"/>
                <a:gd name="connsiteY2" fmla="*/ 14695 h 1732832"/>
                <a:gd name="connsiteX3" fmla="*/ 10871624 w 10871624"/>
                <a:gd name="connsiteY3" fmla="*/ 1732832 h 1732832"/>
                <a:gd name="connsiteX4" fmla="*/ 0 w 10871624"/>
                <a:gd name="connsiteY4" fmla="*/ 1719713 h 173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1624" h="1732832">
                  <a:moveTo>
                    <a:pt x="0" y="1719713"/>
                  </a:moveTo>
                  <a:lnTo>
                    <a:pt x="425932" y="0"/>
                  </a:lnTo>
                  <a:lnTo>
                    <a:pt x="10871624" y="14695"/>
                  </a:lnTo>
                  <a:lnTo>
                    <a:pt x="10871624" y="1732832"/>
                  </a:lnTo>
                  <a:lnTo>
                    <a:pt x="0" y="1719713"/>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4"/>
            <p:cNvSpPr/>
            <p:nvPr/>
          </p:nvSpPr>
          <p:spPr>
            <a:xfrm>
              <a:off x="4209141" y="1371598"/>
              <a:ext cx="1262744" cy="126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 name="矩形 2"/>
          <p:cNvSpPr/>
          <p:nvPr/>
        </p:nvSpPr>
        <p:spPr>
          <a:xfrm>
            <a:off x="1407882" y="3918852"/>
            <a:ext cx="1712690" cy="171269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 name="组合 33"/>
          <p:cNvGrpSpPr/>
          <p:nvPr/>
        </p:nvGrpSpPr>
        <p:grpSpPr>
          <a:xfrm>
            <a:off x="1915883" y="2002970"/>
            <a:ext cx="10341635" cy="5677493"/>
            <a:chOff x="1915883" y="2002970"/>
            <a:chExt cx="10341635" cy="5677493"/>
          </a:xfrm>
        </p:grpSpPr>
        <p:sp>
          <p:nvSpPr>
            <p:cNvPr id="31" name="矩形 30"/>
            <p:cNvSpPr/>
            <p:nvPr/>
          </p:nvSpPr>
          <p:spPr>
            <a:xfrm rot="1800000">
              <a:off x="2235718" y="3704028"/>
              <a:ext cx="10021800" cy="3976435"/>
            </a:xfrm>
            <a:custGeom>
              <a:avLst/>
              <a:gdLst>
                <a:gd name="connsiteX0" fmla="*/ 0 w 13677900"/>
                <a:gd name="connsiteY0" fmla="*/ 0 h 3972377"/>
                <a:gd name="connsiteX1" fmla="*/ 13677900 w 13677900"/>
                <a:gd name="connsiteY1" fmla="*/ 0 h 3972377"/>
                <a:gd name="connsiteX2" fmla="*/ 13677900 w 13677900"/>
                <a:gd name="connsiteY2" fmla="*/ 3972377 h 3972377"/>
                <a:gd name="connsiteX3" fmla="*/ 0 w 13677900"/>
                <a:gd name="connsiteY3" fmla="*/ 3972377 h 3972377"/>
                <a:gd name="connsiteX4" fmla="*/ 0 w 13677900"/>
                <a:gd name="connsiteY4" fmla="*/ 0 h 3972377"/>
                <a:gd name="connsiteX0" fmla="*/ 0 w 13677900"/>
                <a:gd name="connsiteY0" fmla="*/ 0 h 3972377"/>
                <a:gd name="connsiteX1" fmla="*/ 13677900 w 13677900"/>
                <a:gd name="connsiteY1" fmla="*/ 0 h 3972377"/>
                <a:gd name="connsiteX2" fmla="*/ 13677900 w 13677900"/>
                <a:gd name="connsiteY2" fmla="*/ 3972377 h 3972377"/>
                <a:gd name="connsiteX3" fmla="*/ 3656100 w 13677900"/>
                <a:gd name="connsiteY3" fmla="*/ 3965562 h 3972377"/>
                <a:gd name="connsiteX4" fmla="*/ 0 w 13677900"/>
                <a:gd name="connsiteY4" fmla="*/ 3972377 h 3972377"/>
                <a:gd name="connsiteX5" fmla="*/ 0 w 13677900"/>
                <a:gd name="connsiteY5" fmla="*/ 0 h 3972377"/>
                <a:gd name="connsiteX0" fmla="*/ 0 w 13677900"/>
                <a:gd name="connsiteY0" fmla="*/ 4058 h 3976435"/>
                <a:gd name="connsiteX1" fmla="*/ 4733999 w 13677900"/>
                <a:gd name="connsiteY1" fmla="*/ 0 h 3976435"/>
                <a:gd name="connsiteX2" fmla="*/ 13677900 w 13677900"/>
                <a:gd name="connsiteY2" fmla="*/ 4058 h 3976435"/>
                <a:gd name="connsiteX3" fmla="*/ 13677900 w 13677900"/>
                <a:gd name="connsiteY3" fmla="*/ 3976435 h 3976435"/>
                <a:gd name="connsiteX4" fmla="*/ 3656100 w 13677900"/>
                <a:gd name="connsiteY4" fmla="*/ 3969620 h 3976435"/>
                <a:gd name="connsiteX5" fmla="*/ 0 w 13677900"/>
                <a:gd name="connsiteY5" fmla="*/ 3976435 h 3976435"/>
                <a:gd name="connsiteX6" fmla="*/ 0 w 13677900"/>
                <a:gd name="connsiteY6" fmla="*/ 4058 h 3976435"/>
                <a:gd name="connsiteX0" fmla="*/ 0 w 13677900"/>
                <a:gd name="connsiteY0" fmla="*/ 3976435 h 3976435"/>
                <a:gd name="connsiteX1" fmla="*/ 4733999 w 13677900"/>
                <a:gd name="connsiteY1" fmla="*/ 0 h 3976435"/>
                <a:gd name="connsiteX2" fmla="*/ 13677900 w 13677900"/>
                <a:gd name="connsiteY2" fmla="*/ 4058 h 3976435"/>
                <a:gd name="connsiteX3" fmla="*/ 13677900 w 13677900"/>
                <a:gd name="connsiteY3" fmla="*/ 3976435 h 3976435"/>
                <a:gd name="connsiteX4" fmla="*/ 3656100 w 13677900"/>
                <a:gd name="connsiteY4" fmla="*/ 3969620 h 3976435"/>
                <a:gd name="connsiteX5" fmla="*/ 0 w 13677900"/>
                <a:gd name="connsiteY5" fmla="*/ 3976435 h 3976435"/>
                <a:gd name="connsiteX0" fmla="*/ 0 w 10021800"/>
                <a:gd name="connsiteY0" fmla="*/ 3969620 h 3976435"/>
                <a:gd name="connsiteX1" fmla="*/ 1077899 w 10021800"/>
                <a:gd name="connsiteY1" fmla="*/ 0 h 3976435"/>
                <a:gd name="connsiteX2" fmla="*/ 10021800 w 10021800"/>
                <a:gd name="connsiteY2" fmla="*/ 4058 h 3976435"/>
                <a:gd name="connsiteX3" fmla="*/ 10021800 w 10021800"/>
                <a:gd name="connsiteY3" fmla="*/ 3976435 h 3976435"/>
                <a:gd name="connsiteX4" fmla="*/ 0 w 10021800"/>
                <a:gd name="connsiteY4" fmla="*/ 3969620 h 397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1800" h="3976435">
                  <a:moveTo>
                    <a:pt x="0" y="3969620"/>
                  </a:moveTo>
                  <a:lnTo>
                    <a:pt x="1077899" y="0"/>
                  </a:lnTo>
                  <a:lnTo>
                    <a:pt x="10021800" y="4058"/>
                  </a:lnTo>
                  <a:lnTo>
                    <a:pt x="10021800" y="3976435"/>
                  </a:lnTo>
                  <a:lnTo>
                    <a:pt x="0" y="3969620"/>
                  </a:lnTo>
                  <a:close/>
                </a:path>
              </a:pathLst>
            </a:custGeom>
            <a:gradFill flip="none" rotWithShape="1">
              <a:gsLst>
                <a:gs pos="0">
                  <a:schemeClr val="bg1">
                    <a:lumMod val="85000"/>
                    <a:alpha val="6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 name="矩形 1"/>
            <p:cNvSpPr/>
            <p:nvPr/>
          </p:nvSpPr>
          <p:spPr>
            <a:xfrm>
              <a:off x="1915883" y="2002970"/>
              <a:ext cx="2917374" cy="2917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文本框 5"/>
          <p:cNvSpPr txBox="1"/>
          <p:nvPr/>
        </p:nvSpPr>
        <p:spPr>
          <a:xfrm>
            <a:off x="2820572" y="3134505"/>
            <a:ext cx="1107996" cy="646331"/>
          </a:xfrm>
          <a:prstGeom prst="rect">
            <a:avLst/>
          </a:prstGeom>
          <a:noFill/>
        </p:spPr>
        <p:txBody>
          <a:bodyPr wrap="none" rtlCol="0">
            <a:spAutoFit/>
          </a:bodyPr>
          <a:lstStyle/>
          <a:p>
            <a:pPr algn="ctr"/>
            <a:r>
              <a:rPr lang="zh-TW" altLang="en-US" sz="3600" b="1">
                <a:solidFill>
                  <a:schemeClr val="bg1"/>
                </a:solidFill>
                <a:latin typeface="inpin heiti" panose="00000500000000000000" pitchFamily="2" charset="-122"/>
                <a:ea typeface="inpin heiti" panose="00000500000000000000" pitchFamily="2" charset="-122"/>
                <a:sym typeface="inpin heiti" panose="00000500000000000000" pitchFamily="2" charset="-122"/>
              </a:rPr>
              <a:t>目錄</a:t>
            </a:r>
            <a:endParaRPr lang="zh-CN" altLang="en-US" sz="36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7" name="直接连接符 6"/>
          <p:cNvCxnSpPr/>
          <p:nvPr/>
        </p:nvCxnSpPr>
        <p:spPr>
          <a:xfrm>
            <a:off x="2295525" y="4092575"/>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4874548" y="4963884"/>
            <a:ext cx="7235046" cy="2520778"/>
            <a:chOff x="4874548" y="4963884"/>
            <a:chExt cx="7235046" cy="2520778"/>
          </a:xfrm>
        </p:grpSpPr>
        <p:sp>
          <p:nvSpPr>
            <p:cNvPr id="32" name="矩形 31"/>
            <p:cNvSpPr/>
            <p:nvPr/>
          </p:nvSpPr>
          <p:spPr>
            <a:xfrm rot="1800000">
              <a:off x="4874548" y="6602282"/>
              <a:ext cx="7235046" cy="882380"/>
            </a:xfrm>
            <a:custGeom>
              <a:avLst/>
              <a:gdLst>
                <a:gd name="connsiteX0" fmla="*/ 0 w 13677900"/>
                <a:gd name="connsiteY0" fmla="*/ 0 h 882180"/>
                <a:gd name="connsiteX1" fmla="*/ 13677900 w 13677900"/>
                <a:gd name="connsiteY1" fmla="*/ 0 h 882180"/>
                <a:gd name="connsiteX2" fmla="*/ 13677900 w 13677900"/>
                <a:gd name="connsiteY2" fmla="*/ 882180 h 882180"/>
                <a:gd name="connsiteX3" fmla="*/ 0 w 13677900"/>
                <a:gd name="connsiteY3" fmla="*/ 882180 h 882180"/>
                <a:gd name="connsiteX4" fmla="*/ 0 w 13677900"/>
                <a:gd name="connsiteY4" fmla="*/ 0 h 882180"/>
                <a:gd name="connsiteX0" fmla="*/ 0 w 13677900"/>
                <a:gd name="connsiteY0" fmla="*/ 0 h 882180"/>
                <a:gd name="connsiteX1" fmla="*/ 13677900 w 13677900"/>
                <a:gd name="connsiteY1" fmla="*/ 0 h 882180"/>
                <a:gd name="connsiteX2" fmla="*/ 13677900 w 13677900"/>
                <a:gd name="connsiteY2" fmla="*/ 882180 h 882180"/>
                <a:gd name="connsiteX3" fmla="*/ 6442854 w 13677900"/>
                <a:gd name="connsiteY3" fmla="*/ 872397 h 882180"/>
                <a:gd name="connsiteX4" fmla="*/ 0 w 13677900"/>
                <a:gd name="connsiteY4" fmla="*/ 882180 h 882180"/>
                <a:gd name="connsiteX5" fmla="*/ 0 w 13677900"/>
                <a:gd name="connsiteY5" fmla="*/ 0 h 882180"/>
                <a:gd name="connsiteX0" fmla="*/ 0 w 13677900"/>
                <a:gd name="connsiteY0" fmla="*/ 200 h 882380"/>
                <a:gd name="connsiteX1" fmla="*/ 6704557 w 13677900"/>
                <a:gd name="connsiteY1" fmla="*/ 0 h 882380"/>
                <a:gd name="connsiteX2" fmla="*/ 13677900 w 13677900"/>
                <a:gd name="connsiteY2" fmla="*/ 200 h 882380"/>
                <a:gd name="connsiteX3" fmla="*/ 13677900 w 13677900"/>
                <a:gd name="connsiteY3" fmla="*/ 882380 h 882380"/>
                <a:gd name="connsiteX4" fmla="*/ 6442854 w 13677900"/>
                <a:gd name="connsiteY4" fmla="*/ 872597 h 882380"/>
                <a:gd name="connsiteX5" fmla="*/ 0 w 13677900"/>
                <a:gd name="connsiteY5" fmla="*/ 882380 h 882380"/>
                <a:gd name="connsiteX6" fmla="*/ 0 w 13677900"/>
                <a:gd name="connsiteY6" fmla="*/ 200 h 882380"/>
                <a:gd name="connsiteX0" fmla="*/ 0 w 13677900"/>
                <a:gd name="connsiteY0" fmla="*/ 882380 h 882380"/>
                <a:gd name="connsiteX1" fmla="*/ 6704557 w 13677900"/>
                <a:gd name="connsiteY1" fmla="*/ 0 h 882380"/>
                <a:gd name="connsiteX2" fmla="*/ 13677900 w 13677900"/>
                <a:gd name="connsiteY2" fmla="*/ 200 h 882380"/>
                <a:gd name="connsiteX3" fmla="*/ 13677900 w 13677900"/>
                <a:gd name="connsiteY3" fmla="*/ 882380 h 882380"/>
                <a:gd name="connsiteX4" fmla="*/ 6442854 w 13677900"/>
                <a:gd name="connsiteY4" fmla="*/ 872597 h 882380"/>
                <a:gd name="connsiteX5" fmla="*/ 0 w 13677900"/>
                <a:gd name="connsiteY5" fmla="*/ 882380 h 882380"/>
                <a:gd name="connsiteX0" fmla="*/ 0 w 7235046"/>
                <a:gd name="connsiteY0" fmla="*/ 872597 h 882380"/>
                <a:gd name="connsiteX1" fmla="*/ 261703 w 7235046"/>
                <a:gd name="connsiteY1" fmla="*/ 0 h 882380"/>
                <a:gd name="connsiteX2" fmla="*/ 7235046 w 7235046"/>
                <a:gd name="connsiteY2" fmla="*/ 200 h 882380"/>
                <a:gd name="connsiteX3" fmla="*/ 7235046 w 7235046"/>
                <a:gd name="connsiteY3" fmla="*/ 882380 h 882380"/>
                <a:gd name="connsiteX4" fmla="*/ 0 w 7235046"/>
                <a:gd name="connsiteY4" fmla="*/ 872597 h 88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046" h="882380">
                  <a:moveTo>
                    <a:pt x="0" y="872597"/>
                  </a:moveTo>
                  <a:lnTo>
                    <a:pt x="261703" y="0"/>
                  </a:lnTo>
                  <a:lnTo>
                    <a:pt x="7235046" y="200"/>
                  </a:lnTo>
                  <a:lnTo>
                    <a:pt x="7235046" y="882380"/>
                  </a:lnTo>
                  <a:lnTo>
                    <a:pt x="0" y="872597"/>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矩形 3"/>
            <p:cNvSpPr/>
            <p:nvPr/>
          </p:nvSpPr>
          <p:spPr>
            <a:xfrm>
              <a:off x="5138055" y="4963884"/>
              <a:ext cx="667658" cy="6676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矩形 9"/>
          <p:cNvSpPr/>
          <p:nvPr/>
        </p:nvSpPr>
        <p:spPr>
          <a:xfrm>
            <a:off x="7481596" y="2229507"/>
            <a:ext cx="3835692" cy="276999"/>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200" u="none" strike="noStrike" kern="1200" cap="none" spc="0" normalizeH="0" baseline="0" noProof="0" dirty="0">
              <a:ln>
                <a:noFill/>
              </a:ln>
              <a:solidFill>
                <a:schemeClr val="bg1">
                  <a:lumMod val="65000"/>
                </a:schemeClr>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文本框 10"/>
          <p:cNvSpPr txBox="1"/>
          <p:nvPr/>
        </p:nvSpPr>
        <p:spPr>
          <a:xfrm>
            <a:off x="7540179" y="1763654"/>
            <a:ext cx="1107996" cy="646331"/>
          </a:xfrm>
          <a:prstGeom prst="rect">
            <a:avLst/>
          </a:prstGeom>
          <a:noFill/>
        </p:spPr>
        <p:txBody>
          <a:bodyPr wrap="none" rtlCol="0">
            <a:spAutoFit/>
            <a:scene3d>
              <a:camera prst="orthographicFront"/>
              <a:lightRig rig="threePt" dir="t"/>
            </a:scene3d>
            <a:sp3d contourW="12700"/>
          </a:bodyPr>
          <a:lstStyle/>
          <a:p>
            <a:pPr algn="dist"/>
            <a:r>
              <a:rPr lang="zh-TW" altLang="en-US" sz="3600" b="1" dirty="0">
                <a:solidFill>
                  <a:srgbClr val="223474"/>
                </a:solidFill>
                <a:latin typeface="Microsoft YaHei" panose="020B0503020204020204" pitchFamily="34" charset="-122"/>
                <a:ea typeface="Microsoft YaHei" panose="020B0503020204020204" pitchFamily="34" charset="-122"/>
              </a:rPr>
              <a:t>回顧</a:t>
            </a:r>
            <a:endParaRPr lang="zh-CN" altLang="en-US" sz="3600" b="1" dirty="0">
              <a:solidFill>
                <a:srgbClr val="223474"/>
              </a:solidFill>
              <a:latin typeface="Microsoft YaHei" panose="020B0503020204020204" pitchFamily="34" charset="-122"/>
              <a:ea typeface="Microsoft YaHei" panose="020B0503020204020204" pitchFamily="34" charset="-122"/>
            </a:endParaRPr>
          </a:p>
        </p:txBody>
      </p:sp>
      <p:sp>
        <p:nvSpPr>
          <p:cNvPr id="13" name="文本框 12"/>
          <p:cNvSpPr txBox="1"/>
          <p:nvPr/>
        </p:nvSpPr>
        <p:spPr>
          <a:xfrm>
            <a:off x="6629352" y="1760489"/>
            <a:ext cx="739305" cy="707886"/>
          </a:xfrm>
          <a:prstGeom prst="rect">
            <a:avLst/>
          </a:prstGeom>
          <a:noFill/>
        </p:spPr>
        <p:txBody>
          <a:bodyPr wrap="none" rtlCol="0">
            <a:spAutoFit/>
            <a:scene3d>
              <a:camera prst="orthographicFront"/>
              <a:lightRig rig="threePt" dir="t"/>
            </a:scene3d>
            <a:sp3d contourW="12700"/>
          </a:bodyPr>
          <a:lstStyle/>
          <a:p>
            <a:r>
              <a:rPr lang="en-US" altLang="zh-CN"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7540179" y="2856168"/>
            <a:ext cx="4789775" cy="615553"/>
          </a:xfrm>
          <a:prstGeom prst="rect">
            <a:avLst/>
          </a:prstGeom>
          <a:noFill/>
        </p:spPr>
        <p:txBody>
          <a:bodyPr wrap="square" rtlCol="0">
            <a:spAutoFit/>
            <a:scene3d>
              <a:camera prst="orthographicFront"/>
              <a:lightRig rig="threePt" dir="t"/>
            </a:scene3d>
            <a:sp3d contourW="12700"/>
          </a:bodyPr>
          <a:lstStyle/>
          <a:p>
            <a:r>
              <a:rPr lang="en-US" altLang="zh-TW" sz="3400" b="1" dirty="0">
                <a:solidFill>
                  <a:srgbClr val="223474"/>
                </a:solidFill>
                <a:latin typeface="Microsoft YaHei" panose="020B0503020204020204" pitchFamily="34" charset="-122"/>
                <a:ea typeface="Microsoft YaHei" panose="020B0503020204020204" pitchFamily="34" charset="-122"/>
              </a:rPr>
              <a:t>110</a:t>
            </a:r>
            <a:r>
              <a:rPr lang="zh-TW" altLang="en-US" sz="3400" b="1" dirty="0">
                <a:solidFill>
                  <a:srgbClr val="223474"/>
                </a:solidFill>
                <a:latin typeface="Microsoft YaHei" panose="020B0503020204020204" pitchFamily="34" charset="-122"/>
                <a:ea typeface="Microsoft YaHei" panose="020B0503020204020204" pitchFamily="34" charset="-122"/>
              </a:rPr>
              <a:t>社群申辦</a:t>
            </a:r>
            <a:endParaRPr lang="zh-CN" altLang="en-US" sz="3400" b="1" dirty="0">
              <a:solidFill>
                <a:srgbClr val="223474"/>
              </a:solidFill>
              <a:latin typeface="Microsoft YaHei" panose="020B0503020204020204" pitchFamily="34" charset="-122"/>
              <a:ea typeface="Microsoft YaHei" panose="020B0503020204020204" pitchFamily="34" charset="-122"/>
            </a:endParaRPr>
          </a:p>
        </p:txBody>
      </p:sp>
      <p:sp>
        <p:nvSpPr>
          <p:cNvPr id="17" name="文本框 16"/>
          <p:cNvSpPr txBox="1"/>
          <p:nvPr/>
        </p:nvSpPr>
        <p:spPr>
          <a:xfrm>
            <a:off x="6629352" y="2767253"/>
            <a:ext cx="830677" cy="707886"/>
          </a:xfrm>
          <a:prstGeom prst="rect">
            <a:avLst/>
          </a:prstGeom>
          <a:noFill/>
        </p:spPr>
        <p:txBody>
          <a:bodyPr wrap="none" rtlCol="0">
            <a:spAutoFit/>
            <a:scene3d>
              <a:camera prst="orthographicFront"/>
              <a:lightRig rig="threePt" dir="t"/>
            </a:scene3d>
            <a:sp3d contourW="12700"/>
          </a:bodyPr>
          <a:lstStyle/>
          <a:p>
            <a:r>
              <a:rPr lang="en-US" altLang="zh-CN"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rPr>
              <a:t>02.</a:t>
            </a:r>
            <a:endParaRPr lang="zh-CN" altLang="en-US"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8" name="组合 37"/>
          <p:cNvGrpSpPr/>
          <p:nvPr/>
        </p:nvGrpSpPr>
        <p:grpSpPr>
          <a:xfrm>
            <a:off x="6629352" y="3774017"/>
            <a:ext cx="5303953" cy="708556"/>
            <a:chOff x="6629352" y="3774017"/>
            <a:chExt cx="5303953" cy="708556"/>
          </a:xfrm>
        </p:grpSpPr>
        <p:sp>
          <p:nvSpPr>
            <p:cNvPr id="24" name="文本框 23"/>
            <p:cNvSpPr txBox="1"/>
            <p:nvPr/>
          </p:nvSpPr>
          <p:spPr>
            <a:xfrm>
              <a:off x="7593655" y="3836242"/>
              <a:ext cx="4339650" cy="646331"/>
            </a:xfrm>
            <a:prstGeom prst="rect">
              <a:avLst/>
            </a:prstGeom>
            <a:noFill/>
          </p:spPr>
          <p:txBody>
            <a:bodyPr wrap="square" rtlCol="0">
              <a:spAutoFit/>
              <a:scene3d>
                <a:camera prst="orthographicFront"/>
                <a:lightRig rig="threePt" dir="t"/>
              </a:scene3d>
              <a:sp3d contourW="12700"/>
            </a:bodyPr>
            <a:lstStyle>
              <a:defPPr>
                <a:defRPr lang="zh-TW"/>
              </a:defPPr>
              <a:lvl1pPr>
                <a:defRPr sz="3400" b="1">
                  <a:solidFill>
                    <a:srgbClr val="223474"/>
                  </a:solidFill>
                  <a:latin typeface="Microsoft YaHei" panose="020B0503020204020204" pitchFamily="34" charset="-122"/>
                  <a:ea typeface="Microsoft YaHei" panose="020B0503020204020204" pitchFamily="34" charset="-122"/>
                </a:defRPr>
              </a:lvl1pPr>
            </a:lstStyle>
            <a:p>
              <a:r>
                <a:rPr lang="zh-TW" altLang="en-US" dirty="0"/>
                <a:t>社群運作歷程與成果</a:t>
              </a:r>
              <a:endParaRPr lang="zh-CN" altLang="en-US" dirty="0"/>
            </a:p>
          </p:txBody>
        </p:sp>
        <p:sp>
          <p:nvSpPr>
            <p:cNvPr id="22" name="文本框 21"/>
            <p:cNvSpPr txBox="1"/>
            <p:nvPr/>
          </p:nvSpPr>
          <p:spPr>
            <a:xfrm>
              <a:off x="6629352" y="3774017"/>
              <a:ext cx="827471" cy="707886"/>
            </a:xfrm>
            <a:prstGeom prst="rect">
              <a:avLst/>
            </a:prstGeom>
            <a:noFill/>
          </p:spPr>
          <p:txBody>
            <a:bodyPr wrap="none" rtlCol="0">
              <a:spAutoFit/>
              <a:scene3d>
                <a:camera prst="orthographicFront"/>
                <a:lightRig rig="threePt" dir="t"/>
              </a:scene3d>
              <a:sp3d contourW="12700"/>
            </a:bodyPr>
            <a:lstStyle/>
            <a:p>
              <a:r>
                <a:rPr lang="en-US" altLang="zh-CN"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rPr>
                <a:t>03.</a:t>
              </a:r>
              <a:endParaRPr lang="zh-CN" altLang="en-US"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6" name="文本框 21">
            <a:extLst>
              <a:ext uri="{FF2B5EF4-FFF2-40B4-BE49-F238E27FC236}">
                <a16:creationId xmlns:a16="http://schemas.microsoft.com/office/drawing/2014/main" id="{D61555E6-1BD2-2643-981D-EBD4EFB6BAF2}"/>
              </a:ext>
            </a:extLst>
          </p:cNvPr>
          <p:cNvSpPr txBox="1"/>
          <p:nvPr/>
        </p:nvSpPr>
        <p:spPr>
          <a:xfrm>
            <a:off x="6629352" y="4746290"/>
            <a:ext cx="910827" cy="707886"/>
          </a:xfrm>
          <a:prstGeom prst="rect">
            <a:avLst/>
          </a:prstGeom>
          <a:noFill/>
        </p:spPr>
        <p:txBody>
          <a:bodyPr wrap="none" rtlCol="0">
            <a:spAutoFit/>
            <a:scene3d>
              <a:camera prst="orthographicFront"/>
              <a:lightRig rig="threePt" dir="t"/>
            </a:scene3d>
            <a:sp3d contourW="12700"/>
          </a:bodyPr>
          <a:lstStyle/>
          <a:p>
            <a:r>
              <a:rPr lang="en-US" altLang="zh-CN"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rPr>
              <a:t>0</a:t>
            </a:r>
            <a:r>
              <a:rPr lang="en-US" altLang="zh-TW"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rPr>
              <a:t>4</a:t>
            </a:r>
            <a:r>
              <a:rPr lang="en-US" altLang="zh-CN"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rPr>
              <a:t>.</a:t>
            </a:r>
            <a:endParaRPr lang="zh-CN" altLang="en-US" sz="4000" dirty="0">
              <a:solidFill>
                <a:schemeClr val="bg1">
                  <a:lumMod val="65000"/>
                </a:schemeClr>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3">
            <a:extLst>
              <a:ext uri="{FF2B5EF4-FFF2-40B4-BE49-F238E27FC236}">
                <a16:creationId xmlns:a16="http://schemas.microsoft.com/office/drawing/2014/main" id="{1F92FD22-0542-7D4A-B71D-39EC11070486}"/>
              </a:ext>
            </a:extLst>
          </p:cNvPr>
          <p:cNvSpPr txBox="1"/>
          <p:nvPr/>
        </p:nvSpPr>
        <p:spPr>
          <a:xfrm>
            <a:off x="7601808" y="4775197"/>
            <a:ext cx="4339650" cy="615553"/>
          </a:xfrm>
          <a:prstGeom prst="rect">
            <a:avLst/>
          </a:prstGeom>
          <a:noFill/>
        </p:spPr>
        <p:txBody>
          <a:bodyPr wrap="square" rtlCol="0">
            <a:spAutoFit/>
            <a:scene3d>
              <a:camera prst="orthographicFront"/>
              <a:lightRig rig="threePt" dir="t"/>
            </a:scene3d>
            <a:sp3d contourW="12700"/>
          </a:bodyPr>
          <a:lstStyle>
            <a:defPPr>
              <a:defRPr lang="zh-TW"/>
            </a:defPPr>
            <a:lvl1pPr>
              <a:defRPr sz="3400" b="1">
                <a:solidFill>
                  <a:srgbClr val="223474"/>
                </a:solidFill>
                <a:latin typeface="Microsoft YaHei" panose="020B0503020204020204" pitchFamily="34" charset="-122"/>
                <a:ea typeface="Microsoft YaHei" panose="020B0503020204020204" pitchFamily="34" charset="-122"/>
              </a:defRPr>
            </a:lvl1pPr>
          </a:lstStyle>
          <a:p>
            <a:r>
              <a:rPr lang="zh-TW" altLang="en-US" dirty="0"/>
              <a:t>展望</a:t>
            </a:r>
            <a:endParaRPr lang="zh-CN" altLang="en-US" dirty="0"/>
          </a:p>
        </p:txBody>
      </p:sp>
    </p:spTree>
    <p:extLst>
      <p:ext uri="{BB962C8B-B14F-4D97-AF65-F5344CB8AC3E}">
        <p14:creationId xmlns:p14="http://schemas.microsoft.com/office/powerpoint/2010/main" val="117902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39">
            <a:extLst>
              <a:ext uri="{FF2B5EF4-FFF2-40B4-BE49-F238E27FC236}">
                <a16:creationId xmlns:a16="http://schemas.microsoft.com/office/drawing/2014/main" id="{B8F973A2-6CC5-A94D-859D-C41AD6CD8F1B}"/>
              </a:ext>
            </a:extLst>
          </p:cNvPr>
          <p:cNvSpPr txBox="1"/>
          <p:nvPr/>
        </p:nvSpPr>
        <p:spPr>
          <a:xfrm>
            <a:off x="2027908" y="285128"/>
            <a:ext cx="782457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課程領導人</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 name="群組 3">
            <a:extLst>
              <a:ext uri="{FF2B5EF4-FFF2-40B4-BE49-F238E27FC236}">
                <a16:creationId xmlns:a16="http://schemas.microsoft.com/office/drawing/2014/main" id="{13BA9952-FA25-2B41-8964-100D5EA16684}"/>
              </a:ext>
            </a:extLst>
          </p:cNvPr>
          <p:cNvGrpSpPr/>
          <p:nvPr/>
        </p:nvGrpSpPr>
        <p:grpSpPr>
          <a:xfrm>
            <a:off x="814728" y="1358168"/>
            <a:ext cx="954087" cy="3084450"/>
            <a:chOff x="814728" y="1358168"/>
            <a:chExt cx="954087" cy="2669838"/>
          </a:xfrm>
        </p:grpSpPr>
        <p:sp>
          <p:nvSpPr>
            <p:cNvPr id="2" name="圓角矩形 1">
              <a:extLst>
                <a:ext uri="{FF2B5EF4-FFF2-40B4-BE49-F238E27FC236}">
                  <a16:creationId xmlns:a16="http://schemas.microsoft.com/office/drawing/2014/main" id="{7DF85B00-1409-3343-AE73-C3F953E95F8F}"/>
                </a:ext>
              </a:extLst>
            </p:cNvPr>
            <p:cNvSpPr/>
            <p:nvPr/>
          </p:nvSpPr>
          <p:spPr>
            <a:xfrm>
              <a:off x="814728" y="1358168"/>
              <a:ext cx="954087" cy="1894796"/>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774B1BDC-8AC8-9F49-92DF-D33DB5EF43CD}"/>
                </a:ext>
              </a:extLst>
            </p:cNvPr>
            <p:cNvSpPr txBox="1"/>
            <p:nvPr/>
          </p:nvSpPr>
          <p:spPr>
            <a:xfrm>
              <a:off x="900751" y="1484831"/>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運作目的</a:t>
              </a:r>
            </a:p>
          </p:txBody>
        </p:sp>
      </p:grpSp>
      <p:sp>
        <p:nvSpPr>
          <p:cNvPr id="20" name="矩形 19">
            <a:extLst>
              <a:ext uri="{FF2B5EF4-FFF2-40B4-BE49-F238E27FC236}">
                <a16:creationId xmlns:a16="http://schemas.microsoft.com/office/drawing/2014/main" id="{AEC1DCEB-C653-4C28-AE16-C8ECCE0ED471}"/>
              </a:ext>
            </a:extLst>
          </p:cNvPr>
          <p:cNvSpPr/>
          <p:nvPr/>
        </p:nvSpPr>
        <p:spPr>
          <a:xfrm>
            <a:off x="3183492" y="3945788"/>
            <a:ext cx="264175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rPr>
              <a:t>掌握教育發展方向與定位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rPr>
              <a:t> </a:t>
            </a:r>
            <a:endParaRPr kumimoji="0" lang="zh-TW" altLang="en-US" sz="3200" b="1" i="0" u="none" strike="noStrike" kern="1200" cap="none" spc="0" normalizeH="0" baseline="0" noProof="0" dirty="0">
              <a:ln>
                <a:noFill/>
              </a:ln>
              <a:solidFill>
                <a:srgbClr val="2E6CA4"/>
              </a:solidFill>
              <a:effectLst/>
              <a:uLnTx/>
              <a:uFillTx/>
              <a:latin typeface="Microsoft YaHei" panose="020B0503020204020204" pitchFamily="34" charset="-122"/>
              <a:ea typeface="Microsoft YaHei" panose="020B0503020204020204" pitchFamily="34" charset="-122"/>
            </a:endParaRPr>
          </a:p>
        </p:txBody>
      </p:sp>
      <p:sp>
        <p:nvSpPr>
          <p:cNvPr id="21" name="文字方塊 20">
            <a:extLst>
              <a:ext uri="{FF2B5EF4-FFF2-40B4-BE49-F238E27FC236}">
                <a16:creationId xmlns:a16="http://schemas.microsoft.com/office/drawing/2014/main" id="{272B2D6D-41CB-41FE-AFF1-245148947C7D}"/>
              </a:ext>
            </a:extLst>
          </p:cNvPr>
          <p:cNvSpPr txBox="1"/>
          <p:nvPr/>
        </p:nvSpPr>
        <p:spPr>
          <a:xfrm>
            <a:off x="7292711" y="3945788"/>
            <a:ext cx="264175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9C9C9C"/>
                </a:solidFill>
                <a:effectLst/>
                <a:uLnTx/>
                <a:uFillTx/>
                <a:latin typeface="Microsoft YaHei" panose="020B0503020204020204" pitchFamily="34" charset="-122"/>
                <a:ea typeface="Microsoft YaHei" panose="020B0503020204020204" pitchFamily="34" charset="-122"/>
              </a:rPr>
              <a:t>規劃學校發展推動方向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3200" b="1" i="0" u="none" strike="noStrike" kern="1200" cap="none" spc="0" normalizeH="0" baseline="0" noProof="0" dirty="0">
              <a:ln>
                <a:noFill/>
              </a:ln>
              <a:solidFill>
                <a:srgbClr val="9C9C9C"/>
              </a:solidFill>
              <a:effectLst/>
              <a:uLnTx/>
              <a:uFillTx/>
              <a:latin typeface="Microsoft YaHei" panose="020B0503020204020204" pitchFamily="34" charset="-122"/>
              <a:ea typeface="Microsoft YaHei" panose="020B0503020204020204" pitchFamily="34" charset="-122"/>
            </a:endParaRPr>
          </a:p>
        </p:txBody>
      </p:sp>
      <p:pic>
        <p:nvPicPr>
          <p:cNvPr id="7" name="圖片 6">
            <a:extLst>
              <a:ext uri="{FF2B5EF4-FFF2-40B4-BE49-F238E27FC236}">
                <a16:creationId xmlns:a16="http://schemas.microsoft.com/office/drawing/2014/main" id="{9E3138CA-3A5A-4B76-95EE-21055286AB8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54543" y="2126876"/>
            <a:ext cx="1570671" cy="1570671"/>
          </a:xfrm>
          <a:prstGeom prst="rect">
            <a:avLst/>
          </a:prstGeom>
        </p:spPr>
      </p:pic>
      <p:sp>
        <p:nvSpPr>
          <p:cNvPr id="29" name="矩形 28">
            <a:extLst>
              <a:ext uri="{FF2B5EF4-FFF2-40B4-BE49-F238E27FC236}">
                <a16:creationId xmlns:a16="http://schemas.microsoft.com/office/drawing/2014/main" id="{382353A4-A11D-4519-8797-C0CB199B2F75}"/>
              </a:ext>
            </a:extLst>
          </p:cNvPr>
          <p:cNvSpPr/>
          <p:nvPr/>
        </p:nvSpPr>
        <p:spPr>
          <a:xfrm>
            <a:off x="3183492" y="5287946"/>
            <a:ext cx="283372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有效轉化工作核心理念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矩形 31">
            <a:extLst>
              <a:ext uri="{FF2B5EF4-FFF2-40B4-BE49-F238E27FC236}">
                <a16:creationId xmlns:a16="http://schemas.microsoft.com/office/drawing/2014/main" id="{98D66EA0-B38A-431F-80DF-409896F053FA}"/>
              </a:ext>
            </a:extLst>
          </p:cNvPr>
          <p:cNvSpPr/>
          <p:nvPr/>
        </p:nvSpPr>
        <p:spPr>
          <a:xfrm>
            <a:off x="3168839" y="5688056"/>
            <a:ext cx="30059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增進</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課程領導人</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專業能力</a:t>
            </a:r>
          </a:p>
        </p:txBody>
      </p:sp>
      <p:pic>
        <p:nvPicPr>
          <p:cNvPr id="9" name="圖片 8">
            <a:extLst>
              <a:ext uri="{FF2B5EF4-FFF2-40B4-BE49-F238E27FC236}">
                <a16:creationId xmlns:a16="http://schemas.microsoft.com/office/drawing/2014/main" id="{3BEFB987-E39C-4685-ACB9-1EA4CDE34E86}"/>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1859" y="2274066"/>
            <a:ext cx="1377528" cy="1377528"/>
          </a:xfrm>
          <a:prstGeom prst="rect">
            <a:avLst/>
          </a:prstGeom>
        </p:spPr>
      </p:pic>
      <p:sp>
        <p:nvSpPr>
          <p:cNvPr id="33" name="矩形 32">
            <a:extLst>
              <a:ext uri="{FF2B5EF4-FFF2-40B4-BE49-F238E27FC236}">
                <a16:creationId xmlns:a16="http://schemas.microsoft.com/office/drawing/2014/main" id="{6C6C6792-2075-4AAC-90A8-36F1CBACD1E1}"/>
              </a:ext>
            </a:extLst>
          </p:cNvPr>
          <p:cNvSpPr/>
          <p:nvPr/>
        </p:nvSpPr>
        <p:spPr>
          <a:xfrm>
            <a:off x="7271177" y="5287946"/>
            <a:ext cx="3005951" cy="400110"/>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增進領導者瞭解教育政策</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7" name="矩形 36">
            <a:extLst>
              <a:ext uri="{FF2B5EF4-FFF2-40B4-BE49-F238E27FC236}">
                <a16:creationId xmlns:a16="http://schemas.microsoft.com/office/drawing/2014/main" id="{B60C2BB4-1026-448A-829A-80782F1A5645}"/>
              </a:ext>
            </a:extLst>
          </p:cNvPr>
          <p:cNvSpPr/>
          <p:nvPr/>
        </p:nvSpPr>
        <p:spPr>
          <a:xfrm>
            <a:off x="7255559" y="5688056"/>
            <a:ext cx="351891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與地方教育發展之意涵與價值</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28039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74713" y="304800"/>
            <a:ext cx="1182909" cy="850419"/>
            <a:chOff x="874713" y="304800"/>
            <a:chExt cx="1182909" cy="850419"/>
          </a:xfrm>
        </p:grpSpPr>
        <p:sp>
          <p:nvSpPr>
            <p:cNvPr id="26"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群組 34">
            <a:extLst>
              <a:ext uri="{FF2B5EF4-FFF2-40B4-BE49-F238E27FC236}">
                <a16:creationId xmlns:a16="http://schemas.microsoft.com/office/drawing/2014/main" id="{2DE4FA8D-204B-834E-92D3-0CD944C33D50}"/>
              </a:ext>
            </a:extLst>
          </p:cNvPr>
          <p:cNvGrpSpPr/>
          <p:nvPr/>
        </p:nvGrpSpPr>
        <p:grpSpPr>
          <a:xfrm>
            <a:off x="2107296" y="1054602"/>
            <a:ext cx="6666856" cy="259342"/>
            <a:chOff x="1992992" y="1554673"/>
            <a:chExt cx="6666856" cy="259342"/>
          </a:xfrm>
        </p:grpSpPr>
        <p:sp>
          <p:nvSpPr>
            <p:cNvPr id="36" name="矩形 35">
              <a:extLst>
                <a:ext uri="{FF2B5EF4-FFF2-40B4-BE49-F238E27FC236}">
                  <a16:creationId xmlns:a16="http://schemas.microsoft.com/office/drawing/2014/main" id="{9CA367EF-CBB7-874E-9521-E6BB94A2E476}"/>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E23B6DD-C301-254D-89D6-7DC8474D9BCA}"/>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a:extLst>
              <a:ext uri="{FF2B5EF4-FFF2-40B4-BE49-F238E27FC236}">
                <a16:creationId xmlns:a16="http://schemas.microsoft.com/office/drawing/2014/main" id="{089DD879-BC85-A743-9415-0ED5DD6ED68B}"/>
              </a:ext>
            </a:extLst>
          </p:cNvPr>
          <p:cNvGrpSpPr/>
          <p:nvPr/>
        </p:nvGrpSpPr>
        <p:grpSpPr>
          <a:xfrm>
            <a:off x="0" y="0"/>
            <a:ext cx="328614" cy="6858000"/>
            <a:chOff x="0" y="0"/>
            <a:chExt cx="328614" cy="6858000"/>
          </a:xfrm>
        </p:grpSpPr>
        <p:sp>
          <p:nvSpPr>
            <p:cNvPr id="53" name="矩形 52">
              <a:extLst>
                <a:ext uri="{FF2B5EF4-FFF2-40B4-BE49-F238E27FC236}">
                  <a16:creationId xmlns:a16="http://schemas.microsoft.com/office/drawing/2014/main" id="{71F3B04A-FFB7-1E45-B275-4483EC39619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a16="http://schemas.microsoft.com/office/drawing/2014/main" id="{AD4E71F9-D7A4-534B-837B-BF53FA2BF48E}"/>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1" name="群組 60">
            <a:extLst>
              <a:ext uri="{FF2B5EF4-FFF2-40B4-BE49-F238E27FC236}">
                <a16:creationId xmlns:a16="http://schemas.microsoft.com/office/drawing/2014/main" id="{FD64428E-FB71-1148-8B38-54A52F5D1D53}"/>
              </a:ext>
            </a:extLst>
          </p:cNvPr>
          <p:cNvGrpSpPr/>
          <p:nvPr/>
        </p:nvGrpSpPr>
        <p:grpSpPr>
          <a:xfrm>
            <a:off x="814728" y="1358168"/>
            <a:ext cx="954087" cy="2702904"/>
            <a:chOff x="814728" y="1358168"/>
            <a:chExt cx="954087" cy="2702904"/>
          </a:xfrm>
        </p:grpSpPr>
        <p:sp>
          <p:nvSpPr>
            <p:cNvPr id="62" name="圓角矩形 61">
              <a:extLst>
                <a:ext uri="{FF2B5EF4-FFF2-40B4-BE49-F238E27FC236}">
                  <a16:creationId xmlns:a16="http://schemas.microsoft.com/office/drawing/2014/main" id="{6CC18B24-2535-8F45-8204-365A9CB68E8B}"/>
                </a:ext>
              </a:extLst>
            </p:cNvPr>
            <p:cNvSpPr/>
            <p:nvPr/>
          </p:nvSpPr>
          <p:spPr>
            <a:xfrm>
              <a:off x="814728" y="1358168"/>
              <a:ext cx="954087" cy="2185132"/>
            </a:xfrm>
            <a:prstGeom prst="roundRect">
              <a:avLst/>
            </a:prstGeom>
            <a:solidFill>
              <a:srgbClr val="C4D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F0FF437A-105C-6249-B8DB-F20C21D9BDD2}"/>
                </a:ext>
              </a:extLst>
            </p:cNvPr>
            <p:cNvSpPr txBox="1"/>
            <p:nvPr/>
          </p:nvSpPr>
          <p:spPr>
            <a:xfrm>
              <a:off x="900751" y="1517897"/>
              <a:ext cx="738664" cy="2543175"/>
            </a:xfrm>
            <a:prstGeom prst="rect">
              <a:avLst/>
            </a:prstGeom>
            <a:noFill/>
          </p:spPr>
          <p:txBody>
            <a:bodyPr vert="eaVert" wrap="square" rtlCol="0">
              <a:spAutoFit/>
            </a:bodyPr>
            <a:lstStyle/>
            <a:p>
              <a:r>
                <a:rPr kumimoji="1" lang="zh-TW" altLang="en-US" sz="3600" dirty="0">
                  <a:latin typeface="微軟正黑體" panose="020B0604030504040204" pitchFamily="34" charset="-120"/>
                  <a:ea typeface="微軟正黑體" panose="020B0604030504040204" pitchFamily="34" charset="-120"/>
                </a:rPr>
                <a:t>運作內容</a:t>
              </a:r>
            </a:p>
          </p:txBody>
        </p:sp>
      </p:grpSp>
      <p:grpSp>
        <p:nvGrpSpPr>
          <p:cNvPr id="24" name="群組 23">
            <a:extLst>
              <a:ext uri="{FF2B5EF4-FFF2-40B4-BE49-F238E27FC236}">
                <a16:creationId xmlns:a16="http://schemas.microsoft.com/office/drawing/2014/main" id="{0045B90C-E01B-CA44-8ACB-CF9904828743}"/>
              </a:ext>
            </a:extLst>
          </p:cNvPr>
          <p:cNvGrpSpPr/>
          <p:nvPr/>
        </p:nvGrpSpPr>
        <p:grpSpPr>
          <a:xfrm>
            <a:off x="2340952" y="1601784"/>
            <a:ext cx="5908806" cy="523220"/>
            <a:chOff x="2107296" y="5129147"/>
            <a:chExt cx="5908806" cy="523220"/>
          </a:xfrm>
        </p:grpSpPr>
        <p:pic>
          <p:nvPicPr>
            <p:cNvPr id="78" name="圖形 77" descr="橡皮擦">
              <a:extLst>
                <a:ext uri="{FF2B5EF4-FFF2-40B4-BE49-F238E27FC236}">
                  <a16:creationId xmlns:a16="http://schemas.microsoft.com/office/drawing/2014/main" id="{BB2765BA-89D5-044E-962F-B495518420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7296" y="5152280"/>
              <a:ext cx="385192" cy="385192"/>
            </a:xfrm>
            <a:prstGeom prst="rect">
              <a:avLst/>
            </a:prstGeom>
          </p:spPr>
        </p:pic>
        <p:sp>
          <p:nvSpPr>
            <p:cNvPr id="18" name="文字方塊 17">
              <a:extLst>
                <a:ext uri="{FF2B5EF4-FFF2-40B4-BE49-F238E27FC236}">
                  <a16:creationId xmlns:a16="http://schemas.microsoft.com/office/drawing/2014/main" id="{58363A0E-AA82-9647-9917-8EA353E93AAB}"/>
                </a:ext>
              </a:extLst>
            </p:cNvPr>
            <p:cNvSpPr txBox="1"/>
            <p:nvPr/>
          </p:nvSpPr>
          <p:spPr>
            <a:xfrm>
              <a:off x="2492488" y="5129147"/>
              <a:ext cx="5523614" cy="523220"/>
            </a:xfrm>
            <a:prstGeom prst="rect">
              <a:avLst/>
            </a:prstGeom>
            <a:noFill/>
          </p:spPr>
          <p:txBody>
            <a:bodyPr wrap="square" rtlCol="0">
              <a:spAutoFit/>
            </a:bodyPr>
            <a:lstStyle/>
            <a:p>
              <a:r>
                <a:rPr lang="zh-TW" altLang="zh-TW" sz="2800" b="1" kern="100" dirty="0">
                  <a:latin typeface="微軟正黑體" panose="020B0604030504040204" pitchFamily="34" charset="-120"/>
                  <a:ea typeface="微軟正黑體" panose="020B0604030504040204" pitchFamily="34" charset="-120"/>
                  <a:cs typeface="Times New Roman" panose="02020603050405020304" pitchFamily="18" charset="0"/>
                </a:rPr>
                <a:t>社群運作</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zh-TW" u="sng" kern="100" dirty="0">
                  <a:latin typeface="微軟正黑體" panose="020B0604030504040204" pitchFamily="34" charset="-120"/>
                  <a:ea typeface="微軟正黑體" panose="020B0604030504040204" pitchFamily="34" charset="-120"/>
                  <a:cs typeface="Times New Roman" panose="02020603050405020304" pitchFamily="18" charset="0"/>
                </a:rPr>
                <a:t>申請時勾選</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，可複選）</a:t>
              </a:r>
              <a:endParaRPr kumimoji="1" lang="en-US" altLang="zh-TW" sz="2400" dirty="0">
                <a:solidFill>
                  <a:srgbClr val="223474"/>
                </a:solidFill>
                <a:latin typeface="微軟正黑體" panose="020B0604030504040204" pitchFamily="34" charset="-120"/>
                <a:ea typeface="微軟正黑體" panose="020B0604030504040204" pitchFamily="34" charset="-120"/>
              </a:endParaRPr>
            </a:p>
          </p:txBody>
        </p:sp>
        <p:cxnSp>
          <p:nvCxnSpPr>
            <p:cNvPr id="21" name="直線接點 20">
              <a:extLst>
                <a:ext uri="{FF2B5EF4-FFF2-40B4-BE49-F238E27FC236}">
                  <a16:creationId xmlns:a16="http://schemas.microsoft.com/office/drawing/2014/main" id="{94CD8F93-5293-E746-A6B2-E05FCBC37709}"/>
                </a:ext>
              </a:extLst>
            </p:cNvPr>
            <p:cNvCxnSpPr>
              <a:cxnSpLocks/>
            </p:cNvCxnSpPr>
            <p:nvPr/>
          </p:nvCxnSpPr>
          <p:spPr>
            <a:xfrm flipH="1">
              <a:off x="2148509" y="5652274"/>
              <a:ext cx="140017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3A202EE9-D510-8949-9743-030D6E53A53C}"/>
              </a:ext>
            </a:extLst>
          </p:cNvPr>
          <p:cNvGrpSpPr/>
          <p:nvPr/>
        </p:nvGrpSpPr>
        <p:grpSpPr>
          <a:xfrm>
            <a:off x="2027908" y="2564789"/>
            <a:ext cx="1877437" cy="557213"/>
            <a:chOff x="2437388" y="4343400"/>
            <a:chExt cx="1877437" cy="557213"/>
          </a:xfrm>
        </p:grpSpPr>
        <p:sp>
          <p:nvSpPr>
            <p:cNvPr id="6" name="矩形 5">
              <a:extLst>
                <a:ext uri="{FF2B5EF4-FFF2-40B4-BE49-F238E27FC236}">
                  <a16:creationId xmlns:a16="http://schemas.microsoft.com/office/drawing/2014/main" id="{08FFF6F7-88A9-4540-898E-89353BF13ADD}"/>
                </a:ext>
              </a:extLst>
            </p:cNvPr>
            <p:cNvSpPr/>
            <p:nvPr/>
          </p:nvSpPr>
          <p:spPr>
            <a:xfrm>
              <a:off x="2843213" y="4343400"/>
              <a:ext cx="1471612" cy="557213"/>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545395E6-D441-434E-9158-3DB52EC756CA}"/>
                </a:ext>
              </a:extLst>
            </p:cNvPr>
            <p:cNvSpPr/>
            <p:nvPr/>
          </p:nvSpPr>
          <p:spPr>
            <a:xfrm>
              <a:off x="2437388" y="4391173"/>
              <a:ext cx="1877437" cy="461665"/>
            </a:xfrm>
            <a:prstGeom prst="rect">
              <a:avLst/>
            </a:prstGeom>
          </p:spPr>
          <p:txBody>
            <a:bodyPr wrap="none">
              <a:spAutoFit/>
            </a:bodyPr>
            <a:lstStyle/>
            <a:p>
              <a:pPr lvl="1">
                <a:spcAft>
                  <a:spcPts val="0"/>
                </a:spcAft>
              </a:pPr>
              <a:r>
                <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必要內容</a:t>
              </a:r>
            </a:p>
          </p:txBody>
        </p:sp>
      </p:grpSp>
      <p:sp>
        <p:nvSpPr>
          <p:cNvPr id="8" name="矩形 7">
            <a:extLst>
              <a:ext uri="{FF2B5EF4-FFF2-40B4-BE49-F238E27FC236}">
                <a16:creationId xmlns:a16="http://schemas.microsoft.com/office/drawing/2014/main" id="{2543B583-ADE5-2941-9E3E-07559964920D}"/>
              </a:ext>
            </a:extLst>
          </p:cNvPr>
          <p:cNvSpPr/>
          <p:nvPr/>
        </p:nvSpPr>
        <p:spPr>
          <a:xfrm>
            <a:off x="1674731" y="3175531"/>
            <a:ext cx="6096000" cy="2748060"/>
          </a:xfrm>
          <a:prstGeom prst="rect">
            <a:avLst/>
          </a:prstGeom>
        </p:spPr>
        <p:txBody>
          <a:bodyPr>
            <a:spAutoFit/>
          </a:bodyPr>
          <a:lstStyle/>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彈性學習課程規劃</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學習診斷與學力促進</a:t>
            </a:r>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素養導向教學設計　</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素養導向</a:t>
            </a:r>
            <a:r>
              <a:rPr lang="zh-TW" altLang="en-US"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評量</a:t>
            </a:r>
            <a:endPar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跨領域教學（協同教學）</a:t>
            </a:r>
          </a:p>
          <a:p>
            <a:pPr marL="1113155" indent="-342900">
              <a:lnSpc>
                <a:spcPts val="3000"/>
              </a:lnSpc>
              <a:spcAft>
                <a:spcPts val="0"/>
              </a:spcAft>
              <a:buFont typeface="Wingdings" pitchFamily="2" charset="2"/>
              <a:buChar char="p"/>
            </a:pPr>
            <a:r>
              <a:rPr lang="zh-TW" altLang="en-US"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備觀議課</a:t>
            </a:r>
            <a:endParaRPr lang="en-US"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113155" indent="-342900">
              <a:lnSpc>
                <a:spcPts val="3000"/>
              </a:lnSpc>
              <a:spcAft>
                <a:spcPts val="0"/>
              </a:spcAft>
              <a:buFont typeface="Wingdings" pitchFamily="2" charset="2"/>
              <a:buChar char="p"/>
            </a:pPr>
            <a:r>
              <a:rPr lang="zh-TW" altLang="zh-TW" sz="2000" kern="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其它（十二年國教課程之相關議題）</a:t>
            </a:r>
          </a:p>
        </p:txBody>
      </p:sp>
      <p:sp>
        <p:nvSpPr>
          <p:cNvPr id="44" name="文字方塊 43">
            <a:extLst>
              <a:ext uri="{FF2B5EF4-FFF2-40B4-BE49-F238E27FC236}">
                <a16:creationId xmlns:a16="http://schemas.microsoft.com/office/drawing/2014/main" id="{D926D232-6471-1541-A753-EBB25B263C27}"/>
              </a:ext>
            </a:extLst>
          </p:cNvPr>
          <p:cNvSpPr txBox="1"/>
          <p:nvPr/>
        </p:nvSpPr>
        <p:spPr>
          <a:xfrm>
            <a:off x="7998515" y="3233851"/>
            <a:ext cx="4585463" cy="584775"/>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每學年至少</a:t>
            </a:r>
            <a:r>
              <a:rPr kumimoji="1" lang="en-US" altLang="zh-TW" sz="3200" b="1" dirty="0">
                <a:solidFill>
                  <a:srgbClr val="B82A4C"/>
                </a:solidFill>
                <a:latin typeface="微軟正黑體" panose="020B0604030504040204" pitchFamily="34" charset="-120"/>
                <a:ea typeface="微軟正黑體" panose="020B0604030504040204" pitchFamily="34" charset="-120"/>
              </a:rPr>
              <a:t>6</a:t>
            </a:r>
            <a:r>
              <a:rPr kumimoji="1" lang="zh-TW" altLang="en-US" sz="2800" b="1" dirty="0">
                <a:solidFill>
                  <a:srgbClr val="B82A4C"/>
                </a:solidFill>
                <a:latin typeface="微軟正黑體" panose="020B0604030504040204" pitchFamily="34" charset="-120"/>
                <a:ea typeface="微軟正黑體" panose="020B0604030504040204" pitchFamily="34" charset="-120"/>
              </a:rPr>
              <a:t>次</a:t>
            </a:r>
          </a:p>
        </p:txBody>
      </p:sp>
      <p:sp>
        <p:nvSpPr>
          <p:cNvPr id="46" name="文字方塊 45">
            <a:extLst>
              <a:ext uri="{FF2B5EF4-FFF2-40B4-BE49-F238E27FC236}">
                <a16:creationId xmlns:a16="http://schemas.microsoft.com/office/drawing/2014/main" id="{CACDEB3F-889B-3D40-BD13-E323499858EA}"/>
              </a:ext>
            </a:extLst>
          </p:cNvPr>
          <p:cNvSpPr txBox="1"/>
          <p:nvPr/>
        </p:nvSpPr>
        <p:spPr>
          <a:xfrm>
            <a:off x="7998515" y="5077200"/>
            <a:ext cx="3968057" cy="584775"/>
          </a:xfrm>
          <a:prstGeom prst="rect">
            <a:avLst/>
          </a:prstGeom>
          <a:noFill/>
        </p:spPr>
        <p:txBody>
          <a:bodyPr wrap="square" rtlCol="0">
            <a:spAutoFit/>
          </a:bodyPr>
          <a:lstStyle/>
          <a:p>
            <a:r>
              <a:rPr kumimoji="1" lang="zh-TW" altLang="en-US" sz="2800" dirty="0">
                <a:latin typeface="微軟正黑體" panose="020B0604030504040204" pitchFamily="34" charset="-120"/>
                <a:ea typeface="微軟正黑體" panose="020B0604030504040204" pitchFamily="34" charset="-120"/>
              </a:rPr>
              <a:t>公開授課至少</a:t>
            </a:r>
            <a:r>
              <a:rPr kumimoji="1" lang="en-US" altLang="zh-TW" sz="3200" dirty="0">
                <a:solidFill>
                  <a:srgbClr val="B82A4C"/>
                </a:solidFill>
                <a:latin typeface="微軟正黑體" panose="020B0604030504040204" pitchFamily="34" charset="-120"/>
                <a:ea typeface="微軟正黑體" panose="020B0604030504040204" pitchFamily="34" charset="-120"/>
              </a:rPr>
              <a:t>1</a:t>
            </a:r>
            <a:r>
              <a:rPr kumimoji="1" lang="zh-TW" altLang="en-US" sz="2800" dirty="0">
                <a:solidFill>
                  <a:srgbClr val="B82A4C"/>
                </a:solidFill>
                <a:latin typeface="微軟正黑體" panose="020B0604030504040204" pitchFamily="34" charset="-120"/>
                <a:ea typeface="微軟正黑體" panose="020B0604030504040204" pitchFamily="34" charset="-120"/>
              </a:rPr>
              <a:t>次</a:t>
            </a:r>
          </a:p>
        </p:txBody>
      </p:sp>
      <p:grpSp>
        <p:nvGrpSpPr>
          <p:cNvPr id="48" name="群組 47">
            <a:extLst>
              <a:ext uri="{FF2B5EF4-FFF2-40B4-BE49-F238E27FC236}">
                <a16:creationId xmlns:a16="http://schemas.microsoft.com/office/drawing/2014/main" id="{D882471C-625D-8145-A801-1366BC2A1AD2}"/>
              </a:ext>
            </a:extLst>
          </p:cNvPr>
          <p:cNvGrpSpPr/>
          <p:nvPr/>
        </p:nvGrpSpPr>
        <p:grpSpPr>
          <a:xfrm>
            <a:off x="7347938" y="2587614"/>
            <a:ext cx="1893103" cy="557213"/>
            <a:chOff x="2421722" y="4343400"/>
            <a:chExt cx="1893103" cy="557213"/>
          </a:xfrm>
        </p:grpSpPr>
        <p:sp>
          <p:nvSpPr>
            <p:cNvPr id="49" name="矩形 48">
              <a:extLst>
                <a:ext uri="{FF2B5EF4-FFF2-40B4-BE49-F238E27FC236}">
                  <a16:creationId xmlns:a16="http://schemas.microsoft.com/office/drawing/2014/main" id="{59C6885D-7EFB-D343-BEE5-0CA16358EA29}"/>
                </a:ext>
              </a:extLst>
            </p:cNvPr>
            <p:cNvSpPr/>
            <p:nvPr/>
          </p:nvSpPr>
          <p:spPr>
            <a:xfrm>
              <a:off x="2843213" y="4343400"/>
              <a:ext cx="1471612" cy="557213"/>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a16="http://schemas.microsoft.com/office/drawing/2014/main" id="{A748B889-5E60-8B45-8292-845D980AB62A}"/>
                </a:ext>
              </a:extLst>
            </p:cNvPr>
            <p:cNvSpPr/>
            <p:nvPr/>
          </p:nvSpPr>
          <p:spPr>
            <a:xfrm>
              <a:off x="2421722" y="4391173"/>
              <a:ext cx="1877437" cy="461665"/>
            </a:xfrm>
            <a:prstGeom prst="rect">
              <a:avLst/>
            </a:prstGeom>
          </p:spPr>
          <p:txBody>
            <a:bodyPr wrap="square">
              <a:spAutoFit/>
            </a:bodyPr>
            <a:lstStyle/>
            <a:p>
              <a:pPr lvl="1" algn="ctr">
                <a:spcAft>
                  <a:spcPts val="0"/>
                </a:spcAft>
              </a:pPr>
              <a:r>
                <a:rPr lang="zh-TW" altLang="en-US"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運作重點</a:t>
              </a:r>
              <a:endParaRPr lang="zh-TW" altLang="zh-TW" sz="2400" b="1" kern="1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1" name="文字方塊 50">
            <a:extLst>
              <a:ext uri="{FF2B5EF4-FFF2-40B4-BE49-F238E27FC236}">
                <a16:creationId xmlns:a16="http://schemas.microsoft.com/office/drawing/2014/main" id="{392ADFB3-3EFA-1445-9CB2-EBA4278D2B61}"/>
              </a:ext>
            </a:extLst>
          </p:cNvPr>
          <p:cNvSpPr txBox="1"/>
          <p:nvPr/>
        </p:nvSpPr>
        <p:spPr>
          <a:xfrm>
            <a:off x="8083856" y="3871126"/>
            <a:ext cx="2838144" cy="523220"/>
          </a:xfrm>
          <a:prstGeom prst="rect">
            <a:avLst/>
          </a:prstGeom>
          <a:noFill/>
        </p:spPr>
        <p:txBody>
          <a:bodyPr wrap="square" rtlCol="0">
            <a:spAutoFit/>
          </a:bodyPr>
          <a:lstStyle/>
          <a:p>
            <a:r>
              <a:rPr kumimoji="1" lang="en-US" altLang="zh-TW" sz="2800" b="1" dirty="0">
                <a:solidFill>
                  <a:srgbClr val="B82A4C"/>
                </a:solidFill>
                <a:latin typeface="微軟正黑體" panose="020B0604030504040204" pitchFamily="34" charset="-120"/>
                <a:ea typeface="微軟正黑體" panose="020B0604030504040204" pitchFamily="34" charset="-120"/>
              </a:rPr>
              <a:t>6~20</a:t>
            </a:r>
            <a:r>
              <a:rPr kumimoji="1" lang="zh-TW" altLang="en-US" sz="2800" b="1" dirty="0">
                <a:solidFill>
                  <a:srgbClr val="B82A4C"/>
                </a:solidFill>
                <a:latin typeface="微軟正黑體" panose="020B0604030504040204" pitchFamily="34" charset="-120"/>
                <a:ea typeface="微軟正黑體" panose="020B0604030504040204" pitchFamily="34" charset="-120"/>
              </a:rPr>
              <a:t>人</a:t>
            </a:r>
            <a:endParaRPr kumimoji="1" lang="zh-TW" altLang="en-US" sz="2000" dirty="0">
              <a:latin typeface="微軟正黑體" panose="020B0604030504040204" pitchFamily="34" charset="-120"/>
              <a:ea typeface="微軟正黑體" panose="020B0604030504040204" pitchFamily="34" charset="-120"/>
            </a:endParaRPr>
          </a:p>
        </p:txBody>
      </p:sp>
      <p:sp>
        <p:nvSpPr>
          <p:cNvPr id="57" name="文字方塊 56">
            <a:extLst>
              <a:ext uri="{FF2B5EF4-FFF2-40B4-BE49-F238E27FC236}">
                <a16:creationId xmlns:a16="http://schemas.microsoft.com/office/drawing/2014/main" id="{6F064DD1-3550-794C-8CF2-4E8275872298}"/>
              </a:ext>
            </a:extLst>
          </p:cNvPr>
          <p:cNvSpPr txBox="1"/>
          <p:nvPr/>
        </p:nvSpPr>
        <p:spPr>
          <a:xfrm>
            <a:off x="7998515" y="4474163"/>
            <a:ext cx="4727906"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跨</a:t>
            </a:r>
            <a:r>
              <a:rPr kumimoji="1" lang="en-US" altLang="zh-TW" sz="2800" dirty="0">
                <a:solidFill>
                  <a:srgbClr val="444A4D"/>
                </a:solidFill>
                <a:latin typeface="微軟正黑體" panose="020B0604030504040204" pitchFamily="34" charset="-120"/>
                <a:ea typeface="微軟正黑體" panose="020B0604030504040204" pitchFamily="34" charset="-120"/>
              </a:rPr>
              <a:t>3</a:t>
            </a:r>
            <a:r>
              <a:rPr kumimoji="1" lang="zh-TW" altLang="en-US" sz="2800" dirty="0">
                <a:solidFill>
                  <a:srgbClr val="444A4D"/>
                </a:solidFill>
                <a:latin typeface="微軟正黑體" panose="020B0604030504040204" pitchFamily="34" charset="-120"/>
                <a:ea typeface="微軟正黑體" panose="020B0604030504040204" pitchFamily="34" charset="-120"/>
              </a:rPr>
              <a:t>校優先</a:t>
            </a:r>
          </a:p>
        </p:txBody>
      </p:sp>
      <p:sp>
        <p:nvSpPr>
          <p:cNvPr id="31" name="文字方塊 30">
            <a:extLst>
              <a:ext uri="{FF2B5EF4-FFF2-40B4-BE49-F238E27FC236}">
                <a16:creationId xmlns:a16="http://schemas.microsoft.com/office/drawing/2014/main" id="{D532BB6B-B504-D847-8F2A-493C1AB4F4F7}"/>
              </a:ext>
            </a:extLst>
          </p:cNvPr>
          <p:cNvSpPr txBox="1"/>
          <p:nvPr/>
        </p:nvSpPr>
        <p:spPr>
          <a:xfrm>
            <a:off x="7998515" y="5741794"/>
            <a:ext cx="3968057" cy="954107"/>
          </a:xfrm>
          <a:prstGeom prst="rect">
            <a:avLst/>
          </a:prstGeom>
          <a:noFill/>
        </p:spPr>
        <p:txBody>
          <a:bodyPr wrap="square" rtlCol="0">
            <a:spAutoFit/>
          </a:bodyPr>
          <a:lstStyle>
            <a:defPPr>
              <a:defRPr lang="zh-TW"/>
            </a:defPPr>
            <a:lvl1pPr>
              <a:defRPr kumimoji="1" sz="3200">
                <a:solidFill>
                  <a:srgbClr val="223474"/>
                </a:solidFill>
                <a:latin typeface="Noto Sans CJK TC Medium" panose="020B0500000000000000" pitchFamily="34" charset="-128"/>
                <a:ea typeface="Noto Sans CJK TC Medium" panose="020B0500000000000000" pitchFamily="34" charset="-128"/>
              </a:defRPr>
            </a:lvl1pPr>
          </a:lstStyle>
          <a:p>
            <a:r>
              <a:rPr lang="zh-TW" altLang="en-US" sz="2800" dirty="0">
                <a:latin typeface="微軟正黑體" panose="020B0604030504040204" pitchFamily="34" charset="-120"/>
                <a:ea typeface="微軟正黑體" panose="020B0604030504040204" pitchFamily="34" charset="-120"/>
              </a:rPr>
              <a:t>公開授課內容需與主題相關</a:t>
            </a:r>
          </a:p>
        </p:txBody>
      </p:sp>
      <p:sp>
        <p:nvSpPr>
          <p:cNvPr id="33" name="文本框 39">
            <a:extLst>
              <a:ext uri="{FF2B5EF4-FFF2-40B4-BE49-F238E27FC236}">
                <a16:creationId xmlns:a16="http://schemas.microsoft.com/office/drawing/2014/main" id="{2A4FEB0C-38B4-4607-B180-3EE18CD7F949}"/>
              </a:ext>
            </a:extLst>
          </p:cNvPr>
          <p:cNvSpPr txBox="1"/>
          <p:nvPr/>
        </p:nvSpPr>
        <p:spPr>
          <a:xfrm>
            <a:off x="2027908" y="285128"/>
            <a:ext cx="7552067"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課程領導人</a:t>
            </a:r>
            <a:r>
              <a:rPr kumimoji="1" lang="zh-TW" altLang="en-US" sz="2800" dirty="0">
                <a:solidFill>
                  <a:srgbClr val="B82A4C"/>
                </a:solidFill>
                <a:latin typeface="微軟正黑體" panose="020B0604030504040204" pitchFamily="34" charset="-120"/>
                <a:ea typeface="微軟正黑體" panose="020B0604030504040204" pitchFamily="34" charset="-120"/>
              </a:rPr>
              <a:t>學習社群</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Tree>
    <p:extLst>
      <p:ext uri="{BB962C8B-B14F-4D97-AF65-F5344CB8AC3E}">
        <p14:creationId xmlns:p14="http://schemas.microsoft.com/office/powerpoint/2010/main" val="66816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35" name="Straight Connector 10">
            <a:extLst>
              <a:ext uri="{FF2B5EF4-FFF2-40B4-BE49-F238E27FC236}">
                <a16:creationId xmlns:a16="http://schemas.microsoft.com/office/drawing/2014/main" id="{C8AF54B4-6285-DC4E-9508-F8E4685F82C0}"/>
              </a:ext>
            </a:extLst>
          </p:cNvPr>
          <p:cNvCxnSpPr>
            <a:cxnSpLocks/>
          </p:cNvCxnSpPr>
          <p:nvPr/>
        </p:nvCxnSpPr>
        <p:spPr>
          <a:xfrm>
            <a:off x="2290303" y="1828087"/>
            <a:ext cx="842857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1" name="群組 50">
            <a:extLst>
              <a:ext uri="{FF2B5EF4-FFF2-40B4-BE49-F238E27FC236}">
                <a16:creationId xmlns:a16="http://schemas.microsoft.com/office/drawing/2014/main" id="{CFAD4340-6633-8346-91A6-70AB8041D562}"/>
              </a:ext>
            </a:extLst>
          </p:cNvPr>
          <p:cNvGrpSpPr/>
          <p:nvPr/>
        </p:nvGrpSpPr>
        <p:grpSpPr>
          <a:xfrm>
            <a:off x="8394034" y="2147116"/>
            <a:ext cx="2700000" cy="1800000"/>
            <a:chOff x="7709096" y="3382319"/>
            <a:chExt cx="2866071" cy="1905781"/>
          </a:xfrm>
        </p:grpSpPr>
        <p:sp>
          <p:nvSpPr>
            <p:cNvPr id="63" name="Rectangle 19">
              <a:extLst>
                <a:ext uri="{FF2B5EF4-FFF2-40B4-BE49-F238E27FC236}">
                  <a16:creationId xmlns:a16="http://schemas.microsoft.com/office/drawing/2014/main" id="{97A23541-71D3-094E-8557-A82DE43B67BB}"/>
                </a:ext>
              </a:extLst>
            </p:cNvPr>
            <p:cNvSpPr/>
            <p:nvPr/>
          </p:nvSpPr>
          <p:spPr>
            <a:xfrm>
              <a:off x="7709096" y="3382319"/>
              <a:ext cx="2866071" cy="1905781"/>
            </a:xfrm>
            <a:prstGeom prst="rect">
              <a:avLst/>
            </a:prstGeom>
            <a:solidFill>
              <a:srgbClr val="98B4B6"/>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64" name="矩形 63">
              <a:extLst>
                <a:ext uri="{FF2B5EF4-FFF2-40B4-BE49-F238E27FC236}">
                  <a16:creationId xmlns:a16="http://schemas.microsoft.com/office/drawing/2014/main" id="{460EDBFA-580A-8D4A-A0C7-03421A677851}"/>
                </a:ext>
              </a:extLst>
            </p:cNvPr>
            <p:cNvSpPr/>
            <p:nvPr/>
          </p:nvSpPr>
          <p:spPr>
            <a:xfrm>
              <a:off x="8018874" y="4509839"/>
              <a:ext cx="2241974" cy="6667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32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中心端</a:t>
              </a:r>
            </a:p>
          </p:txBody>
        </p:sp>
        <p:pic>
          <p:nvPicPr>
            <p:cNvPr id="65" name="圖片 64">
              <a:extLst>
                <a:ext uri="{FF2B5EF4-FFF2-40B4-BE49-F238E27FC236}">
                  <a16:creationId xmlns:a16="http://schemas.microsoft.com/office/drawing/2014/main" id="{A4C80CEB-18EF-4E42-AA0F-53BE43942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861" y="3547719"/>
              <a:ext cx="828000" cy="828000"/>
            </a:xfrm>
            <a:prstGeom prst="rect">
              <a:avLst/>
            </a:prstGeom>
          </p:spPr>
        </p:pic>
      </p:grpSp>
      <p:sp>
        <p:nvSpPr>
          <p:cNvPr id="2" name="向右箭號 1">
            <a:extLst>
              <a:ext uri="{FF2B5EF4-FFF2-40B4-BE49-F238E27FC236}">
                <a16:creationId xmlns:a16="http://schemas.microsoft.com/office/drawing/2014/main" id="{98AAE169-154B-AD49-B673-B94189061D52}"/>
              </a:ext>
            </a:extLst>
          </p:cNvPr>
          <p:cNvSpPr/>
          <p:nvPr/>
        </p:nvSpPr>
        <p:spPr>
          <a:xfrm flipH="1">
            <a:off x="4148368" y="2554794"/>
            <a:ext cx="530080" cy="428625"/>
          </a:xfrm>
          <a:prstGeom prst="rightArrow">
            <a:avLst/>
          </a:prstGeom>
          <a:solidFill>
            <a:srgbClr val="223474"/>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向右箭號 65">
            <a:extLst>
              <a:ext uri="{FF2B5EF4-FFF2-40B4-BE49-F238E27FC236}">
                <a16:creationId xmlns:a16="http://schemas.microsoft.com/office/drawing/2014/main" id="{D7C1D62C-ACD1-414F-969B-D62DC17D4C6C}"/>
              </a:ext>
            </a:extLst>
          </p:cNvPr>
          <p:cNvSpPr/>
          <p:nvPr/>
        </p:nvSpPr>
        <p:spPr>
          <a:xfrm>
            <a:off x="7716686" y="2832803"/>
            <a:ext cx="530080" cy="428625"/>
          </a:xfrm>
          <a:prstGeom prst="rightArrow">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文字方塊 78">
            <a:extLst>
              <a:ext uri="{FF2B5EF4-FFF2-40B4-BE49-F238E27FC236}">
                <a16:creationId xmlns:a16="http://schemas.microsoft.com/office/drawing/2014/main" id="{A01709BD-807E-DF4B-927E-9F9C26E8688F}"/>
              </a:ext>
            </a:extLst>
          </p:cNvPr>
          <p:cNvSpPr txBox="1"/>
          <p:nvPr/>
        </p:nvSpPr>
        <p:spPr>
          <a:xfrm>
            <a:off x="8964455" y="4152096"/>
            <a:ext cx="2858579"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指定審查</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80" name="圓角矩形 79">
            <a:extLst>
              <a:ext uri="{FF2B5EF4-FFF2-40B4-BE49-F238E27FC236}">
                <a16:creationId xmlns:a16="http://schemas.microsoft.com/office/drawing/2014/main" id="{E86CE028-E7A3-6A43-A9B3-1D879A9703B9}"/>
              </a:ext>
            </a:extLst>
          </p:cNvPr>
          <p:cNvSpPr/>
          <p:nvPr/>
        </p:nvSpPr>
        <p:spPr>
          <a:xfrm>
            <a:off x="8743127" y="4908663"/>
            <a:ext cx="2157921"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en-US" sz="2800" b="1" dirty="0">
                <a:solidFill>
                  <a:srgbClr val="223474"/>
                </a:solidFill>
                <a:latin typeface="微軟正黑體" panose="020B0604030504040204" pitchFamily="34" charset="-120"/>
                <a:ea typeface="微軟正黑體" panose="020B0604030504040204" pitchFamily="34" charset="-120"/>
              </a:rPr>
              <a:t>公告</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9" name="群組 8">
            <a:extLst>
              <a:ext uri="{FF2B5EF4-FFF2-40B4-BE49-F238E27FC236}">
                <a16:creationId xmlns:a16="http://schemas.microsoft.com/office/drawing/2014/main" id="{38D3C427-4974-E84F-8AC0-140145F88BDA}"/>
              </a:ext>
            </a:extLst>
          </p:cNvPr>
          <p:cNvGrpSpPr/>
          <p:nvPr/>
        </p:nvGrpSpPr>
        <p:grpSpPr>
          <a:xfrm>
            <a:off x="4869419" y="2147116"/>
            <a:ext cx="2700000" cy="4072145"/>
            <a:chOff x="4869419" y="2147116"/>
            <a:chExt cx="2700000" cy="4072145"/>
          </a:xfrm>
        </p:grpSpPr>
        <p:grpSp>
          <p:nvGrpSpPr>
            <p:cNvPr id="47" name="群組 46">
              <a:extLst>
                <a:ext uri="{FF2B5EF4-FFF2-40B4-BE49-F238E27FC236}">
                  <a16:creationId xmlns:a16="http://schemas.microsoft.com/office/drawing/2014/main" id="{F7604681-F349-BD46-AFE6-F607779DFC73}"/>
                </a:ext>
              </a:extLst>
            </p:cNvPr>
            <p:cNvGrpSpPr/>
            <p:nvPr/>
          </p:nvGrpSpPr>
          <p:grpSpPr>
            <a:xfrm>
              <a:off x="4869419" y="2147116"/>
              <a:ext cx="2700000" cy="1800000"/>
              <a:chOff x="4662965" y="3382319"/>
              <a:chExt cx="2866071" cy="1905781"/>
            </a:xfrm>
          </p:grpSpPr>
          <p:sp>
            <p:nvSpPr>
              <p:cNvPr id="48" name="Rectangle 14">
                <a:extLst>
                  <a:ext uri="{FF2B5EF4-FFF2-40B4-BE49-F238E27FC236}">
                    <a16:creationId xmlns:a16="http://schemas.microsoft.com/office/drawing/2014/main" id="{1CBA5022-4662-7B40-B82E-3A3C49B6971A}"/>
                  </a:ext>
                </a:extLst>
              </p:cNvPr>
              <p:cNvSpPr/>
              <p:nvPr/>
            </p:nvSpPr>
            <p:spPr>
              <a:xfrm>
                <a:off x="4662965" y="3382319"/>
                <a:ext cx="2866071" cy="1905781"/>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9" name="矩形 48">
                <a:extLst>
                  <a:ext uri="{FF2B5EF4-FFF2-40B4-BE49-F238E27FC236}">
                    <a16:creationId xmlns:a16="http://schemas.microsoft.com/office/drawing/2014/main" id="{E142F869-B73A-954B-A4C5-E12CE31A42EF}"/>
                  </a:ext>
                </a:extLst>
              </p:cNvPr>
              <p:cNvSpPr/>
              <p:nvPr/>
            </p:nvSpPr>
            <p:spPr>
              <a:xfrm>
                <a:off x="4975506" y="4528311"/>
                <a:ext cx="2241974" cy="6667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32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學校</a:t>
                </a:r>
              </a:p>
            </p:txBody>
          </p:sp>
          <p:pic>
            <p:nvPicPr>
              <p:cNvPr id="50" name="圖片 49">
                <a:extLst>
                  <a:ext uri="{FF2B5EF4-FFF2-40B4-BE49-F238E27FC236}">
                    <a16:creationId xmlns:a16="http://schemas.microsoft.com/office/drawing/2014/main" id="{87928B70-C0F5-7C4D-A6E3-F88C360C8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371" y="3564786"/>
                <a:ext cx="876659" cy="876659"/>
              </a:xfrm>
              <a:prstGeom prst="rect">
                <a:avLst/>
              </a:prstGeom>
            </p:spPr>
          </p:pic>
        </p:grpSp>
        <p:sp>
          <p:nvSpPr>
            <p:cNvPr id="74" name="文字方塊 73">
              <a:extLst>
                <a:ext uri="{FF2B5EF4-FFF2-40B4-BE49-F238E27FC236}">
                  <a16:creationId xmlns:a16="http://schemas.microsoft.com/office/drawing/2014/main" id="{199F57A5-AE52-8540-9702-53F747FCE230}"/>
                </a:ext>
              </a:extLst>
            </p:cNvPr>
            <p:cNvSpPr txBox="1"/>
            <p:nvPr/>
          </p:nvSpPr>
          <p:spPr>
            <a:xfrm>
              <a:off x="5208298" y="4159135"/>
              <a:ext cx="2115381"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規畫、彙整</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75" name="圓角矩形 74">
              <a:extLst>
                <a:ext uri="{FF2B5EF4-FFF2-40B4-BE49-F238E27FC236}">
                  <a16:creationId xmlns:a16="http://schemas.microsoft.com/office/drawing/2014/main" id="{99BC5AB7-342B-2F4F-A3ED-C7CFEDAEBD7F}"/>
                </a:ext>
              </a:extLst>
            </p:cNvPr>
            <p:cNvSpPr/>
            <p:nvPr/>
          </p:nvSpPr>
          <p:spPr>
            <a:xfrm>
              <a:off x="5328418" y="4922950"/>
              <a:ext cx="1756947"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en-US" sz="2800" b="1" dirty="0">
                  <a:solidFill>
                    <a:srgbClr val="223474"/>
                  </a:solidFill>
                  <a:latin typeface="微軟正黑體" panose="020B0604030504040204" pitchFamily="34" charset="-120"/>
                  <a:ea typeface="微軟正黑體" panose="020B0604030504040204" pitchFamily="34" charset="-120"/>
                </a:rPr>
                <a:t>規畫說明</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77" name="圖片 76">
              <a:extLst>
                <a:ext uri="{FF2B5EF4-FFF2-40B4-BE49-F238E27FC236}">
                  <a16:creationId xmlns:a16="http://schemas.microsoft.com/office/drawing/2014/main" id="{8E30ED5A-F1C5-4444-A776-980A91D46C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4586" y="5051186"/>
              <a:ext cx="288000" cy="288000"/>
            </a:xfrm>
            <a:prstGeom prst="rect">
              <a:avLst/>
            </a:prstGeom>
          </p:spPr>
        </p:pic>
        <p:sp>
          <p:nvSpPr>
            <p:cNvPr id="54" name="圓角矩形 74">
              <a:extLst>
                <a:ext uri="{FF2B5EF4-FFF2-40B4-BE49-F238E27FC236}">
                  <a16:creationId xmlns:a16="http://schemas.microsoft.com/office/drawing/2014/main" id="{9174F62B-DAB7-43E5-ABA0-F85607654BF9}"/>
                </a:ext>
              </a:extLst>
            </p:cNvPr>
            <p:cNvSpPr/>
            <p:nvPr/>
          </p:nvSpPr>
          <p:spPr>
            <a:xfrm>
              <a:off x="5336061" y="5640379"/>
              <a:ext cx="1756947"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zh-TW" sz="2800" b="1" dirty="0">
                  <a:solidFill>
                    <a:srgbClr val="223474"/>
                  </a:solidFill>
                  <a:latin typeface="微軟正黑體" panose="020B0604030504040204" pitchFamily="34" charset="-120"/>
                  <a:ea typeface="微軟正黑體" panose="020B0604030504040204" pitchFamily="34" charset="-120"/>
                </a:rPr>
                <a:t>申請</a:t>
              </a:r>
              <a:r>
                <a:rPr lang="zh-TW" altLang="en-US" sz="2800" b="1" dirty="0">
                  <a:solidFill>
                    <a:srgbClr val="223474"/>
                  </a:solidFill>
                  <a:latin typeface="微軟正黑體" panose="020B0604030504040204" pitchFamily="34" charset="-120"/>
                  <a:ea typeface="微軟正黑體" panose="020B0604030504040204" pitchFamily="34" charset="-120"/>
                </a:rPr>
                <a:t>總表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55" name="圖片 54">
              <a:extLst>
                <a:ext uri="{FF2B5EF4-FFF2-40B4-BE49-F238E27FC236}">
                  <a16:creationId xmlns:a16="http://schemas.microsoft.com/office/drawing/2014/main" id="{23AC048C-0364-4864-BF85-D8ED627B94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229" y="5768615"/>
              <a:ext cx="288000" cy="288000"/>
            </a:xfrm>
            <a:prstGeom prst="rect">
              <a:avLst/>
            </a:prstGeom>
          </p:spPr>
        </p:pic>
      </p:grpSp>
      <p:sp>
        <p:nvSpPr>
          <p:cNvPr id="56" name="向右箭號 1">
            <a:extLst>
              <a:ext uri="{FF2B5EF4-FFF2-40B4-BE49-F238E27FC236}">
                <a16:creationId xmlns:a16="http://schemas.microsoft.com/office/drawing/2014/main" id="{F97333FD-C862-4B72-BA38-29160CE7B85B}"/>
              </a:ext>
            </a:extLst>
          </p:cNvPr>
          <p:cNvSpPr/>
          <p:nvPr/>
        </p:nvSpPr>
        <p:spPr>
          <a:xfrm>
            <a:off x="4199975" y="3312602"/>
            <a:ext cx="530080" cy="428625"/>
          </a:xfrm>
          <a:prstGeom prst="rightArrow">
            <a:avLst/>
          </a:prstGeom>
          <a:solidFill>
            <a:srgbClr val="444A4D"/>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7" name="群組 6">
            <a:extLst>
              <a:ext uri="{FF2B5EF4-FFF2-40B4-BE49-F238E27FC236}">
                <a16:creationId xmlns:a16="http://schemas.microsoft.com/office/drawing/2014/main" id="{77F660E7-9CFD-614F-84A0-9E2C121B801E}"/>
              </a:ext>
            </a:extLst>
          </p:cNvPr>
          <p:cNvGrpSpPr/>
          <p:nvPr/>
        </p:nvGrpSpPr>
        <p:grpSpPr>
          <a:xfrm>
            <a:off x="1344805" y="2147116"/>
            <a:ext cx="2700000" cy="4067461"/>
            <a:chOff x="1344805" y="2147116"/>
            <a:chExt cx="2700000" cy="4067461"/>
          </a:xfrm>
        </p:grpSpPr>
        <p:sp>
          <p:nvSpPr>
            <p:cNvPr id="68" name="文字方塊 67">
              <a:extLst>
                <a:ext uri="{FF2B5EF4-FFF2-40B4-BE49-F238E27FC236}">
                  <a16:creationId xmlns:a16="http://schemas.microsoft.com/office/drawing/2014/main" id="{053C5CF1-13EA-434B-B2FA-563159C898D0}"/>
                </a:ext>
              </a:extLst>
            </p:cNvPr>
            <p:cNvSpPr txBox="1"/>
            <p:nvPr/>
          </p:nvSpPr>
          <p:spPr>
            <a:xfrm>
              <a:off x="2291327" y="4159135"/>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70" name="圓角矩形 69">
              <a:extLst>
                <a:ext uri="{FF2B5EF4-FFF2-40B4-BE49-F238E27FC236}">
                  <a16:creationId xmlns:a16="http://schemas.microsoft.com/office/drawing/2014/main" id="{E68A3276-16ED-694E-912B-CF8455F1EAFD}"/>
                </a:ext>
              </a:extLst>
            </p:cNvPr>
            <p:cNvSpPr/>
            <p:nvPr/>
          </p:nvSpPr>
          <p:spPr>
            <a:xfrm>
              <a:off x="1756543" y="4894375"/>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zh-TW" sz="2800" b="1" dirty="0">
                  <a:solidFill>
                    <a:srgbClr val="223474"/>
                  </a:solidFill>
                  <a:latin typeface="微軟正黑體" panose="020B0604030504040204" pitchFamily="34" charset="-120"/>
                  <a:ea typeface="微軟正黑體" panose="020B0604030504040204" pitchFamily="34" charset="-120"/>
                </a:rPr>
                <a:t>社群申請書</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sp>
          <p:nvSpPr>
            <p:cNvPr id="71" name="圓角矩形 70">
              <a:extLst>
                <a:ext uri="{FF2B5EF4-FFF2-40B4-BE49-F238E27FC236}">
                  <a16:creationId xmlns:a16="http://schemas.microsoft.com/office/drawing/2014/main" id="{9A43C213-7018-6947-BB21-E8789F5C4E8C}"/>
                </a:ext>
              </a:extLst>
            </p:cNvPr>
            <p:cNvSpPr/>
            <p:nvPr/>
          </p:nvSpPr>
          <p:spPr>
            <a:xfrm>
              <a:off x="1752251" y="5635695"/>
              <a:ext cx="2146576"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sz="2800" b="1" dirty="0">
                  <a:solidFill>
                    <a:srgbClr val="223474"/>
                  </a:solidFill>
                  <a:latin typeface="微軟正黑體" panose="020B0604030504040204" pitchFamily="34" charset="-120"/>
                  <a:ea typeface="微軟正黑體" panose="020B0604030504040204" pitchFamily="34" charset="-120"/>
                </a:rPr>
                <a:t>經費概算表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72" name="圖片 71">
              <a:extLst>
                <a:ext uri="{FF2B5EF4-FFF2-40B4-BE49-F238E27FC236}">
                  <a16:creationId xmlns:a16="http://schemas.microsoft.com/office/drawing/2014/main" id="{95FCC8BA-0DCD-4947-8F5D-68BB53E65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711" y="5022611"/>
              <a:ext cx="288000" cy="288000"/>
            </a:xfrm>
            <a:prstGeom prst="rect">
              <a:avLst/>
            </a:prstGeom>
          </p:spPr>
        </p:pic>
        <p:pic>
          <p:nvPicPr>
            <p:cNvPr id="73" name="圖片 72">
              <a:extLst>
                <a:ext uri="{FF2B5EF4-FFF2-40B4-BE49-F238E27FC236}">
                  <a16:creationId xmlns:a16="http://schemas.microsoft.com/office/drawing/2014/main" id="{DEC5E651-9F98-3F4A-A4A1-E6367BE0D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423" y="5765561"/>
              <a:ext cx="288000" cy="288000"/>
            </a:xfrm>
            <a:prstGeom prst="rect">
              <a:avLst/>
            </a:prstGeom>
          </p:spPr>
        </p:pic>
        <p:grpSp>
          <p:nvGrpSpPr>
            <p:cNvPr id="5" name="群組 4">
              <a:extLst>
                <a:ext uri="{FF2B5EF4-FFF2-40B4-BE49-F238E27FC236}">
                  <a16:creationId xmlns:a16="http://schemas.microsoft.com/office/drawing/2014/main" id="{3175ECEF-B8E8-C442-8868-9A5F343EA5B1}"/>
                </a:ext>
              </a:extLst>
            </p:cNvPr>
            <p:cNvGrpSpPr/>
            <p:nvPr/>
          </p:nvGrpSpPr>
          <p:grpSpPr>
            <a:xfrm>
              <a:off x="1344805" y="2147116"/>
              <a:ext cx="2700000" cy="1800000"/>
              <a:chOff x="1344805" y="2147116"/>
              <a:chExt cx="2700000" cy="1800000"/>
            </a:xfrm>
          </p:grpSpPr>
          <p:grpSp>
            <p:nvGrpSpPr>
              <p:cNvPr id="40" name="群組 39">
                <a:extLst>
                  <a:ext uri="{FF2B5EF4-FFF2-40B4-BE49-F238E27FC236}">
                    <a16:creationId xmlns:a16="http://schemas.microsoft.com/office/drawing/2014/main" id="{E9A8F2D2-8346-3B41-BC17-620677206058}"/>
                  </a:ext>
                </a:extLst>
              </p:cNvPr>
              <p:cNvGrpSpPr/>
              <p:nvPr/>
            </p:nvGrpSpPr>
            <p:grpSpPr>
              <a:xfrm>
                <a:off x="1344805" y="2147116"/>
                <a:ext cx="2700000" cy="1800000"/>
                <a:chOff x="1616835" y="3382319"/>
                <a:chExt cx="2700000" cy="1800000"/>
              </a:xfrm>
            </p:grpSpPr>
            <p:sp>
              <p:nvSpPr>
                <p:cNvPr id="41" name="Rectangle 11">
                  <a:extLst>
                    <a:ext uri="{FF2B5EF4-FFF2-40B4-BE49-F238E27FC236}">
                      <a16:creationId xmlns:a16="http://schemas.microsoft.com/office/drawing/2014/main" id="{78445627-0B35-9945-9B00-BA889BF74370}"/>
                    </a:ext>
                  </a:extLst>
                </p:cNvPr>
                <p:cNvSpPr/>
                <p:nvPr/>
              </p:nvSpPr>
              <p:spPr>
                <a:xfrm>
                  <a:off x="1616835" y="3382319"/>
                  <a:ext cx="2700000" cy="180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5" name="矩形 44">
                  <a:extLst>
                    <a:ext uri="{FF2B5EF4-FFF2-40B4-BE49-F238E27FC236}">
                      <a16:creationId xmlns:a16="http://schemas.microsoft.com/office/drawing/2014/main" id="{ED1091A3-6F10-7E44-B76E-3D73B29AA9B7}"/>
                    </a:ext>
                  </a:extLst>
                </p:cNvPr>
                <p:cNvSpPr/>
                <p:nvPr/>
              </p:nvSpPr>
              <p:spPr>
                <a:xfrm>
                  <a:off x="1845848" y="4461841"/>
                  <a:ext cx="2241974" cy="62972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32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32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4" name="圖片 3">
                <a:extLst>
                  <a:ext uri="{FF2B5EF4-FFF2-40B4-BE49-F238E27FC236}">
                    <a16:creationId xmlns:a16="http://schemas.microsoft.com/office/drawing/2014/main" id="{AA7816A9-F157-6749-9B76-DA14227E5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355" y="2277715"/>
                <a:ext cx="973025" cy="973025"/>
              </a:xfrm>
              <a:prstGeom prst="rect">
                <a:avLst/>
              </a:prstGeom>
            </p:spPr>
          </p:pic>
        </p:grpSp>
      </p:grpSp>
      <p:sp>
        <p:nvSpPr>
          <p:cNvPr id="10" name="矩形 9">
            <a:extLst>
              <a:ext uri="{FF2B5EF4-FFF2-40B4-BE49-F238E27FC236}">
                <a16:creationId xmlns:a16="http://schemas.microsoft.com/office/drawing/2014/main" id="{0A2FC0D7-3628-DB45-827F-3075003FE9B9}"/>
              </a:ext>
            </a:extLst>
          </p:cNvPr>
          <p:cNvSpPr/>
          <p:nvPr/>
        </p:nvSpPr>
        <p:spPr>
          <a:xfrm>
            <a:off x="4908587" y="6357259"/>
            <a:ext cx="3684022" cy="461665"/>
          </a:xfrm>
          <a:prstGeom prst="rect">
            <a:avLst/>
          </a:prstGeom>
        </p:spPr>
        <p:txBody>
          <a:bodyPr wrap="none">
            <a:spAutoFit/>
          </a:bodyPr>
          <a:lstStyle/>
          <a:p>
            <a:r>
              <a:rPr lang="zh-TW" altLang="en-US" sz="2400" b="1">
                <a:solidFill>
                  <a:srgbClr val="BA2A4D"/>
                </a:solidFill>
                <a:latin typeface="Microsoft YaHei" panose="020B0503020204020204" pitchFamily="34" charset="-122"/>
                <a:ea typeface="Microsoft YaHei" panose="020B0503020204020204" pitchFamily="34" charset="-122"/>
              </a:rPr>
              <a:t>掃瞄上傳 線上填報</a:t>
            </a:r>
            <a:r>
              <a:rPr lang="en-US" altLang="zh-TW" sz="2400" b="1" i="0">
                <a:solidFill>
                  <a:srgbClr val="BA2A4D"/>
                </a:solidFill>
                <a:effectLst/>
                <a:latin typeface="Microsoft YaHei" panose="020B0503020204020204" pitchFamily="34" charset="-122"/>
                <a:ea typeface="Microsoft YaHei" panose="020B0503020204020204" pitchFamily="34" charset="-122"/>
              </a:rPr>
              <a:t>13104</a:t>
            </a:r>
            <a:endParaRPr lang="zh-TW" altLang="en-US" sz="2400" b="0" i="0">
              <a:solidFill>
                <a:srgbClr val="BA2A4D"/>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051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linds(horizontal)">
                                      <p:cBhvr>
                                        <p:cTn id="12" dur="500"/>
                                        <p:tgtEl>
                                          <p:spTgt spid="56"/>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par>
                          <p:cTn id="16" fill="hold">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checkerboard(across)">
                                      <p:cBhvr>
                                        <p:cTn id="24" dur="500"/>
                                        <p:tgtEl>
                                          <p:spTgt spid="51"/>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checkerboard(across)">
                                      <p:cBhvr>
                                        <p:cTn id="27" dur="500"/>
                                        <p:tgtEl>
                                          <p:spTgt spid="79"/>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checkerboard(across)">
                                      <p:cBhvr>
                                        <p:cTn id="30" dur="500"/>
                                        <p:tgtEl>
                                          <p:spTgt spid="8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checkerboard(across)">
                                      <p:cBhvr>
                                        <p:cTn id="3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6" grpId="0" animBg="1"/>
      <p:bldP spid="79" grpId="0"/>
      <p:bldP spid="80"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47" name="群組 46">
            <a:extLst>
              <a:ext uri="{FF2B5EF4-FFF2-40B4-BE49-F238E27FC236}">
                <a16:creationId xmlns:a16="http://schemas.microsoft.com/office/drawing/2014/main" id="{F7604681-F349-BD46-AFE6-F607779DFC73}"/>
              </a:ext>
            </a:extLst>
          </p:cNvPr>
          <p:cNvGrpSpPr/>
          <p:nvPr/>
        </p:nvGrpSpPr>
        <p:grpSpPr>
          <a:xfrm>
            <a:off x="774841" y="2194795"/>
            <a:ext cx="2160000" cy="1467073"/>
            <a:chOff x="4662965" y="3382319"/>
            <a:chExt cx="2292858" cy="1553288"/>
          </a:xfrm>
        </p:grpSpPr>
        <p:sp>
          <p:nvSpPr>
            <p:cNvPr id="48" name="Rectangle 14">
              <a:extLst>
                <a:ext uri="{FF2B5EF4-FFF2-40B4-BE49-F238E27FC236}">
                  <a16:creationId xmlns:a16="http://schemas.microsoft.com/office/drawing/2014/main" id="{1CBA5022-4662-7B40-B82E-3A3C49B6971A}"/>
                </a:ext>
              </a:extLst>
            </p:cNvPr>
            <p:cNvSpPr/>
            <p:nvPr/>
          </p:nvSpPr>
          <p:spPr>
            <a:xfrm>
              <a:off x="4662965" y="3382319"/>
              <a:ext cx="2292858" cy="1524624"/>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9" name="矩形 48">
              <a:extLst>
                <a:ext uri="{FF2B5EF4-FFF2-40B4-BE49-F238E27FC236}">
                  <a16:creationId xmlns:a16="http://schemas.microsoft.com/office/drawing/2014/main" id="{E142F869-B73A-954B-A4C5-E12CE31A42EF}"/>
                </a:ext>
              </a:extLst>
            </p:cNvPr>
            <p:cNvSpPr/>
            <p:nvPr/>
          </p:nvSpPr>
          <p:spPr>
            <a:xfrm>
              <a:off x="4673629" y="4268876"/>
              <a:ext cx="2241974" cy="6667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32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學校</a:t>
              </a:r>
            </a:p>
          </p:txBody>
        </p:sp>
        <p:pic>
          <p:nvPicPr>
            <p:cNvPr id="50" name="圖片 49">
              <a:extLst>
                <a:ext uri="{FF2B5EF4-FFF2-40B4-BE49-F238E27FC236}">
                  <a16:creationId xmlns:a16="http://schemas.microsoft.com/office/drawing/2014/main" id="{87928B70-C0F5-7C4D-A6E3-F88C360C8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6286" y="3461743"/>
              <a:ext cx="876659" cy="876659"/>
            </a:xfrm>
            <a:prstGeom prst="rect">
              <a:avLst/>
            </a:prstGeom>
          </p:spPr>
        </p:pic>
      </p:grpSp>
      <p:sp>
        <p:nvSpPr>
          <p:cNvPr id="74" name="文字方塊 73">
            <a:extLst>
              <a:ext uri="{FF2B5EF4-FFF2-40B4-BE49-F238E27FC236}">
                <a16:creationId xmlns:a16="http://schemas.microsoft.com/office/drawing/2014/main" id="{199F57A5-AE52-8540-9702-53F747FCE230}"/>
              </a:ext>
            </a:extLst>
          </p:cNvPr>
          <p:cNvSpPr txBox="1"/>
          <p:nvPr/>
        </p:nvSpPr>
        <p:spPr>
          <a:xfrm>
            <a:off x="819460" y="3866473"/>
            <a:ext cx="2115381"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規畫、彙整</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54" name="圓角矩形 74">
            <a:extLst>
              <a:ext uri="{FF2B5EF4-FFF2-40B4-BE49-F238E27FC236}">
                <a16:creationId xmlns:a16="http://schemas.microsoft.com/office/drawing/2014/main" id="{9174F62B-DAB7-43E5-ABA0-F85607654BF9}"/>
              </a:ext>
            </a:extLst>
          </p:cNvPr>
          <p:cNvSpPr/>
          <p:nvPr/>
        </p:nvSpPr>
        <p:spPr>
          <a:xfrm>
            <a:off x="1140004" y="4636780"/>
            <a:ext cx="1756947"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zh-TW" sz="2800" b="1" dirty="0">
                <a:solidFill>
                  <a:srgbClr val="223474"/>
                </a:solidFill>
                <a:latin typeface="微軟正黑體" panose="020B0604030504040204" pitchFamily="34" charset="-120"/>
                <a:ea typeface="微軟正黑體" panose="020B0604030504040204" pitchFamily="34" charset="-120"/>
              </a:rPr>
              <a:t>申請</a:t>
            </a:r>
            <a:r>
              <a:rPr lang="zh-TW" altLang="en-US" sz="2800" b="1" dirty="0">
                <a:solidFill>
                  <a:srgbClr val="223474"/>
                </a:solidFill>
                <a:latin typeface="微軟正黑體" panose="020B0604030504040204" pitchFamily="34" charset="-120"/>
                <a:ea typeface="微軟正黑體" panose="020B0604030504040204" pitchFamily="34" charset="-120"/>
              </a:rPr>
              <a:t>總表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55" name="圖片 54">
            <a:extLst>
              <a:ext uri="{FF2B5EF4-FFF2-40B4-BE49-F238E27FC236}">
                <a16:creationId xmlns:a16="http://schemas.microsoft.com/office/drawing/2014/main" id="{23AC048C-0364-4864-BF85-D8ED627B9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72" y="4765016"/>
            <a:ext cx="288000" cy="288000"/>
          </a:xfrm>
          <a:prstGeom prst="rect">
            <a:avLst/>
          </a:prstGeom>
        </p:spPr>
      </p:pic>
      <p:pic>
        <p:nvPicPr>
          <p:cNvPr id="4" name="圖片 3">
            <a:extLst>
              <a:ext uri="{FF2B5EF4-FFF2-40B4-BE49-F238E27FC236}">
                <a16:creationId xmlns:a16="http://schemas.microsoft.com/office/drawing/2014/main" id="{C210E1BE-C985-4660-90AC-29C65A9A2EB7}"/>
              </a:ext>
            </a:extLst>
          </p:cNvPr>
          <p:cNvPicPr>
            <a:picLocks noChangeAspect="1"/>
          </p:cNvPicPr>
          <p:nvPr/>
        </p:nvPicPr>
        <p:blipFill>
          <a:blip r:embed="rId5"/>
          <a:stretch>
            <a:fillRect/>
          </a:stretch>
        </p:blipFill>
        <p:spPr>
          <a:xfrm>
            <a:off x="3236179" y="1444564"/>
            <a:ext cx="8478942" cy="5229240"/>
          </a:xfrm>
          <a:prstGeom prst="rect">
            <a:avLst/>
          </a:prstGeom>
        </p:spPr>
      </p:pic>
    </p:spTree>
    <p:extLst>
      <p:ext uri="{BB962C8B-B14F-4D97-AF65-F5344CB8AC3E}">
        <p14:creationId xmlns:p14="http://schemas.microsoft.com/office/powerpoint/2010/main" val="1949523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74" name="文字方塊 73">
            <a:extLst>
              <a:ext uri="{FF2B5EF4-FFF2-40B4-BE49-F238E27FC236}">
                <a16:creationId xmlns:a16="http://schemas.microsoft.com/office/drawing/2014/main" id="{199F57A5-AE52-8540-9702-53F747FCE230}"/>
              </a:ext>
            </a:extLst>
          </p:cNvPr>
          <p:cNvSpPr txBox="1"/>
          <p:nvPr/>
        </p:nvSpPr>
        <p:spPr>
          <a:xfrm>
            <a:off x="819460" y="3866473"/>
            <a:ext cx="2115381"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規畫、彙整</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54" name="圓角矩形 74">
            <a:extLst>
              <a:ext uri="{FF2B5EF4-FFF2-40B4-BE49-F238E27FC236}">
                <a16:creationId xmlns:a16="http://schemas.microsoft.com/office/drawing/2014/main" id="{9174F62B-DAB7-43E5-ABA0-F85607654BF9}"/>
              </a:ext>
            </a:extLst>
          </p:cNvPr>
          <p:cNvSpPr/>
          <p:nvPr/>
        </p:nvSpPr>
        <p:spPr>
          <a:xfrm>
            <a:off x="1140004" y="4636780"/>
            <a:ext cx="1756947"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zh-TW" sz="2800" b="1" dirty="0">
                <a:solidFill>
                  <a:srgbClr val="223474"/>
                </a:solidFill>
                <a:latin typeface="微軟正黑體" panose="020B0604030504040204" pitchFamily="34" charset="-120"/>
                <a:ea typeface="微軟正黑體" panose="020B0604030504040204" pitchFamily="34" charset="-120"/>
              </a:rPr>
              <a:t>申請</a:t>
            </a:r>
            <a:r>
              <a:rPr lang="zh-TW" altLang="en-US" sz="2800" b="1" dirty="0">
                <a:solidFill>
                  <a:srgbClr val="223474"/>
                </a:solidFill>
                <a:latin typeface="微軟正黑體" panose="020B0604030504040204" pitchFamily="34" charset="-120"/>
                <a:ea typeface="微軟正黑體" panose="020B0604030504040204" pitchFamily="34" charset="-120"/>
              </a:rPr>
              <a:t>總表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55" name="圖片 54">
            <a:extLst>
              <a:ext uri="{FF2B5EF4-FFF2-40B4-BE49-F238E27FC236}">
                <a16:creationId xmlns:a16="http://schemas.microsoft.com/office/drawing/2014/main" id="{23AC048C-0364-4864-BF85-D8ED627B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72" y="4765016"/>
            <a:ext cx="288000" cy="288000"/>
          </a:xfrm>
          <a:prstGeom prst="rect">
            <a:avLst/>
          </a:prstGeom>
        </p:spPr>
      </p:pic>
      <p:pic>
        <p:nvPicPr>
          <p:cNvPr id="23" name="圖片 22" descr="一張含有 桌 的圖片&#10;&#10;自動產生的描述">
            <a:extLst>
              <a:ext uri="{FF2B5EF4-FFF2-40B4-BE49-F238E27FC236}">
                <a16:creationId xmlns:a16="http://schemas.microsoft.com/office/drawing/2014/main" id="{0E356A92-0CE4-4CA9-8F48-E725A3093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589" y="1561031"/>
            <a:ext cx="8939983" cy="5047296"/>
          </a:xfrm>
          <a:prstGeom prst="rect">
            <a:avLst/>
          </a:prstGeom>
        </p:spPr>
      </p:pic>
      <p:grpSp>
        <p:nvGrpSpPr>
          <p:cNvPr id="28" name="群組 27">
            <a:extLst>
              <a:ext uri="{FF2B5EF4-FFF2-40B4-BE49-F238E27FC236}">
                <a16:creationId xmlns:a16="http://schemas.microsoft.com/office/drawing/2014/main" id="{4AEC9799-6817-A24F-998B-4ADC37011744}"/>
              </a:ext>
            </a:extLst>
          </p:cNvPr>
          <p:cNvGrpSpPr/>
          <p:nvPr/>
        </p:nvGrpSpPr>
        <p:grpSpPr>
          <a:xfrm>
            <a:off x="774841" y="2194795"/>
            <a:ext cx="2160000" cy="1467073"/>
            <a:chOff x="4662965" y="3382319"/>
            <a:chExt cx="2292858" cy="1553288"/>
          </a:xfrm>
        </p:grpSpPr>
        <p:sp>
          <p:nvSpPr>
            <p:cNvPr id="29" name="Rectangle 14">
              <a:extLst>
                <a:ext uri="{FF2B5EF4-FFF2-40B4-BE49-F238E27FC236}">
                  <a16:creationId xmlns:a16="http://schemas.microsoft.com/office/drawing/2014/main" id="{6E4CD951-DE93-D542-A879-FD0A85A819F5}"/>
                </a:ext>
              </a:extLst>
            </p:cNvPr>
            <p:cNvSpPr/>
            <p:nvPr/>
          </p:nvSpPr>
          <p:spPr>
            <a:xfrm>
              <a:off x="4662965" y="3382319"/>
              <a:ext cx="2292858" cy="1524624"/>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30" name="矩形 29">
              <a:extLst>
                <a:ext uri="{FF2B5EF4-FFF2-40B4-BE49-F238E27FC236}">
                  <a16:creationId xmlns:a16="http://schemas.microsoft.com/office/drawing/2014/main" id="{CD23BABB-D734-F845-964B-75A7BBDB0E06}"/>
                </a:ext>
              </a:extLst>
            </p:cNvPr>
            <p:cNvSpPr/>
            <p:nvPr/>
          </p:nvSpPr>
          <p:spPr>
            <a:xfrm>
              <a:off x="4673629" y="4268876"/>
              <a:ext cx="2241974" cy="6667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32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學校</a:t>
              </a:r>
            </a:p>
          </p:txBody>
        </p:sp>
        <p:pic>
          <p:nvPicPr>
            <p:cNvPr id="32" name="圖片 31">
              <a:extLst>
                <a:ext uri="{FF2B5EF4-FFF2-40B4-BE49-F238E27FC236}">
                  <a16:creationId xmlns:a16="http://schemas.microsoft.com/office/drawing/2014/main" id="{C68FF2ED-A44F-B242-B09B-3C9A00FE1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286" y="3461743"/>
              <a:ext cx="876659" cy="876659"/>
            </a:xfrm>
            <a:prstGeom prst="rect">
              <a:avLst/>
            </a:prstGeom>
          </p:spPr>
        </p:pic>
      </p:grpSp>
    </p:spTree>
    <p:extLst>
      <p:ext uri="{BB962C8B-B14F-4D97-AF65-F5344CB8AC3E}">
        <p14:creationId xmlns:p14="http://schemas.microsoft.com/office/powerpoint/2010/main" val="3944292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74" name="文字方塊 73">
            <a:extLst>
              <a:ext uri="{FF2B5EF4-FFF2-40B4-BE49-F238E27FC236}">
                <a16:creationId xmlns:a16="http://schemas.microsoft.com/office/drawing/2014/main" id="{199F57A5-AE52-8540-9702-53F747FCE230}"/>
              </a:ext>
            </a:extLst>
          </p:cNvPr>
          <p:cNvSpPr txBox="1"/>
          <p:nvPr/>
        </p:nvSpPr>
        <p:spPr>
          <a:xfrm>
            <a:off x="819460" y="3866473"/>
            <a:ext cx="2115381"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規畫、彙整</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54" name="圓角矩形 74">
            <a:extLst>
              <a:ext uri="{FF2B5EF4-FFF2-40B4-BE49-F238E27FC236}">
                <a16:creationId xmlns:a16="http://schemas.microsoft.com/office/drawing/2014/main" id="{9174F62B-DAB7-43E5-ABA0-F85607654BF9}"/>
              </a:ext>
            </a:extLst>
          </p:cNvPr>
          <p:cNvSpPr/>
          <p:nvPr/>
        </p:nvSpPr>
        <p:spPr>
          <a:xfrm>
            <a:off x="1140004" y="4636780"/>
            <a:ext cx="1756947"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zh-TW" sz="2800" b="1" dirty="0">
                <a:solidFill>
                  <a:srgbClr val="223474"/>
                </a:solidFill>
                <a:latin typeface="微軟正黑體" panose="020B0604030504040204" pitchFamily="34" charset="-120"/>
                <a:ea typeface="微軟正黑體" panose="020B0604030504040204" pitchFamily="34" charset="-120"/>
              </a:rPr>
              <a:t>申請</a:t>
            </a:r>
            <a:r>
              <a:rPr lang="zh-TW" altLang="en-US" sz="2800" b="1" dirty="0">
                <a:solidFill>
                  <a:srgbClr val="223474"/>
                </a:solidFill>
                <a:latin typeface="微軟正黑體" panose="020B0604030504040204" pitchFamily="34" charset="-120"/>
                <a:ea typeface="微軟正黑體" panose="020B0604030504040204" pitchFamily="34" charset="-120"/>
              </a:rPr>
              <a:t>總表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55" name="圖片 54">
            <a:extLst>
              <a:ext uri="{FF2B5EF4-FFF2-40B4-BE49-F238E27FC236}">
                <a16:creationId xmlns:a16="http://schemas.microsoft.com/office/drawing/2014/main" id="{23AC048C-0364-4864-BF85-D8ED627B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72" y="4765016"/>
            <a:ext cx="288000" cy="288000"/>
          </a:xfrm>
          <a:prstGeom prst="rect">
            <a:avLst/>
          </a:prstGeom>
        </p:spPr>
      </p:pic>
      <p:pic>
        <p:nvPicPr>
          <p:cNvPr id="22" name="圖片 21">
            <a:extLst>
              <a:ext uri="{FF2B5EF4-FFF2-40B4-BE49-F238E27FC236}">
                <a16:creationId xmlns:a16="http://schemas.microsoft.com/office/drawing/2014/main" id="{04534387-DD55-4B95-A366-0A4F22BB0550}"/>
              </a:ext>
            </a:extLst>
          </p:cNvPr>
          <p:cNvPicPr>
            <a:picLocks noChangeAspect="1"/>
          </p:cNvPicPr>
          <p:nvPr/>
        </p:nvPicPr>
        <p:blipFill>
          <a:blip r:embed="rId4"/>
          <a:stretch>
            <a:fillRect/>
          </a:stretch>
        </p:blipFill>
        <p:spPr>
          <a:xfrm>
            <a:off x="3040673" y="1645684"/>
            <a:ext cx="9031655" cy="4927188"/>
          </a:xfrm>
          <a:prstGeom prst="rect">
            <a:avLst/>
          </a:prstGeom>
        </p:spPr>
      </p:pic>
      <p:grpSp>
        <p:nvGrpSpPr>
          <p:cNvPr id="23" name="群組 22">
            <a:extLst>
              <a:ext uri="{FF2B5EF4-FFF2-40B4-BE49-F238E27FC236}">
                <a16:creationId xmlns:a16="http://schemas.microsoft.com/office/drawing/2014/main" id="{7322AB5A-787E-2642-A8F0-3C3601C98E1B}"/>
              </a:ext>
            </a:extLst>
          </p:cNvPr>
          <p:cNvGrpSpPr/>
          <p:nvPr/>
        </p:nvGrpSpPr>
        <p:grpSpPr>
          <a:xfrm>
            <a:off x="774841" y="2194795"/>
            <a:ext cx="2160000" cy="1467073"/>
            <a:chOff x="4662965" y="3382319"/>
            <a:chExt cx="2292858" cy="1553288"/>
          </a:xfrm>
        </p:grpSpPr>
        <p:sp>
          <p:nvSpPr>
            <p:cNvPr id="24" name="Rectangle 14">
              <a:extLst>
                <a:ext uri="{FF2B5EF4-FFF2-40B4-BE49-F238E27FC236}">
                  <a16:creationId xmlns:a16="http://schemas.microsoft.com/office/drawing/2014/main" id="{7295028C-9BD2-C54F-AC1A-4EE334DC1898}"/>
                </a:ext>
              </a:extLst>
            </p:cNvPr>
            <p:cNvSpPr/>
            <p:nvPr/>
          </p:nvSpPr>
          <p:spPr>
            <a:xfrm>
              <a:off x="4662965" y="3382319"/>
              <a:ext cx="2292858" cy="1524624"/>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25" name="矩形 24">
              <a:extLst>
                <a:ext uri="{FF2B5EF4-FFF2-40B4-BE49-F238E27FC236}">
                  <a16:creationId xmlns:a16="http://schemas.microsoft.com/office/drawing/2014/main" id="{3F3366A7-FDF8-934E-8EE2-BC6DD4B3F979}"/>
                </a:ext>
              </a:extLst>
            </p:cNvPr>
            <p:cNvSpPr/>
            <p:nvPr/>
          </p:nvSpPr>
          <p:spPr>
            <a:xfrm>
              <a:off x="4673629" y="4268876"/>
              <a:ext cx="2241974" cy="6667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32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學校</a:t>
              </a:r>
            </a:p>
          </p:txBody>
        </p:sp>
        <p:pic>
          <p:nvPicPr>
            <p:cNvPr id="26" name="圖片 25">
              <a:extLst>
                <a:ext uri="{FF2B5EF4-FFF2-40B4-BE49-F238E27FC236}">
                  <a16:creationId xmlns:a16="http://schemas.microsoft.com/office/drawing/2014/main" id="{AF796B79-D897-984B-A8DB-4F9ACBB9D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286" y="3461743"/>
              <a:ext cx="876659" cy="876659"/>
            </a:xfrm>
            <a:prstGeom prst="rect">
              <a:avLst/>
            </a:prstGeom>
          </p:spPr>
        </p:pic>
      </p:grpSp>
    </p:spTree>
    <p:extLst>
      <p:ext uri="{BB962C8B-B14F-4D97-AF65-F5344CB8AC3E}">
        <p14:creationId xmlns:p14="http://schemas.microsoft.com/office/powerpoint/2010/main" val="836538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zh-TW" sz="2800" b="1" dirty="0">
                <a:solidFill>
                  <a:srgbClr val="223474"/>
                </a:solidFill>
                <a:latin typeface="微軟正黑體" panose="020B0604030504040204" pitchFamily="34" charset="-120"/>
                <a:ea typeface="微軟正黑體" panose="020B0604030504040204" pitchFamily="34" charset="-120"/>
              </a:rPr>
              <a:t>社群</a:t>
            </a:r>
            <a:r>
              <a:rPr lang="zh-TW" altLang="en-US" sz="2800" b="1" dirty="0">
                <a:solidFill>
                  <a:srgbClr val="223474"/>
                </a:solidFill>
                <a:latin typeface="微軟正黑體" panose="020B0604030504040204" pitchFamily="34" charset="-120"/>
                <a:ea typeface="微軟正黑體" panose="020B0604030504040204" pitchFamily="34" charset="-120"/>
              </a:rPr>
              <a:t>計畫</a:t>
            </a:r>
            <a:r>
              <a:rPr lang="zh-TW" altLang="zh-TW" sz="2800" b="1" dirty="0">
                <a:solidFill>
                  <a:srgbClr val="223474"/>
                </a:solidFill>
                <a:latin typeface="微軟正黑體" panose="020B0604030504040204" pitchFamily="34" charset="-120"/>
                <a:ea typeface="微軟正黑體" panose="020B0604030504040204" pitchFamily="34" charset="-120"/>
              </a:rPr>
              <a:t>書</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27AC95DD-B8B2-394B-A91B-2ED834E064A8}"/>
              </a:ext>
            </a:extLst>
          </p:cNvPr>
          <p:cNvPicPr>
            <a:picLocks noChangeAspect="1"/>
          </p:cNvPicPr>
          <p:nvPr/>
        </p:nvPicPr>
        <p:blipFill>
          <a:blip r:embed="rId4"/>
          <a:stretch>
            <a:fillRect/>
          </a:stretch>
        </p:blipFill>
        <p:spPr>
          <a:xfrm>
            <a:off x="3192025" y="1490874"/>
            <a:ext cx="8877397" cy="5142394"/>
          </a:xfrm>
          <a:prstGeom prst="rect">
            <a:avLst/>
          </a:prstGeom>
        </p:spPr>
      </p:pic>
      <p:sp>
        <p:nvSpPr>
          <p:cNvPr id="33" name="圓角矩形 32">
            <a:extLst>
              <a:ext uri="{FF2B5EF4-FFF2-40B4-BE49-F238E27FC236}">
                <a16:creationId xmlns:a16="http://schemas.microsoft.com/office/drawing/2014/main" id="{94166A94-9E58-7342-9605-391CA20EC703}"/>
              </a:ext>
            </a:extLst>
          </p:cNvPr>
          <p:cNvSpPr/>
          <p:nvPr/>
        </p:nvSpPr>
        <p:spPr>
          <a:xfrm>
            <a:off x="9761503" y="359365"/>
            <a:ext cx="2098518" cy="442674"/>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召集人學校填寫</a:t>
            </a:r>
            <a:endParaRPr lang="en-US" altLang="zh-TW" sz="3200" b="1" dirty="0">
              <a:solidFill>
                <a:schemeClr val="bg1"/>
              </a:solidFill>
              <a:latin typeface="微軟正黑體" panose="020B0604030504040204" pitchFamily="34" charset="-120"/>
              <a:ea typeface="微軟正黑體" panose="020B0604030504040204" pitchFamily="34" charset="-120"/>
            </a:endParaRPr>
          </a:p>
        </p:txBody>
      </p:sp>
      <p:sp>
        <p:nvSpPr>
          <p:cNvPr id="34" name="圓角矩形 33">
            <a:extLst>
              <a:ext uri="{FF2B5EF4-FFF2-40B4-BE49-F238E27FC236}">
                <a16:creationId xmlns:a16="http://schemas.microsoft.com/office/drawing/2014/main" id="{5835BD65-490A-EB42-9304-3D421BD0B741}"/>
              </a:ext>
            </a:extLst>
          </p:cNvPr>
          <p:cNvSpPr/>
          <p:nvPr/>
        </p:nvSpPr>
        <p:spPr>
          <a:xfrm>
            <a:off x="9770847" y="889933"/>
            <a:ext cx="2098518" cy="442674"/>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參與學校不用寫</a:t>
            </a:r>
            <a:endParaRPr lang="en-US" altLang="zh-TW" sz="3200" b="1" dirty="0">
              <a:solidFill>
                <a:schemeClr val="bg1"/>
              </a:solidFill>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id="{7C4AC870-D136-5445-AC94-E84C466BEC56}"/>
              </a:ext>
            </a:extLst>
          </p:cNvPr>
          <p:cNvGrpSpPr/>
          <p:nvPr/>
        </p:nvGrpSpPr>
        <p:grpSpPr>
          <a:xfrm>
            <a:off x="664198" y="2136904"/>
            <a:ext cx="2241974" cy="1440000"/>
            <a:chOff x="664198" y="2136904"/>
            <a:chExt cx="2241974" cy="1440000"/>
          </a:xfrm>
        </p:grpSpPr>
        <p:grpSp>
          <p:nvGrpSpPr>
            <p:cNvPr id="23" name="群組 22">
              <a:extLst>
                <a:ext uri="{FF2B5EF4-FFF2-40B4-BE49-F238E27FC236}">
                  <a16:creationId xmlns:a16="http://schemas.microsoft.com/office/drawing/2014/main" id="{78DA714D-966C-0049-828C-A8B7FDAFC375}"/>
                </a:ext>
              </a:extLst>
            </p:cNvPr>
            <p:cNvGrpSpPr/>
            <p:nvPr/>
          </p:nvGrpSpPr>
          <p:grpSpPr>
            <a:xfrm>
              <a:off x="664198" y="2136904"/>
              <a:ext cx="2241974" cy="1440000"/>
              <a:chOff x="1534861" y="3382319"/>
              <a:chExt cx="2241974" cy="1440000"/>
            </a:xfrm>
          </p:grpSpPr>
          <p:sp>
            <p:nvSpPr>
              <p:cNvPr id="24" name="Rectangle 11">
                <a:extLst>
                  <a:ext uri="{FF2B5EF4-FFF2-40B4-BE49-F238E27FC236}">
                    <a16:creationId xmlns:a16="http://schemas.microsoft.com/office/drawing/2014/main" id="{A6BC12EF-DE91-F241-B01F-A265D6801124}"/>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25" name="矩形 24">
                <a:extLst>
                  <a:ext uri="{FF2B5EF4-FFF2-40B4-BE49-F238E27FC236}">
                    <a16:creationId xmlns:a16="http://schemas.microsoft.com/office/drawing/2014/main" id="{19D7B025-19EE-E042-B6A8-0984CF4D4EEC}"/>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35" name="圖片 34">
              <a:extLst>
                <a:ext uri="{FF2B5EF4-FFF2-40B4-BE49-F238E27FC236}">
                  <a16:creationId xmlns:a16="http://schemas.microsoft.com/office/drawing/2014/main" id="{7F37FD43-3F89-9840-8340-5C4FBA2C0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394286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zh-TW" sz="2800" b="1" dirty="0">
                <a:solidFill>
                  <a:srgbClr val="223474"/>
                </a:solidFill>
                <a:latin typeface="微軟正黑體" panose="020B0604030504040204" pitchFamily="34" charset="-120"/>
                <a:ea typeface="微軟正黑體" panose="020B0604030504040204" pitchFamily="34" charset="-120"/>
              </a:rPr>
              <a:t>社群申請書</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1DAA0C7B-B4DE-6345-8101-846988AD4B94}"/>
              </a:ext>
            </a:extLst>
          </p:cNvPr>
          <p:cNvPicPr>
            <a:picLocks noChangeAspect="1"/>
          </p:cNvPicPr>
          <p:nvPr/>
        </p:nvPicPr>
        <p:blipFill>
          <a:blip r:embed="rId4">
            <a:alphaModFix/>
          </a:blip>
          <a:stretch>
            <a:fillRect/>
          </a:stretch>
        </p:blipFill>
        <p:spPr>
          <a:xfrm>
            <a:off x="3421678" y="1376009"/>
            <a:ext cx="8273588" cy="5325243"/>
          </a:xfrm>
          <a:prstGeom prst="rect">
            <a:avLst/>
          </a:prstGeom>
        </p:spPr>
      </p:pic>
      <p:pic>
        <p:nvPicPr>
          <p:cNvPr id="33" name="圖片 32">
            <a:extLst>
              <a:ext uri="{FF2B5EF4-FFF2-40B4-BE49-F238E27FC236}">
                <a16:creationId xmlns:a16="http://schemas.microsoft.com/office/drawing/2014/main" id="{457EC49A-B24A-F741-A344-0BB9745E3BD3}"/>
              </a:ext>
            </a:extLst>
          </p:cNvPr>
          <p:cNvPicPr>
            <a:picLocks noChangeAspect="1"/>
          </p:cNvPicPr>
          <p:nvPr/>
        </p:nvPicPr>
        <p:blipFill rotWithShape="1">
          <a:blip r:embed="rId4"/>
          <a:srcRect l="61810" b="74893"/>
          <a:stretch/>
        </p:blipFill>
        <p:spPr>
          <a:xfrm>
            <a:off x="6314342" y="1429286"/>
            <a:ext cx="5310938" cy="2247277"/>
          </a:xfrm>
          <a:prstGeom prst="rect">
            <a:avLst/>
          </a:prstGeom>
        </p:spPr>
      </p:pic>
      <p:sp>
        <p:nvSpPr>
          <p:cNvPr id="34" name="圓角矩形 33">
            <a:extLst>
              <a:ext uri="{FF2B5EF4-FFF2-40B4-BE49-F238E27FC236}">
                <a16:creationId xmlns:a16="http://schemas.microsoft.com/office/drawing/2014/main" id="{E95064D3-FF39-8C4B-897D-6C4C021A1197}"/>
              </a:ext>
            </a:extLst>
          </p:cNvPr>
          <p:cNvSpPr/>
          <p:nvPr/>
        </p:nvSpPr>
        <p:spPr>
          <a:xfrm>
            <a:off x="6404494" y="4001357"/>
            <a:ext cx="2919810"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召集人學校填寫</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35" name="圓角矩形 34">
            <a:extLst>
              <a:ext uri="{FF2B5EF4-FFF2-40B4-BE49-F238E27FC236}">
                <a16:creationId xmlns:a16="http://schemas.microsoft.com/office/drawing/2014/main" id="{38D97DA9-D75F-8542-92EB-03327C189A1E}"/>
              </a:ext>
            </a:extLst>
          </p:cNvPr>
          <p:cNvSpPr/>
          <p:nvPr/>
        </p:nvSpPr>
        <p:spPr>
          <a:xfrm>
            <a:off x="6417373" y="4786969"/>
            <a:ext cx="2919810"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參與學校不用寫</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pic>
        <p:nvPicPr>
          <p:cNvPr id="5" name="圖形 4" descr="徽章 (記號1) 以實心填滿">
            <a:extLst>
              <a:ext uri="{FF2B5EF4-FFF2-40B4-BE49-F238E27FC236}">
                <a16:creationId xmlns:a16="http://schemas.microsoft.com/office/drawing/2014/main" id="{738DDEF1-2940-F446-A5E8-707078D51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4152" y="1610758"/>
            <a:ext cx="408485" cy="408485"/>
          </a:xfrm>
          <a:prstGeom prst="rect">
            <a:avLst/>
          </a:prstGeom>
        </p:spPr>
      </p:pic>
      <p:grpSp>
        <p:nvGrpSpPr>
          <p:cNvPr id="40" name="群組 39">
            <a:extLst>
              <a:ext uri="{FF2B5EF4-FFF2-40B4-BE49-F238E27FC236}">
                <a16:creationId xmlns:a16="http://schemas.microsoft.com/office/drawing/2014/main" id="{9C286766-FC84-4A4B-8B41-7903D3AFD62A}"/>
              </a:ext>
            </a:extLst>
          </p:cNvPr>
          <p:cNvGrpSpPr/>
          <p:nvPr/>
        </p:nvGrpSpPr>
        <p:grpSpPr>
          <a:xfrm>
            <a:off x="664198" y="2136904"/>
            <a:ext cx="2241974" cy="1440000"/>
            <a:chOff x="664198" y="2136904"/>
            <a:chExt cx="2241974" cy="1440000"/>
          </a:xfrm>
        </p:grpSpPr>
        <p:grpSp>
          <p:nvGrpSpPr>
            <p:cNvPr id="41" name="群組 40">
              <a:extLst>
                <a:ext uri="{FF2B5EF4-FFF2-40B4-BE49-F238E27FC236}">
                  <a16:creationId xmlns:a16="http://schemas.microsoft.com/office/drawing/2014/main" id="{35912F5C-4322-CD4B-AC3E-530570789CA7}"/>
                </a:ext>
              </a:extLst>
            </p:cNvPr>
            <p:cNvGrpSpPr/>
            <p:nvPr/>
          </p:nvGrpSpPr>
          <p:grpSpPr>
            <a:xfrm>
              <a:off x="664198" y="2136904"/>
              <a:ext cx="2241974" cy="1440000"/>
              <a:chOff x="1534861" y="3382319"/>
              <a:chExt cx="2241974" cy="1440000"/>
            </a:xfrm>
          </p:grpSpPr>
          <p:sp>
            <p:nvSpPr>
              <p:cNvPr id="43" name="Rectangle 11">
                <a:extLst>
                  <a:ext uri="{FF2B5EF4-FFF2-40B4-BE49-F238E27FC236}">
                    <a16:creationId xmlns:a16="http://schemas.microsoft.com/office/drawing/2014/main" id="{38976CEE-5566-9440-9ED3-9C8433C6FA4F}"/>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5" name="矩形 44">
                <a:extLst>
                  <a:ext uri="{FF2B5EF4-FFF2-40B4-BE49-F238E27FC236}">
                    <a16:creationId xmlns:a16="http://schemas.microsoft.com/office/drawing/2014/main" id="{854D19F7-254A-9E40-9961-FF9AA8E2D0B1}"/>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42" name="圖片 41">
              <a:extLst>
                <a:ext uri="{FF2B5EF4-FFF2-40B4-BE49-F238E27FC236}">
                  <a16:creationId xmlns:a16="http://schemas.microsoft.com/office/drawing/2014/main" id="{F4F37A48-AF80-0C45-9864-5086BFF31D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28359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zh-TW" sz="2800" b="1" dirty="0">
                <a:solidFill>
                  <a:srgbClr val="223474"/>
                </a:solidFill>
                <a:latin typeface="微軟正黑體" panose="020B0604030504040204" pitchFamily="34" charset="-120"/>
                <a:ea typeface="微軟正黑體" panose="020B0604030504040204" pitchFamily="34" charset="-120"/>
              </a:rPr>
              <a:t>社群申請書</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B4BDCEBA-BAAA-5E4A-A527-0458FFF1CEE1}"/>
              </a:ext>
            </a:extLst>
          </p:cNvPr>
          <p:cNvPicPr>
            <a:picLocks noChangeAspect="1"/>
          </p:cNvPicPr>
          <p:nvPr/>
        </p:nvPicPr>
        <p:blipFill rotWithShape="1">
          <a:blip r:embed="rId4"/>
          <a:srcRect r="14425" b="75695"/>
          <a:stretch/>
        </p:blipFill>
        <p:spPr>
          <a:xfrm>
            <a:off x="3197451" y="1579369"/>
            <a:ext cx="8662570" cy="1536218"/>
          </a:xfrm>
          <a:prstGeom prst="rect">
            <a:avLst/>
          </a:prstGeom>
          <a:ln>
            <a:solidFill>
              <a:schemeClr val="tx1"/>
            </a:solidFill>
          </a:ln>
        </p:spPr>
      </p:pic>
      <p:sp>
        <p:nvSpPr>
          <p:cNvPr id="33" name="圓角矩形 32">
            <a:extLst>
              <a:ext uri="{FF2B5EF4-FFF2-40B4-BE49-F238E27FC236}">
                <a16:creationId xmlns:a16="http://schemas.microsoft.com/office/drawing/2014/main" id="{7AF15A28-055C-D04D-9B2E-DF027A812791}"/>
              </a:ext>
            </a:extLst>
          </p:cNvPr>
          <p:cNvSpPr/>
          <p:nvPr/>
        </p:nvSpPr>
        <p:spPr>
          <a:xfrm>
            <a:off x="3796962" y="4418931"/>
            <a:ext cx="2919810" cy="1055608"/>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依各類社群內容勾選</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44AAD048-C7F7-4442-B3E6-1F84827AD551}"/>
              </a:ext>
            </a:extLst>
          </p:cNvPr>
          <p:cNvPicPr>
            <a:picLocks noChangeAspect="1"/>
          </p:cNvPicPr>
          <p:nvPr/>
        </p:nvPicPr>
        <p:blipFill>
          <a:blip r:embed="rId5"/>
          <a:stretch>
            <a:fillRect/>
          </a:stretch>
        </p:blipFill>
        <p:spPr>
          <a:xfrm>
            <a:off x="7654375" y="3252143"/>
            <a:ext cx="4071032" cy="3389185"/>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a16="http://schemas.microsoft.com/office/drawing/2014/main" id="{896418CC-99F9-E74A-AE74-12AD7A3627DF}"/>
              </a:ext>
            </a:extLst>
          </p:cNvPr>
          <p:cNvPicPr>
            <a:picLocks noChangeAspect="1"/>
          </p:cNvPicPr>
          <p:nvPr/>
        </p:nvPicPr>
        <p:blipFill>
          <a:blip r:embed="rId6"/>
          <a:stretch>
            <a:fillRect/>
          </a:stretch>
        </p:blipFill>
        <p:spPr>
          <a:xfrm>
            <a:off x="7682173" y="3133027"/>
            <a:ext cx="4071032" cy="3748786"/>
          </a:xfrm>
          <a:prstGeom prst="rect">
            <a:avLst/>
          </a:prstGeom>
        </p:spPr>
      </p:pic>
      <p:grpSp>
        <p:nvGrpSpPr>
          <p:cNvPr id="34" name="群組 33">
            <a:extLst>
              <a:ext uri="{FF2B5EF4-FFF2-40B4-BE49-F238E27FC236}">
                <a16:creationId xmlns:a16="http://schemas.microsoft.com/office/drawing/2014/main" id="{BE85919E-3A68-3B42-BB85-68ABA8E70410}"/>
              </a:ext>
            </a:extLst>
          </p:cNvPr>
          <p:cNvGrpSpPr/>
          <p:nvPr/>
        </p:nvGrpSpPr>
        <p:grpSpPr>
          <a:xfrm>
            <a:off x="664198" y="2136904"/>
            <a:ext cx="2241974" cy="1440000"/>
            <a:chOff x="664198" y="2136904"/>
            <a:chExt cx="2241974" cy="1440000"/>
          </a:xfrm>
        </p:grpSpPr>
        <p:grpSp>
          <p:nvGrpSpPr>
            <p:cNvPr id="35" name="群組 34">
              <a:extLst>
                <a:ext uri="{FF2B5EF4-FFF2-40B4-BE49-F238E27FC236}">
                  <a16:creationId xmlns:a16="http://schemas.microsoft.com/office/drawing/2014/main" id="{2E57B5B3-3736-814E-8E6B-A1D49F7F7092}"/>
                </a:ext>
              </a:extLst>
            </p:cNvPr>
            <p:cNvGrpSpPr/>
            <p:nvPr/>
          </p:nvGrpSpPr>
          <p:grpSpPr>
            <a:xfrm>
              <a:off x="664198" y="2136904"/>
              <a:ext cx="2241974" cy="1440000"/>
              <a:chOff x="1534861" y="3382319"/>
              <a:chExt cx="2241974" cy="1440000"/>
            </a:xfrm>
          </p:grpSpPr>
          <p:sp>
            <p:nvSpPr>
              <p:cNvPr id="41" name="Rectangle 11">
                <a:extLst>
                  <a:ext uri="{FF2B5EF4-FFF2-40B4-BE49-F238E27FC236}">
                    <a16:creationId xmlns:a16="http://schemas.microsoft.com/office/drawing/2014/main" id="{B3466A09-F817-9949-927C-F8435EBFA67B}"/>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2" name="矩形 41">
                <a:extLst>
                  <a:ext uri="{FF2B5EF4-FFF2-40B4-BE49-F238E27FC236}">
                    <a16:creationId xmlns:a16="http://schemas.microsoft.com/office/drawing/2014/main" id="{14C734AF-E3BD-CB4F-AFD7-CC17AAA1E985}"/>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40" name="圖片 39">
              <a:extLst>
                <a:ext uri="{FF2B5EF4-FFF2-40B4-BE49-F238E27FC236}">
                  <a16:creationId xmlns:a16="http://schemas.microsoft.com/office/drawing/2014/main" id="{DCD0161A-EA22-BF43-98E0-A4EF830AD5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38069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23" name="群組 22">
            <a:extLst>
              <a:ext uri="{FF2B5EF4-FFF2-40B4-BE49-F238E27FC236}">
                <a16:creationId xmlns:a16="http://schemas.microsoft.com/office/drawing/2014/main" id="{78DA714D-966C-0049-828C-A8B7FDAFC375}"/>
              </a:ext>
            </a:extLst>
          </p:cNvPr>
          <p:cNvGrpSpPr/>
          <p:nvPr/>
        </p:nvGrpSpPr>
        <p:grpSpPr>
          <a:xfrm>
            <a:off x="664198" y="2136904"/>
            <a:ext cx="2241974" cy="1440000"/>
            <a:chOff x="1534861" y="3382319"/>
            <a:chExt cx="2241974" cy="1440000"/>
          </a:xfrm>
        </p:grpSpPr>
        <p:sp>
          <p:nvSpPr>
            <p:cNvPr id="24" name="Rectangle 11">
              <a:extLst>
                <a:ext uri="{FF2B5EF4-FFF2-40B4-BE49-F238E27FC236}">
                  <a16:creationId xmlns:a16="http://schemas.microsoft.com/office/drawing/2014/main" id="{A6BC12EF-DE91-F241-B01F-A265D6801124}"/>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25" name="矩形 24">
              <a:extLst>
                <a:ext uri="{FF2B5EF4-FFF2-40B4-BE49-F238E27FC236}">
                  <a16:creationId xmlns:a16="http://schemas.microsoft.com/office/drawing/2014/main" id="{19D7B025-19EE-E042-B6A8-0984CF4D4EEC}"/>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pic>
          <p:nvPicPr>
            <p:cNvPr id="26" name="圖片 25">
              <a:extLst>
                <a:ext uri="{FF2B5EF4-FFF2-40B4-BE49-F238E27FC236}">
                  <a16:creationId xmlns:a16="http://schemas.microsoft.com/office/drawing/2014/main" id="{860FD4A1-FABA-FB48-A7CF-93C03B02F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481" y="3489057"/>
              <a:ext cx="828000" cy="828000"/>
            </a:xfrm>
            <a:prstGeom prst="rect">
              <a:avLst/>
            </a:prstGeom>
          </p:spPr>
        </p:pic>
      </p:gr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zh-TW" sz="2800" b="1" dirty="0">
                <a:solidFill>
                  <a:srgbClr val="223474"/>
                </a:solidFill>
                <a:latin typeface="微軟正黑體" panose="020B0604030504040204" pitchFamily="34" charset="-120"/>
                <a:ea typeface="微軟正黑體" panose="020B0604030504040204" pitchFamily="34" charset="-120"/>
              </a:rPr>
              <a:t>社群申請書</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sp>
        <p:nvSpPr>
          <p:cNvPr id="28" name="圓角矩形 27">
            <a:extLst>
              <a:ext uri="{FF2B5EF4-FFF2-40B4-BE49-F238E27FC236}">
                <a16:creationId xmlns:a16="http://schemas.microsoft.com/office/drawing/2014/main" id="{D3BEC1CF-E9B0-6241-8625-A5C1EC91BC89}"/>
              </a:ext>
            </a:extLst>
          </p:cNvPr>
          <p:cNvSpPr/>
          <p:nvPr/>
        </p:nvSpPr>
        <p:spPr>
          <a:xfrm>
            <a:off x="870421" y="5109174"/>
            <a:ext cx="2146576"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sz="2800" b="1" dirty="0">
                <a:solidFill>
                  <a:srgbClr val="223474"/>
                </a:solidFill>
                <a:latin typeface="微軟正黑體" panose="020B0604030504040204" pitchFamily="34" charset="-120"/>
                <a:ea typeface="微軟正黑體" panose="020B0604030504040204" pitchFamily="34" charset="-120"/>
              </a:rPr>
              <a:t>經費概算表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pic>
        <p:nvPicPr>
          <p:cNvPr id="30" name="圖片 29">
            <a:extLst>
              <a:ext uri="{FF2B5EF4-FFF2-40B4-BE49-F238E27FC236}">
                <a16:creationId xmlns:a16="http://schemas.microsoft.com/office/drawing/2014/main" id="{44E13197-F8B0-814C-8A95-0FA707DD2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93" y="523904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33" name="圓角矩形 32">
            <a:extLst>
              <a:ext uri="{FF2B5EF4-FFF2-40B4-BE49-F238E27FC236}">
                <a16:creationId xmlns:a16="http://schemas.microsoft.com/office/drawing/2014/main" id="{7AF15A28-055C-D04D-9B2E-DF027A812791}"/>
              </a:ext>
            </a:extLst>
          </p:cNvPr>
          <p:cNvSpPr/>
          <p:nvPr/>
        </p:nvSpPr>
        <p:spPr>
          <a:xfrm>
            <a:off x="3662904" y="6129165"/>
            <a:ext cx="3555639"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討論、共識、可行性</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pic>
        <p:nvPicPr>
          <p:cNvPr id="34" name="圖片 33">
            <a:extLst>
              <a:ext uri="{FF2B5EF4-FFF2-40B4-BE49-F238E27FC236}">
                <a16:creationId xmlns:a16="http://schemas.microsoft.com/office/drawing/2014/main" id="{11ED5B27-1F04-A04C-8A92-D7DF211531C3}"/>
              </a:ext>
            </a:extLst>
          </p:cNvPr>
          <p:cNvPicPr>
            <a:picLocks noChangeAspect="1"/>
          </p:cNvPicPr>
          <p:nvPr/>
        </p:nvPicPr>
        <p:blipFill rotWithShape="1">
          <a:blip r:embed="rId5"/>
          <a:srcRect t="23599" r="13060"/>
          <a:stretch/>
        </p:blipFill>
        <p:spPr>
          <a:xfrm>
            <a:off x="3373195" y="1506803"/>
            <a:ext cx="8072633" cy="4429503"/>
          </a:xfrm>
          <a:prstGeom prst="rect">
            <a:avLst/>
          </a:prstGeom>
        </p:spPr>
      </p:pic>
      <p:sp>
        <p:nvSpPr>
          <p:cNvPr id="35" name="圓角矩形 34">
            <a:extLst>
              <a:ext uri="{FF2B5EF4-FFF2-40B4-BE49-F238E27FC236}">
                <a16:creationId xmlns:a16="http://schemas.microsoft.com/office/drawing/2014/main" id="{A721E213-4C15-9C41-B593-2C623521D244}"/>
              </a:ext>
            </a:extLst>
          </p:cNvPr>
          <p:cNvSpPr/>
          <p:nvPr/>
        </p:nvSpPr>
        <p:spPr>
          <a:xfrm>
            <a:off x="7764891" y="6129165"/>
            <a:ext cx="3261601" cy="578882"/>
          </a:xfrm>
          <a:prstGeom prst="roundRect">
            <a:avLst/>
          </a:prstGeom>
          <a:solidFill>
            <a:srgbClr val="223474"/>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與未來運作結合</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0082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4"/>
                                        </p:tgtEl>
                                        <p:attrNameLst>
                                          <p:attrName>style.opacity</p:attrName>
                                        </p:attrNameLst>
                                      </p:cBhvr>
                                      <p:to>
                                        <p:strVal val="0.25"/>
                                      </p:to>
                                    </p:set>
                                    <p:animEffect filter="image" prLst="opacity: 0.25">
                                      <p:cBhvr rctx="IE">
                                        <p:cTn id="7"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1800000">
            <a:off x="2044538" y="2764093"/>
            <a:ext cx="10212972" cy="5277179"/>
          </a:xfrm>
          <a:custGeom>
            <a:avLst/>
            <a:gdLst>
              <a:gd name="connsiteX0" fmla="*/ 0 w 13677900"/>
              <a:gd name="connsiteY0" fmla="*/ 0 h 5277179"/>
              <a:gd name="connsiteX1" fmla="*/ 13677900 w 13677900"/>
              <a:gd name="connsiteY1" fmla="*/ 0 h 5277179"/>
              <a:gd name="connsiteX2" fmla="*/ 13677900 w 13677900"/>
              <a:gd name="connsiteY2" fmla="*/ 5277179 h 5277179"/>
              <a:gd name="connsiteX3" fmla="*/ 0 w 13677900"/>
              <a:gd name="connsiteY3" fmla="*/ 5277179 h 5277179"/>
              <a:gd name="connsiteX4" fmla="*/ 0 w 13677900"/>
              <a:gd name="connsiteY4" fmla="*/ 0 h 5277179"/>
              <a:gd name="connsiteX0" fmla="*/ 0 w 13677900"/>
              <a:gd name="connsiteY0" fmla="*/ 0 h 5277179"/>
              <a:gd name="connsiteX1" fmla="*/ 13677900 w 13677900"/>
              <a:gd name="connsiteY1" fmla="*/ 0 h 5277179"/>
              <a:gd name="connsiteX2" fmla="*/ 13677900 w 13677900"/>
              <a:gd name="connsiteY2" fmla="*/ 5277179 h 5277179"/>
              <a:gd name="connsiteX3" fmla="*/ 3464928 w 13677900"/>
              <a:gd name="connsiteY3" fmla="*/ 5276544 h 5277179"/>
              <a:gd name="connsiteX4" fmla="*/ 0 w 13677900"/>
              <a:gd name="connsiteY4" fmla="*/ 5277179 h 5277179"/>
              <a:gd name="connsiteX5" fmla="*/ 0 w 13677900"/>
              <a:gd name="connsiteY5"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5277179 h 5277179"/>
              <a:gd name="connsiteX6" fmla="*/ 0 w 13677900"/>
              <a:gd name="connsiteY6"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0 h 5277179"/>
              <a:gd name="connsiteX0" fmla="*/ 0 w 10212972"/>
              <a:gd name="connsiteY0" fmla="*/ 5276544 h 5277179"/>
              <a:gd name="connsiteX1" fmla="*/ 1420238 w 10212972"/>
              <a:gd name="connsiteY1" fmla="*/ 2168 h 5277179"/>
              <a:gd name="connsiteX2" fmla="*/ 10212972 w 10212972"/>
              <a:gd name="connsiteY2" fmla="*/ 0 h 5277179"/>
              <a:gd name="connsiteX3" fmla="*/ 10212972 w 10212972"/>
              <a:gd name="connsiteY3" fmla="*/ 5277179 h 5277179"/>
              <a:gd name="connsiteX4" fmla="*/ 0 w 10212972"/>
              <a:gd name="connsiteY4" fmla="*/ 5276544 h 527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2972" h="5277179">
                <a:moveTo>
                  <a:pt x="0" y="5276544"/>
                </a:moveTo>
                <a:lnTo>
                  <a:pt x="1420238" y="2168"/>
                </a:lnTo>
                <a:lnTo>
                  <a:pt x="10212972" y="0"/>
                </a:lnTo>
                <a:lnTo>
                  <a:pt x="10212972" y="5277179"/>
                </a:lnTo>
                <a:lnTo>
                  <a:pt x="0" y="5276544"/>
                </a:lnTo>
                <a:close/>
              </a:path>
            </a:pathLst>
          </a:custGeom>
          <a:gradFill flip="none" rotWithShape="1">
            <a:gsLst>
              <a:gs pos="0">
                <a:schemeClr val="bg1">
                  <a:lumMod val="85000"/>
                  <a:alpha val="6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8"/>
          <p:cNvSpPr/>
          <p:nvPr/>
        </p:nvSpPr>
        <p:spPr>
          <a:xfrm rot="1800000">
            <a:off x="4629948" y="3112133"/>
            <a:ext cx="8826230" cy="800368"/>
          </a:xfrm>
          <a:custGeom>
            <a:avLst/>
            <a:gdLst>
              <a:gd name="connsiteX0" fmla="*/ 0 w 13677900"/>
              <a:gd name="connsiteY0" fmla="*/ 0 h 793261"/>
              <a:gd name="connsiteX1" fmla="*/ 13677900 w 13677900"/>
              <a:gd name="connsiteY1" fmla="*/ 0 h 793261"/>
              <a:gd name="connsiteX2" fmla="*/ 13677900 w 13677900"/>
              <a:gd name="connsiteY2" fmla="*/ 793261 h 793261"/>
              <a:gd name="connsiteX3" fmla="*/ 0 w 13677900"/>
              <a:gd name="connsiteY3" fmla="*/ 793261 h 793261"/>
              <a:gd name="connsiteX4" fmla="*/ 0 w 13677900"/>
              <a:gd name="connsiteY4" fmla="*/ 0 h 793261"/>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0 w 13677900"/>
              <a:gd name="connsiteY4" fmla="*/ 800368 h 800368"/>
              <a:gd name="connsiteX5" fmla="*/ 0 w 13677900"/>
              <a:gd name="connsiteY5"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800368 h 800368"/>
              <a:gd name="connsiteX6" fmla="*/ 0 w 13677900"/>
              <a:gd name="connsiteY6"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7107 h 800368"/>
              <a:gd name="connsiteX0" fmla="*/ 0 w 8826230"/>
              <a:gd name="connsiteY0" fmla="*/ 784169 h 800368"/>
              <a:gd name="connsiteX1" fmla="*/ 196172 w 8826230"/>
              <a:gd name="connsiteY1" fmla="*/ 0 h 800368"/>
              <a:gd name="connsiteX2" fmla="*/ 8826230 w 8826230"/>
              <a:gd name="connsiteY2" fmla="*/ 7107 h 800368"/>
              <a:gd name="connsiteX3" fmla="*/ 8826230 w 8826230"/>
              <a:gd name="connsiteY3" fmla="*/ 800368 h 800368"/>
              <a:gd name="connsiteX4" fmla="*/ 0 w 8826230"/>
              <a:gd name="connsiteY4" fmla="*/ 784169 h 800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230" h="800368">
                <a:moveTo>
                  <a:pt x="0" y="784169"/>
                </a:moveTo>
                <a:lnTo>
                  <a:pt x="196172" y="0"/>
                </a:lnTo>
                <a:lnTo>
                  <a:pt x="8826230" y="7107"/>
                </a:lnTo>
                <a:lnTo>
                  <a:pt x="8826230" y="800368"/>
                </a:lnTo>
                <a:lnTo>
                  <a:pt x="0" y="784169"/>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占位符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75188" y="1611299"/>
            <a:ext cx="4849022" cy="3227630"/>
          </a:xfrm>
        </p:spPr>
      </p:pic>
      <p:sp>
        <p:nvSpPr>
          <p:cNvPr id="5" name="矩形 4"/>
          <p:cNvSpPr/>
          <p:nvPr/>
        </p:nvSpPr>
        <p:spPr>
          <a:xfrm>
            <a:off x="5013098" y="1064419"/>
            <a:ext cx="580573" cy="580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矩形 2"/>
          <p:cNvSpPr/>
          <p:nvPr/>
        </p:nvSpPr>
        <p:spPr>
          <a:xfrm>
            <a:off x="1097411" y="4486951"/>
            <a:ext cx="1001492" cy="100149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9"/>
          <p:cNvSpPr/>
          <p:nvPr/>
        </p:nvSpPr>
        <p:spPr>
          <a:xfrm rot="1800000">
            <a:off x="4364220" y="5568754"/>
            <a:ext cx="7387498" cy="2177055"/>
          </a:xfrm>
          <a:custGeom>
            <a:avLst/>
            <a:gdLst>
              <a:gd name="connsiteX0" fmla="*/ 0 w 13677900"/>
              <a:gd name="connsiteY0" fmla="*/ 0 h 2210423"/>
              <a:gd name="connsiteX1" fmla="*/ 13677900 w 13677900"/>
              <a:gd name="connsiteY1" fmla="*/ 0 h 2210423"/>
              <a:gd name="connsiteX2" fmla="*/ 13677900 w 13677900"/>
              <a:gd name="connsiteY2" fmla="*/ 2210423 h 2210423"/>
              <a:gd name="connsiteX3" fmla="*/ 0 w 13677900"/>
              <a:gd name="connsiteY3" fmla="*/ 2210423 h 2210423"/>
              <a:gd name="connsiteX4" fmla="*/ 0 w 13677900"/>
              <a:gd name="connsiteY4" fmla="*/ 0 h 2210423"/>
              <a:gd name="connsiteX0" fmla="*/ 0 w 13677900"/>
              <a:gd name="connsiteY0" fmla="*/ 2355 h 2212778"/>
              <a:gd name="connsiteX1" fmla="*/ 6891338 w 13677900"/>
              <a:gd name="connsiteY1" fmla="*/ 0 h 2212778"/>
              <a:gd name="connsiteX2" fmla="*/ 13677900 w 13677900"/>
              <a:gd name="connsiteY2" fmla="*/ 2355 h 2212778"/>
              <a:gd name="connsiteX3" fmla="*/ 13677900 w 13677900"/>
              <a:gd name="connsiteY3" fmla="*/ 2212778 h 2212778"/>
              <a:gd name="connsiteX4" fmla="*/ 0 w 13677900"/>
              <a:gd name="connsiteY4" fmla="*/ 2212778 h 2212778"/>
              <a:gd name="connsiteX5" fmla="*/ 0 w 13677900"/>
              <a:gd name="connsiteY5" fmla="*/ 2355 h 2212778"/>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212778 h 2216700"/>
              <a:gd name="connsiteX6" fmla="*/ 0 w 13677900"/>
              <a:gd name="connsiteY6" fmla="*/ 2355 h 2216700"/>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355 h 2216700"/>
              <a:gd name="connsiteX0" fmla="*/ 0 w 7387498"/>
              <a:gd name="connsiteY0" fmla="*/ 2216700 h 2216700"/>
              <a:gd name="connsiteX1" fmla="*/ 600936 w 7387498"/>
              <a:gd name="connsiteY1" fmla="*/ 0 h 2216700"/>
              <a:gd name="connsiteX2" fmla="*/ 7387498 w 7387498"/>
              <a:gd name="connsiteY2" fmla="*/ 2355 h 2216700"/>
              <a:gd name="connsiteX3" fmla="*/ 7387498 w 7387498"/>
              <a:gd name="connsiteY3" fmla="*/ 2212778 h 2216700"/>
              <a:gd name="connsiteX4" fmla="*/ 0 w 7387498"/>
              <a:gd name="connsiteY4" fmla="*/ 2216700 h 221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498" h="2216700">
                <a:moveTo>
                  <a:pt x="0" y="2216700"/>
                </a:moveTo>
                <a:lnTo>
                  <a:pt x="600936" y="0"/>
                </a:lnTo>
                <a:lnTo>
                  <a:pt x="7387498" y="2355"/>
                </a:lnTo>
                <a:lnTo>
                  <a:pt x="7387498" y="2212778"/>
                </a:lnTo>
                <a:lnTo>
                  <a:pt x="0" y="221670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矩形 3"/>
          <p:cNvSpPr/>
          <p:nvPr/>
        </p:nvSpPr>
        <p:spPr>
          <a:xfrm>
            <a:off x="4305070" y="4136571"/>
            <a:ext cx="1624015" cy="1624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矩形 12"/>
          <p:cNvSpPr/>
          <p:nvPr/>
        </p:nvSpPr>
        <p:spPr>
          <a:xfrm rot="1800000">
            <a:off x="10252663" y="3736198"/>
            <a:ext cx="7062898" cy="901710"/>
          </a:xfrm>
          <a:custGeom>
            <a:avLst/>
            <a:gdLst>
              <a:gd name="connsiteX0" fmla="*/ 0 w 13677900"/>
              <a:gd name="connsiteY0" fmla="*/ 0 h 878149"/>
              <a:gd name="connsiteX1" fmla="*/ 13677900 w 13677900"/>
              <a:gd name="connsiteY1" fmla="*/ 0 h 878149"/>
              <a:gd name="connsiteX2" fmla="*/ 13677900 w 13677900"/>
              <a:gd name="connsiteY2" fmla="*/ 878149 h 878149"/>
              <a:gd name="connsiteX3" fmla="*/ 0 w 13677900"/>
              <a:gd name="connsiteY3" fmla="*/ 878149 h 878149"/>
              <a:gd name="connsiteX4" fmla="*/ 0 w 13677900"/>
              <a:gd name="connsiteY4" fmla="*/ 0 h 878149"/>
              <a:gd name="connsiteX0" fmla="*/ 0 w 13677900"/>
              <a:gd name="connsiteY0" fmla="*/ 11310 h 889459"/>
              <a:gd name="connsiteX1" fmla="*/ 6622329 w 13677900"/>
              <a:gd name="connsiteY1" fmla="*/ 0 h 889459"/>
              <a:gd name="connsiteX2" fmla="*/ 13677900 w 13677900"/>
              <a:gd name="connsiteY2" fmla="*/ 11310 h 889459"/>
              <a:gd name="connsiteX3" fmla="*/ 13677900 w 13677900"/>
              <a:gd name="connsiteY3" fmla="*/ 889459 h 889459"/>
              <a:gd name="connsiteX4" fmla="*/ 0 w 13677900"/>
              <a:gd name="connsiteY4" fmla="*/ 889459 h 889459"/>
              <a:gd name="connsiteX5" fmla="*/ 0 w 13677900"/>
              <a:gd name="connsiteY5" fmla="*/ 11310 h 889459"/>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889459 h 901710"/>
              <a:gd name="connsiteX6" fmla="*/ 0 w 13677900"/>
              <a:gd name="connsiteY6" fmla="*/ 11310 h 901710"/>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11310 h 901710"/>
              <a:gd name="connsiteX0" fmla="*/ 0 w 7062898"/>
              <a:gd name="connsiteY0" fmla="*/ 901710 h 901710"/>
              <a:gd name="connsiteX1" fmla="*/ 7327 w 7062898"/>
              <a:gd name="connsiteY1" fmla="*/ 0 h 901710"/>
              <a:gd name="connsiteX2" fmla="*/ 7062898 w 7062898"/>
              <a:gd name="connsiteY2" fmla="*/ 11310 h 901710"/>
              <a:gd name="connsiteX3" fmla="*/ 7062898 w 7062898"/>
              <a:gd name="connsiteY3" fmla="*/ 889459 h 901710"/>
              <a:gd name="connsiteX4" fmla="*/ 0 w 7062898"/>
              <a:gd name="connsiteY4" fmla="*/ 901710 h 90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898" h="901710">
                <a:moveTo>
                  <a:pt x="0" y="901710"/>
                </a:moveTo>
                <a:cubicBezTo>
                  <a:pt x="2442" y="601140"/>
                  <a:pt x="4885" y="300570"/>
                  <a:pt x="7327" y="0"/>
                </a:cubicBezTo>
                <a:lnTo>
                  <a:pt x="7062898" y="11310"/>
                </a:lnTo>
                <a:lnTo>
                  <a:pt x="7062898" y="889459"/>
                </a:lnTo>
                <a:lnTo>
                  <a:pt x="0" y="90171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9" name="组合 18"/>
          <p:cNvGrpSpPr/>
          <p:nvPr/>
        </p:nvGrpSpPr>
        <p:grpSpPr>
          <a:xfrm>
            <a:off x="10275888" y="1968952"/>
            <a:ext cx="889000" cy="889000"/>
            <a:chOff x="10275888" y="1968952"/>
            <a:chExt cx="889000" cy="889000"/>
          </a:xfrm>
        </p:grpSpPr>
        <p:sp>
          <p:nvSpPr>
            <p:cNvPr id="11" name="椭圆 10"/>
            <p:cNvSpPr/>
            <p:nvPr/>
          </p:nvSpPr>
          <p:spPr>
            <a:xfrm>
              <a:off x="10275888" y="1968952"/>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文本框 11"/>
            <p:cNvSpPr txBox="1"/>
            <p:nvPr/>
          </p:nvSpPr>
          <p:spPr>
            <a:xfrm>
              <a:off x="10374780" y="2123009"/>
              <a:ext cx="691215"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0</a:t>
              </a:r>
              <a:r>
                <a:rPr lang="en-US" altLang="zh-TW"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1</a:t>
              </a:r>
              <a:endParaRPr lang="zh-CN" altLang="en-US"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8518010" y="3012009"/>
            <a:ext cx="2646878" cy="1569660"/>
            <a:chOff x="8612228" y="3089795"/>
            <a:chExt cx="2646878" cy="1569660"/>
          </a:xfrm>
        </p:grpSpPr>
        <p:sp>
          <p:nvSpPr>
            <p:cNvPr id="14" name="文本框 13"/>
            <p:cNvSpPr txBox="1"/>
            <p:nvPr/>
          </p:nvSpPr>
          <p:spPr>
            <a:xfrm>
              <a:off x="8612228" y="3089795"/>
              <a:ext cx="2646878" cy="1569660"/>
            </a:xfrm>
            <a:prstGeom prst="rect">
              <a:avLst/>
            </a:prstGeom>
            <a:noFill/>
          </p:spPr>
          <p:txBody>
            <a:bodyPr wrap="none" rtlCol="0">
              <a:spAutoFit/>
              <a:scene3d>
                <a:camera prst="orthographicFront"/>
                <a:lightRig rig="threePt" dir="t"/>
              </a:scene3d>
              <a:sp3d contourW="12700"/>
            </a:bodyPr>
            <a:lstStyle/>
            <a:p>
              <a:pPr algn="r"/>
              <a:r>
                <a:rPr lang="zh-TW" altLang="en-US" sz="9600" b="1" dirty="0">
                  <a:solidFill>
                    <a:srgbClr val="BA2A4D"/>
                  </a:solidFill>
                  <a:latin typeface="Microsoft YaHei" panose="020B0503020204020204" pitchFamily="34" charset="-122"/>
                  <a:ea typeface="Microsoft YaHei" panose="020B0503020204020204" pitchFamily="34" charset="-122"/>
                  <a:sym typeface="inpin heiti" panose="00000500000000000000" pitchFamily="2" charset="-122"/>
                </a:rPr>
                <a:t>回顧</a:t>
              </a:r>
              <a:endParaRPr lang="zh-CN" altLang="en-US" sz="9600" b="1" dirty="0">
                <a:solidFill>
                  <a:srgbClr val="BA2A4D"/>
                </a:solidFill>
                <a:latin typeface="Microsoft YaHei" panose="020B0503020204020204" pitchFamily="34" charset="-122"/>
                <a:ea typeface="Microsoft YaHei" panose="020B0503020204020204" pitchFamily="34" charset="-122"/>
                <a:sym typeface="inpin heiti" panose="00000500000000000000" pitchFamily="2" charset="-122"/>
              </a:endParaRPr>
            </a:p>
          </p:txBody>
        </p:sp>
        <p:cxnSp>
          <p:nvCxnSpPr>
            <p:cNvPr id="18" name="直接连接符 17"/>
            <p:cNvCxnSpPr/>
            <p:nvPr/>
          </p:nvCxnSpPr>
          <p:spPr>
            <a:xfrm>
              <a:off x="10237788" y="4550226"/>
              <a:ext cx="914400" cy="0"/>
            </a:xfrm>
            <a:prstGeom prst="line">
              <a:avLst/>
            </a:prstGeom>
            <a:ln w="38100">
              <a:solidFill>
                <a:srgbClr val="BA2A4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956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zh-TW" sz="2800" b="1" dirty="0">
                <a:solidFill>
                  <a:srgbClr val="223474"/>
                </a:solidFill>
                <a:latin typeface="微軟正黑體" panose="020B0604030504040204" pitchFamily="34" charset="-120"/>
                <a:ea typeface="微軟正黑體" panose="020B0604030504040204" pitchFamily="34" charset="-120"/>
              </a:rPr>
              <a:t>社群申請書</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33" name="圓角矩形 32">
            <a:extLst>
              <a:ext uri="{FF2B5EF4-FFF2-40B4-BE49-F238E27FC236}">
                <a16:creationId xmlns:a16="http://schemas.microsoft.com/office/drawing/2014/main" id="{7AF15A28-055C-D04D-9B2E-DF027A812791}"/>
              </a:ext>
            </a:extLst>
          </p:cNvPr>
          <p:cNvSpPr/>
          <p:nvPr/>
        </p:nvSpPr>
        <p:spPr>
          <a:xfrm>
            <a:off x="3702341" y="4350649"/>
            <a:ext cx="3520392"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討論、共識、可行性</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35" name="圓角矩形 34">
            <a:extLst>
              <a:ext uri="{FF2B5EF4-FFF2-40B4-BE49-F238E27FC236}">
                <a16:creationId xmlns:a16="http://schemas.microsoft.com/office/drawing/2014/main" id="{A721E213-4C15-9C41-B593-2C623521D244}"/>
              </a:ext>
            </a:extLst>
          </p:cNvPr>
          <p:cNvSpPr/>
          <p:nvPr/>
        </p:nvSpPr>
        <p:spPr>
          <a:xfrm>
            <a:off x="3737519" y="5251590"/>
            <a:ext cx="3261601" cy="578882"/>
          </a:xfrm>
          <a:prstGeom prst="roundRect">
            <a:avLst/>
          </a:prstGeom>
          <a:solidFill>
            <a:srgbClr val="223474"/>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與未來運作結合</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3AE2734A-08F1-D342-BD53-97E49D1EA78C}"/>
              </a:ext>
            </a:extLst>
          </p:cNvPr>
          <p:cNvPicPr>
            <a:picLocks noChangeAspect="1"/>
          </p:cNvPicPr>
          <p:nvPr/>
        </p:nvPicPr>
        <p:blipFill>
          <a:blip r:embed="rId4"/>
          <a:stretch>
            <a:fillRect/>
          </a:stretch>
        </p:blipFill>
        <p:spPr>
          <a:xfrm>
            <a:off x="2959905" y="1445626"/>
            <a:ext cx="9013041" cy="2074523"/>
          </a:xfrm>
          <a:prstGeom prst="rect">
            <a:avLst/>
          </a:prstGeom>
        </p:spPr>
      </p:pic>
      <p:pic>
        <p:nvPicPr>
          <p:cNvPr id="3" name="圖片 2">
            <a:extLst>
              <a:ext uri="{FF2B5EF4-FFF2-40B4-BE49-F238E27FC236}">
                <a16:creationId xmlns:a16="http://schemas.microsoft.com/office/drawing/2014/main" id="{DA870A82-EA97-A044-98DD-E7836CEC97A9}"/>
              </a:ext>
            </a:extLst>
          </p:cNvPr>
          <p:cNvPicPr>
            <a:picLocks noChangeAspect="1"/>
          </p:cNvPicPr>
          <p:nvPr/>
        </p:nvPicPr>
        <p:blipFill>
          <a:blip r:embed="rId5"/>
          <a:stretch>
            <a:fillRect/>
          </a:stretch>
        </p:blipFill>
        <p:spPr>
          <a:xfrm>
            <a:off x="7854851" y="3576904"/>
            <a:ext cx="3579671" cy="3110035"/>
          </a:xfrm>
          <a:prstGeom prst="rect">
            <a:avLst/>
          </a:prstGeom>
          <a:ln>
            <a:noFill/>
          </a:ln>
          <a:effectLst>
            <a:outerShdw blurRad="292100" dist="139700" dir="2700000" algn="tl" rotWithShape="0">
              <a:srgbClr val="333333">
                <a:alpha val="65000"/>
              </a:srgbClr>
            </a:outerShdw>
          </a:effectLst>
        </p:spPr>
      </p:pic>
      <p:grpSp>
        <p:nvGrpSpPr>
          <p:cNvPr id="40" name="群組 39">
            <a:extLst>
              <a:ext uri="{FF2B5EF4-FFF2-40B4-BE49-F238E27FC236}">
                <a16:creationId xmlns:a16="http://schemas.microsoft.com/office/drawing/2014/main" id="{EB5F36CB-DF19-E94B-979D-F40145220BF0}"/>
              </a:ext>
            </a:extLst>
          </p:cNvPr>
          <p:cNvGrpSpPr/>
          <p:nvPr/>
        </p:nvGrpSpPr>
        <p:grpSpPr>
          <a:xfrm>
            <a:off x="664198" y="2136904"/>
            <a:ext cx="2241974" cy="1440000"/>
            <a:chOff x="664198" y="2136904"/>
            <a:chExt cx="2241974" cy="1440000"/>
          </a:xfrm>
        </p:grpSpPr>
        <p:grpSp>
          <p:nvGrpSpPr>
            <p:cNvPr id="41" name="群組 40">
              <a:extLst>
                <a:ext uri="{FF2B5EF4-FFF2-40B4-BE49-F238E27FC236}">
                  <a16:creationId xmlns:a16="http://schemas.microsoft.com/office/drawing/2014/main" id="{0742EB7E-CC7C-9946-B46B-04CEE5B81C4E}"/>
                </a:ext>
              </a:extLst>
            </p:cNvPr>
            <p:cNvGrpSpPr/>
            <p:nvPr/>
          </p:nvGrpSpPr>
          <p:grpSpPr>
            <a:xfrm>
              <a:off x="664198" y="2136904"/>
              <a:ext cx="2241974" cy="1440000"/>
              <a:chOff x="1534861" y="3382319"/>
              <a:chExt cx="2241974" cy="1440000"/>
            </a:xfrm>
          </p:grpSpPr>
          <p:sp>
            <p:nvSpPr>
              <p:cNvPr id="43" name="Rectangle 11">
                <a:extLst>
                  <a:ext uri="{FF2B5EF4-FFF2-40B4-BE49-F238E27FC236}">
                    <a16:creationId xmlns:a16="http://schemas.microsoft.com/office/drawing/2014/main" id="{59C59DB2-4F90-1D4D-B821-6FAFF2F57645}"/>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4" name="矩形 43">
                <a:extLst>
                  <a:ext uri="{FF2B5EF4-FFF2-40B4-BE49-F238E27FC236}">
                    <a16:creationId xmlns:a16="http://schemas.microsoft.com/office/drawing/2014/main" id="{A0F4B8A0-75E6-C14B-A9BE-026B9E7F90F5}"/>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42" name="圖片 41">
              <a:extLst>
                <a:ext uri="{FF2B5EF4-FFF2-40B4-BE49-F238E27FC236}">
                  <a16:creationId xmlns:a16="http://schemas.microsoft.com/office/drawing/2014/main" id="{DA2ABB2D-1A62-E54C-AB9E-07B35BA10C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2487559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zh-TW" sz="2800" b="1" dirty="0">
                <a:solidFill>
                  <a:srgbClr val="223474"/>
                </a:solidFill>
                <a:latin typeface="微軟正黑體" panose="020B0604030504040204" pitchFamily="34" charset="-120"/>
                <a:ea typeface="微軟正黑體" panose="020B0604030504040204" pitchFamily="34" charset="-120"/>
              </a:rPr>
              <a:t>社群申請書</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33" name="圓角矩形 32">
            <a:extLst>
              <a:ext uri="{FF2B5EF4-FFF2-40B4-BE49-F238E27FC236}">
                <a16:creationId xmlns:a16="http://schemas.microsoft.com/office/drawing/2014/main" id="{7AF15A28-055C-D04D-9B2E-DF027A812791}"/>
              </a:ext>
            </a:extLst>
          </p:cNvPr>
          <p:cNvSpPr/>
          <p:nvPr/>
        </p:nvSpPr>
        <p:spPr>
          <a:xfrm>
            <a:off x="3557023" y="5803398"/>
            <a:ext cx="1088273"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 計畫</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647565C1-9D76-714C-95CF-157E5E3EC5F1}"/>
              </a:ext>
            </a:extLst>
          </p:cNvPr>
          <p:cNvPicPr>
            <a:picLocks noChangeAspect="1"/>
          </p:cNvPicPr>
          <p:nvPr/>
        </p:nvPicPr>
        <p:blipFill>
          <a:blip r:embed="rId4"/>
          <a:stretch>
            <a:fillRect/>
          </a:stretch>
        </p:blipFill>
        <p:spPr>
          <a:xfrm>
            <a:off x="3173794" y="1571788"/>
            <a:ext cx="8944572" cy="3978865"/>
          </a:xfrm>
          <a:prstGeom prst="rect">
            <a:avLst/>
          </a:prstGeom>
        </p:spPr>
      </p:pic>
      <p:sp>
        <p:nvSpPr>
          <p:cNvPr id="34" name="向右箭號 1">
            <a:extLst>
              <a:ext uri="{FF2B5EF4-FFF2-40B4-BE49-F238E27FC236}">
                <a16:creationId xmlns:a16="http://schemas.microsoft.com/office/drawing/2014/main" id="{DA0EFB94-98C1-5B46-BA07-B63F8E27F2BC}"/>
              </a:ext>
            </a:extLst>
          </p:cNvPr>
          <p:cNvSpPr/>
          <p:nvPr/>
        </p:nvSpPr>
        <p:spPr>
          <a:xfrm>
            <a:off x="4910644" y="5878526"/>
            <a:ext cx="530080" cy="428625"/>
          </a:xfrm>
          <a:prstGeom prst="rightArrow">
            <a:avLst/>
          </a:prstGeom>
          <a:solidFill>
            <a:srgbClr val="9C9C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圓角矩形 39">
            <a:extLst>
              <a:ext uri="{FF2B5EF4-FFF2-40B4-BE49-F238E27FC236}">
                <a16:creationId xmlns:a16="http://schemas.microsoft.com/office/drawing/2014/main" id="{7AEA2714-D4C4-AF49-9031-F4E9569528D3}"/>
              </a:ext>
            </a:extLst>
          </p:cNvPr>
          <p:cNvSpPr/>
          <p:nvPr/>
        </p:nvSpPr>
        <p:spPr>
          <a:xfrm>
            <a:off x="5642565" y="5803398"/>
            <a:ext cx="2217426" cy="578882"/>
          </a:xfrm>
          <a:prstGeom prst="roundRect">
            <a:avLst/>
          </a:prstGeom>
          <a:solidFill>
            <a:srgbClr val="444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 學期中調整</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41" name="向右箭號 1">
            <a:extLst>
              <a:ext uri="{FF2B5EF4-FFF2-40B4-BE49-F238E27FC236}">
                <a16:creationId xmlns:a16="http://schemas.microsoft.com/office/drawing/2014/main" id="{87CBBE2B-83C3-A44C-97FC-06CA19B7FB01}"/>
              </a:ext>
            </a:extLst>
          </p:cNvPr>
          <p:cNvSpPr/>
          <p:nvPr/>
        </p:nvSpPr>
        <p:spPr>
          <a:xfrm>
            <a:off x="8104604" y="5865647"/>
            <a:ext cx="530080" cy="428625"/>
          </a:xfrm>
          <a:prstGeom prst="rightArrow">
            <a:avLst/>
          </a:prstGeom>
          <a:solidFill>
            <a:srgbClr val="9C9C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圓角矩形 41">
            <a:extLst>
              <a:ext uri="{FF2B5EF4-FFF2-40B4-BE49-F238E27FC236}">
                <a16:creationId xmlns:a16="http://schemas.microsoft.com/office/drawing/2014/main" id="{9E37A551-6B6C-4F46-91F2-B9CE60E7183F}"/>
              </a:ext>
            </a:extLst>
          </p:cNvPr>
          <p:cNvSpPr/>
          <p:nvPr/>
        </p:nvSpPr>
        <p:spPr>
          <a:xfrm>
            <a:off x="8926678" y="5803398"/>
            <a:ext cx="1737029" cy="578882"/>
          </a:xfrm>
          <a:prstGeom prst="roundRect">
            <a:avLst/>
          </a:prstGeom>
          <a:solidFill>
            <a:srgbClr val="223474"/>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運作目標</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grpSp>
        <p:nvGrpSpPr>
          <p:cNvPr id="43" name="群組 42">
            <a:extLst>
              <a:ext uri="{FF2B5EF4-FFF2-40B4-BE49-F238E27FC236}">
                <a16:creationId xmlns:a16="http://schemas.microsoft.com/office/drawing/2014/main" id="{6CD1CF9D-814A-B146-81A9-6CDDCA770D65}"/>
              </a:ext>
            </a:extLst>
          </p:cNvPr>
          <p:cNvGrpSpPr/>
          <p:nvPr/>
        </p:nvGrpSpPr>
        <p:grpSpPr>
          <a:xfrm>
            <a:off x="664198" y="2136904"/>
            <a:ext cx="2241974" cy="1440000"/>
            <a:chOff x="664198" y="2136904"/>
            <a:chExt cx="2241974" cy="1440000"/>
          </a:xfrm>
        </p:grpSpPr>
        <p:grpSp>
          <p:nvGrpSpPr>
            <p:cNvPr id="44" name="群組 43">
              <a:extLst>
                <a:ext uri="{FF2B5EF4-FFF2-40B4-BE49-F238E27FC236}">
                  <a16:creationId xmlns:a16="http://schemas.microsoft.com/office/drawing/2014/main" id="{36665C87-A25D-3442-AE4A-2FB8960BE02F}"/>
                </a:ext>
              </a:extLst>
            </p:cNvPr>
            <p:cNvGrpSpPr/>
            <p:nvPr/>
          </p:nvGrpSpPr>
          <p:grpSpPr>
            <a:xfrm>
              <a:off x="664198" y="2136904"/>
              <a:ext cx="2241974" cy="1440000"/>
              <a:chOff x="1534861" y="3382319"/>
              <a:chExt cx="2241974" cy="1440000"/>
            </a:xfrm>
          </p:grpSpPr>
          <p:sp>
            <p:nvSpPr>
              <p:cNvPr id="46" name="Rectangle 11">
                <a:extLst>
                  <a:ext uri="{FF2B5EF4-FFF2-40B4-BE49-F238E27FC236}">
                    <a16:creationId xmlns:a16="http://schemas.microsoft.com/office/drawing/2014/main" id="{51D1A119-4BB6-C040-9166-766CE8880E99}"/>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7" name="矩形 46">
                <a:extLst>
                  <a:ext uri="{FF2B5EF4-FFF2-40B4-BE49-F238E27FC236}">
                    <a16:creationId xmlns:a16="http://schemas.microsoft.com/office/drawing/2014/main" id="{B6019DF2-39A0-8844-A06B-42ECE38B2FCF}"/>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45" name="圖片 44">
              <a:extLst>
                <a:ext uri="{FF2B5EF4-FFF2-40B4-BE49-F238E27FC236}">
                  <a16:creationId xmlns:a16="http://schemas.microsoft.com/office/drawing/2014/main" id="{706B1819-4229-954B-B50D-6064E6BEA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2541094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8" name="圓角矩形 27">
            <a:extLst>
              <a:ext uri="{FF2B5EF4-FFF2-40B4-BE49-F238E27FC236}">
                <a16:creationId xmlns:a16="http://schemas.microsoft.com/office/drawing/2014/main" id="{D3BEC1CF-E9B0-6241-8625-A5C1EC91BC89}"/>
              </a:ext>
            </a:extLst>
          </p:cNvPr>
          <p:cNvSpPr/>
          <p:nvPr/>
        </p:nvSpPr>
        <p:spPr>
          <a:xfrm>
            <a:off x="947695" y="4336442"/>
            <a:ext cx="2146576"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sz="2800" b="1" dirty="0">
                <a:solidFill>
                  <a:srgbClr val="223474"/>
                </a:solidFill>
                <a:latin typeface="微軟正黑體" panose="020B0604030504040204" pitchFamily="34" charset="-120"/>
                <a:ea typeface="微軟正黑體" panose="020B0604030504040204" pitchFamily="34" charset="-120"/>
              </a:rPr>
              <a:t>經費概算表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30" name="圖片 29">
            <a:extLst>
              <a:ext uri="{FF2B5EF4-FFF2-40B4-BE49-F238E27FC236}">
                <a16:creationId xmlns:a16="http://schemas.microsoft.com/office/drawing/2014/main" id="{44E13197-F8B0-814C-8A95-0FA707DD2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67" y="4466308"/>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8095892A-8627-204A-92E6-94F048A28E90}"/>
              </a:ext>
            </a:extLst>
          </p:cNvPr>
          <p:cNvPicPr>
            <a:picLocks noChangeAspect="1"/>
          </p:cNvPicPr>
          <p:nvPr/>
        </p:nvPicPr>
        <p:blipFill rotWithShape="1">
          <a:blip r:embed="rId4"/>
          <a:srcRect t="20353"/>
          <a:stretch/>
        </p:blipFill>
        <p:spPr>
          <a:xfrm>
            <a:off x="3706127" y="1429286"/>
            <a:ext cx="7714346" cy="5307563"/>
          </a:xfrm>
          <a:prstGeom prst="rect">
            <a:avLst/>
          </a:prstGeom>
        </p:spPr>
      </p:pic>
      <p:sp>
        <p:nvSpPr>
          <p:cNvPr id="35" name="圓角矩形 34">
            <a:extLst>
              <a:ext uri="{FF2B5EF4-FFF2-40B4-BE49-F238E27FC236}">
                <a16:creationId xmlns:a16="http://schemas.microsoft.com/office/drawing/2014/main" id="{A54528F1-05BB-9246-89B6-198ED65EAF08}"/>
              </a:ext>
            </a:extLst>
          </p:cNvPr>
          <p:cNvSpPr/>
          <p:nvPr/>
        </p:nvSpPr>
        <p:spPr>
          <a:xfrm>
            <a:off x="9722574" y="735062"/>
            <a:ext cx="1492559"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en-US" altLang="zh-TW" sz="2800" b="1" dirty="0">
                <a:solidFill>
                  <a:schemeClr val="bg1"/>
                </a:solidFill>
                <a:latin typeface="微軟正黑體" panose="020B0604030504040204" pitchFamily="34" charset="-120"/>
                <a:ea typeface="微軟正黑體" panose="020B0604030504040204" pitchFamily="34" charset="-120"/>
              </a:rPr>
              <a:t>1</a:t>
            </a:r>
            <a:r>
              <a:rPr lang="zh-TW" altLang="en-US" sz="2800" b="1" dirty="0">
                <a:solidFill>
                  <a:schemeClr val="bg1"/>
                </a:solidFill>
                <a:latin typeface="微軟正黑體" panose="020B0604030504040204" pitchFamily="34" charset="-120"/>
                <a:ea typeface="微軟正黑體" panose="020B0604030504040204" pitchFamily="34" charset="-120"/>
              </a:rPr>
              <a:t>類</a:t>
            </a:r>
            <a:r>
              <a:rPr lang="en-US" altLang="zh-TW" sz="2800" b="1" dirty="0">
                <a:solidFill>
                  <a:schemeClr val="bg1"/>
                </a:solidFill>
                <a:latin typeface="微軟正黑體" panose="020B0604030504040204" pitchFamily="34" charset="-120"/>
                <a:ea typeface="微軟正黑體" panose="020B0604030504040204" pitchFamily="34" charset="-120"/>
              </a:rPr>
              <a:t>1</a:t>
            </a:r>
            <a:r>
              <a:rPr lang="zh-TW" altLang="en-US" sz="2800" b="1" dirty="0">
                <a:solidFill>
                  <a:schemeClr val="bg1"/>
                </a:solidFill>
                <a:latin typeface="微軟正黑體" panose="020B0604030504040204" pitchFamily="34" charset="-120"/>
                <a:ea typeface="微軟正黑體" panose="020B0604030504040204" pitchFamily="34" charset="-120"/>
              </a:rPr>
              <a:t>張</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B1926D62-5761-5747-BB63-CAA36528258F}"/>
              </a:ext>
            </a:extLst>
          </p:cNvPr>
          <p:cNvSpPr/>
          <p:nvPr/>
        </p:nvSpPr>
        <p:spPr>
          <a:xfrm>
            <a:off x="8871872" y="4015686"/>
            <a:ext cx="2268000" cy="252000"/>
          </a:xfrm>
          <a:prstGeom prst="rect">
            <a:avLst/>
          </a:prstGeom>
          <a:solidFill>
            <a:srgbClr val="D5FC79">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43" name="群組 42">
            <a:extLst>
              <a:ext uri="{FF2B5EF4-FFF2-40B4-BE49-F238E27FC236}">
                <a16:creationId xmlns:a16="http://schemas.microsoft.com/office/drawing/2014/main" id="{FFFF5583-FD58-794A-9ADF-EFE709C2A816}"/>
              </a:ext>
            </a:extLst>
          </p:cNvPr>
          <p:cNvGrpSpPr/>
          <p:nvPr/>
        </p:nvGrpSpPr>
        <p:grpSpPr>
          <a:xfrm>
            <a:off x="664198" y="2136904"/>
            <a:ext cx="2241974" cy="1440000"/>
            <a:chOff x="664198" y="2136904"/>
            <a:chExt cx="2241974" cy="1440000"/>
          </a:xfrm>
        </p:grpSpPr>
        <p:grpSp>
          <p:nvGrpSpPr>
            <p:cNvPr id="44" name="群組 43">
              <a:extLst>
                <a:ext uri="{FF2B5EF4-FFF2-40B4-BE49-F238E27FC236}">
                  <a16:creationId xmlns:a16="http://schemas.microsoft.com/office/drawing/2014/main" id="{51A36133-9023-B143-9D56-637AE13F00E6}"/>
                </a:ext>
              </a:extLst>
            </p:cNvPr>
            <p:cNvGrpSpPr/>
            <p:nvPr/>
          </p:nvGrpSpPr>
          <p:grpSpPr>
            <a:xfrm>
              <a:off x="664198" y="2136904"/>
              <a:ext cx="2241974" cy="1440000"/>
              <a:chOff x="1534861" y="3382319"/>
              <a:chExt cx="2241974" cy="1440000"/>
            </a:xfrm>
          </p:grpSpPr>
          <p:sp>
            <p:nvSpPr>
              <p:cNvPr id="46" name="Rectangle 11">
                <a:extLst>
                  <a:ext uri="{FF2B5EF4-FFF2-40B4-BE49-F238E27FC236}">
                    <a16:creationId xmlns:a16="http://schemas.microsoft.com/office/drawing/2014/main" id="{22F0C857-2A0C-9A41-89E7-F2F365DC14D5}"/>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7" name="矩形 46">
                <a:extLst>
                  <a:ext uri="{FF2B5EF4-FFF2-40B4-BE49-F238E27FC236}">
                    <a16:creationId xmlns:a16="http://schemas.microsoft.com/office/drawing/2014/main" id="{CE4D928F-1B9D-8243-9928-C284FB7D38A3}"/>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45" name="圖片 44">
              <a:extLst>
                <a:ext uri="{FF2B5EF4-FFF2-40B4-BE49-F238E27FC236}">
                  <a16:creationId xmlns:a16="http://schemas.microsoft.com/office/drawing/2014/main" id="{EA646C65-E501-0542-B49F-8BA7A3DAF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3034529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8" name="圓角矩形 27">
            <a:extLst>
              <a:ext uri="{FF2B5EF4-FFF2-40B4-BE49-F238E27FC236}">
                <a16:creationId xmlns:a16="http://schemas.microsoft.com/office/drawing/2014/main" id="{D3BEC1CF-E9B0-6241-8625-A5C1EC91BC89}"/>
              </a:ext>
            </a:extLst>
          </p:cNvPr>
          <p:cNvSpPr/>
          <p:nvPr/>
        </p:nvSpPr>
        <p:spPr>
          <a:xfrm>
            <a:off x="947695" y="4336442"/>
            <a:ext cx="2146576"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sz="2800" b="1" dirty="0">
                <a:solidFill>
                  <a:srgbClr val="223474"/>
                </a:solidFill>
                <a:latin typeface="微軟正黑體" panose="020B0604030504040204" pitchFamily="34" charset="-120"/>
                <a:ea typeface="微軟正黑體" panose="020B0604030504040204" pitchFamily="34" charset="-120"/>
              </a:rPr>
              <a:t>經費概算表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30" name="圖片 29">
            <a:extLst>
              <a:ext uri="{FF2B5EF4-FFF2-40B4-BE49-F238E27FC236}">
                <a16:creationId xmlns:a16="http://schemas.microsoft.com/office/drawing/2014/main" id="{44E13197-F8B0-814C-8A95-0FA707DD2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67" y="4466308"/>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35" name="圓角矩形 34">
            <a:extLst>
              <a:ext uri="{FF2B5EF4-FFF2-40B4-BE49-F238E27FC236}">
                <a16:creationId xmlns:a16="http://schemas.microsoft.com/office/drawing/2014/main" id="{A54528F1-05BB-9246-89B6-198ED65EAF08}"/>
              </a:ext>
            </a:extLst>
          </p:cNvPr>
          <p:cNvSpPr/>
          <p:nvPr/>
        </p:nvSpPr>
        <p:spPr>
          <a:xfrm>
            <a:off x="9722574" y="735062"/>
            <a:ext cx="1492559"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en-US" altLang="zh-TW" sz="2800" b="1" dirty="0">
                <a:solidFill>
                  <a:schemeClr val="bg1"/>
                </a:solidFill>
                <a:latin typeface="微軟正黑體" panose="020B0604030504040204" pitchFamily="34" charset="-120"/>
                <a:ea typeface="微軟正黑體" panose="020B0604030504040204" pitchFamily="34" charset="-120"/>
              </a:rPr>
              <a:t>1</a:t>
            </a:r>
            <a:r>
              <a:rPr lang="zh-TW" altLang="en-US" sz="2800" b="1" dirty="0">
                <a:solidFill>
                  <a:schemeClr val="bg1"/>
                </a:solidFill>
                <a:latin typeface="微軟正黑體" panose="020B0604030504040204" pitchFamily="34" charset="-120"/>
                <a:ea typeface="微軟正黑體" panose="020B0604030504040204" pitchFamily="34" charset="-120"/>
              </a:rPr>
              <a:t>類</a:t>
            </a:r>
            <a:r>
              <a:rPr lang="en-US" altLang="zh-TW" sz="2800" b="1" dirty="0">
                <a:solidFill>
                  <a:schemeClr val="bg1"/>
                </a:solidFill>
                <a:latin typeface="微軟正黑體" panose="020B0604030504040204" pitchFamily="34" charset="-120"/>
                <a:ea typeface="微軟正黑體" panose="020B0604030504040204" pitchFamily="34" charset="-120"/>
              </a:rPr>
              <a:t>1</a:t>
            </a:r>
            <a:r>
              <a:rPr lang="zh-TW" altLang="en-US" sz="2800" b="1" dirty="0">
                <a:solidFill>
                  <a:schemeClr val="bg1"/>
                </a:solidFill>
                <a:latin typeface="微軟正黑體" panose="020B0604030504040204" pitchFamily="34" charset="-120"/>
                <a:ea typeface="微軟正黑體" panose="020B0604030504040204" pitchFamily="34" charset="-120"/>
              </a:rPr>
              <a:t>張</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8848FE2F-9CA8-E341-AB42-0F8513461EC1}"/>
              </a:ext>
            </a:extLst>
          </p:cNvPr>
          <p:cNvSpPr/>
          <p:nvPr/>
        </p:nvSpPr>
        <p:spPr>
          <a:xfrm>
            <a:off x="3555818" y="1703322"/>
            <a:ext cx="8009410" cy="1005403"/>
          </a:xfrm>
          <a:prstGeom prst="rect">
            <a:avLst/>
          </a:prstGeom>
        </p:spPr>
        <p:txBody>
          <a:bodyPr wrap="square">
            <a:spAutoFit/>
          </a:bodyPr>
          <a:lstStyle/>
          <a:p>
            <a:pPr marL="342900" lvl="0" indent="-342900">
              <a:spcBef>
                <a:spcPts val="360"/>
              </a:spcBef>
              <a:spcAft>
                <a:spcPts val="0"/>
              </a:spcAft>
              <a:buFont typeface="Wingdings" pitchFamily="2" charset="2"/>
              <a:buChar char=""/>
            </a:pP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註</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1</a:t>
            </a: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：第</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1</a:t>
            </a: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類依學校規模、跨校社群數量編列</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1</a:t>
            </a: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張</a:t>
            </a:r>
            <a:endPar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endParaRPr>
          </a:p>
          <a:p>
            <a:pPr lvl="0">
              <a:spcBef>
                <a:spcPts val="360"/>
              </a:spcBef>
              <a:spcAft>
                <a:spcPts val="0"/>
              </a:spcAft>
            </a:pP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總數即可。</a:t>
            </a:r>
          </a:p>
        </p:txBody>
      </p:sp>
      <p:sp>
        <p:nvSpPr>
          <p:cNvPr id="27" name="矩形 26">
            <a:extLst>
              <a:ext uri="{FF2B5EF4-FFF2-40B4-BE49-F238E27FC236}">
                <a16:creationId xmlns:a16="http://schemas.microsoft.com/office/drawing/2014/main" id="{22A0F434-FA88-8D4C-8749-A62BFB32F0B0}"/>
              </a:ext>
            </a:extLst>
          </p:cNvPr>
          <p:cNvSpPr/>
          <p:nvPr/>
        </p:nvSpPr>
        <p:spPr>
          <a:xfrm>
            <a:off x="3555818" y="2808790"/>
            <a:ext cx="8009410" cy="1005403"/>
          </a:xfrm>
          <a:prstGeom prst="rect">
            <a:avLst/>
          </a:prstGeom>
        </p:spPr>
        <p:txBody>
          <a:bodyPr wrap="square">
            <a:spAutoFit/>
          </a:bodyPr>
          <a:lstStyle/>
          <a:p>
            <a:pPr marL="342900" lvl="0" indent="-342900">
              <a:spcBef>
                <a:spcPts val="360"/>
              </a:spcBef>
              <a:spcAft>
                <a:spcPts val="0"/>
              </a:spcAft>
              <a:buFont typeface="Wingdings" pitchFamily="2" charset="2"/>
              <a:buChar char=""/>
            </a:pP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註</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2</a:t>
            </a: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第</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2~4</a:t>
            </a: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類社群採跨校運作者，另補助</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5,000</a:t>
            </a:r>
          </a:p>
          <a:p>
            <a:pPr lvl="0">
              <a:spcBef>
                <a:spcPts val="360"/>
              </a:spcBef>
              <a:spcAft>
                <a:spcPts val="0"/>
              </a:spcAft>
            </a:pP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               元，得不受每</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1</a:t>
            </a: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類社群經費上限。</a:t>
            </a:r>
            <a:endPar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9" name="矩形 28">
            <a:extLst>
              <a:ext uri="{FF2B5EF4-FFF2-40B4-BE49-F238E27FC236}">
                <a16:creationId xmlns:a16="http://schemas.microsoft.com/office/drawing/2014/main" id="{CF3D606B-6175-4845-B171-CECA5DD71AEF}"/>
              </a:ext>
            </a:extLst>
          </p:cNvPr>
          <p:cNvSpPr/>
          <p:nvPr/>
        </p:nvSpPr>
        <p:spPr>
          <a:xfrm>
            <a:off x="3555818" y="4010514"/>
            <a:ext cx="8410754" cy="1487587"/>
          </a:xfrm>
          <a:prstGeom prst="rect">
            <a:avLst/>
          </a:prstGeom>
        </p:spPr>
        <p:txBody>
          <a:bodyPr wrap="square">
            <a:spAutoFit/>
          </a:bodyPr>
          <a:lstStyle/>
          <a:p>
            <a:pPr marL="342900" lvl="0" indent="-342900">
              <a:spcBef>
                <a:spcPts val="360"/>
              </a:spcBef>
              <a:spcAft>
                <a:spcPts val="0"/>
              </a:spcAft>
              <a:buFont typeface="Wingdings" pitchFamily="2" charset="2"/>
              <a:buChar char=""/>
            </a:pP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註</a:t>
            </a:r>
            <a:r>
              <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3</a:t>
            </a:r>
            <a:r>
              <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本補助經費皆為業務費，各項目間經費得視</a:t>
            </a:r>
            <a:endPar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endParaRPr>
          </a:p>
          <a:p>
            <a:pPr lvl="0">
              <a:spcBef>
                <a:spcPts val="360"/>
              </a:spcBef>
              <a:spcAft>
                <a:spcPts val="0"/>
              </a:spcAft>
            </a:pP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               實際運作需求相互勻支，惟仍需與社群運作</a:t>
            </a:r>
            <a:endParaRPr lang="en-US" altLang="zh-TW" sz="2800" kern="100">
              <a:latin typeface="Microsoft JhengHei" panose="020B0604030504040204" pitchFamily="34" charset="-120"/>
              <a:ea typeface="Microsoft JhengHei" panose="020B0604030504040204" pitchFamily="34" charset="-120"/>
              <a:cs typeface="Times New Roman" panose="02020603050405020304" pitchFamily="18" charset="0"/>
            </a:endParaRPr>
          </a:p>
          <a:p>
            <a:pPr lvl="0">
              <a:spcBef>
                <a:spcPts val="360"/>
              </a:spcBef>
              <a:spcAft>
                <a:spcPts val="0"/>
              </a:spcAft>
            </a:pPr>
            <a:r>
              <a:rPr lang="zh-TW" altLang="en-US" sz="2800" kern="100">
                <a:latin typeface="Microsoft JhengHei" panose="020B0604030504040204" pitchFamily="34" charset="-120"/>
                <a:ea typeface="Microsoft JhengHei" panose="020B0604030504040204" pitchFamily="34" charset="-120"/>
                <a:cs typeface="Times New Roman" panose="02020603050405020304" pitchFamily="18" charset="0"/>
              </a:rPr>
              <a:t>               相關。</a:t>
            </a:r>
            <a:endParaRPr lang="zh-TW" altLang="zh-TW" sz="2800" kern="100">
              <a:latin typeface="Microsoft JhengHei" panose="020B0604030504040204" pitchFamily="34" charset="-120"/>
              <a:ea typeface="Microsoft JhengHei" panose="020B0604030504040204" pitchFamily="34" charset="-120"/>
              <a:cs typeface="Times New Roman" panose="02020603050405020304" pitchFamily="18" charset="0"/>
            </a:endParaRPr>
          </a:p>
        </p:txBody>
      </p:sp>
      <p:grpSp>
        <p:nvGrpSpPr>
          <p:cNvPr id="33" name="群組 32">
            <a:extLst>
              <a:ext uri="{FF2B5EF4-FFF2-40B4-BE49-F238E27FC236}">
                <a16:creationId xmlns:a16="http://schemas.microsoft.com/office/drawing/2014/main" id="{93CEF453-A6CE-6B4F-BA69-A463F7651F83}"/>
              </a:ext>
            </a:extLst>
          </p:cNvPr>
          <p:cNvGrpSpPr/>
          <p:nvPr/>
        </p:nvGrpSpPr>
        <p:grpSpPr>
          <a:xfrm>
            <a:off x="664198" y="2136904"/>
            <a:ext cx="2241974" cy="1440000"/>
            <a:chOff x="664198" y="2136904"/>
            <a:chExt cx="2241974" cy="1440000"/>
          </a:xfrm>
        </p:grpSpPr>
        <p:grpSp>
          <p:nvGrpSpPr>
            <p:cNvPr id="34" name="群組 33">
              <a:extLst>
                <a:ext uri="{FF2B5EF4-FFF2-40B4-BE49-F238E27FC236}">
                  <a16:creationId xmlns:a16="http://schemas.microsoft.com/office/drawing/2014/main" id="{FDDF6D2C-678D-5F4C-8CA2-410E685F2AB0}"/>
                </a:ext>
              </a:extLst>
            </p:cNvPr>
            <p:cNvGrpSpPr/>
            <p:nvPr/>
          </p:nvGrpSpPr>
          <p:grpSpPr>
            <a:xfrm>
              <a:off x="664198" y="2136904"/>
              <a:ext cx="2241974" cy="1440000"/>
              <a:chOff x="1534861" y="3382319"/>
              <a:chExt cx="2241974" cy="1440000"/>
            </a:xfrm>
          </p:grpSpPr>
          <p:sp>
            <p:nvSpPr>
              <p:cNvPr id="41" name="Rectangle 11">
                <a:extLst>
                  <a:ext uri="{FF2B5EF4-FFF2-40B4-BE49-F238E27FC236}">
                    <a16:creationId xmlns:a16="http://schemas.microsoft.com/office/drawing/2014/main" id="{80F72F18-8EB0-994C-A654-38AD6C21B3A7}"/>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42" name="矩形 41">
                <a:extLst>
                  <a:ext uri="{FF2B5EF4-FFF2-40B4-BE49-F238E27FC236}">
                    <a16:creationId xmlns:a16="http://schemas.microsoft.com/office/drawing/2014/main" id="{E10A621A-56BF-1240-8A38-5F1A2B35349C}"/>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40" name="圖片 39">
              <a:extLst>
                <a:ext uri="{FF2B5EF4-FFF2-40B4-BE49-F238E27FC236}">
                  <a16:creationId xmlns:a16="http://schemas.microsoft.com/office/drawing/2014/main" id="{C2E3D114-3C78-D249-912C-08F92793A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4356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社群申辦：</a:t>
            </a:r>
            <a:r>
              <a:rPr kumimoji="1" lang="zh-TW" altLang="en-US" sz="4000" b="1" dirty="0">
                <a:solidFill>
                  <a:srgbClr val="B82A4C"/>
                </a:solidFill>
                <a:latin typeface="Microsoft YaHei" panose="020B0503020204020204" pitchFamily="34" charset="-122"/>
                <a:ea typeface="Microsoft YaHei" panose="020B0503020204020204" pitchFamily="34" charset="-122"/>
              </a:rPr>
              <a:t>紙本申辦</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8" name="圓角矩形 27">
            <a:extLst>
              <a:ext uri="{FF2B5EF4-FFF2-40B4-BE49-F238E27FC236}">
                <a16:creationId xmlns:a16="http://schemas.microsoft.com/office/drawing/2014/main" id="{D3BEC1CF-E9B0-6241-8625-A5C1EC91BC89}"/>
              </a:ext>
            </a:extLst>
          </p:cNvPr>
          <p:cNvSpPr/>
          <p:nvPr/>
        </p:nvSpPr>
        <p:spPr>
          <a:xfrm>
            <a:off x="947695" y="4336442"/>
            <a:ext cx="2146576"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sz="2800" b="1" dirty="0">
                <a:solidFill>
                  <a:srgbClr val="223474"/>
                </a:solidFill>
                <a:latin typeface="微軟正黑體" panose="020B0604030504040204" pitchFamily="34" charset="-120"/>
                <a:ea typeface="微軟正黑體" panose="020B0604030504040204" pitchFamily="34" charset="-120"/>
              </a:rPr>
              <a:t>經費概算表</a:t>
            </a:r>
            <a:endParaRPr lang="en-US" altLang="zh-TW" sz="4000" b="1" dirty="0">
              <a:solidFill>
                <a:srgbClr val="223474"/>
              </a:solidFill>
              <a:latin typeface="微軟正黑體" panose="020B0604030504040204" pitchFamily="34" charset="-120"/>
              <a:ea typeface="微軟正黑體" panose="020B0604030504040204" pitchFamily="34" charset="-120"/>
            </a:endParaRPr>
          </a:p>
        </p:txBody>
      </p:sp>
      <p:pic>
        <p:nvPicPr>
          <p:cNvPr id="30" name="圖片 29">
            <a:extLst>
              <a:ext uri="{FF2B5EF4-FFF2-40B4-BE49-F238E27FC236}">
                <a16:creationId xmlns:a16="http://schemas.microsoft.com/office/drawing/2014/main" id="{44E13197-F8B0-814C-8A95-0FA707DD2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67" y="4466308"/>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r>
              <a:rPr kumimoji="1" lang="zh-TW" altLang="en-US" sz="2800" dirty="0">
                <a:solidFill>
                  <a:srgbClr val="444A4D"/>
                </a:solidFill>
                <a:latin typeface="微軟正黑體" panose="020B0604030504040204" pitchFamily="34" charset="-120"/>
                <a:ea typeface="微軟正黑體" panose="020B0604030504040204" pitchFamily="34" charset="-120"/>
              </a:rPr>
              <a:t>撰寫</a:t>
            </a:r>
            <a:endParaRPr kumimoji="1" lang="zh-TW" altLang="en-US" sz="2800" b="1" dirty="0">
              <a:solidFill>
                <a:srgbClr val="B82A4C"/>
              </a:solidFill>
              <a:latin typeface="微軟正黑體" panose="020B0604030504040204" pitchFamily="34" charset="-120"/>
              <a:ea typeface="微軟正黑體" panose="020B0604030504040204" pitchFamily="34" charset="-120"/>
            </a:endParaRPr>
          </a:p>
        </p:txBody>
      </p:sp>
      <p:sp>
        <p:nvSpPr>
          <p:cNvPr id="35" name="圓角矩形 34">
            <a:extLst>
              <a:ext uri="{FF2B5EF4-FFF2-40B4-BE49-F238E27FC236}">
                <a16:creationId xmlns:a16="http://schemas.microsoft.com/office/drawing/2014/main" id="{A54528F1-05BB-9246-89B6-198ED65EAF08}"/>
              </a:ext>
            </a:extLst>
          </p:cNvPr>
          <p:cNvSpPr/>
          <p:nvPr/>
        </p:nvSpPr>
        <p:spPr>
          <a:xfrm>
            <a:off x="9722574" y="735062"/>
            <a:ext cx="1492559"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en-US" altLang="zh-TW" sz="2800" b="1" dirty="0">
                <a:solidFill>
                  <a:schemeClr val="bg1"/>
                </a:solidFill>
                <a:latin typeface="微軟正黑體" panose="020B0604030504040204" pitchFamily="34" charset="-120"/>
                <a:ea typeface="微軟正黑體" panose="020B0604030504040204" pitchFamily="34" charset="-120"/>
              </a:rPr>
              <a:t>1</a:t>
            </a:r>
            <a:r>
              <a:rPr lang="zh-TW" altLang="en-US" sz="2800" b="1" dirty="0">
                <a:solidFill>
                  <a:schemeClr val="bg1"/>
                </a:solidFill>
                <a:latin typeface="微軟正黑體" panose="020B0604030504040204" pitchFamily="34" charset="-120"/>
                <a:ea typeface="微軟正黑體" panose="020B0604030504040204" pitchFamily="34" charset="-120"/>
              </a:rPr>
              <a:t>類</a:t>
            </a:r>
            <a:r>
              <a:rPr lang="en-US" altLang="zh-TW" sz="2800" b="1" dirty="0">
                <a:solidFill>
                  <a:schemeClr val="bg1"/>
                </a:solidFill>
                <a:latin typeface="微軟正黑體" panose="020B0604030504040204" pitchFamily="34" charset="-120"/>
                <a:ea typeface="微軟正黑體" panose="020B0604030504040204" pitchFamily="34" charset="-120"/>
              </a:rPr>
              <a:t>1</a:t>
            </a:r>
            <a:r>
              <a:rPr lang="zh-TW" altLang="en-US" sz="2800" b="1" dirty="0">
                <a:solidFill>
                  <a:schemeClr val="bg1"/>
                </a:solidFill>
                <a:latin typeface="微軟正黑體" panose="020B0604030504040204" pitchFamily="34" charset="-120"/>
                <a:ea typeface="微軟正黑體" panose="020B0604030504040204" pitchFamily="34" charset="-120"/>
              </a:rPr>
              <a:t>張</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15E2A68B-304A-6C44-BDAF-8D04788950D0}"/>
              </a:ext>
            </a:extLst>
          </p:cNvPr>
          <p:cNvSpPr/>
          <p:nvPr/>
        </p:nvSpPr>
        <p:spPr>
          <a:xfrm>
            <a:off x="3241756" y="1658786"/>
            <a:ext cx="8621630" cy="1477328"/>
          </a:xfrm>
          <a:prstGeom prst="rect">
            <a:avLst/>
          </a:prstGeom>
        </p:spPr>
        <p:txBody>
          <a:bodyPr wrap="square">
            <a:spAutoFit/>
          </a:bodyPr>
          <a:lstStyle/>
          <a:p>
            <a:pPr marL="342900" lvl="0" indent="-342900">
              <a:buFont typeface="Wingdings" pitchFamily="2" charset="2"/>
              <a:buChar char=""/>
            </a:pPr>
            <a:r>
              <a:rPr lang="zh-TW" altLang="zh-TW" sz="2400" kern="10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註</a:t>
            </a:r>
            <a:r>
              <a:rPr lang="en-US" altLang="zh-TW" sz="2400" kern="10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4</a:t>
            </a:r>
            <a:r>
              <a:rPr lang="zh-TW" altLang="zh-TW" sz="2400" kern="10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為簡化撥款流程及免除賸餘款繳回之行政流程，本計畫依</a:t>
            </a:r>
            <a:endParaRPr lang="en-US"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lvl="0"/>
            <a:r>
              <a:rPr lang="zh-TW" altLang="en-US"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學校申請總經費採</a:t>
            </a:r>
            <a:r>
              <a:rPr lang="en-US"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2</a:t>
            </a:r>
            <a:r>
              <a:rPr lang="zh-TW"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次撥款，第</a:t>
            </a:r>
            <a:r>
              <a:rPr lang="en-US"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1</a:t>
            </a:r>
            <a:r>
              <a:rPr lang="zh-TW"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期款先撥付部份經費，第</a:t>
            </a:r>
            <a:r>
              <a:rPr lang="zh-TW" altLang="en-US"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 </a:t>
            </a:r>
            <a:endParaRPr lang="en-US"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lvl="0"/>
            <a:r>
              <a:rPr lang="zh-TW" altLang="en-US"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                  </a:t>
            </a:r>
            <a:r>
              <a:rPr lang="en-US"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2</a:t>
            </a:r>
            <a:r>
              <a:rPr lang="zh-TW"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期款俟「計畫執行完畢」，檢送簡式收支清單至本局辦理</a:t>
            </a:r>
            <a:endParaRPr lang="en-US"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lvl="0"/>
            <a:r>
              <a:rPr lang="zh-TW" altLang="en-US"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zh-TW" sz="2200" kern="10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rPr>
              <a:t>憑撥，無須繳交領款收據，由本局統一造冊與撥款。</a:t>
            </a:r>
            <a:endParaRPr lang="zh-TW" altLang="zh-TW" sz="2200" kern="1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33" name="圓角矩形 32">
            <a:extLst>
              <a:ext uri="{FF2B5EF4-FFF2-40B4-BE49-F238E27FC236}">
                <a16:creationId xmlns:a16="http://schemas.microsoft.com/office/drawing/2014/main" id="{87FFD951-3059-3649-BDCF-F08BAA206B6A}"/>
              </a:ext>
            </a:extLst>
          </p:cNvPr>
          <p:cNvSpPr/>
          <p:nvPr/>
        </p:nvSpPr>
        <p:spPr>
          <a:xfrm>
            <a:off x="3618193" y="4004176"/>
            <a:ext cx="1980000"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 核定計畫</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34" name="向右箭號 1">
            <a:extLst>
              <a:ext uri="{FF2B5EF4-FFF2-40B4-BE49-F238E27FC236}">
                <a16:creationId xmlns:a16="http://schemas.microsoft.com/office/drawing/2014/main" id="{BE35C28B-44DF-8145-BEEB-7AD0BC4ABE07}"/>
              </a:ext>
            </a:extLst>
          </p:cNvPr>
          <p:cNvSpPr/>
          <p:nvPr/>
        </p:nvSpPr>
        <p:spPr>
          <a:xfrm>
            <a:off x="5790090" y="4079304"/>
            <a:ext cx="530080" cy="428625"/>
          </a:xfrm>
          <a:prstGeom prst="rightArrow">
            <a:avLst/>
          </a:prstGeom>
          <a:solidFill>
            <a:srgbClr val="9C9C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圓角矩形 39">
            <a:extLst>
              <a:ext uri="{FF2B5EF4-FFF2-40B4-BE49-F238E27FC236}">
                <a16:creationId xmlns:a16="http://schemas.microsoft.com/office/drawing/2014/main" id="{A8629913-AB9F-354F-BCE0-B59A43829512}"/>
              </a:ext>
            </a:extLst>
          </p:cNvPr>
          <p:cNvSpPr/>
          <p:nvPr/>
        </p:nvSpPr>
        <p:spPr>
          <a:xfrm>
            <a:off x="6560648" y="4004176"/>
            <a:ext cx="2160000" cy="578882"/>
          </a:xfrm>
          <a:prstGeom prst="roundRect">
            <a:avLst/>
          </a:prstGeom>
          <a:solidFill>
            <a:srgbClr val="444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 第</a:t>
            </a:r>
            <a:r>
              <a:rPr lang="en-US" altLang="zh-TW" sz="2800" b="1" dirty="0">
                <a:solidFill>
                  <a:schemeClr val="bg1"/>
                </a:solidFill>
                <a:latin typeface="微軟正黑體" panose="020B0604030504040204" pitchFamily="34" charset="-120"/>
                <a:ea typeface="微軟正黑體" panose="020B0604030504040204" pitchFamily="34" charset="-120"/>
              </a:rPr>
              <a:t>1</a:t>
            </a:r>
            <a:r>
              <a:rPr lang="zh-TW" altLang="en-US" sz="2800" b="1" dirty="0">
                <a:solidFill>
                  <a:schemeClr val="bg1"/>
                </a:solidFill>
                <a:latin typeface="微軟正黑體" panose="020B0604030504040204" pitchFamily="34" charset="-120"/>
                <a:ea typeface="微軟正黑體" panose="020B0604030504040204" pitchFamily="34" charset="-120"/>
              </a:rPr>
              <a:t>次撥款</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41" name="向右箭號 1">
            <a:extLst>
              <a:ext uri="{FF2B5EF4-FFF2-40B4-BE49-F238E27FC236}">
                <a16:creationId xmlns:a16="http://schemas.microsoft.com/office/drawing/2014/main" id="{8542AB80-96D1-F842-BE81-4C19BDFA35A4}"/>
              </a:ext>
            </a:extLst>
          </p:cNvPr>
          <p:cNvSpPr/>
          <p:nvPr/>
        </p:nvSpPr>
        <p:spPr>
          <a:xfrm>
            <a:off x="8984050" y="4066425"/>
            <a:ext cx="530080" cy="428625"/>
          </a:xfrm>
          <a:prstGeom prst="rightArrow">
            <a:avLst/>
          </a:prstGeom>
          <a:solidFill>
            <a:srgbClr val="9C9C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圓角矩形 41">
            <a:extLst>
              <a:ext uri="{FF2B5EF4-FFF2-40B4-BE49-F238E27FC236}">
                <a16:creationId xmlns:a16="http://schemas.microsoft.com/office/drawing/2014/main" id="{A8EF9A2A-DCA4-B540-87E3-DE5D28498461}"/>
              </a:ext>
            </a:extLst>
          </p:cNvPr>
          <p:cNvSpPr/>
          <p:nvPr/>
        </p:nvSpPr>
        <p:spPr>
          <a:xfrm>
            <a:off x="9703386" y="3991296"/>
            <a:ext cx="2160000" cy="578882"/>
          </a:xfrm>
          <a:prstGeom prst="roundRect">
            <a:avLst/>
          </a:prstGeom>
          <a:solidFill>
            <a:srgbClr val="223474"/>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第</a:t>
            </a:r>
            <a:r>
              <a:rPr lang="en-US" altLang="zh-TW" sz="2800" b="1" dirty="0">
                <a:solidFill>
                  <a:schemeClr val="bg1"/>
                </a:solidFill>
                <a:latin typeface="微軟正黑體" panose="020B0604030504040204" pitchFamily="34" charset="-120"/>
                <a:ea typeface="微軟正黑體" panose="020B0604030504040204" pitchFamily="34" charset="-120"/>
              </a:rPr>
              <a:t>2</a:t>
            </a:r>
            <a:r>
              <a:rPr lang="zh-TW" altLang="en-US" sz="2800" b="1" dirty="0">
                <a:solidFill>
                  <a:schemeClr val="bg1"/>
                </a:solidFill>
                <a:latin typeface="微軟正黑體" panose="020B0604030504040204" pitchFamily="34" charset="-120"/>
                <a:ea typeface="微軟正黑體" panose="020B0604030504040204" pitchFamily="34" charset="-120"/>
              </a:rPr>
              <a:t>次撥款</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45B30922-BC4A-8E47-AD4D-DAF05A722106}"/>
              </a:ext>
            </a:extLst>
          </p:cNvPr>
          <p:cNvSpPr txBox="1"/>
          <p:nvPr/>
        </p:nvSpPr>
        <p:spPr>
          <a:xfrm>
            <a:off x="3713352" y="4863808"/>
            <a:ext cx="1889078" cy="461665"/>
          </a:xfrm>
          <a:prstGeom prst="rect">
            <a:avLst/>
          </a:prstGeom>
          <a:noFill/>
        </p:spPr>
        <p:txBody>
          <a:bodyPr wrap="square" rtlCol="0">
            <a:spAutoFit/>
          </a:bodyPr>
          <a:lstStyle/>
          <a:p>
            <a:r>
              <a:rPr kumimoji="1" lang="en-US" altLang="zh-TW" sz="2400">
                <a:latin typeface="Microsoft JhengHei" panose="020B0604030504040204" pitchFamily="34" charset="-120"/>
                <a:ea typeface="Microsoft JhengHei" panose="020B0604030504040204" pitchFamily="34" charset="-120"/>
              </a:rPr>
              <a:t>109</a:t>
            </a:r>
            <a:r>
              <a:rPr kumimoji="1" lang="zh-TW" altLang="en-US" sz="2400">
                <a:latin typeface="Microsoft JhengHei" panose="020B0604030504040204" pitchFamily="34" charset="-120"/>
                <a:ea typeface="Microsoft JhengHei" panose="020B0604030504040204" pitchFamily="34" charset="-120"/>
              </a:rPr>
              <a:t>第</a:t>
            </a:r>
            <a:r>
              <a:rPr kumimoji="1" lang="en-US" altLang="zh-TW" sz="2400">
                <a:latin typeface="Microsoft JhengHei" panose="020B0604030504040204" pitchFamily="34" charset="-120"/>
                <a:ea typeface="Microsoft JhengHei" panose="020B0604030504040204" pitchFamily="34" charset="-120"/>
              </a:rPr>
              <a:t>2</a:t>
            </a:r>
            <a:r>
              <a:rPr kumimoji="1" lang="zh-TW" altLang="en-US" sz="2400">
                <a:latin typeface="Microsoft JhengHei" panose="020B0604030504040204" pitchFamily="34" charset="-120"/>
                <a:ea typeface="Microsoft JhengHei" panose="020B0604030504040204" pitchFamily="34" charset="-120"/>
              </a:rPr>
              <a:t>學期</a:t>
            </a:r>
          </a:p>
        </p:txBody>
      </p:sp>
      <p:sp>
        <p:nvSpPr>
          <p:cNvPr id="43" name="文字方塊 42">
            <a:extLst>
              <a:ext uri="{FF2B5EF4-FFF2-40B4-BE49-F238E27FC236}">
                <a16:creationId xmlns:a16="http://schemas.microsoft.com/office/drawing/2014/main" id="{E943541C-6B35-3E40-93A5-1FF5D5B71C03}"/>
              </a:ext>
            </a:extLst>
          </p:cNvPr>
          <p:cNvSpPr txBox="1"/>
          <p:nvPr/>
        </p:nvSpPr>
        <p:spPr>
          <a:xfrm>
            <a:off x="6686185" y="4876686"/>
            <a:ext cx="1889078" cy="461665"/>
          </a:xfrm>
          <a:prstGeom prst="rect">
            <a:avLst/>
          </a:prstGeom>
          <a:noFill/>
        </p:spPr>
        <p:txBody>
          <a:bodyPr wrap="square" rtlCol="0">
            <a:spAutoFit/>
          </a:bodyPr>
          <a:lstStyle/>
          <a:p>
            <a:r>
              <a:rPr kumimoji="1" lang="en-US" altLang="zh-TW" sz="2400">
                <a:latin typeface="Microsoft JhengHei" panose="020B0604030504040204" pitchFamily="34" charset="-120"/>
                <a:ea typeface="Microsoft JhengHei" panose="020B0604030504040204" pitchFamily="34" charset="-120"/>
              </a:rPr>
              <a:t>110</a:t>
            </a:r>
            <a:r>
              <a:rPr kumimoji="1" lang="zh-TW" altLang="en-US" sz="2400">
                <a:latin typeface="Microsoft JhengHei" panose="020B0604030504040204" pitchFamily="34" charset="-120"/>
                <a:ea typeface="Microsoft JhengHei" panose="020B0604030504040204" pitchFamily="34" charset="-120"/>
              </a:rPr>
              <a:t>第</a:t>
            </a:r>
            <a:r>
              <a:rPr kumimoji="1" lang="en-US" altLang="zh-TW" sz="2400">
                <a:latin typeface="Microsoft JhengHei" panose="020B0604030504040204" pitchFamily="34" charset="-120"/>
                <a:ea typeface="Microsoft JhengHei" panose="020B0604030504040204" pitchFamily="34" charset="-120"/>
              </a:rPr>
              <a:t>1</a:t>
            </a:r>
            <a:r>
              <a:rPr kumimoji="1" lang="zh-TW" altLang="en-US" sz="2400">
                <a:latin typeface="Microsoft JhengHei" panose="020B0604030504040204" pitchFamily="34" charset="-120"/>
                <a:ea typeface="Microsoft JhengHei" panose="020B0604030504040204" pitchFamily="34" charset="-120"/>
              </a:rPr>
              <a:t>學期</a:t>
            </a:r>
          </a:p>
        </p:txBody>
      </p:sp>
      <p:sp>
        <p:nvSpPr>
          <p:cNvPr id="44" name="文字方塊 43">
            <a:extLst>
              <a:ext uri="{FF2B5EF4-FFF2-40B4-BE49-F238E27FC236}">
                <a16:creationId xmlns:a16="http://schemas.microsoft.com/office/drawing/2014/main" id="{2071E239-C20D-2747-B5CA-E8EB696CFEFA}"/>
              </a:ext>
            </a:extLst>
          </p:cNvPr>
          <p:cNvSpPr txBox="1"/>
          <p:nvPr/>
        </p:nvSpPr>
        <p:spPr>
          <a:xfrm>
            <a:off x="9934000" y="4754308"/>
            <a:ext cx="1889078" cy="461665"/>
          </a:xfrm>
          <a:prstGeom prst="rect">
            <a:avLst/>
          </a:prstGeom>
          <a:noFill/>
        </p:spPr>
        <p:txBody>
          <a:bodyPr wrap="square" rtlCol="0">
            <a:spAutoFit/>
          </a:bodyPr>
          <a:lstStyle/>
          <a:p>
            <a:r>
              <a:rPr kumimoji="1" lang="zh-TW" altLang="en-US" sz="2400" b="1">
                <a:latin typeface="Microsoft YaHei" panose="020B0503020204020204" pitchFamily="34" charset="-122"/>
                <a:ea typeface="Microsoft YaHei" panose="020B0503020204020204" pitchFamily="34" charset="-122"/>
              </a:rPr>
              <a:t>執行完請款</a:t>
            </a:r>
          </a:p>
        </p:txBody>
      </p:sp>
      <p:sp>
        <p:nvSpPr>
          <p:cNvPr id="45" name="文字方塊 44">
            <a:extLst>
              <a:ext uri="{FF2B5EF4-FFF2-40B4-BE49-F238E27FC236}">
                <a16:creationId xmlns:a16="http://schemas.microsoft.com/office/drawing/2014/main" id="{68B11C05-BF4C-AB49-917A-C711865A6D3B}"/>
              </a:ext>
            </a:extLst>
          </p:cNvPr>
          <p:cNvSpPr txBox="1"/>
          <p:nvPr/>
        </p:nvSpPr>
        <p:spPr>
          <a:xfrm>
            <a:off x="10077494" y="5408504"/>
            <a:ext cx="1889078" cy="461665"/>
          </a:xfrm>
          <a:prstGeom prst="rect">
            <a:avLst/>
          </a:prstGeom>
          <a:noFill/>
        </p:spPr>
        <p:txBody>
          <a:bodyPr wrap="square" rtlCol="0">
            <a:spAutoFit/>
          </a:bodyPr>
          <a:lstStyle/>
          <a:p>
            <a:r>
              <a:rPr kumimoji="1" lang="zh-TW" altLang="en-US" sz="2400">
                <a:latin typeface="Microsoft JhengHei" panose="020B0604030504040204" pitchFamily="34" charset="-120"/>
                <a:ea typeface="Microsoft JhengHei" panose="020B0604030504040204" pitchFamily="34" charset="-120"/>
              </a:rPr>
              <a:t>領款收據</a:t>
            </a:r>
          </a:p>
        </p:txBody>
      </p:sp>
      <p:pic>
        <p:nvPicPr>
          <p:cNvPr id="4" name="圖形 3" descr="徽章 (打叉) 以實心填滿">
            <a:extLst>
              <a:ext uri="{FF2B5EF4-FFF2-40B4-BE49-F238E27FC236}">
                <a16:creationId xmlns:a16="http://schemas.microsoft.com/office/drawing/2014/main" id="{85F8A530-844D-4B4C-AB24-F6F70977BF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1881" y="5386529"/>
            <a:ext cx="468000" cy="468000"/>
          </a:xfrm>
          <a:prstGeom prst="rect">
            <a:avLst/>
          </a:prstGeom>
        </p:spPr>
      </p:pic>
      <p:pic>
        <p:nvPicPr>
          <p:cNvPr id="12" name="圖形 11" descr="徽章 (記號1) 以實心填滿">
            <a:extLst>
              <a:ext uri="{FF2B5EF4-FFF2-40B4-BE49-F238E27FC236}">
                <a16:creationId xmlns:a16="http://schemas.microsoft.com/office/drawing/2014/main" id="{5090B68B-4A98-F444-97AB-21AB57834A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1881" y="5965717"/>
            <a:ext cx="468000" cy="468000"/>
          </a:xfrm>
          <a:prstGeom prst="rect">
            <a:avLst/>
          </a:prstGeom>
        </p:spPr>
      </p:pic>
      <p:sp>
        <p:nvSpPr>
          <p:cNvPr id="46" name="文字方塊 45">
            <a:extLst>
              <a:ext uri="{FF2B5EF4-FFF2-40B4-BE49-F238E27FC236}">
                <a16:creationId xmlns:a16="http://schemas.microsoft.com/office/drawing/2014/main" id="{41BFF239-8733-5949-8123-CE1E4DA596BB}"/>
              </a:ext>
            </a:extLst>
          </p:cNvPr>
          <p:cNvSpPr txBox="1"/>
          <p:nvPr/>
        </p:nvSpPr>
        <p:spPr>
          <a:xfrm>
            <a:off x="10103252" y="5949417"/>
            <a:ext cx="2088748" cy="461665"/>
          </a:xfrm>
          <a:prstGeom prst="rect">
            <a:avLst/>
          </a:prstGeom>
          <a:noFill/>
        </p:spPr>
        <p:txBody>
          <a:bodyPr wrap="square" rtlCol="0">
            <a:spAutoFit/>
          </a:bodyPr>
          <a:lstStyle/>
          <a:p>
            <a:r>
              <a:rPr kumimoji="1" lang="zh-TW" altLang="en-US" sz="2400">
                <a:latin typeface="Microsoft JhengHei" panose="020B0604030504040204" pitchFamily="34" charset="-120"/>
                <a:ea typeface="Microsoft JhengHei" panose="020B0604030504040204" pitchFamily="34" charset="-120"/>
              </a:rPr>
              <a:t>簡式收支清單</a:t>
            </a:r>
          </a:p>
        </p:txBody>
      </p:sp>
      <p:sp>
        <p:nvSpPr>
          <p:cNvPr id="47" name="文字方塊 46">
            <a:extLst>
              <a:ext uri="{FF2B5EF4-FFF2-40B4-BE49-F238E27FC236}">
                <a16:creationId xmlns:a16="http://schemas.microsoft.com/office/drawing/2014/main" id="{EC4290D0-AD1C-104F-8553-D1011B97E658}"/>
              </a:ext>
            </a:extLst>
          </p:cNvPr>
          <p:cNvSpPr txBox="1"/>
          <p:nvPr/>
        </p:nvSpPr>
        <p:spPr>
          <a:xfrm>
            <a:off x="5330800" y="5572565"/>
            <a:ext cx="1530399" cy="461665"/>
          </a:xfrm>
          <a:prstGeom prst="rect">
            <a:avLst/>
          </a:prstGeom>
          <a:noFill/>
        </p:spPr>
        <p:txBody>
          <a:bodyPr wrap="square" rtlCol="0">
            <a:spAutoFit/>
          </a:bodyPr>
          <a:lstStyle/>
          <a:p>
            <a:r>
              <a:rPr kumimoji="1" lang="zh-TW" altLang="en-US" sz="2400">
                <a:latin typeface="Microsoft JhengHei" panose="020B0604030504040204" pitchFamily="34" charset="-120"/>
                <a:ea typeface="Microsoft JhengHei" panose="020B0604030504040204" pitchFamily="34" charset="-120"/>
              </a:rPr>
              <a:t>規劃執行</a:t>
            </a:r>
          </a:p>
        </p:txBody>
      </p:sp>
      <p:grpSp>
        <p:nvGrpSpPr>
          <p:cNvPr id="48" name="群組 47">
            <a:extLst>
              <a:ext uri="{FF2B5EF4-FFF2-40B4-BE49-F238E27FC236}">
                <a16:creationId xmlns:a16="http://schemas.microsoft.com/office/drawing/2014/main" id="{6778B0B4-9BBE-F240-9127-4961381DEA8F}"/>
              </a:ext>
            </a:extLst>
          </p:cNvPr>
          <p:cNvGrpSpPr/>
          <p:nvPr/>
        </p:nvGrpSpPr>
        <p:grpSpPr>
          <a:xfrm>
            <a:off x="664198" y="2136904"/>
            <a:ext cx="2241974" cy="1440000"/>
            <a:chOff x="664198" y="2136904"/>
            <a:chExt cx="2241974" cy="1440000"/>
          </a:xfrm>
        </p:grpSpPr>
        <p:grpSp>
          <p:nvGrpSpPr>
            <p:cNvPr id="49" name="群組 48">
              <a:extLst>
                <a:ext uri="{FF2B5EF4-FFF2-40B4-BE49-F238E27FC236}">
                  <a16:creationId xmlns:a16="http://schemas.microsoft.com/office/drawing/2014/main" id="{45803FF3-5FDD-1B45-A2AA-44C7CF9F2F2F}"/>
                </a:ext>
              </a:extLst>
            </p:cNvPr>
            <p:cNvGrpSpPr/>
            <p:nvPr/>
          </p:nvGrpSpPr>
          <p:grpSpPr>
            <a:xfrm>
              <a:off x="664198" y="2136904"/>
              <a:ext cx="2241974" cy="1440000"/>
              <a:chOff x="1534861" y="3382319"/>
              <a:chExt cx="2241974" cy="1440000"/>
            </a:xfrm>
          </p:grpSpPr>
          <p:sp>
            <p:nvSpPr>
              <p:cNvPr id="51" name="Rectangle 11">
                <a:extLst>
                  <a:ext uri="{FF2B5EF4-FFF2-40B4-BE49-F238E27FC236}">
                    <a16:creationId xmlns:a16="http://schemas.microsoft.com/office/drawing/2014/main" id="{3CBD74B8-8877-2143-8F28-B3FF913D565B}"/>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53" name="矩形 52">
                <a:extLst>
                  <a:ext uri="{FF2B5EF4-FFF2-40B4-BE49-F238E27FC236}">
                    <a16:creationId xmlns:a16="http://schemas.microsoft.com/office/drawing/2014/main" id="{013E9870-6E45-A444-8183-18442CE1C780}"/>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社群召集人</a:t>
                </a:r>
                <a:endParaRPr lang="zh-CN" altLang="en-US" sz="20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pic>
          <p:nvPicPr>
            <p:cNvPr id="50" name="圖片 49">
              <a:extLst>
                <a:ext uri="{FF2B5EF4-FFF2-40B4-BE49-F238E27FC236}">
                  <a16:creationId xmlns:a16="http://schemas.microsoft.com/office/drawing/2014/main" id="{195A14BB-7862-6F4F-8FE1-BCD28D65E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27915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heckerboard(across)">
                                      <p:cBhvr>
                                        <p:cTn id="10" dur="500"/>
                                        <p:tgtEl>
                                          <p:spTgt spid="3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heckerboard(across)">
                                      <p:cBhvr>
                                        <p:cTn id="13" dur="500"/>
                                        <p:tgtEl>
                                          <p:spTgt spid="4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heckerboard(across)">
                                      <p:cBhvr>
                                        <p:cTn id="16" dur="500"/>
                                        <p:tgtEl>
                                          <p:spTgt spid="4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checkerboard(across)">
                                      <p:cBhvr>
                                        <p:cTn id="19" dur="500"/>
                                        <p:tgtEl>
                                          <p:spTgt spid="4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checkerboard(across)">
                                      <p:cBhvr>
                                        <p:cTn id="25" dur="500"/>
                                        <p:tgtEl>
                                          <p:spTgt spid="4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checkerboard(across)">
                                      <p:cBhvr>
                                        <p:cTn id="28" dur="500"/>
                                        <p:tgtEl>
                                          <p:spTgt spid="4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checkerboard(across)">
                                      <p:cBhvr>
                                        <p:cTn id="31" dur="500"/>
                                        <p:tgtEl>
                                          <p:spTgt spid="45"/>
                                        </p:tgtEl>
                                      </p:cBhvr>
                                    </p:animEffect>
                                  </p:childTnLst>
                                </p:cTn>
                              </p:par>
                              <p:par>
                                <p:cTn id="32" presetID="5" presetClass="entr" presetSubtype="1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checkerboard(across)">
                                      <p:cBhvr>
                                        <p:cTn id="40" dur="500"/>
                                        <p:tgtEl>
                                          <p:spTgt spid="47"/>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heckerboard(across)">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0" grpId="0" animBg="1"/>
      <p:bldP spid="41" grpId="0" animBg="1"/>
      <p:bldP spid="42" grpId="0" animBg="1"/>
      <p:bldP spid="2" grpId="0"/>
      <p:bldP spid="43" grpId="0"/>
      <p:bldP spid="44" grpId="0"/>
      <p:bldP spid="45" grpId="0"/>
      <p:bldP spid="46" grpId="0"/>
      <p:bldP spid="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DA367D6-C3A2-DD46-B8D6-32D9F35CDA67}"/>
              </a:ext>
            </a:extLst>
          </p:cNvPr>
          <p:cNvSpPr/>
          <p:nvPr/>
        </p:nvSpPr>
        <p:spPr>
          <a:xfrm>
            <a:off x="0" y="0"/>
            <a:ext cx="12192000" cy="6858000"/>
          </a:xfrm>
          <a:prstGeom prst="rect">
            <a:avLst/>
          </a:prstGeom>
          <a:solidFill>
            <a:srgbClr val="223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FFE2CAAA-0EF9-BC47-BB14-593B284BC16C}"/>
              </a:ext>
            </a:extLst>
          </p:cNvPr>
          <p:cNvSpPr txBox="1"/>
          <p:nvPr/>
        </p:nvSpPr>
        <p:spPr>
          <a:xfrm>
            <a:off x="2815771" y="566057"/>
            <a:ext cx="6574972" cy="923330"/>
          </a:xfrm>
          <a:prstGeom prst="rect">
            <a:avLst/>
          </a:prstGeom>
          <a:noFill/>
        </p:spPr>
        <p:txBody>
          <a:bodyPr wrap="square" rtlCol="0">
            <a:spAutoFit/>
          </a:bodyPr>
          <a:lstStyle/>
          <a:p>
            <a:pPr algn="ctr"/>
            <a:r>
              <a:rPr kumimoji="1" lang="zh-TW" altLang="en-US" sz="5400" b="1" dirty="0">
                <a:solidFill>
                  <a:schemeClr val="bg1"/>
                </a:solidFill>
                <a:latin typeface="Microsoft YaHei" panose="020B0503020204020204" pitchFamily="34" charset="-122"/>
                <a:ea typeface="Microsoft YaHei" panose="020B0503020204020204" pitchFamily="34" charset="-122"/>
              </a:rPr>
              <a:t>社群計畫上傳期限</a:t>
            </a:r>
          </a:p>
        </p:txBody>
      </p:sp>
      <p:sp>
        <p:nvSpPr>
          <p:cNvPr id="4" name="文字方塊 3">
            <a:extLst>
              <a:ext uri="{FF2B5EF4-FFF2-40B4-BE49-F238E27FC236}">
                <a16:creationId xmlns:a16="http://schemas.microsoft.com/office/drawing/2014/main" id="{FB52CB90-D089-064D-ABCB-A5CF9868185E}"/>
              </a:ext>
            </a:extLst>
          </p:cNvPr>
          <p:cNvSpPr txBox="1"/>
          <p:nvPr/>
        </p:nvSpPr>
        <p:spPr>
          <a:xfrm>
            <a:off x="4056742" y="2198920"/>
            <a:ext cx="7649029" cy="3293209"/>
          </a:xfrm>
          <a:prstGeom prst="rect">
            <a:avLst/>
          </a:prstGeom>
          <a:noFill/>
        </p:spPr>
        <p:txBody>
          <a:bodyPr wrap="square" rtlCol="0">
            <a:spAutoFit/>
          </a:bodyPr>
          <a:lstStyle/>
          <a:p>
            <a:r>
              <a:rPr kumimoji="1" lang="en-US" altLang="zh-TW" sz="20800" b="1" dirty="0">
                <a:solidFill>
                  <a:schemeClr val="bg1"/>
                </a:solidFill>
                <a:latin typeface="Microsoft YaHei" panose="020B0503020204020204" pitchFamily="34" charset="-122"/>
                <a:ea typeface="Microsoft YaHei" panose="020B0503020204020204" pitchFamily="34" charset="-122"/>
              </a:rPr>
              <a:t>4</a:t>
            </a:r>
            <a:r>
              <a:rPr kumimoji="1" lang="zh-TW" altLang="en-US" sz="6000" dirty="0">
                <a:solidFill>
                  <a:schemeClr val="bg1"/>
                </a:solidFill>
                <a:latin typeface="微軟正黑體" panose="020B0604030504040204" pitchFamily="34" charset="-120"/>
                <a:ea typeface="微軟正黑體" panose="020B0604030504040204" pitchFamily="34" charset="-120"/>
              </a:rPr>
              <a:t>月</a:t>
            </a:r>
            <a:r>
              <a:rPr kumimoji="1" lang="en-US" altLang="zh-TW" sz="20800" b="1" dirty="0">
                <a:solidFill>
                  <a:schemeClr val="bg1"/>
                </a:solidFill>
                <a:latin typeface="Microsoft YaHei" panose="020B0503020204020204" pitchFamily="34" charset="-122"/>
                <a:ea typeface="Microsoft YaHei" panose="020B0503020204020204" pitchFamily="34" charset="-122"/>
              </a:rPr>
              <a:t>30</a:t>
            </a:r>
            <a:r>
              <a:rPr kumimoji="1" lang="zh-TW" altLang="en-US" sz="6000" dirty="0">
                <a:solidFill>
                  <a:schemeClr val="bg1"/>
                </a:solidFill>
                <a:latin typeface="微軟正黑體" panose="020B0604030504040204" pitchFamily="34" charset="-120"/>
                <a:ea typeface="微軟正黑體" panose="020B0604030504040204" pitchFamily="34" charset="-120"/>
              </a:rPr>
              <a:t>前</a:t>
            </a:r>
            <a:endParaRPr kumimoji="1" lang="zh-TW" altLang="en-US" sz="4400" dirty="0">
              <a:solidFill>
                <a:schemeClr val="bg1"/>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22B8CBFA-62B3-EF41-B40D-05B33DE31B03}"/>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780651" y="3088671"/>
            <a:ext cx="1789863" cy="1789863"/>
          </a:xfrm>
          <a:prstGeom prst="rect">
            <a:avLst/>
          </a:prstGeom>
        </p:spPr>
      </p:pic>
    </p:spTree>
    <p:extLst>
      <p:ext uri="{BB962C8B-B14F-4D97-AF65-F5344CB8AC3E}">
        <p14:creationId xmlns:p14="http://schemas.microsoft.com/office/powerpoint/2010/main" val="36260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1800000">
            <a:off x="2044538" y="2764093"/>
            <a:ext cx="10212972" cy="5277179"/>
          </a:xfrm>
          <a:custGeom>
            <a:avLst/>
            <a:gdLst>
              <a:gd name="connsiteX0" fmla="*/ 0 w 13677900"/>
              <a:gd name="connsiteY0" fmla="*/ 0 h 5277179"/>
              <a:gd name="connsiteX1" fmla="*/ 13677900 w 13677900"/>
              <a:gd name="connsiteY1" fmla="*/ 0 h 5277179"/>
              <a:gd name="connsiteX2" fmla="*/ 13677900 w 13677900"/>
              <a:gd name="connsiteY2" fmla="*/ 5277179 h 5277179"/>
              <a:gd name="connsiteX3" fmla="*/ 0 w 13677900"/>
              <a:gd name="connsiteY3" fmla="*/ 5277179 h 5277179"/>
              <a:gd name="connsiteX4" fmla="*/ 0 w 13677900"/>
              <a:gd name="connsiteY4" fmla="*/ 0 h 5277179"/>
              <a:gd name="connsiteX0" fmla="*/ 0 w 13677900"/>
              <a:gd name="connsiteY0" fmla="*/ 0 h 5277179"/>
              <a:gd name="connsiteX1" fmla="*/ 13677900 w 13677900"/>
              <a:gd name="connsiteY1" fmla="*/ 0 h 5277179"/>
              <a:gd name="connsiteX2" fmla="*/ 13677900 w 13677900"/>
              <a:gd name="connsiteY2" fmla="*/ 5277179 h 5277179"/>
              <a:gd name="connsiteX3" fmla="*/ 3464928 w 13677900"/>
              <a:gd name="connsiteY3" fmla="*/ 5276544 h 5277179"/>
              <a:gd name="connsiteX4" fmla="*/ 0 w 13677900"/>
              <a:gd name="connsiteY4" fmla="*/ 5277179 h 5277179"/>
              <a:gd name="connsiteX5" fmla="*/ 0 w 13677900"/>
              <a:gd name="connsiteY5"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5277179 h 5277179"/>
              <a:gd name="connsiteX6" fmla="*/ 0 w 13677900"/>
              <a:gd name="connsiteY6"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0 h 5277179"/>
              <a:gd name="connsiteX0" fmla="*/ 0 w 10212972"/>
              <a:gd name="connsiteY0" fmla="*/ 5276544 h 5277179"/>
              <a:gd name="connsiteX1" fmla="*/ 1420238 w 10212972"/>
              <a:gd name="connsiteY1" fmla="*/ 2168 h 5277179"/>
              <a:gd name="connsiteX2" fmla="*/ 10212972 w 10212972"/>
              <a:gd name="connsiteY2" fmla="*/ 0 h 5277179"/>
              <a:gd name="connsiteX3" fmla="*/ 10212972 w 10212972"/>
              <a:gd name="connsiteY3" fmla="*/ 5277179 h 5277179"/>
              <a:gd name="connsiteX4" fmla="*/ 0 w 10212972"/>
              <a:gd name="connsiteY4" fmla="*/ 5276544 h 527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2972" h="5277179">
                <a:moveTo>
                  <a:pt x="0" y="5276544"/>
                </a:moveTo>
                <a:lnTo>
                  <a:pt x="1420238" y="2168"/>
                </a:lnTo>
                <a:lnTo>
                  <a:pt x="10212972" y="0"/>
                </a:lnTo>
                <a:lnTo>
                  <a:pt x="10212972" y="5277179"/>
                </a:lnTo>
                <a:lnTo>
                  <a:pt x="0" y="5276544"/>
                </a:lnTo>
                <a:close/>
              </a:path>
            </a:pathLst>
          </a:custGeom>
          <a:gradFill flip="none" rotWithShape="1">
            <a:gsLst>
              <a:gs pos="0">
                <a:schemeClr val="bg1">
                  <a:lumMod val="85000"/>
                  <a:alpha val="6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8"/>
          <p:cNvSpPr/>
          <p:nvPr/>
        </p:nvSpPr>
        <p:spPr>
          <a:xfrm rot="1800000">
            <a:off x="4629948" y="3112133"/>
            <a:ext cx="8826230" cy="800368"/>
          </a:xfrm>
          <a:custGeom>
            <a:avLst/>
            <a:gdLst>
              <a:gd name="connsiteX0" fmla="*/ 0 w 13677900"/>
              <a:gd name="connsiteY0" fmla="*/ 0 h 793261"/>
              <a:gd name="connsiteX1" fmla="*/ 13677900 w 13677900"/>
              <a:gd name="connsiteY1" fmla="*/ 0 h 793261"/>
              <a:gd name="connsiteX2" fmla="*/ 13677900 w 13677900"/>
              <a:gd name="connsiteY2" fmla="*/ 793261 h 793261"/>
              <a:gd name="connsiteX3" fmla="*/ 0 w 13677900"/>
              <a:gd name="connsiteY3" fmla="*/ 793261 h 793261"/>
              <a:gd name="connsiteX4" fmla="*/ 0 w 13677900"/>
              <a:gd name="connsiteY4" fmla="*/ 0 h 793261"/>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0 w 13677900"/>
              <a:gd name="connsiteY4" fmla="*/ 800368 h 800368"/>
              <a:gd name="connsiteX5" fmla="*/ 0 w 13677900"/>
              <a:gd name="connsiteY5"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800368 h 800368"/>
              <a:gd name="connsiteX6" fmla="*/ 0 w 13677900"/>
              <a:gd name="connsiteY6"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7107 h 800368"/>
              <a:gd name="connsiteX0" fmla="*/ 0 w 8826230"/>
              <a:gd name="connsiteY0" fmla="*/ 784169 h 800368"/>
              <a:gd name="connsiteX1" fmla="*/ 196172 w 8826230"/>
              <a:gd name="connsiteY1" fmla="*/ 0 h 800368"/>
              <a:gd name="connsiteX2" fmla="*/ 8826230 w 8826230"/>
              <a:gd name="connsiteY2" fmla="*/ 7107 h 800368"/>
              <a:gd name="connsiteX3" fmla="*/ 8826230 w 8826230"/>
              <a:gd name="connsiteY3" fmla="*/ 800368 h 800368"/>
              <a:gd name="connsiteX4" fmla="*/ 0 w 8826230"/>
              <a:gd name="connsiteY4" fmla="*/ 784169 h 800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230" h="800368">
                <a:moveTo>
                  <a:pt x="0" y="784169"/>
                </a:moveTo>
                <a:lnTo>
                  <a:pt x="196172" y="0"/>
                </a:lnTo>
                <a:lnTo>
                  <a:pt x="8826230" y="7107"/>
                </a:lnTo>
                <a:lnTo>
                  <a:pt x="8826230" y="800368"/>
                </a:lnTo>
                <a:lnTo>
                  <a:pt x="0" y="784169"/>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占位符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75188" y="1611299"/>
            <a:ext cx="4849022" cy="3227630"/>
          </a:xfrm>
        </p:spPr>
      </p:pic>
      <p:sp>
        <p:nvSpPr>
          <p:cNvPr id="5" name="矩形 4"/>
          <p:cNvSpPr/>
          <p:nvPr/>
        </p:nvSpPr>
        <p:spPr>
          <a:xfrm>
            <a:off x="5013098" y="1064419"/>
            <a:ext cx="580573" cy="580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矩形 2"/>
          <p:cNvSpPr/>
          <p:nvPr/>
        </p:nvSpPr>
        <p:spPr>
          <a:xfrm>
            <a:off x="1097411" y="4486951"/>
            <a:ext cx="1001492" cy="100149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9"/>
          <p:cNvSpPr/>
          <p:nvPr/>
        </p:nvSpPr>
        <p:spPr>
          <a:xfrm rot="1800000">
            <a:off x="4364220" y="5568754"/>
            <a:ext cx="7387498" cy="2177055"/>
          </a:xfrm>
          <a:custGeom>
            <a:avLst/>
            <a:gdLst>
              <a:gd name="connsiteX0" fmla="*/ 0 w 13677900"/>
              <a:gd name="connsiteY0" fmla="*/ 0 h 2210423"/>
              <a:gd name="connsiteX1" fmla="*/ 13677900 w 13677900"/>
              <a:gd name="connsiteY1" fmla="*/ 0 h 2210423"/>
              <a:gd name="connsiteX2" fmla="*/ 13677900 w 13677900"/>
              <a:gd name="connsiteY2" fmla="*/ 2210423 h 2210423"/>
              <a:gd name="connsiteX3" fmla="*/ 0 w 13677900"/>
              <a:gd name="connsiteY3" fmla="*/ 2210423 h 2210423"/>
              <a:gd name="connsiteX4" fmla="*/ 0 w 13677900"/>
              <a:gd name="connsiteY4" fmla="*/ 0 h 2210423"/>
              <a:gd name="connsiteX0" fmla="*/ 0 w 13677900"/>
              <a:gd name="connsiteY0" fmla="*/ 2355 h 2212778"/>
              <a:gd name="connsiteX1" fmla="*/ 6891338 w 13677900"/>
              <a:gd name="connsiteY1" fmla="*/ 0 h 2212778"/>
              <a:gd name="connsiteX2" fmla="*/ 13677900 w 13677900"/>
              <a:gd name="connsiteY2" fmla="*/ 2355 h 2212778"/>
              <a:gd name="connsiteX3" fmla="*/ 13677900 w 13677900"/>
              <a:gd name="connsiteY3" fmla="*/ 2212778 h 2212778"/>
              <a:gd name="connsiteX4" fmla="*/ 0 w 13677900"/>
              <a:gd name="connsiteY4" fmla="*/ 2212778 h 2212778"/>
              <a:gd name="connsiteX5" fmla="*/ 0 w 13677900"/>
              <a:gd name="connsiteY5" fmla="*/ 2355 h 2212778"/>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212778 h 2216700"/>
              <a:gd name="connsiteX6" fmla="*/ 0 w 13677900"/>
              <a:gd name="connsiteY6" fmla="*/ 2355 h 2216700"/>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355 h 2216700"/>
              <a:gd name="connsiteX0" fmla="*/ 0 w 7387498"/>
              <a:gd name="connsiteY0" fmla="*/ 2216700 h 2216700"/>
              <a:gd name="connsiteX1" fmla="*/ 600936 w 7387498"/>
              <a:gd name="connsiteY1" fmla="*/ 0 h 2216700"/>
              <a:gd name="connsiteX2" fmla="*/ 7387498 w 7387498"/>
              <a:gd name="connsiteY2" fmla="*/ 2355 h 2216700"/>
              <a:gd name="connsiteX3" fmla="*/ 7387498 w 7387498"/>
              <a:gd name="connsiteY3" fmla="*/ 2212778 h 2216700"/>
              <a:gd name="connsiteX4" fmla="*/ 0 w 7387498"/>
              <a:gd name="connsiteY4" fmla="*/ 2216700 h 221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498" h="2216700">
                <a:moveTo>
                  <a:pt x="0" y="2216700"/>
                </a:moveTo>
                <a:lnTo>
                  <a:pt x="600936" y="0"/>
                </a:lnTo>
                <a:lnTo>
                  <a:pt x="7387498" y="2355"/>
                </a:lnTo>
                <a:lnTo>
                  <a:pt x="7387498" y="2212778"/>
                </a:lnTo>
                <a:lnTo>
                  <a:pt x="0" y="221670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矩形 3"/>
          <p:cNvSpPr/>
          <p:nvPr/>
        </p:nvSpPr>
        <p:spPr>
          <a:xfrm>
            <a:off x="4305070" y="4136571"/>
            <a:ext cx="1624015" cy="1624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矩形 12"/>
          <p:cNvSpPr/>
          <p:nvPr/>
        </p:nvSpPr>
        <p:spPr>
          <a:xfrm rot="1800000">
            <a:off x="10252663" y="3736198"/>
            <a:ext cx="7062898" cy="901710"/>
          </a:xfrm>
          <a:custGeom>
            <a:avLst/>
            <a:gdLst>
              <a:gd name="connsiteX0" fmla="*/ 0 w 13677900"/>
              <a:gd name="connsiteY0" fmla="*/ 0 h 878149"/>
              <a:gd name="connsiteX1" fmla="*/ 13677900 w 13677900"/>
              <a:gd name="connsiteY1" fmla="*/ 0 h 878149"/>
              <a:gd name="connsiteX2" fmla="*/ 13677900 w 13677900"/>
              <a:gd name="connsiteY2" fmla="*/ 878149 h 878149"/>
              <a:gd name="connsiteX3" fmla="*/ 0 w 13677900"/>
              <a:gd name="connsiteY3" fmla="*/ 878149 h 878149"/>
              <a:gd name="connsiteX4" fmla="*/ 0 w 13677900"/>
              <a:gd name="connsiteY4" fmla="*/ 0 h 878149"/>
              <a:gd name="connsiteX0" fmla="*/ 0 w 13677900"/>
              <a:gd name="connsiteY0" fmla="*/ 11310 h 889459"/>
              <a:gd name="connsiteX1" fmla="*/ 6622329 w 13677900"/>
              <a:gd name="connsiteY1" fmla="*/ 0 h 889459"/>
              <a:gd name="connsiteX2" fmla="*/ 13677900 w 13677900"/>
              <a:gd name="connsiteY2" fmla="*/ 11310 h 889459"/>
              <a:gd name="connsiteX3" fmla="*/ 13677900 w 13677900"/>
              <a:gd name="connsiteY3" fmla="*/ 889459 h 889459"/>
              <a:gd name="connsiteX4" fmla="*/ 0 w 13677900"/>
              <a:gd name="connsiteY4" fmla="*/ 889459 h 889459"/>
              <a:gd name="connsiteX5" fmla="*/ 0 w 13677900"/>
              <a:gd name="connsiteY5" fmla="*/ 11310 h 889459"/>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889459 h 901710"/>
              <a:gd name="connsiteX6" fmla="*/ 0 w 13677900"/>
              <a:gd name="connsiteY6" fmla="*/ 11310 h 901710"/>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11310 h 901710"/>
              <a:gd name="connsiteX0" fmla="*/ 0 w 7062898"/>
              <a:gd name="connsiteY0" fmla="*/ 901710 h 901710"/>
              <a:gd name="connsiteX1" fmla="*/ 7327 w 7062898"/>
              <a:gd name="connsiteY1" fmla="*/ 0 h 901710"/>
              <a:gd name="connsiteX2" fmla="*/ 7062898 w 7062898"/>
              <a:gd name="connsiteY2" fmla="*/ 11310 h 901710"/>
              <a:gd name="connsiteX3" fmla="*/ 7062898 w 7062898"/>
              <a:gd name="connsiteY3" fmla="*/ 889459 h 901710"/>
              <a:gd name="connsiteX4" fmla="*/ 0 w 7062898"/>
              <a:gd name="connsiteY4" fmla="*/ 901710 h 90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898" h="901710">
                <a:moveTo>
                  <a:pt x="0" y="901710"/>
                </a:moveTo>
                <a:cubicBezTo>
                  <a:pt x="2442" y="601140"/>
                  <a:pt x="4885" y="300570"/>
                  <a:pt x="7327" y="0"/>
                </a:cubicBezTo>
                <a:lnTo>
                  <a:pt x="7062898" y="11310"/>
                </a:lnTo>
                <a:lnTo>
                  <a:pt x="7062898" y="889459"/>
                </a:lnTo>
                <a:lnTo>
                  <a:pt x="0" y="90171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9" name="组合 18"/>
          <p:cNvGrpSpPr/>
          <p:nvPr/>
        </p:nvGrpSpPr>
        <p:grpSpPr>
          <a:xfrm>
            <a:off x="10275888" y="1968952"/>
            <a:ext cx="889000" cy="889000"/>
            <a:chOff x="10275888" y="1968952"/>
            <a:chExt cx="889000" cy="889000"/>
          </a:xfrm>
        </p:grpSpPr>
        <p:sp>
          <p:nvSpPr>
            <p:cNvPr id="11" name="椭圆 10"/>
            <p:cNvSpPr/>
            <p:nvPr/>
          </p:nvSpPr>
          <p:spPr>
            <a:xfrm>
              <a:off x="10275888" y="1968952"/>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文本框 11"/>
            <p:cNvSpPr txBox="1"/>
            <p:nvPr/>
          </p:nvSpPr>
          <p:spPr>
            <a:xfrm>
              <a:off x="10374780" y="2123009"/>
              <a:ext cx="691215"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0</a:t>
              </a:r>
              <a:r>
                <a:rPr lang="en-US" altLang="zh-TW"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3</a:t>
              </a:r>
              <a:endParaRPr lang="zh-CN" altLang="en-US"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5552592" y="3184920"/>
            <a:ext cx="6417141" cy="1155633"/>
            <a:chOff x="4841965" y="3089795"/>
            <a:chExt cx="6417141" cy="1155633"/>
          </a:xfrm>
        </p:grpSpPr>
        <p:sp>
          <p:nvSpPr>
            <p:cNvPr id="14" name="文本框 13"/>
            <p:cNvSpPr txBox="1"/>
            <p:nvPr/>
          </p:nvSpPr>
          <p:spPr>
            <a:xfrm>
              <a:off x="4841965" y="3089795"/>
              <a:ext cx="6417141" cy="923330"/>
            </a:xfrm>
            <a:prstGeom prst="rect">
              <a:avLst/>
            </a:prstGeom>
            <a:noFill/>
          </p:spPr>
          <p:txBody>
            <a:bodyPr wrap="none" rtlCol="0">
              <a:spAutoFit/>
              <a:scene3d>
                <a:camera prst="orthographicFront"/>
                <a:lightRig rig="threePt" dir="t"/>
              </a:scene3d>
              <a:sp3d contourW="12700"/>
            </a:bodyPr>
            <a:lstStyle/>
            <a:p>
              <a:pPr algn="r"/>
              <a:r>
                <a:rPr lang="zh-TW" altLang="en-US" sz="54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社群運作歷程與成果</a:t>
              </a:r>
              <a:endParaRPr lang="zh-CN" altLang="en-US" sz="54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endParaRPr>
            </a:p>
          </p:txBody>
        </p:sp>
        <p:cxnSp>
          <p:nvCxnSpPr>
            <p:cNvPr id="18" name="直接连接符 17"/>
            <p:cNvCxnSpPr/>
            <p:nvPr/>
          </p:nvCxnSpPr>
          <p:spPr>
            <a:xfrm>
              <a:off x="10237788" y="4245428"/>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1848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4" name="群組 13">
            <a:extLst>
              <a:ext uri="{FF2B5EF4-FFF2-40B4-BE49-F238E27FC236}">
                <a16:creationId xmlns:a16="http://schemas.microsoft.com/office/drawing/2014/main" id="{74C936A0-E6D1-434F-BDB7-168A8AB24D9C}"/>
              </a:ext>
            </a:extLst>
          </p:cNvPr>
          <p:cNvGrpSpPr/>
          <p:nvPr/>
        </p:nvGrpSpPr>
        <p:grpSpPr>
          <a:xfrm>
            <a:off x="634527" y="4827224"/>
            <a:ext cx="1779579" cy="600075"/>
            <a:chOff x="3010298" y="3971150"/>
            <a:chExt cx="1779579" cy="600075"/>
          </a:xfrm>
        </p:grpSpPr>
        <p:sp>
          <p:nvSpPr>
            <p:cNvPr id="12" name="圓角矩形 11">
              <a:extLst>
                <a:ext uri="{FF2B5EF4-FFF2-40B4-BE49-F238E27FC236}">
                  <a16:creationId xmlns:a16="http://schemas.microsoft.com/office/drawing/2014/main" id="{FE5CC39E-FCB0-844D-8AC1-3E20D5F27B50}"/>
                </a:ext>
              </a:extLst>
            </p:cNvPr>
            <p:cNvSpPr/>
            <p:nvPr/>
          </p:nvSpPr>
          <p:spPr>
            <a:xfrm>
              <a:off x="3010298" y="3971150"/>
              <a:ext cx="177957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B53C7239-18E3-554F-AE03-17BC2A5392A9}"/>
                </a:ext>
              </a:extLst>
            </p:cNvPr>
            <p:cNvSpPr txBox="1"/>
            <p:nvPr/>
          </p:nvSpPr>
          <p:spPr>
            <a:xfrm>
              <a:off x="3083606" y="4048005"/>
              <a:ext cx="1635499" cy="523220"/>
            </a:xfrm>
            <a:prstGeom prst="rect">
              <a:avLst/>
            </a:prstGeom>
            <a:noFill/>
          </p:spPr>
          <p:txBody>
            <a:bodyPr wrap="square" rtlCol="0">
              <a:spAutoFit/>
            </a:bodyPr>
            <a:lstStyle/>
            <a:p>
              <a:r>
                <a:rPr kumimoji="1" lang="zh-TW" altLang="en-US" sz="2800" b="1" dirty="0">
                  <a:solidFill>
                    <a:srgbClr val="C4D8E2"/>
                  </a:solidFill>
                  <a:latin typeface="微軟正黑體" panose="020B0604030504040204" pitchFamily="34" charset="-120"/>
                  <a:ea typeface="微軟正黑體" panose="020B0604030504040204" pitchFamily="34" charset="-120"/>
                </a:rPr>
                <a:t>成果報告</a:t>
              </a:r>
            </a:p>
          </p:txBody>
        </p:sp>
      </p:grpSp>
      <p:pic>
        <p:nvPicPr>
          <p:cNvPr id="43" name="圖片 42">
            <a:extLst>
              <a:ext uri="{FF2B5EF4-FFF2-40B4-BE49-F238E27FC236}">
                <a16:creationId xmlns:a16="http://schemas.microsoft.com/office/drawing/2014/main" id="{EDE0C042-7FD6-A44D-849D-57F032EB47B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40120" y="2726189"/>
            <a:ext cx="1883743" cy="1883743"/>
          </a:xfrm>
          <a:prstGeom prst="rect">
            <a:avLst/>
          </a:prstGeom>
        </p:spPr>
      </p:pic>
      <p:cxnSp>
        <p:nvCxnSpPr>
          <p:cNvPr id="3" name="直線接點 2">
            <a:extLst>
              <a:ext uri="{FF2B5EF4-FFF2-40B4-BE49-F238E27FC236}">
                <a16:creationId xmlns:a16="http://schemas.microsoft.com/office/drawing/2014/main" id="{A18BA88E-0CF6-AA48-B374-869650D6A622}"/>
              </a:ext>
            </a:extLst>
          </p:cNvPr>
          <p:cNvCxnSpPr>
            <a:cxnSpLocks/>
          </p:cNvCxnSpPr>
          <p:nvPr/>
        </p:nvCxnSpPr>
        <p:spPr>
          <a:xfrm>
            <a:off x="2916820" y="1701478"/>
            <a:ext cx="0" cy="473404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EA493517-0D2B-5941-80AD-CAA4BA4C4529}"/>
              </a:ext>
            </a:extLst>
          </p:cNvPr>
          <p:cNvSpPr txBox="1"/>
          <p:nvPr/>
        </p:nvSpPr>
        <p:spPr>
          <a:xfrm>
            <a:off x="3506153" y="5975182"/>
            <a:ext cx="1419501" cy="461665"/>
          </a:xfrm>
          <a:prstGeom prst="rect">
            <a:avLst/>
          </a:prstGeom>
          <a:noFill/>
        </p:spPr>
        <p:txBody>
          <a:bodyPr wrap="square" rtlCol="0">
            <a:spAutoFit/>
          </a:bodyPr>
          <a:lstStyle/>
          <a:p>
            <a:r>
              <a:rPr kumimoji="1" lang="zh-TW" altLang="en-US" sz="2400" dirty="0">
                <a:solidFill>
                  <a:srgbClr val="002060"/>
                </a:solidFill>
                <a:latin typeface="Microsoft YaHei" panose="020B0503020204020204" pitchFamily="34" charset="-122"/>
                <a:ea typeface="Microsoft YaHei" panose="020B0503020204020204" pitchFamily="34" charset="-122"/>
              </a:rPr>
              <a:t>實務運作</a:t>
            </a:r>
            <a:endParaRPr kumimoji="1" lang="zh-TW" altLang="en-US" sz="2400" dirty="0">
              <a:latin typeface="Microsoft YaHei" panose="020B0503020204020204" pitchFamily="34" charset="-122"/>
              <a:ea typeface="Microsoft YaHei" panose="020B0503020204020204" pitchFamily="34" charset="-122"/>
            </a:endParaRPr>
          </a:p>
        </p:txBody>
      </p:sp>
      <p:sp>
        <p:nvSpPr>
          <p:cNvPr id="25" name="文字方塊 24">
            <a:extLst>
              <a:ext uri="{FF2B5EF4-FFF2-40B4-BE49-F238E27FC236}">
                <a16:creationId xmlns:a16="http://schemas.microsoft.com/office/drawing/2014/main" id="{31332293-8BE2-B24E-8C9B-546FC8E5B40F}"/>
              </a:ext>
            </a:extLst>
          </p:cNvPr>
          <p:cNvSpPr txBox="1"/>
          <p:nvPr/>
        </p:nvSpPr>
        <p:spPr>
          <a:xfrm>
            <a:off x="5581843" y="5973859"/>
            <a:ext cx="1419501" cy="461665"/>
          </a:xfrm>
          <a:prstGeom prst="rect">
            <a:avLst/>
          </a:prstGeom>
          <a:noFill/>
        </p:spPr>
        <p:txBody>
          <a:bodyPr wrap="square" rtlCol="0">
            <a:spAutoFit/>
          </a:bodyPr>
          <a:lstStyle/>
          <a:p>
            <a:r>
              <a:rPr kumimoji="1" lang="zh-TW" altLang="en-US" sz="2400" dirty="0">
                <a:solidFill>
                  <a:srgbClr val="002060"/>
                </a:solidFill>
                <a:latin typeface="Microsoft YaHei" panose="020B0503020204020204" pitchFamily="34" charset="-122"/>
                <a:ea typeface="Microsoft YaHei" panose="020B0503020204020204" pitchFamily="34" charset="-122"/>
              </a:rPr>
              <a:t>專業對話</a:t>
            </a:r>
            <a:endParaRPr kumimoji="1" lang="zh-TW" altLang="en-US" sz="2400" dirty="0">
              <a:latin typeface="Microsoft YaHei" panose="020B0503020204020204" pitchFamily="34" charset="-122"/>
              <a:ea typeface="Microsoft YaHei" panose="020B0503020204020204" pitchFamily="34" charset="-122"/>
            </a:endParaRPr>
          </a:p>
        </p:txBody>
      </p:sp>
      <p:sp>
        <p:nvSpPr>
          <p:cNvPr id="26" name="文字方塊 25">
            <a:extLst>
              <a:ext uri="{FF2B5EF4-FFF2-40B4-BE49-F238E27FC236}">
                <a16:creationId xmlns:a16="http://schemas.microsoft.com/office/drawing/2014/main" id="{DD5B2B1A-67BB-354A-8A51-734D2A8AE9BC}"/>
              </a:ext>
            </a:extLst>
          </p:cNvPr>
          <p:cNvSpPr txBox="1"/>
          <p:nvPr/>
        </p:nvSpPr>
        <p:spPr>
          <a:xfrm>
            <a:off x="7810881" y="5885268"/>
            <a:ext cx="3260101" cy="584775"/>
          </a:xfrm>
          <a:prstGeom prst="rect">
            <a:avLst/>
          </a:prstGeom>
          <a:noFill/>
        </p:spPr>
        <p:txBody>
          <a:bodyPr wrap="square" rtlCol="0">
            <a:spAutoFit/>
          </a:bodyPr>
          <a:lstStyle/>
          <a:p>
            <a:r>
              <a:rPr kumimoji="1" lang="zh-TW" altLang="en-US" sz="2400" dirty="0">
                <a:solidFill>
                  <a:srgbClr val="002060"/>
                </a:solidFill>
                <a:latin typeface="Microsoft YaHei" panose="020B0503020204020204" pitchFamily="34" charset="-122"/>
                <a:ea typeface="Microsoft YaHei" panose="020B0503020204020204" pitchFamily="34" charset="-122"/>
              </a:rPr>
              <a:t>不要 </a:t>
            </a:r>
            <a:r>
              <a:rPr kumimoji="1" lang="zh-TW" altLang="en-US" sz="3200" b="1" dirty="0">
                <a:solidFill>
                  <a:schemeClr val="accent1">
                    <a:lumMod val="75000"/>
                  </a:schemeClr>
                </a:solidFill>
                <a:latin typeface="Microsoft YaHei" panose="020B0503020204020204" pitchFamily="34" charset="-122"/>
                <a:ea typeface="Microsoft YaHei" panose="020B0503020204020204" pitchFamily="34" charset="-122"/>
              </a:rPr>
              <a:t>船過水無痕</a:t>
            </a:r>
            <a:endParaRPr kumimoji="1" lang="zh-TW" altLang="en-US" sz="2400" b="1" dirty="0">
              <a:solidFill>
                <a:schemeClr val="accent1">
                  <a:lumMod val="75000"/>
                </a:schemeClr>
              </a:solidFill>
              <a:latin typeface="Microsoft YaHei" panose="020B0503020204020204" pitchFamily="34" charset="-122"/>
              <a:ea typeface="Microsoft YaHei" panose="020B0503020204020204" pitchFamily="34" charset="-122"/>
            </a:endParaRPr>
          </a:p>
        </p:txBody>
      </p:sp>
      <p:sp>
        <p:nvSpPr>
          <p:cNvPr id="28" name="文本框 39">
            <a:extLst>
              <a:ext uri="{FF2B5EF4-FFF2-40B4-BE49-F238E27FC236}">
                <a16:creationId xmlns:a16="http://schemas.microsoft.com/office/drawing/2014/main" id="{8BA3F967-3FE9-A343-BD16-840D0CFF1608}"/>
              </a:ext>
            </a:extLst>
          </p:cNvPr>
          <p:cNvSpPr txBox="1"/>
          <p:nvPr/>
        </p:nvSpPr>
        <p:spPr>
          <a:xfrm>
            <a:off x="2026487" y="311612"/>
            <a:ext cx="3408305" cy="707886"/>
          </a:xfrm>
          <a:prstGeom prst="rect">
            <a:avLst/>
          </a:prstGeom>
          <a:noFill/>
        </p:spPr>
        <p:txBody>
          <a:bodyPr wrap="none" rtlCol="0">
            <a:spAutoFit/>
            <a:scene3d>
              <a:camera prst="orthographicFront"/>
              <a:lightRig rig="threePt" dir="t"/>
            </a:scene3d>
            <a:sp3d contourW="12700"/>
          </a:bodyPr>
          <a:lstStyle>
            <a:defPPr>
              <a:defRPr lang="zh-TW"/>
            </a:defPPr>
            <a:lvl1pPr lvl="0">
              <a:defRPr sz="4000" b="1">
                <a:solidFill>
                  <a:srgbClr val="223474"/>
                </a:solidFill>
                <a:latin typeface="Microsoft YaHei" panose="020B0503020204020204" pitchFamily="34" charset="-122"/>
                <a:ea typeface="Microsoft YaHei" panose="020B0503020204020204" pitchFamily="34" charset="-122"/>
              </a:defRPr>
            </a:lvl1pPr>
          </a:lstStyle>
          <a:p>
            <a:r>
              <a:rPr lang="en-US" altLang="zh-TW" dirty="0">
                <a:sym typeface="inpin heiti" panose="00000500000000000000" pitchFamily="2" charset="-122"/>
              </a:rPr>
              <a:t>110-</a:t>
            </a:r>
            <a:r>
              <a:rPr lang="zh-TW" altLang="en-US" dirty="0">
                <a:sym typeface="inpin heiti" panose="00000500000000000000" pitchFamily="2" charset="-122"/>
              </a:rPr>
              <a:t>社群成果</a:t>
            </a:r>
            <a:endParaRPr lang="zh-CN" altLang="en-US" dirty="0">
              <a:sym typeface="inpin heiti" panose="00000500000000000000" pitchFamily="2" charset="-122"/>
            </a:endParaRPr>
          </a:p>
        </p:txBody>
      </p:sp>
      <p:pic>
        <p:nvPicPr>
          <p:cNvPr id="4" name="圖片 3">
            <a:extLst>
              <a:ext uri="{FF2B5EF4-FFF2-40B4-BE49-F238E27FC236}">
                <a16:creationId xmlns:a16="http://schemas.microsoft.com/office/drawing/2014/main" id="{0983F1CE-53DE-704A-88A4-E0E00CDF0D44}"/>
              </a:ext>
            </a:extLst>
          </p:cNvPr>
          <p:cNvPicPr>
            <a:picLocks noChangeAspect="1"/>
          </p:cNvPicPr>
          <p:nvPr/>
        </p:nvPicPr>
        <p:blipFill rotWithShape="1">
          <a:blip r:embed="rId5"/>
          <a:srcRect r="24887"/>
          <a:stretch/>
        </p:blipFill>
        <p:spPr>
          <a:xfrm>
            <a:off x="3297349" y="2033137"/>
            <a:ext cx="8128435" cy="2791726"/>
          </a:xfrm>
          <a:prstGeom prst="rect">
            <a:avLst/>
          </a:prstGeom>
        </p:spPr>
      </p:pic>
    </p:spTree>
    <p:extLst>
      <p:ext uri="{BB962C8B-B14F-4D97-AF65-F5344CB8AC3E}">
        <p14:creationId xmlns:p14="http://schemas.microsoft.com/office/powerpoint/2010/main" val="341498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28" name="內容版面配置區 5">
            <a:extLst>
              <a:ext uri="{FF2B5EF4-FFF2-40B4-BE49-F238E27FC236}">
                <a16:creationId xmlns:a16="http://schemas.microsoft.com/office/drawing/2014/main" id="{829D9F52-78B7-404A-B7D7-D17DEA4C6719}"/>
              </a:ext>
            </a:extLst>
          </p:cNvPr>
          <p:cNvPicPr>
            <a:picLocks noChangeAspect="1"/>
          </p:cNvPicPr>
          <p:nvPr/>
        </p:nvPicPr>
        <p:blipFill rotWithShape="1">
          <a:blip r:embed="rId3"/>
          <a:srcRect b="33552"/>
          <a:stretch/>
        </p:blipFill>
        <p:spPr>
          <a:xfrm>
            <a:off x="1527856" y="1472166"/>
            <a:ext cx="10332165" cy="5229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39">
            <a:extLst>
              <a:ext uri="{FF2B5EF4-FFF2-40B4-BE49-F238E27FC236}">
                <a16:creationId xmlns:a16="http://schemas.microsoft.com/office/drawing/2014/main" id="{F669E1A3-5D50-FF41-AF8F-6FA5916A385F}"/>
              </a:ext>
            </a:extLst>
          </p:cNvPr>
          <p:cNvSpPr txBox="1"/>
          <p:nvPr/>
        </p:nvSpPr>
        <p:spPr>
          <a:xfrm>
            <a:off x="2026487" y="311612"/>
            <a:ext cx="3408305" cy="707886"/>
          </a:xfrm>
          <a:prstGeom prst="rect">
            <a:avLst/>
          </a:prstGeom>
          <a:noFill/>
        </p:spPr>
        <p:txBody>
          <a:bodyPr wrap="none" rtlCol="0">
            <a:spAutoFit/>
            <a:scene3d>
              <a:camera prst="orthographicFront"/>
              <a:lightRig rig="threePt" dir="t"/>
            </a:scene3d>
            <a:sp3d contourW="12700"/>
          </a:bodyPr>
          <a:lstStyle>
            <a:defPPr>
              <a:defRPr lang="zh-TW"/>
            </a:defPPr>
            <a:lvl1pPr lvl="0">
              <a:defRPr sz="4000" b="1">
                <a:solidFill>
                  <a:srgbClr val="223474"/>
                </a:solidFill>
                <a:latin typeface="Microsoft YaHei" panose="020B0503020204020204" pitchFamily="34" charset="-122"/>
                <a:ea typeface="Microsoft YaHei" panose="020B0503020204020204" pitchFamily="34" charset="-122"/>
              </a:defRPr>
            </a:lvl1pPr>
          </a:lstStyle>
          <a:p>
            <a:r>
              <a:rPr lang="en-US" altLang="zh-TW" dirty="0">
                <a:sym typeface="inpin heiti" panose="00000500000000000000" pitchFamily="2" charset="-122"/>
              </a:rPr>
              <a:t>110-</a:t>
            </a:r>
            <a:r>
              <a:rPr lang="zh-TW" altLang="en-US" dirty="0">
                <a:sym typeface="inpin heiti" panose="00000500000000000000" pitchFamily="2" charset="-122"/>
              </a:rPr>
              <a:t>社群成果</a:t>
            </a:r>
            <a:endParaRPr lang="zh-CN" altLang="en-US" dirty="0">
              <a:sym typeface="inpin heiti" panose="00000500000000000000" pitchFamily="2" charset="-122"/>
            </a:endParaRPr>
          </a:p>
        </p:txBody>
      </p:sp>
      <p:sp>
        <p:nvSpPr>
          <p:cNvPr id="17" name="文字方塊 16">
            <a:extLst>
              <a:ext uri="{FF2B5EF4-FFF2-40B4-BE49-F238E27FC236}">
                <a16:creationId xmlns:a16="http://schemas.microsoft.com/office/drawing/2014/main" id="{C02C5A9D-C417-6A42-B700-6257FED5AA38}"/>
              </a:ext>
            </a:extLst>
          </p:cNvPr>
          <p:cNvSpPr txBox="1"/>
          <p:nvPr/>
        </p:nvSpPr>
        <p:spPr>
          <a:xfrm>
            <a:off x="9319643" y="417790"/>
            <a:ext cx="1419501" cy="461665"/>
          </a:xfrm>
          <a:prstGeom prst="rect">
            <a:avLst/>
          </a:prstGeom>
          <a:noFill/>
        </p:spPr>
        <p:txBody>
          <a:bodyPr wrap="square" rtlCol="0">
            <a:spAutoFit/>
          </a:bodyPr>
          <a:lstStyle/>
          <a:p>
            <a:r>
              <a:rPr kumimoji="1" lang="zh-TW" altLang="en-US" sz="2400" dirty="0">
                <a:solidFill>
                  <a:srgbClr val="002060"/>
                </a:solidFill>
                <a:latin typeface="Microsoft YaHei" panose="020B0503020204020204" pitchFamily="34" charset="-122"/>
                <a:ea typeface="Microsoft YaHei" panose="020B0503020204020204" pitchFamily="34" charset="-122"/>
              </a:rPr>
              <a:t>實務運作</a:t>
            </a:r>
            <a:endParaRPr kumimoji="1" lang="zh-TW" altLang="en-US" sz="2400" dirty="0">
              <a:latin typeface="Microsoft YaHei" panose="020B0503020204020204" pitchFamily="34" charset="-122"/>
              <a:ea typeface="Microsoft YaHei" panose="020B0503020204020204" pitchFamily="34" charset="-122"/>
            </a:endParaRPr>
          </a:p>
        </p:txBody>
      </p:sp>
      <p:sp>
        <p:nvSpPr>
          <p:cNvPr id="18" name="文字方塊 17">
            <a:extLst>
              <a:ext uri="{FF2B5EF4-FFF2-40B4-BE49-F238E27FC236}">
                <a16:creationId xmlns:a16="http://schemas.microsoft.com/office/drawing/2014/main" id="{FDF85EA1-B297-3C4F-A193-E8CD55DE41A5}"/>
              </a:ext>
            </a:extLst>
          </p:cNvPr>
          <p:cNvSpPr txBox="1"/>
          <p:nvPr/>
        </p:nvSpPr>
        <p:spPr>
          <a:xfrm>
            <a:off x="9319642" y="879455"/>
            <a:ext cx="1419501" cy="461665"/>
          </a:xfrm>
          <a:prstGeom prst="rect">
            <a:avLst/>
          </a:prstGeom>
          <a:noFill/>
        </p:spPr>
        <p:txBody>
          <a:bodyPr wrap="square" rtlCol="0">
            <a:spAutoFit/>
          </a:bodyPr>
          <a:lstStyle/>
          <a:p>
            <a:r>
              <a:rPr kumimoji="1" lang="zh-TW" altLang="en-US" sz="2400" dirty="0">
                <a:solidFill>
                  <a:srgbClr val="002060"/>
                </a:solidFill>
                <a:latin typeface="Microsoft YaHei" panose="020B0503020204020204" pitchFamily="34" charset="-122"/>
                <a:ea typeface="Microsoft YaHei" panose="020B0503020204020204" pitchFamily="34" charset="-122"/>
              </a:rPr>
              <a:t>專業對話</a:t>
            </a:r>
            <a:endParaRPr kumimoji="1" lang="zh-TW" alt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566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28" name="內容版面配置區 5">
            <a:extLst>
              <a:ext uri="{FF2B5EF4-FFF2-40B4-BE49-F238E27FC236}">
                <a16:creationId xmlns:a16="http://schemas.microsoft.com/office/drawing/2014/main" id="{829D9F52-78B7-404A-B7D7-D17DEA4C6719}"/>
              </a:ext>
            </a:extLst>
          </p:cNvPr>
          <p:cNvPicPr>
            <a:picLocks noChangeAspect="1"/>
          </p:cNvPicPr>
          <p:nvPr/>
        </p:nvPicPr>
        <p:blipFill rotWithShape="1">
          <a:blip r:embed="rId3"/>
          <a:srcRect t="66448"/>
          <a:stretch/>
        </p:blipFill>
        <p:spPr>
          <a:xfrm>
            <a:off x="874713" y="1871208"/>
            <a:ext cx="11000913" cy="3056276"/>
          </a:xfrm>
          <a:prstGeom prst="rect">
            <a:avLst/>
          </a:prstGeom>
          <a:ln>
            <a:noFill/>
          </a:ln>
          <a:effectLst>
            <a:outerShdw blurRad="190500" algn="tl" rotWithShape="0">
              <a:srgbClr val="000000">
                <a:alpha val="70000"/>
              </a:srgbClr>
            </a:outerShdw>
          </a:effectLst>
        </p:spPr>
      </p:pic>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3408305" cy="707886"/>
          </a:xfrm>
          <a:prstGeom prst="rect">
            <a:avLst/>
          </a:prstGeom>
          <a:noFill/>
        </p:spPr>
        <p:txBody>
          <a:bodyPr wrap="none" rtlCol="0">
            <a:spAutoFit/>
            <a:scene3d>
              <a:camera prst="orthographicFront"/>
              <a:lightRig rig="threePt" dir="t"/>
            </a:scene3d>
            <a:sp3d contourW="12700"/>
          </a:bodyPr>
          <a:lstStyle>
            <a:defPPr>
              <a:defRPr lang="zh-TW"/>
            </a:defPPr>
            <a:lvl1pPr lvl="0">
              <a:defRPr sz="4000" b="1">
                <a:solidFill>
                  <a:srgbClr val="223474"/>
                </a:solidFill>
                <a:latin typeface="Microsoft YaHei" panose="020B0503020204020204" pitchFamily="34" charset="-122"/>
                <a:ea typeface="Microsoft YaHei" panose="020B0503020204020204" pitchFamily="34" charset="-122"/>
              </a:defRPr>
            </a:lvl1pPr>
          </a:lstStyle>
          <a:p>
            <a:r>
              <a:rPr lang="en-US" altLang="zh-TW" dirty="0">
                <a:sym typeface="inpin heiti" panose="00000500000000000000" pitchFamily="2" charset="-122"/>
              </a:rPr>
              <a:t>110-</a:t>
            </a:r>
            <a:r>
              <a:rPr lang="zh-TW" altLang="en-US" dirty="0">
                <a:sym typeface="inpin heiti" panose="00000500000000000000" pitchFamily="2" charset="-122"/>
              </a:rPr>
              <a:t>社群成果</a:t>
            </a:r>
            <a:endParaRPr lang="zh-CN" altLang="en-US" dirty="0">
              <a:sym typeface="inpin heiti" panose="00000500000000000000" pitchFamily="2" charset="-122"/>
            </a:endParaRPr>
          </a:p>
        </p:txBody>
      </p:sp>
      <p:sp>
        <p:nvSpPr>
          <p:cNvPr id="15" name="文字方塊 14">
            <a:extLst>
              <a:ext uri="{FF2B5EF4-FFF2-40B4-BE49-F238E27FC236}">
                <a16:creationId xmlns:a16="http://schemas.microsoft.com/office/drawing/2014/main" id="{107929E9-557C-9249-A128-DE9F8272136D}"/>
              </a:ext>
            </a:extLst>
          </p:cNvPr>
          <p:cNvSpPr txBox="1"/>
          <p:nvPr/>
        </p:nvSpPr>
        <p:spPr>
          <a:xfrm>
            <a:off x="10084705" y="640109"/>
            <a:ext cx="1419501" cy="461665"/>
          </a:xfrm>
          <a:prstGeom prst="rect">
            <a:avLst/>
          </a:prstGeom>
          <a:noFill/>
        </p:spPr>
        <p:txBody>
          <a:bodyPr wrap="square" rtlCol="0">
            <a:spAutoFit/>
          </a:bodyPr>
          <a:lstStyle/>
          <a:p>
            <a:r>
              <a:rPr kumimoji="1" lang="zh-TW" altLang="en-US" sz="2400" dirty="0">
                <a:solidFill>
                  <a:srgbClr val="002060"/>
                </a:solidFill>
                <a:latin typeface="Microsoft YaHei" panose="020B0503020204020204" pitchFamily="34" charset="-122"/>
                <a:ea typeface="Microsoft YaHei" panose="020B0503020204020204" pitchFamily="34" charset="-122"/>
              </a:rPr>
              <a:t>實務運作</a:t>
            </a:r>
            <a:endParaRPr kumimoji="1" lang="zh-TW" altLang="en-US" sz="2400" dirty="0">
              <a:latin typeface="Microsoft YaHei" panose="020B0503020204020204" pitchFamily="34" charset="-122"/>
              <a:ea typeface="Microsoft YaHei" panose="020B0503020204020204" pitchFamily="34" charset="-122"/>
            </a:endParaRPr>
          </a:p>
        </p:txBody>
      </p:sp>
      <p:sp>
        <p:nvSpPr>
          <p:cNvPr id="16" name="文字方塊 15">
            <a:extLst>
              <a:ext uri="{FF2B5EF4-FFF2-40B4-BE49-F238E27FC236}">
                <a16:creationId xmlns:a16="http://schemas.microsoft.com/office/drawing/2014/main" id="{7C7B7560-FB63-3B42-A0D2-F97E8BAF9599}"/>
              </a:ext>
            </a:extLst>
          </p:cNvPr>
          <p:cNvSpPr txBox="1"/>
          <p:nvPr/>
        </p:nvSpPr>
        <p:spPr>
          <a:xfrm>
            <a:off x="10084704" y="1101774"/>
            <a:ext cx="1419501" cy="461665"/>
          </a:xfrm>
          <a:prstGeom prst="rect">
            <a:avLst/>
          </a:prstGeom>
          <a:noFill/>
        </p:spPr>
        <p:txBody>
          <a:bodyPr wrap="square" rtlCol="0">
            <a:spAutoFit/>
          </a:bodyPr>
          <a:lstStyle/>
          <a:p>
            <a:r>
              <a:rPr kumimoji="1" lang="zh-TW" altLang="en-US" sz="2400" dirty="0">
                <a:solidFill>
                  <a:srgbClr val="002060"/>
                </a:solidFill>
                <a:latin typeface="Microsoft YaHei" panose="020B0503020204020204" pitchFamily="34" charset="-122"/>
                <a:ea typeface="Microsoft YaHei" panose="020B0503020204020204" pitchFamily="34" charset="-122"/>
              </a:rPr>
              <a:t>專業對話</a:t>
            </a:r>
            <a:endParaRPr kumimoji="1" lang="zh-TW" alt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956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1992992" y="159948"/>
            <a:ext cx="2888932" cy="923330"/>
          </a:xfrm>
          <a:prstGeom prst="rect">
            <a:avLst/>
          </a:prstGeom>
          <a:noFill/>
        </p:spPr>
        <p:txBody>
          <a:bodyPr wrap="none" rtlCol="0">
            <a:spAutoFit/>
            <a:scene3d>
              <a:camera prst="orthographicFront"/>
              <a:lightRig rig="threePt" dir="t"/>
            </a:scene3d>
            <a:sp3d contourW="12700"/>
          </a:bodyPr>
          <a:lstStyle/>
          <a:p>
            <a:pPr lvl="0">
              <a:defRPr/>
            </a:pPr>
            <a:r>
              <a:rPr lang="zh-TW" altLang="en-US"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以 </a:t>
            </a:r>
            <a:r>
              <a:rPr lang="zh-TW" altLang="en-US" sz="5400" b="1" dirty="0">
                <a:solidFill>
                  <a:srgbClr val="FF0000"/>
                </a:solidFill>
                <a:latin typeface="Microsoft YaHei" panose="020B0503020204020204" pitchFamily="34" charset="-122"/>
                <a:ea typeface="Microsoft YaHei" panose="020B0503020204020204" pitchFamily="34" charset="-122"/>
                <a:sym typeface="inpin heiti" panose="00000500000000000000" pitchFamily="2" charset="-122"/>
              </a:rPr>
              <a:t>終</a:t>
            </a:r>
            <a:r>
              <a:rPr lang="zh-TW" altLang="en-US" sz="4400" b="1" dirty="0">
                <a:solidFill>
                  <a:srgbClr val="FF0000"/>
                </a:solidFill>
                <a:latin typeface="Microsoft YaHei" panose="020B0503020204020204" pitchFamily="34" charset="-122"/>
                <a:ea typeface="Microsoft YaHei" panose="020B0503020204020204" pitchFamily="34" charset="-122"/>
                <a:sym typeface="inpin heiti" panose="00000500000000000000" pitchFamily="2" charset="-122"/>
              </a:rPr>
              <a:t> </a:t>
            </a:r>
            <a:r>
              <a:rPr lang="zh-TW" altLang="en-US"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為 </a:t>
            </a:r>
            <a:r>
              <a:rPr lang="zh-TW" altLang="en-US" sz="4000" b="1" dirty="0">
                <a:solidFill>
                  <a:srgbClr val="00B050"/>
                </a:solidFill>
                <a:latin typeface="Microsoft YaHei" panose="020B0503020204020204" pitchFamily="34" charset="-122"/>
                <a:ea typeface="Microsoft YaHei" panose="020B0503020204020204" pitchFamily="34" charset="-122"/>
                <a:sym typeface="inpin heiti" panose="00000500000000000000" pitchFamily="2" charset="-122"/>
              </a:rPr>
              <a:t>始</a:t>
            </a:r>
            <a:endParaRPr kumimoji="0" lang="zh-CN" altLang="en-US" sz="4400" b="1" u="none" strike="noStrike" kern="120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4" name="圖片 3" descr="一張含有 文字 的圖片&#10;&#10;自動產生的描述">
            <a:extLst>
              <a:ext uri="{FF2B5EF4-FFF2-40B4-BE49-F238E27FC236}">
                <a16:creationId xmlns:a16="http://schemas.microsoft.com/office/drawing/2014/main" id="{2BBC8D5F-CEAD-3841-9CF2-89C1F1CC1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100" y="3845790"/>
            <a:ext cx="1293560" cy="1293560"/>
          </a:xfrm>
          <a:prstGeom prst="rect">
            <a:avLst/>
          </a:prstGeom>
        </p:spPr>
      </p:pic>
      <p:cxnSp>
        <p:nvCxnSpPr>
          <p:cNvPr id="7" name="直線接點 6">
            <a:extLst>
              <a:ext uri="{FF2B5EF4-FFF2-40B4-BE49-F238E27FC236}">
                <a16:creationId xmlns:a16="http://schemas.microsoft.com/office/drawing/2014/main" id="{F69D48D5-6B35-B94C-8D93-CF9D84FDB335}"/>
              </a:ext>
            </a:extLst>
          </p:cNvPr>
          <p:cNvCxnSpPr>
            <a:cxnSpLocks/>
          </p:cNvCxnSpPr>
          <p:nvPr/>
        </p:nvCxnSpPr>
        <p:spPr>
          <a:xfrm>
            <a:off x="1365813" y="5139350"/>
            <a:ext cx="9235155"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16" name="圖片 15">
            <a:extLst>
              <a:ext uri="{FF2B5EF4-FFF2-40B4-BE49-F238E27FC236}">
                <a16:creationId xmlns:a16="http://schemas.microsoft.com/office/drawing/2014/main" id="{4B7ACF32-0BB8-B247-9EFF-D295E4236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1432" y="3518014"/>
            <a:ext cx="1875289" cy="1875289"/>
          </a:xfrm>
          <a:prstGeom prst="rect">
            <a:avLst/>
          </a:prstGeom>
        </p:spPr>
      </p:pic>
      <p:sp>
        <p:nvSpPr>
          <p:cNvPr id="24" name="文字方塊 23">
            <a:extLst>
              <a:ext uri="{FF2B5EF4-FFF2-40B4-BE49-F238E27FC236}">
                <a16:creationId xmlns:a16="http://schemas.microsoft.com/office/drawing/2014/main" id="{DA646D88-284D-124F-A23D-B12FCFAD5F77}"/>
              </a:ext>
            </a:extLst>
          </p:cNvPr>
          <p:cNvSpPr txBox="1"/>
          <p:nvPr/>
        </p:nvSpPr>
        <p:spPr>
          <a:xfrm>
            <a:off x="7332142" y="2382827"/>
            <a:ext cx="2628706" cy="461665"/>
          </a:xfrm>
          <a:prstGeom prst="rect">
            <a:avLst/>
          </a:prstGeom>
          <a:noFill/>
        </p:spPr>
        <p:txBody>
          <a:bodyPr wrap="square" rtlCol="0">
            <a:spAutoFit/>
          </a:bodyPr>
          <a:lstStyle/>
          <a:p>
            <a:r>
              <a:rPr kumimoji="1" lang="zh-TW" altLang="en-US" sz="2400" dirty="0">
                <a:latin typeface="Microsoft YaHei" panose="020B0503020204020204" pitchFamily="34" charset="-122"/>
                <a:ea typeface="Microsoft YaHei" panose="020B0503020204020204" pitchFamily="34" charset="-122"/>
              </a:rPr>
              <a:t>成果報告格式</a:t>
            </a:r>
          </a:p>
        </p:txBody>
      </p:sp>
      <p:sp>
        <p:nvSpPr>
          <p:cNvPr id="53" name="文字方塊 52">
            <a:extLst>
              <a:ext uri="{FF2B5EF4-FFF2-40B4-BE49-F238E27FC236}">
                <a16:creationId xmlns:a16="http://schemas.microsoft.com/office/drawing/2014/main" id="{50128B10-FAAB-0546-9BF9-F0A4F97D31F6}"/>
              </a:ext>
            </a:extLst>
          </p:cNvPr>
          <p:cNvSpPr txBox="1"/>
          <p:nvPr/>
        </p:nvSpPr>
        <p:spPr>
          <a:xfrm>
            <a:off x="7332142" y="1785313"/>
            <a:ext cx="2628706" cy="461665"/>
          </a:xfrm>
          <a:prstGeom prst="rect">
            <a:avLst/>
          </a:prstGeom>
          <a:noFill/>
        </p:spPr>
        <p:txBody>
          <a:bodyPr wrap="square" rtlCol="0">
            <a:spAutoFit/>
          </a:bodyPr>
          <a:lstStyle/>
          <a:p>
            <a:r>
              <a:rPr kumimoji="1" lang="zh-TW" altLang="en-US" sz="2400" dirty="0">
                <a:latin typeface="Microsoft YaHei" panose="020B0503020204020204" pitchFamily="34" charset="-122"/>
                <a:ea typeface="Microsoft YaHei" panose="020B0503020204020204" pitchFamily="34" charset="-122"/>
              </a:rPr>
              <a:t>社群運作目標</a:t>
            </a:r>
          </a:p>
        </p:txBody>
      </p:sp>
      <p:sp>
        <p:nvSpPr>
          <p:cNvPr id="54" name="文字方塊 53">
            <a:extLst>
              <a:ext uri="{FF2B5EF4-FFF2-40B4-BE49-F238E27FC236}">
                <a16:creationId xmlns:a16="http://schemas.microsoft.com/office/drawing/2014/main" id="{CE330EE1-28E5-E348-BA54-280E95C0BCDE}"/>
              </a:ext>
            </a:extLst>
          </p:cNvPr>
          <p:cNvSpPr txBox="1"/>
          <p:nvPr/>
        </p:nvSpPr>
        <p:spPr>
          <a:xfrm>
            <a:off x="862322" y="1899417"/>
            <a:ext cx="2144776" cy="1200329"/>
          </a:xfrm>
          <a:prstGeom prst="rect">
            <a:avLst/>
          </a:prstGeom>
          <a:noFill/>
        </p:spPr>
        <p:txBody>
          <a:bodyPr wrap="square" rtlCol="0">
            <a:spAutoFit/>
          </a:bodyPr>
          <a:lstStyle/>
          <a:p>
            <a:r>
              <a:rPr kumimoji="1" lang="zh-TW" altLang="en-US" sz="2400" dirty="0">
                <a:latin typeface="Microsoft YaHei" panose="020B0503020204020204" pitchFamily="34" charset="-122"/>
                <a:ea typeface="Microsoft YaHei" panose="020B0503020204020204" pitchFamily="34" charset="-122"/>
              </a:rPr>
              <a:t>社群申請計畫運作內容調整與共識</a:t>
            </a:r>
          </a:p>
        </p:txBody>
      </p:sp>
      <p:cxnSp>
        <p:nvCxnSpPr>
          <p:cNvPr id="59" name="直線箭頭接點 58">
            <a:extLst>
              <a:ext uri="{FF2B5EF4-FFF2-40B4-BE49-F238E27FC236}">
                <a16:creationId xmlns:a16="http://schemas.microsoft.com/office/drawing/2014/main" id="{D1FA11ED-4FA7-6445-8BA4-78107E1326A3}"/>
              </a:ext>
            </a:extLst>
          </p:cNvPr>
          <p:cNvCxnSpPr/>
          <p:nvPr/>
        </p:nvCxnSpPr>
        <p:spPr>
          <a:xfrm flipV="1">
            <a:off x="3495554" y="4352081"/>
            <a:ext cx="0" cy="78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文字方塊 61">
            <a:extLst>
              <a:ext uri="{FF2B5EF4-FFF2-40B4-BE49-F238E27FC236}">
                <a16:creationId xmlns:a16="http://schemas.microsoft.com/office/drawing/2014/main" id="{2C1710E2-5DF7-DD41-8996-2E0DF346786D}"/>
              </a:ext>
            </a:extLst>
          </p:cNvPr>
          <p:cNvSpPr txBox="1"/>
          <p:nvPr/>
        </p:nvSpPr>
        <p:spPr>
          <a:xfrm>
            <a:off x="2992683" y="5275200"/>
            <a:ext cx="1157468" cy="830997"/>
          </a:xfrm>
          <a:prstGeom prst="rect">
            <a:avLst/>
          </a:prstGeom>
          <a:noFill/>
        </p:spPr>
        <p:txBody>
          <a:bodyPr wrap="square" rtlCol="0">
            <a:spAutoFit/>
          </a:bodyPr>
          <a:lstStyle/>
          <a:p>
            <a:r>
              <a:rPr kumimoji="1" lang="zh-TW" altLang="en-US" sz="2400" b="1" dirty="0">
                <a:solidFill>
                  <a:srgbClr val="002060"/>
                </a:solidFill>
                <a:latin typeface="Microsoft YaHei" panose="020B0503020204020204" pitchFamily="34" charset="-122"/>
                <a:ea typeface="Microsoft YaHei" panose="020B0503020204020204" pitchFamily="34" charset="-122"/>
              </a:rPr>
              <a:t>聚焦性</a:t>
            </a:r>
            <a:endParaRPr kumimoji="1" lang="en-US" altLang="zh-TW" sz="2400" b="1" dirty="0">
              <a:solidFill>
                <a:srgbClr val="002060"/>
              </a:solidFill>
              <a:latin typeface="Microsoft YaHei" panose="020B0503020204020204" pitchFamily="34" charset="-122"/>
              <a:ea typeface="Microsoft YaHei" panose="020B0503020204020204" pitchFamily="34" charset="-122"/>
            </a:endParaRPr>
          </a:p>
          <a:p>
            <a:r>
              <a:rPr kumimoji="1" lang="zh-TW" altLang="en-US" sz="2400" dirty="0">
                <a:latin typeface="Microsoft YaHei" panose="020B0503020204020204" pitchFamily="34" charset="-122"/>
                <a:ea typeface="Microsoft YaHei" panose="020B0503020204020204" pitchFamily="34" charset="-122"/>
              </a:rPr>
              <a:t>運作</a:t>
            </a:r>
          </a:p>
        </p:txBody>
      </p:sp>
      <p:grpSp>
        <p:nvGrpSpPr>
          <p:cNvPr id="65" name="群組 64">
            <a:extLst>
              <a:ext uri="{FF2B5EF4-FFF2-40B4-BE49-F238E27FC236}">
                <a16:creationId xmlns:a16="http://schemas.microsoft.com/office/drawing/2014/main" id="{F770D26A-EC9C-DA49-B91A-E56A1992824B}"/>
              </a:ext>
            </a:extLst>
          </p:cNvPr>
          <p:cNvGrpSpPr/>
          <p:nvPr/>
        </p:nvGrpSpPr>
        <p:grpSpPr>
          <a:xfrm>
            <a:off x="3007098" y="3300318"/>
            <a:ext cx="1429463" cy="976911"/>
            <a:chOff x="3007098" y="3300318"/>
            <a:chExt cx="1429463" cy="976911"/>
          </a:xfrm>
        </p:grpSpPr>
        <p:sp>
          <p:nvSpPr>
            <p:cNvPr id="61" name="橢圓 60">
              <a:extLst>
                <a:ext uri="{FF2B5EF4-FFF2-40B4-BE49-F238E27FC236}">
                  <a16:creationId xmlns:a16="http://schemas.microsoft.com/office/drawing/2014/main" id="{44B7E984-30E4-8A46-B97C-53C7C24F4799}"/>
                </a:ext>
              </a:extLst>
            </p:cNvPr>
            <p:cNvSpPr/>
            <p:nvPr/>
          </p:nvSpPr>
          <p:spPr>
            <a:xfrm>
              <a:off x="3007098" y="3300318"/>
              <a:ext cx="976911" cy="976911"/>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TW" altLang="en-US"/>
            </a:p>
          </p:txBody>
        </p:sp>
        <p:sp>
          <p:nvSpPr>
            <p:cNvPr id="63" name="文字方塊 62">
              <a:extLst>
                <a:ext uri="{FF2B5EF4-FFF2-40B4-BE49-F238E27FC236}">
                  <a16:creationId xmlns:a16="http://schemas.microsoft.com/office/drawing/2014/main" id="{33C32176-403A-EF49-BFD8-DE1B549359B0}"/>
                </a:ext>
              </a:extLst>
            </p:cNvPr>
            <p:cNvSpPr txBox="1"/>
            <p:nvPr/>
          </p:nvSpPr>
          <p:spPr>
            <a:xfrm>
              <a:off x="3279093" y="3317927"/>
              <a:ext cx="1157468" cy="707886"/>
            </a:xfrm>
            <a:prstGeom prst="rect">
              <a:avLst/>
            </a:prstGeom>
            <a:noFill/>
          </p:spPr>
          <p:txBody>
            <a:bodyPr wrap="square" rtlCol="0">
              <a:spAutoFit/>
            </a:bodyPr>
            <a:lstStyle/>
            <a:p>
              <a:r>
                <a:rPr kumimoji="1" lang="en-US" altLang="zh-TW" sz="4000" b="1" dirty="0">
                  <a:solidFill>
                    <a:schemeClr val="bg1"/>
                  </a:solidFill>
                  <a:latin typeface="微軟正黑體" panose="020B0604030504040204" pitchFamily="34" charset="-120"/>
                  <a:ea typeface="微軟正黑體" panose="020B0604030504040204" pitchFamily="34" charset="-120"/>
                </a:rPr>
                <a:t>F</a:t>
              </a:r>
            </a:p>
          </p:txBody>
        </p:sp>
        <p:sp>
          <p:nvSpPr>
            <p:cNvPr id="64" name="矩形 63">
              <a:extLst>
                <a:ext uri="{FF2B5EF4-FFF2-40B4-BE49-F238E27FC236}">
                  <a16:creationId xmlns:a16="http://schemas.microsoft.com/office/drawing/2014/main" id="{18B3ED73-F71A-F945-8043-10A4E6603F62}"/>
                </a:ext>
              </a:extLst>
            </p:cNvPr>
            <p:cNvSpPr/>
            <p:nvPr/>
          </p:nvSpPr>
          <p:spPr>
            <a:xfrm>
              <a:off x="3146739" y="3821231"/>
              <a:ext cx="697627" cy="369332"/>
            </a:xfrm>
            <a:prstGeom prst="rect">
              <a:avLst/>
            </a:prstGeom>
          </p:spPr>
          <p:txBody>
            <a:bodyPr wrap="none">
              <a:spAutoFit/>
            </a:bodyPr>
            <a:lstStyle/>
            <a:p>
              <a:r>
                <a:rPr kumimoji="1" lang="en-US" altLang="zh-TW" dirty="0" err="1">
                  <a:solidFill>
                    <a:schemeClr val="bg1"/>
                  </a:solidFill>
                  <a:latin typeface="Microsoft YaHei" panose="020B0503020204020204" pitchFamily="34" charset="-122"/>
                  <a:ea typeface="Microsoft YaHei" panose="020B0503020204020204" pitchFamily="34" charset="-122"/>
                </a:rPr>
                <a:t>ocus</a:t>
              </a:r>
              <a:endParaRPr kumimoji="1" lang="zh-TW" altLang="en-US" dirty="0">
                <a:solidFill>
                  <a:schemeClr val="bg1"/>
                </a:solidFill>
                <a:latin typeface="Microsoft YaHei" panose="020B0503020204020204" pitchFamily="34" charset="-122"/>
                <a:ea typeface="Microsoft YaHei" panose="020B0503020204020204" pitchFamily="34" charset="-122"/>
              </a:endParaRPr>
            </a:p>
          </p:txBody>
        </p:sp>
      </p:grpSp>
      <p:grpSp>
        <p:nvGrpSpPr>
          <p:cNvPr id="66" name="群組 65">
            <a:extLst>
              <a:ext uri="{FF2B5EF4-FFF2-40B4-BE49-F238E27FC236}">
                <a16:creationId xmlns:a16="http://schemas.microsoft.com/office/drawing/2014/main" id="{54EC5504-3B3C-F24E-A4E0-69A32835AE4F}"/>
              </a:ext>
            </a:extLst>
          </p:cNvPr>
          <p:cNvGrpSpPr/>
          <p:nvPr/>
        </p:nvGrpSpPr>
        <p:grpSpPr>
          <a:xfrm>
            <a:off x="4441497" y="3300318"/>
            <a:ext cx="1408444" cy="976911"/>
            <a:chOff x="3007098" y="3300318"/>
            <a:chExt cx="1408444" cy="976911"/>
          </a:xfrm>
        </p:grpSpPr>
        <p:sp>
          <p:nvSpPr>
            <p:cNvPr id="67" name="橢圓 66">
              <a:extLst>
                <a:ext uri="{FF2B5EF4-FFF2-40B4-BE49-F238E27FC236}">
                  <a16:creationId xmlns:a16="http://schemas.microsoft.com/office/drawing/2014/main" id="{ECD8D637-2956-BB43-BEA5-62962AF2B72F}"/>
                </a:ext>
              </a:extLst>
            </p:cNvPr>
            <p:cNvSpPr/>
            <p:nvPr/>
          </p:nvSpPr>
          <p:spPr>
            <a:xfrm>
              <a:off x="3007098" y="3300318"/>
              <a:ext cx="976911" cy="976911"/>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TW" altLang="en-US"/>
            </a:p>
          </p:txBody>
        </p:sp>
        <p:sp>
          <p:nvSpPr>
            <p:cNvPr id="68" name="文字方塊 67">
              <a:extLst>
                <a:ext uri="{FF2B5EF4-FFF2-40B4-BE49-F238E27FC236}">
                  <a16:creationId xmlns:a16="http://schemas.microsoft.com/office/drawing/2014/main" id="{855DD626-FD5E-E547-8B40-48092883C0F3}"/>
                </a:ext>
              </a:extLst>
            </p:cNvPr>
            <p:cNvSpPr txBox="1"/>
            <p:nvPr/>
          </p:nvSpPr>
          <p:spPr>
            <a:xfrm>
              <a:off x="3258074" y="3313125"/>
              <a:ext cx="1157468" cy="707886"/>
            </a:xfrm>
            <a:prstGeom prst="rect">
              <a:avLst/>
            </a:prstGeom>
            <a:noFill/>
          </p:spPr>
          <p:txBody>
            <a:bodyPr wrap="square" rtlCol="0">
              <a:spAutoFit/>
            </a:bodyPr>
            <a:lstStyle/>
            <a:p>
              <a:r>
                <a:rPr kumimoji="1" lang="en-US" altLang="zh-TW" sz="4000" b="1" dirty="0">
                  <a:solidFill>
                    <a:schemeClr val="bg1"/>
                  </a:solidFill>
                  <a:latin typeface="微軟正黑體" panose="020B0604030504040204" pitchFamily="34" charset="-120"/>
                  <a:ea typeface="微軟正黑體" panose="020B0604030504040204" pitchFamily="34" charset="-120"/>
                </a:rPr>
                <a:t>S</a:t>
              </a:r>
            </a:p>
          </p:txBody>
        </p:sp>
        <p:sp>
          <p:nvSpPr>
            <p:cNvPr id="69" name="矩形 68">
              <a:extLst>
                <a:ext uri="{FF2B5EF4-FFF2-40B4-BE49-F238E27FC236}">
                  <a16:creationId xmlns:a16="http://schemas.microsoft.com/office/drawing/2014/main" id="{44E87612-E437-1D41-9609-00D41E01B7C9}"/>
                </a:ext>
              </a:extLst>
            </p:cNvPr>
            <p:cNvSpPr/>
            <p:nvPr/>
          </p:nvSpPr>
          <p:spPr>
            <a:xfrm>
              <a:off x="3077583" y="3835326"/>
              <a:ext cx="846386" cy="369332"/>
            </a:xfrm>
            <a:prstGeom prst="rect">
              <a:avLst/>
            </a:prstGeom>
          </p:spPr>
          <p:txBody>
            <a:bodyPr wrap="none">
              <a:spAutoFit/>
            </a:bodyPr>
            <a:lstStyle/>
            <a:p>
              <a:r>
                <a:rPr kumimoji="1" lang="en-US" altLang="zh-TW" dirty="0" err="1">
                  <a:solidFill>
                    <a:schemeClr val="bg1"/>
                  </a:solidFill>
                  <a:latin typeface="Microsoft YaHei" panose="020B0503020204020204" pitchFamily="34" charset="-122"/>
                  <a:ea typeface="Microsoft YaHei" panose="020B0503020204020204" pitchFamily="34" charset="-122"/>
                </a:rPr>
                <a:t>ystem</a:t>
              </a:r>
              <a:endParaRPr kumimoji="1" lang="zh-TW" altLang="en-US" dirty="0">
                <a:solidFill>
                  <a:schemeClr val="bg1"/>
                </a:solidFill>
                <a:latin typeface="Microsoft YaHei" panose="020B0503020204020204" pitchFamily="34" charset="-122"/>
                <a:ea typeface="Microsoft YaHei" panose="020B0503020204020204" pitchFamily="34" charset="-122"/>
              </a:endParaRPr>
            </a:p>
          </p:txBody>
        </p:sp>
      </p:grpSp>
      <p:cxnSp>
        <p:nvCxnSpPr>
          <p:cNvPr id="70" name="直線箭頭接點 69">
            <a:extLst>
              <a:ext uri="{FF2B5EF4-FFF2-40B4-BE49-F238E27FC236}">
                <a16:creationId xmlns:a16="http://schemas.microsoft.com/office/drawing/2014/main" id="{B4300BE8-9CE2-B140-B355-1D2485F7FAF8}"/>
              </a:ext>
            </a:extLst>
          </p:cNvPr>
          <p:cNvCxnSpPr/>
          <p:nvPr/>
        </p:nvCxnSpPr>
        <p:spPr>
          <a:xfrm flipV="1">
            <a:off x="4872942" y="4340507"/>
            <a:ext cx="0" cy="78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文字方塊 70">
            <a:extLst>
              <a:ext uri="{FF2B5EF4-FFF2-40B4-BE49-F238E27FC236}">
                <a16:creationId xmlns:a16="http://schemas.microsoft.com/office/drawing/2014/main" id="{DD8A8292-5C9C-324C-97BD-33A4EA203C96}"/>
              </a:ext>
            </a:extLst>
          </p:cNvPr>
          <p:cNvSpPr txBox="1"/>
          <p:nvPr/>
        </p:nvSpPr>
        <p:spPr>
          <a:xfrm>
            <a:off x="4423877" y="5275199"/>
            <a:ext cx="1157468" cy="1200329"/>
          </a:xfrm>
          <a:prstGeom prst="rect">
            <a:avLst/>
          </a:prstGeom>
          <a:noFill/>
        </p:spPr>
        <p:txBody>
          <a:bodyPr wrap="square" rtlCol="0">
            <a:spAutoFit/>
          </a:bodyPr>
          <a:lstStyle/>
          <a:p>
            <a:r>
              <a:rPr kumimoji="1" lang="zh-TW" altLang="en-US" sz="2400" b="1" dirty="0">
                <a:solidFill>
                  <a:srgbClr val="002060"/>
                </a:solidFill>
                <a:latin typeface="Microsoft YaHei" panose="020B0503020204020204" pitchFamily="34" charset="-122"/>
                <a:ea typeface="Microsoft YaHei" panose="020B0503020204020204" pitchFamily="34" charset="-122"/>
              </a:rPr>
              <a:t>系統性</a:t>
            </a:r>
            <a:endParaRPr kumimoji="1" lang="en-US" altLang="zh-TW" sz="2400" b="1" dirty="0">
              <a:solidFill>
                <a:srgbClr val="002060"/>
              </a:solidFill>
              <a:latin typeface="Microsoft YaHei" panose="020B0503020204020204" pitchFamily="34" charset="-122"/>
              <a:ea typeface="Microsoft YaHei" panose="020B0503020204020204" pitchFamily="34" charset="-122"/>
            </a:endParaRPr>
          </a:p>
          <a:p>
            <a:r>
              <a:rPr kumimoji="1" lang="zh-TW" altLang="en-US" sz="2400" dirty="0">
                <a:latin typeface="Microsoft YaHei" panose="020B0503020204020204" pitchFamily="34" charset="-122"/>
                <a:ea typeface="Microsoft YaHei" panose="020B0503020204020204" pitchFamily="34" charset="-122"/>
              </a:rPr>
              <a:t>蒐集與規劃</a:t>
            </a:r>
          </a:p>
        </p:txBody>
      </p:sp>
      <p:grpSp>
        <p:nvGrpSpPr>
          <p:cNvPr id="72" name="群組 71">
            <a:extLst>
              <a:ext uri="{FF2B5EF4-FFF2-40B4-BE49-F238E27FC236}">
                <a16:creationId xmlns:a16="http://schemas.microsoft.com/office/drawing/2014/main" id="{B8B6C33B-FBDD-1142-AB63-255F9790005E}"/>
              </a:ext>
            </a:extLst>
          </p:cNvPr>
          <p:cNvGrpSpPr/>
          <p:nvPr/>
        </p:nvGrpSpPr>
        <p:grpSpPr>
          <a:xfrm>
            <a:off x="5854877" y="3313125"/>
            <a:ext cx="1408444" cy="976911"/>
            <a:chOff x="3007098" y="3300318"/>
            <a:chExt cx="1408444" cy="976911"/>
          </a:xfrm>
        </p:grpSpPr>
        <p:sp>
          <p:nvSpPr>
            <p:cNvPr id="73" name="橢圓 72">
              <a:extLst>
                <a:ext uri="{FF2B5EF4-FFF2-40B4-BE49-F238E27FC236}">
                  <a16:creationId xmlns:a16="http://schemas.microsoft.com/office/drawing/2014/main" id="{514D8829-26FB-974B-A67A-6236088738A4}"/>
                </a:ext>
              </a:extLst>
            </p:cNvPr>
            <p:cNvSpPr/>
            <p:nvPr/>
          </p:nvSpPr>
          <p:spPr>
            <a:xfrm>
              <a:off x="3007098" y="3300318"/>
              <a:ext cx="976911" cy="976911"/>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TW" altLang="en-US"/>
            </a:p>
          </p:txBody>
        </p:sp>
        <p:sp>
          <p:nvSpPr>
            <p:cNvPr id="74" name="文字方塊 73">
              <a:extLst>
                <a:ext uri="{FF2B5EF4-FFF2-40B4-BE49-F238E27FC236}">
                  <a16:creationId xmlns:a16="http://schemas.microsoft.com/office/drawing/2014/main" id="{E330CA9F-EEB5-2E41-9B1B-BDD0C149349A}"/>
                </a:ext>
              </a:extLst>
            </p:cNvPr>
            <p:cNvSpPr txBox="1"/>
            <p:nvPr/>
          </p:nvSpPr>
          <p:spPr>
            <a:xfrm>
              <a:off x="3258074" y="3313125"/>
              <a:ext cx="1157468" cy="707886"/>
            </a:xfrm>
            <a:prstGeom prst="rect">
              <a:avLst/>
            </a:prstGeom>
            <a:noFill/>
          </p:spPr>
          <p:txBody>
            <a:bodyPr wrap="square" rtlCol="0">
              <a:spAutoFit/>
            </a:bodyPr>
            <a:lstStyle/>
            <a:p>
              <a:r>
                <a:rPr kumimoji="1" lang="en-US" altLang="zh-TW" sz="4000" b="1" dirty="0">
                  <a:solidFill>
                    <a:schemeClr val="bg1"/>
                  </a:solidFill>
                  <a:latin typeface="微軟正黑體" panose="020B0604030504040204" pitchFamily="34" charset="-120"/>
                  <a:ea typeface="微軟正黑體" panose="020B0604030504040204" pitchFamily="34" charset="-120"/>
                </a:rPr>
                <a:t>P</a:t>
              </a:r>
            </a:p>
          </p:txBody>
        </p:sp>
        <p:sp>
          <p:nvSpPr>
            <p:cNvPr id="75" name="矩形 74">
              <a:extLst>
                <a:ext uri="{FF2B5EF4-FFF2-40B4-BE49-F238E27FC236}">
                  <a16:creationId xmlns:a16="http://schemas.microsoft.com/office/drawing/2014/main" id="{4FEF5174-A37F-8246-9087-4DD4F0DECC9E}"/>
                </a:ext>
              </a:extLst>
            </p:cNvPr>
            <p:cNvSpPr/>
            <p:nvPr/>
          </p:nvSpPr>
          <p:spPr>
            <a:xfrm>
              <a:off x="3082519" y="3823538"/>
              <a:ext cx="878702" cy="369332"/>
            </a:xfrm>
            <a:prstGeom prst="rect">
              <a:avLst/>
            </a:prstGeom>
          </p:spPr>
          <p:txBody>
            <a:bodyPr wrap="none">
              <a:spAutoFit/>
            </a:bodyPr>
            <a:lstStyle/>
            <a:p>
              <a:r>
                <a:rPr kumimoji="1" lang="en-US" altLang="zh-TW" dirty="0" err="1">
                  <a:solidFill>
                    <a:schemeClr val="bg1"/>
                  </a:solidFill>
                  <a:latin typeface="Microsoft YaHei" panose="020B0503020204020204" pitchFamily="34" charset="-122"/>
                  <a:ea typeface="Microsoft YaHei" panose="020B0503020204020204" pitchFamily="34" charset="-122"/>
                </a:rPr>
                <a:t>rocess</a:t>
              </a:r>
              <a:endParaRPr kumimoji="1" lang="zh-TW" altLang="en-US" dirty="0">
                <a:solidFill>
                  <a:schemeClr val="bg1"/>
                </a:solidFill>
                <a:latin typeface="Microsoft YaHei" panose="020B0503020204020204" pitchFamily="34" charset="-122"/>
                <a:ea typeface="Microsoft YaHei" panose="020B0503020204020204" pitchFamily="34" charset="-122"/>
              </a:endParaRPr>
            </a:p>
          </p:txBody>
        </p:sp>
      </p:grpSp>
      <p:cxnSp>
        <p:nvCxnSpPr>
          <p:cNvPr id="76" name="直線箭頭接點 75">
            <a:extLst>
              <a:ext uri="{FF2B5EF4-FFF2-40B4-BE49-F238E27FC236}">
                <a16:creationId xmlns:a16="http://schemas.microsoft.com/office/drawing/2014/main" id="{54E40F53-328C-2441-9E34-85D1464D2865}"/>
              </a:ext>
            </a:extLst>
          </p:cNvPr>
          <p:cNvCxnSpPr>
            <a:cxnSpLocks/>
          </p:cNvCxnSpPr>
          <p:nvPr/>
        </p:nvCxnSpPr>
        <p:spPr>
          <a:xfrm flipV="1">
            <a:off x="6343332" y="4375231"/>
            <a:ext cx="0" cy="78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文字方塊 77">
            <a:extLst>
              <a:ext uri="{FF2B5EF4-FFF2-40B4-BE49-F238E27FC236}">
                <a16:creationId xmlns:a16="http://schemas.microsoft.com/office/drawing/2014/main" id="{8738945E-9528-1048-8FAB-BB43E4A57061}"/>
              </a:ext>
            </a:extLst>
          </p:cNvPr>
          <p:cNvSpPr txBox="1"/>
          <p:nvPr/>
        </p:nvSpPr>
        <p:spPr>
          <a:xfrm>
            <a:off x="5855072" y="5275199"/>
            <a:ext cx="1157468" cy="830997"/>
          </a:xfrm>
          <a:prstGeom prst="rect">
            <a:avLst/>
          </a:prstGeom>
          <a:noFill/>
        </p:spPr>
        <p:txBody>
          <a:bodyPr wrap="square" rtlCol="0">
            <a:spAutoFit/>
          </a:bodyPr>
          <a:lstStyle/>
          <a:p>
            <a:r>
              <a:rPr kumimoji="1" lang="zh-TW" altLang="en-US" sz="2400" b="1" dirty="0">
                <a:solidFill>
                  <a:srgbClr val="002060"/>
                </a:solidFill>
                <a:latin typeface="Microsoft YaHei" panose="020B0503020204020204" pitchFamily="34" charset="-122"/>
                <a:ea typeface="Microsoft YaHei" panose="020B0503020204020204" pitchFamily="34" charset="-122"/>
              </a:rPr>
              <a:t>歷程性</a:t>
            </a:r>
            <a:endParaRPr kumimoji="1" lang="en-US" altLang="zh-TW" sz="2400" b="1" dirty="0">
              <a:solidFill>
                <a:srgbClr val="002060"/>
              </a:solidFill>
              <a:latin typeface="Microsoft YaHei" panose="020B0503020204020204" pitchFamily="34" charset="-122"/>
              <a:ea typeface="Microsoft YaHei" panose="020B0503020204020204" pitchFamily="34" charset="-122"/>
            </a:endParaRPr>
          </a:p>
          <a:p>
            <a:r>
              <a:rPr kumimoji="1" lang="zh-TW" altLang="en-US" sz="2400" dirty="0">
                <a:latin typeface="Microsoft YaHei" panose="020B0503020204020204" pitchFamily="34" charset="-122"/>
                <a:ea typeface="Microsoft YaHei" panose="020B0503020204020204" pitchFamily="34" charset="-122"/>
              </a:rPr>
              <a:t>紀錄</a:t>
            </a:r>
          </a:p>
        </p:txBody>
      </p:sp>
      <p:sp>
        <p:nvSpPr>
          <p:cNvPr id="79" name="文字方塊 78">
            <a:extLst>
              <a:ext uri="{FF2B5EF4-FFF2-40B4-BE49-F238E27FC236}">
                <a16:creationId xmlns:a16="http://schemas.microsoft.com/office/drawing/2014/main" id="{39E2B790-1AD1-054E-9CBA-80F3C551D04F}"/>
              </a:ext>
            </a:extLst>
          </p:cNvPr>
          <p:cNvSpPr txBox="1"/>
          <p:nvPr/>
        </p:nvSpPr>
        <p:spPr>
          <a:xfrm>
            <a:off x="7332142" y="2949665"/>
            <a:ext cx="2628706" cy="461665"/>
          </a:xfrm>
          <a:prstGeom prst="rect">
            <a:avLst/>
          </a:prstGeom>
          <a:noFill/>
        </p:spPr>
        <p:txBody>
          <a:bodyPr wrap="square" rtlCol="0">
            <a:spAutoFit/>
          </a:bodyPr>
          <a:lstStyle/>
          <a:p>
            <a:r>
              <a:rPr kumimoji="1" lang="zh-TW" altLang="en-US" sz="2400" dirty="0">
                <a:latin typeface="Microsoft YaHei" panose="020B0503020204020204" pitchFamily="34" charset="-122"/>
                <a:ea typeface="Microsoft YaHei" panose="020B0503020204020204" pitchFamily="34" charset="-122"/>
              </a:rPr>
              <a:t>績優社群甄選</a:t>
            </a:r>
          </a:p>
        </p:txBody>
      </p:sp>
      <p:pic>
        <p:nvPicPr>
          <p:cNvPr id="80" name="圖片 79" descr="一張含有 文字 的圖片&#10;&#10;自動產生的描述">
            <a:extLst>
              <a:ext uri="{FF2B5EF4-FFF2-40B4-BE49-F238E27FC236}">
                <a16:creationId xmlns:a16="http://schemas.microsoft.com/office/drawing/2014/main" id="{A4131E9A-3FC9-EF44-93E0-C5FD13CB145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799395" y="4386709"/>
            <a:ext cx="764311" cy="764311"/>
          </a:xfrm>
          <a:prstGeom prst="rect">
            <a:avLst/>
          </a:prstGeom>
        </p:spPr>
      </p:pic>
      <p:sp>
        <p:nvSpPr>
          <p:cNvPr id="81" name="文字方塊 80">
            <a:extLst>
              <a:ext uri="{FF2B5EF4-FFF2-40B4-BE49-F238E27FC236}">
                <a16:creationId xmlns:a16="http://schemas.microsoft.com/office/drawing/2014/main" id="{70AA0C30-BDF0-F943-858C-A31E5385AAD4}"/>
              </a:ext>
            </a:extLst>
          </p:cNvPr>
          <p:cNvSpPr txBox="1"/>
          <p:nvPr/>
        </p:nvSpPr>
        <p:spPr>
          <a:xfrm>
            <a:off x="9616844" y="5333072"/>
            <a:ext cx="1157468" cy="830997"/>
          </a:xfrm>
          <a:prstGeom prst="rect">
            <a:avLst/>
          </a:prstGeom>
          <a:noFill/>
        </p:spPr>
        <p:txBody>
          <a:bodyPr wrap="square" rtlCol="0">
            <a:spAutoFit/>
          </a:bodyPr>
          <a:lstStyle/>
          <a:p>
            <a:r>
              <a:rPr kumimoji="1" lang="zh-TW" altLang="en-US" sz="2400" b="1" dirty="0">
                <a:solidFill>
                  <a:srgbClr val="9C9C9C"/>
                </a:solidFill>
                <a:latin typeface="Microsoft YaHei" panose="020B0503020204020204" pitchFamily="34" charset="-122"/>
                <a:ea typeface="Microsoft YaHei" panose="020B0503020204020204" pitchFamily="34" charset="-122"/>
              </a:rPr>
              <a:t>另一個開始</a:t>
            </a:r>
            <a:endParaRPr kumimoji="1" lang="zh-TW" altLang="en-US" sz="2400" dirty="0">
              <a:solidFill>
                <a:srgbClr val="9C9C9C"/>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0788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par>
                                <p:cTn id="30" presetID="10" presetClass="entr" presetSubtype="0"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par>
                                <p:cTn id="39" presetID="10"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par>
                                <p:cTn id="48" presetID="10" presetClass="entr" presetSubtype="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3" grpId="0"/>
      <p:bldP spid="54" grpId="0"/>
      <p:bldP spid="62" grpId="0"/>
      <p:bldP spid="71" grpId="0"/>
      <p:bldP spid="78" grpId="0"/>
      <p:bldP spid="79" grpId="0"/>
      <p:bldP spid="8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3408305" cy="707886"/>
          </a:xfrm>
          <a:prstGeom prst="rect">
            <a:avLst/>
          </a:prstGeom>
          <a:noFill/>
        </p:spPr>
        <p:txBody>
          <a:bodyPr wrap="none" rtlCol="0">
            <a:spAutoFit/>
            <a:scene3d>
              <a:camera prst="orthographicFront"/>
              <a:lightRig rig="threePt" dir="t"/>
            </a:scene3d>
            <a:sp3d contourW="12700"/>
          </a:bodyPr>
          <a:lstStyle>
            <a:defPPr>
              <a:defRPr lang="zh-TW"/>
            </a:defPPr>
            <a:lvl1pPr lvl="0">
              <a:defRPr sz="4000" b="1">
                <a:solidFill>
                  <a:srgbClr val="223474"/>
                </a:solidFill>
                <a:latin typeface="Microsoft YaHei" panose="020B0503020204020204" pitchFamily="34" charset="-122"/>
                <a:ea typeface="Microsoft YaHei" panose="020B0503020204020204" pitchFamily="34" charset="-122"/>
              </a:defRPr>
            </a:lvl1pPr>
          </a:lstStyle>
          <a:p>
            <a:r>
              <a:rPr lang="en-US" altLang="zh-TW" dirty="0">
                <a:sym typeface="inpin heiti" panose="00000500000000000000" pitchFamily="2" charset="-122"/>
              </a:rPr>
              <a:t>110-</a:t>
            </a:r>
            <a:r>
              <a:rPr lang="zh-TW" altLang="en-US" dirty="0">
                <a:sym typeface="inpin heiti" panose="00000500000000000000" pitchFamily="2" charset="-122"/>
              </a:rPr>
              <a:t>社群成果</a:t>
            </a:r>
            <a:endParaRPr lang="zh-CN" altLang="en-US" dirty="0">
              <a:sym typeface="inpin heiti" panose="00000500000000000000" pitchFamily="2" charset="-122"/>
            </a:endParaRPr>
          </a:p>
        </p:txBody>
      </p:sp>
      <p:pic>
        <p:nvPicPr>
          <p:cNvPr id="3" name="圖片 2" descr="一張含有 草, 室外, 個人, 曠野 的圖片&#10;&#10;自動產生的描述">
            <a:extLst>
              <a:ext uri="{FF2B5EF4-FFF2-40B4-BE49-F238E27FC236}">
                <a16:creationId xmlns:a16="http://schemas.microsoft.com/office/drawing/2014/main" id="{93C70E90-EC91-1A4F-8B77-8DDF2873C0FA}"/>
              </a:ext>
            </a:extLst>
          </p:cNvPr>
          <p:cNvPicPr>
            <a:picLocks noChangeAspect="1"/>
          </p:cNvPicPr>
          <p:nvPr/>
        </p:nvPicPr>
        <p:blipFill rotWithShape="1">
          <a:blip r:embed="rId3">
            <a:extLst>
              <a:ext uri="{28A0092B-C50C-407E-A947-70E740481C1C}">
                <a14:useLocalDpi xmlns:a14="http://schemas.microsoft.com/office/drawing/2010/main" val="0"/>
              </a:ext>
            </a:extLst>
          </a:blip>
          <a:srcRect r="1884"/>
          <a:stretch/>
        </p:blipFill>
        <p:spPr>
          <a:xfrm>
            <a:off x="6412592" y="2280214"/>
            <a:ext cx="5722260" cy="3882000"/>
          </a:xfrm>
          <a:prstGeom prst="rect">
            <a:avLst/>
          </a:prstGeom>
        </p:spPr>
      </p:pic>
      <p:pic>
        <p:nvPicPr>
          <p:cNvPr id="5" name="圖片 4" descr="一張含有 草, 室外, 曠野, 小孩 的圖片&#10;&#10;自動產生的描述">
            <a:extLst>
              <a:ext uri="{FF2B5EF4-FFF2-40B4-BE49-F238E27FC236}">
                <a16:creationId xmlns:a16="http://schemas.microsoft.com/office/drawing/2014/main" id="{27F1FDDF-F302-D243-966F-3B70F7A2DDC1}"/>
              </a:ext>
            </a:extLst>
          </p:cNvPr>
          <p:cNvPicPr>
            <a:picLocks noChangeAspect="1"/>
          </p:cNvPicPr>
          <p:nvPr/>
        </p:nvPicPr>
        <p:blipFill rotWithShape="1">
          <a:blip r:embed="rId4">
            <a:extLst>
              <a:ext uri="{28A0092B-C50C-407E-A947-70E740481C1C}">
                <a14:useLocalDpi xmlns:a14="http://schemas.microsoft.com/office/drawing/2010/main" val="0"/>
              </a:ext>
            </a:extLst>
          </a:blip>
          <a:srcRect l="2307"/>
          <a:stretch/>
        </p:blipFill>
        <p:spPr>
          <a:xfrm>
            <a:off x="354372" y="2280214"/>
            <a:ext cx="6037678" cy="3882000"/>
          </a:xfrm>
          <a:prstGeom prst="rect">
            <a:avLst/>
          </a:prstGeom>
        </p:spPr>
      </p:pic>
      <p:sp>
        <p:nvSpPr>
          <p:cNvPr id="7" name="矩形 6">
            <a:extLst>
              <a:ext uri="{FF2B5EF4-FFF2-40B4-BE49-F238E27FC236}">
                <a16:creationId xmlns:a16="http://schemas.microsoft.com/office/drawing/2014/main" id="{70D14400-E3C2-D548-9228-74F2EA992FD4}"/>
              </a:ext>
            </a:extLst>
          </p:cNvPr>
          <p:cNvSpPr/>
          <p:nvPr/>
        </p:nvSpPr>
        <p:spPr>
          <a:xfrm>
            <a:off x="4063231" y="1569838"/>
            <a:ext cx="4065537" cy="461665"/>
          </a:xfrm>
          <a:prstGeom prst="rect">
            <a:avLst/>
          </a:prstGeom>
        </p:spPr>
        <p:txBody>
          <a:bodyPr wrap="none">
            <a:spAutoFit/>
          </a:bodyPr>
          <a:lstStyle/>
          <a:p>
            <a:pPr lvl="0"/>
            <a:r>
              <a:rPr lang="zh-TW" altLang="zh-TW" sz="2400" kern="100" dirty="0">
                <a:latin typeface="Microsoft YaHei" panose="020B0503020204020204" pitchFamily="34" charset="-122"/>
                <a:ea typeface="Microsoft YaHei" panose="020B0503020204020204" pitchFamily="34" charset="-122"/>
                <a:cs typeface="Times New Roman" panose="02020603050405020304" pitchFamily="18" charset="0"/>
              </a:rPr>
              <a:t>運作照片：整學年</a:t>
            </a:r>
            <a:r>
              <a:rPr lang="en-US" altLang="zh-TW" sz="2400" kern="100" dirty="0">
                <a:latin typeface="Microsoft YaHei" panose="020B0503020204020204" pitchFamily="34" charset="-122"/>
                <a:ea typeface="Microsoft YaHei" panose="020B0503020204020204" pitchFamily="34" charset="-122"/>
                <a:cs typeface="Times New Roman" panose="02020603050405020304" pitchFamily="18" charset="0"/>
              </a:rPr>
              <a:t>4-6</a:t>
            </a:r>
            <a:r>
              <a:rPr lang="zh-TW" altLang="zh-TW" sz="2400" kern="100" dirty="0">
                <a:latin typeface="Microsoft YaHei" panose="020B0503020204020204" pitchFamily="34" charset="-122"/>
                <a:ea typeface="Microsoft YaHei" panose="020B0503020204020204" pitchFamily="34" charset="-122"/>
                <a:cs typeface="Times New Roman" panose="02020603050405020304" pitchFamily="18" charset="0"/>
              </a:rPr>
              <a:t>張即可</a:t>
            </a:r>
            <a:endParaRPr lang="zh-TW" altLang="zh-TW" sz="2000"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63629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3408305"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社群成果</a:t>
            </a:r>
            <a:endParaRPr kumimoji="0" lang="zh-CN" altLang="en-US" sz="44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7" name="內容版面配置區 2">
            <a:extLst>
              <a:ext uri="{FF2B5EF4-FFF2-40B4-BE49-F238E27FC236}">
                <a16:creationId xmlns:a16="http://schemas.microsoft.com/office/drawing/2014/main" id="{DFBD835C-2EBE-EB4A-9FC0-B0709E92A3A9}"/>
              </a:ext>
            </a:extLst>
          </p:cNvPr>
          <p:cNvSpPr txBox="1">
            <a:spLocks/>
          </p:cNvSpPr>
          <p:nvPr/>
        </p:nvSpPr>
        <p:spPr>
          <a:xfrm>
            <a:off x="2854840" y="1890609"/>
            <a:ext cx="8323288" cy="4064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zh-TW" altLang="zh-TW" sz="2800" dirty="0">
                <a:latin typeface="微軟正黑體" panose="020B0604030504040204" pitchFamily="34" charset="-120"/>
                <a:ea typeface="微軟正黑體" panose="020B0604030504040204" pitchFamily="34" charset="-120"/>
              </a:rPr>
              <a:t>每</a:t>
            </a:r>
            <a:r>
              <a:rPr lang="en-US" altLang="zh-TW" sz="2800" dirty="0">
                <a:latin typeface="微軟正黑體" panose="020B0604030504040204" pitchFamily="34" charset="-120"/>
                <a:ea typeface="微軟正黑體" panose="020B0604030504040204" pitchFamily="34" charset="-120"/>
              </a:rPr>
              <a:t>1</a:t>
            </a:r>
            <a:r>
              <a:rPr lang="zh-TW" altLang="zh-TW" sz="2800" dirty="0">
                <a:latin typeface="微軟正黑體" panose="020B0604030504040204" pitchFamily="34" charset="-120"/>
                <a:ea typeface="微軟正黑體" panose="020B0604030504040204" pitchFamily="34" charset="-120"/>
              </a:rPr>
              <a:t>社群學年度運作結束時，</a:t>
            </a:r>
            <a:r>
              <a:rPr lang="zh-TW" altLang="zh-TW" sz="2800" b="1" dirty="0">
                <a:solidFill>
                  <a:srgbClr val="BA2A4D"/>
                </a:solidFill>
                <a:latin typeface="Microsoft YaHei" panose="020B0503020204020204" pitchFamily="34" charset="-122"/>
                <a:ea typeface="Microsoft YaHei" panose="020B0503020204020204" pitchFamily="34" charset="-122"/>
              </a:rPr>
              <a:t>需完成成果報告</a:t>
            </a:r>
            <a:r>
              <a:rPr lang="zh-TW" altLang="zh-TW" sz="2800" dirty="0">
                <a:latin typeface="微軟正黑體" panose="020B0604030504040204" pitchFamily="34" charset="-120"/>
                <a:ea typeface="微軟正黑體" panose="020B0604030504040204" pitchFamily="34" charset="-120"/>
              </a:rPr>
              <a:t>，並於</a:t>
            </a:r>
            <a:r>
              <a:rPr lang="zh-TW" altLang="zh-TW" sz="2800" b="1" dirty="0">
                <a:solidFill>
                  <a:srgbClr val="BA2A4D"/>
                </a:solidFill>
                <a:latin typeface="Microsoft YaHei" panose="020B0503020204020204" pitchFamily="34" charset="-122"/>
                <a:ea typeface="Microsoft YaHei" panose="020B0503020204020204" pitchFamily="34" charset="-122"/>
              </a:rPr>
              <a:t>辦理經費核結時提送成果</a:t>
            </a:r>
            <a:r>
              <a:rPr lang="zh-TW" altLang="zh-TW" sz="2800" dirty="0">
                <a:latin typeface="微軟正黑體" panose="020B0604030504040204" pitchFamily="34" charset="-120"/>
                <a:ea typeface="微軟正黑體" panose="020B0604030504040204" pitchFamily="34" charset="-120"/>
              </a:rPr>
              <a:t>。</a:t>
            </a:r>
          </a:p>
          <a:p>
            <a:pPr lvl="1">
              <a:lnSpc>
                <a:spcPct val="150000"/>
              </a:lnSpc>
              <a:spcBef>
                <a:spcPts val="1100"/>
              </a:spcBef>
            </a:pPr>
            <a:r>
              <a:rPr lang="zh-TW" altLang="zh-TW" sz="2800" dirty="0">
                <a:latin typeface="微軟正黑體" panose="020B0604030504040204" pitchFamily="34" charset="-120"/>
                <a:ea typeface="微軟正黑體" panose="020B0604030504040204" pitchFamily="34" charset="-120"/>
              </a:rPr>
              <a:t>另為結合公開授課制度運作，</a:t>
            </a:r>
            <a:r>
              <a:rPr lang="zh-TW" altLang="zh-TW" sz="2800" b="1" dirty="0">
                <a:solidFill>
                  <a:srgbClr val="BA2A4D"/>
                </a:solidFill>
                <a:latin typeface="Microsoft YaHei" panose="020B0503020204020204" pitchFamily="34" charset="-122"/>
                <a:ea typeface="Microsoft YaHei" panose="020B0503020204020204" pitchFamily="34" charset="-122"/>
              </a:rPr>
              <a:t>各社群需於附件檢附上傳</a:t>
            </a:r>
            <a:r>
              <a:rPr lang="en-US" altLang="zh-TW" sz="2800" b="1" dirty="0">
                <a:solidFill>
                  <a:srgbClr val="BA2A4D"/>
                </a:solidFill>
                <a:latin typeface="Microsoft YaHei" panose="020B0503020204020204" pitchFamily="34" charset="-122"/>
                <a:ea typeface="Microsoft YaHei" panose="020B0503020204020204" pitchFamily="34" charset="-122"/>
              </a:rPr>
              <a:t>1</a:t>
            </a:r>
            <a:r>
              <a:rPr lang="zh-TW" altLang="zh-TW" sz="2800" b="1" dirty="0">
                <a:solidFill>
                  <a:srgbClr val="BA2A4D"/>
                </a:solidFill>
                <a:latin typeface="Microsoft YaHei" panose="020B0503020204020204" pitchFamily="34" charset="-122"/>
                <a:ea typeface="Microsoft YaHei" panose="020B0503020204020204" pitchFamily="34" charset="-122"/>
              </a:rPr>
              <a:t>份共備觀議之記錄</a:t>
            </a:r>
            <a:r>
              <a:rPr lang="zh-TW" altLang="zh-TW" sz="2800" dirty="0">
                <a:latin typeface="微軟正黑體" panose="020B0604030504040204" pitchFamily="34" charset="-120"/>
                <a:ea typeface="微軟正黑體" panose="020B0604030504040204" pitchFamily="34" charset="-120"/>
              </a:rPr>
              <a:t>，共備觀議之記錄表件以各校或社群自主運作決定即可。</a:t>
            </a:r>
          </a:p>
        </p:txBody>
      </p:sp>
      <p:grpSp>
        <p:nvGrpSpPr>
          <p:cNvPr id="18" name="群組 17">
            <a:extLst>
              <a:ext uri="{FF2B5EF4-FFF2-40B4-BE49-F238E27FC236}">
                <a16:creationId xmlns:a16="http://schemas.microsoft.com/office/drawing/2014/main" id="{67B90F9A-C47C-0544-A4A9-718149241F48}"/>
              </a:ext>
            </a:extLst>
          </p:cNvPr>
          <p:cNvGrpSpPr/>
          <p:nvPr/>
        </p:nvGrpSpPr>
        <p:grpSpPr>
          <a:xfrm>
            <a:off x="634527" y="4827224"/>
            <a:ext cx="1779579" cy="600075"/>
            <a:chOff x="3010298" y="3971150"/>
            <a:chExt cx="1779579" cy="600075"/>
          </a:xfrm>
        </p:grpSpPr>
        <p:sp>
          <p:nvSpPr>
            <p:cNvPr id="23" name="圓角矩形 22">
              <a:extLst>
                <a:ext uri="{FF2B5EF4-FFF2-40B4-BE49-F238E27FC236}">
                  <a16:creationId xmlns:a16="http://schemas.microsoft.com/office/drawing/2014/main" id="{645CACAD-0576-6B41-9551-3A72234D0C26}"/>
                </a:ext>
              </a:extLst>
            </p:cNvPr>
            <p:cNvSpPr/>
            <p:nvPr/>
          </p:nvSpPr>
          <p:spPr>
            <a:xfrm>
              <a:off x="3010298" y="3971150"/>
              <a:ext cx="177957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文字方塊 23">
              <a:extLst>
                <a:ext uri="{FF2B5EF4-FFF2-40B4-BE49-F238E27FC236}">
                  <a16:creationId xmlns:a16="http://schemas.microsoft.com/office/drawing/2014/main" id="{3B2E488F-C8A1-4943-9306-A04018723569}"/>
                </a:ext>
              </a:extLst>
            </p:cNvPr>
            <p:cNvSpPr txBox="1"/>
            <p:nvPr/>
          </p:nvSpPr>
          <p:spPr>
            <a:xfrm>
              <a:off x="3083606" y="4048005"/>
              <a:ext cx="1635499" cy="523220"/>
            </a:xfrm>
            <a:prstGeom prst="rect">
              <a:avLst/>
            </a:prstGeom>
            <a:noFill/>
          </p:spPr>
          <p:txBody>
            <a:bodyPr wrap="square" rtlCol="0">
              <a:spAutoFit/>
            </a:bodyPr>
            <a:lstStyle/>
            <a:p>
              <a:r>
                <a:rPr kumimoji="1" lang="zh-TW" altLang="en-US" sz="2800" b="1" dirty="0">
                  <a:solidFill>
                    <a:srgbClr val="C4D8E2"/>
                  </a:solidFill>
                  <a:latin typeface="微軟正黑體" panose="020B0604030504040204" pitchFamily="34" charset="-120"/>
                  <a:ea typeface="微軟正黑體" panose="020B0604030504040204" pitchFamily="34" charset="-120"/>
                </a:rPr>
                <a:t>成果報告</a:t>
              </a:r>
            </a:p>
          </p:txBody>
        </p:sp>
      </p:grpSp>
      <p:pic>
        <p:nvPicPr>
          <p:cNvPr id="25" name="圖片 24">
            <a:extLst>
              <a:ext uri="{FF2B5EF4-FFF2-40B4-BE49-F238E27FC236}">
                <a16:creationId xmlns:a16="http://schemas.microsoft.com/office/drawing/2014/main" id="{45B16D27-8CD4-3144-B0FF-B2EEAA82368A}"/>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40120" y="2726189"/>
            <a:ext cx="1883743" cy="1883743"/>
          </a:xfrm>
          <a:prstGeom prst="rect">
            <a:avLst/>
          </a:prstGeom>
        </p:spPr>
      </p:pic>
      <p:cxnSp>
        <p:nvCxnSpPr>
          <p:cNvPr id="26" name="直線接點 25">
            <a:extLst>
              <a:ext uri="{FF2B5EF4-FFF2-40B4-BE49-F238E27FC236}">
                <a16:creationId xmlns:a16="http://schemas.microsoft.com/office/drawing/2014/main" id="{968A8822-DFF8-574E-B811-1A029CD680CE}"/>
              </a:ext>
            </a:extLst>
          </p:cNvPr>
          <p:cNvCxnSpPr>
            <a:cxnSpLocks/>
          </p:cNvCxnSpPr>
          <p:nvPr/>
        </p:nvCxnSpPr>
        <p:spPr>
          <a:xfrm>
            <a:off x="2916820" y="1701478"/>
            <a:ext cx="0" cy="411117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837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24" name="群組 23">
            <a:extLst>
              <a:ext uri="{FF2B5EF4-FFF2-40B4-BE49-F238E27FC236}">
                <a16:creationId xmlns:a16="http://schemas.microsoft.com/office/drawing/2014/main" id="{E7220DDD-CD2F-8D4C-BAAE-0449C4BC876D}"/>
              </a:ext>
            </a:extLst>
          </p:cNvPr>
          <p:cNvGrpSpPr/>
          <p:nvPr/>
        </p:nvGrpSpPr>
        <p:grpSpPr>
          <a:xfrm>
            <a:off x="7183296" y="656882"/>
            <a:ext cx="1626089" cy="523220"/>
            <a:chOff x="2924966" y="4027286"/>
            <a:chExt cx="2108203" cy="678348"/>
          </a:xfrm>
        </p:grpSpPr>
        <p:sp>
          <p:nvSpPr>
            <p:cNvPr id="25" name="圓角矩形 24">
              <a:extLst>
                <a:ext uri="{FF2B5EF4-FFF2-40B4-BE49-F238E27FC236}">
                  <a16:creationId xmlns:a16="http://schemas.microsoft.com/office/drawing/2014/main" id="{5AE53A1F-BC5C-7D45-ADF8-D9956798D691}"/>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752BCC2B-D989-EC45-89E7-33CCC3654257}"/>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18" name="群組 17">
            <a:extLst>
              <a:ext uri="{FF2B5EF4-FFF2-40B4-BE49-F238E27FC236}">
                <a16:creationId xmlns:a16="http://schemas.microsoft.com/office/drawing/2014/main" id="{DAD77E49-AFC3-457B-9F5F-D81FFE33CF1A}"/>
              </a:ext>
            </a:extLst>
          </p:cNvPr>
          <p:cNvGrpSpPr/>
          <p:nvPr/>
        </p:nvGrpSpPr>
        <p:grpSpPr>
          <a:xfrm>
            <a:off x="9066237" y="656882"/>
            <a:ext cx="930084" cy="523220"/>
            <a:chOff x="2924967" y="4027286"/>
            <a:chExt cx="1208331" cy="678348"/>
          </a:xfrm>
        </p:grpSpPr>
        <p:sp>
          <p:nvSpPr>
            <p:cNvPr id="23" name="圓角矩形 24">
              <a:extLst>
                <a:ext uri="{FF2B5EF4-FFF2-40B4-BE49-F238E27FC236}">
                  <a16:creationId xmlns:a16="http://schemas.microsoft.com/office/drawing/2014/main" id="{D0C1BD29-E452-4D20-86FD-F5B040EA1D4B}"/>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文字方塊 26">
              <a:extLst>
                <a:ext uri="{FF2B5EF4-FFF2-40B4-BE49-F238E27FC236}">
                  <a16:creationId xmlns:a16="http://schemas.microsoft.com/office/drawing/2014/main" id="{1D9AD786-432C-48D7-8EA2-4007EAE9EE6A}"/>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pic>
        <p:nvPicPr>
          <p:cNvPr id="4" name="圖片 3">
            <a:extLst>
              <a:ext uri="{FF2B5EF4-FFF2-40B4-BE49-F238E27FC236}">
                <a16:creationId xmlns:a16="http://schemas.microsoft.com/office/drawing/2014/main" id="{833F7137-EE23-4EED-9A3F-5B55C44C8D08}"/>
              </a:ext>
            </a:extLst>
          </p:cNvPr>
          <p:cNvPicPr>
            <a:picLocks noChangeAspect="1"/>
          </p:cNvPicPr>
          <p:nvPr/>
        </p:nvPicPr>
        <p:blipFill>
          <a:blip r:embed="rId3"/>
          <a:stretch>
            <a:fillRect/>
          </a:stretch>
        </p:blipFill>
        <p:spPr>
          <a:xfrm>
            <a:off x="1926178" y="1364159"/>
            <a:ext cx="8360821" cy="5484073"/>
          </a:xfrm>
          <a:prstGeom prst="rect">
            <a:avLst/>
          </a:prstGeom>
        </p:spPr>
      </p:pic>
    </p:spTree>
    <p:extLst>
      <p:ext uri="{BB962C8B-B14F-4D97-AF65-F5344CB8AC3E}">
        <p14:creationId xmlns:p14="http://schemas.microsoft.com/office/powerpoint/2010/main" val="2215549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24" name="群組 23">
            <a:extLst>
              <a:ext uri="{FF2B5EF4-FFF2-40B4-BE49-F238E27FC236}">
                <a16:creationId xmlns:a16="http://schemas.microsoft.com/office/drawing/2014/main" id="{E7220DDD-CD2F-8D4C-BAAE-0449C4BC876D}"/>
              </a:ext>
            </a:extLst>
          </p:cNvPr>
          <p:cNvGrpSpPr/>
          <p:nvPr/>
        </p:nvGrpSpPr>
        <p:grpSpPr>
          <a:xfrm>
            <a:off x="7183296" y="656882"/>
            <a:ext cx="1626089" cy="523220"/>
            <a:chOff x="2924966" y="4027286"/>
            <a:chExt cx="2108203" cy="678348"/>
          </a:xfrm>
        </p:grpSpPr>
        <p:sp>
          <p:nvSpPr>
            <p:cNvPr id="25" name="圓角矩形 24">
              <a:extLst>
                <a:ext uri="{FF2B5EF4-FFF2-40B4-BE49-F238E27FC236}">
                  <a16:creationId xmlns:a16="http://schemas.microsoft.com/office/drawing/2014/main" id="{5AE53A1F-BC5C-7D45-ADF8-D9956798D691}"/>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752BCC2B-D989-EC45-89E7-33CCC3654257}"/>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18" name="群組 17">
            <a:extLst>
              <a:ext uri="{FF2B5EF4-FFF2-40B4-BE49-F238E27FC236}">
                <a16:creationId xmlns:a16="http://schemas.microsoft.com/office/drawing/2014/main" id="{DAD77E49-AFC3-457B-9F5F-D81FFE33CF1A}"/>
              </a:ext>
            </a:extLst>
          </p:cNvPr>
          <p:cNvGrpSpPr/>
          <p:nvPr/>
        </p:nvGrpSpPr>
        <p:grpSpPr>
          <a:xfrm>
            <a:off x="9066237" y="656882"/>
            <a:ext cx="930084" cy="523220"/>
            <a:chOff x="2924967" y="4027286"/>
            <a:chExt cx="1208331" cy="678348"/>
          </a:xfrm>
        </p:grpSpPr>
        <p:sp>
          <p:nvSpPr>
            <p:cNvPr id="23" name="圓角矩形 24">
              <a:extLst>
                <a:ext uri="{FF2B5EF4-FFF2-40B4-BE49-F238E27FC236}">
                  <a16:creationId xmlns:a16="http://schemas.microsoft.com/office/drawing/2014/main" id="{D0C1BD29-E452-4D20-86FD-F5B040EA1D4B}"/>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文字方塊 26">
              <a:extLst>
                <a:ext uri="{FF2B5EF4-FFF2-40B4-BE49-F238E27FC236}">
                  <a16:creationId xmlns:a16="http://schemas.microsoft.com/office/drawing/2014/main" id="{1D9AD786-432C-48D7-8EA2-4007EAE9EE6A}"/>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pic>
        <p:nvPicPr>
          <p:cNvPr id="3" name="圖片 2">
            <a:extLst>
              <a:ext uri="{FF2B5EF4-FFF2-40B4-BE49-F238E27FC236}">
                <a16:creationId xmlns:a16="http://schemas.microsoft.com/office/drawing/2014/main" id="{F49F775A-E58F-4670-94E3-222494A63B02}"/>
              </a:ext>
            </a:extLst>
          </p:cNvPr>
          <p:cNvPicPr>
            <a:picLocks noChangeAspect="1"/>
          </p:cNvPicPr>
          <p:nvPr/>
        </p:nvPicPr>
        <p:blipFill>
          <a:blip r:embed="rId3"/>
          <a:stretch>
            <a:fillRect/>
          </a:stretch>
        </p:blipFill>
        <p:spPr>
          <a:xfrm>
            <a:off x="2119957" y="1371207"/>
            <a:ext cx="6730017" cy="5516758"/>
          </a:xfrm>
          <a:prstGeom prst="rect">
            <a:avLst/>
          </a:prstGeom>
        </p:spPr>
      </p:pic>
    </p:spTree>
    <p:extLst>
      <p:ext uri="{BB962C8B-B14F-4D97-AF65-F5344CB8AC3E}">
        <p14:creationId xmlns:p14="http://schemas.microsoft.com/office/powerpoint/2010/main" val="3072443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24" name="群組 23">
            <a:extLst>
              <a:ext uri="{FF2B5EF4-FFF2-40B4-BE49-F238E27FC236}">
                <a16:creationId xmlns:a16="http://schemas.microsoft.com/office/drawing/2014/main" id="{E7220DDD-CD2F-8D4C-BAAE-0449C4BC876D}"/>
              </a:ext>
            </a:extLst>
          </p:cNvPr>
          <p:cNvGrpSpPr/>
          <p:nvPr/>
        </p:nvGrpSpPr>
        <p:grpSpPr>
          <a:xfrm>
            <a:off x="7183296" y="656882"/>
            <a:ext cx="1626089" cy="523220"/>
            <a:chOff x="2924966" y="4027286"/>
            <a:chExt cx="2108203" cy="678348"/>
          </a:xfrm>
        </p:grpSpPr>
        <p:sp>
          <p:nvSpPr>
            <p:cNvPr id="25" name="圓角矩形 24">
              <a:extLst>
                <a:ext uri="{FF2B5EF4-FFF2-40B4-BE49-F238E27FC236}">
                  <a16:creationId xmlns:a16="http://schemas.microsoft.com/office/drawing/2014/main" id="{5AE53A1F-BC5C-7D45-ADF8-D9956798D691}"/>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752BCC2B-D989-EC45-89E7-33CCC3654257}"/>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18" name="群組 17">
            <a:extLst>
              <a:ext uri="{FF2B5EF4-FFF2-40B4-BE49-F238E27FC236}">
                <a16:creationId xmlns:a16="http://schemas.microsoft.com/office/drawing/2014/main" id="{DAD77E49-AFC3-457B-9F5F-D81FFE33CF1A}"/>
              </a:ext>
            </a:extLst>
          </p:cNvPr>
          <p:cNvGrpSpPr/>
          <p:nvPr/>
        </p:nvGrpSpPr>
        <p:grpSpPr>
          <a:xfrm>
            <a:off x="9066237" y="656882"/>
            <a:ext cx="930084" cy="523220"/>
            <a:chOff x="2924967" y="4027286"/>
            <a:chExt cx="1208331" cy="678348"/>
          </a:xfrm>
        </p:grpSpPr>
        <p:sp>
          <p:nvSpPr>
            <p:cNvPr id="23" name="圓角矩形 24">
              <a:extLst>
                <a:ext uri="{FF2B5EF4-FFF2-40B4-BE49-F238E27FC236}">
                  <a16:creationId xmlns:a16="http://schemas.microsoft.com/office/drawing/2014/main" id="{D0C1BD29-E452-4D20-86FD-F5B040EA1D4B}"/>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文字方塊 26">
              <a:extLst>
                <a:ext uri="{FF2B5EF4-FFF2-40B4-BE49-F238E27FC236}">
                  <a16:creationId xmlns:a16="http://schemas.microsoft.com/office/drawing/2014/main" id="{1D9AD786-432C-48D7-8EA2-4007EAE9EE6A}"/>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pic>
        <p:nvPicPr>
          <p:cNvPr id="4" name="圖片 3">
            <a:extLst>
              <a:ext uri="{FF2B5EF4-FFF2-40B4-BE49-F238E27FC236}">
                <a16:creationId xmlns:a16="http://schemas.microsoft.com/office/drawing/2014/main" id="{AB11889D-597F-48F9-B339-11E64966B32E}"/>
              </a:ext>
            </a:extLst>
          </p:cNvPr>
          <p:cNvPicPr>
            <a:picLocks noChangeAspect="1"/>
          </p:cNvPicPr>
          <p:nvPr/>
        </p:nvPicPr>
        <p:blipFill>
          <a:blip r:embed="rId3"/>
          <a:stretch>
            <a:fillRect/>
          </a:stretch>
        </p:blipFill>
        <p:spPr>
          <a:xfrm>
            <a:off x="2097690" y="1364158"/>
            <a:ext cx="8159177" cy="5433683"/>
          </a:xfrm>
          <a:prstGeom prst="rect">
            <a:avLst/>
          </a:prstGeom>
        </p:spPr>
      </p:pic>
    </p:spTree>
    <p:extLst>
      <p:ext uri="{BB962C8B-B14F-4D97-AF65-F5344CB8AC3E}">
        <p14:creationId xmlns:p14="http://schemas.microsoft.com/office/powerpoint/2010/main" val="451127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24" name="群組 23">
            <a:extLst>
              <a:ext uri="{FF2B5EF4-FFF2-40B4-BE49-F238E27FC236}">
                <a16:creationId xmlns:a16="http://schemas.microsoft.com/office/drawing/2014/main" id="{E7220DDD-CD2F-8D4C-BAAE-0449C4BC876D}"/>
              </a:ext>
            </a:extLst>
          </p:cNvPr>
          <p:cNvGrpSpPr/>
          <p:nvPr/>
        </p:nvGrpSpPr>
        <p:grpSpPr>
          <a:xfrm>
            <a:off x="7183296" y="656882"/>
            <a:ext cx="1626089" cy="523220"/>
            <a:chOff x="2924966" y="4027286"/>
            <a:chExt cx="2108203" cy="678348"/>
          </a:xfrm>
        </p:grpSpPr>
        <p:sp>
          <p:nvSpPr>
            <p:cNvPr id="25" name="圓角矩形 24">
              <a:extLst>
                <a:ext uri="{FF2B5EF4-FFF2-40B4-BE49-F238E27FC236}">
                  <a16:creationId xmlns:a16="http://schemas.microsoft.com/office/drawing/2014/main" id="{5AE53A1F-BC5C-7D45-ADF8-D9956798D691}"/>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752BCC2B-D989-EC45-89E7-33CCC3654257}"/>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18" name="群組 17">
            <a:extLst>
              <a:ext uri="{FF2B5EF4-FFF2-40B4-BE49-F238E27FC236}">
                <a16:creationId xmlns:a16="http://schemas.microsoft.com/office/drawing/2014/main" id="{DAD77E49-AFC3-457B-9F5F-D81FFE33CF1A}"/>
              </a:ext>
            </a:extLst>
          </p:cNvPr>
          <p:cNvGrpSpPr/>
          <p:nvPr/>
        </p:nvGrpSpPr>
        <p:grpSpPr>
          <a:xfrm>
            <a:off x="9066237" y="656882"/>
            <a:ext cx="930084" cy="523220"/>
            <a:chOff x="2924967" y="4027286"/>
            <a:chExt cx="1208331" cy="678348"/>
          </a:xfrm>
        </p:grpSpPr>
        <p:sp>
          <p:nvSpPr>
            <p:cNvPr id="23" name="圓角矩形 24">
              <a:extLst>
                <a:ext uri="{FF2B5EF4-FFF2-40B4-BE49-F238E27FC236}">
                  <a16:creationId xmlns:a16="http://schemas.microsoft.com/office/drawing/2014/main" id="{D0C1BD29-E452-4D20-86FD-F5B040EA1D4B}"/>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文字方塊 26">
              <a:extLst>
                <a:ext uri="{FF2B5EF4-FFF2-40B4-BE49-F238E27FC236}">
                  <a16:creationId xmlns:a16="http://schemas.microsoft.com/office/drawing/2014/main" id="{1D9AD786-432C-48D7-8EA2-4007EAE9EE6A}"/>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pic>
        <p:nvPicPr>
          <p:cNvPr id="3" name="圖片 2">
            <a:extLst>
              <a:ext uri="{FF2B5EF4-FFF2-40B4-BE49-F238E27FC236}">
                <a16:creationId xmlns:a16="http://schemas.microsoft.com/office/drawing/2014/main" id="{E6B7AC13-D900-438A-BB78-2C1855CB3328}"/>
              </a:ext>
            </a:extLst>
          </p:cNvPr>
          <p:cNvPicPr>
            <a:picLocks noChangeAspect="1"/>
          </p:cNvPicPr>
          <p:nvPr/>
        </p:nvPicPr>
        <p:blipFill>
          <a:blip r:embed="rId3"/>
          <a:stretch>
            <a:fillRect/>
          </a:stretch>
        </p:blipFill>
        <p:spPr>
          <a:xfrm>
            <a:off x="1527856" y="1632791"/>
            <a:ext cx="9832208" cy="4568327"/>
          </a:xfrm>
          <a:prstGeom prst="rect">
            <a:avLst/>
          </a:prstGeom>
        </p:spPr>
      </p:pic>
    </p:spTree>
    <p:extLst>
      <p:ext uri="{BB962C8B-B14F-4D97-AF65-F5344CB8AC3E}">
        <p14:creationId xmlns:p14="http://schemas.microsoft.com/office/powerpoint/2010/main" val="3773616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24" name="群組 23">
            <a:extLst>
              <a:ext uri="{FF2B5EF4-FFF2-40B4-BE49-F238E27FC236}">
                <a16:creationId xmlns:a16="http://schemas.microsoft.com/office/drawing/2014/main" id="{E7220DDD-CD2F-8D4C-BAAE-0449C4BC876D}"/>
              </a:ext>
            </a:extLst>
          </p:cNvPr>
          <p:cNvGrpSpPr/>
          <p:nvPr/>
        </p:nvGrpSpPr>
        <p:grpSpPr>
          <a:xfrm>
            <a:off x="7183296" y="656882"/>
            <a:ext cx="1626089" cy="523220"/>
            <a:chOff x="2924966" y="4027286"/>
            <a:chExt cx="2108203" cy="678348"/>
          </a:xfrm>
        </p:grpSpPr>
        <p:sp>
          <p:nvSpPr>
            <p:cNvPr id="25" name="圓角矩形 24">
              <a:extLst>
                <a:ext uri="{FF2B5EF4-FFF2-40B4-BE49-F238E27FC236}">
                  <a16:creationId xmlns:a16="http://schemas.microsoft.com/office/drawing/2014/main" id="{5AE53A1F-BC5C-7D45-ADF8-D9956798D691}"/>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752BCC2B-D989-EC45-89E7-33CCC3654257}"/>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18" name="群組 17">
            <a:extLst>
              <a:ext uri="{FF2B5EF4-FFF2-40B4-BE49-F238E27FC236}">
                <a16:creationId xmlns:a16="http://schemas.microsoft.com/office/drawing/2014/main" id="{DAD77E49-AFC3-457B-9F5F-D81FFE33CF1A}"/>
              </a:ext>
            </a:extLst>
          </p:cNvPr>
          <p:cNvGrpSpPr/>
          <p:nvPr/>
        </p:nvGrpSpPr>
        <p:grpSpPr>
          <a:xfrm>
            <a:off x="9066237" y="656882"/>
            <a:ext cx="930084" cy="523220"/>
            <a:chOff x="2924967" y="4027286"/>
            <a:chExt cx="1208331" cy="678348"/>
          </a:xfrm>
        </p:grpSpPr>
        <p:sp>
          <p:nvSpPr>
            <p:cNvPr id="23" name="圓角矩形 24">
              <a:extLst>
                <a:ext uri="{FF2B5EF4-FFF2-40B4-BE49-F238E27FC236}">
                  <a16:creationId xmlns:a16="http://schemas.microsoft.com/office/drawing/2014/main" id="{D0C1BD29-E452-4D20-86FD-F5B040EA1D4B}"/>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文字方塊 26">
              <a:extLst>
                <a:ext uri="{FF2B5EF4-FFF2-40B4-BE49-F238E27FC236}">
                  <a16:creationId xmlns:a16="http://schemas.microsoft.com/office/drawing/2014/main" id="{1D9AD786-432C-48D7-8EA2-4007EAE9EE6A}"/>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pic>
        <p:nvPicPr>
          <p:cNvPr id="4" name="圖片 3">
            <a:extLst>
              <a:ext uri="{FF2B5EF4-FFF2-40B4-BE49-F238E27FC236}">
                <a16:creationId xmlns:a16="http://schemas.microsoft.com/office/drawing/2014/main" id="{0C8E4E38-BD75-4F4A-A956-6BD2E290F87E}"/>
              </a:ext>
            </a:extLst>
          </p:cNvPr>
          <p:cNvPicPr>
            <a:picLocks noChangeAspect="1"/>
          </p:cNvPicPr>
          <p:nvPr/>
        </p:nvPicPr>
        <p:blipFill>
          <a:blip r:embed="rId3"/>
          <a:stretch>
            <a:fillRect/>
          </a:stretch>
        </p:blipFill>
        <p:spPr>
          <a:xfrm>
            <a:off x="1654065" y="1730327"/>
            <a:ext cx="9539559" cy="3763157"/>
          </a:xfrm>
          <a:prstGeom prst="rect">
            <a:avLst/>
          </a:prstGeom>
        </p:spPr>
      </p:pic>
    </p:spTree>
    <p:extLst>
      <p:ext uri="{BB962C8B-B14F-4D97-AF65-F5344CB8AC3E}">
        <p14:creationId xmlns:p14="http://schemas.microsoft.com/office/powerpoint/2010/main" val="1673381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24" name="群組 23">
            <a:extLst>
              <a:ext uri="{FF2B5EF4-FFF2-40B4-BE49-F238E27FC236}">
                <a16:creationId xmlns:a16="http://schemas.microsoft.com/office/drawing/2014/main" id="{E7220DDD-CD2F-8D4C-BAAE-0449C4BC876D}"/>
              </a:ext>
            </a:extLst>
          </p:cNvPr>
          <p:cNvGrpSpPr/>
          <p:nvPr/>
        </p:nvGrpSpPr>
        <p:grpSpPr>
          <a:xfrm>
            <a:off x="7183296" y="656882"/>
            <a:ext cx="1626089" cy="523220"/>
            <a:chOff x="2924966" y="4027286"/>
            <a:chExt cx="2108203" cy="678348"/>
          </a:xfrm>
        </p:grpSpPr>
        <p:sp>
          <p:nvSpPr>
            <p:cNvPr id="25" name="圓角矩形 24">
              <a:extLst>
                <a:ext uri="{FF2B5EF4-FFF2-40B4-BE49-F238E27FC236}">
                  <a16:creationId xmlns:a16="http://schemas.microsoft.com/office/drawing/2014/main" id="{5AE53A1F-BC5C-7D45-ADF8-D9956798D691}"/>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752BCC2B-D989-EC45-89E7-33CCC3654257}"/>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18" name="群組 17">
            <a:extLst>
              <a:ext uri="{FF2B5EF4-FFF2-40B4-BE49-F238E27FC236}">
                <a16:creationId xmlns:a16="http://schemas.microsoft.com/office/drawing/2014/main" id="{DAD77E49-AFC3-457B-9F5F-D81FFE33CF1A}"/>
              </a:ext>
            </a:extLst>
          </p:cNvPr>
          <p:cNvGrpSpPr/>
          <p:nvPr/>
        </p:nvGrpSpPr>
        <p:grpSpPr>
          <a:xfrm>
            <a:off x="9066237" y="656882"/>
            <a:ext cx="930084" cy="523220"/>
            <a:chOff x="2924967" y="4027286"/>
            <a:chExt cx="1208331" cy="678348"/>
          </a:xfrm>
        </p:grpSpPr>
        <p:sp>
          <p:nvSpPr>
            <p:cNvPr id="23" name="圓角矩形 24">
              <a:extLst>
                <a:ext uri="{FF2B5EF4-FFF2-40B4-BE49-F238E27FC236}">
                  <a16:creationId xmlns:a16="http://schemas.microsoft.com/office/drawing/2014/main" id="{D0C1BD29-E452-4D20-86FD-F5B040EA1D4B}"/>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文字方塊 26">
              <a:extLst>
                <a:ext uri="{FF2B5EF4-FFF2-40B4-BE49-F238E27FC236}">
                  <a16:creationId xmlns:a16="http://schemas.microsoft.com/office/drawing/2014/main" id="{1D9AD786-432C-48D7-8EA2-4007EAE9EE6A}"/>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pic>
        <p:nvPicPr>
          <p:cNvPr id="3" name="圖片 2">
            <a:extLst>
              <a:ext uri="{FF2B5EF4-FFF2-40B4-BE49-F238E27FC236}">
                <a16:creationId xmlns:a16="http://schemas.microsoft.com/office/drawing/2014/main" id="{5408A6DE-BE0F-47BD-B818-F10D1E116B57}"/>
              </a:ext>
            </a:extLst>
          </p:cNvPr>
          <p:cNvPicPr>
            <a:picLocks noChangeAspect="1"/>
          </p:cNvPicPr>
          <p:nvPr/>
        </p:nvPicPr>
        <p:blipFill>
          <a:blip r:embed="rId3"/>
          <a:stretch>
            <a:fillRect/>
          </a:stretch>
        </p:blipFill>
        <p:spPr>
          <a:xfrm>
            <a:off x="2026487" y="1447949"/>
            <a:ext cx="8661719" cy="5272032"/>
          </a:xfrm>
          <a:prstGeom prst="rect">
            <a:avLst/>
          </a:prstGeom>
        </p:spPr>
      </p:pic>
    </p:spTree>
    <p:extLst>
      <p:ext uri="{BB962C8B-B14F-4D97-AF65-F5344CB8AC3E}">
        <p14:creationId xmlns:p14="http://schemas.microsoft.com/office/powerpoint/2010/main" val="1542414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24" name="群組 23">
            <a:extLst>
              <a:ext uri="{FF2B5EF4-FFF2-40B4-BE49-F238E27FC236}">
                <a16:creationId xmlns:a16="http://schemas.microsoft.com/office/drawing/2014/main" id="{E7220DDD-CD2F-8D4C-BAAE-0449C4BC876D}"/>
              </a:ext>
            </a:extLst>
          </p:cNvPr>
          <p:cNvGrpSpPr/>
          <p:nvPr/>
        </p:nvGrpSpPr>
        <p:grpSpPr>
          <a:xfrm>
            <a:off x="7183296" y="656882"/>
            <a:ext cx="1626089" cy="523220"/>
            <a:chOff x="2924966" y="4027286"/>
            <a:chExt cx="2108203" cy="678348"/>
          </a:xfrm>
        </p:grpSpPr>
        <p:sp>
          <p:nvSpPr>
            <p:cNvPr id="25" name="圓角矩形 24">
              <a:extLst>
                <a:ext uri="{FF2B5EF4-FFF2-40B4-BE49-F238E27FC236}">
                  <a16:creationId xmlns:a16="http://schemas.microsoft.com/office/drawing/2014/main" id="{5AE53A1F-BC5C-7D45-ADF8-D9956798D691}"/>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文字方塊 25">
              <a:extLst>
                <a:ext uri="{FF2B5EF4-FFF2-40B4-BE49-F238E27FC236}">
                  <a16:creationId xmlns:a16="http://schemas.microsoft.com/office/drawing/2014/main" id="{752BCC2B-D989-EC45-89E7-33CCC3654257}"/>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18" name="群組 17">
            <a:extLst>
              <a:ext uri="{FF2B5EF4-FFF2-40B4-BE49-F238E27FC236}">
                <a16:creationId xmlns:a16="http://schemas.microsoft.com/office/drawing/2014/main" id="{DAD77E49-AFC3-457B-9F5F-D81FFE33CF1A}"/>
              </a:ext>
            </a:extLst>
          </p:cNvPr>
          <p:cNvGrpSpPr/>
          <p:nvPr/>
        </p:nvGrpSpPr>
        <p:grpSpPr>
          <a:xfrm>
            <a:off x="9066237" y="656882"/>
            <a:ext cx="930084" cy="523220"/>
            <a:chOff x="2924967" y="4027286"/>
            <a:chExt cx="1208331" cy="678348"/>
          </a:xfrm>
        </p:grpSpPr>
        <p:sp>
          <p:nvSpPr>
            <p:cNvPr id="23" name="圓角矩形 24">
              <a:extLst>
                <a:ext uri="{FF2B5EF4-FFF2-40B4-BE49-F238E27FC236}">
                  <a16:creationId xmlns:a16="http://schemas.microsoft.com/office/drawing/2014/main" id="{D0C1BD29-E452-4D20-86FD-F5B040EA1D4B}"/>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文字方塊 26">
              <a:extLst>
                <a:ext uri="{FF2B5EF4-FFF2-40B4-BE49-F238E27FC236}">
                  <a16:creationId xmlns:a16="http://schemas.microsoft.com/office/drawing/2014/main" id="{1D9AD786-432C-48D7-8EA2-4007EAE9EE6A}"/>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pic>
        <p:nvPicPr>
          <p:cNvPr id="4" name="圖片 3">
            <a:extLst>
              <a:ext uri="{FF2B5EF4-FFF2-40B4-BE49-F238E27FC236}">
                <a16:creationId xmlns:a16="http://schemas.microsoft.com/office/drawing/2014/main" id="{BFEBED5D-4837-4B07-9227-62F7A4F594FF}"/>
              </a:ext>
            </a:extLst>
          </p:cNvPr>
          <p:cNvPicPr>
            <a:picLocks noChangeAspect="1"/>
          </p:cNvPicPr>
          <p:nvPr/>
        </p:nvPicPr>
        <p:blipFill rotWithShape="1">
          <a:blip r:embed="rId3"/>
          <a:srcRect b="80149"/>
          <a:stretch/>
        </p:blipFill>
        <p:spPr>
          <a:xfrm>
            <a:off x="1708831" y="1704133"/>
            <a:ext cx="9657056" cy="1052593"/>
          </a:xfrm>
          <a:prstGeom prst="rect">
            <a:avLst/>
          </a:prstGeom>
        </p:spPr>
      </p:pic>
      <p:pic>
        <p:nvPicPr>
          <p:cNvPr id="5" name="圖片 4">
            <a:extLst>
              <a:ext uri="{FF2B5EF4-FFF2-40B4-BE49-F238E27FC236}">
                <a16:creationId xmlns:a16="http://schemas.microsoft.com/office/drawing/2014/main" id="{0E21AEF1-087C-4DEF-B8A4-E68B074AA745}"/>
              </a:ext>
            </a:extLst>
          </p:cNvPr>
          <p:cNvPicPr>
            <a:picLocks noChangeAspect="1"/>
          </p:cNvPicPr>
          <p:nvPr/>
        </p:nvPicPr>
        <p:blipFill rotWithShape="1">
          <a:blip r:embed="rId3"/>
          <a:srcRect t="56841"/>
          <a:stretch/>
        </p:blipFill>
        <p:spPr>
          <a:xfrm>
            <a:off x="1605644" y="2756726"/>
            <a:ext cx="9748139" cy="2310064"/>
          </a:xfrm>
          <a:prstGeom prst="rect">
            <a:avLst/>
          </a:prstGeom>
        </p:spPr>
      </p:pic>
    </p:spTree>
    <p:extLst>
      <p:ext uri="{BB962C8B-B14F-4D97-AF65-F5344CB8AC3E}">
        <p14:creationId xmlns:p14="http://schemas.microsoft.com/office/powerpoint/2010/main" val="2448588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4922372"/>
            <a:ext cx="10831247" cy="941863"/>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a:solidFill>
                <a:schemeClr val="tx1"/>
              </a:solidFill>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2" name="文本框 39">
            <a:extLst>
              <a:ext uri="{FF2B5EF4-FFF2-40B4-BE49-F238E27FC236}">
                <a16:creationId xmlns:a16="http://schemas.microsoft.com/office/drawing/2014/main" id="{B765E7BA-C207-3843-8251-1939AE2265F1}"/>
              </a:ext>
            </a:extLst>
          </p:cNvPr>
          <p:cNvSpPr txBox="1"/>
          <p:nvPr/>
        </p:nvSpPr>
        <p:spPr>
          <a:xfrm>
            <a:off x="2026487" y="311612"/>
            <a:ext cx="4397358"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109-</a:t>
            </a:r>
            <a:r>
              <a:rPr lang="zh-TW" altLang="en-US" sz="4000" b="1" dirty="0">
                <a:solidFill>
                  <a:srgbClr val="223474"/>
                </a:solidFill>
                <a:latin typeface="Noto Sans CJK TC Black" panose="020B0500000000000000" pitchFamily="34" charset="-128"/>
                <a:ea typeface="Noto Sans CJK TC Black" panose="020B0500000000000000" pitchFamily="34" charset="-128"/>
                <a:sym typeface="inpin heiti" panose="00000500000000000000" pitchFamily="2" charset="-122"/>
              </a:rPr>
              <a:t>績優社群評選</a:t>
            </a:r>
            <a:endParaRPr kumimoji="0" lang="zh-CN" altLang="en-US" sz="4400" b="1" u="none" strike="noStrike" kern="1200" cap="none" spc="0" normalizeH="0" baseline="0" noProof="0" dirty="0">
              <a:ln>
                <a:noFill/>
              </a:ln>
              <a:solidFill>
                <a:srgbClr val="B82A4C"/>
              </a:solidFill>
              <a:effectLst/>
              <a:uLnTx/>
              <a:uFillTx/>
              <a:latin typeface="Noto Sans CJK TC Black" panose="020B0500000000000000" pitchFamily="34" charset="-128"/>
              <a:ea typeface="Noto Sans CJK TC Black" panose="020B0500000000000000" pitchFamily="34" charset="-128"/>
              <a:sym typeface="inpin heiti" panose="00000500000000000000" pitchFamily="2" charset="-122"/>
            </a:endParaRPr>
          </a:p>
        </p:txBody>
      </p:sp>
      <p:sp>
        <p:nvSpPr>
          <p:cNvPr id="3" name="文字方塊 2">
            <a:extLst>
              <a:ext uri="{FF2B5EF4-FFF2-40B4-BE49-F238E27FC236}">
                <a16:creationId xmlns:a16="http://schemas.microsoft.com/office/drawing/2014/main" id="{643FF7C3-49C1-0744-988B-512B04893BCC}"/>
              </a:ext>
            </a:extLst>
          </p:cNvPr>
          <p:cNvSpPr txBox="1"/>
          <p:nvPr/>
        </p:nvSpPr>
        <p:spPr>
          <a:xfrm>
            <a:off x="5371108" y="1384369"/>
            <a:ext cx="1643607" cy="461665"/>
          </a:xfrm>
          <a:prstGeom prst="rect">
            <a:avLst/>
          </a:prstGeom>
          <a:noFill/>
        </p:spPr>
        <p:txBody>
          <a:bodyPr wrap="square" rtlCol="0">
            <a:spAutoFit/>
          </a:bodyPr>
          <a:lstStyle/>
          <a:p>
            <a:r>
              <a:rPr kumimoji="1" lang="zh-TW" altLang="en-US" sz="2400" dirty="0">
                <a:latin typeface="Noto Sans CJK TC Regular" panose="020B0500000000000000" pitchFamily="34" charset="-128"/>
                <a:ea typeface="Noto Sans CJK TC Regular" panose="020B0500000000000000" pitchFamily="34" charset="-128"/>
              </a:rPr>
              <a:t>評審評語</a:t>
            </a:r>
          </a:p>
        </p:txBody>
      </p:sp>
      <p:sp>
        <p:nvSpPr>
          <p:cNvPr id="4" name="矩形 3">
            <a:extLst>
              <a:ext uri="{FF2B5EF4-FFF2-40B4-BE49-F238E27FC236}">
                <a16:creationId xmlns:a16="http://schemas.microsoft.com/office/drawing/2014/main" id="{4449CC59-32C1-554F-B3C8-DA222A1C3305}"/>
              </a:ext>
            </a:extLst>
          </p:cNvPr>
          <p:cNvSpPr/>
          <p:nvPr/>
        </p:nvSpPr>
        <p:spPr>
          <a:xfrm>
            <a:off x="2026487" y="1983207"/>
            <a:ext cx="8505601" cy="830997"/>
          </a:xfrm>
          <a:prstGeom prst="rect">
            <a:avLst/>
          </a:prstGeom>
        </p:spPr>
        <p:txBody>
          <a:bodyPr wrap="square">
            <a:spAutoFit/>
          </a:bodyPr>
          <a:lstStyle/>
          <a:p>
            <a:r>
              <a:rPr lang="zh-TW" altLang="en-US" sz="2400" dirty="0">
                <a:latin typeface="微軟正黑體" panose="020B0604030504040204" pitchFamily="34" charset="-120"/>
                <a:ea typeface="微軟正黑體" panose="020B0604030504040204" pitchFamily="34" charset="-120"/>
              </a:rPr>
              <a:t>”美學新民</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創藝國際社群”相當落實推動教師專業成長及精 進教學，社群成果相當完整且充實。 </a:t>
            </a:r>
          </a:p>
        </p:txBody>
      </p:sp>
      <p:sp>
        <p:nvSpPr>
          <p:cNvPr id="5" name="矩形 4">
            <a:extLst>
              <a:ext uri="{FF2B5EF4-FFF2-40B4-BE49-F238E27FC236}">
                <a16:creationId xmlns:a16="http://schemas.microsoft.com/office/drawing/2014/main" id="{5652647F-88FA-EB40-936E-DA1147396576}"/>
              </a:ext>
            </a:extLst>
          </p:cNvPr>
          <p:cNvSpPr/>
          <p:nvPr/>
        </p:nvSpPr>
        <p:spPr>
          <a:xfrm>
            <a:off x="2026486" y="2945403"/>
            <a:ext cx="8587499" cy="830997"/>
          </a:xfrm>
          <a:prstGeom prst="rect">
            <a:avLst/>
          </a:prstGeom>
        </p:spPr>
        <p:txBody>
          <a:bodyPr wrap="square">
            <a:spAutoFit/>
          </a:bodyPr>
          <a:lstStyle/>
          <a:p>
            <a:r>
              <a:rPr lang="zh-TW" altLang="en-US" sz="2400" dirty="0">
                <a:latin typeface="微軟正黑體" panose="020B0604030504040204" pitchFamily="34" charset="-120"/>
                <a:ea typeface="微軟正黑體" panose="020B0604030504040204" pitchFamily="34" charset="-120"/>
              </a:rPr>
              <a:t>能落實教師</a:t>
            </a:r>
            <a:r>
              <a:rPr lang="zh-TW" altLang="en-US" sz="2400" b="1" dirty="0">
                <a:solidFill>
                  <a:srgbClr val="0070C0"/>
                </a:solidFill>
                <a:latin typeface="Microsoft YaHei" panose="020B0503020204020204" pitchFamily="34" charset="-122"/>
                <a:ea typeface="Microsoft YaHei" panose="020B0503020204020204" pitchFamily="34" charset="-122"/>
              </a:rPr>
              <a:t>共備及說觀議課</a:t>
            </a:r>
            <a:r>
              <a:rPr lang="zh-TW" altLang="en-US" sz="2400" dirty="0">
                <a:latin typeface="微軟正黑體" panose="020B0604030504040204" pitchFamily="34" charset="-120"/>
                <a:ea typeface="微軟正黑體" panose="020B0604030504040204" pitchFamily="34" charset="-120"/>
              </a:rPr>
              <a:t>，並透過學習診斷，以突顯提升學生 學習成效。</a:t>
            </a:r>
          </a:p>
        </p:txBody>
      </p:sp>
      <p:sp>
        <p:nvSpPr>
          <p:cNvPr id="9" name="矩形 8">
            <a:extLst>
              <a:ext uri="{FF2B5EF4-FFF2-40B4-BE49-F238E27FC236}">
                <a16:creationId xmlns:a16="http://schemas.microsoft.com/office/drawing/2014/main" id="{21C02832-5617-0742-8EC6-BEA3619481E4}"/>
              </a:ext>
            </a:extLst>
          </p:cNvPr>
          <p:cNvSpPr/>
          <p:nvPr/>
        </p:nvSpPr>
        <p:spPr>
          <a:xfrm>
            <a:off x="2026484" y="3959135"/>
            <a:ext cx="8332854" cy="830997"/>
          </a:xfrm>
          <a:prstGeom prst="rect">
            <a:avLst/>
          </a:prstGeom>
        </p:spPr>
        <p:txBody>
          <a:bodyPr wrap="square">
            <a:spAutoFit/>
          </a:bodyPr>
          <a:lstStyle/>
          <a:p>
            <a:r>
              <a:rPr lang="zh-TW" altLang="en-US" sz="2400" dirty="0">
                <a:latin typeface="微軟正黑體" panose="020B0604030504040204" pitchFamily="34" charset="-120"/>
                <a:ea typeface="微軟正黑體" panose="020B0604030504040204" pitchFamily="34" charset="-120"/>
              </a:rPr>
              <a:t>社群能進行</a:t>
            </a:r>
            <a:r>
              <a:rPr lang="zh-TW" altLang="en-US" sz="2400" b="1" dirty="0">
                <a:solidFill>
                  <a:srgbClr val="0070C0"/>
                </a:solidFill>
                <a:latin typeface="Microsoft YaHei" panose="020B0503020204020204" pitchFamily="34" charset="-122"/>
                <a:ea typeface="Microsoft YaHei" panose="020B0503020204020204" pitchFamily="34" charset="-122"/>
              </a:rPr>
              <a:t>學習成果質量化分析</a:t>
            </a:r>
            <a:r>
              <a:rPr lang="zh-TW" altLang="en-US" sz="2400" dirty="0">
                <a:latin typeface="微軟正黑體" panose="020B0604030504040204" pitchFamily="34" charset="-120"/>
                <a:ea typeface="微軟正黑體" panose="020B0604030504040204" pitchFamily="34" charset="-120"/>
              </a:rPr>
              <a:t>結果，以突顯提升學生學習成 效。 </a:t>
            </a:r>
          </a:p>
        </p:txBody>
      </p:sp>
      <p:sp>
        <p:nvSpPr>
          <p:cNvPr id="10" name="矩形 9">
            <a:extLst>
              <a:ext uri="{FF2B5EF4-FFF2-40B4-BE49-F238E27FC236}">
                <a16:creationId xmlns:a16="http://schemas.microsoft.com/office/drawing/2014/main" id="{347F7C87-B414-8349-AA12-60EE922AF7CF}"/>
              </a:ext>
            </a:extLst>
          </p:cNvPr>
          <p:cNvSpPr/>
          <p:nvPr/>
        </p:nvSpPr>
        <p:spPr>
          <a:xfrm>
            <a:off x="2026486" y="4910619"/>
            <a:ext cx="8332853" cy="830997"/>
          </a:xfrm>
          <a:prstGeom prst="rect">
            <a:avLst/>
          </a:prstGeom>
        </p:spPr>
        <p:txBody>
          <a:bodyPr wrap="square">
            <a:spAutoFit/>
          </a:bodyPr>
          <a:lstStyle/>
          <a:p>
            <a:r>
              <a:rPr lang="zh-TW" altLang="en-US" sz="2400" dirty="0">
                <a:latin typeface="微軟正黑體" panose="020B0604030504040204" pitchFamily="34" charset="-120"/>
                <a:ea typeface="微軟正黑體" panose="020B0604030504040204" pitchFamily="34" charset="-120"/>
              </a:rPr>
              <a:t>社群成員能對實踐行動的過程與結果進行檢討與省思教學，並深化學習的內涵。 </a:t>
            </a:r>
          </a:p>
        </p:txBody>
      </p:sp>
      <p:pic>
        <p:nvPicPr>
          <p:cNvPr id="14" name="圖片 13">
            <a:extLst>
              <a:ext uri="{FF2B5EF4-FFF2-40B4-BE49-F238E27FC236}">
                <a16:creationId xmlns:a16="http://schemas.microsoft.com/office/drawing/2014/main" id="{9CDACA1D-70E2-2744-995E-42B1662E8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368" y="2081965"/>
            <a:ext cx="350990" cy="350990"/>
          </a:xfrm>
          <a:prstGeom prst="rect">
            <a:avLst/>
          </a:prstGeom>
        </p:spPr>
      </p:pic>
      <p:pic>
        <p:nvPicPr>
          <p:cNvPr id="32" name="圖片 31">
            <a:extLst>
              <a:ext uri="{FF2B5EF4-FFF2-40B4-BE49-F238E27FC236}">
                <a16:creationId xmlns:a16="http://schemas.microsoft.com/office/drawing/2014/main" id="{CEF0976D-C295-0F4D-9375-BDA802620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368" y="3061019"/>
            <a:ext cx="350990" cy="350990"/>
          </a:xfrm>
          <a:prstGeom prst="rect">
            <a:avLst/>
          </a:prstGeom>
        </p:spPr>
      </p:pic>
      <p:pic>
        <p:nvPicPr>
          <p:cNvPr id="33" name="圖片 32">
            <a:extLst>
              <a:ext uri="{FF2B5EF4-FFF2-40B4-BE49-F238E27FC236}">
                <a16:creationId xmlns:a16="http://schemas.microsoft.com/office/drawing/2014/main" id="{017E53B9-87A3-D546-AE6C-AB2D0A4AF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368" y="4108174"/>
            <a:ext cx="350990" cy="350990"/>
          </a:xfrm>
          <a:prstGeom prst="rect">
            <a:avLst/>
          </a:prstGeom>
        </p:spPr>
      </p:pic>
      <p:pic>
        <p:nvPicPr>
          <p:cNvPr id="34" name="圖片 33">
            <a:extLst>
              <a:ext uri="{FF2B5EF4-FFF2-40B4-BE49-F238E27FC236}">
                <a16:creationId xmlns:a16="http://schemas.microsoft.com/office/drawing/2014/main" id="{1A0DAD13-81EB-4949-804D-080FEF2DE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368" y="4988687"/>
            <a:ext cx="350990" cy="350990"/>
          </a:xfrm>
          <a:prstGeom prst="rect">
            <a:avLst/>
          </a:prstGeom>
        </p:spPr>
      </p:pic>
      <p:grpSp>
        <p:nvGrpSpPr>
          <p:cNvPr id="28" name="群組 27">
            <a:extLst>
              <a:ext uri="{FF2B5EF4-FFF2-40B4-BE49-F238E27FC236}">
                <a16:creationId xmlns:a16="http://schemas.microsoft.com/office/drawing/2014/main" id="{C52F16CB-4A95-4BC6-9BF7-0C768351FA8D}"/>
              </a:ext>
            </a:extLst>
          </p:cNvPr>
          <p:cNvGrpSpPr/>
          <p:nvPr/>
        </p:nvGrpSpPr>
        <p:grpSpPr>
          <a:xfrm>
            <a:off x="7183296" y="656882"/>
            <a:ext cx="1626089" cy="523220"/>
            <a:chOff x="2924966" y="4027286"/>
            <a:chExt cx="2108203" cy="678348"/>
          </a:xfrm>
        </p:grpSpPr>
        <p:sp>
          <p:nvSpPr>
            <p:cNvPr id="29" name="圓角矩形 24">
              <a:extLst>
                <a:ext uri="{FF2B5EF4-FFF2-40B4-BE49-F238E27FC236}">
                  <a16:creationId xmlns:a16="http://schemas.microsoft.com/office/drawing/2014/main" id="{64A698CF-3EF2-4213-A2A1-930A326D7AA8}"/>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文字方塊 29">
              <a:extLst>
                <a:ext uri="{FF2B5EF4-FFF2-40B4-BE49-F238E27FC236}">
                  <a16:creationId xmlns:a16="http://schemas.microsoft.com/office/drawing/2014/main" id="{A2AB7FE9-68A7-4ED1-BA41-2426EA1E7F9C}"/>
                </a:ext>
              </a:extLst>
            </p:cNvPr>
            <p:cNvSpPr txBox="1"/>
            <p:nvPr/>
          </p:nvSpPr>
          <p:spPr>
            <a:xfrm>
              <a:off x="2924966" y="4027286"/>
              <a:ext cx="2108203"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新民國小</a:t>
              </a:r>
            </a:p>
          </p:txBody>
        </p:sp>
      </p:grpSp>
      <p:grpSp>
        <p:nvGrpSpPr>
          <p:cNvPr id="40" name="群組 39">
            <a:extLst>
              <a:ext uri="{FF2B5EF4-FFF2-40B4-BE49-F238E27FC236}">
                <a16:creationId xmlns:a16="http://schemas.microsoft.com/office/drawing/2014/main" id="{665A989C-3514-474A-BA0B-3C07E61C582C}"/>
              </a:ext>
            </a:extLst>
          </p:cNvPr>
          <p:cNvGrpSpPr/>
          <p:nvPr/>
        </p:nvGrpSpPr>
        <p:grpSpPr>
          <a:xfrm>
            <a:off x="9066237" y="656882"/>
            <a:ext cx="930084" cy="523220"/>
            <a:chOff x="2924967" y="4027286"/>
            <a:chExt cx="1208331" cy="678348"/>
          </a:xfrm>
        </p:grpSpPr>
        <p:sp>
          <p:nvSpPr>
            <p:cNvPr id="41" name="圓角矩形 24">
              <a:extLst>
                <a:ext uri="{FF2B5EF4-FFF2-40B4-BE49-F238E27FC236}">
                  <a16:creationId xmlns:a16="http://schemas.microsoft.com/office/drawing/2014/main" id="{55A15989-7660-4CC4-83C7-435D331E8816}"/>
                </a:ext>
              </a:extLst>
            </p:cNvPr>
            <p:cNvSpPr/>
            <p:nvPr/>
          </p:nvSpPr>
          <p:spPr>
            <a:xfrm>
              <a:off x="2986087" y="4027286"/>
              <a:ext cx="105591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文字方塊 41">
              <a:extLst>
                <a:ext uri="{FF2B5EF4-FFF2-40B4-BE49-F238E27FC236}">
                  <a16:creationId xmlns:a16="http://schemas.microsoft.com/office/drawing/2014/main" id="{CBF476CB-830A-47E1-8DD4-36EA8978F86E}"/>
                </a:ext>
              </a:extLst>
            </p:cNvPr>
            <p:cNvSpPr txBox="1"/>
            <p:nvPr/>
          </p:nvSpPr>
          <p:spPr>
            <a:xfrm>
              <a:off x="2924967" y="4027286"/>
              <a:ext cx="1208331" cy="678348"/>
            </a:xfrm>
            <a:prstGeom prst="rect">
              <a:avLst/>
            </a:prstGeom>
            <a:noFill/>
          </p:spPr>
          <p:txBody>
            <a:bodyPr wrap="square" rtlCol="0">
              <a:spAutoFit/>
            </a:bodyPr>
            <a:lstStyle/>
            <a:p>
              <a:r>
                <a:rPr kumimoji="1" lang="zh-TW" altLang="en-US" sz="2800" b="1" dirty="0">
                  <a:solidFill>
                    <a:srgbClr val="C4D8E2"/>
                  </a:solidFill>
                  <a:latin typeface="Noto Sans CJK TC Black" panose="020B0500000000000000" pitchFamily="34" charset="-128"/>
                  <a:ea typeface="Noto Sans CJK TC Black" panose="020B0500000000000000" pitchFamily="34" charset="-128"/>
                </a:rPr>
                <a:t>初階</a:t>
              </a:r>
            </a:p>
          </p:txBody>
        </p:sp>
      </p:grpSp>
    </p:spTree>
    <p:extLst>
      <p:ext uri="{BB962C8B-B14F-4D97-AF65-F5344CB8AC3E}">
        <p14:creationId xmlns:p14="http://schemas.microsoft.com/office/powerpoint/2010/main" val="1742436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1992992" y="199388"/>
            <a:ext cx="7184980" cy="830997"/>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109-</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社群成果及績優評選：</a:t>
            </a:r>
            <a:r>
              <a:rPr lang="en-US" altLang="zh-TW" sz="48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2</a:t>
            </a:r>
            <a:r>
              <a:rPr lang="zh-TW" altLang="en-US" sz="48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擇</a:t>
            </a:r>
            <a:r>
              <a:rPr lang="en-US" altLang="zh-TW" sz="48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1</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4" name="群組 13">
            <a:extLst>
              <a:ext uri="{FF2B5EF4-FFF2-40B4-BE49-F238E27FC236}">
                <a16:creationId xmlns:a16="http://schemas.microsoft.com/office/drawing/2014/main" id="{74C936A0-E6D1-434F-BDB7-168A8AB24D9C}"/>
              </a:ext>
            </a:extLst>
          </p:cNvPr>
          <p:cNvGrpSpPr/>
          <p:nvPr/>
        </p:nvGrpSpPr>
        <p:grpSpPr>
          <a:xfrm>
            <a:off x="2572036" y="3882745"/>
            <a:ext cx="2058196" cy="605494"/>
            <a:chOff x="2986088" y="4027286"/>
            <a:chExt cx="2058196" cy="605494"/>
          </a:xfrm>
        </p:grpSpPr>
        <p:sp>
          <p:nvSpPr>
            <p:cNvPr id="12" name="圓角矩形 11">
              <a:extLst>
                <a:ext uri="{FF2B5EF4-FFF2-40B4-BE49-F238E27FC236}">
                  <a16:creationId xmlns:a16="http://schemas.microsoft.com/office/drawing/2014/main" id="{FE5CC39E-FCB0-844D-8AC1-3E20D5F27B50}"/>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B53C7239-18E3-554F-AE03-17BC2A5392A9}"/>
                </a:ext>
              </a:extLst>
            </p:cNvPr>
            <p:cNvSpPr txBox="1"/>
            <p:nvPr/>
          </p:nvSpPr>
          <p:spPr>
            <a:xfrm>
              <a:off x="3083606" y="4048005"/>
              <a:ext cx="1960678" cy="584775"/>
            </a:xfrm>
            <a:prstGeom prst="rect">
              <a:avLst/>
            </a:prstGeom>
            <a:noFill/>
          </p:spPr>
          <p:txBody>
            <a:bodyPr wrap="square" rtlCol="0">
              <a:spAutoFit/>
            </a:bodyPr>
            <a:lstStyle/>
            <a:p>
              <a:r>
                <a:rPr kumimoji="1" lang="zh-TW" altLang="en-US" sz="3200" b="1" dirty="0">
                  <a:solidFill>
                    <a:srgbClr val="C4D8E2"/>
                  </a:solidFill>
                  <a:latin typeface="Microsoft YaHei" panose="020B0503020204020204" pitchFamily="34" charset="-122"/>
                  <a:ea typeface="Microsoft YaHei" panose="020B0503020204020204" pitchFamily="34" charset="-122"/>
                </a:rPr>
                <a:t>成果報告</a:t>
              </a:r>
            </a:p>
          </p:txBody>
        </p:sp>
      </p:grpSp>
      <p:grpSp>
        <p:nvGrpSpPr>
          <p:cNvPr id="26" name="群組 25">
            <a:extLst>
              <a:ext uri="{FF2B5EF4-FFF2-40B4-BE49-F238E27FC236}">
                <a16:creationId xmlns:a16="http://schemas.microsoft.com/office/drawing/2014/main" id="{7629995E-8F96-FF4A-BC3F-168D050884C4}"/>
              </a:ext>
            </a:extLst>
          </p:cNvPr>
          <p:cNvGrpSpPr/>
          <p:nvPr/>
        </p:nvGrpSpPr>
        <p:grpSpPr>
          <a:xfrm>
            <a:off x="7686675" y="3912982"/>
            <a:ext cx="2032497" cy="600075"/>
            <a:chOff x="2986088" y="4027286"/>
            <a:chExt cx="2032497" cy="600075"/>
          </a:xfrm>
        </p:grpSpPr>
        <p:sp>
          <p:nvSpPr>
            <p:cNvPr id="28" name="圓角矩形 27">
              <a:extLst>
                <a:ext uri="{FF2B5EF4-FFF2-40B4-BE49-F238E27FC236}">
                  <a16:creationId xmlns:a16="http://schemas.microsoft.com/office/drawing/2014/main" id="{F5C4CB5A-54BE-EC4B-8EF1-0AB9A2507634}"/>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文字方塊 28">
              <a:extLst>
                <a:ext uri="{FF2B5EF4-FFF2-40B4-BE49-F238E27FC236}">
                  <a16:creationId xmlns:a16="http://schemas.microsoft.com/office/drawing/2014/main" id="{E0DE7FEA-8703-E740-8ED2-FE4E73849624}"/>
                </a:ext>
              </a:extLst>
            </p:cNvPr>
            <p:cNvSpPr txBox="1"/>
            <p:nvPr/>
          </p:nvSpPr>
          <p:spPr>
            <a:xfrm>
              <a:off x="3057907" y="4027397"/>
              <a:ext cx="1960678" cy="584775"/>
            </a:xfrm>
            <a:prstGeom prst="rect">
              <a:avLst/>
            </a:prstGeom>
            <a:noFill/>
          </p:spPr>
          <p:txBody>
            <a:bodyPr wrap="square" rtlCol="0">
              <a:spAutoFit/>
            </a:bodyPr>
            <a:lstStyle/>
            <a:p>
              <a:r>
                <a:rPr kumimoji="1" lang="zh-TW" altLang="en-US" sz="3200" b="1" dirty="0">
                  <a:solidFill>
                    <a:srgbClr val="C4D8E2"/>
                  </a:solidFill>
                  <a:latin typeface="Microsoft YaHei" panose="020B0503020204020204" pitchFamily="34" charset="-122"/>
                  <a:ea typeface="Microsoft YaHei" panose="020B0503020204020204" pitchFamily="34" charset="-122"/>
                </a:rPr>
                <a:t>績優評選</a:t>
              </a:r>
            </a:p>
          </p:txBody>
        </p:sp>
      </p:grpSp>
      <p:grpSp>
        <p:nvGrpSpPr>
          <p:cNvPr id="18" name="群組 17">
            <a:extLst>
              <a:ext uri="{FF2B5EF4-FFF2-40B4-BE49-F238E27FC236}">
                <a16:creationId xmlns:a16="http://schemas.microsoft.com/office/drawing/2014/main" id="{DA53E13B-F61A-504F-82E1-EF09962C1926}"/>
              </a:ext>
            </a:extLst>
          </p:cNvPr>
          <p:cNvGrpSpPr/>
          <p:nvPr/>
        </p:nvGrpSpPr>
        <p:grpSpPr>
          <a:xfrm>
            <a:off x="2263502" y="4739812"/>
            <a:ext cx="3428189" cy="461665"/>
            <a:chOff x="2606406" y="4896980"/>
            <a:chExt cx="3428189" cy="461665"/>
          </a:xfrm>
        </p:grpSpPr>
        <p:sp>
          <p:nvSpPr>
            <p:cNvPr id="11" name="文字方塊 10">
              <a:extLst>
                <a:ext uri="{FF2B5EF4-FFF2-40B4-BE49-F238E27FC236}">
                  <a16:creationId xmlns:a16="http://schemas.microsoft.com/office/drawing/2014/main" id="{85837701-E94F-E34C-B2B0-E7D5D6C6E2DE}"/>
                </a:ext>
              </a:extLst>
            </p:cNvPr>
            <p:cNvSpPr txBox="1"/>
            <p:nvPr/>
          </p:nvSpPr>
          <p:spPr>
            <a:xfrm>
              <a:off x="2952162" y="4896980"/>
              <a:ext cx="3082433" cy="461665"/>
            </a:xfrm>
            <a:prstGeom prst="rect">
              <a:avLst/>
            </a:prstGeom>
            <a:noFill/>
          </p:spPr>
          <p:txBody>
            <a:bodyPr wrap="square" rtlCol="0">
              <a:spAutoFit/>
            </a:bodyPr>
            <a:lstStyle/>
            <a:p>
              <a:r>
                <a:rPr kumimoji="1" lang="zh-TW" altLang="en-US" sz="2400" b="1" dirty="0">
                  <a:solidFill>
                    <a:srgbClr val="223474"/>
                  </a:solidFill>
                  <a:latin typeface="微軟正黑體" panose="020B0604030504040204" pitchFamily="34" charset="-120"/>
                  <a:ea typeface="微軟正黑體" panose="020B0604030504040204" pitchFamily="34" charset="-120"/>
                </a:rPr>
                <a:t>各類社群均需繳交</a:t>
              </a:r>
            </a:p>
          </p:txBody>
        </p:sp>
        <p:pic>
          <p:nvPicPr>
            <p:cNvPr id="17" name="圖片 16">
              <a:extLst>
                <a:ext uri="{FF2B5EF4-FFF2-40B4-BE49-F238E27FC236}">
                  <a16:creationId xmlns:a16="http://schemas.microsoft.com/office/drawing/2014/main" id="{BD119F63-2CEE-1B4D-9E9B-EDC84A247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406" y="4993945"/>
              <a:ext cx="288000" cy="288000"/>
            </a:xfrm>
            <a:prstGeom prst="rect">
              <a:avLst/>
            </a:prstGeom>
          </p:spPr>
        </p:pic>
      </p:grpSp>
      <p:grpSp>
        <p:nvGrpSpPr>
          <p:cNvPr id="33" name="群組 32">
            <a:extLst>
              <a:ext uri="{FF2B5EF4-FFF2-40B4-BE49-F238E27FC236}">
                <a16:creationId xmlns:a16="http://schemas.microsoft.com/office/drawing/2014/main" id="{6150DD64-1D19-CD41-83D3-1F27F14DE1CE}"/>
              </a:ext>
            </a:extLst>
          </p:cNvPr>
          <p:cNvGrpSpPr/>
          <p:nvPr/>
        </p:nvGrpSpPr>
        <p:grpSpPr>
          <a:xfrm>
            <a:off x="2229132" y="5456616"/>
            <a:ext cx="3446458" cy="461665"/>
            <a:chOff x="2588137" y="4896980"/>
            <a:chExt cx="3446458" cy="461665"/>
          </a:xfrm>
        </p:grpSpPr>
        <p:sp>
          <p:nvSpPr>
            <p:cNvPr id="34" name="文字方塊 33">
              <a:extLst>
                <a:ext uri="{FF2B5EF4-FFF2-40B4-BE49-F238E27FC236}">
                  <a16:creationId xmlns:a16="http://schemas.microsoft.com/office/drawing/2014/main" id="{3ED7DFB7-207C-204D-BD83-0F7BE8CBCDC6}"/>
                </a:ext>
              </a:extLst>
            </p:cNvPr>
            <p:cNvSpPr txBox="1"/>
            <p:nvPr/>
          </p:nvSpPr>
          <p:spPr>
            <a:xfrm>
              <a:off x="2952162" y="4896980"/>
              <a:ext cx="3082433" cy="461665"/>
            </a:xfrm>
            <a:prstGeom prst="rect">
              <a:avLst/>
            </a:prstGeom>
            <a:noFill/>
          </p:spPr>
          <p:txBody>
            <a:bodyPr wrap="square" rtlCol="0">
              <a:spAutoFit/>
            </a:bodyPr>
            <a:lstStyle/>
            <a:p>
              <a:r>
                <a:rPr kumimoji="1" lang="zh-TW" altLang="en-US" sz="2400" b="1" dirty="0">
                  <a:solidFill>
                    <a:srgbClr val="223474"/>
                  </a:solidFill>
                  <a:latin typeface="微軟正黑體" panose="020B0604030504040204" pitchFamily="34" charset="-120"/>
                  <a:ea typeface="微軟正黑體" panose="020B0604030504040204" pitchFamily="34" charset="-120"/>
                </a:rPr>
                <a:t>格式請參考原計畫</a:t>
              </a:r>
            </a:p>
          </p:txBody>
        </p:sp>
        <p:pic>
          <p:nvPicPr>
            <p:cNvPr id="35" name="圖片 34">
              <a:extLst>
                <a:ext uri="{FF2B5EF4-FFF2-40B4-BE49-F238E27FC236}">
                  <a16:creationId xmlns:a16="http://schemas.microsoft.com/office/drawing/2014/main" id="{3990B19E-770D-E641-A038-FEE037C52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137" y="4971252"/>
              <a:ext cx="288000" cy="288000"/>
            </a:xfrm>
            <a:prstGeom prst="rect">
              <a:avLst/>
            </a:prstGeom>
          </p:spPr>
        </p:pic>
      </p:grpSp>
      <p:sp>
        <p:nvSpPr>
          <p:cNvPr id="41" name="文字方塊 40">
            <a:extLst>
              <a:ext uri="{FF2B5EF4-FFF2-40B4-BE49-F238E27FC236}">
                <a16:creationId xmlns:a16="http://schemas.microsoft.com/office/drawing/2014/main" id="{25F1EE92-435E-2546-A290-E69AF7FC227A}"/>
              </a:ext>
            </a:extLst>
          </p:cNvPr>
          <p:cNvSpPr txBox="1"/>
          <p:nvPr/>
        </p:nvSpPr>
        <p:spPr>
          <a:xfrm>
            <a:off x="6665097" y="4710759"/>
            <a:ext cx="1496104" cy="461665"/>
          </a:xfrm>
          <a:prstGeom prst="rect">
            <a:avLst/>
          </a:prstGeom>
          <a:noFill/>
        </p:spPr>
        <p:txBody>
          <a:bodyPr wrap="square" rtlCol="0">
            <a:spAutoFit/>
          </a:bodyPr>
          <a:lstStyle/>
          <a:p>
            <a:r>
              <a:rPr kumimoji="1" lang="zh-TW" altLang="en-US" sz="2400" b="1" dirty="0">
                <a:solidFill>
                  <a:srgbClr val="B82A4C"/>
                </a:solidFill>
                <a:latin typeface="微軟正黑體" panose="020B0604030504040204" pitchFamily="34" charset="-120"/>
                <a:ea typeface="微軟正黑體" panose="020B0604030504040204" pitchFamily="34" charset="-120"/>
              </a:rPr>
              <a:t>學年領域</a:t>
            </a:r>
          </a:p>
        </p:txBody>
      </p:sp>
      <p:grpSp>
        <p:nvGrpSpPr>
          <p:cNvPr id="30" name="群組 29">
            <a:extLst>
              <a:ext uri="{FF2B5EF4-FFF2-40B4-BE49-F238E27FC236}">
                <a16:creationId xmlns:a16="http://schemas.microsoft.com/office/drawing/2014/main" id="{C6D57DCD-47AC-3C44-84DE-AD47F078036A}"/>
              </a:ext>
            </a:extLst>
          </p:cNvPr>
          <p:cNvGrpSpPr/>
          <p:nvPr/>
        </p:nvGrpSpPr>
        <p:grpSpPr>
          <a:xfrm>
            <a:off x="9648157" y="4700834"/>
            <a:ext cx="1982663" cy="1118151"/>
            <a:chOff x="9019496" y="4700834"/>
            <a:chExt cx="1982663" cy="1118151"/>
          </a:xfrm>
        </p:grpSpPr>
        <p:sp>
          <p:nvSpPr>
            <p:cNvPr id="45" name="文字方塊 44">
              <a:extLst>
                <a:ext uri="{FF2B5EF4-FFF2-40B4-BE49-F238E27FC236}">
                  <a16:creationId xmlns:a16="http://schemas.microsoft.com/office/drawing/2014/main" id="{74B43AB4-37A2-9440-8B80-C85CB2BE5579}"/>
                </a:ext>
              </a:extLst>
            </p:cNvPr>
            <p:cNvSpPr txBox="1"/>
            <p:nvPr/>
          </p:nvSpPr>
          <p:spPr>
            <a:xfrm>
              <a:off x="9019496" y="4700834"/>
              <a:ext cx="1496104" cy="461665"/>
            </a:xfrm>
            <a:prstGeom prst="rect">
              <a:avLst/>
            </a:prstGeom>
            <a:noFill/>
          </p:spPr>
          <p:txBody>
            <a:bodyPr wrap="square" rtlCol="0">
              <a:spAutoFit/>
            </a:bodyPr>
            <a:lstStyle/>
            <a:p>
              <a:r>
                <a:rPr kumimoji="1" lang="zh-TW" altLang="en-US" sz="2400" b="1" dirty="0">
                  <a:solidFill>
                    <a:srgbClr val="B82A4C"/>
                  </a:solidFill>
                  <a:latin typeface="微軟正黑體" panose="020B0604030504040204" pitchFamily="34" charset="-120"/>
                  <a:ea typeface="微軟正黑體" panose="020B0604030504040204" pitchFamily="34" charset="-120"/>
                </a:rPr>
                <a:t>初階進階</a:t>
              </a:r>
            </a:p>
          </p:txBody>
        </p:sp>
        <p:sp>
          <p:nvSpPr>
            <p:cNvPr id="46" name="矩形 45">
              <a:extLst>
                <a:ext uri="{FF2B5EF4-FFF2-40B4-BE49-F238E27FC236}">
                  <a16:creationId xmlns:a16="http://schemas.microsoft.com/office/drawing/2014/main" id="{0220DA17-4127-C24F-982E-729DE491DB74}"/>
                </a:ext>
              </a:extLst>
            </p:cNvPr>
            <p:cNvSpPr/>
            <p:nvPr/>
          </p:nvSpPr>
          <p:spPr>
            <a:xfrm>
              <a:off x="9020280" y="5111099"/>
              <a:ext cx="1981879" cy="707886"/>
            </a:xfrm>
            <a:prstGeom prst="rect">
              <a:avLst/>
            </a:prstGeom>
          </p:spPr>
          <p:txBody>
            <a:bodyPr wrap="square">
              <a:spAutoFit/>
            </a:bodyPr>
            <a:lstStyle/>
            <a:p>
              <a:r>
                <a:rPr kumimoji="1" lang="zh-TW" altLang="en-US" sz="2000" b="1" dirty="0">
                  <a:solidFill>
                    <a:srgbClr val="98B4B6"/>
                  </a:solidFill>
                  <a:latin typeface="微軟正黑體" panose="020B0604030504040204" pitchFamily="34" charset="-120"/>
                  <a:ea typeface="微軟正黑體" panose="020B0604030504040204" pitchFamily="34" charset="-120"/>
                </a:rPr>
                <a:t>核定</a:t>
              </a:r>
              <a:r>
                <a:rPr kumimoji="1" lang="en-US" altLang="zh-TW" sz="2000" b="1" dirty="0">
                  <a:solidFill>
                    <a:srgbClr val="98B4B6"/>
                  </a:solidFill>
                  <a:latin typeface="微軟正黑體" panose="020B0604030504040204" pitchFamily="34" charset="-120"/>
                  <a:ea typeface="微軟正黑體" panose="020B0604030504040204" pitchFamily="34" charset="-120"/>
                </a:rPr>
                <a:t>2</a:t>
              </a:r>
              <a:r>
                <a:rPr kumimoji="1" lang="zh-TW" altLang="en-US" sz="2000" b="1" dirty="0">
                  <a:solidFill>
                    <a:srgbClr val="98B4B6"/>
                  </a:solidFill>
                  <a:latin typeface="微軟正黑體" panose="020B0604030504040204" pitchFamily="34" charset="-120"/>
                  <a:ea typeface="微軟正黑體" panose="020B0604030504040204" pitchFamily="34" charset="-120"/>
                </a:rPr>
                <a:t>群以上，至少送</a:t>
              </a:r>
              <a:r>
                <a:rPr kumimoji="1" lang="en-US" altLang="zh-TW" sz="2000" b="1" dirty="0">
                  <a:solidFill>
                    <a:srgbClr val="98B4B6"/>
                  </a:solidFill>
                  <a:latin typeface="微軟正黑體" panose="020B0604030504040204" pitchFamily="34" charset="-120"/>
                  <a:ea typeface="微軟正黑體" panose="020B0604030504040204" pitchFamily="34" charset="-120"/>
                </a:rPr>
                <a:t>1</a:t>
              </a:r>
              <a:r>
                <a:rPr kumimoji="1" lang="zh-TW" altLang="en-US" sz="2000" b="1" dirty="0">
                  <a:solidFill>
                    <a:srgbClr val="98B4B6"/>
                  </a:solidFill>
                  <a:latin typeface="微軟正黑體" panose="020B0604030504040204" pitchFamily="34" charset="-120"/>
                  <a:ea typeface="微軟正黑體" panose="020B0604030504040204" pitchFamily="34" charset="-120"/>
                </a:rPr>
                <a:t>群</a:t>
              </a:r>
            </a:p>
          </p:txBody>
        </p:sp>
      </p:grpSp>
      <p:grpSp>
        <p:nvGrpSpPr>
          <p:cNvPr id="32" name="群組 31">
            <a:extLst>
              <a:ext uri="{FF2B5EF4-FFF2-40B4-BE49-F238E27FC236}">
                <a16:creationId xmlns:a16="http://schemas.microsoft.com/office/drawing/2014/main" id="{CE718E63-2A29-7448-9E6B-CAB82AC650A9}"/>
              </a:ext>
            </a:extLst>
          </p:cNvPr>
          <p:cNvGrpSpPr/>
          <p:nvPr/>
        </p:nvGrpSpPr>
        <p:grpSpPr>
          <a:xfrm>
            <a:off x="6665097" y="5917056"/>
            <a:ext cx="2847143" cy="800450"/>
            <a:chOff x="6107871" y="5917056"/>
            <a:chExt cx="2847143" cy="800450"/>
          </a:xfrm>
        </p:grpSpPr>
        <p:sp>
          <p:nvSpPr>
            <p:cNvPr id="47" name="文字方塊 46">
              <a:extLst>
                <a:ext uri="{FF2B5EF4-FFF2-40B4-BE49-F238E27FC236}">
                  <a16:creationId xmlns:a16="http://schemas.microsoft.com/office/drawing/2014/main" id="{FD7998CA-7805-F846-B7DD-B8273CA63ED9}"/>
                </a:ext>
              </a:extLst>
            </p:cNvPr>
            <p:cNvSpPr txBox="1"/>
            <p:nvPr/>
          </p:nvSpPr>
          <p:spPr>
            <a:xfrm>
              <a:off x="6107871" y="5917056"/>
              <a:ext cx="1496104" cy="461665"/>
            </a:xfrm>
            <a:prstGeom prst="rect">
              <a:avLst/>
            </a:prstGeom>
            <a:noFill/>
          </p:spPr>
          <p:txBody>
            <a:bodyPr wrap="square" rtlCol="0">
              <a:spAutoFit/>
            </a:bodyPr>
            <a:lstStyle/>
            <a:p>
              <a:r>
                <a:rPr kumimoji="1" lang="zh-TW" altLang="en-US" sz="2400" b="1" dirty="0">
                  <a:solidFill>
                    <a:srgbClr val="B82A4C"/>
                  </a:solidFill>
                  <a:latin typeface="微軟正黑體" panose="020B0604030504040204" pitchFamily="34" charset="-120"/>
                  <a:ea typeface="微軟正黑體" panose="020B0604030504040204" pitchFamily="34" charset="-120"/>
                </a:rPr>
                <a:t>專業貢獻</a:t>
              </a:r>
            </a:p>
          </p:txBody>
        </p:sp>
        <p:sp>
          <p:nvSpPr>
            <p:cNvPr id="48" name="矩形 47">
              <a:extLst>
                <a:ext uri="{FF2B5EF4-FFF2-40B4-BE49-F238E27FC236}">
                  <a16:creationId xmlns:a16="http://schemas.microsoft.com/office/drawing/2014/main" id="{0370A24D-AF75-5644-8C3C-143481AB369B}"/>
                </a:ext>
              </a:extLst>
            </p:cNvPr>
            <p:cNvSpPr/>
            <p:nvPr/>
          </p:nvSpPr>
          <p:spPr>
            <a:xfrm>
              <a:off x="6126466" y="6317396"/>
              <a:ext cx="2828548" cy="400110"/>
            </a:xfrm>
            <a:prstGeom prst="rect">
              <a:avLst/>
            </a:prstGeom>
          </p:spPr>
          <p:txBody>
            <a:bodyPr wrap="square">
              <a:spAutoFit/>
            </a:bodyPr>
            <a:lstStyle/>
            <a:p>
              <a:r>
                <a:rPr kumimoji="1" lang="zh-TW" altLang="en-US" sz="2000" b="1" dirty="0">
                  <a:solidFill>
                    <a:srgbClr val="98B4B6"/>
                  </a:solidFill>
                  <a:latin typeface="微軟正黑體" panose="020B0604030504040204" pitchFamily="34" charset="-120"/>
                  <a:ea typeface="微軟正黑體" panose="020B0604030504040204" pitchFamily="34" charset="-120"/>
                </a:rPr>
                <a:t>必送</a:t>
              </a:r>
            </a:p>
          </p:txBody>
        </p:sp>
      </p:grpSp>
      <p:grpSp>
        <p:nvGrpSpPr>
          <p:cNvPr id="51" name="群組 50">
            <a:extLst>
              <a:ext uri="{FF2B5EF4-FFF2-40B4-BE49-F238E27FC236}">
                <a16:creationId xmlns:a16="http://schemas.microsoft.com/office/drawing/2014/main" id="{332D2898-CBBC-3D49-9106-2DB0683D9203}"/>
              </a:ext>
            </a:extLst>
          </p:cNvPr>
          <p:cNvGrpSpPr/>
          <p:nvPr/>
        </p:nvGrpSpPr>
        <p:grpSpPr>
          <a:xfrm>
            <a:off x="9629562" y="5906743"/>
            <a:ext cx="2847143" cy="800450"/>
            <a:chOff x="9000901" y="5906743"/>
            <a:chExt cx="2847143" cy="800450"/>
          </a:xfrm>
        </p:grpSpPr>
        <p:sp>
          <p:nvSpPr>
            <p:cNvPr id="49" name="文字方塊 48">
              <a:extLst>
                <a:ext uri="{FF2B5EF4-FFF2-40B4-BE49-F238E27FC236}">
                  <a16:creationId xmlns:a16="http://schemas.microsoft.com/office/drawing/2014/main" id="{7D5565FC-CB3D-2B45-BC33-8094DEFFB25E}"/>
                </a:ext>
              </a:extLst>
            </p:cNvPr>
            <p:cNvSpPr txBox="1"/>
            <p:nvPr/>
          </p:nvSpPr>
          <p:spPr>
            <a:xfrm>
              <a:off x="9000901" y="5906743"/>
              <a:ext cx="1496104" cy="461665"/>
            </a:xfrm>
            <a:prstGeom prst="rect">
              <a:avLst/>
            </a:prstGeom>
            <a:noFill/>
          </p:spPr>
          <p:txBody>
            <a:bodyPr wrap="square" rtlCol="0">
              <a:spAutoFit/>
            </a:bodyPr>
            <a:lstStyle/>
            <a:p>
              <a:r>
                <a:rPr kumimoji="1" lang="zh-TW" altLang="en-US" sz="2400" b="1" dirty="0">
                  <a:solidFill>
                    <a:srgbClr val="B82A4C"/>
                  </a:solidFill>
                  <a:latin typeface="微軟正黑體" panose="020B0604030504040204" pitchFamily="34" charset="-120"/>
                  <a:ea typeface="微軟正黑體" panose="020B0604030504040204" pitchFamily="34" charset="-120"/>
                </a:rPr>
                <a:t>校長社群</a:t>
              </a:r>
            </a:p>
          </p:txBody>
        </p:sp>
        <p:sp>
          <p:nvSpPr>
            <p:cNvPr id="50" name="矩形 49">
              <a:extLst>
                <a:ext uri="{FF2B5EF4-FFF2-40B4-BE49-F238E27FC236}">
                  <a16:creationId xmlns:a16="http://schemas.microsoft.com/office/drawing/2014/main" id="{FE6C076C-270A-AF4D-82D1-1AE6195DA144}"/>
                </a:ext>
              </a:extLst>
            </p:cNvPr>
            <p:cNvSpPr/>
            <p:nvPr/>
          </p:nvSpPr>
          <p:spPr>
            <a:xfrm>
              <a:off x="9019496" y="6307083"/>
              <a:ext cx="2828548" cy="400110"/>
            </a:xfrm>
            <a:prstGeom prst="rect">
              <a:avLst/>
            </a:prstGeom>
          </p:spPr>
          <p:txBody>
            <a:bodyPr wrap="square">
              <a:spAutoFit/>
            </a:bodyPr>
            <a:lstStyle/>
            <a:p>
              <a:r>
                <a:rPr kumimoji="1" lang="zh-TW" altLang="en-US" sz="2000" b="1" dirty="0">
                  <a:solidFill>
                    <a:srgbClr val="98B4B6"/>
                  </a:solidFill>
                  <a:latin typeface="微軟正黑體" panose="020B0604030504040204" pitchFamily="34" charset="-120"/>
                  <a:ea typeface="微軟正黑體" panose="020B0604030504040204" pitchFamily="34" charset="-120"/>
                </a:rPr>
                <a:t>鼓勵薦送</a:t>
              </a:r>
            </a:p>
          </p:txBody>
        </p:sp>
      </p:grpSp>
      <p:pic>
        <p:nvPicPr>
          <p:cNvPr id="43" name="圖片 42">
            <a:extLst>
              <a:ext uri="{FF2B5EF4-FFF2-40B4-BE49-F238E27FC236}">
                <a16:creationId xmlns:a16="http://schemas.microsoft.com/office/drawing/2014/main" id="{EDE0C042-7FD6-A44D-849D-57F032EB47B0}"/>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2708487" y="1517860"/>
            <a:ext cx="2129046" cy="2129046"/>
          </a:xfrm>
          <a:prstGeom prst="rect">
            <a:avLst/>
          </a:prstGeom>
        </p:spPr>
      </p:pic>
      <p:pic>
        <p:nvPicPr>
          <p:cNvPr id="52" name="圖片 51">
            <a:extLst>
              <a:ext uri="{FF2B5EF4-FFF2-40B4-BE49-F238E27FC236}">
                <a16:creationId xmlns:a16="http://schemas.microsoft.com/office/drawing/2014/main" id="{D37E4DEA-9045-5749-9E40-1A35FA9C3C20}"/>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651907" y="1587264"/>
            <a:ext cx="2129045" cy="2129045"/>
          </a:xfrm>
          <a:prstGeom prst="rect">
            <a:avLst/>
          </a:prstGeom>
        </p:spPr>
      </p:pic>
      <p:sp>
        <p:nvSpPr>
          <p:cNvPr id="53" name="矩形 52">
            <a:extLst>
              <a:ext uri="{FF2B5EF4-FFF2-40B4-BE49-F238E27FC236}">
                <a16:creationId xmlns:a16="http://schemas.microsoft.com/office/drawing/2014/main" id="{FB868C38-0B3F-0D44-97DC-4247D517E976}"/>
              </a:ext>
            </a:extLst>
          </p:cNvPr>
          <p:cNvSpPr/>
          <p:nvPr/>
        </p:nvSpPr>
        <p:spPr>
          <a:xfrm>
            <a:off x="6746927" y="5219143"/>
            <a:ext cx="2828548" cy="400110"/>
          </a:xfrm>
          <a:prstGeom prst="rect">
            <a:avLst/>
          </a:prstGeom>
        </p:spPr>
        <p:txBody>
          <a:bodyPr wrap="square">
            <a:spAutoFit/>
          </a:bodyPr>
          <a:lstStyle/>
          <a:p>
            <a:r>
              <a:rPr kumimoji="1" lang="zh-TW" altLang="en-US" sz="2000" b="1" dirty="0">
                <a:solidFill>
                  <a:srgbClr val="98B4B6"/>
                </a:solidFill>
                <a:latin typeface="微軟正黑體" panose="020B0604030504040204" pitchFamily="34" charset="-120"/>
                <a:ea typeface="微軟正黑體" panose="020B0604030504040204" pitchFamily="34" charset="-120"/>
              </a:rPr>
              <a:t>至少送</a:t>
            </a:r>
            <a:r>
              <a:rPr kumimoji="1" lang="en-US" altLang="zh-TW" sz="2000" b="1" dirty="0">
                <a:solidFill>
                  <a:srgbClr val="98B4B6"/>
                </a:solidFill>
                <a:latin typeface="微軟正黑體" panose="020B0604030504040204" pitchFamily="34" charset="-120"/>
                <a:ea typeface="微軟正黑體" panose="020B0604030504040204" pitchFamily="34" charset="-120"/>
              </a:rPr>
              <a:t>1</a:t>
            </a:r>
            <a:r>
              <a:rPr kumimoji="1" lang="zh-TW" altLang="en-US" sz="2000" b="1" dirty="0">
                <a:solidFill>
                  <a:srgbClr val="98B4B6"/>
                </a:solidFill>
                <a:latin typeface="微軟正黑體" panose="020B0604030504040204" pitchFamily="34" charset="-120"/>
                <a:ea typeface="微軟正黑體" panose="020B0604030504040204" pitchFamily="34" charset="-120"/>
              </a:rPr>
              <a:t>件，</a:t>
            </a:r>
          </a:p>
        </p:txBody>
      </p:sp>
    </p:spTree>
    <p:extLst>
      <p:ext uri="{BB962C8B-B14F-4D97-AF65-F5344CB8AC3E}">
        <p14:creationId xmlns:p14="http://schemas.microsoft.com/office/powerpoint/2010/main" val="108785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linds(horizontal)">
                                      <p:cBhvr>
                                        <p:cTn id="10" dur="500"/>
                                        <p:tgtEl>
                                          <p:spTgt spid="43"/>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blinds(horizontal)">
                                      <p:cBhvr>
                                        <p:cTn id="21" dur="500"/>
                                        <p:tgtEl>
                                          <p:spTgt spid="52"/>
                                        </p:tgtEl>
                                      </p:cBhvr>
                                    </p:animEffect>
                                  </p:childTnLst>
                                </p:cTn>
                              </p:par>
                              <p:par>
                                <p:cTn id="22" presetID="3"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linds(horizontal)">
                                      <p:cBhvr>
                                        <p:cTn id="24" dur="500"/>
                                        <p:tgtEl>
                                          <p:spTgt spid="26"/>
                                        </p:tgtEl>
                                      </p:cBhvr>
                                    </p:animEffect>
                                  </p:childTnLst>
                                </p:cTn>
                              </p:par>
                              <p:par>
                                <p:cTn id="25" presetID="3" presetClass="entr" presetSubtype="1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par>
                                <p:cTn id="28" presetID="3" presetClass="entr" presetSubtype="1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linds(horizontal)">
                                      <p:cBhvr>
                                        <p:cTn id="30" dur="500"/>
                                        <p:tgtEl>
                                          <p:spTgt spid="51"/>
                                        </p:tgtEl>
                                      </p:cBhvr>
                                    </p:animEffect>
                                  </p:childTnLst>
                                </p:cTn>
                              </p:par>
                              <p:par>
                                <p:cTn id="31" presetID="3" presetClass="entr" presetSubtype="1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1800000">
            <a:off x="2044538" y="2764093"/>
            <a:ext cx="10212972" cy="5277179"/>
          </a:xfrm>
          <a:custGeom>
            <a:avLst/>
            <a:gdLst>
              <a:gd name="connsiteX0" fmla="*/ 0 w 13677900"/>
              <a:gd name="connsiteY0" fmla="*/ 0 h 5277179"/>
              <a:gd name="connsiteX1" fmla="*/ 13677900 w 13677900"/>
              <a:gd name="connsiteY1" fmla="*/ 0 h 5277179"/>
              <a:gd name="connsiteX2" fmla="*/ 13677900 w 13677900"/>
              <a:gd name="connsiteY2" fmla="*/ 5277179 h 5277179"/>
              <a:gd name="connsiteX3" fmla="*/ 0 w 13677900"/>
              <a:gd name="connsiteY3" fmla="*/ 5277179 h 5277179"/>
              <a:gd name="connsiteX4" fmla="*/ 0 w 13677900"/>
              <a:gd name="connsiteY4" fmla="*/ 0 h 5277179"/>
              <a:gd name="connsiteX0" fmla="*/ 0 w 13677900"/>
              <a:gd name="connsiteY0" fmla="*/ 0 h 5277179"/>
              <a:gd name="connsiteX1" fmla="*/ 13677900 w 13677900"/>
              <a:gd name="connsiteY1" fmla="*/ 0 h 5277179"/>
              <a:gd name="connsiteX2" fmla="*/ 13677900 w 13677900"/>
              <a:gd name="connsiteY2" fmla="*/ 5277179 h 5277179"/>
              <a:gd name="connsiteX3" fmla="*/ 3464928 w 13677900"/>
              <a:gd name="connsiteY3" fmla="*/ 5276544 h 5277179"/>
              <a:gd name="connsiteX4" fmla="*/ 0 w 13677900"/>
              <a:gd name="connsiteY4" fmla="*/ 5277179 h 5277179"/>
              <a:gd name="connsiteX5" fmla="*/ 0 w 13677900"/>
              <a:gd name="connsiteY5"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5277179 h 5277179"/>
              <a:gd name="connsiteX6" fmla="*/ 0 w 13677900"/>
              <a:gd name="connsiteY6" fmla="*/ 0 h 5277179"/>
              <a:gd name="connsiteX0" fmla="*/ 0 w 13677900"/>
              <a:gd name="connsiteY0" fmla="*/ 0 h 5277179"/>
              <a:gd name="connsiteX1" fmla="*/ 4885166 w 13677900"/>
              <a:gd name="connsiteY1" fmla="*/ 2168 h 5277179"/>
              <a:gd name="connsiteX2" fmla="*/ 13677900 w 13677900"/>
              <a:gd name="connsiteY2" fmla="*/ 0 h 5277179"/>
              <a:gd name="connsiteX3" fmla="*/ 13677900 w 13677900"/>
              <a:gd name="connsiteY3" fmla="*/ 5277179 h 5277179"/>
              <a:gd name="connsiteX4" fmla="*/ 3464928 w 13677900"/>
              <a:gd name="connsiteY4" fmla="*/ 5276544 h 5277179"/>
              <a:gd name="connsiteX5" fmla="*/ 0 w 13677900"/>
              <a:gd name="connsiteY5" fmla="*/ 0 h 5277179"/>
              <a:gd name="connsiteX0" fmla="*/ 0 w 10212972"/>
              <a:gd name="connsiteY0" fmla="*/ 5276544 h 5277179"/>
              <a:gd name="connsiteX1" fmla="*/ 1420238 w 10212972"/>
              <a:gd name="connsiteY1" fmla="*/ 2168 h 5277179"/>
              <a:gd name="connsiteX2" fmla="*/ 10212972 w 10212972"/>
              <a:gd name="connsiteY2" fmla="*/ 0 h 5277179"/>
              <a:gd name="connsiteX3" fmla="*/ 10212972 w 10212972"/>
              <a:gd name="connsiteY3" fmla="*/ 5277179 h 5277179"/>
              <a:gd name="connsiteX4" fmla="*/ 0 w 10212972"/>
              <a:gd name="connsiteY4" fmla="*/ 5276544 h 527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2972" h="5277179">
                <a:moveTo>
                  <a:pt x="0" y="5276544"/>
                </a:moveTo>
                <a:lnTo>
                  <a:pt x="1420238" y="2168"/>
                </a:lnTo>
                <a:lnTo>
                  <a:pt x="10212972" y="0"/>
                </a:lnTo>
                <a:lnTo>
                  <a:pt x="10212972" y="5277179"/>
                </a:lnTo>
                <a:lnTo>
                  <a:pt x="0" y="5276544"/>
                </a:lnTo>
                <a:close/>
              </a:path>
            </a:pathLst>
          </a:custGeom>
          <a:gradFill flip="none" rotWithShape="1">
            <a:gsLst>
              <a:gs pos="0">
                <a:schemeClr val="bg1">
                  <a:lumMod val="85000"/>
                  <a:alpha val="6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8"/>
          <p:cNvSpPr/>
          <p:nvPr/>
        </p:nvSpPr>
        <p:spPr>
          <a:xfrm rot="1800000">
            <a:off x="4629948" y="3112133"/>
            <a:ext cx="8826230" cy="800368"/>
          </a:xfrm>
          <a:custGeom>
            <a:avLst/>
            <a:gdLst>
              <a:gd name="connsiteX0" fmla="*/ 0 w 13677900"/>
              <a:gd name="connsiteY0" fmla="*/ 0 h 793261"/>
              <a:gd name="connsiteX1" fmla="*/ 13677900 w 13677900"/>
              <a:gd name="connsiteY1" fmla="*/ 0 h 793261"/>
              <a:gd name="connsiteX2" fmla="*/ 13677900 w 13677900"/>
              <a:gd name="connsiteY2" fmla="*/ 793261 h 793261"/>
              <a:gd name="connsiteX3" fmla="*/ 0 w 13677900"/>
              <a:gd name="connsiteY3" fmla="*/ 793261 h 793261"/>
              <a:gd name="connsiteX4" fmla="*/ 0 w 13677900"/>
              <a:gd name="connsiteY4" fmla="*/ 0 h 793261"/>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0 w 13677900"/>
              <a:gd name="connsiteY4" fmla="*/ 800368 h 800368"/>
              <a:gd name="connsiteX5" fmla="*/ 0 w 13677900"/>
              <a:gd name="connsiteY5"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800368 h 800368"/>
              <a:gd name="connsiteX6" fmla="*/ 0 w 13677900"/>
              <a:gd name="connsiteY6" fmla="*/ 7107 h 800368"/>
              <a:gd name="connsiteX0" fmla="*/ 0 w 13677900"/>
              <a:gd name="connsiteY0" fmla="*/ 7107 h 800368"/>
              <a:gd name="connsiteX1" fmla="*/ 5047842 w 13677900"/>
              <a:gd name="connsiteY1" fmla="*/ 0 h 800368"/>
              <a:gd name="connsiteX2" fmla="*/ 13677900 w 13677900"/>
              <a:gd name="connsiteY2" fmla="*/ 7107 h 800368"/>
              <a:gd name="connsiteX3" fmla="*/ 13677900 w 13677900"/>
              <a:gd name="connsiteY3" fmla="*/ 800368 h 800368"/>
              <a:gd name="connsiteX4" fmla="*/ 4851670 w 13677900"/>
              <a:gd name="connsiteY4" fmla="*/ 784169 h 800368"/>
              <a:gd name="connsiteX5" fmla="*/ 0 w 13677900"/>
              <a:gd name="connsiteY5" fmla="*/ 7107 h 800368"/>
              <a:gd name="connsiteX0" fmla="*/ 0 w 8826230"/>
              <a:gd name="connsiteY0" fmla="*/ 784169 h 800368"/>
              <a:gd name="connsiteX1" fmla="*/ 196172 w 8826230"/>
              <a:gd name="connsiteY1" fmla="*/ 0 h 800368"/>
              <a:gd name="connsiteX2" fmla="*/ 8826230 w 8826230"/>
              <a:gd name="connsiteY2" fmla="*/ 7107 h 800368"/>
              <a:gd name="connsiteX3" fmla="*/ 8826230 w 8826230"/>
              <a:gd name="connsiteY3" fmla="*/ 800368 h 800368"/>
              <a:gd name="connsiteX4" fmla="*/ 0 w 8826230"/>
              <a:gd name="connsiteY4" fmla="*/ 784169 h 800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230" h="800368">
                <a:moveTo>
                  <a:pt x="0" y="784169"/>
                </a:moveTo>
                <a:lnTo>
                  <a:pt x="196172" y="0"/>
                </a:lnTo>
                <a:lnTo>
                  <a:pt x="8826230" y="7107"/>
                </a:lnTo>
                <a:lnTo>
                  <a:pt x="8826230" y="800368"/>
                </a:lnTo>
                <a:lnTo>
                  <a:pt x="0" y="784169"/>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占位符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75188" y="1611299"/>
            <a:ext cx="4849022" cy="3227630"/>
          </a:xfrm>
        </p:spPr>
      </p:pic>
      <p:sp>
        <p:nvSpPr>
          <p:cNvPr id="5" name="矩形 4"/>
          <p:cNvSpPr/>
          <p:nvPr/>
        </p:nvSpPr>
        <p:spPr>
          <a:xfrm>
            <a:off x="5013098" y="1064419"/>
            <a:ext cx="580573" cy="580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矩形 2"/>
          <p:cNvSpPr/>
          <p:nvPr/>
        </p:nvSpPr>
        <p:spPr>
          <a:xfrm>
            <a:off x="1097411" y="4486951"/>
            <a:ext cx="1001492" cy="100149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9"/>
          <p:cNvSpPr/>
          <p:nvPr/>
        </p:nvSpPr>
        <p:spPr>
          <a:xfrm rot="1800000">
            <a:off x="4364220" y="5568754"/>
            <a:ext cx="7387498" cy="2177055"/>
          </a:xfrm>
          <a:custGeom>
            <a:avLst/>
            <a:gdLst>
              <a:gd name="connsiteX0" fmla="*/ 0 w 13677900"/>
              <a:gd name="connsiteY0" fmla="*/ 0 h 2210423"/>
              <a:gd name="connsiteX1" fmla="*/ 13677900 w 13677900"/>
              <a:gd name="connsiteY1" fmla="*/ 0 h 2210423"/>
              <a:gd name="connsiteX2" fmla="*/ 13677900 w 13677900"/>
              <a:gd name="connsiteY2" fmla="*/ 2210423 h 2210423"/>
              <a:gd name="connsiteX3" fmla="*/ 0 w 13677900"/>
              <a:gd name="connsiteY3" fmla="*/ 2210423 h 2210423"/>
              <a:gd name="connsiteX4" fmla="*/ 0 w 13677900"/>
              <a:gd name="connsiteY4" fmla="*/ 0 h 2210423"/>
              <a:gd name="connsiteX0" fmla="*/ 0 w 13677900"/>
              <a:gd name="connsiteY0" fmla="*/ 2355 h 2212778"/>
              <a:gd name="connsiteX1" fmla="*/ 6891338 w 13677900"/>
              <a:gd name="connsiteY1" fmla="*/ 0 h 2212778"/>
              <a:gd name="connsiteX2" fmla="*/ 13677900 w 13677900"/>
              <a:gd name="connsiteY2" fmla="*/ 2355 h 2212778"/>
              <a:gd name="connsiteX3" fmla="*/ 13677900 w 13677900"/>
              <a:gd name="connsiteY3" fmla="*/ 2212778 h 2212778"/>
              <a:gd name="connsiteX4" fmla="*/ 0 w 13677900"/>
              <a:gd name="connsiteY4" fmla="*/ 2212778 h 2212778"/>
              <a:gd name="connsiteX5" fmla="*/ 0 w 13677900"/>
              <a:gd name="connsiteY5" fmla="*/ 2355 h 2212778"/>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212778 h 2216700"/>
              <a:gd name="connsiteX6" fmla="*/ 0 w 13677900"/>
              <a:gd name="connsiteY6" fmla="*/ 2355 h 2216700"/>
              <a:gd name="connsiteX0" fmla="*/ 0 w 13677900"/>
              <a:gd name="connsiteY0" fmla="*/ 2355 h 2216700"/>
              <a:gd name="connsiteX1" fmla="*/ 6891338 w 13677900"/>
              <a:gd name="connsiteY1" fmla="*/ 0 h 2216700"/>
              <a:gd name="connsiteX2" fmla="*/ 13677900 w 13677900"/>
              <a:gd name="connsiteY2" fmla="*/ 2355 h 2216700"/>
              <a:gd name="connsiteX3" fmla="*/ 13677900 w 13677900"/>
              <a:gd name="connsiteY3" fmla="*/ 2212778 h 2216700"/>
              <a:gd name="connsiteX4" fmla="*/ 6290402 w 13677900"/>
              <a:gd name="connsiteY4" fmla="*/ 2216700 h 2216700"/>
              <a:gd name="connsiteX5" fmla="*/ 0 w 13677900"/>
              <a:gd name="connsiteY5" fmla="*/ 2355 h 2216700"/>
              <a:gd name="connsiteX0" fmla="*/ 0 w 7387498"/>
              <a:gd name="connsiteY0" fmla="*/ 2216700 h 2216700"/>
              <a:gd name="connsiteX1" fmla="*/ 600936 w 7387498"/>
              <a:gd name="connsiteY1" fmla="*/ 0 h 2216700"/>
              <a:gd name="connsiteX2" fmla="*/ 7387498 w 7387498"/>
              <a:gd name="connsiteY2" fmla="*/ 2355 h 2216700"/>
              <a:gd name="connsiteX3" fmla="*/ 7387498 w 7387498"/>
              <a:gd name="connsiteY3" fmla="*/ 2212778 h 2216700"/>
              <a:gd name="connsiteX4" fmla="*/ 0 w 7387498"/>
              <a:gd name="connsiteY4" fmla="*/ 2216700 h 221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498" h="2216700">
                <a:moveTo>
                  <a:pt x="0" y="2216700"/>
                </a:moveTo>
                <a:lnTo>
                  <a:pt x="600936" y="0"/>
                </a:lnTo>
                <a:lnTo>
                  <a:pt x="7387498" y="2355"/>
                </a:lnTo>
                <a:lnTo>
                  <a:pt x="7387498" y="2212778"/>
                </a:lnTo>
                <a:lnTo>
                  <a:pt x="0" y="221670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矩形 3"/>
          <p:cNvSpPr/>
          <p:nvPr/>
        </p:nvSpPr>
        <p:spPr>
          <a:xfrm>
            <a:off x="4305070" y="4136571"/>
            <a:ext cx="1624015" cy="1624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矩形 12"/>
          <p:cNvSpPr/>
          <p:nvPr/>
        </p:nvSpPr>
        <p:spPr>
          <a:xfrm rot="1800000">
            <a:off x="10252663" y="3736198"/>
            <a:ext cx="7062898" cy="901710"/>
          </a:xfrm>
          <a:custGeom>
            <a:avLst/>
            <a:gdLst>
              <a:gd name="connsiteX0" fmla="*/ 0 w 13677900"/>
              <a:gd name="connsiteY0" fmla="*/ 0 h 878149"/>
              <a:gd name="connsiteX1" fmla="*/ 13677900 w 13677900"/>
              <a:gd name="connsiteY1" fmla="*/ 0 h 878149"/>
              <a:gd name="connsiteX2" fmla="*/ 13677900 w 13677900"/>
              <a:gd name="connsiteY2" fmla="*/ 878149 h 878149"/>
              <a:gd name="connsiteX3" fmla="*/ 0 w 13677900"/>
              <a:gd name="connsiteY3" fmla="*/ 878149 h 878149"/>
              <a:gd name="connsiteX4" fmla="*/ 0 w 13677900"/>
              <a:gd name="connsiteY4" fmla="*/ 0 h 878149"/>
              <a:gd name="connsiteX0" fmla="*/ 0 w 13677900"/>
              <a:gd name="connsiteY0" fmla="*/ 11310 h 889459"/>
              <a:gd name="connsiteX1" fmla="*/ 6622329 w 13677900"/>
              <a:gd name="connsiteY1" fmla="*/ 0 h 889459"/>
              <a:gd name="connsiteX2" fmla="*/ 13677900 w 13677900"/>
              <a:gd name="connsiteY2" fmla="*/ 11310 h 889459"/>
              <a:gd name="connsiteX3" fmla="*/ 13677900 w 13677900"/>
              <a:gd name="connsiteY3" fmla="*/ 889459 h 889459"/>
              <a:gd name="connsiteX4" fmla="*/ 0 w 13677900"/>
              <a:gd name="connsiteY4" fmla="*/ 889459 h 889459"/>
              <a:gd name="connsiteX5" fmla="*/ 0 w 13677900"/>
              <a:gd name="connsiteY5" fmla="*/ 11310 h 889459"/>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889459 h 901710"/>
              <a:gd name="connsiteX6" fmla="*/ 0 w 13677900"/>
              <a:gd name="connsiteY6" fmla="*/ 11310 h 901710"/>
              <a:gd name="connsiteX0" fmla="*/ 0 w 13677900"/>
              <a:gd name="connsiteY0" fmla="*/ 11310 h 901710"/>
              <a:gd name="connsiteX1" fmla="*/ 6622329 w 13677900"/>
              <a:gd name="connsiteY1" fmla="*/ 0 h 901710"/>
              <a:gd name="connsiteX2" fmla="*/ 13677900 w 13677900"/>
              <a:gd name="connsiteY2" fmla="*/ 11310 h 901710"/>
              <a:gd name="connsiteX3" fmla="*/ 13677900 w 13677900"/>
              <a:gd name="connsiteY3" fmla="*/ 889459 h 901710"/>
              <a:gd name="connsiteX4" fmla="*/ 6615002 w 13677900"/>
              <a:gd name="connsiteY4" fmla="*/ 901710 h 901710"/>
              <a:gd name="connsiteX5" fmla="*/ 0 w 13677900"/>
              <a:gd name="connsiteY5" fmla="*/ 11310 h 901710"/>
              <a:gd name="connsiteX0" fmla="*/ 0 w 7062898"/>
              <a:gd name="connsiteY0" fmla="*/ 901710 h 901710"/>
              <a:gd name="connsiteX1" fmla="*/ 7327 w 7062898"/>
              <a:gd name="connsiteY1" fmla="*/ 0 h 901710"/>
              <a:gd name="connsiteX2" fmla="*/ 7062898 w 7062898"/>
              <a:gd name="connsiteY2" fmla="*/ 11310 h 901710"/>
              <a:gd name="connsiteX3" fmla="*/ 7062898 w 7062898"/>
              <a:gd name="connsiteY3" fmla="*/ 889459 h 901710"/>
              <a:gd name="connsiteX4" fmla="*/ 0 w 7062898"/>
              <a:gd name="connsiteY4" fmla="*/ 901710 h 90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898" h="901710">
                <a:moveTo>
                  <a:pt x="0" y="901710"/>
                </a:moveTo>
                <a:cubicBezTo>
                  <a:pt x="2442" y="601140"/>
                  <a:pt x="4885" y="300570"/>
                  <a:pt x="7327" y="0"/>
                </a:cubicBezTo>
                <a:lnTo>
                  <a:pt x="7062898" y="11310"/>
                </a:lnTo>
                <a:lnTo>
                  <a:pt x="7062898" y="889459"/>
                </a:lnTo>
                <a:lnTo>
                  <a:pt x="0" y="901710"/>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9" name="组合 18"/>
          <p:cNvGrpSpPr/>
          <p:nvPr/>
        </p:nvGrpSpPr>
        <p:grpSpPr>
          <a:xfrm>
            <a:off x="10275888" y="1968952"/>
            <a:ext cx="889000" cy="889000"/>
            <a:chOff x="10275888" y="1968952"/>
            <a:chExt cx="889000" cy="889000"/>
          </a:xfrm>
        </p:grpSpPr>
        <p:sp>
          <p:nvSpPr>
            <p:cNvPr id="11" name="椭圆 10"/>
            <p:cNvSpPr/>
            <p:nvPr/>
          </p:nvSpPr>
          <p:spPr>
            <a:xfrm>
              <a:off x="10275888" y="1968952"/>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文本框 11"/>
            <p:cNvSpPr txBox="1"/>
            <p:nvPr/>
          </p:nvSpPr>
          <p:spPr>
            <a:xfrm>
              <a:off x="10374780" y="2123009"/>
              <a:ext cx="691215"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0</a:t>
              </a:r>
              <a:r>
                <a:rPr lang="en-US" altLang="zh-TW"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4</a:t>
              </a:r>
              <a:endParaRPr lang="zh-CN" altLang="en-US" sz="32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8518010" y="3012009"/>
            <a:ext cx="2646878" cy="1569660"/>
            <a:chOff x="8612228" y="3089795"/>
            <a:chExt cx="2646878" cy="1569660"/>
          </a:xfrm>
        </p:grpSpPr>
        <p:sp>
          <p:nvSpPr>
            <p:cNvPr id="14" name="文本框 13"/>
            <p:cNvSpPr txBox="1"/>
            <p:nvPr/>
          </p:nvSpPr>
          <p:spPr>
            <a:xfrm>
              <a:off x="8612228" y="3089795"/>
              <a:ext cx="2646878" cy="1569660"/>
            </a:xfrm>
            <a:prstGeom prst="rect">
              <a:avLst/>
            </a:prstGeom>
            <a:noFill/>
          </p:spPr>
          <p:txBody>
            <a:bodyPr wrap="none" rtlCol="0">
              <a:spAutoFit/>
              <a:scene3d>
                <a:camera prst="orthographicFront"/>
                <a:lightRig rig="threePt" dir="t"/>
              </a:scene3d>
              <a:sp3d contourW="12700"/>
            </a:bodyPr>
            <a:lstStyle/>
            <a:p>
              <a:pPr algn="r"/>
              <a:r>
                <a:rPr lang="zh-TW" altLang="en-US" sz="9600" b="1" dirty="0">
                  <a:solidFill>
                    <a:srgbClr val="BA2A4D"/>
                  </a:solidFill>
                  <a:latin typeface="Microsoft YaHei" panose="020B0503020204020204" pitchFamily="34" charset="-122"/>
                  <a:ea typeface="Microsoft YaHei" panose="020B0503020204020204" pitchFamily="34" charset="-122"/>
                  <a:sym typeface="inpin heiti" panose="00000500000000000000" pitchFamily="2" charset="-122"/>
                </a:rPr>
                <a:t>展望</a:t>
              </a:r>
              <a:endParaRPr lang="zh-CN" altLang="en-US" sz="9600" b="1" dirty="0">
                <a:solidFill>
                  <a:srgbClr val="BA2A4D"/>
                </a:solidFill>
                <a:latin typeface="Microsoft YaHei" panose="020B0503020204020204" pitchFamily="34" charset="-122"/>
                <a:ea typeface="Microsoft YaHei" panose="020B0503020204020204" pitchFamily="34" charset="-122"/>
                <a:sym typeface="inpin heiti" panose="00000500000000000000" pitchFamily="2" charset="-122"/>
              </a:endParaRPr>
            </a:p>
          </p:txBody>
        </p:sp>
        <p:cxnSp>
          <p:nvCxnSpPr>
            <p:cNvPr id="18" name="直接连接符 17"/>
            <p:cNvCxnSpPr/>
            <p:nvPr/>
          </p:nvCxnSpPr>
          <p:spPr>
            <a:xfrm>
              <a:off x="10237788" y="4550226"/>
              <a:ext cx="914400" cy="0"/>
            </a:xfrm>
            <a:prstGeom prst="line">
              <a:avLst/>
            </a:prstGeom>
            <a:ln w="38100">
              <a:solidFill>
                <a:srgbClr val="BA2A4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0700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2027908" y="285128"/>
            <a:ext cx="3416320" cy="646331"/>
          </a:xfrm>
          <a:prstGeom prst="rect">
            <a:avLst/>
          </a:prstGeom>
          <a:noFill/>
        </p:spPr>
        <p:txBody>
          <a:bodyPr wrap="none" rtlCol="0">
            <a:spAutoFit/>
            <a:scene3d>
              <a:camera prst="orthographicFront"/>
              <a:lightRig rig="threePt" dir="t"/>
            </a:scene3d>
            <a:sp3d contourW="12700"/>
          </a:bodyPr>
          <a:lstStyle/>
          <a:p>
            <a:pPr lvl="0">
              <a:defRPr/>
            </a:pP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社群運作的歷程</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50" name="矩形 19">
            <a:extLst>
              <a:ext uri="{FF2B5EF4-FFF2-40B4-BE49-F238E27FC236}">
                <a16:creationId xmlns:a16="http://schemas.microsoft.com/office/drawing/2014/main" id="{17CE9E5E-10F7-1142-BBE4-C184C12DBDC5}"/>
              </a:ext>
            </a:extLst>
          </p:cNvPr>
          <p:cNvSpPr/>
          <p:nvPr/>
        </p:nvSpPr>
        <p:spPr>
          <a:xfrm rot="1800000">
            <a:off x="1551710" y="5436749"/>
            <a:ext cx="12117185" cy="3063849"/>
          </a:xfrm>
          <a:custGeom>
            <a:avLst/>
            <a:gdLst>
              <a:gd name="connsiteX0" fmla="*/ 0 w 13677900"/>
              <a:gd name="connsiteY0" fmla="*/ 0 h 3048729"/>
              <a:gd name="connsiteX1" fmla="*/ 13677900 w 13677900"/>
              <a:gd name="connsiteY1" fmla="*/ 0 h 3048729"/>
              <a:gd name="connsiteX2" fmla="*/ 13677900 w 13677900"/>
              <a:gd name="connsiteY2" fmla="*/ 3048729 h 3048729"/>
              <a:gd name="connsiteX3" fmla="*/ 0 w 13677900"/>
              <a:gd name="connsiteY3" fmla="*/ 3048729 h 3048729"/>
              <a:gd name="connsiteX4" fmla="*/ 0 w 13677900"/>
              <a:gd name="connsiteY4" fmla="*/ 0 h 3048729"/>
              <a:gd name="connsiteX0" fmla="*/ 0 w 13677900"/>
              <a:gd name="connsiteY0" fmla="*/ 0 h 3048729"/>
              <a:gd name="connsiteX1" fmla="*/ 3129502 w 13677900"/>
              <a:gd name="connsiteY1" fmla="*/ 8230 h 3048729"/>
              <a:gd name="connsiteX2" fmla="*/ 13677900 w 13677900"/>
              <a:gd name="connsiteY2" fmla="*/ 0 h 3048729"/>
              <a:gd name="connsiteX3" fmla="*/ 13677900 w 13677900"/>
              <a:gd name="connsiteY3" fmla="*/ 3048729 h 3048729"/>
              <a:gd name="connsiteX4" fmla="*/ 0 w 13677900"/>
              <a:gd name="connsiteY4" fmla="*/ 3048729 h 3048729"/>
              <a:gd name="connsiteX5" fmla="*/ 0 w 13677900"/>
              <a:gd name="connsiteY5" fmla="*/ 0 h 3048729"/>
              <a:gd name="connsiteX0" fmla="*/ 0 w 13677900"/>
              <a:gd name="connsiteY0" fmla="*/ 0 h 3063849"/>
              <a:gd name="connsiteX1" fmla="*/ 3129502 w 13677900"/>
              <a:gd name="connsiteY1" fmla="*/ 8230 h 3063849"/>
              <a:gd name="connsiteX2" fmla="*/ 13677900 w 13677900"/>
              <a:gd name="connsiteY2" fmla="*/ 0 h 3063849"/>
              <a:gd name="connsiteX3" fmla="*/ 13677900 w 13677900"/>
              <a:gd name="connsiteY3" fmla="*/ 3048729 h 3063849"/>
              <a:gd name="connsiteX4" fmla="*/ 1560715 w 13677900"/>
              <a:gd name="connsiteY4" fmla="*/ 3063849 h 3063849"/>
              <a:gd name="connsiteX5" fmla="*/ 0 w 13677900"/>
              <a:gd name="connsiteY5" fmla="*/ 3048729 h 3063849"/>
              <a:gd name="connsiteX6" fmla="*/ 0 w 13677900"/>
              <a:gd name="connsiteY6" fmla="*/ 0 h 3063849"/>
              <a:gd name="connsiteX0" fmla="*/ 0 w 13677900"/>
              <a:gd name="connsiteY0" fmla="*/ 0 h 3063849"/>
              <a:gd name="connsiteX1" fmla="*/ 3129502 w 13677900"/>
              <a:gd name="connsiteY1" fmla="*/ 8230 h 3063849"/>
              <a:gd name="connsiteX2" fmla="*/ 13677900 w 13677900"/>
              <a:gd name="connsiteY2" fmla="*/ 0 h 3063849"/>
              <a:gd name="connsiteX3" fmla="*/ 13677900 w 13677900"/>
              <a:gd name="connsiteY3" fmla="*/ 3048729 h 3063849"/>
              <a:gd name="connsiteX4" fmla="*/ 1560715 w 13677900"/>
              <a:gd name="connsiteY4" fmla="*/ 3063849 h 3063849"/>
              <a:gd name="connsiteX5" fmla="*/ 0 w 13677900"/>
              <a:gd name="connsiteY5" fmla="*/ 0 h 3063849"/>
              <a:gd name="connsiteX0" fmla="*/ 0 w 12117185"/>
              <a:gd name="connsiteY0" fmla="*/ 3063849 h 3063849"/>
              <a:gd name="connsiteX1" fmla="*/ 1568787 w 12117185"/>
              <a:gd name="connsiteY1" fmla="*/ 8230 h 3063849"/>
              <a:gd name="connsiteX2" fmla="*/ 12117185 w 12117185"/>
              <a:gd name="connsiteY2" fmla="*/ 0 h 3063849"/>
              <a:gd name="connsiteX3" fmla="*/ 12117185 w 12117185"/>
              <a:gd name="connsiteY3" fmla="*/ 3048729 h 3063849"/>
              <a:gd name="connsiteX4" fmla="*/ 0 w 12117185"/>
              <a:gd name="connsiteY4" fmla="*/ 3063849 h 3063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7185" h="3063849">
                <a:moveTo>
                  <a:pt x="0" y="3063849"/>
                </a:moveTo>
                <a:lnTo>
                  <a:pt x="1568787" y="8230"/>
                </a:lnTo>
                <a:lnTo>
                  <a:pt x="12117185" y="0"/>
                </a:lnTo>
                <a:lnTo>
                  <a:pt x="12117185" y="3048729"/>
                </a:lnTo>
                <a:lnTo>
                  <a:pt x="0" y="3063849"/>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矩形 20">
            <a:extLst>
              <a:ext uri="{FF2B5EF4-FFF2-40B4-BE49-F238E27FC236}">
                <a16:creationId xmlns:a16="http://schemas.microsoft.com/office/drawing/2014/main" id="{8A444F2E-35A0-FA43-874A-F72AF8884023}"/>
              </a:ext>
            </a:extLst>
          </p:cNvPr>
          <p:cNvSpPr/>
          <p:nvPr/>
        </p:nvSpPr>
        <p:spPr>
          <a:xfrm rot="1800000">
            <a:off x="4639588" y="5447010"/>
            <a:ext cx="12058463" cy="3060732"/>
          </a:xfrm>
          <a:custGeom>
            <a:avLst/>
            <a:gdLst>
              <a:gd name="connsiteX0" fmla="*/ 0 w 13677900"/>
              <a:gd name="connsiteY0" fmla="*/ 0 h 3048729"/>
              <a:gd name="connsiteX1" fmla="*/ 13677900 w 13677900"/>
              <a:gd name="connsiteY1" fmla="*/ 0 h 3048729"/>
              <a:gd name="connsiteX2" fmla="*/ 13677900 w 13677900"/>
              <a:gd name="connsiteY2" fmla="*/ 3048729 h 3048729"/>
              <a:gd name="connsiteX3" fmla="*/ 0 w 13677900"/>
              <a:gd name="connsiteY3" fmla="*/ 3048729 h 3048729"/>
              <a:gd name="connsiteX4" fmla="*/ 0 w 13677900"/>
              <a:gd name="connsiteY4" fmla="*/ 0 h 3048729"/>
              <a:gd name="connsiteX0" fmla="*/ 0 w 13677900"/>
              <a:gd name="connsiteY0" fmla="*/ 5344 h 3054073"/>
              <a:gd name="connsiteX1" fmla="*/ 3108945 w 13677900"/>
              <a:gd name="connsiteY1" fmla="*/ 0 h 3054073"/>
              <a:gd name="connsiteX2" fmla="*/ 13677900 w 13677900"/>
              <a:gd name="connsiteY2" fmla="*/ 5344 h 3054073"/>
              <a:gd name="connsiteX3" fmla="*/ 13677900 w 13677900"/>
              <a:gd name="connsiteY3" fmla="*/ 3054073 h 3054073"/>
              <a:gd name="connsiteX4" fmla="*/ 0 w 13677900"/>
              <a:gd name="connsiteY4" fmla="*/ 3054073 h 3054073"/>
              <a:gd name="connsiteX5" fmla="*/ 0 w 13677900"/>
              <a:gd name="connsiteY5" fmla="*/ 5344 h 3054073"/>
              <a:gd name="connsiteX0" fmla="*/ 0 w 13677900"/>
              <a:gd name="connsiteY0" fmla="*/ 5344 h 3060732"/>
              <a:gd name="connsiteX1" fmla="*/ 3108945 w 13677900"/>
              <a:gd name="connsiteY1" fmla="*/ 0 h 3060732"/>
              <a:gd name="connsiteX2" fmla="*/ 13677900 w 13677900"/>
              <a:gd name="connsiteY2" fmla="*/ 5344 h 3060732"/>
              <a:gd name="connsiteX3" fmla="*/ 13677900 w 13677900"/>
              <a:gd name="connsiteY3" fmla="*/ 3054073 h 3060732"/>
              <a:gd name="connsiteX4" fmla="*/ 1619437 w 13677900"/>
              <a:gd name="connsiteY4" fmla="*/ 3060732 h 3060732"/>
              <a:gd name="connsiteX5" fmla="*/ 0 w 13677900"/>
              <a:gd name="connsiteY5" fmla="*/ 3054073 h 3060732"/>
              <a:gd name="connsiteX6" fmla="*/ 0 w 13677900"/>
              <a:gd name="connsiteY6" fmla="*/ 5344 h 3060732"/>
              <a:gd name="connsiteX0" fmla="*/ 0 w 13677900"/>
              <a:gd name="connsiteY0" fmla="*/ 5344 h 3060732"/>
              <a:gd name="connsiteX1" fmla="*/ 3108945 w 13677900"/>
              <a:gd name="connsiteY1" fmla="*/ 0 h 3060732"/>
              <a:gd name="connsiteX2" fmla="*/ 13677900 w 13677900"/>
              <a:gd name="connsiteY2" fmla="*/ 5344 h 3060732"/>
              <a:gd name="connsiteX3" fmla="*/ 13677900 w 13677900"/>
              <a:gd name="connsiteY3" fmla="*/ 3054073 h 3060732"/>
              <a:gd name="connsiteX4" fmla="*/ 1619437 w 13677900"/>
              <a:gd name="connsiteY4" fmla="*/ 3060732 h 3060732"/>
              <a:gd name="connsiteX5" fmla="*/ 0 w 13677900"/>
              <a:gd name="connsiteY5" fmla="*/ 5344 h 3060732"/>
              <a:gd name="connsiteX0" fmla="*/ 0 w 12058463"/>
              <a:gd name="connsiteY0" fmla="*/ 3060732 h 3060732"/>
              <a:gd name="connsiteX1" fmla="*/ 1489508 w 12058463"/>
              <a:gd name="connsiteY1" fmla="*/ 0 h 3060732"/>
              <a:gd name="connsiteX2" fmla="*/ 12058463 w 12058463"/>
              <a:gd name="connsiteY2" fmla="*/ 5344 h 3060732"/>
              <a:gd name="connsiteX3" fmla="*/ 12058463 w 12058463"/>
              <a:gd name="connsiteY3" fmla="*/ 3054073 h 3060732"/>
              <a:gd name="connsiteX4" fmla="*/ 0 w 12058463"/>
              <a:gd name="connsiteY4" fmla="*/ 3060732 h 306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8463" h="3060732">
                <a:moveTo>
                  <a:pt x="0" y="3060732"/>
                </a:moveTo>
                <a:lnTo>
                  <a:pt x="1489508" y="0"/>
                </a:lnTo>
                <a:lnTo>
                  <a:pt x="12058463" y="5344"/>
                </a:lnTo>
                <a:lnTo>
                  <a:pt x="12058463" y="3054073"/>
                </a:lnTo>
                <a:lnTo>
                  <a:pt x="0" y="3060732"/>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矩形 21">
            <a:extLst>
              <a:ext uri="{FF2B5EF4-FFF2-40B4-BE49-F238E27FC236}">
                <a16:creationId xmlns:a16="http://schemas.microsoft.com/office/drawing/2014/main" id="{4A8BCCAE-88DE-084E-A36F-E9476B665ABA}"/>
              </a:ext>
            </a:extLst>
          </p:cNvPr>
          <p:cNvSpPr/>
          <p:nvPr/>
        </p:nvSpPr>
        <p:spPr>
          <a:xfrm rot="1800000">
            <a:off x="7682357" y="5439116"/>
            <a:ext cx="12068005" cy="3071749"/>
          </a:xfrm>
          <a:custGeom>
            <a:avLst/>
            <a:gdLst>
              <a:gd name="connsiteX0" fmla="*/ 0 w 13677900"/>
              <a:gd name="connsiteY0" fmla="*/ 0 h 3048729"/>
              <a:gd name="connsiteX1" fmla="*/ 13677900 w 13677900"/>
              <a:gd name="connsiteY1" fmla="*/ 0 h 3048729"/>
              <a:gd name="connsiteX2" fmla="*/ 13677900 w 13677900"/>
              <a:gd name="connsiteY2" fmla="*/ 3048729 h 3048729"/>
              <a:gd name="connsiteX3" fmla="*/ 0 w 13677900"/>
              <a:gd name="connsiteY3" fmla="*/ 3048729 h 3048729"/>
              <a:gd name="connsiteX4" fmla="*/ 0 w 13677900"/>
              <a:gd name="connsiteY4" fmla="*/ 0 h 3048729"/>
              <a:gd name="connsiteX0" fmla="*/ 0 w 13677900"/>
              <a:gd name="connsiteY0" fmla="*/ 10853 h 3059582"/>
              <a:gd name="connsiteX1" fmla="*/ 3118486 w 13677900"/>
              <a:gd name="connsiteY1" fmla="*/ 0 h 3059582"/>
              <a:gd name="connsiteX2" fmla="*/ 13677900 w 13677900"/>
              <a:gd name="connsiteY2" fmla="*/ 10853 h 3059582"/>
              <a:gd name="connsiteX3" fmla="*/ 13677900 w 13677900"/>
              <a:gd name="connsiteY3" fmla="*/ 3059582 h 3059582"/>
              <a:gd name="connsiteX4" fmla="*/ 0 w 13677900"/>
              <a:gd name="connsiteY4" fmla="*/ 3059582 h 3059582"/>
              <a:gd name="connsiteX5" fmla="*/ 0 w 13677900"/>
              <a:gd name="connsiteY5" fmla="*/ 10853 h 3059582"/>
              <a:gd name="connsiteX0" fmla="*/ 0 w 13677900"/>
              <a:gd name="connsiteY0" fmla="*/ 10853 h 3071749"/>
              <a:gd name="connsiteX1" fmla="*/ 3118486 w 13677900"/>
              <a:gd name="connsiteY1" fmla="*/ 0 h 3071749"/>
              <a:gd name="connsiteX2" fmla="*/ 13677900 w 13677900"/>
              <a:gd name="connsiteY2" fmla="*/ 10853 h 3071749"/>
              <a:gd name="connsiteX3" fmla="*/ 13677900 w 13677900"/>
              <a:gd name="connsiteY3" fmla="*/ 3059582 h 3071749"/>
              <a:gd name="connsiteX4" fmla="*/ 1609895 w 13677900"/>
              <a:gd name="connsiteY4" fmla="*/ 3071749 h 3071749"/>
              <a:gd name="connsiteX5" fmla="*/ 0 w 13677900"/>
              <a:gd name="connsiteY5" fmla="*/ 3059582 h 3071749"/>
              <a:gd name="connsiteX6" fmla="*/ 0 w 13677900"/>
              <a:gd name="connsiteY6" fmla="*/ 10853 h 3071749"/>
              <a:gd name="connsiteX0" fmla="*/ 0 w 13677900"/>
              <a:gd name="connsiteY0" fmla="*/ 3059582 h 3071749"/>
              <a:gd name="connsiteX1" fmla="*/ 3118486 w 13677900"/>
              <a:gd name="connsiteY1" fmla="*/ 0 h 3071749"/>
              <a:gd name="connsiteX2" fmla="*/ 13677900 w 13677900"/>
              <a:gd name="connsiteY2" fmla="*/ 10853 h 3071749"/>
              <a:gd name="connsiteX3" fmla="*/ 13677900 w 13677900"/>
              <a:gd name="connsiteY3" fmla="*/ 3059582 h 3071749"/>
              <a:gd name="connsiteX4" fmla="*/ 1609895 w 13677900"/>
              <a:gd name="connsiteY4" fmla="*/ 3071749 h 3071749"/>
              <a:gd name="connsiteX5" fmla="*/ 0 w 13677900"/>
              <a:gd name="connsiteY5" fmla="*/ 3059582 h 3071749"/>
              <a:gd name="connsiteX0" fmla="*/ 0 w 12068005"/>
              <a:gd name="connsiteY0" fmla="*/ 3071749 h 3071749"/>
              <a:gd name="connsiteX1" fmla="*/ 1508591 w 12068005"/>
              <a:gd name="connsiteY1" fmla="*/ 0 h 3071749"/>
              <a:gd name="connsiteX2" fmla="*/ 12068005 w 12068005"/>
              <a:gd name="connsiteY2" fmla="*/ 10853 h 3071749"/>
              <a:gd name="connsiteX3" fmla="*/ 12068005 w 12068005"/>
              <a:gd name="connsiteY3" fmla="*/ 3059582 h 3071749"/>
              <a:gd name="connsiteX4" fmla="*/ 0 w 12068005"/>
              <a:gd name="connsiteY4" fmla="*/ 3071749 h 307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8005" h="3071749">
                <a:moveTo>
                  <a:pt x="0" y="3071749"/>
                </a:moveTo>
                <a:lnTo>
                  <a:pt x="1508591" y="0"/>
                </a:lnTo>
                <a:lnTo>
                  <a:pt x="12068005" y="10853"/>
                </a:lnTo>
                <a:lnTo>
                  <a:pt x="12068005" y="3059582"/>
                </a:lnTo>
                <a:lnTo>
                  <a:pt x="0" y="3071749"/>
                </a:lnTo>
                <a:close/>
              </a:path>
            </a:pathLst>
          </a:custGeom>
          <a:gradFill flip="none" rotWithShape="1">
            <a:gsLst>
              <a:gs pos="0">
                <a:schemeClr val="bg1">
                  <a:lumMod val="85000"/>
                  <a:alpha val="40000"/>
                </a:schemeClr>
              </a:gs>
              <a:gs pos="84600">
                <a:schemeClr val="bg1">
                  <a:lumMod val="95000"/>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54" name="Straight Connector 10">
            <a:extLst>
              <a:ext uri="{FF2B5EF4-FFF2-40B4-BE49-F238E27FC236}">
                <a16:creationId xmlns:a16="http://schemas.microsoft.com/office/drawing/2014/main" id="{B8D4610F-F595-1A46-9B6B-04F87ADFD7F9}"/>
              </a:ext>
            </a:extLst>
          </p:cNvPr>
          <p:cNvCxnSpPr/>
          <p:nvPr/>
        </p:nvCxnSpPr>
        <p:spPr>
          <a:xfrm>
            <a:off x="1664475" y="3098193"/>
            <a:ext cx="8910692"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群組 11">
            <a:extLst>
              <a:ext uri="{FF2B5EF4-FFF2-40B4-BE49-F238E27FC236}">
                <a16:creationId xmlns:a16="http://schemas.microsoft.com/office/drawing/2014/main" id="{0B625107-94C0-3343-9A9B-34330CF3B224}"/>
              </a:ext>
            </a:extLst>
          </p:cNvPr>
          <p:cNvGrpSpPr/>
          <p:nvPr/>
        </p:nvGrpSpPr>
        <p:grpSpPr>
          <a:xfrm>
            <a:off x="2316452" y="1490643"/>
            <a:ext cx="1818773" cy="1408832"/>
            <a:chOff x="2316452" y="1490643"/>
            <a:chExt cx="1818773" cy="1408832"/>
          </a:xfrm>
        </p:grpSpPr>
        <p:sp>
          <p:nvSpPr>
            <p:cNvPr id="30" name="文字方塊 29">
              <a:extLst>
                <a:ext uri="{FF2B5EF4-FFF2-40B4-BE49-F238E27FC236}">
                  <a16:creationId xmlns:a16="http://schemas.microsoft.com/office/drawing/2014/main" id="{1E30AA25-78F7-5E4F-A86C-0A5DF3AE26B8}"/>
                </a:ext>
              </a:extLst>
            </p:cNvPr>
            <p:cNvSpPr txBox="1"/>
            <p:nvPr/>
          </p:nvSpPr>
          <p:spPr>
            <a:xfrm>
              <a:off x="2316452" y="1490643"/>
              <a:ext cx="1818773" cy="461665"/>
            </a:xfrm>
            <a:prstGeom prst="rect">
              <a:avLst/>
            </a:prstGeom>
            <a:noFill/>
          </p:spPr>
          <p:txBody>
            <a:bodyPr wrap="square" rtlCol="0">
              <a:spAutoFit/>
            </a:bodyPr>
            <a:lstStyle/>
            <a:p>
              <a:r>
                <a:rPr kumimoji="1" lang="zh-TW" altLang="en-US" sz="2400" dirty="0">
                  <a:solidFill>
                    <a:srgbClr val="223474"/>
                  </a:solidFill>
                  <a:latin typeface="微軟正黑體" panose="020B0604030504040204" pitchFamily="34" charset="-120"/>
                  <a:ea typeface="微軟正黑體" panose="020B0604030504040204" pitchFamily="34" charset="-120"/>
                </a:rPr>
                <a:t>學生學習</a:t>
              </a:r>
            </a:p>
          </p:txBody>
        </p:sp>
        <p:sp>
          <p:nvSpPr>
            <p:cNvPr id="32" name="文字方塊 31">
              <a:extLst>
                <a:ext uri="{FF2B5EF4-FFF2-40B4-BE49-F238E27FC236}">
                  <a16:creationId xmlns:a16="http://schemas.microsoft.com/office/drawing/2014/main" id="{E367977F-8FB2-0842-BCC1-475432D7E3EC}"/>
                </a:ext>
              </a:extLst>
            </p:cNvPr>
            <p:cNvSpPr txBox="1"/>
            <p:nvPr/>
          </p:nvSpPr>
          <p:spPr>
            <a:xfrm>
              <a:off x="2316452" y="1953529"/>
              <a:ext cx="1818773" cy="461665"/>
            </a:xfrm>
            <a:prstGeom prst="rect">
              <a:avLst/>
            </a:prstGeom>
            <a:noFill/>
          </p:spPr>
          <p:txBody>
            <a:bodyPr wrap="square" rtlCol="0">
              <a:spAutoFit/>
            </a:bodyPr>
            <a:lstStyle/>
            <a:p>
              <a:r>
                <a:rPr kumimoji="1" lang="zh-TW" altLang="en-US" sz="2400" dirty="0">
                  <a:solidFill>
                    <a:srgbClr val="223474"/>
                  </a:solidFill>
                  <a:latin typeface="微軟正黑體" panose="020B0604030504040204" pitchFamily="34" charset="-120"/>
                  <a:ea typeface="微軟正黑體" panose="020B0604030504040204" pitchFamily="34" charset="-120"/>
                </a:rPr>
                <a:t>教師專業</a:t>
              </a:r>
            </a:p>
          </p:txBody>
        </p:sp>
        <p:sp>
          <p:nvSpPr>
            <p:cNvPr id="33" name="文字方塊 32">
              <a:extLst>
                <a:ext uri="{FF2B5EF4-FFF2-40B4-BE49-F238E27FC236}">
                  <a16:creationId xmlns:a16="http://schemas.microsoft.com/office/drawing/2014/main" id="{7BB8CFF0-D328-0347-A67D-587A62C9050C}"/>
                </a:ext>
              </a:extLst>
            </p:cNvPr>
            <p:cNvSpPr txBox="1"/>
            <p:nvPr/>
          </p:nvSpPr>
          <p:spPr>
            <a:xfrm>
              <a:off x="2316452" y="2437810"/>
              <a:ext cx="1818773" cy="461665"/>
            </a:xfrm>
            <a:prstGeom prst="rect">
              <a:avLst/>
            </a:prstGeom>
            <a:noFill/>
          </p:spPr>
          <p:txBody>
            <a:bodyPr wrap="square" rtlCol="0">
              <a:spAutoFit/>
            </a:bodyPr>
            <a:lstStyle/>
            <a:p>
              <a:r>
                <a:rPr kumimoji="1" lang="zh-TW" altLang="en-US" sz="2400" dirty="0">
                  <a:solidFill>
                    <a:srgbClr val="223474"/>
                  </a:solidFill>
                  <a:latin typeface="微軟正黑體" panose="020B0604030504040204" pitchFamily="34" charset="-120"/>
                  <a:ea typeface="微軟正黑體" panose="020B0604030504040204" pitchFamily="34" charset="-120"/>
                </a:rPr>
                <a:t>學校發展</a:t>
              </a:r>
            </a:p>
          </p:txBody>
        </p:sp>
      </p:grpSp>
      <p:sp>
        <p:nvSpPr>
          <p:cNvPr id="34" name="文字方塊 33">
            <a:extLst>
              <a:ext uri="{FF2B5EF4-FFF2-40B4-BE49-F238E27FC236}">
                <a16:creationId xmlns:a16="http://schemas.microsoft.com/office/drawing/2014/main" id="{2F5502CF-0670-8446-84AF-50F5727888C1}"/>
              </a:ext>
            </a:extLst>
          </p:cNvPr>
          <p:cNvSpPr txBox="1"/>
          <p:nvPr/>
        </p:nvSpPr>
        <p:spPr>
          <a:xfrm>
            <a:off x="5306031" y="1490643"/>
            <a:ext cx="1818773" cy="461665"/>
          </a:xfrm>
          <a:prstGeom prst="rect">
            <a:avLst/>
          </a:prstGeom>
          <a:noFill/>
        </p:spPr>
        <p:txBody>
          <a:bodyPr wrap="square" rtlCol="0">
            <a:spAutoFit/>
          </a:bodyPr>
          <a:lstStyle/>
          <a:p>
            <a:r>
              <a:rPr kumimoji="1" lang="zh-TW" altLang="en-US" sz="2400" dirty="0">
                <a:solidFill>
                  <a:srgbClr val="444A4D"/>
                </a:solidFill>
                <a:latin typeface="微軟正黑體" panose="020B0604030504040204" pitchFamily="34" charset="-120"/>
                <a:ea typeface="微軟正黑體" panose="020B0604030504040204" pitchFamily="34" charset="-120"/>
              </a:rPr>
              <a:t>教學實踐</a:t>
            </a:r>
          </a:p>
        </p:txBody>
      </p:sp>
      <p:sp>
        <p:nvSpPr>
          <p:cNvPr id="35" name="文字方塊 34">
            <a:extLst>
              <a:ext uri="{FF2B5EF4-FFF2-40B4-BE49-F238E27FC236}">
                <a16:creationId xmlns:a16="http://schemas.microsoft.com/office/drawing/2014/main" id="{83B7ACBB-6E98-A94A-BEEF-88B60DC5E58C}"/>
              </a:ext>
            </a:extLst>
          </p:cNvPr>
          <p:cNvSpPr txBox="1"/>
          <p:nvPr/>
        </p:nvSpPr>
        <p:spPr>
          <a:xfrm>
            <a:off x="5306031" y="1964227"/>
            <a:ext cx="1818773" cy="461665"/>
          </a:xfrm>
          <a:prstGeom prst="rect">
            <a:avLst/>
          </a:prstGeom>
          <a:noFill/>
        </p:spPr>
        <p:txBody>
          <a:bodyPr wrap="square" rtlCol="0">
            <a:spAutoFit/>
          </a:bodyPr>
          <a:lstStyle/>
          <a:p>
            <a:r>
              <a:rPr kumimoji="1" lang="zh-TW" altLang="en-US" sz="2400" dirty="0">
                <a:solidFill>
                  <a:srgbClr val="444A4D"/>
                </a:solidFill>
                <a:latin typeface="微軟正黑體" panose="020B0604030504040204" pitchFamily="34" charset="-120"/>
                <a:ea typeface="微軟正黑體" panose="020B0604030504040204" pitchFamily="34" charset="-120"/>
              </a:rPr>
              <a:t>系統分析</a:t>
            </a:r>
          </a:p>
        </p:txBody>
      </p:sp>
      <p:sp>
        <p:nvSpPr>
          <p:cNvPr id="41" name="文字方塊 40">
            <a:extLst>
              <a:ext uri="{FF2B5EF4-FFF2-40B4-BE49-F238E27FC236}">
                <a16:creationId xmlns:a16="http://schemas.microsoft.com/office/drawing/2014/main" id="{1301FA16-4DC3-2346-A90D-C54365C50C87}"/>
              </a:ext>
            </a:extLst>
          </p:cNvPr>
          <p:cNvSpPr txBox="1"/>
          <p:nvPr/>
        </p:nvSpPr>
        <p:spPr>
          <a:xfrm>
            <a:off x="8393475" y="1501401"/>
            <a:ext cx="1818773" cy="461665"/>
          </a:xfrm>
          <a:prstGeom prst="rect">
            <a:avLst/>
          </a:prstGeom>
          <a:noFill/>
        </p:spPr>
        <p:txBody>
          <a:bodyPr wrap="square" rtlCol="0">
            <a:spAutoFit/>
          </a:bodyPr>
          <a:lstStyle/>
          <a:p>
            <a:r>
              <a:rPr kumimoji="1" lang="zh-TW" altLang="en-US" sz="2400" dirty="0">
                <a:solidFill>
                  <a:srgbClr val="B82A4C"/>
                </a:solidFill>
                <a:latin typeface="微軟正黑體" panose="020B0604030504040204" pitchFamily="34" charset="-120"/>
                <a:ea typeface="微軟正黑體" panose="020B0604030504040204" pitchFamily="34" charset="-120"/>
              </a:rPr>
              <a:t>歷程紀錄</a:t>
            </a:r>
          </a:p>
        </p:txBody>
      </p:sp>
      <p:sp>
        <p:nvSpPr>
          <p:cNvPr id="42" name="文字方塊 41">
            <a:extLst>
              <a:ext uri="{FF2B5EF4-FFF2-40B4-BE49-F238E27FC236}">
                <a16:creationId xmlns:a16="http://schemas.microsoft.com/office/drawing/2014/main" id="{407DA00B-A9EB-0E48-B09E-2200C48AE397}"/>
              </a:ext>
            </a:extLst>
          </p:cNvPr>
          <p:cNvSpPr txBox="1"/>
          <p:nvPr/>
        </p:nvSpPr>
        <p:spPr>
          <a:xfrm>
            <a:off x="8393475" y="1969606"/>
            <a:ext cx="1818773" cy="461665"/>
          </a:xfrm>
          <a:prstGeom prst="rect">
            <a:avLst/>
          </a:prstGeom>
          <a:noFill/>
        </p:spPr>
        <p:txBody>
          <a:bodyPr wrap="square" rtlCol="0">
            <a:spAutoFit/>
          </a:bodyPr>
          <a:lstStyle/>
          <a:p>
            <a:r>
              <a:rPr kumimoji="1" lang="zh-TW" altLang="en-US" sz="2400" dirty="0">
                <a:solidFill>
                  <a:srgbClr val="B82A4C"/>
                </a:solidFill>
                <a:latin typeface="微軟正黑體" panose="020B0604030504040204" pitchFamily="34" charset="-120"/>
                <a:ea typeface="微軟正黑體" panose="020B0604030504040204" pitchFamily="34" charset="-120"/>
              </a:rPr>
              <a:t>永續發展</a:t>
            </a:r>
          </a:p>
        </p:txBody>
      </p:sp>
      <p:sp>
        <p:nvSpPr>
          <p:cNvPr id="45" name="文字方塊 44">
            <a:extLst>
              <a:ext uri="{FF2B5EF4-FFF2-40B4-BE49-F238E27FC236}">
                <a16:creationId xmlns:a16="http://schemas.microsoft.com/office/drawing/2014/main" id="{36D5C327-9CBF-184D-AAE2-3F36D3DF94F5}"/>
              </a:ext>
            </a:extLst>
          </p:cNvPr>
          <p:cNvSpPr txBox="1"/>
          <p:nvPr/>
        </p:nvSpPr>
        <p:spPr>
          <a:xfrm>
            <a:off x="5315709" y="2437810"/>
            <a:ext cx="1818773" cy="461665"/>
          </a:xfrm>
          <a:prstGeom prst="rect">
            <a:avLst/>
          </a:prstGeom>
          <a:noFill/>
        </p:spPr>
        <p:txBody>
          <a:bodyPr wrap="square" rtlCol="0">
            <a:spAutoFit/>
          </a:bodyPr>
          <a:lstStyle/>
          <a:p>
            <a:r>
              <a:rPr kumimoji="1" lang="zh-TW" altLang="en-US" sz="2400" dirty="0">
                <a:solidFill>
                  <a:srgbClr val="444A4D"/>
                </a:solidFill>
                <a:latin typeface="微軟正黑體" panose="020B0604030504040204" pitchFamily="34" charset="-120"/>
                <a:ea typeface="微軟正黑體" panose="020B0604030504040204" pitchFamily="34" charset="-120"/>
              </a:rPr>
              <a:t>專業對話</a:t>
            </a:r>
          </a:p>
        </p:txBody>
      </p:sp>
      <p:sp>
        <p:nvSpPr>
          <p:cNvPr id="46" name="文字方塊 45">
            <a:extLst>
              <a:ext uri="{FF2B5EF4-FFF2-40B4-BE49-F238E27FC236}">
                <a16:creationId xmlns:a16="http://schemas.microsoft.com/office/drawing/2014/main" id="{17E14DC5-863B-AD49-B2A5-00790754FE99}"/>
              </a:ext>
            </a:extLst>
          </p:cNvPr>
          <p:cNvSpPr txBox="1"/>
          <p:nvPr/>
        </p:nvSpPr>
        <p:spPr>
          <a:xfrm>
            <a:off x="8382718" y="2437810"/>
            <a:ext cx="1818773" cy="461665"/>
          </a:xfrm>
          <a:prstGeom prst="rect">
            <a:avLst/>
          </a:prstGeom>
          <a:noFill/>
        </p:spPr>
        <p:txBody>
          <a:bodyPr wrap="square" rtlCol="0">
            <a:spAutoFit/>
          </a:bodyPr>
          <a:lstStyle/>
          <a:p>
            <a:r>
              <a:rPr kumimoji="1" lang="zh-TW" altLang="en-US" sz="2400" dirty="0">
                <a:solidFill>
                  <a:srgbClr val="B82A4C"/>
                </a:solidFill>
                <a:latin typeface="微軟正黑體" panose="020B0604030504040204" pitchFamily="34" charset="-120"/>
                <a:ea typeface="微軟正黑體" panose="020B0604030504040204" pitchFamily="34" charset="-120"/>
              </a:rPr>
              <a:t>互動共好</a:t>
            </a:r>
          </a:p>
        </p:txBody>
      </p:sp>
      <p:grpSp>
        <p:nvGrpSpPr>
          <p:cNvPr id="5" name="群組 4">
            <a:extLst>
              <a:ext uri="{FF2B5EF4-FFF2-40B4-BE49-F238E27FC236}">
                <a16:creationId xmlns:a16="http://schemas.microsoft.com/office/drawing/2014/main" id="{D51A228C-D314-DB46-8AF0-14004302A149}"/>
              </a:ext>
            </a:extLst>
          </p:cNvPr>
          <p:cNvGrpSpPr/>
          <p:nvPr/>
        </p:nvGrpSpPr>
        <p:grpSpPr>
          <a:xfrm>
            <a:off x="1616835" y="3382321"/>
            <a:ext cx="2866071" cy="2630395"/>
            <a:chOff x="1616835" y="3382321"/>
            <a:chExt cx="2866071" cy="2630395"/>
          </a:xfrm>
        </p:grpSpPr>
        <p:sp>
          <p:nvSpPr>
            <p:cNvPr id="55" name="Rectangle 11">
              <a:extLst>
                <a:ext uri="{FF2B5EF4-FFF2-40B4-BE49-F238E27FC236}">
                  <a16:creationId xmlns:a16="http://schemas.microsoft.com/office/drawing/2014/main" id="{5C241A6D-5E14-A246-85BC-0AAF3781B988}"/>
                </a:ext>
              </a:extLst>
            </p:cNvPr>
            <p:cNvSpPr/>
            <p:nvPr/>
          </p:nvSpPr>
          <p:spPr>
            <a:xfrm>
              <a:off x="1616835" y="3382321"/>
              <a:ext cx="2866071" cy="1905781"/>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64" name="矩形 63">
              <a:extLst>
                <a:ext uri="{FF2B5EF4-FFF2-40B4-BE49-F238E27FC236}">
                  <a16:creationId xmlns:a16="http://schemas.microsoft.com/office/drawing/2014/main" id="{934F5A29-62C7-704C-A3D7-0FEB11EDB823}"/>
                </a:ext>
              </a:extLst>
            </p:cNvPr>
            <p:cNvSpPr/>
            <p:nvPr/>
          </p:nvSpPr>
          <p:spPr>
            <a:xfrm>
              <a:off x="1913126" y="3461575"/>
              <a:ext cx="2241974" cy="160390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88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少</a:t>
              </a:r>
            </a:p>
          </p:txBody>
        </p:sp>
        <p:sp>
          <p:nvSpPr>
            <p:cNvPr id="2" name="文字方塊 1">
              <a:extLst>
                <a:ext uri="{FF2B5EF4-FFF2-40B4-BE49-F238E27FC236}">
                  <a16:creationId xmlns:a16="http://schemas.microsoft.com/office/drawing/2014/main" id="{855F4DE8-FEE9-424D-B5C9-09F888CF0F1D}"/>
                </a:ext>
              </a:extLst>
            </p:cNvPr>
            <p:cNvSpPr txBox="1"/>
            <p:nvPr/>
          </p:nvSpPr>
          <p:spPr>
            <a:xfrm>
              <a:off x="2447193" y="5395668"/>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聚焦</a:t>
              </a:r>
            </a:p>
          </p:txBody>
        </p:sp>
        <p:pic>
          <p:nvPicPr>
            <p:cNvPr id="4" name="圖片 3">
              <a:extLst>
                <a:ext uri="{FF2B5EF4-FFF2-40B4-BE49-F238E27FC236}">
                  <a16:creationId xmlns:a16="http://schemas.microsoft.com/office/drawing/2014/main" id="{C1EF6BD6-3EC1-4C42-A8BC-1D997C13A4AA}"/>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703377" y="5400716"/>
              <a:ext cx="612000" cy="612000"/>
            </a:xfrm>
            <a:prstGeom prst="rect">
              <a:avLst/>
            </a:prstGeom>
          </p:spPr>
        </p:pic>
      </p:grpSp>
      <p:grpSp>
        <p:nvGrpSpPr>
          <p:cNvPr id="9" name="群組 8">
            <a:extLst>
              <a:ext uri="{FF2B5EF4-FFF2-40B4-BE49-F238E27FC236}">
                <a16:creationId xmlns:a16="http://schemas.microsoft.com/office/drawing/2014/main" id="{20DDC11D-2A11-7A45-ABE1-B61D2D61A841}"/>
              </a:ext>
            </a:extLst>
          </p:cNvPr>
          <p:cNvGrpSpPr/>
          <p:nvPr/>
        </p:nvGrpSpPr>
        <p:grpSpPr>
          <a:xfrm>
            <a:off x="4662965" y="3382320"/>
            <a:ext cx="2866071" cy="2644008"/>
            <a:chOff x="4662965" y="3382320"/>
            <a:chExt cx="2866071" cy="2644008"/>
          </a:xfrm>
        </p:grpSpPr>
        <p:sp>
          <p:nvSpPr>
            <p:cNvPr id="56" name="Rectangle 14">
              <a:extLst>
                <a:ext uri="{FF2B5EF4-FFF2-40B4-BE49-F238E27FC236}">
                  <a16:creationId xmlns:a16="http://schemas.microsoft.com/office/drawing/2014/main" id="{1CA0E4A4-9D6D-3641-8CF2-90A9C69FA5C6}"/>
                </a:ext>
              </a:extLst>
            </p:cNvPr>
            <p:cNvSpPr/>
            <p:nvPr/>
          </p:nvSpPr>
          <p:spPr>
            <a:xfrm>
              <a:off x="4662965" y="3382320"/>
              <a:ext cx="2866071" cy="1905781"/>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67" name="矩形 66">
              <a:extLst>
                <a:ext uri="{FF2B5EF4-FFF2-40B4-BE49-F238E27FC236}">
                  <a16:creationId xmlns:a16="http://schemas.microsoft.com/office/drawing/2014/main" id="{7C69451F-F06D-3A44-8DB4-4652F7FE0BD2}"/>
                </a:ext>
              </a:extLst>
            </p:cNvPr>
            <p:cNvSpPr/>
            <p:nvPr/>
          </p:nvSpPr>
          <p:spPr>
            <a:xfrm>
              <a:off x="4953780" y="3480407"/>
              <a:ext cx="2241974" cy="1603901"/>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88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慢</a:t>
              </a:r>
              <a:endParaRPr lang="zh-CN" altLang="en-US" sz="88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8" name="文字方塊 27">
              <a:extLst>
                <a:ext uri="{FF2B5EF4-FFF2-40B4-BE49-F238E27FC236}">
                  <a16:creationId xmlns:a16="http://schemas.microsoft.com/office/drawing/2014/main" id="{0EB86F58-3295-244C-BB2F-0A6810865E8C}"/>
                </a:ext>
              </a:extLst>
            </p:cNvPr>
            <p:cNvSpPr txBox="1"/>
            <p:nvPr/>
          </p:nvSpPr>
          <p:spPr>
            <a:xfrm>
              <a:off x="5566910" y="5427941"/>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實踐</a:t>
              </a:r>
            </a:p>
          </p:txBody>
        </p:sp>
        <p:pic>
          <p:nvPicPr>
            <p:cNvPr id="7" name="圖片 6">
              <a:extLst>
                <a:ext uri="{FF2B5EF4-FFF2-40B4-BE49-F238E27FC236}">
                  <a16:creationId xmlns:a16="http://schemas.microsoft.com/office/drawing/2014/main" id="{8ED4F7BA-DFD3-B64E-B11E-F7BA43E8A196}"/>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6776879" y="5414328"/>
              <a:ext cx="612000" cy="612000"/>
            </a:xfrm>
            <a:prstGeom prst="rect">
              <a:avLst/>
            </a:prstGeom>
          </p:spPr>
        </p:pic>
      </p:grpSp>
      <p:grpSp>
        <p:nvGrpSpPr>
          <p:cNvPr id="11" name="群組 10">
            <a:extLst>
              <a:ext uri="{FF2B5EF4-FFF2-40B4-BE49-F238E27FC236}">
                <a16:creationId xmlns:a16="http://schemas.microsoft.com/office/drawing/2014/main" id="{4AD2346F-D750-CF41-8E55-3E6A856792A9}"/>
              </a:ext>
            </a:extLst>
          </p:cNvPr>
          <p:cNvGrpSpPr/>
          <p:nvPr/>
        </p:nvGrpSpPr>
        <p:grpSpPr>
          <a:xfrm>
            <a:off x="7709096" y="3382321"/>
            <a:ext cx="2866071" cy="2630395"/>
            <a:chOff x="7709096" y="3382321"/>
            <a:chExt cx="2866071" cy="2630395"/>
          </a:xfrm>
        </p:grpSpPr>
        <p:sp>
          <p:nvSpPr>
            <p:cNvPr id="57" name="Rectangle 19">
              <a:extLst>
                <a:ext uri="{FF2B5EF4-FFF2-40B4-BE49-F238E27FC236}">
                  <a16:creationId xmlns:a16="http://schemas.microsoft.com/office/drawing/2014/main" id="{9FEFC09D-29DF-E84F-8AEB-ED3A6B1495F4}"/>
                </a:ext>
              </a:extLst>
            </p:cNvPr>
            <p:cNvSpPr/>
            <p:nvPr/>
          </p:nvSpPr>
          <p:spPr>
            <a:xfrm>
              <a:off x="7709096" y="3382321"/>
              <a:ext cx="2866071" cy="1905781"/>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algn="ctr"/>
              <a:endParaRPr lang="en-US" sz="1400" b="1" dirty="0">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68" name="矩形 67">
              <a:extLst>
                <a:ext uri="{FF2B5EF4-FFF2-40B4-BE49-F238E27FC236}">
                  <a16:creationId xmlns:a16="http://schemas.microsoft.com/office/drawing/2014/main" id="{DA06CFBC-A796-074B-AA28-72BB1B466358}"/>
                </a:ext>
              </a:extLst>
            </p:cNvPr>
            <p:cNvSpPr/>
            <p:nvPr/>
          </p:nvSpPr>
          <p:spPr>
            <a:xfrm>
              <a:off x="7994434" y="3461575"/>
              <a:ext cx="2241974" cy="1603901"/>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88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rPr>
                <a:t>深</a:t>
              </a:r>
              <a:endParaRPr lang="zh-CN" altLang="en-US" sz="8800" b="1" dirty="0">
                <a:solidFill>
                  <a:schemeClr val="bg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29" name="文字方塊 28">
              <a:extLst>
                <a:ext uri="{FF2B5EF4-FFF2-40B4-BE49-F238E27FC236}">
                  <a16:creationId xmlns:a16="http://schemas.microsoft.com/office/drawing/2014/main" id="{D026458D-46E5-C249-9204-3FF1D8E557F7}"/>
                </a:ext>
              </a:extLst>
            </p:cNvPr>
            <p:cNvSpPr txBox="1"/>
            <p:nvPr/>
          </p:nvSpPr>
          <p:spPr>
            <a:xfrm>
              <a:off x="8654514" y="5403746"/>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反饋</a:t>
              </a:r>
            </a:p>
          </p:txBody>
        </p:sp>
        <p:pic>
          <p:nvPicPr>
            <p:cNvPr id="10" name="圖片 9">
              <a:extLst>
                <a:ext uri="{FF2B5EF4-FFF2-40B4-BE49-F238E27FC236}">
                  <a16:creationId xmlns:a16="http://schemas.microsoft.com/office/drawing/2014/main" id="{B1D0F730-F5DD-E347-AA75-347163F0442C}"/>
                </a:ext>
              </a:extLst>
            </p:cNvPr>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846066" y="5400716"/>
              <a:ext cx="612000" cy="612000"/>
            </a:xfrm>
            <a:prstGeom prst="rect">
              <a:avLst/>
            </a:prstGeom>
          </p:spPr>
        </p:pic>
      </p:grpSp>
    </p:spTree>
    <p:extLst>
      <p:ext uri="{BB962C8B-B14F-4D97-AF65-F5344CB8AC3E}">
        <p14:creationId xmlns:p14="http://schemas.microsoft.com/office/powerpoint/2010/main" val="5254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dissolve">
                                      <p:cBhvr>
                                        <p:cTn id="25" dur="500"/>
                                        <p:tgtEl>
                                          <p:spTgt spid="3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dissolv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dissolve">
                                      <p:cBhvr>
                                        <p:cTn id="41" dur="500"/>
                                        <p:tgtEl>
                                          <p:spTgt spid="4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dissolve">
                                      <p:cBhvr>
                                        <p:cTn id="4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1" grpId="0"/>
      <p:bldP spid="42" grpId="0"/>
      <p:bldP spid="45" grpId="0"/>
      <p:bldP spid="4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rot="1800000">
            <a:off x="3524989" y="4157129"/>
            <a:ext cx="6720859" cy="900115"/>
          </a:xfrm>
          <a:prstGeom prst="rect">
            <a:avLst/>
          </a:prstGeom>
          <a:solidFill>
            <a:schemeClr val="accent5"/>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dirty="0">
                <a:solidFill>
                  <a:prstClr val="white"/>
                </a:solidFill>
                <a:latin typeface="Microsoft JhengHei" panose="020B0604030504040204" pitchFamily="34" charset="-120"/>
                <a:ea typeface="Microsoft JhengHei" panose="020B0604030504040204" pitchFamily="34" charset="-120"/>
              </a:rPr>
              <a:t>社群運作紀錄模式與成果分享</a:t>
            </a:r>
          </a:p>
        </p:txBody>
      </p:sp>
      <p:sp>
        <p:nvSpPr>
          <p:cNvPr id="19" name="矩形 18"/>
          <p:cNvSpPr/>
          <p:nvPr/>
        </p:nvSpPr>
        <p:spPr>
          <a:xfrm rot="900000">
            <a:off x="3822125" y="3772892"/>
            <a:ext cx="8281083" cy="900115"/>
          </a:xfrm>
          <a:prstGeom prst="rect">
            <a:avLst/>
          </a:prstGeom>
          <a:solidFill>
            <a:schemeClr val="accent4"/>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000" dirty="0">
                <a:solidFill>
                  <a:prstClr val="white"/>
                </a:solidFill>
                <a:latin typeface="Microsoft JhengHei" panose="020B0604030504040204" pitchFamily="34" charset="-120"/>
                <a:ea typeface="Microsoft JhengHei" panose="020B0604030504040204" pitchFamily="34" charset="-120"/>
              </a:rPr>
              <a:t>績優社群分享課程，擴大典範轉移</a:t>
            </a:r>
          </a:p>
        </p:txBody>
      </p:sp>
      <p:sp>
        <p:nvSpPr>
          <p:cNvPr id="17" name="矩形 16"/>
          <p:cNvSpPr/>
          <p:nvPr/>
        </p:nvSpPr>
        <p:spPr>
          <a:xfrm>
            <a:off x="3959168" y="2941974"/>
            <a:ext cx="7811121" cy="900115"/>
          </a:xfrm>
          <a:prstGeom prst="rect">
            <a:avLst/>
          </a:prstGeom>
          <a:solidFill>
            <a:schemeClr val="accent3"/>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000" dirty="0">
                <a:solidFill>
                  <a:prstClr val="white"/>
                </a:solidFill>
                <a:latin typeface="Microsoft JhengHei" panose="020B0604030504040204" pitchFamily="34" charset="-120"/>
                <a:ea typeface="Microsoft JhengHei" panose="020B0604030504040204" pitchFamily="34" charset="-120"/>
              </a:rPr>
              <a:t>規劃召集人初階培訓及進階培訓課程</a:t>
            </a:r>
          </a:p>
        </p:txBody>
      </p:sp>
      <p:sp>
        <p:nvSpPr>
          <p:cNvPr id="15" name="矩形 14"/>
          <p:cNvSpPr/>
          <p:nvPr/>
        </p:nvSpPr>
        <p:spPr>
          <a:xfrm rot="20700000">
            <a:off x="3838465" y="2235170"/>
            <a:ext cx="7322000" cy="900115"/>
          </a:xfrm>
          <a:prstGeom prst="rect">
            <a:avLst/>
          </a:prstGeom>
          <a:solidFill>
            <a:schemeClr val="accent2"/>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zh-TW" sz="2000" dirty="0">
                <a:solidFill>
                  <a:prstClr val="white"/>
                </a:solidFill>
                <a:latin typeface="Microsoft JhengHei" panose="020B0604030504040204" pitchFamily="34" charset="-120"/>
                <a:ea typeface="Microsoft JhengHei" panose="020B0604030504040204" pitchFamily="34" charset="-120"/>
              </a:rPr>
              <a:t>分區辦理績優社群分享</a:t>
            </a:r>
            <a:endParaRPr lang="zh-TW" altLang="en-US" sz="2000" dirty="0">
              <a:solidFill>
                <a:prstClr val="white"/>
              </a:solidFill>
              <a:latin typeface="Microsoft JhengHei" panose="020B0604030504040204" pitchFamily="34" charset="-120"/>
              <a:ea typeface="Microsoft JhengHei" panose="020B0604030504040204" pitchFamily="34" charset="-120"/>
            </a:endParaRPr>
          </a:p>
        </p:txBody>
      </p:sp>
      <p:sp>
        <p:nvSpPr>
          <p:cNvPr id="13" name="矩形 12"/>
          <p:cNvSpPr/>
          <p:nvPr/>
        </p:nvSpPr>
        <p:spPr>
          <a:xfrm rot="19800000">
            <a:off x="3509659" y="1669436"/>
            <a:ext cx="6950391" cy="900115"/>
          </a:xfrm>
          <a:prstGeom prst="rect">
            <a:avLst/>
          </a:prstGeom>
          <a:solidFill>
            <a:schemeClr val="accent1"/>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000" dirty="0">
                <a:solidFill>
                  <a:prstClr val="white"/>
                </a:solidFill>
                <a:latin typeface="Microsoft JhengHei" panose="020B0604030504040204" pitchFamily="34" charset="-120"/>
                <a:ea typeface="Microsoft JhengHei" panose="020B0604030504040204" pitchFamily="34" charset="-120"/>
              </a:rPr>
              <a:t>社群成員普及參與召集人初階課程培訓</a:t>
            </a:r>
          </a:p>
        </p:txBody>
      </p:sp>
      <p:sp>
        <p:nvSpPr>
          <p:cNvPr id="11" name="橢圓 10"/>
          <p:cNvSpPr/>
          <p:nvPr/>
        </p:nvSpPr>
        <p:spPr>
          <a:xfrm>
            <a:off x="1589895" y="1888886"/>
            <a:ext cx="4320552" cy="3240414"/>
          </a:xfrm>
          <a:prstGeom prst="ellipse">
            <a:avLst/>
          </a:pr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橢圓 11"/>
          <p:cNvSpPr/>
          <p:nvPr/>
        </p:nvSpPr>
        <p:spPr>
          <a:xfrm>
            <a:off x="1777207" y="2257144"/>
            <a:ext cx="3945932" cy="2565970"/>
          </a:xfrm>
          <a:prstGeom prst="ellipse">
            <a:avLst/>
          </a:pr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a:solidFill>
                  <a:srgbClr val="223474"/>
                </a:solidFill>
                <a:latin typeface="微軟正黑體" panose="020B0604030504040204" pitchFamily="34" charset="-120"/>
                <a:ea typeface="微軟正黑體" panose="020B0604030504040204" pitchFamily="34" charset="-120"/>
                <a:sym typeface="inpin heiti" panose="00000500000000000000" pitchFamily="2" charset="-122"/>
              </a:rPr>
              <a:t>社群深化與轉型</a:t>
            </a:r>
            <a:endParaRPr lang="zh-TW" altLang="en-US" sz="4400" dirty="0">
              <a:solidFill>
                <a:prstClr val="white"/>
              </a:solidFill>
            </a:endParaRPr>
          </a:p>
        </p:txBody>
      </p:sp>
      <p:grpSp>
        <p:nvGrpSpPr>
          <p:cNvPr id="24" name="群組 23"/>
          <p:cNvGrpSpPr/>
          <p:nvPr/>
        </p:nvGrpSpPr>
        <p:grpSpPr>
          <a:xfrm>
            <a:off x="7088863" y="3929796"/>
            <a:ext cx="775820" cy="480270"/>
            <a:chOff x="4781418" y="3997302"/>
            <a:chExt cx="581865" cy="480270"/>
          </a:xfrm>
          <a:solidFill>
            <a:schemeClr val="bg1"/>
          </a:solidFill>
        </p:grpSpPr>
        <p:sp>
          <p:nvSpPr>
            <p:cNvPr id="25" name="手繪多邊形 24"/>
            <p:cNvSpPr>
              <a:spLocks/>
            </p:cNvSpPr>
            <p:nvPr/>
          </p:nvSpPr>
          <p:spPr bwMode="auto">
            <a:xfrm>
              <a:off x="4781418" y="3997302"/>
              <a:ext cx="581865" cy="48027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26" name="手繪多邊形 25"/>
            <p:cNvSpPr>
              <a:spLocks/>
            </p:cNvSpPr>
            <p:nvPr/>
          </p:nvSpPr>
          <p:spPr bwMode="auto">
            <a:xfrm>
              <a:off x="4971101" y="4186970"/>
              <a:ext cx="199940" cy="200836"/>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sp>
        <p:nvSpPr>
          <p:cNvPr id="27" name="手繪多邊形 26"/>
          <p:cNvSpPr>
            <a:spLocks/>
          </p:cNvSpPr>
          <p:nvPr/>
        </p:nvSpPr>
        <p:spPr bwMode="auto">
          <a:xfrm rot="10800000" flipV="1">
            <a:off x="5676911" y="2354784"/>
            <a:ext cx="467076" cy="647001"/>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nvGrpSpPr>
          <p:cNvPr id="28" name="群組 27"/>
          <p:cNvGrpSpPr/>
          <p:nvPr/>
        </p:nvGrpSpPr>
        <p:grpSpPr>
          <a:xfrm>
            <a:off x="6286788" y="3316150"/>
            <a:ext cx="730633" cy="545696"/>
            <a:chOff x="4482532" y="2609929"/>
            <a:chExt cx="547975" cy="545696"/>
          </a:xfrm>
          <a:solidFill>
            <a:schemeClr val="bg1"/>
          </a:solidFill>
        </p:grpSpPr>
        <p:sp>
          <p:nvSpPr>
            <p:cNvPr id="29" name="手繪多邊形 28"/>
            <p:cNvSpPr>
              <a:spLocks/>
            </p:cNvSpPr>
            <p:nvPr/>
          </p:nvSpPr>
          <p:spPr bwMode="auto">
            <a:xfrm>
              <a:off x="4482532" y="2738090"/>
              <a:ext cx="547975" cy="417535"/>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0" name="Freeform 92"/>
            <p:cNvSpPr>
              <a:spLocks/>
            </p:cNvSpPr>
            <p:nvPr/>
          </p:nvSpPr>
          <p:spPr bwMode="auto">
            <a:xfrm>
              <a:off x="4526626" y="2609929"/>
              <a:ext cx="88188" cy="314265"/>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1" name="Freeform 93"/>
            <p:cNvSpPr>
              <a:spLocks/>
            </p:cNvSpPr>
            <p:nvPr/>
          </p:nvSpPr>
          <p:spPr bwMode="auto">
            <a:xfrm>
              <a:off x="4900278" y="2609929"/>
              <a:ext cx="82071" cy="314265"/>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2" name="Freeform 94"/>
            <p:cNvSpPr>
              <a:spLocks/>
            </p:cNvSpPr>
            <p:nvPr/>
          </p:nvSpPr>
          <p:spPr bwMode="auto">
            <a:xfrm>
              <a:off x="4596972" y="2655807"/>
              <a:ext cx="65504" cy="222509"/>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3" name="Freeform 95"/>
            <p:cNvSpPr>
              <a:spLocks/>
            </p:cNvSpPr>
            <p:nvPr/>
          </p:nvSpPr>
          <p:spPr bwMode="auto">
            <a:xfrm>
              <a:off x="4852870" y="2657592"/>
              <a:ext cx="68308" cy="220725"/>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4" name="Freeform 96"/>
            <p:cNvSpPr>
              <a:spLocks/>
            </p:cNvSpPr>
            <p:nvPr/>
          </p:nvSpPr>
          <p:spPr bwMode="auto">
            <a:xfrm>
              <a:off x="4662986" y="2701940"/>
              <a:ext cx="45368" cy="130753"/>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5" name="Freeform 97"/>
            <p:cNvSpPr>
              <a:spLocks/>
            </p:cNvSpPr>
            <p:nvPr/>
          </p:nvSpPr>
          <p:spPr bwMode="auto">
            <a:xfrm>
              <a:off x="4806991" y="2703979"/>
              <a:ext cx="50976" cy="128714"/>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sp>
        <p:nvSpPr>
          <p:cNvPr id="36" name="手繪多邊形 35"/>
          <p:cNvSpPr>
            <a:spLocks/>
          </p:cNvSpPr>
          <p:nvPr/>
        </p:nvSpPr>
        <p:spPr bwMode="auto">
          <a:xfrm>
            <a:off x="7138449" y="2537140"/>
            <a:ext cx="841747" cy="465906"/>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nvGrpSpPr>
          <p:cNvPr id="37" name="群組 36"/>
          <p:cNvGrpSpPr/>
          <p:nvPr/>
        </p:nvGrpSpPr>
        <p:grpSpPr>
          <a:xfrm>
            <a:off x="6004855" y="4246853"/>
            <a:ext cx="604719" cy="453327"/>
            <a:chOff x="4504200" y="5409394"/>
            <a:chExt cx="453539" cy="453327"/>
          </a:xfrm>
          <a:solidFill>
            <a:schemeClr val="bg1"/>
          </a:solidFill>
        </p:grpSpPr>
        <p:sp>
          <p:nvSpPr>
            <p:cNvPr id="38" name="Freeform 60"/>
            <p:cNvSpPr>
              <a:spLocks/>
            </p:cNvSpPr>
            <p:nvPr/>
          </p:nvSpPr>
          <p:spPr bwMode="auto">
            <a:xfrm>
              <a:off x="4504200" y="5409394"/>
              <a:ext cx="452907" cy="453327"/>
            </a:xfrm>
            <a:custGeom>
              <a:avLst/>
              <a:gdLst>
                <a:gd name="T0" fmla="*/ 106 w 9482"/>
                <a:gd name="T1" fmla="*/ 9464 h 9484"/>
                <a:gd name="T2" fmla="*/ 0 w 9482"/>
                <a:gd name="T3" fmla="*/ 9453 h 9484"/>
                <a:gd name="T4" fmla="*/ 0 w 9482"/>
                <a:gd name="T5" fmla="*/ 4726 h 9484"/>
                <a:gd name="T6" fmla="*/ 0 w 9482"/>
                <a:gd name="T7" fmla="*/ 0 h 9484"/>
                <a:gd name="T8" fmla="*/ 388 w 9482"/>
                <a:gd name="T9" fmla="*/ 8 h 9484"/>
                <a:gd name="T10" fmla="*/ 776 w 9482"/>
                <a:gd name="T11" fmla="*/ 16 h 9484"/>
                <a:gd name="T12" fmla="*/ 790 w 9482"/>
                <a:gd name="T13" fmla="*/ 4348 h 9484"/>
                <a:gd name="T14" fmla="*/ 804 w 9482"/>
                <a:gd name="T15" fmla="*/ 8680 h 9484"/>
                <a:gd name="T16" fmla="*/ 5128 w 9482"/>
                <a:gd name="T17" fmla="*/ 8687 h 9484"/>
                <a:gd name="T18" fmla="*/ 9452 w 9482"/>
                <a:gd name="T19" fmla="*/ 8694 h 9484"/>
                <a:gd name="T20" fmla="*/ 9469 w 9482"/>
                <a:gd name="T21" fmla="*/ 8786 h 9484"/>
                <a:gd name="T22" fmla="*/ 9477 w 9482"/>
                <a:gd name="T23" fmla="*/ 9158 h 9484"/>
                <a:gd name="T24" fmla="*/ 9398 w 9482"/>
                <a:gd name="T25" fmla="*/ 9459 h 9484"/>
                <a:gd name="T26" fmla="*/ 106 w 9482"/>
                <a:gd name="T27" fmla="*/ 9464 h 9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2" h="9484">
                  <a:moveTo>
                    <a:pt x="106" y="9464"/>
                  </a:moveTo>
                  <a:lnTo>
                    <a:pt x="0" y="9453"/>
                  </a:lnTo>
                  <a:lnTo>
                    <a:pt x="0" y="4726"/>
                  </a:lnTo>
                  <a:lnTo>
                    <a:pt x="0" y="0"/>
                  </a:lnTo>
                  <a:lnTo>
                    <a:pt x="388" y="8"/>
                  </a:lnTo>
                  <a:lnTo>
                    <a:pt x="776" y="16"/>
                  </a:lnTo>
                  <a:lnTo>
                    <a:pt x="790" y="4348"/>
                  </a:lnTo>
                  <a:lnTo>
                    <a:pt x="804" y="8680"/>
                  </a:lnTo>
                  <a:lnTo>
                    <a:pt x="5128" y="8687"/>
                  </a:lnTo>
                  <a:lnTo>
                    <a:pt x="9452" y="8694"/>
                  </a:lnTo>
                  <a:lnTo>
                    <a:pt x="9469" y="8786"/>
                  </a:lnTo>
                  <a:cubicBezTo>
                    <a:pt x="9478" y="8836"/>
                    <a:pt x="9482" y="9004"/>
                    <a:pt x="9477" y="9158"/>
                  </a:cubicBezTo>
                  <a:cubicBezTo>
                    <a:pt x="9469" y="9431"/>
                    <a:pt x="9466" y="9440"/>
                    <a:pt x="9398" y="9459"/>
                  </a:cubicBezTo>
                  <a:cubicBezTo>
                    <a:pt x="9326" y="9479"/>
                    <a:pt x="296" y="9484"/>
                    <a:pt x="106" y="946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9" name="Freeform 66"/>
            <p:cNvSpPr>
              <a:spLocks/>
            </p:cNvSpPr>
            <p:nvPr/>
          </p:nvSpPr>
          <p:spPr bwMode="auto">
            <a:xfrm>
              <a:off x="4572873" y="5522726"/>
              <a:ext cx="384866" cy="223925"/>
            </a:xfrm>
            <a:custGeom>
              <a:avLst/>
              <a:gdLst>
                <a:gd name="T0" fmla="*/ 232 w 8053"/>
                <a:gd name="T1" fmla="*/ 4452 h 4685"/>
                <a:gd name="T2" fmla="*/ 0 w 8053"/>
                <a:gd name="T3" fmla="*/ 4176 h 4685"/>
                <a:gd name="T4" fmla="*/ 2456 w 8053"/>
                <a:gd name="T5" fmla="*/ 1722 h 4685"/>
                <a:gd name="T6" fmla="*/ 2879 w 8053"/>
                <a:gd name="T7" fmla="*/ 2103 h 4685"/>
                <a:gd name="T8" fmla="*/ 3302 w 8053"/>
                <a:gd name="T9" fmla="*/ 2484 h 4685"/>
                <a:gd name="T10" fmla="*/ 4008 w 8053"/>
                <a:gd name="T11" fmla="*/ 1821 h 4685"/>
                <a:gd name="T12" fmla="*/ 4699 w 8053"/>
                <a:gd name="T13" fmla="*/ 1157 h 4685"/>
                <a:gd name="T14" fmla="*/ 5108 w 8053"/>
                <a:gd name="T15" fmla="*/ 1538 h 4685"/>
                <a:gd name="T16" fmla="*/ 5544 w 8053"/>
                <a:gd name="T17" fmla="*/ 1919 h 4685"/>
                <a:gd name="T18" fmla="*/ 6650 w 8053"/>
                <a:gd name="T19" fmla="*/ 837 h 4685"/>
                <a:gd name="T20" fmla="*/ 6297 w 8053"/>
                <a:gd name="T21" fmla="*/ 412 h 4685"/>
                <a:gd name="T22" fmla="*/ 5927 w 8053"/>
                <a:gd name="T23" fmla="*/ 21 h 4685"/>
                <a:gd name="T24" fmla="*/ 6968 w 8053"/>
                <a:gd name="T25" fmla="*/ 0 h 4685"/>
                <a:gd name="T26" fmla="*/ 8026 w 8053"/>
                <a:gd name="T27" fmla="*/ 45 h 4685"/>
                <a:gd name="T28" fmla="*/ 8021 w 8053"/>
                <a:gd name="T29" fmla="*/ 2100 h 4685"/>
                <a:gd name="T30" fmla="*/ 7647 w 8053"/>
                <a:gd name="T31" fmla="*/ 1763 h 4685"/>
                <a:gd name="T32" fmla="*/ 7240 w 8053"/>
                <a:gd name="T33" fmla="*/ 1411 h 4685"/>
                <a:gd name="T34" fmla="*/ 6378 w 8053"/>
                <a:gd name="T35" fmla="*/ 2216 h 4685"/>
                <a:gd name="T36" fmla="*/ 5546 w 8053"/>
                <a:gd name="T37" fmla="*/ 3020 h 4685"/>
                <a:gd name="T38" fmla="*/ 5137 w 8053"/>
                <a:gd name="T39" fmla="*/ 2639 h 4685"/>
                <a:gd name="T40" fmla="*/ 4712 w 8053"/>
                <a:gd name="T41" fmla="*/ 2258 h 4685"/>
                <a:gd name="T42" fmla="*/ 4007 w 8053"/>
                <a:gd name="T43" fmla="*/ 2921 h 4685"/>
                <a:gd name="T44" fmla="*/ 3307 w 8053"/>
                <a:gd name="T45" fmla="*/ 3584 h 4685"/>
                <a:gd name="T46" fmla="*/ 2890 w 8053"/>
                <a:gd name="T47" fmla="*/ 3203 h 4685"/>
                <a:gd name="T48" fmla="*/ 2463 w 8053"/>
                <a:gd name="T49" fmla="*/ 2822 h 4685"/>
                <a:gd name="T50" fmla="*/ 1482 w 8053"/>
                <a:gd name="T51" fmla="*/ 3754 h 4685"/>
                <a:gd name="T52" fmla="*/ 508 w 8053"/>
                <a:gd name="T53" fmla="*/ 4685 h 4685"/>
                <a:gd name="T54" fmla="*/ 232 w 8053"/>
                <a:gd name="T55" fmla="*/ 4452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53" h="4685">
                  <a:moveTo>
                    <a:pt x="232" y="4452"/>
                  </a:moveTo>
                  <a:cubicBezTo>
                    <a:pt x="105" y="4323"/>
                    <a:pt x="0" y="4199"/>
                    <a:pt x="0" y="4176"/>
                  </a:cubicBezTo>
                  <a:cubicBezTo>
                    <a:pt x="0" y="4121"/>
                    <a:pt x="2401" y="1722"/>
                    <a:pt x="2456" y="1722"/>
                  </a:cubicBezTo>
                  <a:cubicBezTo>
                    <a:pt x="2480" y="1722"/>
                    <a:pt x="2670" y="1893"/>
                    <a:pt x="2879" y="2103"/>
                  </a:cubicBezTo>
                  <a:cubicBezTo>
                    <a:pt x="3088" y="2312"/>
                    <a:pt x="3278" y="2484"/>
                    <a:pt x="3302" y="2484"/>
                  </a:cubicBezTo>
                  <a:cubicBezTo>
                    <a:pt x="3326" y="2484"/>
                    <a:pt x="3643" y="2185"/>
                    <a:pt x="4008" y="1821"/>
                  </a:cubicBezTo>
                  <a:cubicBezTo>
                    <a:pt x="4372" y="1456"/>
                    <a:pt x="4684" y="1157"/>
                    <a:pt x="4699" y="1157"/>
                  </a:cubicBezTo>
                  <a:cubicBezTo>
                    <a:pt x="4715" y="1157"/>
                    <a:pt x="4899" y="1329"/>
                    <a:pt x="5108" y="1538"/>
                  </a:cubicBezTo>
                  <a:cubicBezTo>
                    <a:pt x="5337" y="1768"/>
                    <a:pt x="5511" y="1919"/>
                    <a:pt x="5544" y="1919"/>
                  </a:cubicBezTo>
                  <a:cubicBezTo>
                    <a:pt x="5606" y="1919"/>
                    <a:pt x="6622" y="925"/>
                    <a:pt x="6650" y="837"/>
                  </a:cubicBezTo>
                  <a:cubicBezTo>
                    <a:pt x="6663" y="795"/>
                    <a:pt x="6585" y="701"/>
                    <a:pt x="6297" y="412"/>
                  </a:cubicBezTo>
                  <a:cubicBezTo>
                    <a:pt x="6093" y="209"/>
                    <a:pt x="5927" y="32"/>
                    <a:pt x="5927" y="21"/>
                  </a:cubicBezTo>
                  <a:cubicBezTo>
                    <a:pt x="5927" y="10"/>
                    <a:pt x="6395" y="0"/>
                    <a:pt x="6968" y="0"/>
                  </a:cubicBezTo>
                  <a:cubicBezTo>
                    <a:pt x="7892" y="0"/>
                    <a:pt x="8011" y="5"/>
                    <a:pt x="8026" y="45"/>
                  </a:cubicBezTo>
                  <a:cubicBezTo>
                    <a:pt x="8053" y="113"/>
                    <a:pt x="8047" y="2083"/>
                    <a:pt x="8021" y="2100"/>
                  </a:cubicBezTo>
                  <a:cubicBezTo>
                    <a:pt x="8008" y="2107"/>
                    <a:pt x="7840" y="1956"/>
                    <a:pt x="7647" y="1763"/>
                  </a:cubicBezTo>
                  <a:cubicBezTo>
                    <a:pt x="7429" y="1544"/>
                    <a:pt x="7275" y="1411"/>
                    <a:pt x="7240" y="1411"/>
                  </a:cubicBezTo>
                  <a:cubicBezTo>
                    <a:pt x="7202" y="1411"/>
                    <a:pt x="6902" y="1692"/>
                    <a:pt x="6378" y="2216"/>
                  </a:cubicBezTo>
                  <a:cubicBezTo>
                    <a:pt x="5936" y="2658"/>
                    <a:pt x="5562" y="3020"/>
                    <a:pt x="5546" y="3020"/>
                  </a:cubicBezTo>
                  <a:cubicBezTo>
                    <a:pt x="5530" y="3020"/>
                    <a:pt x="5346" y="2849"/>
                    <a:pt x="5137" y="2639"/>
                  </a:cubicBezTo>
                  <a:cubicBezTo>
                    <a:pt x="4928" y="2429"/>
                    <a:pt x="4737" y="2258"/>
                    <a:pt x="4712" y="2258"/>
                  </a:cubicBezTo>
                  <a:cubicBezTo>
                    <a:pt x="4688" y="2258"/>
                    <a:pt x="4371" y="2556"/>
                    <a:pt x="4007" y="2921"/>
                  </a:cubicBezTo>
                  <a:cubicBezTo>
                    <a:pt x="3642" y="3285"/>
                    <a:pt x="3328" y="3584"/>
                    <a:pt x="3307" y="3584"/>
                  </a:cubicBezTo>
                  <a:cubicBezTo>
                    <a:pt x="3286" y="3584"/>
                    <a:pt x="3099" y="3413"/>
                    <a:pt x="2890" y="3203"/>
                  </a:cubicBezTo>
                  <a:cubicBezTo>
                    <a:pt x="2682" y="2994"/>
                    <a:pt x="2490" y="2822"/>
                    <a:pt x="2463" y="2822"/>
                  </a:cubicBezTo>
                  <a:cubicBezTo>
                    <a:pt x="2435" y="2822"/>
                    <a:pt x="1998" y="3237"/>
                    <a:pt x="1482" y="3754"/>
                  </a:cubicBezTo>
                  <a:cubicBezTo>
                    <a:pt x="970" y="4266"/>
                    <a:pt x="532" y="4685"/>
                    <a:pt x="508" y="4685"/>
                  </a:cubicBezTo>
                  <a:cubicBezTo>
                    <a:pt x="484" y="4685"/>
                    <a:pt x="360" y="4580"/>
                    <a:pt x="232" y="445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grpSp>
        <p:nvGrpSpPr>
          <p:cNvPr id="40" name="群組 39"/>
          <p:cNvGrpSpPr/>
          <p:nvPr/>
        </p:nvGrpSpPr>
        <p:grpSpPr>
          <a:xfrm>
            <a:off x="3316488" y="2064221"/>
            <a:ext cx="1028709" cy="774334"/>
            <a:chOff x="797010" y="5103333"/>
            <a:chExt cx="477058" cy="478790"/>
          </a:xfrm>
          <a:solidFill>
            <a:srgbClr val="6D6D6D"/>
          </a:solidFill>
        </p:grpSpPr>
        <p:sp>
          <p:nvSpPr>
            <p:cNvPr id="41" name="Freeform 51"/>
            <p:cNvSpPr>
              <a:spLocks/>
            </p:cNvSpPr>
            <p:nvPr/>
          </p:nvSpPr>
          <p:spPr bwMode="auto">
            <a:xfrm>
              <a:off x="797010" y="5119312"/>
              <a:ext cx="462619" cy="462811"/>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42" name="Freeform 62"/>
            <p:cNvSpPr>
              <a:spLocks/>
            </p:cNvSpPr>
            <p:nvPr/>
          </p:nvSpPr>
          <p:spPr bwMode="auto">
            <a:xfrm>
              <a:off x="883258" y="5205175"/>
              <a:ext cx="292049" cy="291278"/>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43" name="Freeform 69"/>
            <p:cNvSpPr>
              <a:spLocks/>
            </p:cNvSpPr>
            <p:nvPr/>
          </p:nvSpPr>
          <p:spPr bwMode="auto">
            <a:xfrm>
              <a:off x="967966" y="5103333"/>
              <a:ext cx="306102" cy="307257"/>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grpSp>
        <p:nvGrpSpPr>
          <p:cNvPr id="44" name="组合 24"/>
          <p:cNvGrpSpPr/>
          <p:nvPr/>
        </p:nvGrpSpPr>
        <p:grpSpPr>
          <a:xfrm>
            <a:off x="848168" y="246385"/>
            <a:ext cx="1182909" cy="850419"/>
            <a:chOff x="874713" y="304800"/>
            <a:chExt cx="1182909" cy="850419"/>
          </a:xfrm>
        </p:grpSpPr>
        <p:sp>
          <p:nvSpPr>
            <p:cNvPr id="45"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8" name="文本框 39">
            <a:extLst>
              <a:ext uri="{FF2B5EF4-FFF2-40B4-BE49-F238E27FC236}">
                <a16:creationId xmlns:a16="http://schemas.microsoft.com/office/drawing/2014/main" id="{B8F973A2-6CC5-A94D-859D-C41AD6CD8F1B}"/>
              </a:ext>
            </a:extLst>
          </p:cNvPr>
          <p:cNvSpPr txBox="1"/>
          <p:nvPr/>
        </p:nvSpPr>
        <p:spPr>
          <a:xfrm>
            <a:off x="1847357" y="329332"/>
            <a:ext cx="5827236" cy="707886"/>
          </a:xfrm>
          <a:prstGeom prst="rect">
            <a:avLst/>
          </a:prstGeom>
          <a:noFill/>
        </p:spPr>
        <p:txBody>
          <a:bodyPr wrap="none" rtlCol="0">
            <a:spAutoFit/>
            <a:scene3d>
              <a:camera prst="orthographicFront"/>
              <a:lightRig rig="threePt" dir="t"/>
            </a:scene3d>
            <a:sp3d contourW="12700"/>
          </a:bodyPr>
          <a:lstStyle/>
          <a:p>
            <a:pPr eaLnBrk="1" fontAlgn="ctr" hangingPunct="1"/>
            <a:r>
              <a:rPr lang="zh-TW" altLang="en-US"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教師都是專業社群領導人</a:t>
            </a:r>
            <a:endParaRPr kumimoji="0" lang="zh-CN"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Tree>
    <p:extLst>
      <p:ext uri="{BB962C8B-B14F-4D97-AF65-F5344CB8AC3E}">
        <p14:creationId xmlns:p14="http://schemas.microsoft.com/office/powerpoint/2010/main" val="28729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6298493" y="1443265"/>
            <a:ext cx="5467287" cy="1130018"/>
          </a:xfrm>
          <a:prstGeom prst="rect">
            <a:avLst/>
          </a:prstGeom>
          <a:gradFill flip="none" rotWithShape="1">
            <a:gsLst>
              <a:gs pos="0">
                <a:srgbClr val="ECECEC"/>
              </a:gs>
              <a:gs pos="100000">
                <a:srgbClr val="DCDCDC"/>
              </a:gs>
            </a:gsLst>
            <a:lin ang="2700000" scaled="1"/>
            <a:tileRect/>
          </a:gradFill>
          <a:ln>
            <a:noFill/>
          </a:ln>
          <a:effectLst>
            <a:outerShdw blurRad="215900" dist="152400" dir="2700000" algn="tl" rotWithShape="0">
              <a:prstClr val="black">
                <a:alpha val="40000"/>
              </a:prstClr>
            </a:outerShdw>
          </a:effectLst>
          <a:scene3d>
            <a:camera prst="orthographicFront"/>
            <a:lightRig rig="threePt" dir="t"/>
          </a:scene3d>
          <a:sp3d>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mj-lt"/>
              <a:buAutoNum type="arabicPeriod"/>
            </a:pPr>
            <a:r>
              <a:rPr lang="zh-TW" altLang="zh-TW" sz="2400" kern="100" dirty="0">
                <a:solidFill>
                  <a:srgbClr val="000000"/>
                </a:solidFill>
                <a:latin typeface="Microsoft JhengHei" panose="020B0604030504040204" pitchFamily="34" charset="-120"/>
                <a:ea typeface="Microsoft JhengHei" panose="020B0604030504040204" pitchFamily="34" charset="-120"/>
              </a:rPr>
              <a:t>教師專業學習社群的理念</a:t>
            </a:r>
            <a:endParaRPr lang="en-US" altLang="zh-TW" sz="2400" kern="100" dirty="0">
              <a:solidFill>
                <a:srgbClr val="000000"/>
              </a:solidFill>
              <a:latin typeface="Microsoft JhengHei" panose="020B0604030504040204" pitchFamily="34" charset="-120"/>
              <a:ea typeface="Microsoft JhengHei" panose="020B0604030504040204" pitchFamily="34" charset="-120"/>
            </a:endParaRPr>
          </a:p>
          <a:p>
            <a:pPr marL="457200" indent="-457200" algn="r">
              <a:spcAft>
                <a:spcPts val="0"/>
              </a:spcAft>
              <a:buFont typeface="+mj-lt"/>
              <a:buAutoNum type="arabicPeriod"/>
            </a:pPr>
            <a:r>
              <a:rPr lang="zh-TW" altLang="zh-TW" sz="2400" kern="100" dirty="0">
                <a:solidFill>
                  <a:srgbClr val="000000"/>
                </a:solidFill>
                <a:latin typeface="Microsoft JhengHei" panose="020B0604030504040204" pitchFamily="34" charset="-120"/>
                <a:ea typeface="Microsoft JhengHei" panose="020B0604030504040204" pitchFamily="34" charset="-120"/>
              </a:rPr>
              <a:t>教師專業學習社群的規劃與經營</a:t>
            </a:r>
          </a:p>
          <a:p>
            <a:pPr algn="ctr">
              <a:spcAft>
                <a:spcPts val="0"/>
              </a:spcAft>
            </a:pPr>
            <a:r>
              <a:rPr lang="en-US" altLang="zh-TW" sz="2400" kern="100" dirty="0">
                <a:solidFill>
                  <a:srgbClr val="000000"/>
                </a:solidFill>
                <a:latin typeface="Microsoft JhengHei" panose="020B0604030504040204" pitchFamily="34" charset="-120"/>
                <a:ea typeface="Microsoft JhengHei" panose="020B0604030504040204" pitchFamily="34" charset="-120"/>
              </a:rPr>
              <a:t>~</a:t>
            </a:r>
            <a:r>
              <a:rPr lang="zh-TW" altLang="zh-TW" sz="2400" kern="0" dirty="0">
                <a:solidFill>
                  <a:srgbClr val="000000"/>
                </a:solidFill>
                <a:latin typeface="Microsoft JhengHei" panose="020B0604030504040204" pitchFamily="34" charset="-120"/>
                <a:ea typeface="Microsoft JhengHei" panose="020B0604030504040204" pitchFamily="34" charset="-120"/>
              </a:rPr>
              <a:t>領導力、對話模式及對話技巧</a:t>
            </a:r>
            <a:endParaRPr lang="zh-TW" altLang="zh-TW" sz="2400" kern="100" dirty="0">
              <a:solidFill>
                <a:prstClr val="white"/>
              </a:solidFill>
              <a:latin typeface="Microsoft JhengHei" panose="020B0604030504040204" pitchFamily="34" charset="-120"/>
              <a:ea typeface="Microsoft JhengHei" panose="020B0604030504040204" pitchFamily="34" charset="-120"/>
              <a:cs typeface="Times New Roman"/>
            </a:endParaRPr>
          </a:p>
        </p:txBody>
      </p:sp>
      <p:sp>
        <p:nvSpPr>
          <p:cNvPr id="22" name="梯形 21"/>
          <p:cNvSpPr/>
          <p:nvPr/>
        </p:nvSpPr>
        <p:spPr>
          <a:xfrm rot="16200000">
            <a:off x="4618559" y="1260885"/>
            <a:ext cx="1452880" cy="1506691"/>
          </a:xfrm>
          <a:prstGeom prst="trapezoid">
            <a:avLst/>
          </a:prstGeom>
          <a:solidFill>
            <a:schemeClr val="accent1"/>
          </a:solidFill>
          <a:ln>
            <a:noFill/>
          </a:ln>
          <a:effectLst>
            <a:outerShdw blurRad="228600" dist="38100" dir="3300000" sx="105000" sy="105000" algn="tl" rotWithShape="0">
              <a:prstClr val="black">
                <a:alpha val="40000"/>
              </a:prstClr>
            </a:outerShdw>
          </a:effectLst>
          <a:scene3d>
            <a:camera prst="orthographicFront"/>
            <a:lightRig rig="threePt" dir="t"/>
          </a:scene3d>
          <a:sp3d contourW="6350">
            <a:bevelT w="50800" h="1270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23" name="文字方塊 14"/>
          <p:cNvSpPr txBox="1"/>
          <p:nvPr/>
        </p:nvSpPr>
        <p:spPr>
          <a:xfrm>
            <a:off x="4504891" y="1552295"/>
            <a:ext cx="1680216" cy="947937"/>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800" b="1" dirty="0">
                <a:solidFill>
                  <a:prstClr val="white"/>
                </a:solidFill>
                <a:latin typeface="Microsoft JhengHei" panose="020B0604030504040204" pitchFamily="34" charset="-120"/>
                <a:ea typeface="Microsoft JhengHei" panose="020B0604030504040204" pitchFamily="34" charset="-120"/>
              </a:rPr>
              <a:t>初階課程</a:t>
            </a:r>
            <a:endParaRPr lang="en-US" sz="2800" b="1" dirty="0">
              <a:solidFill>
                <a:prstClr val="white"/>
              </a:solidFill>
              <a:latin typeface="Microsoft JhengHei" panose="020B0604030504040204" pitchFamily="34" charset="-120"/>
              <a:ea typeface="Microsoft JhengHei" panose="020B0604030504040204" pitchFamily="34" charset="-120"/>
            </a:endParaRPr>
          </a:p>
        </p:txBody>
      </p:sp>
      <p:sp>
        <p:nvSpPr>
          <p:cNvPr id="16" name="矩形 15"/>
          <p:cNvSpPr/>
          <p:nvPr/>
        </p:nvSpPr>
        <p:spPr>
          <a:xfrm flipH="1">
            <a:off x="361554" y="2902101"/>
            <a:ext cx="5516905" cy="1130018"/>
          </a:xfrm>
          <a:prstGeom prst="rect">
            <a:avLst/>
          </a:prstGeom>
          <a:gradFill flip="none" rotWithShape="1">
            <a:gsLst>
              <a:gs pos="0">
                <a:srgbClr val="ECECEC"/>
              </a:gs>
              <a:gs pos="100000">
                <a:srgbClr val="DCDCDC"/>
              </a:gs>
            </a:gsLst>
            <a:lin ang="2700000" scaled="1"/>
            <a:tileRect/>
          </a:gradFill>
          <a:ln>
            <a:noFill/>
          </a:ln>
          <a:effectLst>
            <a:outerShdw blurRad="215900" dist="152400" dir="2700000" algn="tl" rotWithShape="0">
              <a:prstClr val="black">
                <a:alpha val="40000"/>
              </a:prstClr>
            </a:outerShdw>
          </a:effectLst>
          <a:scene3d>
            <a:camera prst="orthographicFront"/>
            <a:lightRig rig="threePt" dir="t"/>
          </a:scene3d>
          <a:sp3d>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Aft>
                <a:spcPts val="0"/>
              </a:spcAft>
              <a:buFont typeface="+mj-lt"/>
              <a:buAutoNum type="arabicPeriod"/>
            </a:pPr>
            <a:r>
              <a:rPr lang="zh-TW" altLang="zh-TW" sz="2400" kern="100" dirty="0">
                <a:solidFill>
                  <a:srgbClr val="000000"/>
                </a:solidFill>
                <a:latin typeface="Microsoft JhengHei" panose="020B0604030504040204" pitchFamily="34" charset="-120"/>
                <a:ea typeface="Microsoft JhengHei" panose="020B0604030504040204" pitchFamily="34" charset="-120"/>
              </a:rPr>
              <a:t>教師專業學習社群成果分析</a:t>
            </a:r>
            <a:endParaRPr lang="en-US" altLang="zh-TW" sz="2400" kern="100" dirty="0">
              <a:solidFill>
                <a:srgbClr val="000000"/>
              </a:solidFill>
              <a:latin typeface="Microsoft JhengHei" panose="020B0604030504040204" pitchFamily="34" charset="-120"/>
              <a:ea typeface="Microsoft JhengHei" panose="020B0604030504040204" pitchFamily="34" charset="-120"/>
            </a:endParaRPr>
          </a:p>
          <a:p>
            <a:pPr marL="342900" indent="-342900" algn="ctr">
              <a:spcAft>
                <a:spcPts val="0"/>
              </a:spcAft>
              <a:buFont typeface="+mj-lt"/>
              <a:buAutoNum type="arabicPeriod"/>
            </a:pPr>
            <a:r>
              <a:rPr lang="zh-TW" altLang="zh-TW" sz="2400" kern="100" dirty="0">
                <a:solidFill>
                  <a:srgbClr val="000000"/>
                </a:solidFill>
                <a:latin typeface="Microsoft JhengHei" panose="020B0604030504040204" pitchFamily="34" charset="-120"/>
                <a:ea typeface="Microsoft JhengHei" panose="020B0604030504040204" pitchFamily="34" charset="-120"/>
              </a:rPr>
              <a:t>社群運作紀錄、成果與績優社群遴選</a:t>
            </a:r>
            <a:endParaRPr lang="zh-TW" altLang="zh-TW" sz="2400" kern="100" dirty="0">
              <a:solidFill>
                <a:srgbClr val="000000"/>
              </a:solidFill>
              <a:latin typeface="Microsoft JhengHei" panose="020B0604030504040204" pitchFamily="34" charset="-120"/>
              <a:ea typeface="Microsoft JhengHei" panose="020B0604030504040204" pitchFamily="34" charset="-120"/>
              <a:cs typeface="Times New Roman"/>
            </a:endParaRPr>
          </a:p>
        </p:txBody>
      </p:sp>
      <p:sp>
        <p:nvSpPr>
          <p:cNvPr id="18" name="梯形 17"/>
          <p:cNvSpPr/>
          <p:nvPr/>
        </p:nvSpPr>
        <p:spPr>
          <a:xfrm rot="5400000" flipH="1">
            <a:off x="6120563" y="2694923"/>
            <a:ext cx="1452880" cy="1506691"/>
          </a:xfrm>
          <a:prstGeom prst="trapezoid">
            <a:avLst/>
          </a:prstGeom>
          <a:solidFill>
            <a:schemeClr val="accent2"/>
          </a:solidFill>
          <a:ln>
            <a:noFill/>
          </a:ln>
          <a:effectLst>
            <a:outerShdw blurRad="228600" dist="38100" dir="3300000" sx="105000" sy="105000" algn="tl" rotWithShape="0">
              <a:prstClr val="black">
                <a:alpha val="40000"/>
              </a:prstClr>
            </a:outerShdw>
          </a:effectLst>
          <a:scene3d>
            <a:camera prst="orthographicFront"/>
            <a:lightRig rig="threePt" dir="t"/>
          </a:scene3d>
          <a:sp3d>
            <a:bevelT w="50800" h="1270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9" name="文字方塊 15"/>
          <p:cNvSpPr txBox="1"/>
          <p:nvPr/>
        </p:nvSpPr>
        <p:spPr>
          <a:xfrm>
            <a:off x="6006895" y="2974300"/>
            <a:ext cx="1680216" cy="947937"/>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dirty="0">
                <a:solidFill>
                  <a:prstClr val="white"/>
                </a:solidFill>
                <a:latin typeface="Microsoft JhengHei" panose="020B0604030504040204" pitchFamily="34" charset="-120"/>
                <a:ea typeface="Microsoft JhengHei" panose="020B0604030504040204" pitchFamily="34" charset="-120"/>
              </a:rPr>
              <a:t>初階課程</a:t>
            </a:r>
            <a:endParaRPr lang="en-US" altLang="zh-TW" sz="2400" b="1" dirty="0">
              <a:solidFill>
                <a:prstClr val="white"/>
              </a:solidFill>
              <a:latin typeface="Microsoft JhengHei" panose="020B0604030504040204" pitchFamily="34" charset="-120"/>
              <a:ea typeface="Microsoft JhengHei" panose="020B0604030504040204" pitchFamily="34" charset="-120"/>
            </a:endParaRPr>
          </a:p>
        </p:txBody>
      </p:sp>
      <p:sp>
        <p:nvSpPr>
          <p:cNvPr id="12" name="矩形 11"/>
          <p:cNvSpPr/>
          <p:nvPr/>
        </p:nvSpPr>
        <p:spPr>
          <a:xfrm>
            <a:off x="6318253" y="4354981"/>
            <a:ext cx="5452147" cy="1130018"/>
          </a:xfrm>
          <a:prstGeom prst="rect">
            <a:avLst/>
          </a:prstGeom>
          <a:gradFill flip="none" rotWithShape="1">
            <a:gsLst>
              <a:gs pos="0">
                <a:srgbClr val="ECECEC"/>
              </a:gs>
              <a:gs pos="100000">
                <a:srgbClr val="DCDCDC"/>
              </a:gs>
            </a:gsLst>
            <a:lin ang="2700000" scaled="1"/>
            <a:tileRect/>
          </a:gradFill>
          <a:ln>
            <a:noFill/>
          </a:ln>
          <a:effectLst>
            <a:outerShdw blurRad="215900" dist="152400" dir="2700000" algn="tl" rotWithShape="0">
              <a:prstClr val="black">
                <a:alpha val="40000"/>
              </a:prstClr>
            </a:outerShdw>
          </a:effectLst>
          <a:scene3d>
            <a:camera prst="orthographicFront"/>
            <a:lightRig rig="threePt" dir="t"/>
          </a:scene3d>
          <a:sp3d>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r>
              <a:rPr lang="zh-TW" altLang="zh-TW" sz="2400" b="1" dirty="0">
                <a:solidFill>
                  <a:srgbClr val="000000"/>
                </a:solidFill>
                <a:latin typeface="Microsoft JhengHei" panose="020B0604030504040204" pitchFamily="34" charset="-120"/>
                <a:ea typeface="Microsoft JhengHei" panose="020B0604030504040204" pitchFamily="34" charset="-120"/>
              </a:rPr>
              <a:t>教師專業學習社群的深化</a:t>
            </a:r>
            <a:r>
              <a:rPr lang="zh-TW" altLang="en-US" sz="2400" dirty="0">
                <a:solidFill>
                  <a:srgbClr val="000000"/>
                </a:solidFill>
                <a:latin typeface="Microsoft JhengHei" panose="020B0604030504040204" pitchFamily="34" charset="-120"/>
                <a:ea typeface="Microsoft JhengHei" panose="020B0604030504040204" pitchFamily="34" charset="-120"/>
              </a:rPr>
              <a:t>與</a:t>
            </a:r>
            <a:r>
              <a:rPr lang="zh-TW" altLang="zh-TW" sz="2400" b="1" dirty="0">
                <a:solidFill>
                  <a:srgbClr val="000000"/>
                </a:solidFill>
                <a:latin typeface="Microsoft JhengHei" panose="020B0604030504040204" pitchFamily="34" charset="-120"/>
                <a:ea typeface="Microsoft JhengHei" panose="020B0604030504040204" pitchFamily="34" charset="-120"/>
              </a:rPr>
              <a:t>轉型</a:t>
            </a:r>
            <a:endParaRPr lang="zh-TW" altLang="zh-TW" sz="2400" dirty="0">
              <a:solidFill>
                <a:srgbClr val="000000"/>
              </a:solidFill>
              <a:latin typeface="Microsoft JhengHei" panose="020B0604030504040204" pitchFamily="34" charset="-120"/>
              <a:ea typeface="Microsoft JhengHei" panose="020B0604030504040204" pitchFamily="34" charset="-120"/>
            </a:endParaRPr>
          </a:p>
        </p:txBody>
      </p:sp>
      <p:sp>
        <p:nvSpPr>
          <p:cNvPr id="14" name="梯形 13"/>
          <p:cNvSpPr/>
          <p:nvPr/>
        </p:nvSpPr>
        <p:spPr>
          <a:xfrm rot="16200000">
            <a:off x="4618559" y="4166679"/>
            <a:ext cx="1452880" cy="1506691"/>
          </a:xfrm>
          <a:prstGeom prst="trapezoid">
            <a:avLst/>
          </a:prstGeom>
          <a:solidFill>
            <a:schemeClr val="accent3"/>
          </a:solidFill>
          <a:ln>
            <a:noFill/>
          </a:ln>
          <a:effectLst>
            <a:outerShdw blurRad="228600" dist="38100" dir="3300000" sx="105000" sy="105000" algn="tl" rotWithShape="0">
              <a:prstClr val="black">
                <a:alpha val="40000"/>
              </a:prstClr>
            </a:outerShdw>
          </a:effectLst>
          <a:scene3d>
            <a:camera prst="orthographicFront"/>
            <a:lightRig rig="threePt" dir="t"/>
          </a:scene3d>
          <a:sp3d>
            <a:bevelT w="50800" h="1270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5" name="文字方塊 16"/>
          <p:cNvSpPr txBox="1"/>
          <p:nvPr/>
        </p:nvSpPr>
        <p:spPr>
          <a:xfrm>
            <a:off x="4504891" y="4446091"/>
            <a:ext cx="1680216" cy="947937"/>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dirty="0">
                <a:solidFill>
                  <a:prstClr val="white"/>
                </a:solidFill>
                <a:latin typeface="Microsoft JhengHei" panose="020B0604030504040204" pitchFamily="34" charset="-120"/>
                <a:ea typeface="Microsoft JhengHei" panose="020B0604030504040204" pitchFamily="34" charset="-120"/>
              </a:rPr>
              <a:t>進階課程</a:t>
            </a:r>
            <a:endParaRPr lang="en-US" altLang="zh-TW" sz="2400" b="1" dirty="0">
              <a:solidFill>
                <a:prstClr val="white"/>
              </a:solidFill>
              <a:latin typeface="Microsoft JhengHei" panose="020B0604030504040204" pitchFamily="34" charset="-120"/>
              <a:ea typeface="Microsoft JhengHei" panose="020B0604030504040204" pitchFamily="34" charset="-120"/>
            </a:endParaRPr>
          </a:p>
        </p:txBody>
      </p:sp>
      <p:sp>
        <p:nvSpPr>
          <p:cNvPr id="8" name="矩形 7"/>
          <p:cNvSpPr/>
          <p:nvPr/>
        </p:nvSpPr>
        <p:spPr>
          <a:xfrm flipH="1">
            <a:off x="1140807" y="5563067"/>
            <a:ext cx="4583028" cy="1130018"/>
          </a:xfrm>
          <a:prstGeom prst="rect">
            <a:avLst/>
          </a:prstGeom>
          <a:gradFill flip="none" rotWithShape="1">
            <a:gsLst>
              <a:gs pos="0">
                <a:srgbClr val="ECECEC"/>
              </a:gs>
              <a:gs pos="100000">
                <a:srgbClr val="DCDCDC"/>
              </a:gs>
            </a:gsLst>
            <a:lin ang="2700000" scaled="1"/>
            <a:tileRect/>
          </a:gradFill>
          <a:ln>
            <a:noFill/>
          </a:ln>
          <a:effectLst>
            <a:outerShdw blurRad="215900" dist="152400" dir="2700000" algn="tl" rotWithShape="0">
              <a:prstClr val="black">
                <a:alpha val="40000"/>
              </a:prstClr>
            </a:outerShdw>
          </a:effectLst>
          <a:scene3d>
            <a:camera prst="orthographicFront"/>
            <a:lightRig rig="threePt" dir="t"/>
          </a:scene3d>
          <a:sp3d>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1" fontAlgn="ctr" hangingPunct="1">
              <a:buFont typeface="+mj-lt"/>
              <a:buAutoNum type="arabicPeriod"/>
            </a:pPr>
            <a:r>
              <a:rPr lang="zh-TW" altLang="zh-TW" sz="2400" b="1" dirty="0">
                <a:solidFill>
                  <a:srgbClr val="000000"/>
                </a:solidFill>
                <a:latin typeface="Microsoft JhengHei" panose="020B0604030504040204" pitchFamily="34" charset="-120"/>
                <a:ea typeface="Microsoft JhengHei" panose="020B0604030504040204" pitchFamily="34" charset="-120"/>
              </a:rPr>
              <a:t>教師專業學習社群案例分析</a:t>
            </a:r>
            <a:endParaRPr lang="en-US" altLang="zh-TW" sz="2400" b="1" dirty="0">
              <a:solidFill>
                <a:srgbClr val="000000"/>
              </a:solidFill>
              <a:latin typeface="Microsoft JhengHei" panose="020B0604030504040204" pitchFamily="34" charset="-120"/>
              <a:ea typeface="Microsoft JhengHei" panose="020B0604030504040204" pitchFamily="34" charset="-120"/>
            </a:endParaRPr>
          </a:p>
          <a:p>
            <a:pPr marL="342900" indent="-342900" eaLnBrk="1" fontAlgn="ctr" hangingPunct="1">
              <a:buFont typeface="+mj-lt"/>
              <a:buAutoNum type="arabicPeriod"/>
            </a:pPr>
            <a:r>
              <a:rPr lang="zh-TW" altLang="en-US" sz="2400" b="1" dirty="0">
                <a:solidFill>
                  <a:srgbClr val="000000"/>
                </a:solidFill>
                <a:latin typeface="Microsoft JhengHei" panose="020B0604030504040204" pitchFamily="34" charset="-120"/>
                <a:ea typeface="Microsoft JhengHei" panose="020B0604030504040204" pitchFamily="34" charset="-120"/>
              </a:rPr>
              <a:t>績優社群運作實例研討</a:t>
            </a:r>
            <a:endParaRPr lang="zh-TW" altLang="zh-TW" sz="2400" dirty="0">
              <a:solidFill>
                <a:srgbClr val="000000"/>
              </a:solidFill>
              <a:latin typeface="Microsoft JhengHei" panose="020B0604030504040204" pitchFamily="34" charset="-120"/>
              <a:ea typeface="Microsoft JhengHei" panose="020B0604030504040204" pitchFamily="34" charset="-120"/>
            </a:endParaRPr>
          </a:p>
          <a:p>
            <a:pPr algn="ctr"/>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10" name="梯形 9"/>
          <p:cNvSpPr/>
          <p:nvPr/>
        </p:nvSpPr>
        <p:spPr>
          <a:xfrm rot="5400000" flipH="1">
            <a:off x="6373035" y="5374766"/>
            <a:ext cx="947936" cy="1506691"/>
          </a:xfrm>
          <a:prstGeom prst="trapezoid">
            <a:avLst/>
          </a:prstGeom>
          <a:solidFill>
            <a:schemeClr val="accent4"/>
          </a:solidFill>
          <a:ln>
            <a:noFill/>
          </a:ln>
          <a:effectLst>
            <a:outerShdw blurRad="228600" dist="38100" dir="3300000" sx="105000" sy="105000" algn="tl" rotWithShape="0">
              <a:prstClr val="black">
                <a:alpha val="40000"/>
              </a:prstClr>
            </a:outerShdw>
          </a:effectLst>
          <a:scene3d>
            <a:camera prst="orthographicFront"/>
            <a:lightRig rig="threePt" dir="t"/>
          </a:scene3d>
          <a:sp3d>
            <a:bevelT w="50800" h="1270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1" name="文字方塊 17"/>
          <p:cNvSpPr txBox="1"/>
          <p:nvPr/>
        </p:nvSpPr>
        <p:spPr>
          <a:xfrm>
            <a:off x="6006895" y="5654178"/>
            <a:ext cx="1680216" cy="947937"/>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800" b="1" dirty="0">
                <a:solidFill>
                  <a:prstClr val="white"/>
                </a:solidFill>
                <a:latin typeface="Microsoft JhengHei" panose="020B0604030504040204" pitchFamily="34" charset="-120"/>
                <a:ea typeface="Microsoft JhengHei" panose="020B0604030504040204" pitchFamily="34" charset="-120"/>
              </a:rPr>
              <a:t>進階課程</a:t>
            </a:r>
            <a:endParaRPr lang="en-US" altLang="zh-TW" sz="2800" b="1" dirty="0">
              <a:solidFill>
                <a:prstClr val="white"/>
              </a:solidFill>
              <a:latin typeface="Microsoft JhengHei" panose="020B0604030504040204" pitchFamily="34" charset="-120"/>
              <a:ea typeface="Microsoft JhengHei" panose="020B0604030504040204" pitchFamily="34" charset="-120"/>
            </a:endParaRPr>
          </a:p>
        </p:txBody>
      </p:sp>
      <p:grpSp>
        <p:nvGrpSpPr>
          <p:cNvPr id="24" name="群組 23"/>
          <p:cNvGrpSpPr/>
          <p:nvPr/>
        </p:nvGrpSpPr>
        <p:grpSpPr>
          <a:xfrm>
            <a:off x="313237" y="2936584"/>
            <a:ext cx="585275" cy="324876"/>
            <a:chOff x="4120407" y="4174776"/>
            <a:chExt cx="438956" cy="324876"/>
          </a:xfrm>
          <a:solidFill>
            <a:schemeClr val="bg1">
              <a:lumMod val="50000"/>
            </a:schemeClr>
          </a:solidFill>
        </p:grpSpPr>
        <p:sp>
          <p:nvSpPr>
            <p:cNvPr id="25"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26"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27"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28"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grpSp>
        <p:nvGrpSpPr>
          <p:cNvPr id="29" name="群組 28"/>
          <p:cNvGrpSpPr/>
          <p:nvPr/>
        </p:nvGrpSpPr>
        <p:grpSpPr>
          <a:xfrm>
            <a:off x="6300980" y="1287860"/>
            <a:ext cx="633989" cy="566351"/>
            <a:chOff x="4311490" y="5480067"/>
            <a:chExt cx="475492" cy="566351"/>
          </a:xfrm>
          <a:solidFill>
            <a:schemeClr val="bg1">
              <a:lumMod val="50000"/>
            </a:schemeClr>
          </a:solidFill>
        </p:grpSpPr>
        <p:sp>
          <p:nvSpPr>
            <p:cNvPr id="30" name="手繪多邊形 29"/>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1"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2"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sp>
          <p:nvSpPr>
            <p:cNvPr id="33"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endParaRPr>
            </a:p>
          </p:txBody>
        </p:sp>
      </p:grpSp>
      <p:grpSp>
        <p:nvGrpSpPr>
          <p:cNvPr id="34" name="群組 33"/>
          <p:cNvGrpSpPr/>
          <p:nvPr/>
        </p:nvGrpSpPr>
        <p:grpSpPr>
          <a:xfrm flipH="1">
            <a:off x="4829119" y="6079523"/>
            <a:ext cx="625384" cy="383505"/>
            <a:chOff x="27939457" y="2831385"/>
            <a:chExt cx="2923084" cy="2390021"/>
          </a:xfrm>
          <a:solidFill>
            <a:schemeClr val="bg1">
              <a:lumMod val="50000"/>
            </a:schemeClr>
          </a:solidFill>
        </p:grpSpPr>
        <p:sp>
          <p:nvSpPr>
            <p:cNvPr id="35" name="Freeform 101"/>
            <p:cNvSpPr>
              <a:spLocks/>
            </p:cNvSpPr>
            <p:nvPr/>
          </p:nvSpPr>
          <p:spPr bwMode="auto">
            <a:xfrm>
              <a:off x="27939457" y="4586217"/>
              <a:ext cx="428929" cy="635189"/>
            </a:xfrm>
            <a:custGeom>
              <a:avLst/>
              <a:gdLst>
                <a:gd name="T0" fmla="*/ 1095 w 1615"/>
                <a:gd name="T1" fmla="*/ 2309 h 2388"/>
                <a:gd name="T2" fmla="*/ 937 w 1615"/>
                <a:gd name="T3" fmla="*/ 2205 h 2388"/>
                <a:gd name="T4" fmla="*/ 432 w 1615"/>
                <a:gd name="T5" fmla="*/ 1371 h 2388"/>
                <a:gd name="T6" fmla="*/ 0 w 1615"/>
                <a:gd name="T7" fmla="*/ 493 h 2388"/>
                <a:gd name="T8" fmla="*/ 576 w 1615"/>
                <a:gd name="T9" fmla="*/ 173 h 2388"/>
                <a:gd name="T10" fmla="*/ 1582 w 1615"/>
                <a:gd name="T11" fmla="*/ 1904 h 2388"/>
                <a:gd name="T12" fmla="*/ 1095 w 1615"/>
                <a:gd name="T13" fmla="*/ 2309 h 2388"/>
              </a:gdLst>
              <a:ahLst/>
              <a:cxnLst>
                <a:cxn ang="0">
                  <a:pos x="T0" y="T1"/>
                </a:cxn>
                <a:cxn ang="0">
                  <a:pos x="T2" y="T3"/>
                </a:cxn>
                <a:cxn ang="0">
                  <a:pos x="T4" y="T5"/>
                </a:cxn>
                <a:cxn ang="0">
                  <a:pos x="T6" y="T7"/>
                </a:cxn>
                <a:cxn ang="0">
                  <a:pos x="T8" y="T9"/>
                </a:cxn>
                <a:cxn ang="0">
                  <a:pos x="T10" y="T11"/>
                </a:cxn>
                <a:cxn ang="0">
                  <a:pos x="T12" y="T13"/>
                </a:cxn>
              </a:cxnLst>
              <a:rect l="0" t="0" r="r" b="b"/>
              <a:pathLst>
                <a:path w="1615" h="2388">
                  <a:moveTo>
                    <a:pt x="1095" y="2309"/>
                  </a:moveTo>
                  <a:cubicBezTo>
                    <a:pt x="1047" y="2295"/>
                    <a:pt x="976" y="2248"/>
                    <a:pt x="937" y="2205"/>
                  </a:cubicBezTo>
                  <a:cubicBezTo>
                    <a:pt x="897" y="2162"/>
                    <a:pt x="670" y="1787"/>
                    <a:pt x="432" y="1371"/>
                  </a:cubicBezTo>
                  <a:cubicBezTo>
                    <a:pt x="57" y="716"/>
                    <a:pt x="0" y="599"/>
                    <a:pt x="0" y="493"/>
                  </a:cubicBezTo>
                  <a:cubicBezTo>
                    <a:pt x="0" y="177"/>
                    <a:pt x="319" y="0"/>
                    <a:pt x="576" y="173"/>
                  </a:cubicBezTo>
                  <a:cubicBezTo>
                    <a:pt x="708" y="261"/>
                    <a:pt x="1562" y="1731"/>
                    <a:pt x="1582" y="1904"/>
                  </a:cubicBezTo>
                  <a:cubicBezTo>
                    <a:pt x="1615" y="2180"/>
                    <a:pt x="1364" y="2388"/>
                    <a:pt x="1095" y="23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36" name="手繪多邊形 35"/>
            <p:cNvSpPr>
              <a:spLocks/>
            </p:cNvSpPr>
            <p:nvPr/>
          </p:nvSpPr>
          <p:spPr bwMode="auto">
            <a:xfrm>
              <a:off x="28223063" y="2831385"/>
              <a:ext cx="2639478" cy="2353173"/>
            </a:xfrm>
            <a:custGeom>
              <a:avLst/>
              <a:gdLst>
                <a:gd name="connsiteX0" fmla="*/ 2131064 w 3575426"/>
                <a:gd name="connsiteY0" fmla="*/ 2541777 h 3187599"/>
                <a:gd name="connsiteX1" fmla="*/ 1915582 w 3575426"/>
                <a:gd name="connsiteY1" fmla="*/ 2595054 h 3187599"/>
                <a:gd name="connsiteX2" fmla="*/ 1758320 w 3575426"/>
                <a:gd name="connsiteY2" fmla="*/ 2640746 h 3187599"/>
                <a:gd name="connsiteX3" fmla="*/ 1499216 w 3575426"/>
                <a:gd name="connsiteY3" fmla="*/ 2715941 h 3187599"/>
                <a:gd name="connsiteX4" fmla="*/ 1412848 w 3575426"/>
                <a:gd name="connsiteY4" fmla="*/ 2741126 h 3187599"/>
                <a:gd name="connsiteX5" fmla="*/ 1235434 w 3575426"/>
                <a:gd name="connsiteY5" fmla="*/ 2817400 h 3187599"/>
                <a:gd name="connsiteX6" fmla="*/ 1404932 w 3575426"/>
                <a:gd name="connsiteY6" fmla="*/ 2996213 h 3187599"/>
                <a:gd name="connsiteX7" fmla="*/ 1557514 w 3575426"/>
                <a:gd name="connsiteY7" fmla="*/ 2954838 h 3187599"/>
                <a:gd name="connsiteX8" fmla="*/ 1753282 w 3575426"/>
                <a:gd name="connsiteY8" fmla="*/ 2898711 h 3187599"/>
                <a:gd name="connsiteX9" fmla="*/ 2001950 w 3575426"/>
                <a:gd name="connsiteY9" fmla="*/ 2826755 h 3187599"/>
                <a:gd name="connsiteX10" fmla="*/ 2127544 w 3575426"/>
                <a:gd name="connsiteY10" fmla="*/ 2706946 h 3187599"/>
                <a:gd name="connsiteX11" fmla="*/ 2149136 w 3575426"/>
                <a:gd name="connsiteY11" fmla="*/ 2545763 h 3187599"/>
                <a:gd name="connsiteX12" fmla="*/ 2131064 w 3575426"/>
                <a:gd name="connsiteY12" fmla="*/ 2541777 h 3187599"/>
                <a:gd name="connsiteX13" fmla="*/ 2351430 w 3575426"/>
                <a:gd name="connsiteY13" fmla="*/ 367 h 3187599"/>
                <a:gd name="connsiteX14" fmla="*/ 2438368 w 3575426"/>
                <a:gd name="connsiteY14" fmla="*/ 46947 h 3187599"/>
                <a:gd name="connsiteX15" fmla="*/ 2845964 w 3575426"/>
                <a:gd name="connsiteY15" fmla="*/ 750106 h 3187599"/>
                <a:gd name="connsiteX16" fmla="*/ 3401186 w 3575426"/>
                <a:gd name="connsiteY16" fmla="*/ 1715014 h 3187599"/>
                <a:gd name="connsiteX17" fmla="*/ 3551334 w 3575426"/>
                <a:gd name="connsiteY17" fmla="*/ 2117180 h 3187599"/>
                <a:gd name="connsiteX18" fmla="*/ 3368780 w 3575426"/>
                <a:gd name="connsiteY18" fmla="*/ 2187388 h 3187599"/>
                <a:gd name="connsiteX19" fmla="*/ 3236636 w 3575426"/>
                <a:gd name="connsiteY19" fmla="*/ 2223752 h 3187599"/>
                <a:gd name="connsiteX20" fmla="*/ 3094408 w 3575426"/>
                <a:gd name="connsiteY20" fmla="*/ 2264436 h 3187599"/>
                <a:gd name="connsiteX21" fmla="*/ 2703376 w 3575426"/>
                <a:gd name="connsiteY21" fmla="*/ 2376409 h 3187599"/>
                <a:gd name="connsiteX22" fmla="*/ 2581314 w 3575426"/>
                <a:gd name="connsiteY22" fmla="*/ 2410612 h 3187599"/>
                <a:gd name="connsiteX23" fmla="*/ 2430086 w 3575426"/>
                <a:gd name="connsiteY23" fmla="*/ 2454538 h 3187599"/>
                <a:gd name="connsiteX24" fmla="*/ 2357714 w 3575426"/>
                <a:gd name="connsiteY24" fmla="*/ 2492702 h 3187599"/>
                <a:gd name="connsiteX25" fmla="*/ 2332508 w 3575426"/>
                <a:gd name="connsiteY25" fmla="*/ 2589553 h 3187599"/>
                <a:gd name="connsiteX26" fmla="*/ 2305504 w 3575426"/>
                <a:gd name="connsiteY26" fmla="*/ 2723128 h 3187599"/>
                <a:gd name="connsiteX27" fmla="*/ 2291822 w 3575426"/>
                <a:gd name="connsiteY27" fmla="*/ 2805577 h 3187599"/>
                <a:gd name="connsiteX28" fmla="*/ 2238892 w 3575426"/>
                <a:gd name="connsiteY28" fmla="*/ 2931231 h 3187599"/>
                <a:gd name="connsiteX29" fmla="*/ 1971722 w 3575426"/>
                <a:gd name="connsiteY29" fmla="*/ 3026282 h 3187599"/>
                <a:gd name="connsiteX30" fmla="*/ 1808972 w 3575426"/>
                <a:gd name="connsiteY30" fmla="*/ 3072367 h 3187599"/>
                <a:gd name="connsiteX31" fmla="*/ 1544684 w 3575426"/>
                <a:gd name="connsiteY31" fmla="*/ 3148696 h 3187599"/>
                <a:gd name="connsiteX32" fmla="*/ 1382294 w 3575426"/>
                <a:gd name="connsiteY32" fmla="*/ 3187580 h 3187599"/>
                <a:gd name="connsiteX33" fmla="*/ 1338006 w 3575426"/>
                <a:gd name="connsiteY33" fmla="*/ 3176058 h 3187599"/>
                <a:gd name="connsiteX34" fmla="*/ 1165894 w 3575426"/>
                <a:gd name="connsiteY34" fmla="*/ 3016921 h 3187599"/>
                <a:gd name="connsiteX35" fmla="*/ 1009264 w 3575426"/>
                <a:gd name="connsiteY35" fmla="*/ 2865704 h 3187599"/>
                <a:gd name="connsiteX36" fmla="*/ 922488 w 3575426"/>
                <a:gd name="connsiteY36" fmla="*/ 2883346 h 3187599"/>
                <a:gd name="connsiteX37" fmla="*/ 757218 w 3575426"/>
                <a:gd name="connsiteY37" fmla="*/ 2930871 h 3187599"/>
                <a:gd name="connsiteX38" fmla="*/ 614992 w 3575426"/>
                <a:gd name="connsiteY38" fmla="*/ 2970476 h 3187599"/>
                <a:gd name="connsiteX39" fmla="*/ 436760 w 3575426"/>
                <a:gd name="connsiteY39" fmla="*/ 3003959 h 3187599"/>
                <a:gd name="connsiteX40" fmla="*/ 25924 w 3575426"/>
                <a:gd name="connsiteY40" fmla="*/ 2292159 h 3187599"/>
                <a:gd name="connsiteX41" fmla="*/ 0 w 3575426"/>
                <a:gd name="connsiteY41" fmla="*/ 2243914 h 3187599"/>
                <a:gd name="connsiteX42" fmla="*/ 127102 w 3575426"/>
                <a:gd name="connsiteY42" fmla="*/ 2119340 h 3187599"/>
                <a:gd name="connsiteX43" fmla="*/ 543700 w 3575426"/>
                <a:gd name="connsiteY43" fmla="*/ 1715014 h 3187599"/>
                <a:gd name="connsiteX44" fmla="*/ 1605894 w 3575426"/>
                <a:gd name="connsiteY44" fmla="*/ 688539 h 3187599"/>
                <a:gd name="connsiteX45" fmla="*/ 2168318 w 3575426"/>
                <a:gd name="connsiteY45" fmla="*/ 144878 h 3187599"/>
                <a:gd name="connsiteX46" fmla="*/ 2319186 w 3575426"/>
                <a:gd name="connsiteY46" fmla="*/ 10223 h 3187599"/>
                <a:gd name="connsiteX47" fmla="*/ 2351430 w 3575426"/>
                <a:gd name="connsiteY47" fmla="*/ 367 h 31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75426" h="3187599">
                  <a:moveTo>
                    <a:pt x="2131064" y="2541777"/>
                  </a:moveTo>
                  <a:cubicBezTo>
                    <a:pt x="2102352" y="2542638"/>
                    <a:pt x="2038926" y="2558626"/>
                    <a:pt x="1915582" y="2595054"/>
                  </a:cubicBezTo>
                  <a:cubicBezTo>
                    <a:pt x="1845768" y="2615921"/>
                    <a:pt x="1774874" y="2636429"/>
                    <a:pt x="1758320" y="2640746"/>
                  </a:cubicBezTo>
                  <a:cubicBezTo>
                    <a:pt x="1705060" y="2655138"/>
                    <a:pt x="1546718" y="2700830"/>
                    <a:pt x="1499216" y="2715941"/>
                  </a:cubicBezTo>
                  <a:cubicBezTo>
                    <a:pt x="1474026" y="2723497"/>
                    <a:pt x="1435160" y="2735010"/>
                    <a:pt x="1412848" y="2741126"/>
                  </a:cubicBezTo>
                  <a:cubicBezTo>
                    <a:pt x="1251628" y="2785379"/>
                    <a:pt x="1235074" y="2792575"/>
                    <a:pt x="1235434" y="2817400"/>
                  </a:cubicBezTo>
                  <a:cubicBezTo>
                    <a:pt x="1235434" y="2833590"/>
                    <a:pt x="1389816" y="2996213"/>
                    <a:pt x="1404932" y="2996213"/>
                  </a:cubicBezTo>
                  <a:cubicBezTo>
                    <a:pt x="1411768" y="2996213"/>
                    <a:pt x="1480504" y="2977864"/>
                    <a:pt x="1557514" y="2954838"/>
                  </a:cubicBezTo>
                  <a:cubicBezTo>
                    <a:pt x="1634526" y="2932171"/>
                    <a:pt x="1722334" y="2906986"/>
                    <a:pt x="1753282" y="2898711"/>
                  </a:cubicBezTo>
                  <a:cubicBezTo>
                    <a:pt x="1830294" y="2878204"/>
                    <a:pt x="1941492" y="2846183"/>
                    <a:pt x="2001950" y="2826755"/>
                  </a:cubicBezTo>
                  <a:cubicBezTo>
                    <a:pt x="2119266" y="2789697"/>
                    <a:pt x="2108470" y="2800131"/>
                    <a:pt x="2127544" y="2706946"/>
                  </a:cubicBezTo>
                  <a:cubicBezTo>
                    <a:pt x="2154534" y="2577424"/>
                    <a:pt x="2157412" y="2554038"/>
                    <a:pt x="2149136" y="2545763"/>
                  </a:cubicBezTo>
                  <a:cubicBezTo>
                    <a:pt x="2146346" y="2542885"/>
                    <a:pt x="2140634" y="2541491"/>
                    <a:pt x="2131064" y="2541777"/>
                  </a:cubicBezTo>
                  <a:close/>
                  <a:moveTo>
                    <a:pt x="2351430" y="367"/>
                  </a:moveTo>
                  <a:cubicBezTo>
                    <a:pt x="2384156" y="-2739"/>
                    <a:pt x="2417034" y="14003"/>
                    <a:pt x="2438368" y="46947"/>
                  </a:cubicBezTo>
                  <a:cubicBezTo>
                    <a:pt x="2451690" y="67829"/>
                    <a:pt x="2635324" y="384305"/>
                    <a:pt x="2845964" y="750106"/>
                  </a:cubicBezTo>
                  <a:cubicBezTo>
                    <a:pt x="3056602" y="1116267"/>
                    <a:pt x="3306488" y="1550476"/>
                    <a:pt x="3401186" y="1715014"/>
                  </a:cubicBezTo>
                  <a:cubicBezTo>
                    <a:pt x="3589140" y="2041211"/>
                    <a:pt x="3598862" y="2066774"/>
                    <a:pt x="3551334" y="2117180"/>
                  </a:cubicBezTo>
                  <a:cubicBezTo>
                    <a:pt x="3529730" y="2140222"/>
                    <a:pt x="3506324" y="2149223"/>
                    <a:pt x="3368780" y="2187388"/>
                  </a:cubicBezTo>
                  <a:cubicBezTo>
                    <a:pt x="3338174" y="2195668"/>
                    <a:pt x="3278764" y="2212230"/>
                    <a:pt x="3236636" y="2223752"/>
                  </a:cubicBezTo>
                  <a:cubicBezTo>
                    <a:pt x="3194868" y="2235273"/>
                    <a:pt x="3130776" y="2253635"/>
                    <a:pt x="3094408" y="2264436"/>
                  </a:cubicBezTo>
                  <a:cubicBezTo>
                    <a:pt x="3006552" y="2290719"/>
                    <a:pt x="2741544" y="2366328"/>
                    <a:pt x="2703376" y="2376409"/>
                  </a:cubicBezTo>
                  <a:cubicBezTo>
                    <a:pt x="2686454" y="2380729"/>
                    <a:pt x="2631724" y="2396211"/>
                    <a:pt x="2581314" y="2410612"/>
                  </a:cubicBezTo>
                  <a:cubicBezTo>
                    <a:pt x="2530906" y="2425374"/>
                    <a:pt x="2462852" y="2445176"/>
                    <a:pt x="2430086" y="2454538"/>
                  </a:cubicBezTo>
                  <a:cubicBezTo>
                    <a:pt x="2394800" y="2464979"/>
                    <a:pt x="2365274" y="2480460"/>
                    <a:pt x="2357714" y="2492702"/>
                  </a:cubicBezTo>
                  <a:cubicBezTo>
                    <a:pt x="2350872" y="2503863"/>
                    <a:pt x="2339710" y="2547428"/>
                    <a:pt x="2332508" y="2589553"/>
                  </a:cubicBezTo>
                  <a:cubicBezTo>
                    <a:pt x="2325308" y="2631317"/>
                    <a:pt x="2313426" y="2691444"/>
                    <a:pt x="2305504" y="2723128"/>
                  </a:cubicBezTo>
                  <a:cubicBezTo>
                    <a:pt x="2297942" y="2754451"/>
                    <a:pt x="2291822" y="2791535"/>
                    <a:pt x="2291822" y="2805577"/>
                  </a:cubicBezTo>
                  <a:cubicBezTo>
                    <a:pt x="2291822" y="2838701"/>
                    <a:pt x="2264456" y="2903868"/>
                    <a:pt x="2238892" y="2931231"/>
                  </a:cubicBezTo>
                  <a:cubicBezTo>
                    <a:pt x="2218368" y="2953914"/>
                    <a:pt x="2165438" y="2972636"/>
                    <a:pt x="1971722" y="3026282"/>
                  </a:cubicBezTo>
                  <a:cubicBezTo>
                    <a:pt x="1910150" y="3043204"/>
                    <a:pt x="1837058" y="3064086"/>
                    <a:pt x="1808972" y="3072367"/>
                  </a:cubicBezTo>
                  <a:cubicBezTo>
                    <a:pt x="1760364" y="3087128"/>
                    <a:pt x="1609136" y="3130694"/>
                    <a:pt x="1544684" y="3148696"/>
                  </a:cubicBezTo>
                  <a:cubicBezTo>
                    <a:pt x="1470870" y="3169218"/>
                    <a:pt x="1391656" y="3188300"/>
                    <a:pt x="1382294" y="3187580"/>
                  </a:cubicBezTo>
                  <a:cubicBezTo>
                    <a:pt x="1376532" y="3187220"/>
                    <a:pt x="1356728" y="3181820"/>
                    <a:pt x="1338006" y="3176058"/>
                  </a:cubicBezTo>
                  <a:cubicBezTo>
                    <a:pt x="1314242" y="3168498"/>
                    <a:pt x="1262392" y="3120252"/>
                    <a:pt x="1165894" y="3016921"/>
                  </a:cubicBezTo>
                  <a:cubicBezTo>
                    <a:pt x="1089920" y="2935552"/>
                    <a:pt x="1019346" y="2867504"/>
                    <a:pt x="1009264" y="2865704"/>
                  </a:cubicBezTo>
                  <a:cubicBezTo>
                    <a:pt x="999184" y="2863904"/>
                    <a:pt x="959936" y="2871824"/>
                    <a:pt x="922488" y="2883346"/>
                  </a:cubicBezTo>
                  <a:cubicBezTo>
                    <a:pt x="884682" y="2894867"/>
                    <a:pt x="810148" y="2916110"/>
                    <a:pt x="757218" y="2930871"/>
                  </a:cubicBezTo>
                  <a:cubicBezTo>
                    <a:pt x="704288" y="2945273"/>
                    <a:pt x="640196" y="2963275"/>
                    <a:pt x="614992" y="2970476"/>
                  </a:cubicBezTo>
                  <a:cubicBezTo>
                    <a:pt x="455122" y="3015840"/>
                    <a:pt x="449002" y="3017281"/>
                    <a:pt x="436760" y="3003959"/>
                  </a:cubicBezTo>
                  <a:cubicBezTo>
                    <a:pt x="425238" y="2991358"/>
                    <a:pt x="78854" y="2391170"/>
                    <a:pt x="25924" y="2292159"/>
                  </a:cubicBezTo>
                  <a:lnTo>
                    <a:pt x="0" y="2243914"/>
                  </a:lnTo>
                  <a:lnTo>
                    <a:pt x="127102" y="2119340"/>
                  </a:lnTo>
                  <a:cubicBezTo>
                    <a:pt x="196956" y="2050932"/>
                    <a:pt x="384550" y="1869112"/>
                    <a:pt x="543700" y="1715014"/>
                  </a:cubicBezTo>
                  <a:cubicBezTo>
                    <a:pt x="918528" y="1353174"/>
                    <a:pt x="1076598" y="1200516"/>
                    <a:pt x="1605894" y="688539"/>
                  </a:cubicBezTo>
                  <a:cubicBezTo>
                    <a:pt x="1846060" y="456313"/>
                    <a:pt x="2099186" y="211845"/>
                    <a:pt x="2168318" y="144878"/>
                  </a:cubicBezTo>
                  <a:cubicBezTo>
                    <a:pt x="2237452" y="78270"/>
                    <a:pt x="2305144" y="17423"/>
                    <a:pt x="2319186" y="10223"/>
                  </a:cubicBezTo>
                  <a:cubicBezTo>
                    <a:pt x="2329628" y="4642"/>
                    <a:pt x="2340520" y="1402"/>
                    <a:pt x="2351430" y="36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grpSp>
        <p:nvGrpSpPr>
          <p:cNvPr id="37" name="群組 36"/>
          <p:cNvGrpSpPr/>
          <p:nvPr/>
        </p:nvGrpSpPr>
        <p:grpSpPr>
          <a:xfrm>
            <a:off x="6047547" y="4185959"/>
            <a:ext cx="781600" cy="588328"/>
            <a:chOff x="797010" y="5103333"/>
            <a:chExt cx="477058" cy="478790"/>
          </a:xfrm>
          <a:solidFill>
            <a:srgbClr val="7F7F7F"/>
          </a:solidFill>
        </p:grpSpPr>
        <p:sp>
          <p:nvSpPr>
            <p:cNvPr id="38" name="Freeform 51"/>
            <p:cNvSpPr>
              <a:spLocks/>
            </p:cNvSpPr>
            <p:nvPr/>
          </p:nvSpPr>
          <p:spPr bwMode="auto">
            <a:xfrm>
              <a:off x="797010" y="5119312"/>
              <a:ext cx="462619" cy="462811"/>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39" name="Freeform 62"/>
            <p:cNvSpPr>
              <a:spLocks/>
            </p:cNvSpPr>
            <p:nvPr/>
          </p:nvSpPr>
          <p:spPr bwMode="auto">
            <a:xfrm>
              <a:off x="883258" y="5205175"/>
              <a:ext cx="292049" cy="291278"/>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40" name="Freeform 69"/>
            <p:cNvSpPr>
              <a:spLocks/>
            </p:cNvSpPr>
            <p:nvPr/>
          </p:nvSpPr>
          <p:spPr bwMode="auto">
            <a:xfrm>
              <a:off x="967966" y="5103333"/>
              <a:ext cx="306102" cy="307257"/>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grpSp>
        <p:nvGrpSpPr>
          <p:cNvPr id="41" name="组合 24"/>
          <p:cNvGrpSpPr/>
          <p:nvPr/>
        </p:nvGrpSpPr>
        <p:grpSpPr>
          <a:xfrm>
            <a:off x="848168" y="246385"/>
            <a:ext cx="1182909" cy="850419"/>
            <a:chOff x="874713" y="304800"/>
            <a:chExt cx="1182909" cy="850419"/>
          </a:xfrm>
        </p:grpSpPr>
        <p:sp>
          <p:nvSpPr>
            <p:cNvPr id="42"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5" name="文本框 39">
            <a:extLst>
              <a:ext uri="{FF2B5EF4-FFF2-40B4-BE49-F238E27FC236}">
                <a16:creationId xmlns:a16="http://schemas.microsoft.com/office/drawing/2014/main" id="{B8F973A2-6CC5-A94D-859D-C41AD6CD8F1B}"/>
              </a:ext>
            </a:extLst>
          </p:cNvPr>
          <p:cNvSpPr txBox="1"/>
          <p:nvPr/>
        </p:nvSpPr>
        <p:spPr>
          <a:xfrm>
            <a:off x="2010800" y="366322"/>
            <a:ext cx="6752169" cy="646331"/>
          </a:xfrm>
          <a:prstGeom prst="rect">
            <a:avLst/>
          </a:prstGeom>
          <a:noFill/>
        </p:spPr>
        <p:txBody>
          <a:bodyPr wrap="none" rtlCol="0">
            <a:spAutoFit/>
            <a:scene3d>
              <a:camera prst="orthographicFront"/>
              <a:lightRig rig="threePt" dir="t"/>
            </a:scene3d>
            <a:sp3d contourW="12700"/>
          </a:bodyPr>
          <a:lstStyle/>
          <a:p>
            <a:pPr eaLnBrk="1" fontAlgn="ctr" hangingPunct="1"/>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110-</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社群領導人培力課程模組化</a:t>
            </a:r>
            <a:endParaRPr kumimoji="0" lang="zh-CN"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Tree>
    <p:extLst>
      <p:ext uri="{BB962C8B-B14F-4D97-AF65-F5344CB8AC3E}">
        <p14:creationId xmlns:p14="http://schemas.microsoft.com/office/powerpoint/2010/main" val="31785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endParaRPr lang="zh-TW" altLang="en-US" dirty="0">
              <a:solidFill>
                <a:srgbClr val="000000"/>
              </a:solidFill>
            </a:endParaRPr>
          </a:p>
        </p:txBody>
      </p:sp>
      <p:grpSp>
        <p:nvGrpSpPr>
          <p:cNvPr id="54" name="组合 24"/>
          <p:cNvGrpSpPr/>
          <p:nvPr/>
        </p:nvGrpSpPr>
        <p:grpSpPr>
          <a:xfrm>
            <a:off x="256713" y="230084"/>
            <a:ext cx="1182909" cy="850419"/>
            <a:chOff x="874713" y="304800"/>
            <a:chExt cx="1182909" cy="850419"/>
          </a:xfrm>
        </p:grpSpPr>
        <p:sp>
          <p:nvSpPr>
            <p:cNvPr id="55"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任意多边形 26"/>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58" name="文本框 39">
            <a:extLst>
              <a:ext uri="{FF2B5EF4-FFF2-40B4-BE49-F238E27FC236}">
                <a16:creationId xmlns:a16="http://schemas.microsoft.com/office/drawing/2014/main" id="{B8F973A2-6CC5-A94D-859D-C41AD6CD8F1B}"/>
              </a:ext>
            </a:extLst>
          </p:cNvPr>
          <p:cNvSpPr txBox="1"/>
          <p:nvPr/>
        </p:nvSpPr>
        <p:spPr>
          <a:xfrm>
            <a:off x="1201392" y="243912"/>
            <a:ext cx="9405139" cy="707886"/>
          </a:xfrm>
          <a:prstGeom prst="rect">
            <a:avLst/>
          </a:prstGeom>
          <a:noFill/>
        </p:spPr>
        <p:txBody>
          <a:bodyPr wrap="none" rtlCol="0">
            <a:spAutoFit/>
            <a:scene3d>
              <a:camera prst="orthographicFront"/>
              <a:lightRig rig="threePt" dir="t"/>
            </a:scene3d>
            <a:sp3d contourW="12700"/>
          </a:bodyPr>
          <a:lstStyle/>
          <a:p>
            <a:pPr eaLnBrk="1" fontAlgn="ctr" hangingPunct="1"/>
            <a:r>
              <a:rPr kumimoji="0" lang="zh-TW"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地方輔導群</a:t>
            </a:r>
            <a:r>
              <a:rPr kumimoji="0" lang="en-US" altLang="zh-TW"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a:t>
            </a:r>
            <a:r>
              <a:rPr kumimoji="0" lang="zh-TW"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整合專業人才 校校專業培力</a:t>
            </a:r>
            <a:endParaRPr kumimoji="0" lang="zh-CN" altLang="en-US" sz="40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矩形 5"/>
          <p:cNvSpPr/>
          <p:nvPr/>
        </p:nvSpPr>
        <p:spPr>
          <a:xfrm>
            <a:off x="650104" y="1211007"/>
            <a:ext cx="5799965" cy="1477328"/>
          </a:xfrm>
          <a:prstGeom prst="rect">
            <a:avLst/>
          </a:prstGeom>
          <a:solidFill>
            <a:srgbClr val="C5D7E2"/>
          </a:solidFill>
          <a:effectLst>
            <a:outerShdw blurRad="50800" dist="38100" dir="5400000" algn="t" rotWithShape="0">
              <a:prstClr val="black">
                <a:alpha val="40000"/>
              </a:prstClr>
            </a:outerShdw>
          </a:effectLst>
        </p:spPr>
        <p:txBody>
          <a:bodyPr wrap="square">
            <a:spAutoFit/>
          </a:bodyPr>
          <a:lstStyle/>
          <a:p>
            <a:r>
              <a:rPr lang="en-US" altLang="zh-TW" dirty="0">
                <a:solidFill>
                  <a:srgbClr val="000000"/>
                </a:solidFill>
                <a:latin typeface="Microsoft JhengHei" panose="020B0604030504040204" pitchFamily="34" charset="-120"/>
                <a:ea typeface="Microsoft JhengHei" panose="020B0604030504040204" pitchFamily="34" charset="-120"/>
              </a:rPr>
              <a:t>(</a:t>
            </a:r>
            <a:r>
              <a:rPr lang="zh-TW" altLang="zh-TW" dirty="0">
                <a:solidFill>
                  <a:srgbClr val="000000"/>
                </a:solidFill>
                <a:latin typeface="Microsoft JhengHei" panose="020B0604030504040204" pitchFamily="34" charset="-120"/>
                <a:ea typeface="Microsoft JhengHei" panose="020B0604030504040204" pitchFamily="34" charset="-120"/>
              </a:rPr>
              <a:t>一</a:t>
            </a:r>
            <a:r>
              <a:rPr lang="en-US" altLang="zh-TW" dirty="0">
                <a:solidFill>
                  <a:srgbClr val="000000"/>
                </a:solidFill>
                <a:latin typeface="Microsoft JhengHei" panose="020B0604030504040204" pitchFamily="34" charset="-120"/>
                <a:ea typeface="Microsoft JhengHei" panose="020B0604030504040204" pitchFamily="34" charset="-120"/>
              </a:rPr>
              <a:t>)</a:t>
            </a:r>
            <a:r>
              <a:rPr lang="zh-TW" altLang="zh-TW" dirty="0">
                <a:solidFill>
                  <a:srgbClr val="000000"/>
                </a:solidFill>
                <a:latin typeface="Microsoft JhengHei" panose="020B0604030504040204" pitchFamily="34" charset="-120"/>
                <a:ea typeface="Microsoft JhengHei" panose="020B0604030504040204" pitchFamily="34" charset="-120"/>
              </a:rPr>
              <a:t> 地方輔導群增能培力課程</a:t>
            </a:r>
            <a:r>
              <a:rPr lang="zh-TW" altLang="en-US" dirty="0">
                <a:solidFill>
                  <a:srgbClr val="000000"/>
                </a:solidFill>
                <a:latin typeface="Microsoft JhengHei" panose="020B0604030504040204" pitchFamily="34" charset="-120"/>
                <a:ea typeface="Microsoft JhengHei" panose="020B0604030504040204" pitchFamily="34" charset="-120"/>
              </a:rPr>
              <a:t>：</a:t>
            </a:r>
            <a:endParaRPr lang="en-US" altLang="zh-TW" dirty="0">
              <a:solidFill>
                <a:srgbClr val="000000"/>
              </a:solidFill>
              <a:latin typeface="Microsoft JhengHei" panose="020B0604030504040204" pitchFamily="34" charset="-120"/>
              <a:ea typeface="Microsoft JhengHei" panose="020B0604030504040204" pitchFamily="34" charset="-120"/>
            </a:endParaRPr>
          </a:p>
          <a:p>
            <a:r>
              <a:rPr lang="zh-TW" altLang="en-US" dirty="0">
                <a:solidFill>
                  <a:srgbClr val="000000"/>
                </a:solidFill>
                <a:latin typeface="Microsoft JhengHei" panose="020B0604030504040204" pitchFamily="34" charset="-120"/>
                <a:ea typeface="Microsoft JhengHei" panose="020B0604030504040204" pitchFamily="34" charset="-120"/>
              </a:rPr>
              <a:t>      </a:t>
            </a:r>
            <a:r>
              <a:rPr lang="zh-TW" altLang="zh-TW" dirty="0">
                <a:solidFill>
                  <a:srgbClr val="000000"/>
                </a:solidFill>
                <a:latin typeface="Microsoft JhengHei" panose="020B0604030504040204" pitchFamily="34" charset="-120"/>
                <a:ea typeface="Microsoft JhengHei" panose="020B0604030504040204" pitchFamily="34" charset="-120"/>
              </a:rPr>
              <a:t>課程計畫發展與評鑑</a:t>
            </a:r>
            <a:r>
              <a:rPr lang="zh-TW" altLang="en-US" dirty="0">
                <a:solidFill>
                  <a:srgbClr val="000000"/>
                </a:solidFill>
                <a:latin typeface="Microsoft JhengHei" panose="020B0604030504040204" pitchFamily="34" charset="-120"/>
                <a:ea typeface="Microsoft JhengHei" panose="020B0604030504040204" pitchFamily="34" charset="-120"/>
              </a:rPr>
              <a:t>  </a:t>
            </a:r>
            <a:r>
              <a:rPr lang="zh-TW" altLang="zh-TW" dirty="0">
                <a:solidFill>
                  <a:srgbClr val="000000"/>
                </a:solidFill>
                <a:latin typeface="Microsoft JhengHei" panose="020B0604030504040204" pitchFamily="34" charset="-120"/>
                <a:ea typeface="Microsoft JhengHei" panose="020B0604030504040204" pitchFamily="34" charset="-120"/>
              </a:rPr>
              <a:t>教學與課程領導知能等。</a:t>
            </a:r>
          </a:p>
          <a:p>
            <a:r>
              <a:rPr lang="en-US" altLang="zh-TW" dirty="0">
                <a:solidFill>
                  <a:srgbClr val="000000"/>
                </a:solidFill>
                <a:latin typeface="Microsoft JhengHei" panose="020B0604030504040204" pitchFamily="34" charset="-120"/>
                <a:ea typeface="Microsoft JhengHei" panose="020B0604030504040204" pitchFamily="34" charset="-120"/>
              </a:rPr>
              <a:t>(</a:t>
            </a:r>
            <a:r>
              <a:rPr lang="zh-TW" altLang="zh-TW" dirty="0">
                <a:solidFill>
                  <a:srgbClr val="000000"/>
                </a:solidFill>
                <a:latin typeface="Microsoft JhengHei" panose="020B0604030504040204" pitchFamily="34" charset="-120"/>
                <a:ea typeface="Microsoft JhengHei" panose="020B0604030504040204" pitchFamily="34" charset="-120"/>
              </a:rPr>
              <a:t>二</a:t>
            </a:r>
            <a:r>
              <a:rPr lang="en-US" altLang="zh-TW" dirty="0">
                <a:solidFill>
                  <a:srgbClr val="000000"/>
                </a:solidFill>
                <a:latin typeface="Microsoft JhengHei" panose="020B0604030504040204" pitchFamily="34" charset="-120"/>
                <a:ea typeface="Microsoft JhengHei" panose="020B0604030504040204" pitchFamily="34" charset="-120"/>
              </a:rPr>
              <a:t>)</a:t>
            </a:r>
            <a:r>
              <a:rPr lang="zh-TW" altLang="en-US" dirty="0">
                <a:solidFill>
                  <a:srgbClr val="000000"/>
                </a:solidFill>
                <a:latin typeface="Microsoft JhengHei" panose="020B0604030504040204" pitchFamily="34" charset="-120"/>
                <a:ea typeface="Microsoft JhengHei" panose="020B0604030504040204" pitchFamily="34" charset="-120"/>
              </a:rPr>
              <a:t>地方輔導群專業整合協作：</a:t>
            </a:r>
            <a:endParaRPr lang="en-US" altLang="zh-TW" dirty="0">
              <a:solidFill>
                <a:srgbClr val="000000"/>
              </a:solidFill>
              <a:latin typeface="Microsoft JhengHei" panose="020B0604030504040204" pitchFamily="34" charset="-120"/>
              <a:ea typeface="Microsoft JhengHei" panose="020B0604030504040204" pitchFamily="34" charset="-120"/>
            </a:endParaRPr>
          </a:p>
          <a:p>
            <a:r>
              <a:rPr lang="zh-TW" altLang="en-US" dirty="0">
                <a:solidFill>
                  <a:srgbClr val="000000"/>
                </a:solidFill>
                <a:latin typeface="Microsoft JhengHei" panose="020B0604030504040204" pitchFamily="34" charset="-120"/>
                <a:ea typeface="Microsoft JhengHei" panose="020B0604030504040204" pitchFamily="34" charset="-120"/>
              </a:rPr>
              <a:t>      </a:t>
            </a:r>
            <a:r>
              <a:rPr lang="zh-TW" altLang="zh-TW" dirty="0">
                <a:solidFill>
                  <a:srgbClr val="000000"/>
                </a:solidFill>
                <a:latin typeface="Microsoft JhengHei" panose="020B0604030504040204" pitchFamily="34" charset="-120"/>
                <a:ea typeface="Microsoft JhengHei" panose="020B0604030504040204" pitchFamily="34" charset="-120"/>
              </a:rPr>
              <a:t>課程諮詢委員</a:t>
            </a:r>
            <a:r>
              <a:rPr lang="zh-TW" altLang="en-US" dirty="0">
                <a:solidFill>
                  <a:srgbClr val="000000"/>
                </a:solidFill>
                <a:latin typeface="Microsoft JhengHei" panose="020B0604030504040204" pitchFamily="34" charset="-120"/>
                <a:ea typeface="Microsoft JhengHei" panose="020B0604030504040204" pitchFamily="34" charset="-120"/>
              </a:rPr>
              <a:t>、教專輔導員</a:t>
            </a:r>
            <a:r>
              <a:rPr lang="zh-TW" altLang="zh-TW" dirty="0">
                <a:solidFill>
                  <a:srgbClr val="000000"/>
                </a:solidFill>
                <a:latin typeface="Microsoft JhengHei" panose="020B0604030504040204" pitchFamily="34" charset="-120"/>
                <a:ea typeface="Microsoft JhengHei" panose="020B0604030504040204" pitchFamily="34" charset="-120"/>
              </a:rPr>
              <a:t>與國教輔導團到校諮詢服務</a:t>
            </a:r>
            <a:r>
              <a:rPr lang="zh-TW" altLang="en-US" dirty="0">
                <a:solidFill>
                  <a:srgbClr val="000000"/>
                </a:solidFill>
                <a:latin typeface="Microsoft JhengHei" panose="020B0604030504040204" pitchFamily="34" charset="-120"/>
                <a:ea typeface="Microsoft JhengHei" panose="020B0604030504040204" pitchFamily="34" charset="-120"/>
              </a:rPr>
              <a:t>、</a:t>
            </a:r>
            <a:r>
              <a:rPr lang="zh-TW" altLang="zh-TW" dirty="0">
                <a:solidFill>
                  <a:srgbClr val="000000"/>
                </a:solidFill>
                <a:latin typeface="Microsoft JhengHei" panose="020B0604030504040204" pitchFamily="34" charset="-120"/>
                <a:ea typeface="Microsoft JhengHei" panose="020B0604030504040204" pitchFamily="34" charset="-120"/>
              </a:rPr>
              <a:t>課程研發</a:t>
            </a:r>
            <a:r>
              <a:rPr lang="zh-TW" altLang="en-US" dirty="0">
                <a:solidFill>
                  <a:srgbClr val="000000"/>
                </a:solidFill>
                <a:latin typeface="Microsoft JhengHei" panose="020B0604030504040204" pitchFamily="34" charset="-120"/>
                <a:ea typeface="Microsoft JhengHei" panose="020B0604030504040204" pitchFamily="34" charset="-120"/>
              </a:rPr>
              <a:t>、教學</a:t>
            </a:r>
            <a:r>
              <a:rPr lang="zh-TW" altLang="zh-TW" dirty="0">
                <a:solidFill>
                  <a:srgbClr val="000000"/>
                </a:solidFill>
                <a:latin typeface="Microsoft JhengHei" panose="020B0604030504040204" pitchFamily="34" charset="-120"/>
                <a:ea typeface="Microsoft JhengHei" panose="020B0604030504040204" pitchFamily="34" charset="-120"/>
              </a:rPr>
              <a:t>實踐與提升學力。</a:t>
            </a:r>
          </a:p>
        </p:txBody>
      </p:sp>
      <p:grpSp>
        <p:nvGrpSpPr>
          <p:cNvPr id="9" name="群組 8"/>
          <p:cNvGrpSpPr/>
          <p:nvPr/>
        </p:nvGrpSpPr>
        <p:grpSpPr>
          <a:xfrm>
            <a:off x="5685611" y="1247407"/>
            <a:ext cx="5648380" cy="5122754"/>
            <a:chOff x="1747810" y="843706"/>
            <a:chExt cx="5648380" cy="5122754"/>
          </a:xfrm>
        </p:grpSpPr>
        <p:sp>
          <p:nvSpPr>
            <p:cNvPr id="149" name="手繪多邊形 148"/>
            <p:cNvSpPr/>
            <p:nvPr/>
          </p:nvSpPr>
          <p:spPr>
            <a:xfrm>
              <a:off x="2736512" y="891540"/>
              <a:ext cx="1842429" cy="2522414"/>
            </a:xfrm>
            <a:custGeom>
              <a:avLst/>
              <a:gdLst>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666790 w 2196193"/>
                <a:gd name="connsiteY10" fmla="*/ 2097699 h 3006741"/>
                <a:gd name="connsiteX11" fmla="*/ 481341 w 2196193"/>
                <a:gd name="connsiteY11" fmla="*/ 1997041 h 3006741"/>
                <a:gd name="connsiteX12" fmla="*/ 406804 w 2196193"/>
                <a:gd name="connsiteY12" fmla="*/ 1935542 h 3006741"/>
                <a:gd name="connsiteX13" fmla="*/ 329293 w 2196193"/>
                <a:gd name="connsiteY13" fmla="*/ 1889141 h 3006741"/>
                <a:gd name="connsiteX14" fmla="*/ 343206 w 2196193"/>
                <a:gd name="connsiteY14" fmla="*/ 1883069 h 3006741"/>
                <a:gd name="connsiteX15" fmla="*/ 319765 w 2196193"/>
                <a:gd name="connsiteY15" fmla="*/ 1863729 h 3006741"/>
                <a:gd name="connsiteX16" fmla="*/ 0 w 2196193"/>
                <a:gd name="connsiteY16" fmla="*/ 1091747 h 3006741"/>
                <a:gd name="connsiteX17" fmla="*/ 1091747 w 2196193"/>
                <a:gd name="connsiteY17"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29293 w 2196193"/>
                <a:gd name="connsiteY12" fmla="*/ 1889141 h 3006741"/>
                <a:gd name="connsiteX13" fmla="*/ 343206 w 2196193"/>
                <a:gd name="connsiteY13" fmla="*/ 1883069 h 3006741"/>
                <a:gd name="connsiteX14" fmla="*/ 319765 w 2196193"/>
                <a:gd name="connsiteY14" fmla="*/ 1863729 h 3006741"/>
                <a:gd name="connsiteX15" fmla="*/ 0 w 2196193"/>
                <a:gd name="connsiteY15" fmla="*/ 1091747 h 3006741"/>
                <a:gd name="connsiteX16" fmla="*/ 1091747 w 2196193"/>
                <a:gd name="connsiteY16"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43206 w 2196193"/>
                <a:gd name="connsiteY12" fmla="*/ 1883069 h 3006741"/>
                <a:gd name="connsiteX13" fmla="*/ 319765 w 2196193"/>
                <a:gd name="connsiteY13" fmla="*/ 1863729 h 3006741"/>
                <a:gd name="connsiteX14" fmla="*/ 0 w 2196193"/>
                <a:gd name="connsiteY14" fmla="*/ 1091747 h 3006741"/>
                <a:gd name="connsiteX15" fmla="*/ 1091747 w 2196193"/>
                <a:gd name="connsiteY15"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06804 w 2196193"/>
                <a:gd name="connsiteY10" fmla="*/ 1935542 h 3006741"/>
                <a:gd name="connsiteX11" fmla="*/ 343206 w 2196193"/>
                <a:gd name="connsiteY11" fmla="*/ 1883069 h 3006741"/>
                <a:gd name="connsiteX12" fmla="*/ 319765 w 2196193"/>
                <a:gd name="connsiteY12" fmla="*/ 1863729 h 3006741"/>
                <a:gd name="connsiteX13" fmla="*/ 0 w 2196193"/>
                <a:gd name="connsiteY13" fmla="*/ 1091747 h 3006741"/>
                <a:gd name="connsiteX14" fmla="*/ 1091747 w 2196193"/>
                <a:gd name="connsiteY14"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343206 w 2196193"/>
                <a:gd name="connsiteY10" fmla="*/ 1883069 h 3006741"/>
                <a:gd name="connsiteX11" fmla="*/ 319765 w 2196193"/>
                <a:gd name="connsiteY11" fmla="*/ 1863729 h 3006741"/>
                <a:gd name="connsiteX12" fmla="*/ 0 w 2196193"/>
                <a:gd name="connsiteY12" fmla="*/ 1091747 h 3006741"/>
                <a:gd name="connsiteX13" fmla="*/ 1091747 w 2196193"/>
                <a:gd name="connsiteY13" fmla="*/ 0 h 30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193" h="3006741">
                  <a:moveTo>
                    <a:pt x="1091747" y="0"/>
                  </a:moveTo>
                  <a:cubicBezTo>
                    <a:pt x="1619333" y="0"/>
                    <a:pt x="2059512" y="374231"/>
                    <a:pt x="2161314" y="871722"/>
                  </a:cubicBezTo>
                  <a:lnTo>
                    <a:pt x="2177143" y="975441"/>
                  </a:lnTo>
                  <a:lnTo>
                    <a:pt x="2177143" y="942991"/>
                  </a:lnTo>
                  <a:cubicBezTo>
                    <a:pt x="2177249" y="954504"/>
                    <a:pt x="2177356" y="966017"/>
                    <a:pt x="2177462" y="977530"/>
                  </a:cubicBezTo>
                  <a:lnTo>
                    <a:pt x="2177858" y="980122"/>
                  </a:lnTo>
                  <a:cubicBezTo>
                    <a:pt x="2181585" y="1016824"/>
                    <a:pt x="2183494" y="1054062"/>
                    <a:pt x="2183494" y="1091747"/>
                  </a:cubicBezTo>
                  <a:lnTo>
                    <a:pt x="2179286" y="1175092"/>
                  </a:lnTo>
                  <a:lnTo>
                    <a:pt x="2196193" y="3006741"/>
                  </a:lnTo>
                  <a:lnTo>
                    <a:pt x="694813" y="2107956"/>
                  </a:lnTo>
                  <a:lnTo>
                    <a:pt x="343206" y="1883069"/>
                  </a:lnTo>
                  <a:lnTo>
                    <a:pt x="319765" y="1863729"/>
                  </a:lnTo>
                  <a:cubicBezTo>
                    <a:pt x="122198" y="1666161"/>
                    <a:pt x="0" y="1393225"/>
                    <a:pt x="0" y="1091747"/>
                  </a:cubicBezTo>
                  <a:cubicBezTo>
                    <a:pt x="0" y="488792"/>
                    <a:pt x="488792" y="0"/>
                    <a:pt x="1091747" y="0"/>
                  </a:cubicBezTo>
                  <a:close/>
                </a:path>
              </a:pathLst>
            </a:cu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dirty="0">
                <a:solidFill>
                  <a:srgbClr val="000000"/>
                </a:solidFill>
                <a:latin typeface="Microsoft JhengHei" panose="020B0604030504040204" pitchFamily="34" charset="-120"/>
                <a:ea typeface="Microsoft JhengHei" panose="020B0604030504040204" pitchFamily="34" charset="-120"/>
              </a:endParaRPr>
            </a:p>
          </p:txBody>
        </p:sp>
        <p:sp>
          <p:nvSpPr>
            <p:cNvPr id="150" name="手繪多邊形 149"/>
            <p:cNvSpPr/>
            <p:nvPr/>
          </p:nvSpPr>
          <p:spPr>
            <a:xfrm rot="3637202">
              <a:off x="4288442" y="728610"/>
              <a:ext cx="1842430" cy="2522414"/>
            </a:xfrm>
            <a:custGeom>
              <a:avLst/>
              <a:gdLst>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666790 w 2196193"/>
                <a:gd name="connsiteY10" fmla="*/ 2097699 h 3006741"/>
                <a:gd name="connsiteX11" fmla="*/ 481341 w 2196193"/>
                <a:gd name="connsiteY11" fmla="*/ 1997041 h 3006741"/>
                <a:gd name="connsiteX12" fmla="*/ 406804 w 2196193"/>
                <a:gd name="connsiteY12" fmla="*/ 1935542 h 3006741"/>
                <a:gd name="connsiteX13" fmla="*/ 329293 w 2196193"/>
                <a:gd name="connsiteY13" fmla="*/ 1889141 h 3006741"/>
                <a:gd name="connsiteX14" fmla="*/ 343206 w 2196193"/>
                <a:gd name="connsiteY14" fmla="*/ 1883069 h 3006741"/>
                <a:gd name="connsiteX15" fmla="*/ 319765 w 2196193"/>
                <a:gd name="connsiteY15" fmla="*/ 1863729 h 3006741"/>
                <a:gd name="connsiteX16" fmla="*/ 0 w 2196193"/>
                <a:gd name="connsiteY16" fmla="*/ 1091747 h 3006741"/>
                <a:gd name="connsiteX17" fmla="*/ 1091747 w 2196193"/>
                <a:gd name="connsiteY17"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29293 w 2196193"/>
                <a:gd name="connsiteY12" fmla="*/ 1889141 h 3006741"/>
                <a:gd name="connsiteX13" fmla="*/ 343206 w 2196193"/>
                <a:gd name="connsiteY13" fmla="*/ 1883069 h 3006741"/>
                <a:gd name="connsiteX14" fmla="*/ 319765 w 2196193"/>
                <a:gd name="connsiteY14" fmla="*/ 1863729 h 3006741"/>
                <a:gd name="connsiteX15" fmla="*/ 0 w 2196193"/>
                <a:gd name="connsiteY15" fmla="*/ 1091747 h 3006741"/>
                <a:gd name="connsiteX16" fmla="*/ 1091747 w 2196193"/>
                <a:gd name="connsiteY16"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43206 w 2196193"/>
                <a:gd name="connsiteY12" fmla="*/ 1883069 h 3006741"/>
                <a:gd name="connsiteX13" fmla="*/ 319765 w 2196193"/>
                <a:gd name="connsiteY13" fmla="*/ 1863729 h 3006741"/>
                <a:gd name="connsiteX14" fmla="*/ 0 w 2196193"/>
                <a:gd name="connsiteY14" fmla="*/ 1091747 h 3006741"/>
                <a:gd name="connsiteX15" fmla="*/ 1091747 w 2196193"/>
                <a:gd name="connsiteY15"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06804 w 2196193"/>
                <a:gd name="connsiteY10" fmla="*/ 1935542 h 3006741"/>
                <a:gd name="connsiteX11" fmla="*/ 343206 w 2196193"/>
                <a:gd name="connsiteY11" fmla="*/ 1883069 h 3006741"/>
                <a:gd name="connsiteX12" fmla="*/ 319765 w 2196193"/>
                <a:gd name="connsiteY12" fmla="*/ 1863729 h 3006741"/>
                <a:gd name="connsiteX13" fmla="*/ 0 w 2196193"/>
                <a:gd name="connsiteY13" fmla="*/ 1091747 h 3006741"/>
                <a:gd name="connsiteX14" fmla="*/ 1091747 w 2196193"/>
                <a:gd name="connsiteY14"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343206 w 2196193"/>
                <a:gd name="connsiteY10" fmla="*/ 1883069 h 3006741"/>
                <a:gd name="connsiteX11" fmla="*/ 319765 w 2196193"/>
                <a:gd name="connsiteY11" fmla="*/ 1863729 h 3006741"/>
                <a:gd name="connsiteX12" fmla="*/ 0 w 2196193"/>
                <a:gd name="connsiteY12" fmla="*/ 1091747 h 3006741"/>
                <a:gd name="connsiteX13" fmla="*/ 1091747 w 2196193"/>
                <a:gd name="connsiteY13" fmla="*/ 0 h 30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193" h="3006741">
                  <a:moveTo>
                    <a:pt x="1091747" y="0"/>
                  </a:moveTo>
                  <a:cubicBezTo>
                    <a:pt x="1619333" y="0"/>
                    <a:pt x="2059512" y="374231"/>
                    <a:pt x="2161314" y="871722"/>
                  </a:cubicBezTo>
                  <a:lnTo>
                    <a:pt x="2177143" y="975441"/>
                  </a:lnTo>
                  <a:lnTo>
                    <a:pt x="2177143" y="942991"/>
                  </a:lnTo>
                  <a:cubicBezTo>
                    <a:pt x="2177249" y="954504"/>
                    <a:pt x="2177356" y="966017"/>
                    <a:pt x="2177462" y="977530"/>
                  </a:cubicBezTo>
                  <a:lnTo>
                    <a:pt x="2177858" y="980122"/>
                  </a:lnTo>
                  <a:cubicBezTo>
                    <a:pt x="2181585" y="1016824"/>
                    <a:pt x="2183494" y="1054062"/>
                    <a:pt x="2183494" y="1091747"/>
                  </a:cubicBezTo>
                  <a:lnTo>
                    <a:pt x="2179286" y="1175092"/>
                  </a:lnTo>
                  <a:lnTo>
                    <a:pt x="2196193" y="3006741"/>
                  </a:lnTo>
                  <a:lnTo>
                    <a:pt x="694813" y="2107956"/>
                  </a:lnTo>
                  <a:lnTo>
                    <a:pt x="343206" y="1883069"/>
                  </a:lnTo>
                  <a:lnTo>
                    <a:pt x="319765" y="1863729"/>
                  </a:lnTo>
                  <a:cubicBezTo>
                    <a:pt x="122198" y="1666161"/>
                    <a:pt x="0" y="1393225"/>
                    <a:pt x="0" y="1091747"/>
                  </a:cubicBezTo>
                  <a:cubicBezTo>
                    <a:pt x="0" y="488792"/>
                    <a:pt x="488792" y="0"/>
                    <a:pt x="1091747" y="0"/>
                  </a:cubicBezTo>
                  <a:close/>
                </a:path>
              </a:pathLst>
            </a:cu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dirty="0">
                <a:solidFill>
                  <a:srgbClr val="000000"/>
                </a:solidFill>
                <a:latin typeface="Microsoft JhengHei" panose="020B0604030504040204" pitchFamily="34" charset="-120"/>
                <a:ea typeface="Microsoft JhengHei" panose="020B0604030504040204" pitchFamily="34" charset="-120"/>
              </a:endParaRPr>
            </a:p>
          </p:txBody>
        </p:sp>
        <p:sp>
          <p:nvSpPr>
            <p:cNvPr id="151" name="手繪多邊形 150"/>
            <p:cNvSpPr/>
            <p:nvPr/>
          </p:nvSpPr>
          <p:spPr>
            <a:xfrm rot="7200000">
              <a:off x="5213768" y="2003931"/>
              <a:ext cx="1842430" cy="2522414"/>
            </a:xfrm>
            <a:custGeom>
              <a:avLst/>
              <a:gdLst>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666790 w 2196193"/>
                <a:gd name="connsiteY10" fmla="*/ 2097699 h 3006741"/>
                <a:gd name="connsiteX11" fmla="*/ 481341 w 2196193"/>
                <a:gd name="connsiteY11" fmla="*/ 1997041 h 3006741"/>
                <a:gd name="connsiteX12" fmla="*/ 406804 w 2196193"/>
                <a:gd name="connsiteY12" fmla="*/ 1935542 h 3006741"/>
                <a:gd name="connsiteX13" fmla="*/ 329293 w 2196193"/>
                <a:gd name="connsiteY13" fmla="*/ 1889141 h 3006741"/>
                <a:gd name="connsiteX14" fmla="*/ 343206 w 2196193"/>
                <a:gd name="connsiteY14" fmla="*/ 1883069 h 3006741"/>
                <a:gd name="connsiteX15" fmla="*/ 319765 w 2196193"/>
                <a:gd name="connsiteY15" fmla="*/ 1863729 h 3006741"/>
                <a:gd name="connsiteX16" fmla="*/ 0 w 2196193"/>
                <a:gd name="connsiteY16" fmla="*/ 1091747 h 3006741"/>
                <a:gd name="connsiteX17" fmla="*/ 1091747 w 2196193"/>
                <a:gd name="connsiteY17"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29293 w 2196193"/>
                <a:gd name="connsiteY12" fmla="*/ 1889141 h 3006741"/>
                <a:gd name="connsiteX13" fmla="*/ 343206 w 2196193"/>
                <a:gd name="connsiteY13" fmla="*/ 1883069 h 3006741"/>
                <a:gd name="connsiteX14" fmla="*/ 319765 w 2196193"/>
                <a:gd name="connsiteY14" fmla="*/ 1863729 h 3006741"/>
                <a:gd name="connsiteX15" fmla="*/ 0 w 2196193"/>
                <a:gd name="connsiteY15" fmla="*/ 1091747 h 3006741"/>
                <a:gd name="connsiteX16" fmla="*/ 1091747 w 2196193"/>
                <a:gd name="connsiteY16"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43206 w 2196193"/>
                <a:gd name="connsiteY12" fmla="*/ 1883069 h 3006741"/>
                <a:gd name="connsiteX13" fmla="*/ 319765 w 2196193"/>
                <a:gd name="connsiteY13" fmla="*/ 1863729 h 3006741"/>
                <a:gd name="connsiteX14" fmla="*/ 0 w 2196193"/>
                <a:gd name="connsiteY14" fmla="*/ 1091747 h 3006741"/>
                <a:gd name="connsiteX15" fmla="*/ 1091747 w 2196193"/>
                <a:gd name="connsiteY15"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06804 w 2196193"/>
                <a:gd name="connsiteY10" fmla="*/ 1935542 h 3006741"/>
                <a:gd name="connsiteX11" fmla="*/ 343206 w 2196193"/>
                <a:gd name="connsiteY11" fmla="*/ 1883069 h 3006741"/>
                <a:gd name="connsiteX12" fmla="*/ 319765 w 2196193"/>
                <a:gd name="connsiteY12" fmla="*/ 1863729 h 3006741"/>
                <a:gd name="connsiteX13" fmla="*/ 0 w 2196193"/>
                <a:gd name="connsiteY13" fmla="*/ 1091747 h 3006741"/>
                <a:gd name="connsiteX14" fmla="*/ 1091747 w 2196193"/>
                <a:gd name="connsiteY14"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343206 w 2196193"/>
                <a:gd name="connsiteY10" fmla="*/ 1883069 h 3006741"/>
                <a:gd name="connsiteX11" fmla="*/ 319765 w 2196193"/>
                <a:gd name="connsiteY11" fmla="*/ 1863729 h 3006741"/>
                <a:gd name="connsiteX12" fmla="*/ 0 w 2196193"/>
                <a:gd name="connsiteY12" fmla="*/ 1091747 h 3006741"/>
                <a:gd name="connsiteX13" fmla="*/ 1091747 w 2196193"/>
                <a:gd name="connsiteY13" fmla="*/ 0 h 30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193" h="3006741">
                  <a:moveTo>
                    <a:pt x="1091747" y="0"/>
                  </a:moveTo>
                  <a:cubicBezTo>
                    <a:pt x="1619333" y="0"/>
                    <a:pt x="2059512" y="374231"/>
                    <a:pt x="2161314" y="871722"/>
                  </a:cubicBezTo>
                  <a:lnTo>
                    <a:pt x="2177143" y="975441"/>
                  </a:lnTo>
                  <a:lnTo>
                    <a:pt x="2177143" y="942991"/>
                  </a:lnTo>
                  <a:cubicBezTo>
                    <a:pt x="2177249" y="954504"/>
                    <a:pt x="2177356" y="966017"/>
                    <a:pt x="2177462" y="977530"/>
                  </a:cubicBezTo>
                  <a:lnTo>
                    <a:pt x="2177858" y="980122"/>
                  </a:lnTo>
                  <a:cubicBezTo>
                    <a:pt x="2181585" y="1016824"/>
                    <a:pt x="2183494" y="1054062"/>
                    <a:pt x="2183494" y="1091747"/>
                  </a:cubicBezTo>
                  <a:lnTo>
                    <a:pt x="2179286" y="1175092"/>
                  </a:lnTo>
                  <a:lnTo>
                    <a:pt x="2196193" y="3006741"/>
                  </a:lnTo>
                  <a:lnTo>
                    <a:pt x="694813" y="2107956"/>
                  </a:lnTo>
                  <a:lnTo>
                    <a:pt x="343206" y="1883069"/>
                  </a:lnTo>
                  <a:lnTo>
                    <a:pt x="319765" y="1863729"/>
                  </a:lnTo>
                  <a:cubicBezTo>
                    <a:pt x="122198" y="1666161"/>
                    <a:pt x="0" y="1393225"/>
                    <a:pt x="0" y="1091747"/>
                  </a:cubicBezTo>
                  <a:cubicBezTo>
                    <a:pt x="0" y="488792"/>
                    <a:pt x="488792" y="0"/>
                    <a:pt x="1091747" y="0"/>
                  </a:cubicBezTo>
                  <a:close/>
                </a:path>
              </a:pathLst>
            </a:cu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icrosoft JhengHei" panose="020B0604030504040204" pitchFamily="34" charset="-120"/>
                <a:ea typeface="Microsoft JhengHei" panose="020B0604030504040204" pitchFamily="34" charset="-120"/>
              </a:endParaRPr>
            </a:p>
          </p:txBody>
        </p:sp>
        <p:sp>
          <p:nvSpPr>
            <p:cNvPr id="152" name="手繪多邊形 151"/>
            <p:cNvSpPr/>
            <p:nvPr/>
          </p:nvSpPr>
          <p:spPr>
            <a:xfrm rot="10800000">
              <a:off x="4580904" y="3444046"/>
              <a:ext cx="1842429" cy="2522414"/>
            </a:xfrm>
            <a:custGeom>
              <a:avLst/>
              <a:gdLst>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666790 w 2196193"/>
                <a:gd name="connsiteY10" fmla="*/ 2097699 h 3006741"/>
                <a:gd name="connsiteX11" fmla="*/ 481341 w 2196193"/>
                <a:gd name="connsiteY11" fmla="*/ 1997041 h 3006741"/>
                <a:gd name="connsiteX12" fmla="*/ 406804 w 2196193"/>
                <a:gd name="connsiteY12" fmla="*/ 1935542 h 3006741"/>
                <a:gd name="connsiteX13" fmla="*/ 329293 w 2196193"/>
                <a:gd name="connsiteY13" fmla="*/ 1889141 h 3006741"/>
                <a:gd name="connsiteX14" fmla="*/ 343206 w 2196193"/>
                <a:gd name="connsiteY14" fmla="*/ 1883069 h 3006741"/>
                <a:gd name="connsiteX15" fmla="*/ 319765 w 2196193"/>
                <a:gd name="connsiteY15" fmla="*/ 1863729 h 3006741"/>
                <a:gd name="connsiteX16" fmla="*/ 0 w 2196193"/>
                <a:gd name="connsiteY16" fmla="*/ 1091747 h 3006741"/>
                <a:gd name="connsiteX17" fmla="*/ 1091747 w 2196193"/>
                <a:gd name="connsiteY17"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29293 w 2196193"/>
                <a:gd name="connsiteY12" fmla="*/ 1889141 h 3006741"/>
                <a:gd name="connsiteX13" fmla="*/ 343206 w 2196193"/>
                <a:gd name="connsiteY13" fmla="*/ 1883069 h 3006741"/>
                <a:gd name="connsiteX14" fmla="*/ 319765 w 2196193"/>
                <a:gd name="connsiteY14" fmla="*/ 1863729 h 3006741"/>
                <a:gd name="connsiteX15" fmla="*/ 0 w 2196193"/>
                <a:gd name="connsiteY15" fmla="*/ 1091747 h 3006741"/>
                <a:gd name="connsiteX16" fmla="*/ 1091747 w 2196193"/>
                <a:gd name="connsiteY16"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43206 w 2196193"/>
                <a:gd name="connsiteY12" fmla="*/ 1883069 h 3006741"/>
                <a:gd name="connsiteX13" fmla="*/ 319765 w 2196193"/>
                <a:gd name="connsiteY13" fmla="*/ 1863729 h 3006741"/>
                <a:gd name="connsiteX14" fmla="*/ 0 w 2196193"/>
                <a:gd name="connsiteY14" fmla="*/ 1091747 h 3006741"/>
                <a:gd name="connsiteX15" fmla="*/ 1091747 w 2196193"/>
                <a:gd name="connsiteY15"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06804 w 2196193"/>
                <a:gd name="connsiteY10" fmla="*/ 1935542 h 3006741"/>
                <a:gd name="connsiteX11" fmla="*/ 343206 w 2196193"/>
                <a:gd name="connsiteY11" fmla="*/ 1883069 h 3006741"/>
                <a:gd name="connsiteX12" fmla="*/ 319765 w 2196193"/>
                <a:gd name="connsiteY12" fmla="*/ 1863729 h 3006741"/>
                <a:gd name="connsiteX13" fmla="*/ 0 w 2196193"/>
                <a:gd name="connsiteY13" fmla="*/ 1091747 h 3006741"/>
                <a:gd name="connsiteX14" fmla="*/ 1091747 w 2196193"/>
                <a:gd name="connsiteY14"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343206 w 2196193"/>
                <a:gd name="connsiteY10" fmla="*/ 1883069 h 3006741"/>
                <a:gd name="connsiteX11" fmla="*/ 319765 w 2196193"/>
                <a:gd name="connsiteY11" fmla="*/ 1863729 h 3006741"/>
                <a:gd name="connsiteX12" fmla="*/ 0 w 2196193"/>
                <a:gd name="connsiteY12" fmla="*/ 1091747 h 3006741"/>
                <a:gd name="connsiteX13" fmla="*/ 1091747 w 2196193"/>
                <a:gd name="connsiteY13" fmla="*/ 0 h 30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193" h="3006741">
                  <a:moveTo>
                    <a:pt x="1091747" y="0"/>
                  </a:moveTo>
                  <a:cubicBezTo>
                    <a:pt x="1619333" y="0"/>
                    <a:pt x="2059512" y="374231"/>
                    <a:pt x="2161314" y="871722"/>
                  </a:cubicBezTo>
                  <a:lnTo>
                    <a:pt x="2177143" y="975441"/>
                  </a:lnTo>
                  <a:lnTo>
                    <a:pt x="2177143" y="942991"/>
                  </a:lnTo>
                  <a:cubicBezTo>
                    <a:pt x="2177249" y="954504"/>
                    <a:pt x="2177356" y="966017"/>
                    <a:pt x="2177462" y="977530"/>
                  </a:cubicBezTo>
                  <a:lnTo>
                    <a:pt x="2177858" y="980122"/>
                  </a:lnTo>
                  <a:cubicBezTo>
                    <a:pt x="2181585" y="1016824"/>
                    <a:pt x="2183494" y="1054062"/>
                    <a:pt x="2183494" y="1091747"/>
                  </a:cubicBezTo>
                  <a:lnTo>
                    <a:pt x="2179286" y="1175092"/>
                  </a:lnTo>
                  <a:lnTo>
                    <a:pt x="2196193" y="3006741"/>
                  </a:lnTo>
                  <a:lnTo>
                    <a:pt x="694813" y="2107956"/>
                  </a:lnTo>
                  <a:lnTo>
                    <a:pt x="343206" y="1883069"/>
                  </a:lnTo>
                  <a:lnTo>
                    <a:pt x="319765" y="1863729"/>
                  </a:lnTo>
                  <a:cubicBezTo>
                    <a:pt x="122198" y="1666161"/>
                    <a:pt x="0" y="1393225"/>
                    <a:pt x="0" y="1091747"/>
                  </a:cubicBezTo>
                  <a:cubicBezTo>
                    <a:pt x="0" y="488792"/>
                    <a:pt x="488792" y="0"/>
                    <a:pt x="1091747" y="0"/>
                  </a:cubicBezTo>
                  <a:close/>
                </a:path>
              </a:pathLst>
            </a:cu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icrosoft JhengHei" panose="020B0604030504040204" pitchFamily="34" charset="-120"/>
                <a:ea typeface="Microsoft JhengHei" panose="020B0604030504040204" pitchFamily="34" charset="-120"/>
              </a:endParaRPr>
            </a:p>
          </p:txBody>
        </p:sp>
        <p:sp>
          <p:nvSpPr>
            <p:cNvPr id="153" name="手繪多邊形 152"/>
            <p:cNvSpPr/>
            <p:nvPr/>
          </p:nvSpPr>
          <p:spPr>
            <a:xfrm rot="14400000">
              <a:off x="3017922" y="3616646"/>
              <a:ext cx="1842430" cy="2522414"/>
            </a:xfrm>
            <a:custGeom>
              <a:avLst/>
              <a:gdLst>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666790 w 2196193"/>
                <a:gd name="connsiteY10" fmla="*/ 2097699 h 3006741"/>
                <a:gd name="connsiteX11" fmla="*/ 481341 w 2196193"/>
                <a:gd name="connsiteY11" fmla="*/ 1997041 h 3006741"/>
                <a:gd name="connsiteX12" fmla="*/ 406804 w 2196193"/>
                <a:gd name="connsiteY12" fmla="*/ 1935542 h 3006741"/>
                <a:gd name="connsiteX13" fmla="*/ 329293 w 2196193"/>
                <a:gd name="connsiteY13" fmla="*/ 1889141 h 3006741"/>
                <a:gd name="connsiteX14" fmla="*/ 343206 w 2196193"/>
                <a:gd name="connsiteY14" fmla="*/ 1883069 h 3006741"/>
                <a:gd name="connsiteX15" fmla="*/ 319765 w 2196193"/>
                <a:gd name="connsiteY15" fmla="*/ 1863729 h 3006741"/>
                <a:gd name="connsiteX16" fmla="*/ 0 w 2196193"/>
                <a:gd name="connsiteY16" fmla="*/ 1091747 h 3006741"/>
                <a:gd name="connsiteX17" fmla="*/ 1091747 w 2196193"/>
                <a:gd name="connsiteY17"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29293 w 2196193"/>
                <a:gd name="connsiteY12" fmla="*/ 1889141 h 3006741"/>
                <a:gd name="connsiteX13" fmla="*/ 343206 w 2196193"/>
                <a:gd name="connsiteY13" fmla="*/ 1883069 h 3006741"/>
                <a:gd name="connsiteX14" fmla="*/ 319765 w 2196193"/>
                <a:gd name="connsiteY14" fmla="*/ 1863729 h 3006741"/>
                <a:gd name="connsiteX15" fmla="*/ 0 w 2196193"/>
                <a:gd name="connsiteY15" fmla="*/ 1091747 h 3006741"/>
                <a:gd name="connsiteX16" fmla="*/ 1091747 w 2196193"/>
                <a:gd name="connsiteY16"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43206 w 2196193"/>
                <a:gd name="connsiteY12" fmla="*/ 1883069 h 3006741"/>
                <a:gd name="connsiteX13" fmla="*/ 319765 w 2196193"/>
                <a:gd name="connsiteY13" fmla="*/ 1863729 h 3006741"/>
                <a:gd name="connsiteX14" fmla="*/ 0 w 2196193"/>
                <a:gd name="connsiteY14" fmla="*/ 1091747 h 3006741"/>
                <a:gd name="connsiteX15" fmla="*/ 1091747 w 2196193"/>
                <a:gd name="connsiteY15"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06804 w 2196193"/>
                <a:gd name="connsiteY10" fmla="*/ 1935542 h 3006741"/>
                <a:gd name="connsiteX11" fmla="*/ 343206 w 2196193"/>
                <a:gd name="connsiteY11" fmla="*/ 1883069 h 3006741"/>
                <a:gd name="connsiteX12" fmla="*/ 319765 w 2196193"/>
                <a:gd name="connsiteY12" fmla="*/ 1863729 h 3006741"/>
                <a:gd name="connsiteX13" fmla="*/ 0 w 2196193"/>
                <a:gd name="connsiteY13" fmla="*/ 1091747 h 3006741"/>
                <a:gd name="connsiteX14" fmla="*/ 1091747 w 2196193"/>
                <a:gd name="connsiteY14"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343206 w 2196193"/>
                <a:gd name="connsiteY10" fmla="*/ 1883069 h 3006741"/>
                <a:gd name="connsiteX11" fmla="*/ 319765 w 2196193"/>
                <a:gd name="connsiteY11" fmla="*/ 1863729 h 3006741"/>
                <a:gd name="connsiteX12" fmla="*/ 0 w 2196193"/>
                <a:gd name="connsiteY12" fmla="*/ 1091747 h 3006741"/>
                <a:gd name="connsiteX13" fmla="*/ 1091747 w 2196193"/>
                <a:gd name="connsiteY13" fmla="*/ 0 h 30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193" h="3006741">
                  <a:moveTo>
                    <a:pt x="1091747" y="0"/>
                  </a:moveTo>
                  <a:cubicBezTo>
                    <a:pt x="1619333" y="0"/>
                    <a:pt x="2059512" y="374231"/>
                    <a:pt x="2161314" y="871722"/>
                  </a:cubicBezTo>
                  <a:lnTo>
                    <a:pt x="2177143" y="975441"/>
                  </a:lnTo>
                  <a:lnTo>
                    <a:pt x="2177143" y="942991"/>
                  </a:lnTo>
                  <a:cubicBezTo>
                    <a:pt x="2177249" y="954504"/>
                    <a:pt x="2177356" y="966017"/>
                    <a:pt x="2177462" y="977530"/>
                  </a:cubicBezTo>
                  <a:lnTo>
                    <a:pt x="2177858" y="980122"/>
                  </a:lnTo>
                  <a:cubicBezTo>
                    <a:pt x="2181585" y="1016824"/>
                    <a:pt x="2183494" y="1054062"/>
                    <a:pt x="2183494" y="1091747"/>
                  </a:cubicBezTo>
                  <a:lnTo>
                    <a:pt x="2179286" y="1175092"/>
                  </a:lnTo>
                  <a:lnTo>
                    <a:pt x="2196193" y="3006741"/>
                  </a:lnTo>
                  <a:lnTo>
                    <a:pt x="694813" y="2107956"/>
                  </a:lnTo>
                  <a:lnTo>
                    <a:pt x="343206" y="1883069"/>
                  </a:lnTo>
                  <a:lnTo>
                    <a:pt x="319765" y="1863729"/>
                  </a:lnTo>
                  <a:cubicBezTo>
                    <a:pt x="122198" y="1666161"/>
                    <a:pt x="0" y="1393225"/>
                    <a:pt x="0" y="1091747"/>
                  </a:cubicBezTo>
                  <a:cubicBezTo>
                    <a:pt x="0" y="488792"/>
                    <a:pt x="488792" y="0"/>
                    <a:pt x="1091747" y="0"/>
                  </a:cubicBezTo>
                  <a:close/>
                </a:path>
              </a:pathLst>
            </a:cu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icrosoft JhengHei" panose="020B0604030504040204" pitchFamily="34" charset="-120"/>
                <a:ea typeface="Microsoft JhengHei" panose="020B0604030504040204" pitchFamily="34" charset="-120"/>
              </a:endParaRPr>
            </a:p>
          </p:txBody>
        </p:sp>
        <p:sp>
          <p:nvSpPr>
            <p:cNvPr id="154" name="手繪多邊形 153"/>
            <p:cNvSpPr/>
            <p:nvPr/>
          </p:nvSpPr>
          <p:spPr>
            <a:xfrm rot="18000000">
              <a:off x="2087802" y="2331738"/>
              <a:ext cx="1842430" cy="2522414"/>
            </a:xfrm>
            <a:custGeom>
              <a:avLst/>
              <a:gdLst>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666790 w 2196193"/>
                <a:gd name="connsiteY10" fmla="*/ 2097699 h 3006741"/>
                <a:gd name="connsiteX11" fmla="*/ 481341 w 2196193"/>
                <a:gd name="connsiteY11" fmla="*/ 1997041 h 3006741"/>
                <a:gd name="connsiteX12" fmla="*/ 406804 w 2196193"/>
                <a:gd name="connsiteY12" fmla="*/ 1935542 h 3006741"/>
                <a:gd name="connsiteX13" fmla="*/ 329293 w 2196193"/>
                <a:gd name="connsiteY13" fmla="*/ 1889141 h 3006741"/>
                <a:gd name="connsiteX14" fmla="*/ 343206 w 2196193"/>
                <a:gd name="connsiteY14" fmla="*/ 1883069 h 3006741"/>
                <a:gd name="connsiteX15" fmla="*/ 319765 w 2196193"/>
                <a:gd name="connsiteY15" fmla="*/ 1863729 h 3006741"/>
                <a:gd name="connsiteX16" fmla="*/ 0 w 2196193"/>
                <a:gd name="connsiteY16" fmla="*/ 1091747 h 3006741"/>
                <a:gd name="connsiteX17" fmla="*/ 1091747 w 2196193"/>
                <a:gd name="connsiteY17"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29293 w 2196193"/>
                <a:gd name="connsiteY12" fmla="*/ 1889141 h 3006741"/>
                <a:gd name="connsiteX13" fmla="*/ 343206 w 2196193"/>
                <a:gd name="connsiteY13" fmla="*/ 1883069 h 3006741"/>
                <a:gd name="connsiteX14" fmla="*/ 319765 w 2196193"/>
                <a:gd name="connsiteY14" fmla="*/ 1863729 h 3006741"/>
                <a:gd name="connsiteX15" fmla="*/ 0 w 2196193"/>
                <a:gd name="connsiteY15" fmla="*/ 1091747 h 3006741"/>
                <a:gd name="connsiteX16" fmla="*/ 1091747 w 2196193"/>
                <a:gd name="connsiteY16"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81341 w 2196193"/>
                <a:gd name="connsiteY10" fmla="*/ 1997041 h 3006741"/>
                <a:gd name="connsiteX11" fmla="*/ 406804 w 2196193"/>
                <a:gd name="connsiteY11" fmla="*/ 1935542 h 3006741"/>
                <a:gd name="connsiteX12" fmla="*/ 343206 w 2196193"/>
                <a:gd name="connsiteY12" fmla="*/ 1883069 h 3006741"/>
                <a:gd name="connsiteX13" fmla="*/ 319765 w 2196193"/>
                <a:gd name="connsiteY13" fmla="*/ 1863729 h 3006741"/>
                <a:gd name="connsiteX14" fmla="*/ 0 w 2196193"/>
                <a:gd name="connsiteY14" fmla="*/ 1091747 h 3006741"/>
                <a:gd name="connsiteX15" fmla="*/ 1091747 w 2196193"/>
                <a:gd name="connsiteY15"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406804 w 2196193"/>
                <a:gd name="connsiteY10" fmla="*/ 1935542 h 3006741"/>
                <a:gd name="connsiteX11" fmla="*/ 343206 w 2196193"/>
                <a:gd name="connsiteY11" fmla="*/ 1883069 h 3006741"/>
                <a:gd name="connsiteX12" fmla="*/ 319765 w 2196193"/>
                <a:gd name="connsiteY12" fmla="*/ 1863729 h 3006741"/>
                <a:gd name="connsiteX13" fmla="*/ 0 w 2196193"/>
                <a:gd name="connsiteY13" fmla="*/ 1091747 h 3006741"/>
                <a:gd name="connsiteX14" fmla="*/ 1091747 w 2196193"/>
                <a:gd name="connsiteY14" fmla="*/ 0 h 3006741"/>
                <a:gd name="connsiteX0" fmla="*/ 1091747 w 2196193"/>
                <a:gd name="connsiteY0" fmla="*/ 0 h 3006741"/>
                <a:gd name="connsiteX1" fmla="*/ 2161314 w 2196193"/>
                <a:gd name="connsiteY1" fmla="*/ 871722 h 3006741"/>
                <a:gd name="connsiteX2" fmla="*/ 2177143 w 2196193"/>
                <a:gd name="connsiteY2" fmla="*/ 975441 h 3006741"/>
                <a:gd name="connsiteX3" fmla="*/ 2177143 w 2196193"/>
                <a:gd name="connsiteY3" fmla="*/ 942991 h 3006741"/>
                <a:gd name="connsiteX4" fmla="*/ 2177462 w 2196193"/>
                <a:gd name="connsiteY4" fmla="*/ 977530 h 3006741"/>
                <a:gd name="connsiteX5" fmla="*/ 2177858 w 2196193"/>
                <a:gd name="connsiteY5" fmla="*/ 980122 h 3006741"/>
                <a:gd name="connsiteX6" fmla="*/ 2183494 w 2196193"/>
                <a:gd name="connsiteY6" fmla="*/ 1091747 h 3006741"/>
                <a:gd name="connsiteX7" fmla="*/ 2179286 w 2196193"/>
                <a:gd name="connsiteY7" fmla="*/ 1175092 h 3006741"/>
                <a:gd name="connsiteX8" fmla="*/ 2196193 w 2196193"/>
                <a:gd name="connsiteY8" fmla="*/ 3006741 h 3006741"/>
                <a:gd name="connsiteX9" fmla="*/ 694813 w 2196193"/>
                <a:gd name="connsiteY9" fmla="*/ 2107956 h 3006741"/>
                <a:gd name="connsiteX10" fmla="*/ 343206 w 2196193"/>
                <a:gd name="connsiteY10" fmla="*/ 1883069 h 3006741"/>
                <a:gd name="connsiteX11" fmla="*/ 319765 w 2196193"/>
                <a:gd name="connsiteY11" fmla="*/ 1863729 h 3006741"/>
                <a:gd name="connsiteX12" fmla="*/ 0 w 2196193"/>
                <a:gd name="connsiteY12" fmla="*/ 1091747 h 3006741"/>
                <a:gd name="connsiteX13" fmla="*/ 1091747 w 2196193"/>
                <a:gd name="connsiteY13" fmla="*/ 0 h 30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193" h="3006741">
                  <a:moveTo>
                    <a:pt x="1091747" y="0"/>
                  </a:moveTo>
                  <a:cubicBezTo>
                    <a:pt x="1619333" y="0"/>
                    <a:pt x="2059512" y="374231"/>
                    <a:pt x="2161314" y="871722"/>
                  </a:cubicBezTo>
                  <a:lnTo>
                    <a:pt x="2177143" y="975441"/>
                  </a:lnTo>
                  <a:lnTo>
                    <a:pt x="2177143" y="942991"/>
                  </a:lnTo>
                  <a:cubicBezTo>
                    <a:pt x="2177249" y="954504"/>
                    <a:pt x="2177356" y="966017"/>
                    <a:pt x="2177462" y="977530"/>
                  </a:cubicBezTo>
                  <a:lnTo>
                    <a:pt x="2177858" y="980122"/>
                  </a:lnTo>
                  <a:cubicBezTo>
                    <a:pt x="2181585" y="1016824"/>
                    <a:pt x="2183494" y="1054062"/>
                    <a:pt x="2183494" y="1091747"/>
                  </a:cubicBezTo>
                  <a:lnTo>
                    <a:pt x="2179286" y="1175092"/>
                  </a:lnTo>
                  <a:lnTo>
                    <a:pt x="2196193" y="3006741"/>
                  </a:lnTo>
                  <a:lnTo>
                    <a:pt x="694813" y="2107956"/>
                  </a:lnTo>
                  <a:lnTo>
                    <a:pt x="343206" y="1883069"/>
                  </a:lnTo>
                  <a:lnTo>
                    <a:pt x="319765" y="1863729"/>
                  </a:lnTo>
                  <a:cubicBezTo>
                    <a:pt x="122198" y="1666161"/>
                    <a:pt x="0" y="1393225"/>
                    <a:pt x="0" y="1091747"/>
                  </a:cubicBezTo>
                  <a:cubicBezTo>
                    <a:pt x="0" y="488792"/>
                    <a:pt x="488792" y="0"/>
                    <a:pt x="1091747" y="0"/>
                  </a:cubicBezTo>
                  <a:close/>
                </a:path>
              </a:pathLst>
            </a:custGeom>
            <a:gradFill flip="none" rotWithShape="1">
              <a:gsLst>
                <a:gs pos="0">
                  <a:schemeClr val="bg1"/>
                </a:gs>
                <a:gs pos="100000">
                  <a:schemeClr val="bg1">
                    <a:lumMod val="85000"/>
                  </a:schemeClr>
                </a:gs>
              </a:gsLst>
              <a:path path="circle">
                <a:fillToRect l="100000" t="100000"/>
              </a:path>
              <a:tileRect r="-100000" b="-100000"/>
            </a:gra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icrosoft JhengHei" panose="020B0604030504040204" pitchFamily="34" charset="-120"/>
                <a:ea typeface="Microsoft JhengHei" panose="020B0604030504040204" pitchFamily="34" charset="-120"/>
              </a:endParaRPr>
            </a:p>
          </p:txBody>
        </p:sp>
        <p:sp>
          <p:nvSpPr>
            <p:cNvPr id="155" name="橢圓 154"/>
            <p:cNvSpPr/>
            <p:nvPr/>
          </p:nvSpPr>
          <p:spPr>
            <a:xfrm>
              <a:off x="5245609" y="843706"/>
              <a:ext cx="900000" cy="9000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rgbClr val="000000"/>
                </a:solidFill>
                <a:latin typeface="Microsoft JhengHei" panose="020B0604030504040204" pitchFamily="34" charset="-120"/>
                <a:ea typeface="Microsoft JhengHei" panose="020B0604030504040204" pitchFamily="34" charset="-120"/>
              </a:endParaRPr>
            </a:p>
          </p:txBody>
        </p:sp>
        <p:sp>
          <p:nvSpPr>
            <p:cNvPr id="156" name="橢圓 155"/>
            <p:cNvSpPr/>
            <p:nvPr/>
          </p:nvSpPr>
          <p:spPr>
            <a:xfrm>
              <a:off x="1814926" y="2949356"/>
              <a:ext cx="900000" cy="90000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000000"/>
                </a:solidFill>
                <a:latin typeface="Microsoft JhengHei" panose="020B0604030504040204" pitchFamily="34" charset="-120"/>
                <a:ea typeface="Microsoft JhengHei" panose="020B0604030504040204" pitchFamily="34" charset="-120"/>
              </a:endParaRPr>
            </a:p>
          </p:txBody>
        </p:sp>
        <p:sp>
          <p:nvSpPr>
            <p:cNvPr id="157" name="橢圓 156"/>
            <p:cNvSpPr/>
            <p:nvPr/>
          </p:nvSpPr>
          <p:spPr>
            <a:xfrm>
              <a:off x="3123965" y="891540"/>
              <a:ext cx="900000" cy="900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000000"/>
                </a:solidFill>
                <a:latin typeface="Microsoft JhengHei" panose="020B0604030504040204" pitchFamily="34" charset="-120"/>
                <a:ea typeface="Microsoft JhengHei" panose="020B0604030504040204" pitchFamily="34" charset="-120"/>
              </a:endParaRPr>
            </a:p>
          </p:txBody>
        </p:sp>
        <p:grpSp>
          <p:nvGrpSpPr>
            <p:cNvPr id="158" name="群組 157"/>
            <p:cNvGrpSpPr/>
            <p:nvPr/>
          </p:nvGrpSpPr>
          <p:grpSpPr>
            <a:xfrm>
              <a:off x="1998368" y="3062358"/>
              <a:ext cx="475492" cy="548283"/>
              <a:chOff x="4124331" y="5480067"/>
              <a:chExt cx="475492" cy="548283"/>
            </a:xfrm>
            <a:solidFill>
              <a:schemeClr val="bg1"/>
            </a:solidFill>
          </p:grpSpPr>
          <p:sp>
            <p:nvSpPr>
              <p:cNvPr id="159" name="手繪多邊形 158"/>
              <p:cNvSpPr>
                <a:spLocks/>
              </p:cNvSpPr>
              <p:nvPr/>
            </p:nvSpPr>
            <p:spPr bwMode="auto">
              <a:xfrm>
                <a:off x="4124331" y="5695160"/>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60"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61"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62"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sp>
          <p:nvSpPr>
            <p:cNvPr id="163" name="Freeform 66"/>
            <p:cNvSpPr>
              <a:spLocks/>
            </p:cNvSpPr>
            <p:nvPr/>
          </p:nvSpPr>
          <p:spPr bwMode="auto">
            <a:xfrm>
              <a:off x="3302368" y="1053476"/>
              <a:ext cx="558402" cy="534622"/>
            </a:xfrm>
            <a:custGeom>
              <a:avLst/>
              <a:gdLst>
                <a:gd name="T0" fmla="*/ 1071 w 10561"/>
                <a:gd name="T1" fmla="*/ 9160 h 10108"/>
                <a:gd name="T2" fmla="*/ 1695 w 10561"/>
                <a:gd name="T3" fmla="*/ 7912 h 10108"/>
                <a:gd name="T4" fmla="*/ 2701 w 10561"/>
                <a:gd name="T5" fmla="*/ 7980 h 10108"/>
                <a:gd name="T6" fmla="*/ 4153 w 10561"/>
                <a:gd name="T7" fmla="*/ 6494 h 10108"/>
                <a:gd name="T8" fmla="*/ 3914 w 10561"/>
                <a:gd name="T9" fmla="*/ 5662 h 10108"/>
                <a:gd name="T10" fmla="*/ 3049 w 10561"/>
                <a:gd name="T11" fmla="*/ 5062 h 10108"/>
                <a:gd name="T12" fmla="*/ 1880 w 10561"/>
                <a:gd name="T13" fmla="*/ 4794 h 10108"/>
                <a:gd name="T14" fmla="*/ 741 w 10561"/>
                <a:gd name="T15" fmla="*/ 5013 h 10108"/>
                <a:gd name="T16" fmla="*/ 64 w 10561"/>
                <a:gd name="T17" fmla="*/ 3864 h 10108"/>
                <a:gd name="T18" fmla="*/ 1149 w 10561"/>
                <a:gd name="T19" fmla="*/ 2942 h 10108"/>
                <a:gd name="T20" fmla="*/ 2244 w 10561"/>
                <a:gd name="T21" fmla="*/ 4023 h 10108"/>
                <a:gd name="T22" fmla="*/ 2710 w 10561"/>
                <a:gd name="T23" fmla="*/ 4386 h 10108"/>
                <a:gd name="T24" fmla="*/ 4198 w 10561"/>
                <a:gd name="T25" fmla="*/ 4823 h 10108"/>
                <a:gd name="T26" fmla="*/ 4870 w 10561"/>
                <a:gd name="T27" fmla="*/ 4342 h 10108"/>
                <a:gd name="T28" fmla="*/ 5060 w 10561"/>
                <a:gd name="T29" fmla="*/ 3270 h 10108"/>
                <a:gd name="T30" fmla="*/ 4860 w 10561"/>
                <a:gd name="T31" fmla="*/ 2221 h 10108"/>
                <a:gd name="T32" fmla="*/ 6201 w 10561"/>
                <a:gd name="T33" fmla="*/ 641 h 10108"/>
                <a:gd name="T34" fmla="*/ 5705 w 10561"/>
                <a:gd name="T35" fmla="*/ 2244 h 10108"/>
                <a:gd name="T36" fmla="*/ 5575 w 10561"/>
                <a:gd name="T37" fmla="*/ 3284 h 10108"/>
                <a:gd name="T38" fmla="*/ 5787 w 10561"/>
                <a:gd name="T39" fmla="*/ 4374 h 10108"/>
                <a:gd name="T40" fmla="*/ 6554 w 10561"/>
                <a:gd name="T41" fmla="*/ 4951 h 10108"/>
                <a:gd name="T42" fmla="*/ 8143 w 10561"/>
                <a:gd name="T43" fmla="*/ 4299 h 10108"/>
                <a:gd name="T44" fmla="*/ 9038 w 10561"/>
                <a:gd name="T45" fmla="*/ 3027 h 10108"/>
                <a:gd name="T46" fmla="*/ 10233 w 10561"/>
                <a:gd name="T47" fmla="*/ 3257 h 10108"/>
                <a:gd name="T48" fmla="*/ 9877 w 10561"/>
                <a:gd name="T49" fmla="*/ 5024 h 10108"/>
                <a:gd name="T50" fmla="*/ 9036 w 10561"/>
                <a:gd name="T51" fmla="*/ 5009 h 10108"/>
                <a:gd name="T52" fmla="*/ 8563 w 10561"/>
                <a:gd name="T53" fmla="*/ 4670 h 10108"/>
                <a:gd name="T54" fmla="*/ 8312 w 10561"/>
                <a:gd name="T55" fmla="*/ 4773 h 10108"/>
                <a:gd name="T56" fmla="*/ 7494 w 10561"/>
                <a:gd name="T57" fmla="*/ 5108 h 10108"/>
                <a:gd name="T58" fmla="*/ 6704 w 10561"/>
                <a:gd name="T59" fmla="*/ 5596 h 10108"/>
                <a:gd name="T60" fmla="*/ 6454 w 10561"/>
                <a:gd name="T61" fmla="*/ 6500 h 10108"/>
                <a:gd name="T62" fmla="*/ 8108 w 10561"/>
                <a:gd name="T63" fmla="*/ 7915 h 10108"/>
                <a:gd name="T64" fmla="*/ 9461 w 10561"/>
                <a:gd name="T65" fmla="*/ 8446 h 10108"/>
                <a:gd name="T66" fmla="*/ 9465 w 10561"/>
                <a:gd name="T67" fmla="*/ 9388 h 10108"/>
                <a:gd name="T68" fmla="*/ 7513 w 10561"/>
                <a:gd name="T69" fmla="*/ 8458 h 10108"/>
                <a:gd name="T70" fmla="*/ 6032 w 10561"/>
                <a:gd name="T71" fmla="*/ 6842 h 10108"/>
                <a:gd name="T72" fmla="*/ 5307 w 10561"/>
                <a:gd name="T73" fmla="*/ 6990 h 10108"/>
                <a:gd name="T74" fmla="*/ 4585 w 10561"/>
                <a:gd name="T75" fmla="*/ 6842 h 10108"/>
                <a:gd name="T76" fmla="*/ 3054 w 10561"/>
                <a:gd name="T77" fmla="*/ 8333 h 10108"/>
                <a:gd name="T78" fmla="*/ 3186 w 10561"/>
                <a:gd name="T79" fmla="*/ 8931 h 10108"/>
                <a:gd name="T80" fmla="*/ 2722 w 10561"/>
                <a:gd name="T81" fmla="*/ 9803 h 10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61" h="10108">
                  <a:moveTo>
                    <a:pt x="1920" y="9964"/>
                  </a:moveTo>
                  <a:cubicBezTo>
                    <a:pt x="1496" y="9876"/>
                    <a:pt x="1205" y="9600"/>
                    <a:pt x="1071" y="9160"/>
                  </a:cubicBezTo>
                  <a:cubicBezTo>
                    <a:pt x="1017" y="8981"/>
                    <a:pt x="1021" y="8827"/>
                    <a:pt x="1087" y="8615"/>
                  </a:cubicBezTo>
                  <a:cubicBezTo>
                    <a:pt x="1188" y="8287"/>
                    <a:pt x="1398" y="8045"/>
                    <a:pt x="1695" y="7912"/>
                  </a:cubicBezTo>
                  <a:cubicBezTo>
                    <a:pt x="1902" y="7819"/>
                    <a:pt x="2338" y="7820"/>
                    <a:pt x="2550" y="7914"/>
                  </a:cubicBezTo>
                  <a:lnTo>
                    <a:pt x="2701" y="7980"/>
                  </a:lnTo>
                  <a:lnTo>
                    <a:pt x="3419" y="7263"/>
                  </a:lnTo>
                  <a:cubicBezTo>
                    <a:pt x="3813" y="6869"/>
                    <a:pt x="4144" y="6523"/>
                    <a:pt x="4153" y="6494"/>
                  </a:cubicBezTo>
                  <a:cubicBezTo>
                    <a:pt x="4162" y="6464"/>
                    <a:pt x="4134" y="6376"/>
                    <a:pt x="4085" y="6282"/>
                  </a:cubicBezTo>
                  <a:cubicBezTo>
                    <a:pt x="3970" y="6065"/>
                    <a:pt x="3934" y="5938"/>
                    <a:pt x="3914" y="5662"/>
                  </a:cubicBezTo>
                  <a:cubicBezTo>
                    <a:pt x="3893" y="5389"/>
                    <a:pt x="3930" y="5423"/>
                    <a:pt x="3430" y="5219"/>
                  </a:cubicBezTo>
                  <a:cubicBezTo>
                    <a:pt x="3251" y="5146"/>
                    <a:pt x="3080" y="5075"/>
                    <a:pt x="3049" y="5062"/>
                  </a:cubicBezTo>
                  <a:cubicBezTo>
                    <a:pt x="2760" y="4934"/>
                    <a:pt x="2085" y="4669"/>
                    <a:pt x="2049" y="4669"/>
                  </a:cubicBezTo>
                  <a:cubicBezTo>
                    <a:pt x="2023" y="4669"/>
                    <a:pt x="1947" y="4725"/>
                    <a:pt x="1880" y="4794"/>
                  </a:cubicBezTo>
                  <a:cubicBezTo>
                    <a:pt x="1698" y="4979"/>
                    <a:pt x="1468" y="5075"/>
                    <a:pt x="1170" y="5087"/>
                  </a:cubicBezTo>
                  <a:cubicBezTo>
                    <a:pt x="950" y="5097"/>
                    <a:pt x="912" y="5090"/>
                    <a:pt x="741" y="5013"/>
                  </a:cubicBezTo>
                  <a:cubicBezTo>
                    <a:pt x="638" y="4966"/>
                    <a:pt x="509" y="4893"/>
                    <a:pt x="454" y="4852"/>
                  </a:cubicBezTo>
                  <a:cubicBezTo>
                    <a:pt x="190" y="4651"/>
                    <a:pt x="0" y="4169"/>
                    <a:pt x="64" y="3864"/>
                  </a:cubicBezTo>
                  <a:cubicBezTo>
                    <a:pt x="147" y="3470"/>
                    <a:pt x="384" y="3160"/>
                    <a:pt x="714" y="3014"/>
                  </a:cubicBezTo>
                  <a:cubicBezTo>
                    <a:pt x="851" y="2953"/>
                    <a:pt x="918" y="2942"/>
                    <a:pt x="1149" y="2942"/>
                  </a:cubicBezTo>
                  <a:cubicBezTo>
                    <a:pt x="1404" y="2942"/>
                    <a:pt x="1435" y="2948"/>
                    <a:pt x="1633" y="3043"/>
                  </a:cubicBezTo>
                  <a:cubicBezTo>
                    <a:pt x="2019" y="3229"/>
                    <a:pt x="2242" y="3585"/>
                    <a:pt x="2244" y="4023"/>
                  </a:cubicBezTo>
                  <a:cubicBezTo>
                    <a:pt x="2244" y="4111"/>
                    <a:pt x="2260" y="4166"/>
                    <a:pt x="2294" y="4194"/>
                  </a:cubicBezTo>
                  <a:cubicBezTo>
                    <a:pt x="2321" y="4216"/>
                    <a:pt x="2509" y="4303"/>
                    <a:pt x="2710" y="4386"/>
                  </a:cubicBezTo>
                  <a:cubicBezTo>
                    <a:pt x="3197" y="4587"/>
                    <a:pt x="3789" y="4834"/>
                    <a:pt x="3900" y="4884"/>
                  </a:cubicBezTo>
                  <a:cubicBezTo>
                    <a:pt x="4047" y="4949"/>
                    <a:pt x="4119" y="4934"/>
                    <a:pt x="4198" y="4823"/>
                  </a:cubicBezTo>
                  <a:cubicBezTo>
                    <a:pt x="4281" y="4706"/>
                    <a:pt x="4529" y="4488"/>
                    <a:pt x="4651" y="4425"/>
                  </a:cubicBezTo>
                  <a:cubicBezTo>
                    <a:pt x="4697" y="4401"/>
                    <a:pt x="4796" y="4364"/>
                    <a:pt x="4870" y="4342"/>
                  </a:cubicBezTo>
                  <a:cubicBezTo>
                    <a:pt x="4943" y="4320"/>
                    <a:pt x="5018" y="4285"/>
                    <a:pt x="5036" y="4264"/>
                  </a:cubicBezTo>
                  <a:cubicBezTo>
                    <a:pt x="5058" y="4236"/>
                    <a:pt x="5066" y="3950"/>
                    <a:pt x="5060" y="3270"/>
                  </a:cubicBezTo>
                  <a:lnTo>
                    <a:pt x="5053" y="2314"/>
                  </a:lnTo>
                  <a:lnTo>
                    <a:pt x="4860" y="2221"/>
                  </a:lnTo>
                  <a:cubicBezTo>
                    <a:pt x="4219" y="1911"/>
                    <a:pt x="4028" y="1156"/>
                    <a:pt x="4448" y="588"/>
                  </a:cubicBezTo>
                  <a:cubicBezTo>
                    <a:pt x="4883" y="0"/>
                    <a:pt x="5806" y="28"/>
                    <a:pt x="6201" y="641"/>
                  </a:cubicBezTo>
                  <a:cubicBezTo>
                    <a:pt x="6319" y="822"/>
                    <a:pt x="6360" y="940"/>
                    <a:pt x="6382" y="1158"/>
                  </a:cubicBezTo>
                  <a:cubicBezTo>
                    <a:pt x="6429" y="1607"/>
                    <a:pt x="6157" y="2044"/>
                    <a:pt x="5705" y="2244"/>
                  </a:cubicBezTo>
                  <a:lnTo>
                    <a:pt x="5575" y="2301"/>
                  </a:lnTo>
                  <a:lnTo>
                    <a:pt x="5575" y="3284"/>
                  </a:lnTo>
                  <a:cubicBezTo>
                    <a:pt x="5575" y="4046"/>
                    <a:pt x="5583" y="4274"/>
                    <a:pt x="5611" y="4297"/>
                  </a:cubicBezTo>
                  <a:cubicBezTo>
                    <a:pt x="5631" y="4313"/>
                    <a:pt x="5710" y="4348"/>
                    <a:pt x="5787" y="4374"/>
                  </a:cubicBezTo>
                  <a:cubicBezTo>
                    <a:pt x="5988" y="4442"/>
                    <a:pt x="6205" y="4595"/>
                    <a:pt x="6373" y="4786"/>
                  </a:cubicBezTo>
                  <a:cubicBezTo>
                    <a:pt x="6453" y="4877"/>
                    <a:pt x="6535" y="4951"/>
                    <a:pt x="6554" y="4951"/>
                  </a:cubicBezTo>
                  <a:cubicBezTo>
                    <a:pt x="6583" y="4951"/>
                    <a:pt x="7698" y="4495"/>
                    <a:pt x="7931" y="4388"/>
                  </a:cubicBezTo>
                  <a:cubicBezTo>
                    <a:pt x="7962" y="4373"/>
                    <a:pt x="8058" y="4333"/>
                    <a:pt x="8143" y="4299"/>
                  </a:cubicBezTo>
                  <a:cubicBezTo>
                    <a:pt x="8357" y="4212"/>
                    <a:pt x="8369" y="4200"/>
                    <a:pt x="8370" y="4052"/>
                  </a:cubicBezTo>
                  <a:cubicBezTo>
                    <a:pt x="8372" y="3601"/>
                    <a:pt x="8624" y="3215"/>
                    <a:pt x="9038" y="3027"/>
                  </a:cubicBezTo>
                  <a:cubicBezTo>
                    <a:pt x="9212" y="2949"/>
                    <a:pt x="9245" y="2943"/>
                    <a:pt x="9496" y="2952"/>
                  </a:cubicBezTo>
                  <a:cubicBezTo>
                    <a:pt x="9828" y="2964"/>
                    <a:pt x="10020" y="3043"/>
                    <a:pt x="10233" y="3257"/>
                  </a:cubicBezTo>
                  <a:cubicBezTo>
                    <a:pt x="10430" y="3453"/>
                    <a:pt x="10521" y="3663"/>
                    <a:pt x="10536" y="3949"/>
                  </a:cubicBezTo>
                  <a:cubicBezTo>
                    <a:pt x="10561" y="4432"/>
                    <a:pt x="10317" y="4829"/>
                    <a:pt x="9877" y="5024"/>
                  </a:cubicBezTo>
                  <a:cubicBezTo>
                    <a:pt x="9750" y="5080"/>
                    <a:pt x="9676" y="5092"/>
                    <a:pt x="9466" y="5092"/>
                  </a:cubicBezTo>
                  <a:cubicBezTo>
                    <a:pt x="9240" y="5092"/>
                    <a:pt x="9189" y="5082"/>
                    <a:pt x="9036" y="5009"/>
                  </a:cubicBezTo>
                  <a:cubicBezTo>
                    <a:pt x="8941" y="4964"/>
                    <a:pt x="8795" y="4869"/>
                    <a:pt x="8713" y="4798"/>
                  </a:cubicBezTo>
                  <a:lnTo>
                    <a:pt x="8563" y="4670"/>
                  </a:lnTo>
                  <a:lnTo>
                    <a:pt x="8459" y="4714"/>
                  </a:lnTo>
                  <a:cubicBezTo>
                    <a:pt x="8402" y="4739"/>
                    <a:pt x="8336" y="4765"/>
                    <a:pt x="8312" y="4773"/>
                  </a:cubicBezTo>
                  <a:cubicBezTo>
                    <a:pt x="8289" y="4781"/>
                    <a:pt x="8245" y="4798"/>
                    <a:pt x="8214" y="4812"/>
                  </a:cubicBezTo>
                  <a:cubicBezTo>
                    <a:pt x="8183" y="4826"/>
                    <a:pt x="7859" y="4959"/>
                    <a:pt x="7494" y="5108"/>
                  </a:cubicBezTo>
                  <a:cubicBezTo>
                    <a:pt x="7129" y="5257"/>
                    <a:pt x="6802" y="5397"/>
                    <a:pt x="6767" y="5420"/>
                  </a:cubicBezTo>
                  <a:cubicBezTo>
                    <a:pt x="6716" y="5453"/>
                    <a:pt x="6704" y="5487"/>
                    <a:pt x="6704" y="5596"/>
                  </a:cubicBezTo>
                  <a:cubicBezTo>
                    <a:pt x="6704" y="5823"/>
                    <a:pt x="6648" y="6056"/>
                    <a:pt x="6544" y="6269"/>
                  </a:cubicBezTo>
                  <a:cubicBezTo>
                    <a:pt x="6489" y="6381"/>
                    <a:pt x="6449" y="6485"/>
                    <a:pt x="6454" y="6500"/>
                  </a:cubicBezTo>
                  <a:cubicBezTo>
                    <a:pt x="6475" y="6558"/>
                    <a:pt x="7884" y="7971"/>
                    <a:pt x="7920" y="7971"/>
                  </a:cubicBezTo>
                  <a:cubicBezTo>
                    <a:pt x="7942" y="7971"/>
                    <a:pt x="8026" y="7946"/>
                    <a:pt x="8108" y="7915"/>
                  </a:cubicBezTo>
                  <a:cubicBezTo>
                    <a:pt x="8315" y="7836"/>
                    <a:pt x="8677" y="7837"/>
                    <a:pt x="8891" y="7917"/>
                  </a:cubicBezTo>
                  <a:cubicBezTo>
                    <a:pt x="9099" y="7995"/>
                    <a:pt x="9358" y="8234"/>
                    <a:pt x="9461" y="8446"/>
                  </a:cubicBezTo>
                  <a:cubicBezTo>
                    <a:pt x="9533" y="8592"/>
                    <a:pt x="9540" y="8634"/>
                    <a:pt x="9540" y="8917"/>
                  </a:cubicBezTo>
                  <a:cubicBezTo>
                    <a:pt x="9540" y="9194"/>
                    <a:pt x="9532" y="9244"/>
                    <a:pt x="9465" y="9388"/>
                  </a:cubicBezTo>
                  <a:cubicBezTo>
                    <a:pt x="9247" y="9852"/>
                    <a:pt x="8676" y="10108"/>
                    <a:pt x="8188" y="9960"/>
                  </a:cubicBezTo>
                  <a:cubicBezTo>
                    <a:pt x="7546" y="9766"/>
                    <a:pt x="7239" y="9084"/>
                    <a:pt x="7513" y="8458"/>
                  </a:cubicBezTo>
                  <a:cubicBezTo>
                    <a:pt x="7544" y="8386"/>
                    <a:pt x="7546" y="8354"/>
                    <a:pt x="7519" y="8304"/>
                  </a:cubicBezTo>
                  <a:cubicBezTo>
                    <a:pt x="7466" y="8204"/>
                    <a:pt x="6081" y="6842"/>
                    <a:pt x="6032" y="6842"/>
                  </a:cubicBezTo>
                  <a:cubicBezTo>
                    <a:pt x="6008" y="6842"/>
                    <a:pt x="5906" y="6875"/>
                    <a:pt x="5804" y="6916"/>
                  </a:cubicBezTo>
                  <a:cubicBezTo>
                    <a:pt x="5644" y="6980"/>
                    <a:pt x="5578" y="6990"/>
                    <a:pt x="5307" y="6990"/>
                  </a:cubicBezTo>
                  <a:cubicBezTo>
                    <a:pt x="5035" y="6990"/>
                    <a:pt x="4970" y="6980"/>
                    <a:pt x="4810" y="6916"/>
                  </a:cubicBezTo>
                  <a:cubicBezTo>
                    <a:pt x="4708" y="6875"/>
                    <a:pt x="4607" y="6842"/>
                    <a:pt x="4585" y="6842"/>
                  </a:cubicBezTo>
                  <a:cubicBezTo>
                    <a:pt x="4563" y="6842"/>
                    <a:pt x="4209" y="7178"/>
                    <a:pt x="3799" y="7588"/>
                  </a:cubicBezTo>
                  <a:lnTo>
                    <a:pt x="3054" y="8333"/>
                  </a:lnTo>
                  <a:lnTo>
                    <a:pt x="3121" y="8496"/>
                  </a:lnTo>
                  <a:cubicBezTo>
                    <a:pt x="3175" y="8630"/>
                    <a:pt x="3187" y="8709"/>
                    <a:pt x="3186" y="8931"/>
                  </a:cubicBezTo>
                  <a:cubicBezTo>
                    <a:pt x="3185" y="9166"/>
                    <a:pt x="3175" y="9221"/>
                    <a:pt x="3110" y="9349"/>
                  </a:cubicBezTo>
                  <a:cubicBezTo>
                    <a:pt x="2999" y="9570"/>
                    <a:pt x="2905" y="9680"/>
                    <a:pt x="2722" y="9803"/>
                  </a:cubicBezTo>
                  <a:cubicBezTo>
                    <a:pt x="2486" y="9960"/>
                    <a:pt x="2189" y="10020"/>
                    <a:pt x="1920" y="996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nvGrpSpPr>
            <p:cNvPr id="164" name="群組 163"/>
            <p:cNvGrpSpPr/>
            <p:nvPr/>
          </p:nvGrpSpPr>
          <p:grpSpPr>
            <a:xfrm>
              <a:off x="5408361" y="957613"/>
              <a:ext cx="586200" cy="588328"/>
              <a:chOff x="797010" y="5103333"/>
              <a:chExt cx="477058" cy="478790"/>
            </a:xfrm>
            <a:solidFill>
              <a:schemeClr val="bg1"/>
            </a:solidFill>
          </p:grpSpPr>
          <p:sp>
            <p:nvSpPr>
              <p:cNvPr id="165" name="Freeform 51"/>
              <p:cNvSpPr>
                <a:spLocks/>
              </p:cNvSpPr>
              <p:nvPr/>
            </p:nvSpPr>
            <p:spPr bwMode="auto">
              <a:xfrm>
                <a:off x="797010" y="5119312"/>
                <a:ext cx="462619" cy="462811"/>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66" name="Freeform 62"/>
              <p:cNvSpPr>
                <a:spLocks/>
              </p:cNvSpPr>
              <p:nvPr/>
            </p:nvSpPr>
            <p:spPr bwMode="auto">
              <a:xfrm>
                <a:off x="883258" y="5205175"/>
                <a:ext cx="292049" cy="291278"/>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67" name="Freeform 69"/>
              <p:cNvSpPr>
                <a:spLocks/>
              </p:cNvSpPr>
              <p:nvPr/>
            </p:nvSpPr>
            <p:spPr bwMode="auto">
              <a:xfrm>
                <a:off x="967966" y="5103333"/>
                <a:ext cx="306102" cy="307257"/>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sp>
          <p:nvSpPr>
            <p:cNvPr id="168" name="橢圓 167"/>
            <p:cNvSpPr/>
            <p:nvPr/>
          </p:nvSpPr>
          <p:spPr>
            <a:xfrm>
              <a:off x="6423333" y="2949356"/>
              <a:ext cx="900000" cy="90000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000000"/>
                </a:solidFill>
                <a:latin typeface="Microsoft JhengHei" panose="020B0604030504040204" pitchFamily="34" charset="-120"/>
                <a:ea typeface="Microsoft JhengHei" panose="020B0604030504040204" pitchFamily="34" charset="-120"/>
              </a:endParaRPr>
            </a:p>
          </p:txBody>
        </p:sp>
        <p:sp>
          <p:nvSpPr>
            <p:cNvPr id="169" name="橢圓 168"/>
            <p:cNvSpPr/>
            <p:nvPr/>
          </p:nvSpPr>
          <p:spPr>
            <a:xfrm>
              <a:off x="5141469" y="4877853"/>
              <a:ext cx="900000" cy="900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000000"/>
                </a:solidFill>
                <a:latin typeface="Microsoft JhengHei" panose="020B0604030504040204" pitchFamily="34" charset="-120"/>
                <a:ea typeface="Microsoft JhengHei" panose="020B0604030504040204" pitchFamily="34" charset="-120"/>
              </a:endParaRPr>
            </a:p>
          </p:txBody>
        </p:sp>
        <p:sp>
          <p:nvSpPr>
            <p:cNvPr id="170" name="橢圓 169"/>
            <p:cNvSpPr/>
            <p:nvPr/>
          </p:nvSpPr>
          <p:spPr>
            <a:xfrm>
              <a:off x="3041470" y="4911040"/>
              <a:ext cx="900000" cy="9000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rgbClr val="000000"/>
                </a:solidFill>
                <a:latin typeface="Microsoft JhengHei" panose="020B0604030504040204" pitchFamily="34" charset="-120"/>
                <a:ea typeface="Microsoft JhengHei" panose="020B0604030504040204" pitchFamily="34" charset="-120"/>
              </a:endParaRPr>
            </a:p>
          </p:txBody>
        </p:sp>
        <p:sp>
          <p:nvSpPr>
            <p:cNvPr id="171" name="手繪多邊形 170"/>
            <p:cNvSpPr>
              <a:spLocks/>
            </p:cNvSpPr>
            <p:nvPr/>
          </p:nvSpPr>
          <p:spPr bwMode="auto">
            <a:xfrm>
              <a:off x="6760602" y="3173083"/>
              <a:ext cx="390928" cy="390944"/>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nvGrpSpPr>
            <p:cNvPr id="172" name="群組 171"/>
            <p:cNvGrpSpPr/>
            <p:nvPr/>
          </p:nvGrpSpPr>
          <p:grpSpPr>
            <a:xfrm>
              <a:off x="5341269" y="5051085"/>
              <a:ext cx="535478" cy="454547"/>
              <a:chOff x="27859538" y="12880453"/>
              <a:chExt cx="3007014" cy="2552546"/>
            </a:xfrm>
            <a:solidFill>
              <a:schemeClr val="bg1"/>
            </a:solidFill>
          </p:grpSpPr>
          <p:sp>
            <p:nvSpPr>
              <p:cNvPr id="173" name="Freeform 125"/>
              <p:cNvSpPr>
                <a:spLocks/>
              </p:cNvSpPr>
              <p:nvPr/>
            </p:nvSpPr>
            <p:spPr bwMode="auto">
              <a:xfrm>
                <a:off x="30114211" y="14907891"/>
                <a:ext cx="752341" cy="525108"/>
              </a:xfrm>
              <a:custGeom>
                <a:avLst/>
                <a:gdLst>
                  <a:gd name="T0" fmla="*/ 64 w 2821"/>
                  <a:gd name="T1" fmla="*/ 1940 h 1966"/>
                  <a:gd name="T2" fmla="*/ 0 w 2821"/>
                  <a:gd name="T3" fmla="*/ 1929 h 1966"/>
                  <a:gd name="T4" fmla="*/ 7 w 2821"/>
                  <a:gd name="T5" fmla="*/ 965 h 1966"/>
                  <a:gd name="T6" fmla="*/ 15 w 2821"/>
                  <a:gd name="T7" fmla="*/ 0 h 1966"/>
                  <a:gd name="T8" fmla="*/ 1412 w 2821"/>
                  <a:gd name="T9" fmla="*/ 0 h 1966"/>
                  <a:gd name="T10" fmla="*/ 2809 w 2821"/>
                  <a:gd name="T11" fmla="*/ 0 h 1966"/>
                  <a:gd name="T12" fmla="*/ 2816 w 2821"/>
                  <a:gd name="T13" fmla="*/ 944 h 1966"/>
                  <a:gd name="T14" fmla="*/ 2794 w 2821"/>
                  <a:gd name="T15" fmla="*/ 1918 h 1966"/>
                  <a:gd name="T16" fmla="*/ 64 w 2821"/>
                  <a:gd name="T17" fmla="*/ 1940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1" h="1966">
                    <a:moveTo>
                      <a:pt x="64" y="1940"/>
                    </a:moveTo>
                    <a:lnTo>
                      <a:pt x="0" y="1929"/>
                    </a:lnTo>
                    <a:lnTo>
                      <a:pt x="7" y="965"/>
                    </a:lnTo>
                    <a:lnTo>
                      <a:pt x="15" y="0"/>
                    </a:lnTo>
                    <a:lnTo>
                      <a:pt x="1412" y="0"/>
                    </a:lnTo>
                    <a:lnTo>
                      <a:pt x="2809" y="0"/>
                    </a:lnTo>
                    <a:lnTo>
                      <a:pt x="2816" y="944"/>
                    </a:lnTo>
                    <a:cubicBezTo>
                      <a:pt x="2821" y="1583"/>
                      <a:pt x="2814" y="1897"/>
                      <a:pt x="2794" y="1918"/>
                    </a:cubicBezTo>
                    <a:cubicBezTo>
                      <a:pt x="2765" y="1946"/>
                      <a:pt x="229" y="1966"/>
                      <a:pt x="64" y="19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74" name="Freeform 146"/>
              <p:cNvSpPr>
                <a:spLocks/>
              </p:cNvSpPr>
              <p:nvPr/>
            </p:nvSpPr>
            <p:spPr bwMode="auto">
              <a:xfrm>
                <a:off x="27859538" y="14904354"/>
                <a:ext cx="753519" cy="519223"/>
              </a:xfrm>
              <a:custGeom>
                <a:avLst/>
                <a:gdLst>
                  <a:gd name="T0" fmla="*/ 25 w 2826"/>
                  <a:gd name="T1" fmla="*/ 1929 h 1945"/>
                  <a:gd name="T2" fmla="*/ 23 w 2826"/>
                  <a:gd name="T3" fmla="*/ 45 h 1945"/>
                  <a:gd name="T4" fmla="*/ 1420 w 2826"/>
                  <a:gd name="T5" fmla="*/ 0 h 1945"/>
                  <a:gd name="T6" fmla="*/ 2799 w 2826"/>
                  <a:gd name="T7" fmla="*/ 0 h 1945"/>
                  <a:gd name="T8" fmla="*/ 2815 w 2826"/>
                  <a:gd name="T9" fmla="*/ 64 h 1945"/>
                  <a:gd name="T10" fmla="*/ 2822 w 2826"/>
                  <a:gd name="T11" fmla="*/ 1030 h 1945"/>
                  <a:gd name="T12" fmla="*/ 2814 w 2826"/>
                  <a:gd name="T13" fmla="*/ 1933 h 1945"/>
                  <a:gd name="T14" fmla="*/ 1429 w 2826"/>
                  <a:gd name="T15" fmla="*/ 1941 h 1945"/>
                  <a:gd name="T16" fmla="*/ 25 w 2826"/>
                  <a:gd name="T17" fmla="*/ 1929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6" h="1945">
                    <a:moveTo>
                      <a:pt x="25" y="1929"/>
                    </a:moveTo>
                    <a:cubicBezTo>
                      <a:pt x="2" y="1905"/>
                      <a:pt x="0" y="106"/>
                      <a:pt x="23" y="45"/>
                    </a:cubicBezTo>
                    <a:cubicBezTo>
                      <a:pt x="39" y="5"/>
                      <a:pt x="188" y="0"/>
                      <a:pt x="1420" y="0"/>
                    </a:cubicBezTo>
                    <a:lnTo>
                      <a:pt x="2799" y="0"/>
                    </a:lnTo>
                    <a:lnTo>
                      <a:pt x="2815" y="64"/>
                    </a:lnTo>
                    <a:cubicBezTo>
                      <a:pt x="2823" y="99"/>
                      <a:pt x="2826" y="534"/>
                      <a:pt x="2822" y="1030"/>
                    </a:cubicBezTo>
                    <a:lnTo>
                      <a:pt x="2814" y="1933"/>
                    </a:lnTo>
                    <a:lnTo>
                      <a:pt x="1429" y="1941"/>
                    </a:lnTo>
                    <a:cubicBezTo>
                      <a:pt x="668" y="1945"/>
                      <a:pt x="36" y="1939"/>
                      <a:pt x="25" y="192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75" name="Freeform 147"/>
              <p:cNvSpPr>
                <a:spLocks/>
              </p:cNvSpPr>
              <p:nvPr/>
            </p:nvSpPr>
            <p:spPr bwMode="auto">
              <a:xfrm>
                <a:off x="28983927" y="14907889"/>
                <a:ext cx="748809" cy="516868"/>
              </a:xfrm>
              <a:custGeom>
                <a:avLst/>
                <a:gdLst>
                  <a:gd name="T0" fmla="*/ 10 w 2805"/>
                  <a:gd name="T1" fmla="*/ 1898 h 1932"/>
                  <a:gd name="T2" fmla="*/ 4 w 2805"/>
                  <a:gd name="T3" fmla="*/ 931 h 1932"/>
                  <a:gd name="T4" fmla="*/ 11 w 2805"/>
                  <a:gd name="T5" fmla="*/ 0 h 1932"/>
                  <a:gd name="T6" fmla="*/ 1408 w 2805"/>
                  <a:gd name="T7" fmla="*/ 0 h 1932"/>
                  <a:gd name="T8" fmla="*/ 2805 w 2805"/>
                  <a:gd name="T9" fmla="*/ 0 h 1932"/>
                  <a:gd name="T10" fmla="*/ 2805 w 2805"/>
                  <a:gd name="T11" fmla="*/ 960 h 1932"/>
                  <a:gd name="T12" fmla="*/ 2805 w 2805"/>
                  <a:gd name="T13" fmla="*/ 1919 h 1932"/>
                  <a:gd name="T14" fmla="*/ 1415 w 2805"/>
                  <a:gd name="T15" fmla="*/ 1927 h 1932"/>
                  <a:gd name="T16" fmla="*/ 10 w 2805"/>
                  <a:gd name="T17" fmla="*/ 1898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5" h="1932">
                    <a:moveTo>
                      <a:pt x="10" y="1898"/>
                    </a:moveTo>
                    <a:cubicBezTo>
                      <a:pt x="3" y="1879"/>
                      <a:pt x="0" y="1443"/>
                      <a:pt x="4" y="931"/>
                    </a:cubicBezTo>
                    <a:lnTo>
                      <a:pt x="11" y="0"/>
                    </a:lnTo>
                    <a:lnTo>
                      <a:pt x="1408" y="0"/>
                    </a:lnTo>
                    <a:lnTo>
                      <a:pt x="2805" y="0"/>
                    </a:lnTo>
                    <a:lnTo>
                      <a:pt x="2805" y="960"/>
                    </a:lnTo>
                    <a:lnTo>
                      <a:pt x="2805" y="1919"/>
                    </a:lnTo>
                    <a:lnTo>
                      <a:pt x="1415" y="1927"/>
                    </a:lnTo>
                    <a:cubicBezTo>
                      <a:pt x="313" y="1932"/>
                      <a:pt x="21" y="1927"/>
                      <a:pt x="10" y="189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76" name="Freeform 151"/>
              <p:cNvSpPr>
                <a:spLocks/>
              </p:cNvSpPr>
              <p:nvPr/>
            </p:nvSpPr>
            <p:spPr bwMode="auto">
              <a:xfrm>
                <a:off x="28159769" y="13558619"/>
                <a:ext cx="2403020" cy="1196209"/>
              </a:xfrm>
              <a:custGeom>
                <a:avLst/>
                <a:gdLst>
                  <a:gd name="T0" fmla="*/ 27 w 8996"/>
                  <a:gd name="T1" fmla="*/ 4456 h 4476"/>
                  <a:gd name="T2" fmla="*/ 24 w 8996"/>
                  <a:gd name="T3" fmla="*/ 2007 h 4476"/>
                  <a:gd name="T4" fmla="*/ 2109 w 8996"/>
                  <a:gd name="T5" fmla="*/ 1962 h 4476"/>
                  <a:gd name="T6" fmla="*/ 4208 w 8996"/>
                  <a:gd name="T7" fmla="*/ 1924 h 4476"/>
                  <a:gd name="T8" fmla="*/ 4247 w 8996"/>
                  <a:gd name="T9" fmla="*/ 943 h 4476"/>
                  <a:gd name="T10" fmla="*/ 4254 w 8996"/>
                  <a:gd name="T11" fmla="*/ 0 h 4476"/>
                  <a:gd name="T12" fmla="*/ 4523 w 8996"/>
                  <a:gd name="T13" fmla="*/ 0 h 4476"/>
                  <a:gd name="T14" fmla="*/ 4791 w 8996"/>
                  <a:gd name="T15" fmla="*/ 0 h 4476"/>
                  <a:gd name="T16" fmla="*/ 4798 w 8996"/>
                  <a:gd name="T17" fmla="*/ 967 h 4476"/>
                  <a:gd name="T18" fmla="*/ 4812 w 8996"/>
                  <a:gd name="T19" fmla="*/ 1940 h 4476"/>
                  <a:gd name="T20" fmla="*/ 6907 w 8996"/>
                  <a:gd name="T21" fmla="*/ 1961 h 4476"/>
                  <a:gd name="T22" fmla="*/ 8996 w 8996"/>
                  <a:gd name="T23" fmla="*/ 1976 h 4476"/>
                  <a:gd name="T24" fmla="*/ 8996 w 8996"/>
                  <a:gd name="T25" fmla="*/ 3218 h 4476"/>
                  <a:gd name="T26" fmla="*/ 8996 w 8996"/>
                  <a:gd name="T27" fmla="*/ 4460 h 4476"/>
                  <a:gd name="T28" fmla="*/ 8721 w 8996"/>
                  <a:gd name="T29" fmla="*/ 4468 h 4476"/>
                  <a:gd name="T30" fmla="*/ 8445 w 8996"/>
                  <a:gd name="T31" fmla="*/ 4476 h 4476"/>
                  <a:gd name="T32" fmla="*/ 8445 w 8996"/>
                  <a:gd name="T33" fmla="*/ 3536 h 4476"/>
                  <a:gd name="T34" fmla="*/ 8422 w 8996"/>
                  <a:gd name="T35" fmla="*/ 2561 h 4476"/>
                  <a:gd name="T36" fmla="*/ 6609 w 8996"/>
                  <a:gd name="T37" fmla="*/ 2533 h 4476"/>
                  <a:gd name="T38" fmla="*/ 4819 w 8996"/>
                  <a:gd name="T39" fmla="*/ 2540 h 4476"/>
                  <a:gd name="T40" fmla="*/ 4805 w 8996"/>
                  <a:gd name="T41" fmla="*/ 3500 h 4476"/>
                  <a:gd name="T42" fmla="*/ 4791 w 8996"/>
                  <a:gd name="T43" fmla="*/ 4460 h 4476"/>
                  <a:gd name="T44" fmla="*/ 4516 w 8996"/>
                  <a:gd name="T45" fmla="*/ 4468 h 4476"/>
                  <a:gd name="T46" fmla="*/ 4241 w 8996"/>
                  <a:gd name="T47" fmla="*/ 4476 h 4476"/>
                  <a:gd name="T48" fmla="*/ 4234 w 8996"/>
                  <a:gd name="T49" fmla="*/ 3508 h 4476"/>
                  <a:gd name="T50" fmla="*/ 4226 w 8996"/>
                  <a:gd name="T51" fmla="*/ 2540 h 4476"/>
                  <a:gd name="T52" fmla="*/ 2406 w 8996"/>
                  <a:gd name="T53" fmla="*/ 2540 h 4476"/>
                  <a:gd name="T54" fmla="*/ 586 w 8996"/>
                  <a:gd name="T55" fmla="*/ 2540 h 4476"/>
                  <a:gd name="T56" fmla="*/ 571 w 8996"/>
                  <a:gd name="T57" fmla="*/ 3500 h 4476"/>
                  <a:gd name="T58" fmla="*/ 557 w 8996"/>
                  <a:gd name="T59" fmla="*/ 4460 h 4476"/>
                  <a:gd name="T60" fmla="*/ 302 w 8996"/>
                  <a:gd name="T61" fmla="*/ 4468 h 4476"/>
                  <a:gd name="T62" fmla="*/ 27 w 8996"/>
                  <a:gd name="T63" fmla="*/ 4456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96" h="4476">
                    <a:moveTo>
                      <a:pt x="27" y="4456"/>
                    </a:moveTo>
                    <a:cubicBezTo>
                      <a:pt x="3" y="4432"/>
                      <a:pt x="0" y="2069"/>
                      <a:pt x="24" y="2007"/>
                    </a:cubicBezTo>
                    <a:cubicBezTo>
                      <a:pt x="40" y="1966"/>
                      <a:pt x="250" y="1962"/>
                      <a:pt x="2109" y="1962"/>
                    </a:cubicBezTo>
                    <a:cubicBezTo>
                      <a:pt x="3800" y="1962"/>
                      <a:pt x="4183" y="1955"/>
                      <a:pt x="4208" y="1924"/>
                    </a:cubicBezTo>
                    <a:cubicBezTo>
                      <a:pt x="4229" y="1899"/>
                      <a:pt x="4242" y="1582"/>
                      <a:pt x="4247" y="943"/>
                    </a:cubicBezTo>
                    <a:lnTo>
                      <a:pt x="4254" y="0"/>
                    </a:lnTo>
                    <a:lnTo>
                      <a:pt x="4523" y="0"/>
                    </a:lnTo>
                    <a:lnTo>
                      <a:pt x="4791" y="0"/>
                    </a:lnTo>
                    <a:lnTo>
                      <a:pt x="4798" y="967"/>
                    </a:lnTo>
                    <a:cubicBezTo>
                      <a:pt x="4802" y="1499"/>
                      <a:pt x="4809" y="1937"/>
                      <a:pt x="4812" y="1940"/>
                    </a:cubicBezTo>
                    <a:cubicBezTo>
                      <a:pt x="4816" y="1944"/>
                      <a:pt x="5759" y="1953"/>
                      <a:pt x="6907" y="1961"/>
                    </a:cubicBezTo>
                    <a:lnTo>
                      <a:pt x="8996" y="1976"/>
                    </a:lnTo>
                    <a:lnTo>
                      <a:pt x="8996" y="3218"/>
                    </a:lnTo>
                    <a:lnTo>
                      <a:pt x="8996" y="4460"/>
                    </a:lnTo>
                    <a:lnTo>
                      <a:pt x="8721" y="4468"/>
                    </a:lnTo>
                    <a:lnTo>
                      <a:pt x="8445" y="4476"/>
                    </a:lnTo>
                    <a:lnTo>
                      <a:pt x="8445" y="3536"/>
                    </a:lnTo>
                    <a:cubicBezTo>
                      <a:pt x="8445" y="3020"/>
                      <a:pt x="8434" y="2581"/>
                      <a:pt x="8422" y="2561"/>
                    </a:cubicBezTo>
                    <a:cubicBezTo>
                      <a:pt x="8404" y="2533"/>
                      <a:pt x="8023" y="2527"/>
                      <a:pt x="6609" y="2533"/>
                    </a:cubicBezTo>
                    <a:lnTo>
                      <a:pt x="4819" y="2540"/>
                    </a:lnTo>
                    <a:lnTo>
                      <a:pt x="4805" y="3500"/>
                    </a:lnTo>
                    <a:lnTo>
                      <a:pt x="4791" y="4460"/>
                    </a:lnTo>
                    <a:lnTo>
                      <a:pt x="4516" y="4468"/>
                    </a:lnTo>
                    <a:lnTo>
                      <a:pt x="4241" y="4476"/>
                    </a:lnTo>
                    <a:lnTo>
                      <a:pt x="4234" y="3508"/>
                    </a:lnTo>
                    <a:lnTo>
                      <a:pt x="4226" y="2540"/>
                    </a:lnTo>
                    <a:lnTo>
                      <a:pt x="2406" y="2540"/>
                    </a:lnTo>
                    <a:lnTo>
                      <a:pt x="586" y="2540"/>
                    </a:lnTo>
                    <a:lnTo>
                      <a:pt x="571" y="3500"/>
                    </a:lnTo>
                    <a:lnTo>
                      <a:pt x="557" y="4460"/>
                    </a:lnTo>
                    <a:lnTo>
                      <a:pt x="302" y="4468"/>
                    </a:lnTo>
                    <a:cubicBezTo>
                      <a:pt x="162" y="4472"/>
                      <a:pt x="38" y="4467"/>
                      <a:pt x="27" y="445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77" name="Freeform 161"/>
              <p:cNvSpPr>
                <a:spLocks/>
              </p:cNvSpPr>
              <p:nvPr/>
            </p:nvSpPr>
            <p:spPr bwMode="auto">
              <a:xfrm>
                <a:off x="28983932" y="12880453"/>
                <a:ext cx="752341" cy="529818"/>
              </a:xfrm>
              <a:custGeom>
                <a:avLst/>
                <a:gdLst>
                  <a:gd name="T0" fmla="*/ 48 w 2821"/>
                  <a:gd name="T1" fmla="*/ 1927 h 1981"/>
                  <a:gd name="T2" fmla="*/ 7 w 2821"/>
                  <a:gd name="T3" fmla="*/ 946 h 1981"/>
                  <a:gd name="T4" fmla="*/ 14 w 2821"/>
                  <a:gd name="T5" fmla="*/ 0 h 1981"/>
                  <a:gd name="T6" fmla="*/ 1411 w 2821"/>
                  <a:gd name="T7" fmla="*/ 0 h 1981"/>
                  <a:gd name="T8" fmla="*/ 2808 w 2821"/>
                  <a:gd name="T9" fmla="*/ 0 h 1981"/>
                  <a:gd name="T10" fmla="*/ 2816 w 2821"/>
                  <a:gd name="T11" fmla="*/ 943 h 1981"/>
                  <a:gd name="T12" fmla="*/ 2791 w 2821"/>
                  <a:gd name="T13" fmla="*/ 1923 h 1981"/>
                  <a:gd name="T14" fmla="*/ 48 w 2821"/>
                  <a:gd name="T15" fmla="*/ 1927 h 19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1" h="1981">
                    <a:moveTo>
                      <a:pt x="48" y="1927"/>
                    </a:moveTo>
                    <a:cubicBezTo>
                      <a:pt x="4" y="1894"/>
                      <a:pt x="0" y="1810"/>
                      <a:pt x="7" y="946"/>
                    </a:cubicBezTo>
                    <a:lnTo>
                      <a:pt x="14" y="0"/>
                    </a:lnTo>
                    <a:lnTo>
                      <a:pt x="1411" y="0"/>
                    </a:lnTo>
                    <a:lnTo>
                      <a:pt x="2808" y="0"/>
                    </a:lnTo>
                    <a:lnTo>
                      <a:pt x="2816" y="943"/>
                    </a:lnTo>
                    <a:cubicBezTo>
                      <a:pt x="2821" y="1614"/>
                      <a:pt x="2814" y="1896"/>
                      <a:pt x="2791" y="1923"/>
                    </a:cubicBezTo>
                    <a:cubicBezTo>
                      <a:pt x="2746" y="1978"/>
                      <a:pt x="121" y="1981"/>
                      <a:pt x="48" y="19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grpSp>
          <p:nvGrpSpPr>
            <p:cNvPr id="178" name="群組 177"/>
            <p:cNvGrpSpPr/>
            <p:nvPr/>
          </p:nvGrpSpPr>
          <p:grpSpPr>
            <a:xfrm>
              <a:off x="3271992" y="5198602"/>
              <a:ext cx="438956" cy="324876"/>
              <a:chOff x="4120407" y="4174776"/>
              <a:chExt cx="438956" cy="324876"/>
            </a:xfrm>
            <a:solidFill>
              <a:schemeClr val="bg1"/>
            </a:solidFill>
          </p:grpSpPr>
          <p:sp>
            <p:nvSpPr>
              <p:cNvPr id="179"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80"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81"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sp>
            <p:nvSpPr>
              <p:cNvPr id="182"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Microsoft JhengHei" panose="020B0604030504040204" pitchFamily="34" charset="-120"/>
                  <a:ea typeface="Microsoft JhengHei" panose="020B0604030504040204" pitchFamily="34" charset="-120"/>
                </a:endParaRPr>
              </a:p>
            </p:txBody>
          </p:sp>
        </p:grpSp>
        <p:sp>
          <p:nvSpPr>
            <p:cNvPr id="183" name="橢圓 182"/>
            <p:cNvSpPr/>
            <p:nvPr/>
          </p:nvSpPr>
          <p:spPr>
            <a:xfrm>
              <a:off x="3657726" y="2852251"/>
              <a:ext cx="1933743" cy="1194404"/>
            </a:xfrm>
            <a:prstGeom prst="ellipse">
              <a:avLst/>
            </a:prstGeom>
            <a:solidFill>
              <a:schemeClr val="accent4">
                <a:lumMod val="40000"/>
                <a:lumOff val="60000"/>
              </a:schemeClr>
            </a:soli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FF3300"/>
                  </a:solidFill>
                  <a:latin typeface="Microsoft JhengHei" panose="020B0604030504040204" pitchFamily="34" charset="-120"/>
                  <a:ea typeface="Microsoft JhengHei" panose="020B0604030504040204" pitchFamily="34" charset="-120"/>
                </a:rPr>
                <a:t>地方輔導群專業培力</a:t>
              </a:r>
            </a:p>
          </p:txBody>
        </p:sp>
        <p:sp>
          <p:nvSpPr>
            <p:cNvPr id="7" name="文字方塊 6"/>
            <p:cNvSpPr txBox="1"/>
            <p:nvPr/>
          </p:nvSpPr>
          <p:spPr>
            <a:xfrm>
              <a:off x="4784323" y="1717472"/>
              <a:ext cx="1648739" cy="954107"/>
            </a:xfrm>
            <a:prstGeom prst="rect">
              <a:avLst/>
            </a:prstGeom>
            <a:noFill/>
          </p:spPr>
          <p:txBody>
            <a:bodyPr wrap="square" rtlCol="0">
              <a:spAutoFit/>
            </a:bodyPr>
            <a:lstStyle/>
            <a:p>
              <a:r>
                <a:rPr lang="zh-TW" altLang="en-US" sz="2800" dirty="0">
                  <a:solidFill>
                    <a:srgbClr val="000000"/>
                  </a:solidFill>
                  <a:latin typeface="Microsoft JhengHei" panose="020B0604030504040204" pitchFamily="34" charset="-120"/>
                  <a:ea typeface="Microsoft JhengHei" panose="020B0604030504040204" pitchFamily="34" charset="-120"/>
                </a:rPr>
                <a:t>課程諮詢與輔導</a:t>
              </a:r>
            </a:p>
          </p:txBody>
        </p:sp>
        <p:sp>
          <p:nvSpPr>
            <p:cNvPr id="185" name="文字方塊 184"/>
            <p:cNvSpPr txBox="1"/>
            <p:nvPr/>
          </p:nvSpPr>
          <p:spPr>
            <a:xfrm>
              <a:off x="2512270" y="2812935"/>
              <a:ext cx="1444143" cy="1384995"/>
            </a:xfrm>
            <a:prstGeom prst="rect">
              <a:avLst/>
            </a:prstGeom>
            <a:noFill/>
          </p:spPr>
          <p:txBody>
            <a:bodyPr wrap="square" rtlCol="0">
              <a:spAutoFit/>
            </a:bodyPr>
            <a:lstStyle/>
            <a:p>
              <a:r>
                <a:rPr lang="zh-TW" altLang="en-US" sz="2800" dirty="0">
                  <a:solidFill>
                    <a:srgbClr val="000000"/>
                  </a:solidFill>
                  <a:latin typeface="Microsoft JhengHei" panose="020B0604030504040204" pitchFamily="34" charset="-120"/>
                  <a:ea typeface="Microsoft JhengHei" panose="020B0604030504040204" pitchFamily="34" charset="-120"/>
                </a:rPr>
                <a:t>教學分享與共備</a:t>
              </a:r>
            </a:p>
          </p:txBody>
        </p:sp>
        <p:sp>
          <p:nvSpPr>
            <p:cNvPr id="186" name="文字方塊 185"/>
            <p:cNvSpPr txBox="1"/>
            <p:nvPr/>
          </p:nvSpPr>
          <p:spPr>
            <a:xfrm>
              <a:off x="5475453" y="2948161"/>
              <a:ext cx="1676077" cy="954107"/>
            </a:xfrm>
            <a:prstGeom prst="rect">
              <a:avLst/>
            </a:prstGeom>
            <a:noFill/>
          </p:spPr>
          <p:txBody>
            <a:bodyPr wrap="square" rtlCol="0">
              <a:spAutoFit/>
            </a:bodyPr>
            <a:lstStyle/>
            <a:p>
              <a:r>
                <a:rPr lang="zh-TW" altLang="en-US" sz="2800" dirty="0">
                  <a:solidFill>
                    <a:srgbClr val="000000"/>
                  </a:solidFill>
                  <a:latin typeface="Microsoft JhengHei" panose="020B0604030504040204" pitchFamily="34" charset="-120"/>
                  <a:ea typeface="Microsoft JhengHei" panose="020B0604030504040204" pitchFamily="34" charset="-120"/>
                </a:rPr>
                <a:t>社群組成與運作</a:t>
              </a:r>
            </a:p>
          </p:txBody>
        </p:sp>
        <p:sp>
          <p:nvSpPr>
            <p:cNvPr id="187" name="文字方塊 186"/>
            <p:cNvSpPr txBox="1"/>
            <p:nvPr/>
          </p:nvSpPr>
          <p:spPr>
            <a:xfrm>
              <a:off x="4671472" y="4237246"/>
              <a:ext cx="2089130" cy="954107"/>
            </a:xfrm>
            <a:prstGeom prst="rect">
              <a:avLst/>
            </a:prstGeom>
            <a:noFill/>
          </p:spPr>
          <p:txBody>
            <a:bodyPr wrap="square" rtlCol="0">
              <a:spAutoFit/>
            </a:bodyPr>
            <a:lstStyle/>
            <a:p>
              <a:r>
                <a:rPr lang="zh-TW" altLang="en-US" sz="2800" dirty="0">
                  <a:solidFill>
                    <a:srgbClr val="000000"/>
                  </a:solidFill>
                  <a:latin typeface="Microsoft JhengHei" panose="020B0604030504040204" pitchFamily="34" charset="-120"/>
                  <a:ea typeface="Microsoft JhengHei" panose="020B0604030504040204" pitchFamily="34" charset="-120"/>
                </a:rPr>
                <a:t>學力提升</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r>
                <a:rPr lang="zh-TW" altLang="en-US" sz="2800" dirty="0">
                  <a:solidFill>
                    <a:srgbClr val="000000"/>
                  </a:solidFill>
                  <a:latin typeface="Microsoft JhengHei" panose="020B0604030504040204" pitchFamily="34" charset="-120"/>
                  <a:ea typeface="Microsoft JhengHei" panose="020B0604030504040204" pitchFamily="34" charset="-120"/>
                </a:rPr>
                <a:t>與策略發展</a:t>
              </a:r>
            </a:p>
          </p:txBody>
        </p:sp>
        <p:sp>
          <p:nvSpPr>
            <p:cNvPr id="188" name="文字方塊 187"/>
            <p:cNvSpPr txBox="1"/>
            <p:nvPr/>
          </p:nvSpPr>
          <p:spPr>
            <a:xfrm>
              <a:off x="2951671" y="4297388"/>
              <a:ext cx="1648739" cy="954107"/>
            </a:xfrm>
            <a:prstGeom prst="rect">
              <a:avLst/>
            </a:prstGeom>
            <a:noFill/>
          </p:spPr>
          <p:txBody>
            <a:bodyPr wrap="square" rtlCol="0">
              <a:spAutoFit/>
            </a:bodyPr>
            <a:lstStyle/>
            <a:p>
              <a:r>
                <a:rPr lang="zh-TW" altLang="en-US" sz="2800" dirty="0">
                  <a:solidFill>
                    <a:srgbClr val="000000"/>
                  </a:solidFill>
                  <a:latin typeface="Microsoft JhengHei" panose="020B0604030504040204" pitchFamily="34" charset="-120"/>
                  <a:ea typeface="Microsoft JhengHei" panose="020B0604030504040204" pitchFamily="34" charset="-120"/>
                </a:rPr>
                <a:t>實施檢核與評估</a:t>
              </a:r>
            </a:p>
          </p:txBody>
        </p:sp>
        <p:sp>
          <p:nvSpPr>
            <p:cNvPr id="189" name="文字方塊 188"/>
            <p:cNvSpPr txBox="1"/>
            <p:nvPr/>
          </p:nvSpPr>
          <p:spPr>
            <a:xfrm>
              <a:off x="2924323" y="1840582"/>
              <a:ext cx="1853917" cy="830997"/>
            </a:xfrm>
            <a:prstGeom prst="rect">
              <a:avLst/>
            </a:prstGeom>
            <a:noFill/>
          </p:spPr>
          <p:txBody>
            <a:bodyPr wrap="square" rtlCol="0">
              <a:spAutoFit/>
            </a:bodyPr>
            <a:lstStyle/>
            <a:p>
              <a:r>
                <a:rPr lang="zh-TW" altLang="en-US" sz="2400" dirty="0">
                  <a:solidFill>
                    <a:srgbClr val="000000"/>
                  </a:solidFill>
                  <a:latin typeface="Microsoft JhengHei" panose="020B0604030504040204" pitchFamily="34" charset="-120"/>
                  <a:ea typeface="Microsoft JhengHei" panose="020B0604030504040204" pitchFamily="34" charset="-120"/>
                </a:rPr>
                <a:t>公開授課與專業回饋</a:t>
              </a:r>
            </a:p>
          </p:txBody>
        </p:sp>
      </p:grpSp>
      <p:grpSp>
        <p:nvGrpSpPr>
          <p:cNvPr id="8" name="群組 7"/>
          <p:cNvGrpSpPr/>
          <p:nvPr/>
        </p:nvGrpSpPr>
        <p:grpSpPr>
          <a:xfrm>
            <a:off x="1224243" y="3075274"/>
            <a:ext cx="3928148" cy="3511996"/>
            <a:chOff x="9202574" y="3506451"/>
            <a:chExt cx="2413399" cy="2508855"/>
          </a:xfrm>
        </p:grpSpPr>
        <p:sp>
          <p:nvSpPr>
            <p:cNvPr id="192" name="手繪多邊形 191"/>
            <p:cNvSpPr/>
            <p:nvPr/>
          </p:nvSpPr>
          <p:spPr>
            <a:xfrm>
              <a:off x="10445338" y="3506451"/>
              <a:ext cx="1170635" cy="1768816"/>
            </a:xfrm>
            <a:custGeom>
              <a:avLst/>
              <a:gdLst>
                <a:gd name="connsiteX0" fmla="*/ 0 w 1170635"/>
                <a:gd name="connsiteY0" fmla="*/ 0 h 1768816"/>
                <a:gd name="connsiteX1" fmla="*/ 87314 w 1170635"/>
                <a:gd name="connsiteY1" fmla="*/ 4409 h 1768816"/>
                <a:gd name="connsiteX2" fmla="*/ 1170635 w 1170635"/>
                <a:gd name="connsiteY2" fmla="*/ 1204878 h 1768816"/>
                <a:gd name="connsiteX3" fmla="*/ 1075807 w 1170635"/>
                <a:gd name="connsiteY3" fmla="*/ 1674580 h 1768816"/>
                <a:gd name="connsiteX4" fmla="*/ 1030411 w 1170635"/>
                <a:gd name="connsiteY4" fmla="*/ 1768816 h 1768816"/>
                <a:gd name="connsiteX5" fmla="*/ 0 w 1170635"/>
                <a:gd name="connsiteY5" fmla="*/ 1173908 h 1768816"/>
                <a:gd name="connsiteX6" fmla="*/ 0 w 1170635"/>
                <a:gd name="connsiteY6" fmla="*/ 0 h 176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635" h="1768816">
                  <a:moveTo>
                    <a:pt x="0" y="0"/>
                  </a:moveTo>
                  <a:lnTo>
                    <a:pt x="87314" y="4409"/>
                  </a:lnTo>
                  <a:cubicBezTo>
                    <a:pt x="695799" y="66204"/>
                    <a:pt x="1170635" y="580090"/>
                    <a:pt x="1170635" y="1204878"/>
                  </a:cubicBezTo>
                  <a:cubicBezTo>
                    <a:pt x="1170635" y="1371488"/>
                    <a:pt x="1136869" y="1530212"/>
                    <a:pt x="1075807" y="1674580"/>
                  </a:cubicBezTo>
                  <a:lnTo>
                    <a:pt x="1030411" y="1768816"/>
                  </a:lnTo>
                  <a:lnTo>
                    <a:pt x="0" y="1173908"/>
                  </a:lnTo>
                  <a:lnTo>
                    <a:pt x="0" y="0"/>
                  </a:lnTo>
                  <a:close/>
                </a:path>
              </a:pathLst>
            </a:custGeom>
            <a:solidFill>
              <a:schemeClr val="accent2"/>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prstClr val="white"/>
                  </a:solidFill>
                  <a:latin typeface="Microsoft JhengHei" panose="020B0604030504040204" pitchFamily="34" charset="-120"/>
                  <a:ea typeface="Microsoft JhengHei" panose="020B0604030504040204" pitchFamily="34" charset="-120"/>
                </a:rPr>
                <a:t>教專輔導委員</a:t>
              </a:r>
              <a:endParaRPr lang="en-US" sz="2800" dirty="0">
                <a:solidFill>
                  <a:prstClr val="white"/>
                </a:solidFill>
                <a:latin typeface="Microsoft JhengHei" panose="020B0604030504040204" pitchFamily="34" charset="-120"/>
                <a:ea typeface="Microsoft JhengHei" panose="020B0604030504040204" pitchFamily="34" charset="-120"/>
              </a:endParaRPr>
            </a:p>
          </p:txBody>
        </p:sp>
        <p:sp>
          <p:nvSpPr>
            <p:cNvPr id="193" name="手繪多邊形 192"/>
            <p:cNvSpPr/>
            <p:nvPr/>
          </p:nvSpPr>
          <p:spPr>
            <a:xfrm>
              <a:off x="9202574" y="3506453"/>
              <a:ext cx="1170605" cy="1768800"/>
            </a:xfrm>
            <a:custGeom>
              <a:avLst/>
              <a:gdLst>
                <a:gd name="connsiteX0" fmla="*/ 1170605 w 1170605"/>
                <a:gd name="connsiteY0" fmla="*/ 0 h 1768800"/>
                <a:gd name="connsiteX1" fmla="*/ 1170605 w 1170605"/>
                <a:gd name="connsiteY1" fmla="*/ 1173905 h 1768800"/>
                <a:gd name="connsiteX2" fmla="*/ 140218 w 1170605"/>
                <a:gd name="connsiteY2" fmla="*/ 1768800 h 1768800"/>
                <a:gd name="connsiteX3" fmla="*/ 94828 w 1170605"/>
                <a:gd name="connsiteY3" fmla="*/ 1674578 h 1768800"/>
                <a:gd name="connsiteX4" fmla="*/ 0 w 1170605"/>
                <a:gd name="connsiteY4" fmla="*/ 1204876 h 1768800"/>
                <a:gd name="connsiteX5" fmla="*/ 1083321 w 1170605"/>
                <a:gd name="connsiteY5" fmla="*/ 4407 h 1768800"/>
                <a:gd name="connsiteX6" fmla="*/ 1170605 w 1170605"/>
                <a:gd name="connsiteY6" fmla="*/ 0 h 17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605" h="1768800">
                  <a:moveTo>
                    <a:pt x="1170605" y="0"/>
                  </a:moveTo>
                  <a:lnTo>
                    <a:pt x="1170605" y="1173905"/>
                  </a:lnTo>
                  <a:lnTo>
                    <a:pt x="140218" y="1768800"/>
                  </a:lnTo>
                  <a:lnTo>
                    <a:pt x="94828" y="1674578"/>
                  </a:lnTo>
                  <a:cubicBezTo>
                    <a:pt x="33766" y="1530210"/>
                    <a:pt x="0" y="1371486"/>
                    <a:pt x="0" y="1204876"/>
                  </a:cubicBezTo>
                  <a:cubicBezTo>
                    <a:pt x="0" y="580088"/>
                    <a:pt x="474836" y="66202"/>
                    <a:pt x="1083321" y="4407"/>
                  </a:cubicBezTo>
                  <a:lnTo>
                    <a:pt x="1170605" y="0"/>
                  </a:lnTo>
                  <a:close/>
                </a:path>
              </a:pathLst>
            </a:custGeom>
            <a:solidFill>
              <a:schemeClr val="accent1"/>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prstClr val="white"/>
                  </a:solidFill>
                  <a:latin typeface="Microsoft JhengHei" panose="020B0604030504040204" pitchFamily="34" charset="-120"/>
                  <a:ea typeface="Microsoft JhengHei" panose="020B0604030504040204" pitchFamily="34" charset="-120"/>
                </a:rPr>
                <a:t>課程諮詢輔導委員</a:t>
              </a:r>
              <a:endParaRPr lang="en-US" sz="2800" dirty="0">
                <a:solidFill>
                  <a:prstClr val="white"/>
                </a:solidFill>
                <a:latin typeface="Microsoft JhengHei" panose="020B0604030504040204" pitchFamily="34" charset="-120"/>
                <a:ea typeface="Microsoft JhengHei" panose="020B0604030504040204" pitchFamily="34" charset="-120"/>
              </a:endParaRPr>
            </a:p>
          </p:txBody>
        </p:sp>
        <p:sp>
          <p:nvSpPr>
            <p:cNvPr id="194" name="手繪多邊形 193"/>
            <p:cNvSpPr/>
            <p:nvPr/>
          </p:nvSpPr>
          <p:spPr>
            <a:xfrm>
              <a:off x="9427872" y="4840129"/>
              <a:ext cx="2060102" cy="1175177"/>
            </a:xfrm>
            <a:custGeom>
              <a:avLst/>
              <a:gdLst>
                <a:gd name="connsiteX0" fmla="*/ 1030041 w 2060102"/>
                <a:gd name="connsiteY0" fmla="*/ 0 h 1175177"/>
                <a:gd name="connsiteX1" fmla="*/ 2060102 w 2060102"/>
                <a:gd name="connsiteY1" fmla="*/ 594706 h 1175177"/>
                <a:gd name="connsiteX2" fmla="*/ 2030669 w 2060102"/>
                <a:gd name="connsiteY2" fmla="*/ 643155 h 1175177"/>
                <a:gd name="connsiteX3" fmla="*/ 1030055 w 2060102"/>
                <a:gd name="connsiteY3" fmla="*/ 1175177 h 1175177"/>
                <a:gd name="connsiteX4" fmla="*/ 29441 w 2060102"/>
                <a:gd name="connsiteY4" fmla="*/ 643155 h 1175177"/>
                <a:gd name="connsiteX5" fmla="*/ 0 w 2060102"/>
                <a:gd name="connsiteY5" fmla="*/ 594694 h 1175177"/>
                <a:gd name="connsiteX6" fmla="*/ 1030041 w 2060102"/>
                <a:gd name="connsiteY6" fmla="*/ 0 h 11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102" h="1175177">
                  <a:moveTo>
                    <a:pt x="1030041" y="0"/>
                  </a:moveTo>
                  <a:lnTo>
                    <a:pt x="2060102" y="594706"/>
                  </a:lnTo>
                  <a:lnTo>
                    <a:pt x="2030669" y="643155"/>
                  </a:lnTo>
                  <a:cubicBezTo>
                    <a:pt x="1813816" y="964139"/>
                    <a:pt x="1446581" y="1175177"/>
                    <a:pt x="1030055" y="1175177"/>
                  </a:cubicBezTo>
                  <a:cubicBezTo>
                    <a:pt x="613530" y="1175177"/>
                    <a:pt x="246294" y="964139"/>
                    <a:pt x="29441" y="643155"/>
                  </a:cubicBezTo>
                  <a:lnTo>
                    <a:pt x="0" y="594694"/>
                  </a:lnTo>
                  <a:lnTo>
                    <a:pt x="1030041" y="0"/>
                  </a:lnTo>
                  <a:close/>
                </a:path>
              </a:pathLst>
            </a:custGeom>
            <a:solidFill>
              <a:schemeClr val="accent3"/>
            </a:solidFill>
            <a:ln>
              <a:noFill/>
            </a:ln>
            <a:effectLst>
              <a:outerShdw blurRad="190500" dist="38100" dir="3300000" sx="105000" sy="105000" algn="tl" rotWithShape="0">
                <a:prstClr val="black">
                  <a:alpha val="40000"/>
                </a:prstClr>
              </a:outerShdw>
            </a:effectLst>
            <a:scene3d>
              <a:camera prst="orthographicFront"/>
              <a:lightRig rig="threePt" dir="t"/>
            </a:scene3d>
            <a:sp3d>
              <a:bevelT h="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prstClr val="white"/>
                  </a:solidFill>
                  <a:latin typeface="Microsoft JhengHei" panose="020B0604030504040204" pitchFamily="34" charset="-120"/>
                  <a:ea typeface="Microsoft JhengHei" panose="020B0604030504040204" pitchFamily="34" charset="-120"/>
                </a:rPr>
                <a:t>國教輔導員</a:t>
              </a:r>
              <a:endParaRPr lang="en-US" sz="2800" dirty="0">
                <a:solidFill>
                  <a:prstClr val="white"/>
                </a:solidFill>
                <a:latin typeface="Microsoft JhengHei" panose="020B0604030504040204" pitchFamily="34" charset="-120"/>
                <a:ea typeface="Microsoft JhengHei" panose="020B0604030504040204" pitchFamily="34" charset="-120"/>
              </a:endParaRPr>
            </a:p>
          </p:txBody>
        </p:sp>
        <p:sp>
          <p:nvSpPr>
            <p:cNvPr id="196" name="手繪多邊形 195"/>
            <p:cNvSpPr>
              <a:spLocks/>
            </p:cNvSpPr>
            <p:nvPr/>
          </p:nvSpPr>
          <p:spPr bwMode="auto">
            <a:xfrm>
              <a:off x="10605106" y="3653884"/>
              <a:ext cx="390928" cy="390944"/>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grpSp>
          <p:nvGrpSpPr>
            <p:cNvPr id="197" name="群組 196"/>
            <p:cNvGrpSpPr/>
            <p:nvPr/>
          </p:nvGrpSpPr>
          <p:grpSpPr>
            <a:xfrm flipH="1">
              <a:off x="9727826" y="3687507"/>
              <a:ext cx="395895" cy="323697"/>
              <a:chOff x="27939457" y="2831385"/>
              <a:chExt cx="2923084" cy="2390021"/>
            </a:xfrm>
            <a:solidFill>
              <a:schemeClr val="bg1"/>
            </a:solidFill>
          </p:grpSpPr>
          <p:sp>
            <p:nvSpPr>
              <p:cNvPr id="198" name="Freeform 101"/>
              <p:cNvSpPr>
                <a:spLocks/>
              </p:cNvSpPr>
              <p:nvPr/>
            </p:nvSpPr>
            <p:spPr bwMode="auto">
              <a:xfrm>
                <a:off x="27939457" y="4586217"/>
                <a:ext cx="428929" cy="635189"/>
              </a:xfrm>
              <a:custGeom>
                <a:avLst/>
                <a:gdLst>
                  <a:gd name="T0" fmla="*/ 1095 w 1615"/>
                  <a:gd name="T1" fmla="*/ 2309 h 2388"/>
                  <a:gd name="T2" fmla="*/ 937 w 1615"/>
                  <a:gd name="T3" fmla="*/ 2205 h 2388"/>
                  <a:gd name="T4" fmla="*/ 432 w 1615"/>
                  <a:gd name="T5" fmla="*/ 1371 h 2388"/>
                  <a:gd name="T6" fmla="*/ 0 w 1615"/>
                  <a:gd name="T7" fmla="*/ 493 h 2388"/>
                  <a:gd name="T8" fmla="*/ 576 w 1615"/>
                  <a:gd name="T9" fmla="*/ 173 h 2388"/>
                  <a:gd name="T10" fmla="*/ 1582 w 1615"/>
                  <a:gd name="T11" fmla="*/ 1904 h 2388"/>
                  <a:gd name="T12" fmla="*/ 1095 w 1615"/>
                  <a:gd name="T13" fmla="*/ 2309 h 2388"/>
                </a:gdLst>
                <a:ahLst/>
                <a:cxnLst>
                  <a:cxn ang="0">
                    <a:pos x="T0" y="T1"/>
                  </a:cxn>
                  <a:cxn ang="0">
                    <a:pos x="T2" y="T3"/>
                  </a:cxn>
                  <a:cxn ang="0">
                    <a:pos x="T4" y="T5"/>
                  </a:cxn>
                  <a:cxn ang="0">
                    <a:pos x="T6" y="T7"/>
                  </a:cxn>
                  <a:cxn ang="0">
                    <a:pos x="T8" y="T9"/>
                  </a:cxn>
                  <a:cxn ang="0">
                    <a:pos x="T10" y="T11"/>
                  </a:cxn>
                  <a:cxn ang="0">
                    <a:pos x="T12" y="T13"/>
                  </a:cxn>
                </a:cxnLst>
                <a:rect l="0" t="0" r="r" b="b"/>
                <a:pathLst>
                  <a:path w="1615" h="2388">
                    <a:moveTo>
                      <a:pt x="1095" y="2309"/>
                    </a:moveTo>
                    <a:cubicBezTo>
                      <a:pt x="1047" y="2295"/>
                      <a:pt x="976" y="2248"/>
                      <a:pt x="937" y="2205"/>
                    </a:cubicBezTo>
                    <a:cubicBezTo>
                      <a:pt x="897" y="2162"/>
                      <a:pt x="670" y="1787"/>
                      <a:pt x="432" y="1371"/>
                    </a:cubicBezTo>
                    <a:cubicBezTo>
                      <a:pt x="57" y="716"/>
                      <a:pt x="0" y="599"/>
                      <a:pt x="0" y="493"/>
                    </a:cubicBezTo>
                    <a:cubicBezTo>
                      <a:pt x="0" y="177"/>
                      <a:pt x="319" y="0"/>
                      <a:pt x="576" y="173"/>
                    </a:cubicBezTo>
                    <a:cubicBezTo>
                      <a:pt x="708" y="261"/>
                      <a:pt x="1562" y="1731"/>
                      <a:pt x="1582" y="1904"/>
                    </a:cubicBezTo>
                    <a:cubicBezTo>
                      <a:pt x="1615" y="2180"/>
                      <a:pt x="1364" y="2388"/>
                      <a:pt x="1095" y="23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sp>
            <p:nvSpPr>
              <p:cNvPr id="199" name="手繪多邊形 198"/>
              <p:cNvSpPr>
                <a:spLocks/>
              </p:cNvSpPr>
              <p:nvPr/>
            </p:nvSpPr>
            <p:spPr bwMode="auto">
              <a:xfrm>
                <a:off x="28223063" y="2831385"/>
                <a:ext cx="2639478" cy="2353173"/>
              </a:xfrm>
              <a:custGeom>
                <a:avLst/>
                <a:gdLst>
                  <a:gd name="connsiteX0" fmla="*/ 2131064 w 3575426"/>
                  <a:gd name="connsiteY0" fmla="*/ 2541777 h 3187599"/>
                  <a:gd name="connsiteX1" fmla="*/ 1915582 w 3575426"/>
                  <a:gd name="connsiteY1" fmla="*/ 2595054 h 3187599"/>
                  <a:gd name="connsiteX2" fmla="*/ 1758320 w 3575426"/>
                  <a:gd name="connsiteY2" fmla="*/ 2640746 h 3187599"/>
                  <a:gd name="connsiteX3" fmla="*/ 1499216 w 3575426"/>
                  <a:gd name="connsiteY3" fmla="*/ 2715941 h 3187599"/>
                  <a:gd name="connsiteX4" fmla="*/ 1412848 w 3575426"/>
                  <a:gd name="connsiteY4" fmla="*/ 2741126 h 3187599"/>
                  <a:gd name="connsiteX5" fmla="*/ 1235434 w 3575426"/>
                  <a:gd name="connsiteY5" fmla="*/ 2817400 h 3187599"/>
                  <a:gd name="connsiteX6" fmla="*/ 1404932 w 3575426"/>
                  <a:gd name="connsiteY6" fmla="*/ 2996213 h 3187599"/>
                  <a:gd name="connsiteX7" fmla="*/ 1557514 w 3575426"/>
                  <a:gd name="connsiteY7" fmla="*/ 2954838 h 3187599"/>
                  <a:gd name="connsiteX8" fmla="*/ 1753282 w 3575426"/>
                  <a:gd name="connsiteY8" fmla="*/ 2898711 h 3187599"/>
                  <a:gd name="connsiteX9" fmla="*/ 2001950 w 3575426"/>
                  <a:gd name="connsiteY9" fmla="*/ 2826755 h 3187599"/>
                  <a:gd name="connsiteX10" fmla="*/ 2127544 w 3575426"/>
                  <a:gd name="connsiteY10" fmla="*/ 2706946 h 3187599"/>
                  <a:gd name="connsiteX11" fmla="*/ 2149136 w 3575426"/>
                  <a:gd name="connsiteY11" fmla="*/ 2545763 h 3187599"/>
                  <a:gd name="connsiteX12" fmla="*/ 2131064 w 3575426"/>
                  <a:gd name="connsiteY12" fmla="*/ 2541777 h 3187599"/>
                  <a:gd name="connsiteX13" fmla="*/ 2351430 w 3575426"/>
                  <a:gd name="connsiteY13" fmla="*/ 367 h 3187599"/>
                  <a:gd name="connsiteX14" fmla="*/ 2438368 w 3575426"/>
                  <a:gd name="connsiteY14" fmla="*/ 46947 h 3187599"/>
                  <a:gd name="connsiteX15" fmla="*/ 2845964 w 3575426"/>
                  <a:gd name="connsiteY15" fmla="*/ 750106 h 3187599"/>
                  <a:gd name="connsiteX16" fmla="*/ 3401186 w 3575426"/>
                  <a:gd name="connsiteY16" fmla="*/ 1715014 h 3187599"/>
                  <a:gd name="connsiteX17" fmla="*/ 3551334 w 3575426"/>
                  <a:gd name="connsiteY17" fmla="*/ 2117180 h 3187599"/>
                  <a:gd name="connsiteX18" fmla="*/ 3368780 w 3575426"/>
                  <a:gd name="connsiteY18" fmla="*/ 2187388 h 3187599"/>
                  <a:gd name="connsiteX19" fmla="*/ 3236636 w 3575426"/>
                  <a:gd name="connsiteY19" fmla="*/ 2223752 h 3187599"/>
                  <a:gd name="connsiteX20" fmla="*/ 3094408 w 3575426"/>
                  <a:gd name="connsiteY20" fmla="*/ 2264436 h 3187599"/>
                  <a:gd name="connsiteX21" fmla="*/ 2703376 w 3575426"/>
                  <a:gd name="connsiteY21" fmla="*/ 2376409 h 3187599"/>
                  <a:gd name="connsiteX22" fmla="*/ 2581314 w 3575426"/>
                  <a:gd name="connsiteY22" fmla="*/ 2410612 h 3187599"/>
                  <a:gd name="connsiteX23" fmla="*/ 2430086 w 3575426"/>
                  <a:gd name="connsiteY23" fmla="*/ 2454538 h 3187599"/>
                  <a:gd name="connsiteX24" fmla="*/ 2357714 w 3575426"/>
                  <a:gd name="connsiteY24" fmla="*/ 2492702 h 3187599"/>
                  <a:gd name="connsiteX25" fmla="*/ 2332508 w 3575426"/>
                  <a:gd name="connsiteY25" fmla="*/ 2589553 h 3187599"/>
                  <a:gd name="connsiteX26" fmla="*/ 2305504 w 3575426"/>
                  <a:gd name="connsiteY26" fmla="*/ 2723128 h 3187599"/>
                  <a:gd name="connsiteX27" fmla="*/ 2291822 w 3575426"/>
                  <a:gd name="connsiteY27" fmla="*/ 2805577 h 3187599"/>
                  <a:gd name="connsiteX28" fmla="*/ 2238892 w 3575426"/>
                  <a:gd name="connsiteY28" fmla="*/ 2931231 h 3187599"/>
                  <a:gd name="connsiteX29" fmla="*/ 1971722 w 3575426"/>
                  <a:gd name="connsiteY29" fmla="*/ 3026282 h 3187599"/>
                  <a:gd name="connsiteX30" fmla="*/ 1808972 w 3575426"/>
                  <a:gd name="connsiteY30" fmla="*/ 3072367 h 3187599"/>
                  <a:gd name="connsiteX31" fmla="*/ 1544684 w 3575426"/>
                  <a:gd name="connsiteY31" fmla="*/ 3148696 h 3187599"/>
                  <a:gd name="connsiteX32" fmla="*/ 1382294 w 3575426"/>
                  <a:gd name="connsiteY32" fmla="*/ 3187580 h 3187599"/>
                  <a:gd name="connsiteX33" fmla="*/ 1338006 w 3575426"/>
                  <a:gd name="connsiteY33" fmla="*/ 3176058 h 3187599"/>
                  <a:gd name="connsiteX34" fmla="*/ 1165894 w 3575426"/>
                  <a:gd name="connsiteY34" fmla="*/ 3016921 h 3187599"/>
                  <a:gd name="connsiteX35" fmla="*/ 1009264 w 3575426"/>
                  <a:gd name="connsiteY35" fmla="*/ 2865704 h 3187599"/>
                  <a:gd name="connsiteX36" fmla="*/ 922488 w 3575426"/>
                  <a:gd name="connsiteY36" fmla="*/ 2883346 h 3187599"/>
                  <a:gd name="connsiteX37" fmla="*/ 757218 w 3575426"/>
                  <a:gd name="connsiteY37" fmla="*/ 2930871 h 3187599"/>
                  <a:gd name="connsiteX38" fmla="*/ 614992 w 3575426"/>
                  <a:gd name="connsiteY38" fmla="*/ 2970476 h 3187599"/>
                  <a:gd name="connsiteX39" fmla="*/ 436760 w 3575426"/>
                  <a:gd name="connsiteY39" fmla="*/ 3003959 h 3187599"/>
                  <a:gd name="connsiteX40" fmla="*/ 25924 w 3575426"/>
                  <a:gd name="connsiteY40" fmla="*/ 2292159 h 3187599"/>
                  <a:gd name="connsiteX41" fmla="*/ 0 w 3575426"/>
                  <a:gd name="connsiteY41" fmla="*/ 2243914 h 3187599"/>
                  <a:gd name="connsiteX42" fmla="*/ 127102 w 3575426"/>
                  <a:gd name="connsiteY42" fmla="*/ 2119340 h 3187599"/>
                  <a:gd name="connsiteX43" fmla="*/ 543700 w 3575426"/>
                  <a:gd name="connsiteY43" fmla="*/ 1715014 h 3187599"/>
                  <a:gd name="connsiteX44" fmla="*/ 1605894 w 3575426"/>
                  <a:gd name="connsiteY44" fmla="*/ 688539 h 3187599"/>
                  <a:gd name="connsiteX45" fmla="*/ 2168318 w 3575426"/>
                  <a:gd name="connsiteY45" fmla="*/ 144878 h 3187599"/>
                  <a:gd name="connsiteX46" fmla="*/ 2319186 w 3575426"/>
                  <a:gd name="connsiteY46" fmla="*/ 10223 h 3187599"/>
                  <a:gd name="connsiteX47" fmla="*/ 2351430 w 3575426"/>
                  <a:gd name="connsiteY47" fmla="*/ 367 h 31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75426" h="3187599">
                    <a:moveTo>
                      <a:pt x="2131064" y="2541777"/>
                    </a:moveTo>
                    <a:cubicBezTo>
                      <a:pt x="2102352" y="2542638"/>
                      <a:pt x="2038926" y="2558626"/>
                      <a:pt x="1915582" y="2595054"/>
                    </a:cubicBezTo>
                    <a:cubicBezTo>
                      <a:pt x="1845768" y="2615921"/>
                      <a:pt x="1774874" y="2636429"/>
                      <a:pt x="1758320" y="2640746"/>
                    </a:cubicBezTo>
                    <a:cubicBezTo>
                      <a:pt x="1705060" y="2655138"/>
                      <a:pt x="1546718" y="2700830"/>
                      <a:pt x="1499216" y="2715941"/>
                    </a:cubicBezTo>
                    <a:cubicBezTo>
                      <a:pt x="1474026" y="2723497"/>
                      <a:pt x="1435160" y="2735010"/>
                      <a:pt x="1412848" y="2741126"/>
                    </a:cubicBezTo>
                    <a:cubicBezTo>
                      <a:pt x="1251628" y="2785379"/>
                      <a:pt x="1235074" y="2792575"/>
                      <a:pt x="1235434" y="2817400"/>
                    </a:cubicBezTo>
                    <a:cubicBezTo>
                      <a:pt x="1235434" y="2833590"/>
                      <a:pt x="1389816" y="2996213"/>
                      <a:pt x="1404932" y="2996213"/>
                    </a:cubicBezTo>
                    <a:cubicBezTo>
                      <a:pt x="1411768" y="2996213"/>
                      <a:pt x="1480504" y="2977864"/>
                      <a:pt x="1557514" y="2954838"/>
                    </a:cubicBezTo>
                    <a:cubicBezTo>
                      <a:pt x="1634526" y="2932171"/>
                      <a:pt x="1722334" y="2906986"/>
                      <a:pt x="1753282" y="2898711"/>
                    </a:cubicBezTo>
                    <a:cubicBezTo>
                      <a:pt x="1830294" y="2878204"/>
                      <a:pt x="1941492" y="2846183"/>
                      <a:pt x="2001950" y="2826755"/>
                    </a:cubicBezTo>
                    <a:cubicBezTo>
                      <a:pt x="2119266" y="2789697"/>
                      <a:pt x="2108470" y="2800131"/>
                      <a:pt x="2127544" y="2706946"/>
                    </a:cubicBezTo>
                    <a:cubicBezTo>
                      <a:pt x="2154534" y="2577424"/>
                      <a:pt x="2157412" y="2554038"/>
                      <a:pt x="2149136" y="2545763"/>
                    </a:cubicBezTo>
                    <a:cubicBezTo>
                      <a:pt x="2146346" y="2542885"/>
                      <a:pt x="2140634" y="2541491"/>
                      <a:pt x="2131064" y="2541777"/>
                    </a:cubicBezTo>
                    <a:close/>
                    <a:moveTo>
                      <a:pt x="2351430" y="367"/>
                    </a:moveTo>
                    <a:cubicBezTo>
                      <a:pt x="2384156" y="-2739"/>
                      <a:pt x="2417034" y="14003"/>
                      <a:pt x="2438368" y="46947"/>
                    </a:cubicBezTo>
                    <a:cubicBezTo>
                      <a:pt x="2451690" y="67829"/>
                      <a:pt x="2635324" y="384305"/>
                      <a:pt x="2845964" y="750106"/>
                    </a:cubicBezTo>
                    <a:cubicBezTo>
                      <a:pt x="3056602" y="1116267"/>
                      <a:pt x="3306488" y="1550476"/>
                      <a:pt x="3401186" y="1715014"/>
                    </a:cubicBezTo>
                    <a:cubicBezTo>
                      <a:pt x="3589140" y="2041211"/>
                      <a:pt x="3598862" y="2066774"/>
                      <a:pt x="3551334" y="2117180"/>
                    </a:cubicBezTo>
                    <a:cubicBezTo>
                      <a:pt x="3529730" y="2140222"/>
                      <a:pt x="3506324" y="2149223"/>
                      <a:pt x="3368780" y="2187388"/>
                    </a:cubicBezTo>
                    <a:cubicBezTo>
                      <a:pt x="3338174" y="2195668"/>
                      <a:pt x="3278764" y="2212230"/>
                      <a:pt x="3236636" y="2223752"/>
                    </a:cubicBezTo>
                    <a:cubicBezTo>
                      <a:pt x="3194868" y="2235273"/>
                      <a:pt x="3130776" y="2253635"/>
                      <a:pt x="3094408" y="2264436"/>
                    </a:cubicBezTo>
                    <a:cubicBezTo>
                      <a:pt x="3006552" y="2290719"/>
                      <a:pt x="2741544" y="2366328"/>
                      <a:pt x="2703376" y="2376409"/>
                    </a:cubicBezTo>
                    <a:cubicBezTo>
                      <a:pt x="2686454" y="2380729"/>
                      <a:pt x="2631724" y="2396211"/>
                      <a:pt x="2581314" y="2410612"/>
                    </a:cubicBezTo>
                    <a:cubicBezTo>
                      <a:pt x="2530906" y="2425374"/>
                      <a:pt x="2462852" y="2445176"/>
                      <a:pt x="2430086" y="2454538"/>
                    </a:cubicBezTo>
                    <a:cubicBezTo>
                      <a:pt x="2394800" y="2464979"/>
                      <a:pt x="2365274" y="2480460"/>
                      <a:pt x="2357714" y="2492702"/>
                    </a:cubicBezTo>
                    <a:cubicBezTo>
                      <a:pt x="2350872" y="2503863"/>
                      <a:pt x="2339710" y="2547428"/>
                      <a:pt x="2332508" y="2589553"/>
                    </a:cubicBezTo>
                    <a:cubicBezTo>
                      <a:pt x="2325308" y="2631317"/>
                      <a:pt x="2313426" y="2691444"/>
                      <a:pt x="2305504" y="2723128"/>
                    </a:cubicBezTo>
                    <a:cubicBezTo>
                      <a:pt x="2297942" y="2754451"/>
                      <a:pt x="2291822" y="2791535"/>
                      <a:pt x="2291822" y="2805577"/>
                    </a:cubicBezTo>
                    <a:cubicBezTo>
                      <a:pt x="2291822" y="2838701"/>
                      <a:pt x="2264456" y="2903868"/>
                      <a:pt x="2238892" y="2931231"/>
                    </a:cubicBezTo>
                    <a:cubicBezTo>
                      <a:pt x="2218368" y="2953914"/>
                      <a:pt x="2165438" y="2972636"/>
                      <a:pt x="1971722" y="3026282"/>
                    </a:cubicBezTo>
                    <a:cubicBezTo>
                      <a:pt x="1910150" y="3043204"/>
                      <a:pt x="1837058" y="3064086"/>
                      <a:pt x="1808972" y="3072367"/>
                    </a:cubicBezTo>
                    <a:cubicBezTo>
                      <a:pt x="1760364" y="3087128"/>
                      <a:pt x="1609136" y="3130694"/>
                      <a:pt x="1544684" y="3148696"/>
                    </a:cubicBezTo>
                    <a:cubicBezTo>
                      <a:pt x="1470870" y="3169218"/>
                      <a:pt x="1391656" y="3188300"/>
                      <a:pt x="1382294" y="3187580"/>
                    </a:cubicBezTo>
                    <a:cubicBezTo>
                      <a:pt x="1376532" y="3187220"/>
                      <a:pt x="1356728" y="3181820"/>
                      <a:pt x="1338006" y="3176058"/>
                    </a:cubicBezTo>
                    <a:cubicBezTo>
                      <a:pt x="1314242" y="3168498"/>
                      <a:pt x="1262392" y="3120252"/>
                      <a:pt x="1165894" y="3016921"/>
                    </a:cubicBezTo>
                    <a:cubicBezTo>
                      <a:pt x="1089920" y="2935552"/>
                      <a:pt x="1019346" y="2867504"/>
                      <a:pt x="1009264" y="2865704"/>
                    </a:cubicBezTo>
                    <a:cubicBezTo>
                      <a:pt x="999184" y="2863904"/>
                      <a:pt x="959936" y="2871824"/>
                      <a:pt x="922488" y="2883346"/>
                    </a:cubicBezTo>
                    <a:cubicBezTo>
                      <a:pt x="884682" y="2894867"/>
                      <a:pt x="810148" y="2916110"/>
                      <a:pt x="757218" y="2930871"/>
                    </a:cubicBezTo>
                    <a:cubicBezTo>
                      <a:pt x="704288" y="2945273"/>
                      <a:pt x="640196" y="2963275"/>
                      <a:pt x="614992" y="2970476"/>
                    </a:cubicBezTo>
                    <a:cubicBezTo>
                      <a:pt x="455122" y="3015840"/>
                      <a:pt x="449002" y="3017281"/>
                      <a:pt x="436760" y="3003959"/>
                    </a:cubicBezTo>
                    <a:cubicBezTo>
                      <a:pt x="425238" y="2991358"/>
                      <a:pt x="78854" y="2391170"/>
                      <a:pt x="25924" y="2292159"/>
                    </a:cubicBezTo>
                    <a:lnTo>
                      <a:pt x="0" y="2243914"/>
                    </a:lnTo>
                    <a:lnTo>
                      <a:pt x="127102" y="2119340"/>
                    </a:lnTo>
                    <a:cubicBezTo>
                      <a:pt x="196956" y="2050932"/>
                      <a:pt x="384550" y="1869112"/>
                      <a:pt x="543700" y="1715014"/>
                    </a:cubicBezTo>
                    <a:cubicBezTo>
                      <a:pt x="918528" y="1353174"/>
                      <a:pt x="1076598" y="1200516"/>
                      <a:pt x="1605894" y="688539"/>
                    </a:cubicBezTo>
                    <a:cubicBezTo>
                      <a:pt x="1846060" y="456313"/>
                      <a:pt x="2099186" y="211845"/>
                      <a:pt x="2168318" y="144878"/>
                    </a:cubicBezTo>
                    <a:cubicBezTo>
                      <a:pt x="2237452" y="78270"/>
                      <a:pt x="2305144" y="17423"/>
                      <a:pt x="2319186" y="10223"/>
                    </a:cubicBezTo>
                    <a:cubicBezTo>
                      <a:pt x="2329628" y="4642"/>
                      <a:pt x="2340520" y="1402"/>
                      <a:pt x="2351430" y="36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grpSp>
        <p:grpSp>
          <p:nvGrpSpPr>
            <p:cNvPr id="200" name="群組 199"/>
            <p:cNvGrpSpPr/>
            <p:nvPr/>
          </p:nvGrpSpPr>
          <p:grpSpPr>
            <a:xfrm>
              <a:off x="10123721" y="5458879"/>
              <a:ext cx="535478" cy="375696"/>
              <a:chOff x="27859538" y="12880453"/>
              <a:chExt cx="3007014" cy="2631510"/>
            </a:xfrm>
            <a:solidFill>
              <a:schemeClr val="bg1"/>
            </a:solidFill>
          </p:grpSpPr>
          <p:sp>
            <p:nvSpPr>
              <p:cNvPr id="201" name="Freeform 125"/>
              <p:cNvSpPr>
                <a:spLocks/>
              </p:cNvSpPr>
              <p:nvPr/>
            </p:nvSpPr>
            <p:spPr bwMode="auto">
              <a:xfrm>
                <a:off x="30114211" y="14907891"/>
                <a:ext cx="752341" cy="525108"/>
              </a:xfrm>
              <a:custGeom>
                <a:avLst/>
                <a:gdLst>
                  <a:gd name="T0" fmla="*/ 64 w 2821"/>
                  <a:gd name="T1" fmla="*/ 1940 h 1966"/>
                  <a:gd name="T2" fmla="*/ 0 w 2821"/>
                  <a:gd name="T3" fmla="*/ 1929 h 1966"/>
                  <a:gd name="T4" fmla="*/ 7 w 2821"/>
                  <a:gd name="T5" fmla="*/ 965 h 1966"/>
                  <a:gd name="T6" fmla="*/ 15 w 2821"/>
                  <a:gd name="T7" fmla="*/ 0 h 1966"/>
                  <a:gd name="T8" fmla="*/ 1412 w 2821"/>
                  <a:gd name="T9" fmla="*/ 0 h 1966"/>
                  <a:gd name="T10" fmla="*/ 2809 w 2821"/>
                  <a:gd name="T11" fmla="*/ 0 h 1966"/>
                  <a:gd name="T12" fmla="*/ 2816 w 2821"/>
                  <a:gd name="T13" fmla="*/ 944 h 1966"/>
                  <a:gd name="T14" fmla="*/ 2794 w 2821"/>
                  <a:gd name="T15" fmla="*/ 1918 h 1966"/>
                  <a:gd name="T16" fmla="*/ 64 w 2821"/>
                  <a:gd name="T17" fmla="*/ 1940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1" h="1966">
                    <a:moveTo>
                      <a:pt x="64" y="1940"/>
                    </a:moveTo>
                    <a:lnTo>
                      <a:pt x="0" y="1929"/>
                    </a:lnTo>
                    <a:lnTo>
                      <a:pt x="7" y="965"/>
                    </a:lnTo>
                    <a:lnTo>
                      <a:pt x="15" y="0"/>
                    </a:lnTo>
                    <a:lnTo>
                      <a:pt x="1412" y="0"/>
                    </a:lnTo>
                    <a:lnTo>
                      <a:pt x="2809" y="0"/>
                    </a:lnTo>
                    <a:lnTo>
                      <a:pt x="2816" y="944"/>
                    </a:lnTo>
                    <a:cubicBezTo>
                      <a:pt x="2821" y="1583"/>
                      <a:pt x="2814" y="1897"/>
                      <a:pt x="2794" y="1918"/>
                    </a:cubicBezTo>
                    <a:cubicBezTo>
                      <a:pt x="2765" y="1946"/>
                      <a:pt x="229" y="1966"/>
                      <a:pt x="64" y="19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sp>
            <p:nvSpPr>
              <p:cNvPr id="202" name="Freeform 146"/>
              <p:cNvSpPr>
                <a:spLocks/>
              </p:cNvSpPr>
              <p:nvPr/>
            </p:nvSpPr>
            <p:spPr bwMode="auto">
              <a:xfrm>
                <a:off x="27859538" y="14904354"/>
                <a:ext cx="753519" cy="519223"/>
              </a:xfrm>
              <a:custGeom>
                <a:avLst/>
                <a:gdLst>
                  <a:gd name="T0" fmla="*/ 25 w 2826"/>
                  <a:gd name="T1" fmla="*/ 1929 h 1945"/>
                  <a:gd name="T2" fmla="*/ 23 w 2826"/>
                  <a:gd name="T3" fmla="*/ 45 h 1945"/>
                  <a:gd name="T4" fmla="*/ 1420 w 2826"/>
                  <a:gd name="T5" fmla="*/ 0 h 1945"/>
                  <a:gd name="T6" fmla="*/ 2799 w 2826"/>
                  <a:gd name="T7" fmla="*/ 0 h 1945"/>
                  <a:gd name="T8" fmla="*/ 2815 w 2826"/>
                  <a:gd name="T9" fmla="*/ 64 h 1945"/>
                  <a:gd name="T10" fmla="*/ 2822 w 2826"/>
                  <a:gd name="T11" fmla="*/ 1030 h 1945"/>
                  <a:gd name="T12" fmla="*/ 2814 w 2826"/>
                  <a:gd name="T13" fmla="*/ 1933 h 1945"/>
                  <a:gd name="T14" fmla="*/ 1429 w 2826"/>
                  <a:gd name="T15" fmla="*/ 1941 h 1945"/>
                  <a:gd name="T16" fmla="*/ 25 w 2826"/>
                  <a:gd name="T17" fmla="*/ 1929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6" h="1945">
                    <a:moveTo>
                      <a:pt x="25" y="1929"/>
                    </a:moveTo>
                    <a:cubicBezTo>
                      <a:pt x="2" y="1905"/>
                      <a:pt x="0" y="106"/>
                      <a:pt x="23" y="45"/>
                    </a:cubicBezTo>
                    <a:cubicBezTo>
                      <a:pt x="39" y="5"/>
                      <a:pt x="188" y="0"/>
                      <a:pt x="1420" y="0"/>
                    </a:cubicBezTo>
                    <a:lnTo>
                      <a:pt x="2799" y="0"/>
                    </a:lnTo>
                    <a:lnTo>
                      <a:pt x="2815" y="64"/>
                    </a:lnTo>
                    <a:cubicBezTo>
                      <a:pt x="2823" y="99"/>
                      <a:pt x="2826" y="534"/>
                      <a:pt x="2822" y="1030"/>
                    </a:cubicBezTo>
                    <a:lnTo>
                      <a:pt x="2814" y="1933"/>
                    </a:lnTo>
                    <a:lnTo>
                      <a:pt x="1429" y="1941"/>
                    </a:lnTo>
                    <a:cubicBezTo>
                      <a:pt x="668" y="1945"/>
                      <a:pt x="36" y="1939"/>
                      <a:pt x="25" y="192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sp>
            <p:nvSpPr>
              <p:cNvPr id="203" name="Freeform 147"/>
              <p:cNvSpPr>
                <a:spLocks/>
              </p:cNvSpPr>
              <p:nvPr/>
            </p:nvSpPr>
            <p:spPr bwMode="auto">
              <a:xfrm>
                <a:off x="28983927" y="14907889"/>
                <a:ext cx="748809" cy="516868"/>
              </a:xfrm>
              <a:custGeom>
                <a:avLst/>
                <a:gdLst>
                  <a:gd name="T0" fmla="*/ 10 w 2805"/>
                  <a:gd name="T1" fmla="*/ 1898 h 1932"/>
                  <a:gd name="T2" fmla="*/ 4 w 2805"/>
                  <a:gd name="T3" fmla="*/ 931 h 1932"/>
                  <a:gd name="T4" fmla="*/ 11 w 2805"/>
                  <a:gd name="T5" fmla="*/ 0 h 1932"/>
                  <a:gd name="T6" fmla="*/ 1408 w 2805"/>
                  <a:gd name="T7" fmla="*/ 0 h 1932"/>
                  <a:gd name="T8" fmla="*/ 2805 w 2805"/>
                  <a:gd name="T9" fmla="*/ 0 h 1932"/>
                  <a:gd name="T10" fmla="*/ 2805 w 2805"/>
                  <a:gd name="T11" fmla="*/ 960 h 1932"/>
                  <a:gd name="T12" fmla="*/ 2805 w 2805"/>
                  <a:gd name="T13" fmla="*/ 1919 h 1932"/>
                  <a:gd name="T14" fmla="*/ 1415 w 2805"/>
                  <a:gd name="T15" fmla="*/ 1927 h 1932"/>
                  <a:gd name="T16" fmla="*/ 10 w 2805"/>
                  <a:gd name="T17" fmla="*/ 1898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5" h="1932">
                    <a:moveTo>
                      <a:pt x="10" y="1898"/>
                    </a:moveTo>
                    <a:cubicBezTo>
                      <a:pt x="3" y="1879"/>
                      <a:pt x="0" y="1443"/>
                      <a:pt x="4" y="931"/>
                    </a:cubicBezTo>
                    <a:lnTo>
                      <a:pt x="11" y="0"/>
                    </a:lnTo>
                    <a:lnTo>
                      <a:pt x="1408" y="0"/>
                    </a:lnTo>
                    <a:lnTo>
                      <a:pt x="2805" y="0"/>
                    </a:lnTo>
                    <a:lnTo>
                      <a:pt x="2805" y="960"/>
                    </a:lnTo>
                    <a:lnTo>
                      <a:pt x="2805" y="1919"/>
                    </a:lnTo>
                    <a:lnTo>
                      <a:pt x="1415" y="1927"/>
                    </a:lnTo>
                    <a:cubicBezTo>
                      <a:pt x="313" y="1932"/>
                      <a:pt x="21" y="1927"/>
                      <a:pt x="10" y="189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sp>
            <p:nvSpPr>
              <p:cNvPr id="204" name="Freeform 151"/>
              <p:cNvSpPr>
                <a:spLocks/>
              </p:cNvSpPr>
              <p:nvPr/>
            </p:nvSpPr>
            <p:spPr bwMode="auto">
              <a:xfrm>
                <a:off x="28069133" y="14315751"/>
                <a:ext cx="2403021" cy="1196212"/>
              </a:xfrm>
              <a:custGeom>
                <a:avLst/>
                <a:gdLst>
                  <a:gd name="T0" fmla="*/ 27 w 8996"/>
                  <a:gd name="T1" fmla="*/ 4456 h 4476"/>
                  <a:gd name="T2" fmla="*/ 24 w 8996"/>
                  <a:gd name="T3" fmla="*/ 2007 h 4476"/>
                  <a:gd name="T4" fmla="*/ 2109 w 8996"/>
                  <a:gd name="T5" fmla="*/ 1962 h 4476"/>
                  <a:gd name="T6" fmla="*/ 4208 w 8996"/>
                  <a:gd name="T7" fmla="*/ 1924 h 4476"/>
                  <a:gd name="T8" fmla="*/ 4247 w 8996"/>
                  <a:gd name="T9" fmla="*/ 943 h 4476"/>
                  <a:gd name="T10" fmla="*/ 4254 w 8996"/>
                  <a:gd name="T11" fmla="*/ 0 h 4476"/>
                  <a:gd name="T12" fmla="*/ 4523 w 8996"/>
                  <a:gd name="T13" fmla="*/ 0 h 4476"/>
                  <a:gd name="T14" fmla="*/ 4791 w 8996"/>
                  <a:gd name="T15" fmla="*/ 0 h 4476"/>
                  <a:gd name="T16" fmla="*/ 4798 w 8996"/>
                  <a:gd name="T17" fmla="*/ 967 h 4476"/>
                  <a:gd name="T18" fmla="*/ 4812 w 8996"/>
                  <a:gd name="T19" fmla="*/ 1940 h 4476"/>
                  <a:gd name="T20" fmla="*/ 6907 w 8996"/>
                  <a:gd name="T21" fmla="*/ 1961 h 4476"/>
                  <a:gd name="T22" fmla="*/ 8996 w 8996"/>
                  <a:gd name="T23" fmla="*/ 1976 h 4476"/>
                  <a:gd name="T24" fmla="*/ 8996 w 8996"/>
                  <a:gd name="T25" fmla="*/ 3218 h 4476"/>
                  <a:gd name="T26" fmla="*/ 8996 w 8996"/>
                  <a:gd name="T27" fmla="*/ 4460 h 4476"/>
                  <a:gd name="T28" fmla="*/ 8721 w 8996"/>
                  <a:gd name="T29" fmla="*/ 4468 h 4476"/>
                  <a:gd name="T30" fmla="*/ 8445 w 8996"/>
                  <a:gd name="T31" fmla="*/ 4476 h 4476"/>
                  <a:gd name="T32" fmla="*/ 8445 w 8996"/>
                  <a:gd name="T33" fmla="*/ 3536 h 4476"/>
                  <a:gd name="T34" fmla="*/ 8422 w 8996"/>
                  <a:gd name="T35" fmla="*/ 2561 h 4476"/>
                  <a:gd name="T36" fmla="*/ 6609 w 8996"/>
                  <a:gd name="T37" fmla="*/ 2533 h 4476"/>
                  <a:gd name="T38" fmla="*/ 4819 w 8996"/>
                  <a:gd name="T39" fmla="*/ 2540 h 4476"/>
                  <a:gd name="T40" fmla="*/ 4805 w 8996"/>
                  <a:gd name="T41" fmla="*/ 3500 h 4476"/>
                  <a:gd name="T42" fmla="*/ 4791 w 8996"/>
                  <a:gd name="T43" fmla="*/ 4460 h 4476"/>
                  <a:gd name="T44" fmla="*/ 4516 w 8996"/>
                  <a:gd name="T45" fmla="*/ 4468 h 4476"/>
                  <a:gd name="T46" fmla="*/ 4241 w 8996"/>
                  <a:gd name="T47" fmla="*/ 4476 h 4476"/>
                  <a:gd name="T48" fmla="*/ 4234 w 8996"/>
                  <a:gd name="T49" fmla="*/ 3508 h 4476"/>
                  <a:gd name="T50" fmla="*/ 4226 w 8996"/>
                  <a:gd name="T51" fmla="*/ 2540 h 4476"/>
                  <a:gd name="T52" fmla="*/ 2406 w 8996"/>
                  <a:gd name="T53" fmla="*/ 2540 h 4476"/>
                  <a:gd name="T54" fmla="*/ 586 w 8996"/>
                  <a:gd name="T55" fmla="*/ 2540 h 4476"/>
                  <a:gd name="T56" fmla="*/ 571 w 8996"/>
                  <a:gd name="T57" fmla="*/ 3500 h 4476"/>
                  <a:gd name="T58" fmla="*/ 557 w 8996"/>
                  <a:gd name="T59" fmla="*/ 4460 h 4476"/>
                  <a:gd name="T60" fmla="*/ 302 w 8996"/>
                  <a:gd name="T61" fmla="*/ 4468 h 4476"/>
                  <a:gd name="T62" fmla="*/ 27 w 8996"/>
                  <a:gd name="T63" fmla="*/ 4456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96" h="4476">
                    <a:moveTo>
                      <a:pt x="27" y="4456"/>
                    </a:moveTo>
                    <a:cubicBezTo>
                      <a:pt x="3" y="4432"/>
                      <a:pt x="0" y="2069"/>
                      <a:pt x="24" y="2007"/>
                    </a:cubicBezTo>
                    <a:cubicBezTo>
                      <a:pt x="40" y="1966"/>
                      <a:pt x="250" y="1962"/>
                      <a:pt x="2109" y="1962"/>
                    </a:cubicBezTo>
                    <a:cubicBezTo>
                      <a:pt x="3800" y="1962"/>
                      <a:pt x="4183" y="1955"/>
                      <a:pt x="4208" y="1924"/>
                    </a:cubicBezTo>
                    <a:cubicBezTo>
                      <a:pt x="4229" y="1899"/>
                      <a:pt x="4242" y="1582"/>
                      <a:pt x="4247" y="943"/>
                    </a:cubicBezTo>
                    <a:lnTo>
                      <a:pt x="4254" y="0"/>
                    </a:lnTo>
                    <a:lnTo>
                      <a:pt x="4523" y="0"/>
                    </a:lnTo>
                    <a:lnTo>
                      <a:pt x="4791" y="0"/>
                    </a:lnTo>
                    <a:lnTo>
                      <a:pt x="4798" y="967"/>
                    </a:lnTo>
                    <a:cubicBezTo>
                      <a:pt x="4802" y="1499"/>
                      <a:pt x="4809" y="1937"/>
                      <a:pt x="4812" y="1940"/>
                    </a:cubicBezTo>
                    <a:cubicBezTo>
                      <a:pt x="4816" y="1944"/>
                      <a:pt x="5759" y="1953"/>
                      <a:pt x="6907" y="1961"/>
                    </a:cubicBezTo>
                    <a:lnTo>
                      <a:pt x="8996" y="1976"/>
                    </a:lnTo>
                    <a:lnTo>
                      <a:pt x="8996" y="3218"/>
                    </a:lnTo>
                    <a:lnTo>
                      <a:pt x="8996" y="4460"/>
                    </a:lnTo>
                    <a:lnTo>
                      <a:pt x="8721" y="4468"/>
                    </a:lnTo>
                    <a:lnTo>
                      <a:pt x="8445" y="4476"/>
                    </a:lnTo>
                    <a:lnTo>
                      <a:pt x="8445" y="3536"/>
                    </a:lnTo>
                    <a:cubicBezTo>
                      <a:pt x="8445" y="3020"/>
                      <a:pt x="8434" y="2581"/>
                      <a:pt x="8422" y="2561"/>
                    </a:cubicBezTo>
                    <a:cubicBezTo>
                      <a:pt x="8404" y="2533"/>
                      <a:pt x="8023" y="2527"/>
                      <a:pt x="6609" y="2533"/>
                    </a:cubicBezTo>
                    <a:lnTo>
                      <a:pt x="4819" y="2540"/>
                    </a:lnTo>
                    <a:lnTo>
                      <a:pt x="4805" y="3500"/>
                    </a:lnTo>
                    <a:lnTo>
                      <a:pt x="4791" y="4460"/>
                    </a:lnTo>
                    <a:lnTo>
                      <a:pt x="4516" y="4468"/>
                    </a:lnTo>
                    <a:lnTo>
                      <a:pt x="4241" y="4476"/>
                    </a:lnTo>
                    <a:lnTo>
                      <a:pt x="4234" y="3508"/>
                    </a:lnTo>
                    <a:lnTo>
                      <a:pt x="4226" y="2540"/>
                    </a:lnTo>
                    <a:lnTo>
                      <a:pt x="2406" y="2540"/>
                    </a:lnTo>
                    <a:lnTo>
                      <a:pt x="586" y="2540"/>
                    </a:lnTo>
                    <a:lnTo>
                      <a:pt x="571" y="3500"/>
                    </a:lnTo>
                    <a:lnTo>
                      <a:pt x="557" y="4460"/>
                    </a:lnTo>
                    <a:lnTo>
                      <a:pt x="302" y="4468"/>
                    </a:lnTo>
                    <a:cubicBezTo>
                      <a:pt x="162" y="4472"/>
                      <a:pt x="38" y="4467"/>
                      <a:pt x="27" y="445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sp>
            <p:nvSpPr>
              <p:cNvPr id="205" name="Freeform 161"/>
              <p:cNvSpPr>
                <a:spLocks/>
              </p:cNvSpPr>
              <p:nvPr/>
            </p:nvSpPr>
            <p:spPr bwMode="auto">
              <a:xfrm>
                <a:off x="28983932" y="12880453"/>
                <a:ext cx="752341" cy="529818"/>
              </a:xfrm>
              <a:custGeom>
                <a:avLst/>
                <a:gdLst>
                  <a:gd name="T0" fmla="*/ 48 w 2821"/>
                  <a:gd name="T1" fmla="*/ 1927 h 1981"/>
                  <a:gd name="T2" fmla="*/ 7 w 2821"/>
                  <a:gd name="T3" fmla="*/ 946 h 1981"/>
                  <a:gd name="T4" fmla="*/ 14 w 2821"/>
                  <a:gd name="T5" fmla="*/ 0 h 1981"/>
                  <a:gd name="T6" fmla="*/ 1411 w 2821"/>
                  <a:gd name="T7" fmla="*/ 0 h 1981"/>
                  <a:gd name="T8" fmla="*/ 2808 w 2821"/>
                  <a:gd name="T9" fmla="*/ 0 h 1981"/>
                  <a:gd name="T10" fmla="*/ 2816 w 2821"/>
                  <a:gd name="T11" fmla="*/ 943 h 1981"/>
                  <a:gd name="T12" fmla="*/ 2791 w 2821"/>
                  <a:gd name="T13" fmla="*/ 1923 h 1981"/>
                  <a:gd name="T14" fmla="*/ 48 w 2821"/>
                  <a:gd name="T15" fmla="*/ 1927 h 19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1" h="1981">
                    <a:moveTo>
                      <a:pt x="48" y="1927"/>
                    </a:moveTo>
                    <a:cubicBezTo>
                      <a:pt x="4" y="1894"/>
                      <a:pt x="0" y="1810"/>
                      <a:pt x="7" y="946"/>
                    </a:cubicBezTo>
                    <a:lnTo>
                      <a:pt x="14" y="0"/>
                    </a:lnTo>
                    <a:lnTo>
                      <a:pt x="1411" y="0"/>
                    </a:lnTo>
                    <a:lnTo>
                      <a:pt x="2808" y="0"/>
                    </a:lnTo>
                    <a:lnTo>
                      <a:pt x="2816" y="943"/>
                    </a:lnTo>
                    <a:cubicBezTo>
                      <a:pt x="2821" y="1614"/>
                      <a:pt x="2814" y="1896"/>
                      <a:pt x="2791" y="1923"/>
                    </a:cubicBezTo>
                    <a:cubicBezTo>
                      <a:pt x="2746" y="1978"/>
                      <a:pt x="121" y="1981"/>
                      <a:pt x="48" y="19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800">
                  <a:solidFill>
                    <a:srgbClr val="000000"/>
                  </a:solidFill>
                  <a:latin typeface="Microsoft JhengHei" panose="020B0604030504040204" pitchFamily="34" charset="-120"/>
                  <a:ea typeface="Microsoft JhengHei" panose="020B0604030504040204" pitchFamily="34" charset="-120"/>
                </a:endParaRPr>
              </a:p>
            </p:txBody>
          </p:sp>
        </p:grpSp>
        <p:sp>
          <p:nvSpPr>
            <p:cNvPr id="206" name="橢圓 205"/>
            <p:cNvSpPr/>
            <p:nvPr/>
          </p:nvSpPr>
          <p:spPr>
            <a:xfrm>
              <a:off x="9860170" y="4603249"/>
              <a:ext cx="1098200" cy="654890"/>
            </a:xfrm>
            <a:prstGeom prst="ellipse">
              <a:avLst/>
            </a:prstGeom>
            <a:solidFill>
              <a:schemeClr val="accent4">
                <a:lumMod val="40000"/>
                <a:lumOff val="60000"/>
              </a:schemeClr>
            </a:solidFill>
            <a:ln>
              <a:noFill/>
            </a:ln>
            <a:effectLst>
              <a:outerShdw blurRad="381000" dist="292100" dir="3300000" algn="tl" rotWithShape="0">
                <a:prstClr val="black">
                  <a:alpha val="40000"/>
                </a:prstClr>
              </a:outerShdw>
            </a:effectLst>
            <a:scene3d>
              <a:camera prst="orthographicFront"/>
              <a:lightRig rig="threePt" dir="t"/>
            </a:scene3d>
            <a:sp3d contourW="12700">
              <a:bevelT w="285750" h="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3300"/>
                  </a:solidFill>
                  <a:latin typeface="Microsoft JhengHei" panose="020B0604030504040204" pitchFamily="34" charset="-120"/>
                  <a:ea typeface="Microsoft JhengHei" panose="020B0604030504040204" pitchFamily="34" charset="-120"/>
                </a:rPr>
                <a:t>地方輔導群</a:t>
              </a:r>
            </a:p>
          </p:txBody>
        </p:sp>
      </p:grpSp>
    </p:spTree>
    <p:extLst>
      <p:ext uri="{BB962C8B-B14F-4D97-AF65-F5344CB8AC3E}">
        <p14:creationId xmlns:p14="http://schemas.microsoft.com/office/powerpoint/2010/main" val="343176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000" fill="hold"/>
                                        <p:tgtEl>
                                          <p:spTgt spid="54"/>
                                        </p:tgtEl>
                                        <p:attrNameLst>
                                          <p:attrName>ppt_x</p:attrName>
                                        </p:attrNameLst>
                                      </p:cBhvr>
                                      <p:tavLst>
                                        <p:tav tm="0">
                                          <p:val>
                                            <p:strVal val="0-#ppt_w/2"/>
                                          </p:val>
                                        </p:tav>
                                        <p:tav tm="100000">
                                          <p:val>
                                            <p:strVal val="#ppt_x"/>
                                          </p:val>
                                        </p:tav>
                                      </p:tavLst>
                                    </p:anim>
                                    <p:anim calcmode="lin" valueType="num">
                                      <p:cBhvr additive="base">
                                        <p:cTn id="8" dur="10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2027908" y="285128"/>
            <a:ext cx="3416320" cy="646331"/>
          </a:xfrm>
          <a:prstGeom prst="rect">
            <a:avLst/>
          </a:prstGeom>
          <a:noFill/>
        </p:spPr>
        <p:txBody>
          <a:bodyPr wrap="none" rtlCol="0">
            <a:spAutoFit/>
            <a:scene3d>
              <a:camera prst="orthographicFront"/>
              <a:lightRig rig="threePt" dir="t"/>
            </a:scene3d>
            <a:sp3d contourW="12700"/>
          </a:bodyPr>
          <a:lstStyle/>
          <a:p>
            <a:pPr lvl="0">
              <a:defRPr/>
            </a:pP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社群運作的歷程</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18" name="Picture 2">
            <a:extLst>
              <a:ext uri="{FF2B5EF4-FFF2-40B4-BE49-F238E27FC236}">
                <a16:creationId xmlns:a16="http://schemas.microsoft.com/office/drawing/2014/main" id="{27B33637-DA10-7F46-80AB-1B666F687D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07295" y="1474352"/>
            <a:ext cx="8668705" cy="509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9187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2027908" y="285128"/>
            <a:ext cx="3416320" cy="646331"/>
          </a:xfrm>
          <a:prstGeom prst="rect">
            <a:avLst/>
          </a:prstGeom>
          <a:noFill/>
        </p:spPr>
        <p:txBody>
          <a:bodyPr wrap="none" rtlCol="0">
            <a:spAutoFit/>
            <a:scene3d>
              <a:camera prst="orthographicFront"/>
              <a:lightRig rig="threePt" dir="t"/>
            </a:scene3d>
            <a:sp3d contourW="12700"/>
          </a:bodyPr>
          <a:lstStyle/>
          <a:p>
            <a:pPr lvl="0">
              <a:defRPr/>
            </a:pP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社群運作的歷程</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15" name="圖片 14">
            <a:extLst>
              <a:ext uri="{FF2B5EF4-FFF2-40B4-BE49-F238E27FC236}">
                <a16:creationId xmlns:a16="http://schemas.microsoft.com/office/drawing/2014/main" id="{35F0CC7D-0D5D-B546-B118-ACA6B346EF2A}"/>
              </a:ext>
            </a:extLst>
          </p:cNvPr>
          <p:cNvPicPr>
            <a:picLocks noChangeAspect="1"/>
          </p:cNvPicPr>
          <p:nvPr/>
        </p:nvPicPr>
        <p:blipFill>
          <a:blip r:embed="rId3"/>
          <a:stretch>
            <a:fillRect/>
          </a:stretch>
        </p:blipFill>
        <p:spPr>
          <a:xfrm>
            <a:off x="2119957" y="1429286"/>
            <a:ext cx="6503343" cy="5247747"/>
          </a:xfrm>
          <a:prstGeom prst="rect">
            <a:avLst/>
          </a:prstGeom>
          <a:ln>
            <a:noFill/>
          </a:ln>
          <a:effectLst>
            <a:outerShdw blurRad="292100" dist="139700" dir="2700000" algn="tl" rotWithShape="0">
              <a:srgbClr val="333333">
                <a:alpha val="65000"/>
              </a:srgbClr>
            </a:outerShdw>
          </a:effectLst>
        </p:spPr>
      </p:pic>
      <p:pic>
        <p:nvPicPr>
          <p:cNvPr id="16" name="圖片 15">
            <a:extLst>
              <a:ext uri="{FF2B5EF4-FFF2-40B4-BE49-F238E27FC236}">
                <a16:creationId xmlns:a16="http://schemas.microsoft.com/office/drawing/2014/main" id="{FD265E86-6DAB-6640-BFEB-B02131419185}"/>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9748743" y="1377653"/>
            <a:ext cx="900000" cy="900000"/>
          </a:xfrm>
          <a:prstGeom prst="rect">
            <a:avLst/>
          </a:prstGeom>
        </p:spPr>
      </p:pic>
      <p:pic>
        <p:nvPicPr>
          <p:cNvPr id="17" name="圖片 16">
            <a:extLst>
              <a:ext uri="{FF2B5EF4-FFF2-40B4-BE49-F238E27FC236}">
                <a16:creationId xmlns:a16="http://schemas.microsoft.com/office/drawing/2014/main" id="{06D1667D-996D-0A42-A3F0-41FCFBB2FA46}"/>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9748743" y="3285488"/>
            <a:ext cx="900000" cy="900000"/>
          </a:xfrm>
          <a:prstGeom prst="rect">
            <a:avLst/>
          </a:prstGeom>
        </p:spPr>
      </p:pic>
      <p:pic>
        <p:nvPicPr>
          <p:cNvPr id="22" name="圖片 21">
            <a:extLst>
              <a:ext uri="{FF2B5EF4-FFF2-40B4-BE49-F238E27FC236}">
                <a16:creationId xmlns:a16="http://schemas.microsoft.com/office/drawing/2014/main" id="{5B305C1D-2577-CC46-A42E-8BD9F23AF12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9748743" y="5193323"/>
            <a:ext cx="900000" cy="900000"/>
          </a:xfrm>
          <a:prstGeom prst="rect">
            <a:avLst/>
          </a:prstGeom>
        </p:spPr>
      </p:pic>
      <p:sp>
        <p:nvSpPr>
          <p:cNvPr id="23" name="文字方塊 22">
            <a:extLst>
              <a:ext uri="{FF2B5EF4-FFF2-40B4-BE49-F238E27FC236}">
                <a16:creationId xmlns:a16="http://schemas.microsoft.com/office/drawing/2014/main" id="{4C98A34A-9561-0448-8625-01DE02403D7B}"/>
              </a:ext>
            </a:extLst>
          </p:cNvPr>
          <p:cNvSpPr txBox="1"/>
          <p:nvPr/>
        </p:nvSpPr>
        <p:spPr>
          <a:xfrm>
            <a:off x="10864799" y="1503411"/>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聚焦</a:t>
            </a:r>
          </a:p>
        </p:txBody>
      </p:sp>
      <p:sp>
        <p:nvSpPr>
          <p:cNvPr id="24" name="文字方塊 23">
            <a:extLst>
              <a:ext uri="{FF2B5EF4-FFF2-40B4-BE49-F238E27FC236}">
                <a16:creationId xmlns:a16="http://schemas.microsoft.com/office/drawing/2014/main" id="{BB4FC43D-CF9B-604B-8E86-EAEFAC0FE5E7}"/>
              </a:ext>
            </a:extLst>
          </p:cNvPr>
          <p:cNvSpPr txBox="1"/>
          <p:nvPr/>
        </p:nvSpPr>
        <p:spPr>
          <a:xfrm>
            <a:off x="10864798" y="3468384"/>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實踐</a:t>
            </a:r>
          </a:p>
        </p:txBody>
      </p:sp>
      <p:sp>
        <p:nvSpPr>
          <p:cNvPr id="25" name="文字方塊 24">
            <a:extLst>
              <a:ext uri="{FF2B5EF4-FFF2-40B4-BE49-F238E27FC236}">
                <a16:creationId xmlns:a16="http://schemas.microsoft.com/office/drawing/2014/main" id="{D4BE3462-71CB-2D4F-8322-D4F06DBC1A4C}"/>
              </a:ext>
            </a:extLst>
          </p:cNvPr>
          <p:cNvSpPr txBox="1"/>
          <p:nvPr/>
        </p:nvSpPr>
        <p:spPr>
          <a:xfrm>
            <a:off x="10890198" y="5436884"/>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反饋</a:t>
            </a:r>
          </a:p>
        </p:txBody>
      </p:sp>
    </p:spTree>
    <p:extLst>
      <p:ext uri="{BB962C8B-B14F-4D97-AF65-F5344CB8AC3E}">
        <p14:creationId xmlns:p14="http://schemas.microsoft.com/office/powerpoint/2010/main" val="2084017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2027908" y="285128"/>
            <a:ext cx="3416320" cy="646331"/>
          </a:xfrm>
          <a:prstGeom prst="rect">
            <a:avLst/>
          </a:prstGeom>
          <a:noFill/>
        </p:spPr>
        <p:txBody>
          <a:bodyPr wrap="none" rtlCol="0">
            <a:spAutoFit/>
            <a:scene3d>
              <a:camera prst="orthographicFront"/>
              <a:lightRig rig="threePt" dir="t"/>
            </a:scene3d>
            <a:sp3d contourW="12700"/>
          </a:bodyPr>
          <a:lstStyle>
            <a:defPPr>
              <a:defRPr lang="zh-TW"/>
            </a:defPPr>
            <a:lvl1pPr lvl="0">
              <a:defRPr sz="3600" b="1">
                <a:solidFill>
                  <a:srgbClr val="223474"/>
                </a:solidFill>
                <a:latin typeface="Microsoft YaHei" panose="020B0503020204020204" pitchFamily="34" charset="-122"/>
                <a:ea typeface="Microsoft YaHei" panose="020B0503020204020204" pitchFamily="34" charset="-122"/>
              </a:defRPr>
            </a:lvl1pPr>
          </a:lstStyle>
          <a:p>
            <a:r>
              <a:rPr lang="zh-TW" altLang="en-US" dirty="0">
                <a:sym typeface="inpin heiti" panose="00000500000000000000" pitchFamily="2" charset="-122"/>
              </a:rPr>
              <a:t>社群運作的歷程</a:t>
            </a:r>
            <a:endParaRPr lang="zh-CN" altLang="en-US" dirty="0">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16" name="圖片 15">
            <a:extLst>
              <a:ext uri="{FF2B5EF4-FFF2-40B4-BE49-F238E27FC236}">
                <a16:creationId xmlns:a16="http://schemas.microsoft.com/office/drawing/2014/main" id="{FD265E86-6DAB-6640-BFEB-B02131419185}"/>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9748743" y="1377653"/>
            <a:ext cx="900000" cy="900000"/>
          </a:xfrm>
          <a:prstGeom prst="rect">
            <a:avLst/>
          </a:prstGeom>
        </p:spPr>
      </p:pic>
      <p:pic>
        <p:nvPicPr>
          <p:cNvPr id="17" name="圖片 16">
            <a:extLst>
              <a:ext uri="{FF2B5EF4-FFF2-40B4-BE49-F238E27FC236}">
                <a16:creationId xmlns:a16="http://schemas.microsoft.com/office/drawing/2014/main" id="{06D1667D-996D-0A42-A3F0-41FCFBB2FA46}"/>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9748743" y="3285488"/>
            <a:ext cx="900000" cy="900000"/>
          </a:xfrm>
          <a:prstGeom prst="rect">
            <a:avLst/>
          </a:prstGeom>
        </p:spPr>
      </p:pic>
      <p:pic>
        <p:nvPicPr>
          <p:cNvPr id="22" name="圖片 21">
            <a:extLst>
              <a:ext uri="{FF2B5EF4-FFF2-40B4-BE49-F238E27FC236}">
                <a16:creationId xmlns:a16="http://schemas.microsoft.com/office/drawing/2014/main" id="{5B305C1D-2577-CC46-A42E-8BD9F23AF121}"/>
              </a:ext>
            </a:extLst>
          </p:cNvPr>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9748743" y="5193323"/>
            <a:ext cx="900000" cy="900000"/>
          </a:xfrm>
          <a:prstGeom prst="rect">
            <a:avLst/>
          </a:prstGeom>
        </p:spPr>
      </p:pic>
      <p:sp>
        <p:nvSpPr>
          <p:cNvPr id="23" name="文字方塊 22">
            <a:extLst>
              <a:ext uri="{FF2B5EF4-FFF2-40B4-BE49-F238E27FC236}">
                <a16:creationId xmlns:a16="http://schemas.microsoft.com/office/drawing/2014/main" id="{4C98A34A-9561-0448-8625-01DE02403D7B}"/>
              </a:ext>
            </a:extLst>
          </p:cNvPr>
          <p:cNvSpPr txBox="1"/>
          <p:nvPr/>
        </p:nvSpPr>
        <p:spPr>
          <a:xfrm>
            <a:off x="10864799" y="1503411"/>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聚焦</a:t>
            </a:r>
          </a:p>
        </p:txBody>
      </p:sp>
      <p:sp>
        <p:nvSpPr>
          <p:cNvPr id="24" name="文字方塊 23">
            <a:extLst>
              <a:ext uri="{FF2B5EF4-FFF2-40B4-BE49-F238E27FC236}">
                <a16:creationId xmlns:a16="http://schemas.microsoft.com/office/drawing/2014/main" id="{BB4FC43D-CF9B-604B-8E86-EAEFAC0FE5E7}"/>
              </a:ext>
            </a:extLst>
          </p:cNvPr>
          <p:cNvSpPr txBox="1"/>
          <p:nvPr/>
        </p:nvSpPr>
        <p:spPr>
          <a:xfrm>
            <a:off x="10864798" y="3468384"/>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實踐</a:t>
            </a:r>
          </a:p>
        </p:txBody>
      </p:sp>
      <p:sp>
        <p:nvSpPr>
          <p:cNvPr id="25" name="文字方塊 24">
            <a:extLst>
              <a:ext uri="{FF2B5EF4-FFF2-40B4-BE49-F238E27FC236}">
                <a16:creationId xmlns:a16="http://schemas.microsoft.com/office/drawing/2014/main" id="{D4BE3462-71CB-2D4F-8322-D4F06DBC1A4C}"/>
              </a:ext>
            </a:extLst>
          </p:cNvPr>
          <p:cNvSpPr txBox="1"/>
          <p:nvPr/>
        </p:nvSpPr>
        <p:spPr>
          <a:xfrm>
            <a:off x="10890198" y="5436884"/>
            <a:ext cx="1818773" cy="584775"/>
          </a:xfrm>
          <a:prstGeom prst="rect">
            <a:avLst/>
          </a:prstGeom>
          <a:noFill/>
        </p:spPr>
        <p:txBody>
          <a:bodyPr wrap="square" rtlCol="0">
            <a:spAutoFit/>
          </a:bodyPr>
          <a:lstStyle/>
          <a:p>
            <a:r>
              <a:rPr kumimoji="1" lang="zh-TW" altLang="en-US" sz="3200" b="1" dirty="0">
                <a:solidFill>
                  <a:srgbClr val="444A4D"/>
                </a:solidFill>
                <a:latin typeface="微軟正黑體" panose="020B0604030504040204" pitchFamily="34" charset="-120"/>
                <a:ea typeface="微軟正黑體" panose="020B0604030504040204" pitchFamily="34" charset="-120"/>
              </a:rPr>
              <a:t>反饋</a:t>
            </a:r>
          </a:p>
        </p:txBody>
      </p:sp>
      <p:grpSp>
        <p:nvGrpSpPr>
          <p:cNvPr id="3" name="群組 2">
            <a:extLst>
              <a:ext uri="{FF2B5EF4-FFF2-40B4-BE49-F238E27FC236}">
                <a16:creationId xmlns:a16="http://schemas.microsoft.com/office/drawing/2014/main" id="{F4279D7D-B59B-F24F-9F14-8BECA6067FC1}"/>
              </a:ext>
            </a:extLst>
          </p:cNvPr>
          <p:cNvGrpSpPr/>
          <p:nvPr/>
        </p:nvGrpSpPr>
        <p:grpSpPr>
          <a:xfrm>
            <a:off x="952502" y="1551857"/>
            <a:ext cx="8267698" cy="5166443"/>
            <a:chOff x="1415053" y="1643152"/>
            <a:chExt cx="7540010" cy="4592547"/>
          </a:xfrm>
        </p:grpSpPr>
        <p:pic>
          <p:nvPicPr>
            <p:cNvPr id="26" name="圖片 25">
              <a:extLst>
                <a:ext uri="{FF2B5EF4-FFF2-40B4-BE49-F238E27FC236}">
                  <a16:creationId xmlns:a16="http://schemas.microsoft.com/office/drawing/2014/main" id="{7CA7606F-8CFD-E341-9FDD-4F1D412F63FF}"/>
                </a:ext>
              </a:extLst>
            </p:cNvPr>
            <p:cNvPicPr>
              <a:picLocks noChangeAspect="1"/>
            </p:cNvPicPr>
            <p:nvPr/>
          </p:nvPicPr>
          <p:blipFill rotWithShape="1">
            <a:blip r:embed="rId9"/>
            <a:srcRect l="12656"/>
            <a:stretch/>
          </p:blipFill>
          <p:spPr>
            <a:xfrm>
              <a:off x="1415053" y="1643152"/>
              <a:ext cx="7540010" cy="4592547"/>
            </a:xfrm>
            <a:prstGeom prst="rect">
              <a:avLst/>
            </a:prstGeom>
            <a:ln>
              <a:noFill/>
            </a:ln>
            <a:effectLst>
              <a:outerShdw blurRad="292100" dist="139700" dir="2700000" algn="tl" rotWithShape="0">
                <a:srgbClr val="333333">
                  <a:alpha val="65000"/>
                </a:srgbClr>
              </a:outerShdw>
            </a:effectLst>
          </p:spPr>
        </p:pic>
        <p:sp>
          <p:nvSpPr>
            <p:cNvPr id="2" name="矩形 1">
              <a:extLst>
                <a:ext uri="{FF2B5EF4-FFF2-40B4-BE49-F238E27FC236}">
                  <a16:creationId xmlns:a16="http://schemas.microsoft.com/office/drawing/2014/main" id="{7767032F-3AFD-1348-9D34-594198884762}"/>
                </a:ext>
              </a:extLst>
            </p:cNvPr>
            <p:cNvSpPr/>
            <p:nvPr/>
          </p:nvSpPr>
          <p:spPr>
            <a:xfrm>
              <a:off x="6762814" y="2213944"/>
              <a:ext cx="730186" cy="3983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476814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7E93CAF-6621-E647-9226-607B0ECDE471}"/>
              </a:ext>
            </a:extLst>
          </p:cNvPr>
          <p:cNvSpPr/>
          <p:nvPr/>
        </p:nvSpPr>
        <p:spPr>
          <a:xfrm>
            <a:off x="1763254" y="212437"/>
            <a:ext cx="7233070" cy="769441"/>
          </a:xfrm>
          <a:prstGeom prst="rect">
            <a:avLst/>
          </a:prstGeom>
          <a:noFill/>
        </p:spPr>
        <p:txBody>
          <a:bodyPr wrap="none" rtlCol="0">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rPr>
              <a:t>教師專業發展</a:t>
            </a:r>
            <a:r>
              <a:rPr kumimoji="0" lang="en-US" altLang="zh-TW" sz="24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cs typeface="+mn-cs"/>
              </a:rPr>
              <a:t>–</a:t>
            </a:r>
            <a:r>
              <a:rPr kumimoji="0" lang="zh-TW" altLang="en-US" sz="24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cs typeface="+mn-cs"/>
              </a:rPr>
              <a:t> </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專業社群</a:t>
            </a:r>
            <a:r>
              <a:rPr kumimoji="1" lang="en-US"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公開授課</a:t>
            </a:r>
            <a:endParaRPr kumimoji="1" lang="zh-TW"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endParaRPr>
          </a:p>
        </p:txBody>
      </p:sp>
      <p:pic>
        <p:nvPicPr>
          <p:cNvPr id="7" name="圖片 6">
            <a:extLst>
              <a:ext uri="{FF2B5EF4-FFF2-40B4-BE49-F238E27FC236}">
                <a16:creationId xmlns:a16="http://schemas.microsoft.com/office/drawing/2014/main" id="{8C6D47D7-BBD5-C549-9A0D-776A40FDE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1428" y="1298981"/>
            <a:ext cx="9468976" cy="5121528"/>
          </a:xfrm>
          <a:prstGeom prst="rect">
            <a:avLst/>
          </a:prstGeom>
        </p:spPr>
      </p:pic>
      <p:pic>
        <p:nvPicPr>
          <p:cNvPr id="8" name="圖片 7">
            <a:extLst>
              <a:ext uri="{FF2B5EF4-FFF2-40B4-BE49-F238E27FC236}">
                <a16:creationId xmlns:a16="http://schemas.microsoft.com/office/drawing/2014/main" id="{2ACC731E-0681-F945-839C-1EFA720427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5354" y="2362832"/>
            <a:ext cx="3746855" cy="4169228"/>
          </a:xfrm>
          <a:prstGeom prst="rect">
            <a:avLst/>
          </a:prstGeom>
        </p:spPr>
      </p:pic>
      <p:sp>
        <p:nvSpPr>
          <p:cNvPr id="10" name="標題 1">
            <a:extLst>
              <a:ext uri="{FF2B5EF4-FFF2-40B4-BE49-F238E27FC236}">
                <a16:creationId xmlns:a16="http://schemas.microsoft.com/office/drawing/2014/main" id="{7091ED5A-A093-EE46-B417-C5624D87502D}"/>
              </a:ext>
            </a:extLst>
          </p:cNvPr>
          <p:cNvSpPr txBox="1">
            <a:spLocks/>
          </p:cNvSpPr>
          <p:nvPr/>
        </p:nvSpPr>
        <p:spPr>
          <a:xfrm>
            <a:off x="957199" y="1045278"/>
            <a:ext cx="1731572" cy="774341"/>
          </a:xfrm>
          <a:prstGeom prst="rect">
            <a:avLst/>
          </a:prstGeom>
        </p:spPr>
        <p:txBody>
          <a:bodyPr anchor="ctr">
            <a:normAutofit fontScale="92500" lnSpcReduction="20000"/>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pPr marL="0" marR="0" lvl="0" indent="0" algn="l" defTabSz="914400" rtl="0" eaLnBrk="1" fontAlgn="auto" latinLnBrk="0" hangingPunct="1">
              <a:lnSpc>
                <a:spcPct val="170000"/>
              </a:lnSpc>
              <a:spcBef>
                <a:spcPct val="0"/>
              </a:spcBef>
              <a:spcAft>
                <a:spcPts val="0"/>
              </a:spcAft>
              <a:buClrTx/>
              <a:buSzTx/>
              <a:buFontTx/>
              <a:buNone/>
              <a:tabLst/>
              <a:defRPr/>
            </a:pPr>
            <a:endParaRPr kumimoji="0" lang="zh-TW" altLang="en-US" sz="3600" b="1" i="0" u="none" strike="noStrike" kern="1200" cap="none" spc="-5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endParaRPr>
          </a:p>
        </p:txBody>
      </p:sp>
      <p:pic>
        <p:nvPicPr>
          <p:cNvPr id="12" name="圖片 11">
            <a:extLst>
              <a:ext uri="{FF2B5EF4-FFF2-40B4-BE49-F238E27FC236}">
                <a16:creationId xmlns:a16="http://schemas.microsoft.com/office/drawing/2014/main" id="{9A376FB0-A97B-2446-AFF6-4123D1F7FCD4}"/>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38243" y="1298981"/>
            <a:ext cx="444617" cy="444617"/>
          </a:xfrm>
          <a:prstGeom prst="rect">
            <a:avLst/>
          </a:prstGeom>
        </p:spPr>
      </p:pic>
      <p:grpSp>
        <p:nvGrpSpPr>
          <p:cNvPr id="2" name="群組 1">
            <a:extLst>
              <a:ext uri="{FF2B5EF4-FFF2-40B4-BE49-F238E27FC236}">
                <a16:creationId xmlns:a16="http://schemas.microsoft.com/office/drawing/2014/main" id="{E7E26881-E1D2-9B4A-B928-F8AF12D3483D}"/>
              </a:ext>
            </a:extLst>
          </p:cNvPr>
          <p:cNvGrpSpPr/>
          <p:nvPr/>
        </p:nvGrpSpPr>
        <p:grpSpPr>
          <a:xfrm>
            <a:off x="490673" y="2757989"/>
            <a:ext cx="1976674" cy="1222950"/>
            <a:chOff x="604977" y="2843717"/>
            <a:chExt cx="1976674" cy="1222950"/>
          </a:xfrm>
        </p:grpSpPr>
        <p:sp>
          <p:nvSpPr>
            <p:cNvPr id="19" name="矩形 18">
              <a:extLst>
                <a:ext uri="{FF2B5EF4-FFF2-40B4-BE49-F238E27FC236}">
                  <a16:creationId xmlns:a16="http://schemas.microsoft.com/office/drawing/2014/main" id="{B64A45A2-1815-6440-B9E2-043079E94EA3}"/>
                </a:ext>
              </a:extLst>
            </p:cNvPr>
            <p:cNvSpPr/>
            <p:nvPr/>
          </p:nvSpPr>
          <p:spPr>
            <a:xfrm>
              <a:off x="604977" y="2843717"/>
              <a:ext cx="1976674" cy="1222950"/>
            </a:xfrm>
            <a:prstGeom prst="rect">
              <a:avLst/>
            </a:prstGeom>
            <a:solidFill>
              <a:srgbClr val="9F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0" name="矩形 19">
              <a:extLst>
                <a:ext uri="{FF2B5EF4-FFF2-40B4-BE49-F238E27FC236}">
                  <a16:creationId xmlns:a16="http://schemas.microsoft.com/office/drawing/2014/main" id="{9DF5FBDE-3707-054F-A9FC-D550F5E98404}"/>
                </a:ext>
              </a:extLst>
            </p:cNvPr>
            <p:cNvSpPr/>
            <p:nvPr/>
          </p:nvSpPr>
          <p:spPr>
            <a:xfrm>
              <a:off x="680243" y="2916583"/>
              <a:ext cx="1826141" cy="107721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提升學生</a:t>
              </a:r>
              <a:endParaRPr kumimoji="0" lang="en-US" altLang="zh-TW"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學習成效</a:t>
              </a:r>
              <a:endParaRPr kumimoji="0" lang="zh-TW" altLang="en-US" sz="3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sp>
        <p:nvSpPr>
          <p:cNvPr id="21" name="矩形 20">
            <a:extLst>
              <a:ext uri="{FF2B5EF4-FFF2-40B4-BE49-F238E27FC236}">
                <a16:creationId xmlns:a16="http://schemas.microsoft.com/office/drawing/2014/main" id="{976291C8-AE2A-9040-A9E4-76F30B31C8C4}"/>
              </a:ext>
            </a:extLst>
          </p:cNvPr>
          <p:cNvSpPr/>
          <p:nvPr/>
        </p:nvSpPr>
        <p:spPr>
          <a:xfrm>
            <a:off x="757851" y="1662422"/>
            <a:ext cx="1005403" cy="817853"/>
          </a:xfrm>
          <a:prstGeom prst="rect">
            <a:avLst/>
          </a:prstGeom>
        </p:spPr>
        <p:txBody>
          <a:bodyPr wrap="none">
            <a:spAutoFit/>
          </a:bodyPr>
          <a:lstStyle/>
          <a:p>
            <a:pPr marL="0" marR="0" lvl="0" indent="0" algn="l" defTabSz="457200" rtl="0" eaLnBrk="1" fontAlgn="auto" latinLnBrk="0" hangingPunct="1">
              <a:lnSpc>
                <a:spcPct val="17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聚焦</a:t>
            </a:r>
          </a:p>
        </p:txBody>
      </p:sp>
      <p:grpSp>
        <p:nvGrpSpPr>
          <p:cNvPr id="11" name="组合 35">
            <a:extLst>
              <a:ext uri="{FF2B5EF4-FFF2-40B4-BE49-F238E27FC236}">
                <a16:creationId xmlns:a16="http://schemas.microsoft.com/office/drawing/2014/main" id="{243EDE3F-6002-0F46-8DAB-18835BAACDEB}"/>
              </a:ext>
            </a:extLst>
          </p:cNvPr>
          <p:cNvGrpSpPr/>
          <p:nvPr/>
        </p:nvGrpSpPr>
        <p:grpSpPr>
          <a:xfrm>
            <a:off x="874713" y="304800"/>
            <a:ext cx="1182909" cy="850419"/>
            <a:chOff x="874713" y="304800"/>
            <a:chExt cx="1182909" cy="850419"/>
          </a:xfrm>
        </p:grpSpPr>
        <p:sp>
          <p:nvSpPr>
            <p:cNvPr id="13" name="矩形 16">
              <a:extLst>
                <a:ext uri="{FF2B5EF4-FFF2-40B4-BE49-F238E27FC236}">
                  <a16:creationId xmlns:a16="http://schemas.microsoft.com/office/drawing/2014/main" id="{360F9383-BEF6-BE41-AA3A-7D4C5D1B2AE6}"/>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任意多边形 37">
              <a:extLst>
                <a:ext uri="{FF2B5EF4-FFF2-40B4-BE49-F238E27FC236}">
                  <a16:creationId xmlns:a16="http://schemas.microsoft.com/office/drawing/2014/main" id="{9273BFC3-A2CF-884C-AAC3-FEF1B1A7D76D}"/>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椭圆 13">
              <a:extLst>
                <a:ext uri="{FF2B5EF4-FFF2-40B4-BE49-F238E27FC236}">
                  <a16:creationId xmlns:a16="http://schemas.microsoft.com/office/drawing/2014/main" id="{FB3647EF-1835-7C46-8BCD-857B3E15A018}"/>
                </a:ext>
              </a:extLst>
            </p:cNvPr>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2" name="群組 21">
            <a:extLst>
              <a:ext uri="{FF2B5EF4-FFF2-40B4-BE49-F238E27FC236}">
                <a16:creationId xmlns:a16="http://schemas.microsoft.com/office/drawing/2014/main" id="{0F109E8A-ACFA-EA41-B736-E99C823584DD}"/>
              </a:ext>
            </a:extLst>
          </p:cNvPr>
          <p:cNvGrpSpPr/>
          <p:nvPr/>
        </p:nvGrpSpPr>
        <p:grpSpPr>
          <a:xfrm>
            <a:off x="0" y="0"/>
            <a:ext cx="328614" cy="6858000"/>
            <a:chOff x="0" y="0"/>
            <a:chExt cx="328614" cy="6858000"/>
          </a:xfrm>
        </p:grpSpPr>
        <p:sp>
          <p:nvSpPr>
            <p:cNvPr id="23" name="矩形 22">
              <a:extLst>
                <a:ext uri="{FF2B5EF4-FFF2-40B4-BE49-F238E27FC236}">
                  <a16:creationId xmlns:a16="http://schemas.microsoft.com/office/drawing/2014/main" id="{ADEBAFBA-4189-054A-A365-6DDD5B9A59C3}"/>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矩形 23">
              <a:extLst>
                <a:ext uri="{FF2B5EF4-FFF2-40B4-BE49-F238E27FC236}">
                  <a16:creationId xmlns:a16="http://schemas.microsoft.com/office/drawing/2014/main" id="{E9AD9766-8100-B74B-BC3C-887E4EF44EAA}"/>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2345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7"/>
                                        </p:tgtEl>
                                        <p:attrNameLst>
                                          <p:attrName>style.opacity</p:attrName>
                                        </p:attrNameLst>
                                      </p:cBhvr>
                                      <p:to>
                                        <p:strVal val="0.25"/>
                                      </p:to>
                                    </p:set>
                                    <p:animEffect filter="image" prLst="opacity: 0.25">
                                      <p:cBhvr rctx="IE">
                                        <p:cTn id="7" dur="indefinite"/>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7E93CAF-6621-E647-9226-607B0ECDE471}"/>
              </a:ext>
            </a:extLst>
          </p:cNvPr>
          <p:cNvSpPr/>
          <p:nvPr/>
        </p:nvSpPr>
        <p:spPr>
          <a:xfrm>
            <a:off x="1763254" y="212437"/>
            <a:ext cx="7141699" cy="769441"/>
          </a:xfrm>
          <a:prstGeom prst="rect">
            <a:avLst/>
          </a:prstGeom>
          <a:noFill/>
        </p:spPr>
        <p:txBody>
          <a:bodyPr wrap="none" rtlCol="0">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rPr>
              <a:t>教師專業發展</a:t>
            </a:r>
            <a:r>
              <a:rPr kumimoji="0" lang="en-US" altLang="zh-TW" sz="24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cs typeface="+mn-cs"/>
              </a:rPr>
              <a:t>–</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專業社群</a:t>
            </a:r>
            <a:r>
              <a:rPr kumimoji="1" lang="en-US"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公開授課</a:t>
            </a:r>
            <a:endParaRPr kumimoji="1" lang="zh-TW"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endParaRPr>
          </a:p>
        </p:txBody>
      </p:sp>
      <p:sp>
        <p:nvSpPr>
          <p:cNvPr id="10" name="標題 1">
            <a:extLst>
              <a:ext uri="{FF2B5EF4-FFF2-40B4-BE49-F238E27FC236}">
                <a16:creationId xmlns:a16="http://schemas.microsoft.com/office/drawing/2014/main" id="{7091ED5A-A093-EE46-B417-C5624D87502D}"/>
              </a:ext>
            </a:extLst>
          </p:cNvPr>
          <p:cNvSpPr txBox="1">
            <a:spLocks/>
          </p:cNvSpPr>
          <p:nvPr/>
        </p:nvSpPr>
        <p:spPr>
          <a:xfrm>
            <a:off x="957199" y="1045278"/>
            <a:ext cx="1731572" cy="774341"/>
          </a:xfrm>
          <a:prstGeom prst="rect">
            <a:avLst/>
          </a:prstGeom>
        </p:spPr>
        <p:txBody>
          <a:bodyPr anchor="ctr">
            <a:normAutofit fontScale="92500" lnSpcReduction="20000"/>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pPr marL="0" marR="0" lvl="0" indent="0" algn="l" defTabSz="914400" rtl="0" eaLnBrk="1" fontAlgn="auto" latinLnBrk="0" hangingPunct="1">
              <a:lnSpc>
                <a:spcPct val="170000"/>
              </a:lnSpc>
              <a:spcBef>
                <a:spcPct val="0"/>
              </a:spcBef>
              <a:spcAft>
                <a:spcPts val="0"/>
              </a:spcAft>
              <a:buClrTx/>
              <a:buSzTx/>
              <a:buFontTx/>
              <a:buNone/>
              <a:tabLst/>
              <a:defRPr/>
            </a:pPr>
            <a:endParaRPr kumimoji="0" lang="zh-TW" altLang="en-US" sz="3600" b="1" i="0" u="none" strike="noStrike" kern="1200" cap="none" spc="-5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endParaRPr>
          </a:p>
        </p:txBody>
      </p:sp>
      <p:pic>
        <p:nvPicPr>
          <p:cNvPr id="12" name="圖片 11">
            <a:extLst>
              <a:ext uri="{FF2B5EF4-FFF2-40B4-BE49-F238E27FC236}">
                <a16:creationId xmlns:a16="http://schemas.microsoft.com/office/drawing/2014/main" id="{9A376FB0-A97B-2446-AFF6-4123D1F7FCD4}"/>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540945" y="1660710"/>
            <a:ext cx="444617" cy="444617"/>
          </a:xfrm>
          <a:prstGeom prst="rect">
            <a:avLst/>
          </a:prstGeom>
        </p:spPr>
      </p:pic>
      <p:sp>
        <p:nvSpPr>
          <p:cNvPr id="21" name="矩形 20">
            <a:extLst>
              <a:ext uri="{FF2B5EF4-FFF2-40B4-BE49-F238E27FC236}">
                <a16:creationId xmlns:a16="http://schemas.microsoft.com/office/drawing/2014/main" id="{976291C8-AE2A-9040-A9E4-76F30B31C8C4}"/>
              </a:ext>
            </a:extLst>
          </p:cNvPr>
          <p:cNvSpPr/>
          <p:nvPr/>
        </p:nvSpPr>
        <p:spPr>
          <a:xfrm>
            <a:off x="1181836" y="1921493"/>
            <a:ext cx="1005403" cy="817853"/>
          </a:xfrm>
          <a:prstGeom prst="rect">
            <a:avLst/>
          </a:prstGeom>
        </p:spPr>
        <p:txBody>
          <a:bodyPr wrap="none">
            <a:spAutoFit/>
          </a:bodyPr>
          <a:lstStyle/>
          <a:p>
            <a:pPr marL="0" marR="0" lvl="0" indent="0" algn="l" defTabSz="457200" rtl="0" eaLnBrk="1" fontAlgn="auto" latinLnBrk="0" hangingPunct="1">
              <a:lnSpc>
                <a:spcPct val="17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聚焦</a:t>
            </a:r>
          </a:p>
        </p:txBody>
      </p:sp>
      <p:sp>
        <p:nvSpPr>
          <p:cNvPr id="22" name="向右箭號 21">
            <a:extLst>
              <a:ext uri="{FF2B5EF4-FFF2-40B4-BE49-F238E27FC236}">
                <a16:creationId xmlns:a16="http://schemas.microsoft.com/office/drawing/2014/main" id="{1F696831-56D3-D648-8B84-389214E7107F}"/>
              </a:ext>
            </a:extLst>
          </p:cNvPr>
          <p:cNvSpPr/>
          <p:nvPr/>
        </p:nvSpPr>
        <p:spPr>
          <a:xfrm>
            <a:off x="3337432" y="1626673"/>
            <a:ext cx="7897369" cy="1512168"/>
          </a:xfrm>
          <a:prstGeom prst="rightArrow">
            <a:avLst/>
          </a:prstGeom>
          <a:solidFill>
            <a:srgbClr val="017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3" name="群組 22">
            <a:extLst>
              <a:ext uri="{FF2B5EF4-FFF2-40B4-BE49-F238E27FC236}">
                <a16:creationId xmlns:a16="http://schemas.microsoft.com/office/drawing/2014/main" id="{914F3CDD-50B0-E74B-B3A6-0C705B423FE3}"/>
              </a:ext>
            </a:extLst>
          </p:cNvPr>
          <p:cNvGrpSpPr/>
          <p:nvPr/>
        </p:nvGrpSpPr>
        <p:grpSpPr>
          <a:xfrm>
            <a:off x="3108340" y="2147498"/>
            <a:ext cx="1558880" cy="2405326"/>
            <a:chOff x="924888" y="3137292"/>
            <a:chExt cx="1558880" cy="2405326"/>
          </a:xfrm>
        </p:grpSpPr>
        <p:grpSp>
          <p:nvGrpSpPr>
            <p:cNvPr id="24" name="群組 23">
              <a:extLst>
                <a:ext uri="{FF2B5EF4-FFF2-40B4-BE49-F238E27FC236}">
                  <a16:creationId xmlns:a16="http://schemas.microsoft.com/office/drawing/2014/main" id="{15F3FE6B-E196-D442-9679-358316B4BBEE}"/>
                </a:ext>
              </a:extLst>
            </p:cNvPr>
            <p:cNvGrpSpPr/>
            <p:nvPr/>
          </p:nvGrpSpPr>
          <p:grpSpPr>
            <a:xfrm>
              <a:off x="924888" y="3140968"/>
              <a:ext cx="1558880" cy="2401650"/>
              <a:chOff x="924888" y="3140968"/>
              <a:chExt cx="1558880" cy="2401650"/>
            </a:xfrm>
          </p:grpSpPr>
          <p:sp>
            <p:nvSpPr>
              <p:cNvPr id="26" name="橢圓 25">
                <a:extLst>
                  <a:ext uri="{FF2B5EF4-FFF2-40B4-BE49-F238E27FC236}">
                    <a16:creationId xmlns:a16="http://schemas.microsoft.com/office/drawing/2014/main" id="{04519D0E-50D2-C140-8FF8-6E1DB8C6B2CE}"/>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 name="直線接點 26">
                <a:extLst>
                  <a:ext uri="{FF2B5EF4-FFF2-40B4-BE49-F238E27FC236}">
                    <a16:creationId xmlns:a16="http://schemas.microsoft.com/office/drawing/2014/main" id="{AE529AD7-673A-E149-B36A-DC91236FF886}"/>
                  </a:ext>
                </a:extLst>
              </p:cNvPr>
              <p:cNvCxnSpPr/>
              <p:nvPr/>
            </p:nvCxnSpPr>
            <p:spPr>
              <a:xfrm>
                <a:off x="1644968" y="3645024"/>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DA532BD2-615C-BF48-8C63-8E4E72911123}"/>
                  </a:ext>
                </a:extLst>
              </p:cNvPr>
              <p:cNvSpPr txBox="1"/>
              <p:nvPr/>
            </p:nvSpPr>
            <p:spPr>
              <a:xfrm>
                <a:off x="924888" y="4219179"/>
                <a:ext cx="1558880" cy="132343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會考成效</a:t>
                </a: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分析</a:t>
                </a:r>
                <a:endParaRPr kumimoji="1"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組成領域社群</a:t>
                </a:r>
              </a:p>
            </p:txBody>
          </p:sp>
        </p:grpSp>
        <p:sp>
          <p:nvSpPr>
            <p:cNvPr id="25" name="文字方塊 24">
              <a:extLst>
                <a:ext uri="{FF2B5EF4-FFF2-40B4-BE49-F238E27FC236}">
                  <a16:creationId xmlns:a16="http://schemas.microsoft.com/office/drawing/2014/main" id="{0521053C-AA03-8A4D-BFAC-9F2742F6901D}"/>
                </a:ext>
              </a:extLst>
            </p:cNvPr>
            <p:cNvSpPr txBox="1"/>
            <p:nvPr/>
          </p:nvSpPr>
          <p:spPr>
            <a:xfrm>
              <a:off x="1476262" y="3137292"/>
              <a:ext cx="5040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endParaRPr kumimoji="1"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29" name="群組 28">
            <a:extLst>
              <a:ext uri="{FF2B5EF4-FFF2-40B4-BE49-F238E27FC236}">
                <a16:creationId xmlns:a16="http://schemas.microsoft.com/office/drawing/2014/main" id="{2A79FCE4-19CE-4547-B10A-03A28B06734F}"/>
              </a:ext>
            </a:extLst>
          </p:cNvPr>
          <p:cNvGrpSpPr/>
          <p:nvPr/>
        </p:nvGrpSpPr>
        <p:grpSpPr>
          <a:xfrm>
            <a:off x="4364785" y="2124961"/>
            <a:ext cx="1558880" cy="3787983"/>
            <a:chOff x="876235" y="3137292"/>
            <a:chExt cx="1558880" cy="3787983"/>
          </a:xfrm>
        </p:grpSpPr>
        <p:grpSp>
          <p:nvGrpSpPr>
            <p:cNvPr id="30" name="群組 29">
              <a:extLst>
                <a:ext uri="{FF2B5EF4-FFF2-40B4-BE49-F238E27FC236}">
                  <a16:creationId xmlns:a16="http://schemas.microsoft.com/office/drawing/2014/main" id="{5FC407B8-85B2-DC4F-925F-6C84B57E8887}"/>
                </a:ext>
              </a:extLst>
            </p:cNvPr>
            <p:cNvGrpSpPr/>
            <p:nvPr/>
          </p:nvGrpSpPr>
          <p:grpSpPr>
            <a:xfrm>
              <a:off x="876235" y="3140968"/>
              <a:ext cx="1558880" cy="3784307"/>
              <a:chOff x="876235" y="3140968"/>
              <a:chExt cx="1558880" cy="3784307"/>
            </a:xfrm>
          </p:grpSpPr>
          <p:sp>
            <p:nvSpPr>
              <p:cNvPr id="32" name="橢圓 31">
                <a:extLst>
                  <a:ext uri="{FF2B5EF4-FFF2-40B4-BE49-F238E27FC236}">
                    <a16:creationId xmlns:a16="http://schemas.microsoft.com/office/drawing/2014/main" id="{37A3A2F1-35DF-B046-8FAE-F58AB83BED5F}"/>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3" name="直線接點 32">
                <a:extLst>
                  <a:ext uri="{FF2B5EF4-FFF2-40B4-BE49-F238E27FC236}">
                    <a16:creationId xmlns:a16="http://schemas.microsoft.com/office/drawing/2014/main" id="{5B05EFC3-7ED5-2A4E-A06E-CBCFA6B78BBF}"/>
                  </a:ext>
                </a:extLst>
              </p:cNvPr>
              <p:cNvCxnSpPr>
                <a:cxnSpLocks/>
                <a:endCxn id="34" idx="0"/>
              </p:cNvCxnSpPr>
              <p:nvPr/>
            </p:nvCxnSpPr>
            <p:spPr>
              <a:xfrm>
                <a:off x="1644968" y="3645024"/>
                <a:ext cx="10707" cy="1649035"/>
              </a:xfrm>
              <a:prstGeom prst="line">
                <a:avLst/>
              </a:prstGeom>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78582BB3-3204-0546-8551-E24519457166}"/>
                  </a:ext>
                </a:extLst>
              </p:cNvPr>
              <p:cNvSpPr txBox="1"/>
              <p:nvPr/>
            </p:nvSpPr>
            <p:spPr>
              <a:xfrm>
                <a:off x="876235" y="5294059"/>
                <a:ext cx="1558880"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檢視</a:t>
                </a:r>
                <a:r>
                  <a:rPr kumimoji="1" lang="zh-TW" altLang="en-US"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社群運作目標</a:t>
                </a:r>
                <a:endParaRPr kumimoji="1" lang="en-US" altLang="zh-TW"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排定社群</a:t>
                </a:r>
                <a:r>
                  <a:rPr kumimoji="1" lang="zh-TW" altLang="en-US"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公開授課期程</a:t>
                </a: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grpSp>
        <p:sp>
          <p:nvSpPr>
            <p:cNvPr id="31" name="文字方塊 30">
              <a:extLst>
                <a:ext uri="{FF2B5EF4-FFF2-40B4-BE49-F238E27FC236}">
                  <a16:creationId xmlns:a16="http://schemas.microsoft.com/office/drawing/2014/main" id="{F783ED78-BA10-7D4F-8872-C04462BCC97F}"/>
                </a:ext>
              </a:extLst>
            </p:cNvPr>
            <p:cNvSpPr txBox="1"/>
            <p:nvPr/>
          </p:nvSpPr>
          <p:spPr>
            <a:xfrm>
              <a:off x="1476262" y="3137292"/>
              <a:ext cx="5040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9</a:t>
              </a:r>
              <a:endParaRPr kumimoji="1"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35" name="群組 34">
            <a:extLst>
              <a:ext uri="{FF2B5EF4-FFF2-40B4-BE49-F238E27FC236}">
                <a16:creationId xmlns:a16="http://schemas.microsoft.com/office/drawing/2014/main" id="{8CA044D5-E1BC-1944-96F2-AEE7DCBDA01A}"/>
              </a:ext>
            </a:extLst>
          </p:cNvPr>
          <p:cNvGrpSpPr/>
          <p:nvPr/>
        </p:nvGrpSpPr>
        <p:grpSpPr>
          <a:xfrm>
            <a:off x="6074665" y="2123420"/>
            <a:ext cx="2834871" cy="2471633"/>
            <a:chOff x="3596722" y="2190415"/>
            <a:chExt cx="2834871" cy="2471633"/>
          </a:xfrm>
        </p:grpSpPr>
        <p:grpSp>
          <p:nvGrpSpPr>
            <p:cNvPr id="36" name="群組 35">
              <a:extLst>
                <a:ext uri="{FF2B5EF4-FFF2-40B4-BE49-F238E27FC236}">
                  <a16:creationId xmlns:a16="http://schemas.microsoft.com/office/drawing/2014/main" id="{62E7B529-E33D-3C4A-B464-17A12B7FA853}"/>
                </a:ext>
              </a:extLst>
            </p:cNvPr>
            <p:cNvGrpSpPr/>
            <p:nvPr/>
          </p:nvGrpSpPr>
          <p:grpSpPr>
            <a:xfrm>
              <a:off x="3596722" y="2190415"/>
              <a:ext cx="2834871" cy="2471633"/>
              <a:chOff x="1272317" y="3140968"/>
              <a:chExt cx="2834871" cy="2471633"/>
            </a:xfrm>
          </p:grpSpPr>
          <p:grpSp>
            <p:nvGrpSpPr>
              <p:cNvPr id="43" name="群組 42">
                <a:extLst>
                  <a:ext uri="{FF2B5EF4-FFF2-40B4-BE49-F238E27FC236}">
                    <a16:creationId xmlns:a16="http://schemas.microsoft.com/office/drawing/2014/main" id="{6565F5C3-4D64-E248-9626-22839C29A754}"/>
                  </a:ext>
                </a:extLst>
              </p:cNvPr>
              <p:cNvGrpSpPr/>
              <p:nvPr/>
            </p:nvGrpSpPr>
            <p:grpSpPr>
              <a:xfrm>
                <a:off x="1272317" y="3140968"/>
                <a:ext cx="2834871" cy="2471633"/>
                <a:chOff x="1272317" y="3140968"/>
                <a:chExt cx="2834871" cy="2471633"/>
              </a:xfrm>
            </p:grpSpPr>
            <p:sp>
              <p:nvSpPr>
                <p:cNvPr id="45" name="橢圓 44">
                  <a:extLst>
                    <a:ext uri="{FF2B5EF4-FFF2-40B4-BE49-F238E27FC236}">
                      <a16:creationId xmlns:a16="http://schemas.microsoft.com/office/drawing/2014/main" id="{126AB437-F77B-4F48-8097-9D02497C9CDF}"/>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6" name="直線接點 45">
                  <a:extLst>
                    <a:ext uri="{FF2B5EF4-FFF2-40B4-BE49-F238E27FC236}">
                      <a16:creationId xmlns:a16="http://schemas.microsoft.com/office/drawing/2014/main" id="{B82B6F7B-1D97-144F-8431-C18F61B8AA19}"/>
                    </a:ext>
                  </a:extLst>
                </p:cNvPr>
                <p:cNvCxnSpPr/>
                <p:nvPr/>
              </p:nvCxnSpPr>
              <p:spPr>
                <a:xfrm>
                  <a:off x="1644968" y="3645024"/>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60D80928-E048-E24B-889C-F60F4F46AE60}"/>
                    </a:ext>
                  </a:extLst>
                </p:cNvPr>
                <p:cNvSpPr txBox="1"/>
                <p:nvPr/>
              </p:nvSpPr>
              <p:spPr>
                <a:xfrm>
                  <a:off x="1272317" y="4289162"/>
                  <a:ext cx="2834871" cy="132343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針對會考分析</a:t>
                  </a:r>
                  <a:endParaRPr kumimoji="1"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單元</a:t>
                  </a:r>
                  <a:r>
                    <a:rPr kumimoji="1" lang="zh-TW" altLang="en-US"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共同備課</a:t>
                  </a:r>
                  <a:endParaRPr kumimoji="1" lang="en-US" altLang="zh-TW"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社群</a:t>
                  </a:r>
                  <a:r>
                    <a:rPr kumimoji="1" lang="zh-TW" altLang="en-US"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公開觀課</a:t>
                  </a:r>
                  <a:endParaRPr kumimoji="1" lang="en-US" altLang="zh-TW"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完成</a:t>
                  </a:r>
                  <a:r>
                    <a:rPr kumimoji="1" lang="zh-TW" altLang="en-US" sz="20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專業回饋</a:t>
                  </a:r>
                </a:p>
              </p:txBody>
            </p:sp>
          </p:grpSp>
          <p:sp>
            <p:nvSpPr>
              <p:cNvPr id="44" name="文字方塊 43">
                <a:extLst>
                  <a:ext uri="{FF2B5EF4-FFF2-40B4-BE49-F238E27FC236}">
                    <a16:creationId xmlns:a16="http://schemas.microsoft.com/office/drawing/2014/main" id="{F3D19318-14B7-5640-8B09-224FBD4C2569}"/>
                  </a:ext>
                </a:extLst>
              </p:cNvPr>
              <p:cNvSpPr txBox="1"/>
              <p:nvPr/>
            </p:nvSpPr>
            <p:spPr>
              <a:xfrm>
                <a:off x="1413822" y="3192941"/>
                <a:ext cx="50405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endPar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37" name="群組 36">
              <a:extLst>
                <a:ext uri="{FF2B5EF4-FFF2-40B4-BE49-F238E27FC236}">
                  <a16:creationId xmlns:a16="http://schemas.microsoft.com/office/drawing/2014/main" id="{F0CAD293-3488-DE49-9932-2C36A8650296}"/>
                </a:ext>
              </a:extLst>
            </p:cNvPr>
            <p:cNvGrpSpPr/>
            <p:nvPr/>
          </p:nvGrpSpPr>
          <p:grpSpPr>
            <a:xfrm>
              <a:off x="5059814" y="2192208"/>
              <a:ext cx="514230" cy="1080120"/>
              <a:chOff x="1403648" y="3140968"/>
              <a:chExt cx="514230" cy="1080120"/>
            </a:xfrm>
          </p:grpSpPr>
          <p:grpSp>
            <p:nvGrpSpPr>
              <p:cNvPr id="39" name="群組 38">
                <a:extLst>
                  <a:ext uri="{FF2B5EF4-FFF2-40B4-BE49-F238E27FC236}">
                    <a16:creationId xmlns:a16="http://schemas.microsoft.com/office/drawing/2014/main" id="{CC435B5C-12CA-1A45-A2FD-67DAF9640D87}"/>
                  </a:ext>
                </a:extLst>
              </p:cNvPr>
              <p:cNvGrpSpPr/>
              <p:nvPr/>
            </p:nvGrpSpPr>
            <p:grpSpPr>
              <a:xfrm>
                <a:off x="1403648" y="3140968"/>
                <a:ext cx="504055" cy="1080120"/>
                <a:chOff x="1403648" y="3140968"/>
                <a:chExt cx="504055" cy="1080120"/>
              </a:xfrm>
            </p:grpSpPr>
            <p:sp>
              <p:nvSpPr>
                <p:cNvPr id="41" name="橢圓 40">
                  <a:extLst>
                    <a:ext uri="{FF2B5EF4-FFF2-40B4-BE49-F238E27FC236}">
                      <a16:creationId xmlns:a16="http://schemas.microsoft.com/office/drawing/2014/main" id="{07769D3A-FD89-7F45-B3B9-319556A311C5}"/>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2" name="直線接點 41">
                  <a:extLst>
                    <a:ext uri="{FF2B5EF4-FFF2-40B4-BE49-F238E27FC236}">
                      <a16:creationId xmlns:a16="http://schemas.microsoft.com/office/drawing/2014/main" id="{DD6791A4-F7AE-264A-B440-734610714B44}"/>
                    </a:ext>
                  </a:extLst>
                </p:cNvPr>
                <p:cNvCxnSpPr/>
                <p:nvPr/>
              </p:nvCxnSpPr>
              <p:spPr>
                <a:xfrm>
                  <a:off x="1644968" y="3645024"/>
                  <a:ext cx="0" cy="5760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文字方塊 39">
                <a:extLst>
                  <a:ext uri="{FF2B5EF4-FFF2-40B4-BE49-F238E27FC236}">
                    <a16:creationId xmlns:a16="http://schemas.microsoft.com/office/drawing/2014/main" id="{3AB08241-F5AF-B64C-A8D1-EBF8C5ED8F72}"/>
                  </a:ext>
                </a:extLst>
              </p:cNvPr>
              <p:cNvSpPr txBox="1"/>
              <p:nvPr/>
            </p:nvSpPr>
            <p:spPr>
              <a:xfrm>
                <a:off x="1413822" y="3192941"/>
                <a:ext cx="50405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12</a:t>
                </a:r>
                <a:endPar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
          <p:nvSpPr>
            <p:cNvPr id="38" name="向右箭號 37">
              <a:extLst>
                <a:ext uri="{FF2B5EF4-FFF2-40B4-BE49-F238E27FC236}">
                  <a16:creationId xmlns:a16="http://schemas.microsoft.com/office/drawing/2014/main" id="{A6710CED-508B-FE44-AA6E-79B15D893607}"/>
                </a:ext>
              </a:extLst>
            </p:cNvPr>
            <p:cNvSpPr/>
            <p:nvPr/>
          </p:nvSpPr>
          <p:spPr>
            <a:xfrm>
              <a:off x="4284160" y="2319962"/>
              <a:ext cx="737127" cy="244962"/>
            </a:xfrm>
            <a:prstGeom prst="stripedRightArrow">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Calibri" panose="020F0502020204030204"/>
                <a:ea typeface="新細明體" panose="02020500000000000000" pitchFamily="18" charset="-120"/>
                <a:cs typeface="+mn-cs"/>
              </a:endParaRPr>
            </a:p>
          </p:txBody>
        </p:sp>
      </p:grpSp>
      <p:grpSp>
        <p:nvGrpSpPr>
          <p:cNvPr id="48" name="群組 47">
            <a:extLst>
              <a:ext uri="{FF2B5EF4-FFF2-40B4-BE49-F238E27FC236}">
                <a16:creationId xmlns:a16="http://schemas.microsoft.com/office/drawing/2014/main" id="{464D7860-7B06-2047-8208-2C83472D70ED}"/>
              </a:ext>
            </a:extLst>
          </p:cNvPr>
          <p:cNvGrpSpPr/>
          <p:nvPr/>
        </p:nvGrpSpPr>
        <p:grpSpPr>
          <a:xfrm>
            <a:off x="8158468" y="2120446"/>
            <a:ext cx="1558880" cy="3172430"/>
            <a:chOff x="876235" y="3137292"/>
            <a:chExt cx="1558880" cy="3172430"/>
          </a:xfrm>
        </p:grpSpPr>
        <p:grpSp>
          <p:nvGrpSpPr>
            <p:cNvPr id="49" name="群組 48">
              <a:extLst>
                <a:ext uri="{FF2B5EF4-FFF2-40B4-BE49-F238E27FC236}">
                  <a16:creationId xmlns:a16="http://schemas.microsoft.com/office/drawing/2014/main" id="{1839BC18-F829-6141-B5F1-E3869A2BF48F}"/>
                </a:ext>
              </a:extLst>
            </p:cNvPr>
            <p:cNvGrpSpPr/>
            <p:nvPr/>
          </p:nvGrpSpPr>
          <p:grpSpPr>
            <a:xfrm>
              <a:off x="876235" y="3140968"/>
              <a:ext cx="1558880" cy="3168754"/>
              <a:chOff x="876235" y="3140968"/>
              <a:chExt cx="1558880" cy="3168754"/>
            </a:xfrm>
          </p:grpSpPr>
          <p:sp>
            <p:nvSpPr>
              <p:cNvPr id="51" name="橢圓 50">
                <a:extLst>
                  <a:ext uri="{FF2B5EF4-FFF2-40B4-BE49-F238E27FC236}">
                    <a16:creationId xmlns:a16="http://schemas.microsoft.com/office/drawing/2014/main" id="{34BB1DC0-8E80-E144-A510-7E897543A987}"/>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2" name="直線接點 51">
                <a:extLst>
                  <a:ext uri="{FF2B5EF4-FFF2-40B4-BE49-F238E27FC236}">
                    <a16:creationId xmlns:a16="http://schemas.microsoft.com/office/drawing/2014/main" id="{027B508E-2807-C045-8F27-35CE360CAB43}"/>
                  </a:ext>
                </a:extLst>
              </p:cNvPr>
              <p:cNvCxnSpPr>
                <a:cxnSpLocks/>
                <a:endCxn id="53" idx="0"/>
              </p:cNvCxnSpPr>
              <p:nvPr/>
            </p:nvCxnSpPr>
            <p:spPr>
              <a:xfrm>
                <a:off x="1644968" y="3645024"/>
                <a:ext cx="10707" cy="1649035"/>
              </a:xfrm>
              <a:prstGeom prst="line">
                <a:avLst/>
              </a:prstGeom>
            </p:spPr>
            <p:style>
              <a:lnRef idx="1">
                <a:schemeClr val="accent1"/>
              </a:lnRef>
              <a:fillRef idx="0">
                <a:schemeClr val="accent1"/>
              </a:fillRef>
              <a:effectRef idx="0">
                <a:schemeClr val="accent1"/>
              </a:effectRef>
              <a:fontRef idx="minor">
                <a:schemeClr val="tx1"/>
              </a:fontRef>
            </p:style>
          </p:cxnSp>
          <p:sp>
            <p:nvSpPr>
              <p:cNvPr id="53" name="文字方塊 52">
                <a:extLst>
                  <a:ext uri="{FF2B5EF4-FFF2-40B4-BE49-F238E27FC236}">
                    <a16:creationId xmlns:a16="http://schemas.microsoft.com/office/drawing/2014/main" id="{F47EBCA4-C62C-A94D-A729-AF358AF7F41A}"/>
                  </a:ext>
                </a:extLst>
              </p:cNvPr>
              <p:cNvSpPr txBox="1"/>
              <p:nvPr/>
            </p:nvSpPr>
            <p:spPr>
              <a:xfrm>
                <a:off x="876235" y="5294059"/>
                <a:ext cx="1558880" cy="10156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利用相關評量分析</a:t>
                </a:r>
                <a:endParaRPr kumimoji="1"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學生表現</a:t>
                </a:r>
              </a:p>
            </p:txBody>
          </p:sp>
        </p:grpSp>
        <p:sp>
          <p:nvSpPr>
            <p:cNvPr id="50" name="文字方塊 49">
              <a:extLst>
                <a:ext uri="{FF2B5EF4-FFF2-40B4-BE49-F238E27FC236}">
                  <a16:creationId xmlns:a16="http://schemas.microsoft.com/office/drawing/2014/main" id="{6475F3EA-4706-8B4C-9F4D-E1D45BED753E}"/>
                </a:ext>
              </a:extLst>
            </p:cNvPr>
            <p:cNvSpPr txBox="1"/>
            <p:nvPr/>
          </p:nvSpPr>
          <p:spPr>
            <a:xfrm>
              <a:off x="1476262" y="3137292"/>
              <a:ext cx="5040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endParaRPr kumimoji="1"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
        <p:nvSpPr>
          <p:cNvPr id="54" name="文字方塊 53">
            <a:extLst>
              <a:ext uri="{FF2B5EF4-FFF2-40B4-BE49-F238E27FC236}">
                <a16:creationId xmlns:a16="http://schemas.microsoft.com/office/drawing/2014/main" id="{66B56138-2098-E546-8C6D-65A4355CCD24}"/>
              </a:ext>
            </a:extLst>
          </p:cNvPr>
          <p:cNvSpPr txBox="1"/>
          <p:nvPr/>
        </p:nvSpPr>
        <p:spPr>
          <a:xfrm>
            <a:off x="9707577" y="2195998"/>
            <a:ext cx="15841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時間軸</a:t>
            </a:r>
          </a:p>
        </p:txBody>
      </p:sp>
      <p:grpSp>
        <p:nvGrpSpPr>
          <p:cNvPr id="55" name="群組 54">
            <a:extLst>
              <a:ext uri="{FF2B5EF4-FFF2-40B4-BE49-F238E27FC236}">
                <a16:creationId xmlns:a16="http://schemas.microsoft.com/office/drawing/2014/main" id="{CA0AFF9D-4BA2-1547-82FE-66C24757F788}"/>
              </a:ext>
            </a:extLst>
          </p:cNvPr>
          <p:cNvGrpSpPr/>
          <p:nvPr/>
        </p:nvGrpSpPr>
        <p:grpSpPr>
          <a:xfrm>
            <a:off x="694878" y="2841220"/>
            <a:ext cx="1976674" cy="1222950"/>
            <a:chOff x="604977" y="2843717"/>
            <a:chExt cx="1976674" cy="1222950"/>
          </a:xfrm>
        </p:grpSpPr>
        <p:sp>
          <p:nvSpPr>
            <p:cNvPr id="56" name="矩形 55">
              <a:extLst>
                <a:ext uri="{FF2B5EF4-FFF2-40B4-BE49-F238E27FC236}">
                  <a16:creationId xmlns:a16="http://schemas.microsoft.com/office/drawing/2014/main" id="{4DBD3734-D6EE-1E4A-A9F2-CFFCB3112E61}"/>
                </a:ext>
              </a:extLst>
            </p:cNvPr>
            <p:cNvSpPr/>
            <p:nvPr/>
          </p:nvSpPr>
          <p:spPr>
            <a:xfrm>
              <a:off x="604977" y="2843717"/>
              <a:ext cx="1976674" cy="1222950"/>
            </a:xfrm>
            <a:prstGeom prst="rect">
              <a:avLst/>
            </a:prstGeom>
            <a:solidFill>
              <a:srgbClr val="9F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7" name="矩形 56">
              <a:extLst>
                <a:ext uri="{FF2B5EF4-FFF2-40B4-BE49-F238E27FC236}">
                  <a16:creationId xmlns:a16="http://schemas.microsoft.com/office/drawing/2014/main" id="{0D8E033C-E949-714A-B24F-4C7EA576CA11}"/>
                </a:ext>
              </a:extLst>
            </p:cNvPr>
            <p:cNvSpPr/>
            <p:nvPr/>
          </p:nvSpPr>
          <p:spPr>
            <a:xfrm>
              <a:off x="680243" y="2916583"/>
              <a:ext cx="1826141" cy="107721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提升學生</a:t>
              </a:r>
              <a:endParaRPr kumimoji="0" lang="en-US" altLang="zh-TW"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學習成效</a:t>
              </a:r>
              <a:endParaRPr kumimoji="0" lang="zh-TW" altLang="en-US" sz="3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grpSp>
        <p:nvGrpSpPr>
          <p:cNvPr id="58" name="组合 35">
            <a:extLst>
              <a:ext uri="{FF2B5EF4-FFF2-40B4-BE49-F238E27FC236}">
                <a16:creationId xmlns:a16="http://schemas.microsoft.com/office/drawing/2014/main" id="{B01F6E62-AC5E-CB44-B136-B0940394260B}"/>
              </a:ext>
            </a:extLst>
          </p:cNvPr>
          <p:cNvGrpSpPr/>
          <p:nvPr/>
        </p:nvGrpSpPr>
        <p:grpSpPr>
          <a:xfrm>
            <a:off x="874713" y="304800"/>
            <a:ext cx="1182909" cy="850419"/>
            <a:chOff x="874713" y="304800"/>
            <a:chExt cx="1182909" cy="850419"/>
          </a:xfrm>
        </p:grpSpPr>
        <p:sp>
          <p:nvSpPr>
            <p:cNvPr id="59" name="矩形 16">
              <a:extLst>
                <a:ext uri="{FF2B5EF4-FFF2-40B4-BE49-F238E27FC236}">
                  <a16:creationId xmlns:a16="http://schemas.microsoft.com/office/drawing/2014/main" id="{C2C459CE-0002-9D45-B7FB-0630BE76C01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任意多边形 37">
              <a:extLst>
                <a:ext uri="{FF2B5EF4-FFF2-40B4-BE49-F238E27FC236}">
                  <a16:creationId xmlns:a16="http://schemas.microsoft.com/office/drawing/2014/main" id="{A1809F4D-14A0-EE49-83C9-9269EF848FE1}"/>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椭圆 13">
              <a:extLst>
                <a:ext uri="{FF2B5EF4-FFF2-40B4-BE49-F238E27FC236}">
                  <a16:creationId xmlns:a16="http://schemas.microsoft.com/office/drawing/2014/main" id="{1BF82E04-791B-F349-B58E-C12AFDE3A39E}"/>
                </a:ext>
              </a:extLst>
            </p:cNvPr>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65" name="群組 64">
            <a:extLst>
              <a:ext uri="{FF2B5EF4-FFF2-40B4-BE49-F238E27FC236}">
                <a16:creationId xmlns:a16="http://schemas.microsoft.com/office/drawing/2014/main" id="{71459418-F3FA-7D4E-A243-6A06A6692B32}"/>
              </a:ext>
            </a:extLst>
          </p:cNvPr>
          <p:cNvGrpSpPr/>
          <p:nvPr/>
        </p:nvGrpSpPr>
        <p:grpSpPr>
          <a:xfrm>
            <a:off x="0" y="0"/>
            <a:ext cx="328614" cy="6858000"/>
            <a:chOff x="0" y="0"/>
            <a:chExt cx="328614" cy="6858000"/>
          </a:xfrm>
        </p:grpSpPr>
        <p:sp>
          <p:nvSpPr>
            <p:cNvPr id="66" name="矩形 65">
              <a:extLst>
                <a:ext uri="{FF2B5EF4-FFF2-40B4-BE49-F238E27FC236}">
                  <a16:creationId xmlns:a16="http://schemas.microsoft.com/office/drawing/2014/main" id="{F2CC38AB-7484-F242-9174-F069D0582F84}"/>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矩形 66">
              <a:extLst>
                <a:ext uri="{FF2B5EF4-FFF2-40B4-BE49-F238E27FC236}">
                  <a16:creationId xmlns:a16="http://schemas.microsoft.com/office/drawing/2014/main" id="{715A6014-72E8-0C4E-B345-3382C0444802}"/>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560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25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par>
                          <p:cTn id="8" fill="hold">
                            <p:stCondLst>
                              <p:cond delay="750"/>
                            </p:stCondLst>
                            <p:childTnLst>
                              <p:par>
                                <p:cTn id="9" presetID="3" presetClass="entr" presetSubtype="10" fill="hold" nodeType="afterEffect">
                                  <p:stCondLst>
                                    <p:cond delay="250"/>
                                  </p:stCondLst>
                                  <p:childTnLst>
                                    <p:set>
                                      <p:cBhvr>
                                        <p:cTn id="10" dur="1" fill="hold">
                                          <p:stCondLst>
                                            <p:cond delay="0"/>
                                          </p:stCondLst>
                                        </p:cTn>
                                        <p:tgtEl>
                                          <p:spTgt spid="35"/>
                                        </p:tgtEl>
                                        <p:attrNameLst>
                                          <p:attrName>style.visibility</p:attrName>
                                        </p:attrNameLst>
                                      </p:cBhvr>
                                      <p:to>
                                        <p:strVal val="visible"/>
                                      </p:to>
                                    </p:set>
                                    <p:animEffect transition="in" filter="blinds(horizontal)">
                                      <p:cBhvr>
                                        <p:cTn id="11" dur="750"/>
                                        <p:tgtEl>
                                          <p:spTgt spid="35"/>
                                        </p:tgtEl>
                                      </p:cBhvr>
                                    </p:animEffect>
                                  </p:childTnLst>
                                </p:cTn>
                              </p:par>
                            </p:childTnLst>
                          </p:cTn>
                        </p:par>
                        <p:par>
                          <p:cTn id="12" fill="hold">
                            <p:stCondLst>
                              <p:cond delay="1750"/>
                            </p:stCondLst>
                            <p:childTnLst>
                              <p:par>
                                <p:cTn id="13" presetID="3" presetClass="entr" presetSubtype="10" fill="hold" nodeType="afterEffect">
                                  <p:stCondLst>
                                    <p:cond delay="250"/>
                                  </p:stCondLst>
                                  <p:childTnLst>
                                    <p:set>
                                      <p:cBhvr>
                                        <p:cTn id="14" dur="1" fill="hold">
                                          <p:stCondLst>
                                            <p:cond delay="0"/>
                                          </p:stCondLst>
                                        </p:cTn>
                                        <p:tgtEl>
                                          <p:spTgt spid="48"/>
                                        </p:tgtEl>
                                        <p:attrNameLst>
                                          <p:attrName>style.visibility</p:attrName>
                                        </p:attrNameLst>
                                      </p:cBhvr>
                                      <p:to>
                                        <p:strVal val="visible"/>
                                      </p:to>
                                    </p:set>
                                    <p:animEffect transition="in" filter="blinds(horizontal)">
                                      <p:cBhvr>
                                        <p:cTn id="15"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1992992" y="199388"/>
            <a:ext cx="7184980" cy="830997"/>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109-</a:t>
            </a:r>
            <a:r>
              <a:rPr lang="zh-TW" altLang="en-US" sz="36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社群成果及績優評選：</a:t>
            </a:r>
            <a:r>
              <a:rPr lang="en-US" altLang="zh-TW" sz="48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2</a:t>
            </a:r>
            <a:r>
              <a:rPr lang="zh-TW" altLang="en-US" sz="48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擇</a:t>
            </a:r>
            <a:r>
              <a:rPr lang="en-US" altLang="zh-TW" sz="4800" b="1" dirty="0">
                <a:solidFill>
                  <a:srgbClr val="B82A4C"/>
                </a:solidFill>
                <a:latin typeface="Microsoft YaHei" panose="020B0503020204020204" pitchFamily="34" charset="-122"/>
                <a:ea typeface="Microsoft YaHei" panose="020B0503020204020204" pitchFamily="34" charset="-122"/>
                <a:sym typeface="inpin heiti" panose="00000500000000000000" pitchFamily="2" charset="-122"/>
              </a:rPr>
              <a:t>1</a:t>
            </a:r>
            <a:endParaRPr kumimoji="0" lang="zh-CN" altLang="en-US" sz="40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7" name="圖片 6">
            <a:extLst>
              <a:ext uri="{FF2B5EF4-FFF2-40B4-BE49-F238E27FC236}">
                <a16:creationId xmlns:a16="http://schemas.microsoft.com/office/drawing/2014/main" id="{D588449D-EE1A-2942-9907-23018B754B11}"/>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2708487" y="1517860"/>
            <a:ext cx="2129046" cy="2129046"/>
          </a:xfrm>
          <a:prstGeom prst="rect">
            <a:avLst/>
          </a:prstGeom>
        </p:spPr>
      </p:pic>
      <p:pic>
        <p:nvPicPr>
          <p:cNvPr id="10" name="圖片 9">
            <a:extLst>
              <a:ext uri="{FF2B5EF4-FFF2-40B4-BE49-F238E27FC236}">
                <a16:creationId xmlns:a16="http://schemas.microsoft.com/office/drawing/2014/main" id="{EB4B9099-DC72-1145-A08D-0ECA094685E7}"/>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651907" y="1587264"/>
            <a:ext cx="2129045" cy="2129045"/>
          </a:xfrm>
          <a:prstGeom prst="rect">
            <a:avLst/>
          </a:prstGeom>
        </p:spPr>
      </p:pic>
      <p:grpSp>
        <p:nvGrpSpPr>
          <p:cNvPr id="14" name="群組 13">
            <a:extLst>
              <a:ext uri="{FF2B5EF4-FFF2-40B4-BE49-F238E27FC236}">
                <a16:creationId xmlns:a16="http://schemas.microsoft.com/office/drawing/2014/main" id="{74C936A0-E6D1-434F-BDB7-168A8AB24D9C}"/>
              </a:ext>
            </a:extLst>
          </p:cNvPr>
          <p:cNvGrpSpPr/>
          <p:nvPr/>
        </p:nvGrpSpPr>
        <p:grpSpPr>
          <a:xfrm>
            <a:off x="2572036" y="3878225"/>
            <a:ext cx="2058196" cy="604595"/>
            <a:chOff x="2986088" y="4022766"/>
            <a:chExt cx="2058196" cy="604595"/>
          </a:xfrm>
        </p:grpSpPr>
        <p:sp>
          <p:nvSpPr>
            <p:cNvPr id="12" name="圓角矩形 11">
              <a:extLst>
                <a:ext uri="{FF2B5EF4-FFF2-40B4-BE49-F238E27FC236}">
                  <a16:creationId xmlns:a16="http://schemas.microsoft.com/office/drawing/2014/main" id="{FE5CC39E-FCB0-844D-8AC1-3E20D5F27B50}"/>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B53C7239-18E3-554F-AE03-17BC2A5392A9}"/>
                </a:ext>
              </a:extLst>
            </p:cNvPr>
            <p:cNvSpPr txBox="1"/>
            <p:nvPr/>
          </p:nvSpPr>
          <p:spPr>
            <a:xfrm>
              <a:off x="3083606" y="4022766"/>
              <a:ext cx="1960678" cy="584775"/>
            </a:xfrm>
            <a:prstGeom prst="rect">
              <a:avLst/>
            </a:prstGeom>
            <a:noFill/>
          </p:spPr>
          <p:txBody>
            <a:bodyPr wrap="square" rtlCol="0">
              <a:spAutoFit/>
            </a:bodyPr>
            <a:lstStyle/>
            <a:p>
              <a:r>
                <a:rPr kumimoji="1" lang="zh-TW" altLang="en-US" sz="3200" b="1" dirty="0">
                  <a:solidFill>
                    <a:srgbClr val="C4D8E2"/>
                  </a:solidFill>
                  <a:latin typeface="Microsoft YaHei" panose="020B0503020204020204" pitchFamily="34" charset="-122"/>
                  <a:ea typeface="Microsoft YaHei" panose="020B0503020204020204" pitchFamily="34" charset="-122"/>
                </a:rPr>
                <a:t>成果報告</a:t>
              </a:r>
            </a:p>
          </p:txBody>
        </p:sp>
      </p:grpSp>
      <p:grpSp>
        <p:nvGrpSpPr>
          <p:cNvPr id="26" name="群組 25">
            <a:extLst>
              <a:ext uri="{FF2B5EF4-FFF2-40B4-BE49-F238E27FC236}">
                <a16:creationId xmlns:a16="http://schemas.microsoft.com/office/drawing/2014/main" id="{7629995E-8F96-FF4A-BC3F-168D050884C4}"/>
              </a:ext>
            </a:extLst>
          </p:cNvPr>
          <p:cNvGrpSpPr/>
          <p:nvPr/>
        </p:nvGrpSpPr>
        <p:grpSpPr>
          <a:xfrm>
            <a:off x="7686675" y="3903463"/>
            <a:ext cx="2032497" cy="609594"/>
            <a:chOff x="2986088" y="4017767"/>
            <a:chExt cx="2032497" cy="609594"/>
          </a:xfrm>
        </p:grpSpPr>
        <p:sp>
          <p:nvSpPr>
            <p:cNvPr id="28" name="圓角矩形 27">
              <a:extLst>
                <a:ext uri="{FF2B5EF4-FFF2-40B4-BE49-F238E27FC236}">
                  <a16:creationId xmlns:a16="http://schemas.microsoft.com/office/drawing/2014/main" id="{F5C4CB5A-54BE-EC4B-8EF1-0AB9A2507634}"/>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文字方塊 28">
              <a:extLst>
                <a:ext uri="{FF2B5EF4-FFF2-40B4-BE49-F238E27FC236}">
                  <a16:creationId xmlns:a16="http://schemas.microsoft.com/office/drawing/2014/main" id="{E0DE7FEA-8703-E740-8ED2-FE4E73849624}"/>
                </a:ext>
              </a:extLst>
            </p:cNvPr>
            <p:cNvSpPr txBox="1"/>
            <p:nvPr/>
          </p:nvSpPr>
          <p:spPr>
            <a:xfrm>
              <a:off x="3057907" y="4017767"/>
              <a:ext cx="1960678" cy="584775"/>
            </a:xfrm>
            <a:prstGeom prst="rect">
              <a:avLst/>
            </a:prstGeom>
            <a:noFill/>
          </p:spPr>
          <p:txBody>
            <a:bodyPr wrap="square" rtlCol="0">
              <a:spAutoFit/>
            </a:bodyPr>
            <a:lstStyle>
              <a:defPPr>
                <a:defRPr lang="zh-TW"/>
              </a:defPPr>
              <a:lvl1pPr>
                <a:defRPr kumimoji="1" sz="3200" b="1">
                  <a:solidFill>
                    <a:srgbClr val="C4D8E2"/>
                  </a:solidFill>
                  <a:latin typeface="Microsoft YaHei" panose="020B0503020204020204" pitchFamily="34" charset="-122"/>
                  <a:ea typeface="Microsoft YaHei" panose="020B0503020204020204" pitchFamily="34" charset="-122"/>
                </a:defRPr>
              </a:lvl1pPr>
            </a:lstStyle>
            <a:p>
              <a:r>
                <a:rPr lang="zh-TW" altLang="en-US" dirty="0"/>
                <a:t>績優評選</a:t>
              </a:r>
            </a:p>
          </p:txBody>
        </p:sp>
      </p:grpSp>
      <p:grpSp>
        <p:nvGrpSpPr>
          <p:cNvPr id="43" name="群組 42">
            <a:extLst>
              <a:ext uri="{FF2B5EF4-FFF2-40B4-BE49-F238E27FC236}">
                <a16:creationId xmlns:a16="http://schemas.microsoft.com/office/drawing/2014/main" id="{9BC78751-2333-6142-8234-1A238E675459}"/>
              </a:ext>
            </a:extLst>
          </p:cNvPr>
          <p:cNvGrpSpPr/>
          <p:nvPr/>
        </p:nvGrpSpPr>
        <p:grpSpPr>
          <a:xfrm>
            <a:off x="7505813" y="5806439"/>
            <a:ext cx="4111947" cy="461665"/>
            <a:chOff x="2648342" y="5085724"/>
            <a:chExt cx="4111947" cy="461665"/>
          </a:xfrm>
        </p:grpSpPr>
        <p:sp>
          <p:nvSpPr>
            <p:cNvPr id="52" name="文字方塊 51">
              <a:extLst>
                <a:ext uri="{FF2B5EF4-FFF2-40B4-BE49-F238E27FC236}">
                  <a16:creationId xmlns:a16="http://schemas.microsoft.com/office/drawing/2014/main" id="{4BF11B07-70C6-A743-9C7B-33A773E5A0E5}"/>
                </a:ext>
              </a:extLst>
            </p:cNvPr>
            <p:cNvSpPr txBox="1"/>
            <p:nvPr/>
          </p:nvSpPr>
          <p:spPr>
            <a:xfrm>
              <a:off x="2965448" y="5085724"/>
              <a:ext cx="3794841" cy="461665"/>
            </a:xfrm>
            <a:prstGeom prst="rect">
              <a:avLst/>
            </a:prstGeom>
            <a:noFill/>
          </p:spPr>
          <p:txBody>
            <a:bodyPr wrap="square" rtlCol="0">
              <a:spAutoFit/>
            </a:bodyPr>
            <a:lstStyle/>
            <a:p>
              <a:r>
                <a:rPr kumimoji="1" lang="zh-TW" altLang="en-US" sz="2400" b="1" dirty="0">
                  <a:solidFill>
                    <a:srgbClr val="223474"/>
                  </a:solidFill>
                  <a:latin typeface="微軟正黑體" panose="020B0604030504040204" pitchFamily="34" charset="-120"/>
                  <a:ea typeface="微軟正黑體" panose="020B0604030504040204" pitchFamily="34" charset="-120"/>
                </a:rPr>
                <a:t>線上填報</a:t>
              </a:r>
              <a:endParaRPr kumimoji="1" lang="zh-TW" altLang="en-US" sz="3200" b="1" dirty="0">
                <a:solidFill>
                  <a:srgbClr val="B82A4C"/>
                </a:solidFill>
                <a:latin typeface="微軟正黑體" panose="020B0604030504040204" pitchFamily="34" charset="-120"/>
                <a:ea typeface="微軟正黑體" panose="020B0604030504040204" pitchFamily="34" charset="-120"/>
              </a:endParaRPr>
            </a:p>
          </p:txBody>
        </p:sp>
        <p:pic>
          <p:nvPicPr>
            <p:cNvPr id="53" name="圖片 52">
              <a:extLst>
                <a:ext uri="{FF2B5EF4-FFF2-40B4-BE49-F238E27FC236}">
                  <a16:creationId xmlns:a16="http://schemas.microsoft.com/office/drawing/2014/main" id="{D731C4C4-BECF-0143-BCC9-32DE2C3B2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342" y="5168120"/>
              <a:ext cx="288000" cy="288000"/>
            </a:xfrm>
            <a:prstGeom prst="rect">
              <a:avLst/>
            </a:prstGeom>
          </p:spPr>
        </p:pic>
      </p:grpSp>
      <p:grpSp>
        <p:nvGrpSpPr>
          <p:cNvPr id="54" name="群組 53">
            <a:extLst>
              <a:ext uri="{FF2B5EF4-FFF2-40B4-BE49-F238E27FC236}">
                <a16:creationId xmlns:a16="http://schemas.microsoft.com/office/drawing/2014/main" id="{D7EABED6-C7F0-F34D-BFFA-675215B390B3}"/>
              </a:ext>
            </a:extLst>
          </p:cNvPr>
          <p:cNvGrpSpPr/>
          <p:nvPr/>
        </p:nvGrpSpPr>
        <p:grpSpPr>
          <a:xfrm>
            <a:off x="7520101" y="4746158"/>
            <a:ext cx="3752737" cy="707886"/>
            <a:chOff x="2648342" y="4896980"/>
            <a:chExt cx="3752737" cy="707886"/>
          </a:xfrm>
        </p:grpSpPr>
        <p:sp>
          <p:nvSpPr>
            <p:cNvPr id="55" name="文字方塊 54">
              <a:extLst>
                <a:ext uri="{FF2B5EF4-FFF2-40B4-BE49-F238E27FC236}">
                  <a16:creationId xmlns:a16="http://schemas.microsoft.com/office/drawing/2014/main" id="{0B8724C6-BAAB-C64E-BEDA-2FCF78E911D0}"/>
                </a:ext>
              </a:extLst>
            </p:cNvPr>
            <p:cNvSpPr txBox="1"/>
            <p:nvPr/>
          </p:nvSpPr>
          <p:spPr>
            <a:xfrm>
              <a:off x="2952162" y="4896980"/>
              <a:ext cx="3448917" cy="707886"/>
            </a:xfrm>
            <a:prstGeom prst="rect">
              <a:avLst/>
            </a:prstGeom>
            <a:noFill/>
          </p:spPr>
          <p:txBody>
            <a:bodyPr wrap="square" rtlCol="0">
              <a:spAutoFit/>
            </a:bodyPr>
            <a:lstStyle/>
            <a:p>
              <a:r>
                <a:rPr kumimoji="1" lang="zh-TW" altLang="en-US" sz="2400" b="1" dirty="0">
                  <a:solidFill>
                    <a:srgbClr val="223474"/>
                  </a:solidFill>
                  <a:latin typeface="微軟正黑體" panose="020B0604030504040204" pitchFamily="34" charset="-120"/>
                  <a:ea typeface="微軟正黑體" panose="020B0604030504040204" pitchFamily="34" charset="-120"/>
                </a:rPr>
                <a:t>日期： </a:t>
              </a:r>
              <a:r>
                <a:rPr kumimoji="1" lang="en-US" altLang="zh-TW" sz="4000" b="1" dirty="0">
                  <a:solidFill>
                    <a:srgbClr val="B82A4C"/>
                  </a:solidFill>
                  <a:latin typeface="微軟正黑體" panose="020B0604030504040204" pitchFamily="34" charset="-120"/>
                  <a:ea typeface="微軟正黑體" panose="020B0604030504040204" pitchFamily="34" charset="-120"/>
                </a:rPr>
                <a:t>110</a:t>
              </a:r>
              <a:r>
                <a:rPr kumimoji="1" lang="zh-TW" altLang="en-US" sz="4000" b="1" dirty="0">
                  <a:solidFill>
                    <a:srgbClr val="B82A4C"/>
                  </a:solidFill>
                  <a:latin typeface="微軟正黑體" panose="020B0604030504040204" pitchFamily="34" charset="-120"/>
                  <a:ea typeface="微軟正黑體" panose="020B0604030504040204" pitchFamily="34" charset="-120"/>
                </a:rPr>
                <a:t>年</a:t>
              </a:r>
              <a:r>
                <a:rPr kumimoji="1" lang="en-US" altLang="zh-TW" sz="4000" b="1" dirty="0">
                  <a:solidFill>
                    <a:srgbClr val="B82A4C"/>
                  </a:solidFill>
                  <a:latin typeface="微軟正黑體" panose="020B0604030504040204" pitchFamily="34" charset="-120"/>
                  <a:ea typeface="微軟正黑體" panose="020B0604030504040204" pitchFamily="34" charset="-120"/>
                </a:rPr>
                <a:t>5</a:t>
              </a:r>
              <a:r>
                <a:rPr kumimoji="1" lang="zh-TW" altLang="en-US" sz="4000" b="1" dirty="0">
                  <a:solidFill>
                    <a:srgbClr val="B82A4C"/>
                  </a:solidFill>
                  <a:latin typeface="微軟正黑體" panose="020B0604030504040204" pitchFamily="34" charset="-120"/>
                  <a:ea typeface="微軟正黑體" panose="020B0604030504040204" pitchFamily="34" charset="-120"/>
                </a:rPr>
                <a:t>月</a:t>
              </a:r>
              <a:endParaRPr kumimoji="1" lang="zh-TW" altLang="en-US" sz="3200" b="1" dirty="0">
                <a:solidFill>
                  <a:srgbClr val="B82A4C"/>
                </a:solidFill>
                <a:latin typeface="微軟正黑體" panose="020B0604030504040204" pitchFamily="34" charset="-120"/>
                <a:ea typeface="微軟正黑體" panose="020B0604030504040204" pitchFamily="34" charset="-120"/>
              </a:endParaRPr>
            </a:p>
          </p:txBody>
        </p:sp>
        <p:pic>
          <p:nvPicPr>
            <p:cNvPr id="56" name="圖片 55">
              <a:extLst>
                <a:ext uri="{FF2B5EF4-FFF2-40B4-BE49-F238E27FC236}">
                  <a16:creationId xmlns:a16="http://schemas.microsoft.com/office/drawing/2014/main" id="{AB04C661-F7F3-1C46-92B1-4E9F132430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342" y="5168120"/>
              <a:ext cx="288000" cy="288000"/>
            </a:xfrm>
            <a:prstGeom prst="rect">
              <a:avLst/>
            </a:prstGeom>
          </p:spPr>
        </p:pic>
      </p:grpSp>
      <p:grpSp>
        <p:nvGrpSpPr>
          <p:cNvPr id="57" name="群組 56">
            <a:extLst>
              <a:ext uri="{FF2B5EF4-FFF2-40B4-BE49-F238E27FC236}">
                <a16:creationId xmlns:a16="http://schemas.microsoft.com/office/drawing/2014/main" id="{A2D65AA0-9054-224C-9890-8FC7996F1BB2}"/>
              </a:ext>
            </a:extLst>
          </p:cNvPr>
          <p:cNvGrpSpPr/>
          <p:nvPr/>
        </p:nvGrpSpPr>
        <p:grpSpPr>
          <a:xfrm>
            <a:off x="2119957" y="4694319"/>
            <a:ext cx="4390754" cy="707886"/>
            <a:chOff x="2648342" y="4896980"/>
            <a:chExt cx="4390754" cy="707886"/>
          </a:xfrm>
        </p:grpSpPr>
        <p:sp>
          <p:nvSpPr>
            <p:cNvPr id="58" name="文字方塊 57">
              <a:extLst>
                <a:ext uri="{FF2B5EF4-FFF2-40B4-BE49-F238E27FC236}">
                  <a16:creationId xmlns:a16="http://schemas.microsoft.com/office/drawing/2014/main" id="{D77997AE-E973-2E4A-913C-F1E0E4F8D8E2}"/>
                </a:ext>
              </a:extLst>
            </p:cNvPr>
            <p:cNvSpPr txBox="1"/>
            <p:nvPr/>
          </p:nvSpPr>
          <p:spPr>
            <a:xfrm>
              <a:off x="2952162" y="4896980"/>
              <a:ext cx="4086934" cy="707886"/>
            </a:xfrm>
            <a:prstGeom prst="rect">
              <a:avLst/>
            </a:prstGeom>
            <a:noFill/>
          </p:spPr>
          <p:txBody>
            <a:bodyPr wrap="square" rtlCol="0">
              <a:spAutoFit/>
            </a:bodyPr>
            <a:lstStyle/>
            <a:p>
              <a:r>
                <a:rPr kumimoji="1" lang="zh-TW" altLang="en-US" sz="2400" b="1" dirty="0">
                  <a:solidFill>
                    <a:srgbClr val="223474"/>
                  </a:solidFill>
                  <a:latin typeface="微軟正黑體" panose="020B0604030504040204" pitchFamily="34" charset="-120"/>
                  <a:ea typeface="微軟正黑體" panose="020B0604030504040204" pitchFamily="34" charset="-120"/>
                </a:rPr>
                <a:t>日期：</a:t>
              </a:r>
              <a:r>
                <a:rPr kumimoji="1" lang="en-US" altLang="zh-TW" sz="4000" b="1" dirty="0">
                  <a:solidFill>
                    <a:srgbClr val="B82A4C"/>
                  </a:solidFill>
                  <a:latin typeface="微軟正黑體" panose="020B0604030504040204" pitchFamily="34" charset="-120"/>
                  <a:ea typeface="微軟正黑體" panose="020B0604030504040204" pitchFamily="34" charset="-120"/>
                </a:rPr>
                <a:t>110</a:t>
              </a:r>
              <a:r>
                <a:rPr kumimoji="1" lang="zh-TW" altLang="en-US" sz="4000" b="1" dirty="0">
                  <a:solidFill>
                    <a:srgbClr val="B82A4C"/>
                  </a:solidFill>
                  <a:latin typeface="微軟正黑體" panose="020B0604030504040204" pitchFamily="34" charset="-120"/>
                  <a:ea typeface="微軟正黑體" panose="020B0604030504040204" pitchFamily="34" charset="-120"/>
                </a:rPr>
                <a:t>年</a:t>
              </a:r>
              <a:r>
                <a:rPr kumimoji="1" lang="en-US" altLang="zh-TW" sz="4000" b="1" dirty="0">
                  <a:solidFill>
                    <a:srgbClr val="B82A4C"/>
                  </a:solidFill>
                  <a:latin typeface="微軟正黑體" panose="020B0604030504040204" pitchFamily="34" charset="-120"/>
                  <a:ea typeface="微軟正黑體" panose="020B0604030504040204" pitchFamily="34" charset="-120"/>
                </a:rPr>
                <a:t>6-7</a:t>
              </a:r>
              <a:r>
                <a:rPr kumimoji="1" lang="zh-TW" altLang="en-US" sz="4000" b="1" dirty="0">
                  <a:solidFill>
                    <a:srgbClr val="B82A4C"/>
                  </a:solidFill>
                  <a:latin typeface="微軟正黑體" panose="020B0604030504040204" pitchFamily="34" charset="-120"/>
                  <a:ea typeface="微軟正黑體" panose="020B0604030504040204" pitchFamily="34" charset="-120"/>
                </a:rPr>
                <a:t>月</a:t>
              </a:r>
              <a:endParaRPr kumimoji="1" lang="zh-TW" altLang="en-US" sz="3200" b="1" dirty="0">
                <a:solidFill>
                  <a:srgbClr val="B82A4C"/>
                </a:solidFill>
                <a:latin typeface="微軟正黑體" panose="020B0604030504040204" pitchFamily="34" charset="-120"/>
                <a:ea typeface="微軟正黑體" panose="020B0604030504040204" pitchFamily="34" charset="-120"/>
              </a:endParaRPr>
            </a:p>
          </p:txBody>
        </p:sp>
        <p:pic>
          <p:nvPicPr>
            <p:cNvPr id="59" name="圖片 58">
              <a:extLst>
                <a:ext uri="{FF2B5EF4-FFF2-40B4-BE49-F238E27FC236}">
                  <a16:creationId xmlns:a16="http://schemas.microsoft.com/office/drawing/2014/main" id="{757CC9EA-6C3E-6A4D-804A-512D95141A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342" y="5168120"/>
              <a:ext cx="288000" cy="288000"/>
            </a:xfrm>
            <a:prstGeom prst="rect">
              <a:avLst/>
            </a:prstGeom>
          </p:spPr>
        </p:pic>
      </p:grpSp>
      <p:grpSp>
        <p:nvGrpSpPr>
          <p:cNvPr id="60" name="群組 59">
            <a:extLst>
              <a:ext uri="{FF2B5EF4-FFF2-40B4-BE49-F238E27FC236}">
                <a16:creationId xmlns:a16="http://schemas.microsoft.com/office/drawing/2014/main" id="{E102A6F2-D6E0-5147-BAEB-B8EB88F3FE96}"/>
              </a:ext>
            </a:extLst>
          </p:cNvPr>
          <p:cNvGrpSpPr/>
          <p:nvPr/>
        </p:nvGrpSpPr>
        <p:grpSpPr>
          <a:xfrm>
            <a:off x="2071837" y="5825325"/>
            <a:ext cx="4130961" cy="461665"/>
            <a:chOff x="2648342" y="5081287"/>
            <a:chExt cx="4130961" cy="461665"/>
          </a:xfrm>
        </p:grpSpPr>
        <p:sp>
          <p:nvSpPr>
            <p:cNvPr id="61" name="文字方塊 60">
              <a:extLst>
                <a:ext uri="{FF2B5EF4-FFF2-40B4-BE49-F238E27FC236}">
                  <a16:creationId xmlns:a16="http://schemas.microsoft.com/office/drawing/2014/main" id="{5BB18590-05E8-8242-92ED-68CEB6FF63AD}"/>
                </a:ext>
              </a:extLst>
            </p:cNvPr>
            <p:cNvSpPr txBox="1"/>
            <p:nvPr/>
          </p:nvSpPr>
          <p:spPr>
            <a:xfrm>
              <a:off x="2984462" y="5081287"/>
              <a:ext cx="3794841" cy="461665"/>
            </a:xfrm>
            <a:prstGeom prst="rect">
              <a:avLst/>
            </a:prstGeom>
            <a:noFill/>
          </p:spPr>
          <p:txBody>
            <a:bodyPr wrap="square" rtlCol="0">
              <a:spAutoFit/>
            </a:bodyPr>
            <a:lstStyle/>
            <a:p>
              <a:r>
                <a:rPr kumimoji="1" lang="zh-TW" altLang="en-US" sz="2400" b="1" dirty="0">
                  <a:solidFill>
                    <a:srgbClr val="223474"/>
                  </a:solidFill>
                  <a:latin typeface="微軟正黑體" panose="020B0604030504040204" pitchFamily="34" charset="-120"/>
                  <a:ea typeface="微軟正黑體" panose="020B0604030504040204" pitchFamily="34" charset="-120"/>
                </a:rPr>
                <a:t>線上填報： </a:t>
              </a:r>
              <a:endParaRPr kumimoji="1" lang="zh-TW" altLang="en-US" sz="3200" b="1" dirty="0">
                <a:solidFill>
                  <a:srgbClr val="B82A4C"/>
                </a:solidFill>
                <a:latin typeface="微軟正黑體" panose="020B0604030504040204" pitchFamily="34" charset="-120"/>
                <a:ea typeface="微軟正黑體" panose="020B0604030504040204" pitchFamily="34" charset="-120"/>
              </a:endParaRPr>
            </a:p>
          </p:txBody>
        </p:sp>
        <p:pic>
          <p:nvPicPr>
            <p:cNvPr id="62" name="圖片 61">
              <a:extLst>
                <a:ext uri="{FF2B5EF4-FFF2-40B4-BE49-F238E27FC236}">
                  <a16:creationId xmlns:a16="http://schemas.microsoft.com/office/drawing/2014/main" id="{256FCDEE-64F4-EE4C-BF70-46BD61F45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342" y="5168120"/>
              <a:ext cx="288000" cy="288000"/>
            </a:xfrm>
            <a:prstGeom prst="rect">
              <a:avLst/>
            </a:prstGeom>
          </p:spPr>
        </p:pic>
      </p:grpSp>
    </p:spTree>
    <p:extLst>
      <p:ext uri="{BB962C8B-B14F-4D97-AF65-F5344CB8AC3E}">
        <p14:creationId xmlns:p14="http://schemas.microsoft.com/office/powerpoint/2010/main" val="367364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heckerboard(across)">
                                      <p:cBhvr>
                                        <p:cTn id="7" dur="500"/>
                                        <p:tgtEl>
                                          <p:spTgt spid="60"/>
                                        </p:tgtEl>
                                      </p:cBhvr>
                                    </p:animEffect>
                                  </p:childTnLst>
                                </p:cTn>
                              </p:par>
                              <p:par>
                                <p:cTn id="8" presetID="5" presetClass="entr" presetSubtype="1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checkerboard(across)">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heckerboard(across)">
                                      <p:cBhvr>
                                        <p:cTn id="15" dur="500"/>
                                        <p:tgtEl>
                                          <p:spTgt spid="54"/>
                                        </p:tgtEl>
                                      </p:cBhvr>
                                    </p:animEffect>
                                  </p:childTnLst>
                                </p:cTn>
                              </p:par>
                              <p:par>
                                <p:cTn id="16" presetID="5" presetClass="entr" presetSubtype="1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checkerboard(across)">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7E93CAF-6621-E647-9226-607B0ECDE471}"/>
              </a:ext>
            </a:extLst>
          </p:cNvPr>
          <p:cNvSpPr/>
          <p:nvPr/>
        </p:nvSpPr>
        <p:spPr>
          <a:xfrm>
            <a:off x="1763254" y="212437"/>
            <a:ext cx="7141699" cy="769441"/>
          </a:xfrm>
          <a:prstGeom prst="rect">
            <a:avLst/>
          </a:prstGeom>
          <a:noFill/>
        </p:spPr>
        <p:txBody>
          <a:bodyPr wrap="none" rtlCol="0">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lumMod val="95000"/>
                    <a:lumOff val="5000"/>
                  </a:prstClr>
                </a:solidFill>
                <a:effectLst/>
                <a:uLnTx/>
                <a:uFillTx/>
                <a:latin typeface="Microsoft YaHei" panose="020B0503020204020204" pitchFamily="34" charset="-122"/>
                <a:ea typeface="Microsoft YaHei" panose="020B0503020204020204" pitchFamily="34" charset="-122"/>
                <a:cs typeface="+mn-cs"/>
              </a:rPr>
              <a:t>教師專業發展</a:t>
            </a:r>
            <a:r>
              <a:rPr kumimoji="0" lang="en-US" altLang="zh-TW" sz="2400" b="0" i="0" u="none" strike="noStrike" kern="1200" cap="none" spc="0" normalizeH="0" baseline="0" noProof="0" dirty="0">
                <a:ln>
                  <a:noFill/>
                </a:ln>
                <a:solidFill>
                  <a:prstClr val="black">
                    <a:lumMod val="95000"/>
                    <a:lumOff val="5000"/>
                  </a:prstClr>
                </a:solidFill>
                <a:effectLst/>
                <a:uLnTx/>
                <a:uFillTx/>
                <a:latin typeface="Microsoft YaHei" panose="020B0503020204020204" pitchFamily="34" charset="-122"/>
                <a:ea typeface="Microsoft YaHei" panose="020B0503020204020204" pitchFamily="34" charset="-122"/>
                <a:cs typeface="+mn-cs"/>
              </a:rPr>
              <a:t>–</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專業社群</a:t>
            </a:r>
            <a:r>
              <a:rPr kumimoji="1" lang="en-US"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公開授課</a:t>
            </a:r>
            <a:endParaRPr kumimoji="1" lang="zh-TW"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endParaRPr>
          </a:p>
        </p:txBody>
      </p:sp>
      <p:graphicFrame>
        <p:nvGraphicFramePr>
          <p:cNvPr id="55" name="內容版面配置區 4">
            <a:extLst>
              <a:ext uri="{FF2B5EF4-FFF2-40B4-BE49-F238E27FC236}">
                <a16:creationId xmlns:a16="http://schemas.microsoft.com/office/drawing/2014/main" id="{DD334711-390C-FA44-BD6F-CC2EB5E2BE73}"/>
              </a:ext>
            </a:extLst>
          </p:cNvPr>
          <p:cNvGraphicFramePr>
            <a:graphicFrameLocks/>
          </p:cNvGraphicFramePr>
          <p:nvPr/>
        </p:nvGraphicFramePr>
        <p:xfrm>
          <a:off x="5508274" y="1486878"/>
          <a:ext cx="6521972" cy="4163332"/>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a:extLst>
              <a:ext uri="{FF2B5EF4-FFF2-40B4-BE49-F238E27FC236}">
                <a16:creationId xmlns:a16="http://schemas.microsoft.com/office/drawing/2014/main" id="{D2AED9A9-34F8-6B42-9F9D-9C3530FD6691}"/>
              </a:ext>
            </a:extLst>
          </p:cNvPr>
          <p:cNvSpPr/>
          <p:nvPr/>
        </p:nvSpPr>
        <p:spPr>
          <a:xfrm>
            <a:off x="733982" y="2208650"/>
            <a:ext cx="4452257"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學校對於「公開授課流程、提升教師教學成效、協助教師</a:t>
            </a:r>
            <a:r>
              <a:rPr kumimoji="0" lang="zh-TW" altLang="zh-TW" sz="18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改善教學和形塑同儕共學</a:t>
            </a:r>
            <a:r>
              <a:rPr kumimoji="0" lang="zh-TW"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文化」的收穫</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 name="矩形 2">
            <a:extLst>
              <a:ext uri="{FF2B5EF4-FFF2-40B4-BE49-F238E27FC236}">
                <a16:creationId xmlns:a16="http://schemas.microsoft.com/office/drawing/2014/main" id="{ECB765E9-601C-4C43-B41A-6B06F8D70EA5}"/>
              </a:ext>
            </a:extLst>
          </p:cNvPr>
          <p:cNvSpPr/>
          <p:nvPr/>
        </p:nvSpPr>
        <p:spPr>
          <a:xfrm>
            <a:off x="707571" y="1285320"/>
            <a:ext cx="2252540"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約</a:t>
            </a:r>
            <a:r>
              <a:rPr kumimoji="0" lang="en-US" altLang="zh-TW" sz="5400" b="0" i="0" u="none" strike="noStrike" kern="1200" cap="none" spc="0" normalizeH="0" baseline="0" noProof="0" dirty="0">
                <a:ln>
                  <a:noFill/>
                </a:ln>
                <a:solidFill>
                  <a:srgbClr val="002060"/>
                </a:solidFill>
                <a:effectLst/>
                <a:uLnTx/>
                <a:uFillTx/>
                <a:latin typeface="Britannic Bold" panose="020B0903060703020204" pitchFamily="34" charset="0"/>
                <a:ea typeface="微軟正黑體" pitchFamily="34" charset="-120"/>
                <a:cs typeface="+mn-cs"/>
              </a:rPr>
              <a:t>80%</a:t>
            </a:r>
            <a:r>
              <a:rPr kumimoji="0" lang="zh-TW"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認同</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4" name="矩形 3">
            <a:extLst>
              <a:ext uri="{FF2B5EF4-FFF2-40B4-BE49-F238E27FC236}">
                <a16:creationId xmlns:a16="http://schemas.microsoft.com/office/drawing/2014/main" id="{1B3AB1E9-963D-2046-A585-6FE81934AA5E}"/>
              </a:ext>
            </a:extLst>
          </p:cNvPr>
          <p:cNvSpPr/>
          <p:nvPr/>
        </p:nvSpPr>
        <p:spPr>
          <a:xfrm>
            <a:off x="729343" y="4556052"/>
            <a:ext cx="3701143"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除了總綱中提到的持續提升教學品質外，學校對於「</a:t>
            </a:r>
            <a:r>
              <a:rPr kumimoji="0" lang="zh-TW" altLang="zh-TW" sz="18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提升學生學習成效</a:t>
            </a:r>
            <a:r>
              <a:rPr kumimoji="0" lang="zh-TW"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」的收穫</a:t>
            </a:r>
            <a:endPar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sp>
        <p:nvSpPr>
          <p:cNvPr id="56" name="矩形 55">
            <a:extLst>
              <a:ext uri="{FF2B5EF4-FFF2-40B4-BE49-F238E27FC236}">
                <a16:creationId xmlns:a16="http://schemas.microsoft.com/office/drawing/2014/main" id="{FE98100C-DDC5-1B4F-BA98-A225B3BB627F}"/>
              </a:ext>
            </a:extLst>
          </p:cNvPr>
          <p:cNvSpPr/>
          <p:nvPr/>
        </p:nvSpPr>
        <p:spPr>
          <a:xfrm>
            <a:off x="729343" y="3691062"/>
            <a:ext cx="2252540"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約</a:t>
            </a:r>
            <a:r>
              <a:rPr kumimoji="0" lang="en-US" altLang="zh-TW" sz="5400" b="0" i="0" u="none" strike="noStrike" kern="1200" cap="none" spc="0" normalizeH="0" baseline="0" noProof="0" dirty="0">
                <a:ln>
                  <a:noFill/>
                </a:ln>
                <a:solidFill>
                  <a:srgbClr val="C00000"/>
                </a:solidFill>
                <a:effectLst/>
                <a:uLnTx/>
                <a:uFillTx/>
                <a:latin typeface="Britannic Bold" panose="020B0903060703020204" pitchFamily="34" charset="0"/>
                <a:ea typeface="微軟正黑體" pitchFamily="34" charset="-120"/>
                <a:cs typeface="+mn-cs"/>
              </a:rPr>
              <a:t>50%</a:t>
            </a:r>
            <a:r>
              <a:rPr kumimoji="0" lang="zh-TW"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認同</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cxnSp>
        <p:nvCxnSpPr>
          <p:cNvPr id="7" name="直線接點 6">
            <a:extLst>
              <a:ext uri="{FF2B5EF4-FFF2-40B4-BE49-F238E27FC236}">
                <a16:creationId xmlns:a16="http://schemas.microsoft.com/office/drawing/2014/main" id="{E8E2169F-91A6-1242-B90A-913A1DC4E795}"/>
              </a:ext>
            </a:extLst>
          </p:cNvPr>
          <p:cNvCxnSpPr>
            <a:cxnSpLocks/>
          </p:cNvCxnSpPr>
          <p:nvPr/>
        </p:nvCxnSpPr>
        <p:spPr>
          <a:xfrm>
            <a:off x="859168" y="3429000"/>
            <a:ext cx="4245429" cy="0"/>
          </a:xfrm>
          <a:prstGeom prst="line">
            <a:avLst/>
          </a:prstGeom>
          <a:ln w="12700">
            <a:solidFill>
              <a:srgbClr val="9F2936"/>
            </a:solidFill>
          </a:ln>
        </p:spPr>
        <p:style>
          <a:lnRef idx="1">
            <a:schemeClr val="accent1"/>
          </a:lnRef>
          <a:fillRef idx="0">
            <a:schemeClr val="accent1"/>
          </a:fillRef>
          <a:effectRef idx="0">
            <a:schemeClr val="accent1"/>
          </a:effectRef>
          <a:fontRef idx="minor">
            <a:schemeClr val="tx1"/>
          </a:fontRef>
        </p:style>
      </p:cxnSp>
      <p:grpSp>
        <p:nvGrpSpPr>
          <p:cNvPr id="9" name="组合 35">
            <a:extLst>
              <a:ext uri="{FF2B5EF4-FFF2-40B4-BE49-F238E27FC236}">
                <a16:creationId xmlns:a16="http://schemas.microsoft.com/office/drawing/2014/main" id="{563E1745-ADDC-0749-92BE-51EBEFDB3604}"/>
              </a:ext>
            </a:extLst>
          </p:cNvPr>
          <p:cNvGrpSpPr/>
          <p:nvPr/>
        </p:nvGrpSpPr>
        <p:grpSpPr>
          <a:xfrm>
            <a:off x="874713" y="304800"/>
            <a:ext cx="1182909" cy="850419"/>
            <a:chOff x="874713" y="304800"/>
            <a:chExt cx="1182909" cy="850419"/>
          </a:xfrm>
        </p:grpSpPr>
        <p:sp>
          <p:nvSpPr>
            <p:cNvPr id="10" name="矩形 16">
              <a:extLst>
                <a:ext uri="{FF2B5EF4-FFF2-40B4-BE49-F238E27FC236}">
                  <a16:creationId xmlns:a16="http://schemas.microsoft.com/office/drawing/2014/main" id="{F66FD631-42F3-684B-9005-8F123B8CE87C}"/>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37">
              <a:extLst>
                <a:ext uri="{FF2B5EF4-FFF2-40B4-BE49-F238E27FC236}">
                  <a16:creationId xmlns:a16="http://schemas.microsoft.com/office/drawing/2014/main" id="{6BD7823F-1C30-8A47-8C7B-5116C32EE24B}"/>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椭圆 13">
              <a:extLst>
                <a:ext uri="{FF2B5EF4-FFF2-40B4-BE49-F238E27FC236}">
                  <a16:creationId xmlns:a16="http://schemas.microsoft.com/office/drawing/2014/main" id="{689D3574-DBE1-5C48-93CB-CC694E2D4D00}"/>
                </a:ext>
              </a:extLst>
            </p:cNvPr>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6" name="群組 15">
            <a:extLst>
              <a:ext uri="{FF2B5EF4-FFF2-40B4-BE49-F238E27FC236}">
                <a16:creationId xmlns:a16="http://schemas.microsoft.com/office/drawing/2014/main" id="{26DD01CD-43D6-434F-BB1F-DCD2C84769C0}"/>
              </a:ext>
            </a:extLst>
          </p:cNvPr>
          <p:cNvGrpSpPr/>
          <p:nvPr/>
        </p:nvGrpSpPr>
        <p:grpSpPr>
          <a:xfrm>
            <a:off x="0" y="0"/>
            <a:ext cx="328614" cy="6858000"/>
            <a:chOff x="0" y="0"/>
            <a:chExt cx="328614" cy="6858000"/>
          </a:xfrm>
        </p:grpSpPr>
        <p:sp>
          <p:nvSpPr>
            <p:cNvPr id="17" name="矩形 16">
              <a:extLst>
                <a:ext uri="{FF2B5EF4-FFF2-40B4-BE49-F238E27FC236}">
                  <a16:creationId xmlns:a16="http://schemas.microsoft.com/office/drawing/2014/main" id="{BF0F60EC-8687-804D-8664-C8EA7BFD4C85}"/>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矩形 17">
              <a:extLst>
                <a:ext uri="{FF2B5EF4-FFF2-40B4-BE49-F238E27FC236}">
                  <a16:creationId xmlns:a16="http://schemas.microsoft.com/office/drawing/2014/main" id="{1A3050A2-BB05-D844-AC91-A8B861C1951F}"/>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6403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750"/>
                                        <p:tgtEl>
                                          <p:spTgt spid="56"/>
                                        </p:tgtEl>
                                      </p:cBhvr>
                                    </p:animEffect>
                                    <p:anim calcmode="lin" valueType="num">
                                      <p:cBhvr>
                                        <p:cTn id="12" dur="750" fill="hold"/>
                                        <p:tgtEl>
                                          <p:spTgt spid="56"/>
                                        </p:tgtEl>
                                        <p:attrNameLst>
                                          <p:attrName>ppt_x</p:attrName>
                                        </p:attrNameLst>
                                      </p:cBhvr>
                                      <p:tavLst>
                                        <p:tav tm="0">
                                          <p:val>
                                            <p:strVal val="#ppt_x"/>
                                          </p:val>
                                        </p:tav>
                                        <p:tav tm="100000">
                                          <p:val>
                                            <p:strVal val="#ppt_x"/>
                                          </p:val>
                                        </p:tav>
                                      </p:tavLst>
                                    </p:anim>
                                    <p:anim calcmode="lin" valueType="num">
                                      <p:cBhvr>
                                        <p:cTn id="13" dur="75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天花板, 室內, 地板, 個人 的圖片&#10;&#10;自動產生的描述">
            <a:extLst>
              <a:ext uri="{FF2B5EF4-FFF2-40B4-BE49-F238E27FC236}">
                <a16:creationId xmlns:a16="http://schemas.microsoft.com/office/drawing/2014/main" id="{A8C0DA5C-3292-AB45-BF9D-B13760439F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E3D0F8FF-1981-724F-A0BB-24498B741EE9}"/>
              </a:ext>
            </a:extLst>
          </p:cNvPr>
          <p:cNvSpPr/>
          <p:nvPr/>
        </p:nvSpPr>
        <p:spPr>
          <a:xfrm>
            <a:off x="-344557" y="-371061"/>
            <a:ext cx="12788348" cy="7368209"/>
          </a:xfrm>
          <a:prstGeom prst="rect">
            <a:avLst/>
          </a:prstGeom>
          <a:solidFill>
            <a:srgbClr val="000000">
              <a:alpha val="6745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dirty="0"/>
          </a:p>
        </p:txBody>
      </p:sp>
      <p:sp>
        <p:nvSpPr>
          <p:cNvPr id="4" name="矩形 3"/>
          <p:cNvSpPr/>
          <p:nvPr/>
        </p:nvSpPr>
        <p:spPr>
          <a:xfrm>
            <a:off x="1629301" y="-139148"/>
            <a:ext cx="10132004" cy="248350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sz="5000">
                <a:solidFill>
                  <a:srgbClr val="F6F5F4"/>
                </a:solidFill>
              </a:defRPr>
            </a:pPr>
            <a:r>
              <a:rPr kumimoji="0" lang="zh-TW" altLang="en-US"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rPr>
              <a:t>台積電</a:t>
            </a:r>
            <a:r>
              <a:rPr kumimoji="0" lang="en-US" altLang="zh-TW"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rPr>
              <a:t>14</a:t>
            </a:r>
            <a:r>
              <a:rPr kumimoji="0" lang="zh-TW" altLang="en-US"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rPr>
              <a:t>廠呂副處長：</a:t>
            </a:r>
            <a:endParaRPr kumimoji="0" lang="en-US" altLang="zh-TW"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sz="5000">
                <a:solidFill>
                  <a:srgbClr val="F6F5F4"/>
                </a:solidFill>
                <a:effectLst/>
              </a:defRPr>
            </a:pPr>
            <a:r>
              <a:rPr kumimoji="0" lang="zh-TW" altLang="en-US"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rPr>
              <a:t>不要問我，你學會什麼我們才會要你？</a:t>
            </a:r>
            <a:endParaRPr kumimoji="0" lang="en-US" altLang="zh-TW"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sz="5000">
                <a:solidFill>
                  <a:srgbClr val="F6F5F4"/>
                </a:solidFill>
                <a:effectLst/>
              </a:defRPr>
            </a:pPr>
            <a:r>
              <a:rPr kumimoji="0" lang="zh-TW" altLang="en-US"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rPr>
              <a:t>我們需要</a:t>
            </a:r>
            <a:endParaRPr kumimoji="0" lang="en-US" altLang="zh-TW" sz="3600" i="0" u="none" strike="noStrike" kern="1200" cap="none" spc="0" normalizeH="0" baseline="0" noProof="0" dirty="0">
              <a:ln>
                <a:noFill/>
              </a:ln>
              <a:solidFill>
                <a:schemeClr val="accent1">
                  <a:lumMod val="20000"/>
                  <a:lumOff val="80000"/>
                </a:schemeClr>
              </a:solidFill>
              <a:effectLst/>
              <a:uLnTx/>
              <a:uFillTx/>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F81D242C-AF1B-E14E-8F18-B9AE1D1DB30F}"/>
              </a:ext>
            </a:extLst>
          </p:cNvPr>
          <p:cNvSpPr/>
          <p:nvPr/>
        </p:nvSpPr>
        <p:spPr>
          <a:xfrm>
            <a:off x="1629301" y="2483500"/>
            <a:ext cx="9647940" cy="3218958"/>
          </a:xfrm>
          <a:prstGeom prst="rect">
            <a:avLst/>
          </a:prstGeom>
        </p:spPr>
        <p:txBody>
          <a:bodyPr wrap="square">
            <a:spAutoFit/>
          </a:bodyPr>
          <a:lstStyle/>
          <a:p>
            <a:pPr lvl="0">
              <a:lnSpc>
                <a:spcPct val="150000"/>
              </a:lnSpc>
              <a:defRPr sz="5000">
                <a:solidFill>
                  <a:srgbClr val="F6F5F4"/>
                </a:solidFill>
                <a:effectLst/>
              </a:defRPr>
            </a:pPr>
            <a:r>
              <a:rPr lang="zh-TW" altLang="en-US" sz="7200" b="1" dirty="0">
                <a:solidFill>
                  <a:srgbClr val="FFFF00"/>
                </a:solidFill>
                <a:latin typeface="Microsoft YaHei" panose="020B0503020204020204" pitchFamily="34" charset="-122"/>
                <a:ea typeface="Microsoft YaHei" panose="020B0503020204020204" pitchFamily="34" charset="-122"/>
              </a:rPr>
              <a:t>終身學習</a:t>
            </a:r>
            <a:r>
              <a:rPr lang="zh-TW" altLang="en-US" sz="7200" b="1" dirty="0">
                <a:solidFill>
                  <a:schemeClr val="bg1">
                    <a:lumMod val="85000"/>
                  </a:schemeClr>
                </a:solidFill>
                <a:latin typeface="Microsoft YaHei" panose="020B0503020204020204" pitchFamily="34" charset="-122"/>
                <a:ea typeface="Microsoft YaHei" panose="020B0503020204020204" pitchFamily="34" charset="-122"/>
              </a:rPr>
              <a:t>並能</a:t>
            </a:r>
            <a:endParaRPr lang="en-US" altLang="zh-TW" sz="7200" b="1" dirty="0">
              <a:solidFill>
                <a:schemeClr val="bg1">
                  <a:lumMod val="85000"/>
                </a:schemeClr>
              </a:solidFill>
              <a:latin typeface="Microsoft YaHei" panose="020B0503020204020204" pitchFamily="34" charset="-122"/>
              <a:ea typeface="Microsoft YaHei" panose="020B0503020204020204" pitchFamily="34" charset="-122"/>
            </a:endParaRPr>
          </a:p>
          <a:p>
            <a:pPr lvl="0" algn="ctr">
              <a:lnSpc>
                <a:spcPct val="150000"/>
              </a:lnSpc>
              <a:defRPr sz="5000">
                <a:solidFill>
                  <a:srgbClr val="F6F5F4"/>
                </a:solidFill>
                <a:effectLst/>
              </a:defRPr>
            </a:pPr>
            <a:r>
              <a:rPr lang="zh-TW" altLang="en-US" sz="7200" b="1" dirty="0">
                <a:solidFill>
                  <a:schemeClr val="bg1"/>
                </a:solidFill>
                <a:latin typeface="Microsoft YaHei" panose="020B0503020204020204" pitchFamily="34" charset="-122"/>
                <a:ea typeface="Microsoft YaHei" panose="020B0503020204020204" pitchFamily="34" charset="-122"/>
              </a:rPr>
              <a:t>         </a:t>
            </a:r>
            <a:r>
              <a:rPr lang="zh-TW" altLang="en-US" sz="7200" b="1" dirty="0">
                <a:solidFill>
                  <a:srgbClr val="FFFF00"/>
                </a:solidFill>
                <a:latin typeface="Microsoft YaHei" panose="020B0503020204020204" pitchFamily="34" charset="-122"/>
                <a:ea typeface="Microsoft YaHei" panose="020B0503020204020204" pitchFamily="34" charset="-122"/>
              </a:rPr>
              <a:t>解決問題</a:t>
            </a:r>
            <a:r>
              <a:rPr lang="zh-TW" altLang="en-US" sz="7200" b="1" dirty="0">
                <a:solidFill>
                  <a:schemeClr val="bg1">
                    <a:lumMod val="85000"/>
                  </a:schemeClr>
                </a:solidFill>
                <a:latin typeface="Microsoft YaHei" panose="020B0503020204020204" pitchFamily="34" charset="-122"/>
                <a:ea typeface="Microsoft YaHei" panose="020B0503020204020204" pitchFamily="34" charset="-122"/>
              </a:rPr>
              <a:t>的你</a:t>
            </a:r>
            <a:endParaRPr lang="zh-TW" altLang="en-US" sz="3600" dirty="0">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20AC9F30-EA76-794A-8DA9-0C6DE0B0F3C4}"/>
              </a:ext>
            </a:extLst>
          </p:cNvPr>
          <p:cNvSpPr/>
          <p:nvPr/>
        </p:nvSpPr>
        <p:spPr>
          <a:xfrm>
            <a:off x="8862498" y="6067047"/>
            <a:ext cx="2100255" cy="369332"/>
          </a:xfrm>
          <a:prstGeom prst="rect">
            <a:avLst/>
          </a:prstGeom>
        </p:spPr>
        <p:txBody>
          <a:bodyPr wrap="none">
            <a:spAutoFit/>
          </a:bodyPr>
          <a:lstStyle/>
          <a:p>
            <a:r>
              <a:rPr lang="zh-TW" altLang="en-US" dirty="0">
                <a:solidFill>
                  <a:schemeClr val="accent1">
                    <a:lumMod val="20000"/>
                    <a:lumOff val="80000"/>
                  </a:schemeClr>
                </a:solidFill>
                <a:latin typeface="Microsoft YaHei" panose="020B0503020204020204" pitchFamily="34" charset="-122"/>
                <a:ea typeface="Microsoft YaHei" panose="020B0503020204020204" pitchFamily="34" charset="-122"/>
              </a:rPr>
              <a:t>臺南市政府教育局 </a:t>
            </a:r>
            <a:endParaRPr lang="zh-TW" altLang="en-US" dirty="0"/>
          </a:p>
        </p:txBody>
      </p:sp>
    </p:spTree>
    <p:extLst>
      <p:ext uri="{BB962C8B-B14F-4D97-AF65-F5344CB8AC3E}">
        <p14:creationId xmlns:p14="http://schemas.microsoft.com/office/powerpoint/2010/main" val="20981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2026487" y="311612"/>
            <a:ext cx="3408305" cy="707886"/>
          </a:xfrm>
          <a:prstGeom prst="rect">
            <a:avLst/>
          </a:prstGeom>
          <a:noFill/>
        </p:spPr>
        <p:txBody>
          <a:bodyPr wrap="none" rtlCol="0">
            <a:spAutoFit/>
            <a:scene3d>
              <a:camera prst="orthographicFront"/>
              <a:lightRig rig="threePt" dir="t"/>
            </a:scene3d>
            <a:sp3d contourW="12700"/>
          </a:bodyPr>
          <a:lstStyle/>
          <a:p>
            <a:pPr lvl="0">
              <a:defRPr/>
            </a:pPr>
            <a:r>
              <a:rPr lang="en-US" altLang="zh-TW"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109-</a:t>
            </a:r>
            <a:r>
              <a:rPr lang="zh-TW" altLang="en-US" sz="4000" b="1" dirty="0">
                <a:solidFill>
                  <a:srgbClr val="223474"/>
                </a:solidFill>
                <a:latin typeface="Microsoft YaHei" panose="020B0503020204020204" pitchFamily="34" charset="-122"/>
                <a:ea typeface="Microsoft YaHei" panose="020B0503020204020204" pitchFamily="34" charset="-122"/>
                <a:sym typeface="inpin heiti" panose="00000500000000000000" pitchFamily="2" charset="-122"/>
              </a:rPr>
              <a:t>社群成果</a:t>
            </a:r>
            <a:endParaRPr kumimoji="0" lang="zh-CN" altLang="en-US" sz="4400" b="1"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4" name="群組 13">
            <a:extLst>
              <a:ext uri="{FF2B5EF4-FFF2-40B4-BE49-F238E27FC236}">
                <a16:creationId xmlns:a16="http://schemas.microsoft.com/office/drawing/2014/main" id="{74C936A0-E6D1-434F-BDB7-168A8AB24D9C}"/>
              </a:ext>
            </a:extLst>
          </p:cNvPr>
          <p:cNvGrpSpPr/>
          <p:nvPr/>
        </p:nvGrpSpPr>
        <p:grpSpPr>
          <a:xfrm>
            <a:off x="634527" y="4827224"/>
            <a:ext cx="1779579" cy="600075"/>
            <a:chOff x="3010298" y="3971150"/>
            <a:chExt cx="1779579" cy="600075"/>
          </a:xfrm>
        </p:grpSpPr>
        <p:sp>
          <p:nvSpPr>
            <p:cNvPr id="12" name="圓角矩形 11">
              <a:extLst>
                <a:ext uri="{FF2B5EF4-FFF2-40B4-BE49-F238E27FC236}">
                  <a16:creationId xmlns:a16="http://schemas.microsoft.com/office/drawing/2014/main" id="{FE5CC39E-FCB0-844D-8AC1-3E20D5F27B50}"/>
                </a:ext>
              </a:extLst>
            </p:cNvPr>
            <p:cNvSpPr/>
            <p:nvPr/>
          </p:nvSpPr>
          <p:spPr>
            <a:xfrm>
              <a:off x="3010298" y="3971150"/>
              <a:ext cx="1779579"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B53C7239-18E3-554F-AE03-17BC2A5392A9}"/>
                </a:ext>
              </a:extLst>
            </p:cNvPr>
            <p:cNvSpPr txBox="1"/>
            <p:nvPr/>
          </p:nvSpPr>
          <p:spPr>
            <a:xfrm>
              <a:off x="3083606" y="4048005"/>
              <a:ext cx="1635499" cy="523220"/>
            </a:xfrm>
            <a:prstGeom prst="rect">
              <a:avLst/>
            </a:prstGeom>
            <a:noFill/>
          </p:spPr>
          <p:txBody>
            <a:bodyPr wrap="square" rtlCol="0">
              <a:spAutoFit/>
            </a:bodyPr>
            <a:lstStyle/>
            <a:p>
              <a:r>
                <a:rPr kumimoji="1" lang="zh-TW" altLang="en-US" sz="2800" b="1" dirty="0">
                  <a:solidFill>
                    <a:srgbClr val="C4D8E2"/>
                  </a:solidFill>
                  <a:latin typeface="微軟正黑體" panose="020B0604030504040204" pitchFamily="34" charset="-120"/>
                  <a:ea typeface="微軟正黑體" panose="020B0604030504040204" pitchFamily="34" charset="-120"/>
                </a:rPr>
                <a:t>成果報告</a:t>
              </a:r>
            </a:p>
          </p:txBody>
        </p:sp>
      </p:grpSp>
      <p:pic>
        <p:nvPicPr>
          <p:cNvPr id="43" name="圖片 42">
            <a:extLst>
              <a:ext uri="{FF2B5EF4-FFF2-40B4-BE49-F238E27FC236}">
                <a16:creationId xmlns:a16="http://schemas.microsoft.com/office/drawing/2014/main" id="{EDE0C042-7FD6-A44D-849D-57F032EB47B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40120" y="2726189"/>
            <a:ext cx="1883743" cy="1883743"/>
          </a:xfrm>
          <a:prstGeom prst="rect">
            <a:avLst/>
          </a:prstGeom>
        </p:spPr>
      </p:pic>
      <p:cxnSp>
        <p:nvCxnSpPr>
          <p:cNvPr id="3" name="直線接點 2">
            <a:extLst>
              <a:ext uri="{FF2B5EF4-FFF2-40B4-BE49-F238E27FC236}">
                <a16:creationId xmlns:a16="http://schemas.microsoft.com/office/drawing/2014/main" id="{A18BA88E-0CF6-AA48-B374-869650D6A622}"/>
              </a:ext>
            </a:extLst>
          </p:cNvPr>
          <p:cNvCxnSpPr>
            <a:cxnSpLocks/>
          </p:cNvCxnSpPr>
          <p:nvPr/>
        </p:nvCxnSpPr>
        <p:spPr>
          <a:xfrm>
            <a:off x="2916820" y="1701478"/>
            <a:ext cx="0" cy="473404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4" name="圓角矩形 53">
            <a:extLst>
              <a:ext uri="{FF2B5EF4-FFF2-40B4-BE49-F238E27FC236}">
                <a16:creationId xmlns:a16="http://schemas.microsoft.com/office/drawing/2014/main" id="{038AC864-DE73-E345-976F-050259F8E4A0}"/>
              </a:ext>
            </a:extLst>
          </p:cNvPr>
          <p:cNvSpPr/>
          <p:nvPr/>
        </p:nvSpPr>
        <p:spPr bwMode="auto">
          <a:xfrm>
            <a:off x="3611515" y="6021246"/>
            <a:ext cx="7822654" cy="408623"/>
          </a:xfrm>
          <a:prstGeom prst="roundRect">
            <a:avLst/>
          </a:prstGeom>
          <a:solidFill>
            <a:srgbClr val="DFD6C3"/>
          </a:solidFill>
          <a:ln w="9525" cap="flat" cmpd="sng" algn="ctr">
            <a:solidFill>
              <a:srgbClr val="000000"/>
            </a:solid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20000"/>
              </a:spcBef>
              <a:spcAft>
                <a:spcPct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配合社群運作目標或主題活動的學生或</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及教師層面之成果</a:t>
            </a:r>
            <a:endParaRPr lang="en-US" altLang="zh-TW" sz="2400"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225DA719-6883-1F46-9ECB-7FF79D700749}"/>
              </a:ext>
            </a:extLst>
          </p:cNvPr>
          <p:cNvPicPr>
            <a:picLocks noChangeAspect="1"/>
          </p:cNvPicPr>
          <p:nvPr/>
        </p:nvPicPr>
        <p:blipFill>
          <a:blip r:embed="rId5"/>
          <a:stretch>
            <a:fillRect/>
          </a:stretch>
        </p:blipFill>
        <p:spPr>
          <a:xfrm>
            <a:off x="3241007" y="1684467"/>
            <a:ext cx="8563670" cy="4233239"/>
          </a:xfrm>
          <a:prstGeom prst="rect">
            <a:avLst/>
          </a:prstGeom>
        </p:spPr>
      </p:pic>
    </p:spTree>
    <p:extLst>
      <p:ext uri="{BB962C8B-B14F-4D97-AF65-F5344CB8AC3E}">
        <p14:creationId xmlns:p14="http://schemas.microsoft.com/office/powerpoint/2010/main" val="42428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rot="1800000">
            <a:off x="135545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algn="ctr">
              <a:lnSpc>
                <a:spcPct val="120000"/>
              </a:lnSpc>
            </a:pPr>
            <a:endParaRPr lang="zh-CN" altLang="en-US" sz="2800" b="1" dirty="0">
              <a:solidFill>
                <a:schemeClr val="tx1"/>
              </a:solidFill>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文本框 39">
            <a:extLst>
              <a:ext uri="{FF2B5EF4-FFF2-40B4-BE49-F238E27FC236}">
                <a16:creationId xmlns:a16="http://schemas.microsoft.com/office/drawing/2014/main" id="{7781BFC0-DD52-8D4F-85C7-88D77FF8FE9F}"/>
              </a:ext>
            </a:extLst>
          </p:cNvPr>
          <p:cNvSpPr txBox="1"/>
          <p:nvPr/>
        </p:nvSpPr>
        <p:spPr>
          <a:xfrm>
            <a:off x="1992992" y="285116"/>
            <a:ext cx="5357557" cy="646331"/>
          </a:xfrm>
          <a:prstGeom prst="rect">
            <a:avLst/>
          </a:prstGeom>
          <a:noFill/>
        </p:spPr>
        <p:txBody>
          <a:bodyPr wrap="none" rtlCol="0">
            <a:spAutoFit/>
            <a:scene3d>
              <a:camera prst="orthographicFront"/>
              <a:lightRig rig="threePt" dir="t"/>
            </a:scene3d>
            <a:sp3d contourW="12700"/>
          </a:bodyPr>
          <a:lstStyle/>
          <a:p>
            <a:pPr lvl="0">
              <a:defRPr/>
            </a:pPr>
            <a:r>
              <a:rPr lang="en-US" altLang="zh-TW" sz="3600" b="1" dirty="0">
                <a:solidFill>
                  <a:srgbClr val="223474"/>
                </a:solidFill>
                <a:latin typeface="微軟正黑體" panose="020B0604030504040204" pitchFamily="34" charset="-120"/>
                <a:ea typeface="微軟正黑體" panose="020B0604030504040204" pitchFamily="34" charset="-120"/>
                <a:sym typeface="inpin heiti" panose="00000500000000000000" pitchFamily="2" charset="-122"/>
              </a:rPr>
              <a:t>108-</a:t>
            </a:r>
            <a:r>
              <a:rPr lang="zh-TW" altLang="en-US" sz="3600" b="1" dirty="0">
                <a:solidFill>
                  <a:srgbClr val="223474"/>
                </a:solidFill>
                <a:latin typeface="微軟正黑體" panose="020B0604030504040204" pitchFamily="34" charset="-120"/>
                <a:ea typeface="微軟正黑體" panose="020B0604030504040204" pitchFamily="34" charset="-120"/>
                <a:sym typeface="inpin heiti" panose="00000500000000000000" pitchFamily="2" charset="-122"/>
              </a:rPr>
              <a:t>社群成果及績優評選</a:t>
            </a:r>
            <a:endParaRPr kumimoji="0" lang="zh-CN" altLang="en-US" sz="4000" b="1"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sym typeface="inpin heiti" panose="00000500000000000000" pitchFamily="2" charset="-122"/>
            </a:endParaRPr>
          </a:p>
        </p:txBody>
      </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26" name="群組 25">
            <a:extLst>
              <a:ext uri="{FF2B5EF4-FFF2-40B4-BE49-F238E27FC236}">
                <a16:creationId xmlns:a16="http://schemas.microsoft.com/office/drawing/2014/main" id="{7629995E-8F96-FF4A-BC3F-168D050884C4}"/>
              </a:ext>
            </a:extLst>
          </p:cNvPr>
          <p:cNvGrpSpPr/>
          <p:nvPr/>
        </p:nvGrpSpPr>
        <p:grpSpPr>
          <a:xfrm>
            <a:off x="907934" y="4781626"/>
            <a:ext cx="2067816" cy="628608"/>
            <a:chOff x="2986088" y="4027286"/>
            <a:chExt cx="2067816" cy="628608"/>
          </a:xfrm>
        </p:grpSpPr>
        <p:sp>
          <p:nvSpPr>
            <p:cNvPr id="28" name="圓角矩形 27">
              <a:extLst>
                <a:ext uri="{FF2B5EF4-FFF2-40B4-BE49-F238E27FC236}">
                  <a16:creationId xmlns:a16="http://schemas.microsoft.com/office/drawing/2014/main" id="{F5C4CB5A-54BE-EC4B-8EF1-0AB9A2507634}"/>
                </a:ext>
              </a:extLst>
            </p:cNvPr>
            <p:cNvSpPr/>
            <p:nvPr/>
          </p:nvSpPr>
          <p:spPr>
            <a:xfrm>
              <a:off x="2986088" y="4027286"/>
              <a:ext cx="1985962" cy="600075"/>
            </a:xfrm>
            <a:prstGeom prst="roundRect">
              <a:avLst/>
            </a:prstGeom>
            <a:solidFill>
              <a:srgbClr val="444A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文字方塊 28">
              <a:extLst>
                <a:ext uri="{FF2B5EF4-FFF2-40B4-BE49-F238E27FC236}">
                  <a16:creationId xmlns:a16="http://schemas.microsoft.com/office/drawing/2014/main" id="{E0DE7FEA-8703-E740-8ED2-FE4E73849624}"/>
                </a:ext>
              </a:extLst>
            </p:cNvPr>
            <p:cNvSpPr txBox="1"/>
            <p:nvPr/>
          </p:nvSpPr>
          <p:spPr>
            <a:xfrm>
              <a:off x="3093226" y="4071119"/>
              <a:ext cx="1960678" cy="584775"/>
            </a:xfrm>
            <a:prstGeom prst="rect">
              <a:avLst/>
            </a:prstGeom>
            <a:noFill/>
          </p:spPr>
          <p:txBody>
            <a:bodyPr wrap="square" rtlCol="0">
              <a:spAutoFit/>
            </a:bodyPr>
            <a:lstStyle/>
            <a:p>
              <a:r>
                <a:rPr kumimoji="1" lang="zh-TW" altLang="en-US" sz="3200" b="1" dirty="0">
                  <a:solidFill>
                    <a:srgbClr val="C4D8E2"/>
                  </a:solidFill>
                  <a:latin typeface="微軟正黑體" panose="020B0604030504040204" pitchFamily="34" charset="-120"/>
                  <a:ea typeface="微軟正黑體" panose="020B0604030504040204" pitchFamily="34" charset="-120"/>
                </a:rPr>
                <a:t>績優評選</a:t>
              </a:r>
            </a:p>
          </p:txBody>
        </p:sp>
      </p:grpSp>
      <p:graphicFrame>
        <p:nvGraphicFramePr>
          <p:cNvPr id="18" name="表格 17">
            <a:extLst>
              <a:ext uri="{FF2B5EF4-FFF2-40B4-BE49-F238E27FC236}">
                <a16:creationId xmlns:a16="http://schemas.microsoft.com/office/drawing/2014/main" id="{AA8F1440-5AAD-5D4B-8096-E93F987C9238}"/>
              </a:ext>
            </a:extLst>
          </p:cNvPr>
          <p:cNvGraphicFramePr>
            <a:graphicFrameLocks noGrp="1"/>
          </p:cNvGraphicFramePr>
          <p:nvPr>
            <p:extLst>
              <p:ext uri="{D42A27DB-BD31-4B8C-83A1-F6EECF244321}">
                <p14:modId xmlns:p14="http://schemas.microsoft.com/office/powerpoint/2010/main" val="2577970799"/>
              </p:ext>
            </p:extLst>
          </p:nvPr>
        </p:nvGraphicFramePr>
        <p:xfrm>
          <a:off x="3420652" y="1877968"/>
          <a:ext cx="8545918" cy="4500000"/>
        </p:xfrm>
        <a:graphic>
          <a:graphicData uri="http://schemas.openxmlformats.org/drawingml/2006/table">
            <a:tbl>
              <a:tblPr firstRow="1" bandRow="1">
                <a:tableStyleId>{7DF18680-E054-41AD-8BC1-D1AEF772440D}</a:tableStyleId>
              </a:tblPr>
              <a:tblGrid>
                <a:gridCol w="3080161">
                  <a:extLst>
                    <a:ext uri="{9D8B030D-6E8A-4147-A177-3AD203B41FA5}">
                      <a16:colId xmlns:a16="http://schemas.microsoft.com/office/drawing/2014/main" val="3230197414"/>
                    </a:ext>
                  </a:extLst>
                </a:gridCol>
                <a:gridCol w="1821919">
                  <a:extLst>
                    <a:ext uri="{9D8B030D-6E8A-4147-A177-3AD203B41FA5}">
                      <a16:colId xmlns:a16="http://schemas.microsoft.com/office/drawing/2014/main" val="297501503"/>
                    </a:ext>
                  </a:extLst>
                </a:gridCol>
                <a:gridCol w="1821919">
                  <a:extLst>
                    <a:ext uri="{9D8B030D-6E8A-4147-A177-3AD203B41FA5}">
                      <a16:colId xmlns:a16="http://schemas.microsoft.com/office/drawing/2014/main" val="4136213772"/>
                    </a:ext>
                  </a:extLst>
                </a:gridCol>
                <a:gridCol w="1821919">
                  <a:extLst>
                    <a:ext uri="{9D8B030D-6E8A-4147-A177-3AD203B41FA5}">
                      <a16:colId xmlns:a16="http://schemas.microsoft.com/office/drawing/2014/main" val="757190046"/>
                    </a:ext>
                  </a:extLst>
                </a:gridCol>
              </a:tblGrid>
              <a:tr h="750000">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4189905028"/>
                  </a:ext>
                </a:extLst>
              </a:tr>
              <a:tr h="75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1" i="0" dirty="0">
                          <a:solidFill>
                            <a:srgbClr val="444A4D"/>
                          </a:solidFill>
                          <a:latin typeface="微軟正黑體" panose="020B0604030504040204" pitchFamily="34" charset="-120"/>
                          <a:ea typeface="微軟正黑體" panose="020B0604030504040204" pitchFamily="34" charset="-120"/>
                        </a:rPr>
                        <a:t>學年領域學習社群</a:t>
                      </a:r>
                    </a:p>
                  </a:txBody>
                  <a:tcPr anchor="ct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2</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4</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6</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914167851"/>
                  </a:ext>
                </a:extLst>
              </a:tr>
              <a:tr h="75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1" i="0" dirty="0">
                          <a:solidFill>
                            <a:srgbClr val="B82A4C"/>
                          </a:solidFill>
                          <a:latin typeface="微軟正黑體" panose="020B0604030504040204" pitchFamily="34" charset="-120"/>
                          <a:ea typeface="微軟正黑體" panose="020B0604030504040204" pitchFamily="34" charset="-120"/>
                        </a:rPr>
                        <a:t>初階學習社群</a:t>
                      </a:r>
                    </a:p>
                  </a:txBody>
                  <a:tcPr anchor="ct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2</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4</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6</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127215721"/>
                  </a:ext>
                </a:extLst>
              </a:tr>
              <a:tr h="75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1" i="0" dirty="0">
                          <a:solidFill>
                            <a:srgbClr val="B82A4C"/>
                          </a:solidFill>
                          <a:latin typeface="微軟正黑體" panose="020B0604030504040204" pitchFamily="34" charset="-120"/>
                          <a:ea typeface="微軟正黑體" panose="020B0604030504040204" pitchFamily="34" charset="-120"/>
                        </a:rPr>
                        <a:t>進階學習社群</a:t>
                      </a:r>
                    </a:p>
                  </a:txBody>
                  <a:tcPr anchor="ct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1</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2</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3</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916220304"/>
                  </a:ext>
                </a:extLst>
              </a:tr>
              <a:tr h="75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1" i="0" dirty="0">
                          <a:solidFill>
                            <a:srgbClr val="B82A4C"/>
                          </a:solidFill>
                          <a:latin typeface="微軟正黑體" panose="020B0604030504040204" pitchFamily="34" charset="-120"/>
                          <a:ea typeface="微軟正黑體" panose="020B0604030504040204" pitchFamily="34" charset="-120"/>
                        </a:rPr>
                        <a:t>專業貢獻社群</a:t>
                      </a:r>
                    </a:p>
                  </a:txBody>
                  <a:tcPr anchor="ct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1</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1</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685231320"/>
                  </a:ext>
                </a:extLst>
              </a:tr>
              <a:tr h="75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1" i="0" dirty="0">
                          <a:latin typeface="微軟正黑體" panose="020B0604030504040204" pitchFamily="34" charset="-120"/>
                          <a:ea typeface="微軟正黑體" panose="020B0604030504040204" pitchFamily="34" charset="-120"/>
                        </a:rPr>
                        <a:t>校長專業社群</a:t>
                      </a:r>
                      <a:endParaRPr kumimoji="1" lang="zh-TW" altLang="en-US" sz="2800" b="1" i="0" dirty="0">
                        <a:solidFill>
                          <a:srgbClr val="444A4D"/>
                        </a:solidFill>
                        <a:latin typeface="微軟正黑體" panose="020B0604030504040204" pitchFamily="34" charset="-120"/>
                        <a:ea typeface="微軟正黑體" panose="020B0604030504040204" pitchFamily="34" charset="-120"/>
                      </a:endParaRPr>
                    </a:p>
                  </a:txBody>
                  <a:tcPr anchor="ct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1</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1</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tc>
                  <a:txBody>
                    <a:bodyPr/>
                    <a:lstStyle/>
                    <a:p>
                      <a:pPr marL="0" algn="ctr" defTabSz="914400" rtl="0" eaLnBrk="1" latinLnBrk="0" hangingPunct="1"/>
                      <a:r>
                        <a:rPr lang="en-US" altLang="zh-TW" sz="4000" b="1" i="0" kern="1200">
                          <a:solidFill>
                            <a:srgbClr val="444A4D"/>
                          </a:solidFill>
                          <a:latin typeface="Times New Roman" panose="02020603050405020304" pitchFamily="18" charset="0"/>
                          <a:ea typeface="+mn-ea"/>
                          <a:cs typeface="Times New Roman" panose="02020603050405020304" pitchFamily="18" charset="0"/>
                        </a:rPr>
                        <a:t>2</a:t>
                      </a:r>
                      <a:endParaRPr lang="zh-TW" altLang="en-US" sz="4000" b="1" i="0" kern="1200">
                        <a:solidFill>
                          <a:srgbClr val="444A4D"/>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640630989"/>
                  </a:ext>
                </a:extLst>
              </a:tr>
            </a:tbl>
          </a:graphicData>
        </a:graphic>
      </p:graphicFrame>
      <p:pic>
        <p:nvPicPr>
          <p:cNvPr id="23" name="圖片 22">
            <a:extLst>
              <a:ext uri="{FF2B5EF4-FFF2-40B4-BE49-F238E27FC236}">
                <a16:creationId xmlns:a16="http://schemas.microsoft.com/office/drawing/2014/main" id="{D61AFAEB-388A-AF49-A852-6650A891C05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608188" y="1956673"/>
            <a:ext cx="612000" cy="612000"/>
          </a:xfrm>
          <a:prstGeom prst="rect">
            <a:avLst/>
          </a:prstGeom>
        </p:spPr>
      </p:pic>
      <p:sp>
        <p:nvSpPr>
          <p:cNvPr id="24" name="矩形 23">
            <a:extLst>
              <a:ext uri="{FF2B5EF4-FFF2-40B4-BE49-F238E27FC236}">
                <a16:creationId xmlns:a16="http://schemas.microsoft.com/office/drawing/2014/main" id="{673FFA13-FFA0-B846-B654-328552FEB56A}"/>
              </a:ext>
            </a:extLst>
          </p:cNvPr>
          <p:cNvSpPr/>
          <p:nvPr/>
        </p:nvSpPr>
        <p:spPr>
          <a:xfrm>
            <a:off x="7190909" y="1972574"/>
            <a:ext cx="1005403" cy="584775"/>
          </a:xfrm>
          <a:prstGeom prst="rect">
            <a:avLst/>
          </a:prstGeom>
        </p:spPr>
        <p:txBody>
          <a:bodyPr wrap="none">
            <a:spAutoFit/>
          </a:bodyPr>
          <a:lstStyle/>
          <a:p>
            <a:r>
              <a:rPr kumimoji="1" lang="zh-TW" altLang="en-US" sz="3200" dirty="0">
                <a:solidFill>
                  <a:srgbClr val="FFFF00"/>
                </a:solidFill>
                <a:latin typeface="微軟正黑體" panose="020B0604030504040204" pitchFamily="34" charset="-120"/>
                <a:ea typeface="微軟正黑體" panose="020B0604030504040204" pitchFamily="34" charset="-120"/>
              </a:rPr>
              <a:t>特優</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pic>
        <p:nvPicPr>
          <p:cNvPr id="30" name="圖片 29">
            <a:extLst>
              <a:ext uri="{FF2B5EF4-FFF2-40B4-BE49-F238E27FC236}">
                <a16:creationId xmlns:a16="http://schemas.microsoft.com/office/drawing/2014/main" id="{9B7DA73D-2B0D-9141-9536-2DAB3E3920F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8523263" y="1945349"/>
            <a:ext cx="612000" cy="612000"/>
          </a:xfrm>
          <a:prstGeom prst="rect">
            <a:avLst/>
          </a:prstGeom>
        </p:spPr>
      </p:pic>
      <p:sp>
        <p:nvSpPr>
          <p:cNvPr id="64" name="矩形 63">
            <a:extLst>
              <a:ext uri="{FF2B5EF4-FFF2-40B4-BE49-F238E27FC236}">
                <a16:creationId xmlns:a16="http://schemas.microsoft.com/office/drawing/2014/main" id="{0BC4F12E-E114-3D43-9C58-0E11FEB98BBA}"/>
              </a:ext>
            </a:extLst>
          </p:cNvPr>
          <p:cNvSpPr/>
          <p:nvPr/>
        </p:nvSpPr>
        <p:spPr>
          <a:xfrm>
            <a:off x="9121579" y="2015640"/>
            <a:ext cx="902811" cy="523220"/>
          </a:xfrm>
          <a:prstGeom prst="rect">
            <a:avLst/>
          </a:prstGeom>
        </p:spPr>
        <p:txBody>
          <a:bodyPr wrap="none">
            <a:spAutoFit/>
          </a:bodyPr>
          <a:lstStyle/>
          <a:p>
            <a:r>
              <a:rPr kumimoji="1" lang="zh-TW" altLang="en-US" sz="2800" b="1" dirty="0">
                <a:solidFill>
                  <a:srgbClr val="C4D8E3"/>
                </a:solidFill>
                <a:latin typeface="微軟正黑體" panose="020B0604030504040204" pitchFamily="34" charset="-120"/>
                <a:ea typeface="微軟正黑體" panose="020B0604030504040204" pitchFamily="34" charset="-120"/>
              </a:rPr>
              <a:t>優等</a:t>
            </a:r>
            <a:endParaRPr lang="zh-TW" altLang="en-US" sz="2800" dirty="0">
              <a:solidFill>
                <a:srgbClr val="C4D8E3"/>
              </a:solidFill>
            </a:endParaRPr>
          </a:p>
        </p:txBody>
      </p:sp>
      <p:pic>
        <p:nvPicPr>
          <p:cNvPr id="33" name="圖片 32">
            <a:extLst>
              <a:ext uri="{FF2B5EF4-FFF2-40B4-BE49-F238E27FC236}">
                <a16:creationId xmlns:a16="http://schemas.microsoft.com/office/drawing/2014/main" id="{9653E068-BAAB-1144-A671-A57EC8638B46}"/>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10254311" y="1964387"/>
            <a:ext cx="612000" cy="612000"/>
          </a:xfrm>
          <a:prstGeom prst="rect">
            <a:avLst/>
          </a:prstGeom>
        </p:spPr>
      </p:pic>
      <p:sp>
        <p:nvSpPr>
          <p:cNvPr id="65" name="矩形 64">
            <a:extLst>
              <a:ext uri="{FF2B5EF4-FFF2-40B4-BE49-F238E27FC236}">
                <a16:creationId xmlns:a16="http://schemas.microsoft.com/office/drawing/2014/main" id="{EAD127D5-3174-7841-B7F6-C9C086235F8A}"/>
              </a:ext>
            </a:extLst>
          </p:cNvPr>
          <p:cNvSpPr/>
          <p:nvPr/>
        </p:nvSpPr>
        <p:spPr>
          <a:xfrm>
            <a:off x="10864654" y="2001352"/>
            <a:ext cx="902811" cy="523220"/>
          </a:xfrm>
          <a:prstGeom prst="rect">
            <a:avLst/>
          </a:prstGeom>
        </p:spPr>
        <p:txBody>
          <a:bodyPr wrap="none">
            <a:spAutoFit/>
          </a:bodyPr>
          <a:lstStyle/>
          <a:p>
            <a:r>
              <a:rPr kumimoji="1" lang="zh-TW" altLang="en-US" sz="2800" dirty="0">
                <a:solidFill>
                  <a:srgbClr val="C4D8E3"/>
                </a:solidFill>
                <a:latin typeface="微軟正黑體" panose="020B0604030504040204" pitchFamily="34" charset="-120"/>
                <a:ea typeface="微軟正黑體" panose="020B0604030504040204" pitchFamily="34" charset="-120"/>
              </a:rPr>
              <a:t>佳作</a:t>
            </a:r>
            <a:endParaRPr lang="zh-TW" altLang="en-US" sz="2800" dirty="0">
              <a:solidFill>
                <a:srgbClr val="C4D8E3"/>
              </a:solidFill>
            </a:endParaRPr>
          </a:p>
        </p:txBody>
      </p:sp>
      <p:pic>
        <p:nvPicPr>
          <p:cNvPr id="32" name="圖片 31">
            <a:extLst>
              <a:ext uri="{FF2B5EF4-FFF2-40B4-BE49-F238E27FC236}">
                <a16:creationId xmlns:a16="http://schemas.microsoft.com/office/drawing/2014/main" id="{A7717F85-F821-2842-8529-72316BC8BDF3}"/>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40305" y="2443201"/>
            <a:ext cx="2129045" cy="2129045"/>
          </a:xfrm>
          <a:prstGeom prst="rect">
            <a:avLst/>
          </a:prstGeom>
        </p:spPr>
      </p:pic>
    </p:spTree>
    <p:extLst>
      <p:ext uri="{BB962C8B-B14F-4D97-AF65-F5344CB8AC3E}">
        <p14:creationId xmlns:p14="http://schemas.microsoft.com/office/powerpoint/2010/main" val="425585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par>
                                <p:cTn id="14" presetID="5" presetClass="entr" presetSubtype="1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heckerboard(across)">
                                      <p:cBhvr>
                                        <p:cTn id="16" dur="500"/>
                                        <p:tgtEl>
                                          <p:spTgt spid="30"/>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checkerboard(across)">
                                      <p:cBhvr>
                                        <p:cTn id="19" dur="500"/>
                                        <p:tgtEl>
                                          <p:spTgt spid="64"/>
                                        </p:tgtEl>
                                      </p:cBhvr>
                                    </p:animEffect>
                                  </p:childTnLst>
                                </p:cTn>
                              </p:par>
                              <p:par>
                                <p:cTn id="20" presetID="5"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heckerboard(across)">
                                      <p:cBhvr>
                                        <p:cTn id="22" dur="500"/>
                                        <p:tgtEl>
                                          <p:spTgt spid="33"/>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checkerboard(across)">
                                      <p:cBhvr>
                                        <p:cTn id="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4" grpId="0"/>
      <p:bldP spid="65"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{B323D4C5-DF71-A942-B72A-3AFE5637ACBA}tf16401369</Template>
  <TotalTime>1450</TotalTime>
  <Words>2986</Words>
  <Application>Microsoft Office PowerPoint</Application>
  <PresentationFormat>寬螢幕</PresentationFormat>
  <Paragraphs>640</Paragraphs>
  <Slides>71</Slides>
  <Notes>64</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71</vt:i4>
      </vt:variant>
    </vt:vector>
  </HeadingPairs>
  <TitlesOfParts>
    <vt:vector size="83" baseType="lpstr">
      <vt:lpstr>inpin heiti</vt:lpstr>
      <vt:lpstr>Microsoft YaHei</vt:lpstr>
      <vt:lpstr>Noto Sans CJK TC Black</vt:lpstr>
      <vt:lpstr>Noto Sans CJK TC Regular</vt:lpstr>
      <vt:lpstr>Microsoft JhengHei</vt:lpstr>
      <vt:lpstr>Microsoft JhengHei</vt:lpstr>
      <vt:lpstr>Arial</vt:lpstr>
      <vt:lpstr>Britannic Bold</vt:lpstr>
      <vt:lpstr>Calibri</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曾鼎育</dc:creator>
  <cp:lastModifiedBy>曾鼎育</cp:lastModifiedBy>
  <cp:revision>71</cp:revision>
  <dcterms:created xsi:type="dcterms:W3CDTF">2020-04-28T03:18:45Z</dcterms:created>
  <dcterms:modified xsi:type="dcterms:W3CDTF">2021-03-24T02:48:41Z</dcterms:modified>
</cp:coreProperties>
</file>