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83"/>
  </p:notesMasterIdLst>
  <p:sldIdLst>
    <p:sldId id="256" r:id="rId5"/>
    <p:sldId id="1369" r:id="rId6"/>
    <p:sldId id="1371" r:id="rId7"/>
    <p:sldId id="1436" r:id="rId8"/>
    <p:sldId id="1254" r:id="rId9"/>
    <p:sldId id="1418" r:id="rId10"/>
    <p:sldId id="1419" r:id="rId11"/>
    <p:sldId id="1420" r:id="rId12"/>
    <p:sldId id="1414" r:id="rId13"/>
    <p:sldId id="1357" r:id="rId14"/>
    <p:sldId id="1358" r:id="rId15"/>
    <p:sldId id="1422" r:id="rId16"/>
    <p:sldId id="1363" r:id="rId17"/>
    <p:sldId id="334" r:id="rId18"/>
    <p:sldId id="372" r:id="rId19"/>
    <p:sldId id="1416" r:id="rId20"/>
    <p:sldId id="1437" r:id="rId21"/>
    <p:sldId id="1417" r:id="rId22"/>
    <p:sldId id="1438" r:id="rId23"/>
    <p:sldId id="1356" r:id="rId24"/>
    <p:sldId id="1428" r:id="rId25"/>
    <p:sldId id="1430" r:id="rId26"/>
    <p:sldId id="1431" r:id="rId27"/>
    <p:sldId id="1439" r:id="rId28"/>
    <p:sldId id="1367" r:id="rId29"/>
    <p:sldId id="512" r:id="rId30"/>
    <p:sldId id="1432" r:id="rId31"/>
    <p:sldId id="1434" r:id="rId32"/>
    <p:sldId id="1433" r:id="rId33"/>
    <p:sldId id="509" r:id="rId34"/>
    <p:sldId id="1424" r:id="rId35"/>
    <p:sldId id="1425" r:id="rId36"/>
    <p:sldId id="511" r:id="rId37"/>
    <p:sldId id="1423" r:id="rId38"/>
    <p:sldId id="1415" r:id="rId39"/>
    <p:sldId id="517" r:id="rId40"/>
    <p:sldId id="537" r:id="rId41"/>
    <p:sldId id="1373" r:id="rId42"/>
    <p:sldId id="531" r:id="rId43"/>
    <p:sldId id="536" r:id="rId44"/>
    <p:sldId id="1453" r:id="rId45"/>
    <p:sldId id="1454" r:id="rId46"/>
    <p:sldId id="1455" r:id="rId47"/>
    <p:sldId id="1456" r:id="rId48"/>
    <p:sldId id="1458" r:id="rId49"/>
    <p:sldId id="535" r:id="rId50"/>
    <p:sldId id="280" r:id="rId51"/>
    <p:sldId id="281" r:id="rId52"/>
    <p:sldId id="540" r:id="rId53"/>
    <p:sldId id="544" r:id="rId54"/>
    <p:sldId id="539" r:id="rId55"/>
    <p:sldId id="543" r:id="rId56"/>
    <p:sldId id="320" r:id="rId57"/>
    <p:sldId id="321" r:id="rId58"/>
    <p:sldId id="322" r:id="rId59"/>
    <p:sldId id="323" r:id="rId60"/>
    <p:sldId id="524" r:id="rId61"/>
    <p:sldId id="552" r:id="rId62"/>
    <p:sldId id="1406" r:id="rId63"/>
    <p:sldId id="342" r:id="rId64"/>
    <p:sldId id="1370" r:id="rId65"/>
    <p:sldId id="1411" r:id="rId66"/>
    <p:sldId id="1440" r:id="rId67"/>
    <p:sldId id="1441" r:id="rId68"/>
    <p:sldId id="1442" r:id="rId69"/>
    <p:sldId id="1443" r:id="rId70"/>
    <p:sldId id="1444" r:id="rId71"/>
    <p:sldId id="1445" r:id="rId72"/>
    <p:sldId id="1446" r:id="rId73"/>
    <p:sldId id="1426" r:id="rId74"/>
    <p:sldId id="1451" r:id="rId75"/>
    <p:sldId id="1452" r:id="rId76"/>
    <p:sldId id="1450" r:id="rId77"/>
    <p:sldId id="1447" r:id="rId78"/>
    <p:sldId id="1449" r:id="rId79"/>
    <p:sldId id="1368" r:id="rId80"/>
    <p:sldId id="1457" r:id="rId81"/>
    <p:sldId id="1253"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33151"/>
    <a:srgbClr val="FF66CC"/>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92486" autoAdjust="0"/>
  </p:normalViewPr>
  <p:slideViewPr>
    <p:cSldViewPr>
      <p:cViewPr varScale="1">
        <p:scale>
          <a:sx n="97" d="100"/>
          <a:sy n="97" d="100"/>
        </p:scale>
        <p:origin x="102"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diagrams/_rels/data12.xml.rels><?xml version="1.0" encoding="UTF-8" standalone="yes"?>
<Relationships xmlns="http://schemas.openxmlformats.org/package/2006/relationships"><Relationship Id="rId1" Type="http://schemas.openxmlformats.org/officeDocument/2006/relationships/hyperlink" Target="https://www.youtube.com/watch?v=J0NNE0fqdYE" TargetMode="External"/></Relationships>
</file>

<file path=ppt/diagrams/_rels/data13.xml.rels><?xml version="1.0" encoding="UTF-8" standalone="yes"?>
<Relationships xmlns="http://schemas.openxmlformats.org/package/2006/relationships"><Relationship Id="rId1" Type="http://schemas.openxmlformats.org/officeDocument/2006/relationships/hyperlink" Target="&#31038;&#32676;&#25104;&#26524;&#31034;&#20363;.pdf" TargetMode="External"/></Relationships>
</file>

<file path=ppt/diagrams/_rels/drawing12.xml.rels><?xml version="1.0" encoding="UTF-8" standalone="yes"?>
<Relationships xmlns="http://schemas.openxmlformats.org/package/2006/relationships"><Relationship Id="rId1" Type="http://schemas.openxmlformats.org/officeDocument/2006/relationships/hyperlink" Target="https://www.youtube.com/watch?v=J0NNE0fqdYE" TargetMode="External"/></Relationships>
</file>

<file path=ppt/diagrams/_rels/drawing13.xml.rels><?xml version="1.0" encoding="UTF-8" standalone="yes"?>
<Relationships xmlns="http://schemas.openxmlformats.org/package/2006/relationships"><Relationship Id="rId1" Type="http://schemas.openxmlformats.org/officeDocument/2006/relationships/hyperlink" Target="&#31038;&#32676;&#25104;&#26524;&#31034;&#20363;.pdf"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CF82DC-4306-47B0-BB54-6EE5AABD4026}"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zh-TW" altLang="en-US"/>
        </a:p>
      </dgm:t>
    </dgm:pt>
    <dgm:pt modelId="{DB4B8B58-CAC7-4073-BC0B-E1F5E150DE6D}">
      <dgm:prSet phldrT="[文字]" custT="1"/>
      <dgm:spPr/>
      <dgm:t>
        <a:bodyPr/>
        <a:lstStyle/>
        <a:p>
          <a:r>
            <a:rPr lang="zh-TW" altLang="en-US" sz="2800" b="1" dirty="0">
              <a:solidFill>
                <a:srgbClr val="002060"/>
              </a:solidFill>
              <a:effectLst/>
              <a:latin typeface="微軟正黑體" pitchFamily="34" charset="-120"/>
              <a:ea typeface="微軟正黑體" pitchFamily="34" charset="-120"/>
            </a:rPr>
            <a:t>公開授課及專業回饋</a:t>
          </a:r>
        </a:p>
      </dgm:t>
    </dgm:pt>
    <dgm:pt modelId="{F3A6813F-4981-48AF-B6D3-576A296FE0BE}" type="parTrans" cxnId="{30265593-DC8E-4F2A-BFCE-5253835BB101}">
      <dgm:prSet/>
      <dgm:spPr/>
      <dgm:t>
        <a:bodyPr/>
        <a:lstStyle/>
        <a:p>
          <a:endParaRPr lang="zh-TW" altLang="en-US"/>
        </a:p>
      </dgm:t>
    </dgm:pt>
    <dgm:pt modelId="{938C5644-6673-49DA-97E6-78E999F03257}" type="sibTrans" cxnId="{30265593-DC8E-4F2A-BFCE-5253835BB101}">
      <dgm:prSet/>
      <dgm:spPr/>
      <dgm:t>
        <a:bodyPr/>
        <a:lstStyle/>
        <a:p>
          <a:endParaRPr lang="zh-TW" altLang="en-US"/>
        </a:p>
      </dgm:t>
    </dgm:pt>
    <dgm:pt modelId="{A12153A4-18A5-9948-A9E2-2BB903269FE2}">
      <dgm:prSet phldrT="[文字]" custT="1"/>
      <dgm:spPr/>
      <dgm:t>
        <a:bodyPr/>
        <a:lstStyle/>
        <a:p>
          <a:r>
            <a:rPr lang="zh-TW" altLang="en-US" sz="2800" b="1" dirty="0">
              <a:solidFill>
                <a:srgbClr val="002060"/>
              </a:solidFill>
              <a:effectLst/>
              <a:latin typeface="微軟正黑體" pitchFamily="34" charset="-120"/>
              <a:ea typeface="微軟正黑體" pitchFamily="34" charset="-120"/>
            </a:rPr>
            <a:t>教師專業學習社群</a:t>
          </a:r>
        </a:p>
      </dgm:t>
    </dgm:pt>
    <dgm:pt modelId="{4947977A-8AC4-DD42-A16A-68B07E2CFF70}" type="parTrans" cxnId="{2A274800-C52A-3341-8DA6-8F6A0C019D05}">
      <dgm:prSet/>
      <dgm:spPr/>
      <dgm:t>
        <a:bodyPr/>
        <a:lstStyle/>
        <a:p>
          <a:endParaRPr lang="zh-TW" altLang="en-US"/>
        </a:p>
      </dgm:t>
    </dgm:pt>
    <dgm:pt modelId="{9502D792-325E-F347-8F60-0FB3DC875D30}" type="sibTrans" cxnId="{2A274800-C52A-3341-8DA6-8F6A0C019D05}">
      <dgm:prSet/>
      <dgm:spPr/>
      <dgm:t>
        <a:bodyPr/>
        <a:lstStyle/>
        <a:p>
          <a:endParaRPr lang="zh-TW" altLang="en-US"/>
        </a:p>
      </dgm:t>
    </dgm:pt>
    <dgm:pt modelId="{8D6A0667-CAF4-4B3F-9F54-9BD8C88A46D9}">
      <dgm:prSet phldrT="[文字]" custT="1"/>
      <dgm:spPr/>
      <dgm:t>
        <a:bodyPr/>
        <a:lstStyle/>
        <a:p>
          <a:r>
            <a:rPr lang="zh-TW" altLang="en-US" sz="2800" b="1">
              <a:solidFill>
                <a:srgbClr val="002060"/>
              </a:solidFill>
              <a:effectLst/>
              <a:latin typeface="微軟正黑體" pitchFamily="34" charset="-120"/>
              <a:ea typeface="微軟正黑體" pitchFamily="34" charset="-120"/>
            </a:rPr>
            <a:t>到校輔導及諮詢輔導</a:t>
          </a:r>
          <a:endParaRPr lang="zh-TW" altLang="en-US" sz="2800" b="1" dirty="0">
            <a:solidFill>
              <a:srgbClr val="002060"/>
            </a:solidFill>
            <a:effectLst/>
            <a:latin typeface="微軟正黑體" pitchFamily="34" charset="-120"/>
            <a:ea typeface="微軟正黑體" pitchFamily="34" charset="-120"/>
          </a:endParaRPr>
        </a:p>
      </dgm:t>
    </dgm:pt>
    <dgm:pt modelId="{65A09B8C-4155-4390-8C54-8360E9082013}" type="parTrans" cxnId="{B15C215F-AB53-464C-BA9F-F041D1EED750}">
      <dgm:prSet/>
      <dgm:spPr/>
      <dgm:t>
        <a:bodyPr/>
        <a:lstStyle/>
        <a:p>
          <a:endParaRPr lang="zh-TW" altLang="en-US"/>
        </a:p>
      </dgm:t>
    </dgm:pt>
    <dgm:pt modelId="{FD294D83-B66F-4F8A-AAB5-E39707F9211D}" type="sibTrans" cxnId="{B15C215F-AB53-464C-BA9F-F041D1EED750}">
      <dgm:prSet/>
      <dgm:spPr/>
      <dgm:t>
        <a:bodyPr/>
        <a:lstStyle/>
        <a:p>
          <a:endParaRPr lang="zh-TW" altLang="en-US"/>
        </a:p>
      </dgm:t>
    </dgm:pt>
    <dgm:pt modelId="{0EB43F0D-074B-47FA-848E-38948C520746}" type="pres">
      <dgm:prSet presAssocID="{F1CF82DC-4306-47B0-BB54-6EE5AABD4026}" presName="linear" presStyleCnt="0">
        <dgm:presLayoutVars>
          <dgm:dir/>
          <dgm:animLvl val="lvl"/>
          <dgm:resizeHandles val="exact"/>
        </dgm:presLayoutVars>
      </dgm:prSet>
      <dgm:spPr/>
    </dgm:pt>
    <dgm:pt modelId="{F5E99A85-2DCF-404E-A5D0-D93C25450833}" type="pres">
      <dgm:prSet presAssocID="{DB4B8B58-CAC7-4073-BC0B-E1F5E150DE6D}" presName="parentLin" presStyleCnt="0"/>
      <dgm:spPr/>
    </dgm:pt>
    <dgm:pt modelId="{5269A255-AB81-4AD1-B100-1D4900DCFBE4}" type="pres">
      <dgm:prSet presAssocID="{DB4B8B58-CAC7-4073-BC0B-E1F5E150DE6D}" presName="parentLeftMargin" presStyleLbl="node1" presStyleIdx="0" presStyleCnt="3"/>
      <dgm:spPr/>
    </dgm:pt>
    <dgm:pt modelId="{1FFBF705-8FF4-4945-82AF-91E029DF6B1E}" type="pres">
      <dgm:prSet presAssocID="{DB4B8B58-CAC7-4073-BC0B-E1F5E150DE6D}" presName="parentText" presStyleLbl="node1" presStyleIdx="0" presStyleCnt="3">
        <dgm:presLayoutVars>
          <dgm:chMax val="0"/>
          <dgm:bulletEnabled val="1"/>
        </dgm:presLayoutVars>
      </dgm:prSet>
      <dgm:spPr/>
    </dgm:pt>
    <dgm:pt modelId="{9E587FE6-57B6-433E-95CA-2BC4EBAFD936}" type="pres">
      <dgm:prSet presAssocID="{DB4B8B58-CAC7-4073-BC0B-E1F5E150DE6D}" presName="negativeSpace" presStyleCnt="0"/>
      <dgm:spPr/>
    </dgm:pt>
    <dgm:pt modelId="{A7261200-1789-4A9B-A376-B78A89F6BAD1}" type="pres">
      <dgm:prSet presAssocID="{DB4B8B58-CAC7-4073-BC0B-E1F5E150DE6D}" presName="childText" presStyleLbl="conFgAcc1" presStyleIdx="0" presStyleCnt="3">
        <dgm:presLayoutVars>
          <dgm:bulletEnabled val="1"/>
        </dgm:presLayoutVars>
      </dgm:prSet>
      <dgm:spPr/>
    </dgm:pt>
    <dgm:pt modelId="{80BA6D7C-2DAF-48DB-A5D1-A0CFC37286BC}" type="pres">
      <dgm:prSet presAssocID="{938C5644-6673-49DA-97E6-78E999F03257}" presName="spaceBetweenRectangles" presStyleCnt="0"/>
      <dgm:spPr/>
    </dgm:pt>
    <dgm:pt modelId="{1347F015-D8C1-3F48-80C7-FBF294C80E75}" type="pres">
      <dgm:prSet presAssocID="{A12153A4-18A5-9948-A9E2-2BB903269FE2}" presName="parentLin" presStyleCnt="0"/>
      <dgm:spPr/>
    </dgm:pt>
    <dgm:pt modelId="{76A8FC9B-0105-8449-BEBC-7964DEC3623F}" type="pres">
      <dgm:prSet presAssocID="{A12153A4-18A5-9948-A9E2-2BB903269FE2}" presName="parentLeftMargin" presStyleLbl="node1" presStyleIdx="0" presStyleCnt="3"/>
      <dgm:spPr/>
    </dgm:pt>
    <dgm:pt modelId="{5F09699A-78AA-8D43-A17C-1F61838F336A}" type="pres">
      <dgm:prSet presAssocID="{A12153A4-18A5-9948-A9E2-2BB903269FE2}" presName="parentText" presStyleLbl="node1" presStyleIdx="1" presStyleCnt="3">
        <dgm:presLayoutVars>
          <dgm:chMax val="0"/>
          <dgm:bulletEnabled val="1"/>
        </dgm:presLayoutVars>
      </dgm:prSet>
      <dgm:spPr/>
    </dgm:pt>
    <dgm:pt modelId="{B3448AFC-0D69-3F43-A77A-346A63E40559}" type="pres">
      <dgm:prSet presAssocID="{A12153A4-18A5-9948-A9E2-2BB903269FE2}" presName="negativeSpace" presStyleCnt="0"/>
      <dgm:spPr/>
    </dgm:pt>
    <dgm:pt modelId="{F27AE7C0-1990-C04F-9902-36B14F41CF38}" type="pres">
      <dgm:prSet presAssocID="{A12153A4-18A5-9948-A9E2-2BB903269FE2}" presName="childText" presStyleLbl="conFgAcc1" presStyleIdx="1" presStyleCnt="3">
        <dgm:presLayoutVars>
          <dgm:bulletEnabled val="1"/>
        </dgm:presLayoutVars>
      </dgm:prSet>
      <dgm:spPr/>
    </dgm:pt>
    <dgm:pt modelId="{ECFDCC50-A6A7-4871-9A15-7462BB8F833B}" type="pres">
      <dgm:prSet presAssocID="{9502D792-325E-F347-8F60-0FB3DC875D30}" presName="spaceBetweenRectangles" presStyleCnt="0"/>
      <dgm:spPr/>
    </dgm:pt>
    <dgm:pt modelId="{7352C671-F478-41B5-8228-D517AD57A326}" type="pres">
      <dgm:prSet presAssocID="{8D6A0667-CAF4-4B3F-9F54-9BD8C88A46D9}" presName="parentLin" presStyleCnt="0"/>
      <dgm:spPr/>
    </dgm:pt>
    <dgm:pt modelId="{B3503380-CF7F-45A1-BDA1-854AB478F7BE}" type="pres">
      <dgm:prSet presAssocID="{8D6A0667-CAF4-4B3F-9F54-9BD8C88A46D9}" presName="parentLeftMargin" presStyleLbl="node1" presStyleIdx="1" presStyleCnt="3"/>
      <dgm:spPr/>
    </dgm:pt>
    <dgm:pt modelId="{5DD20258-73E3-45DD-8B22-E0304B55ACDA}" type="pres">
      <dgm:prSet presAssocID="{8D6A0667-CAF4-4B3F-9F54-9BD8C88A46D9}" presName="parentText" presStyleLbl="node1" presStyleIdx="2" presStyleCnt="3">
        <dgm:presLayoutVars>
          <dgm:chMax val="0"/>
          <dgm:bulletEnabled val="1"/>
        </dgm:presLayoutVars>
      </dgm:prSet>
      <dgm:spPr/>
    </dgm:pt>
    <dgm:pt modelId="{76C53438-6763-456A-BEF2-20DC79818062}" type="pres">
      <dgm:prSet presAssocID="{8D6A0667-CAF4-4B3F-9F54-9BD8C88A46D9}" presName="negativeSpace" presStyleCnt="0"/>
      <dgm:spPr/>
    </dgm:pt>
    <dgm:pt modelId="{203B22CD-CDC9-40EB-AB3A-47AA7138C91A}" type="pres">
      <dgm:prSet presAssocID="{8D6A0667-CAF4-4B3F-9F54-9BD8C88A46D9}" presName="childText" presStyleLbl="conFgAcc1" presStyleIdx="2" presStyleCnt="3">
        <dgm:presLayoutVars>
          <dgm:bulletEnabled val="1"/>
        </dgm:presLayoutVars>
      </dgm:prSet>
      <dgm:spPr/>
    </dgm:pt>
  </dgm:ptLst>
  <dgm:cxnLst>
    <dgm:cxn modelId="{2A274800-C52A-3341-8DA6-8F6A0C019D05}" srcId="{F1CF82DC-4306-47B0-BB54-6EE5AABD4026}" destId="{A12153A4-18A5-9948-A9E2-2BB903269FE2}" srcOrd="1" destOrd="0" parTransId="{4947977A-8AC4-DD42-A16A-68B07E2CFF70}" sibTransId="{9502D792-325E-F347-8F60-0FB3DC875D30}"/>
    <dgm:cxn modelId="{A4725C22-69AA-5B4C-8FE1-71E964B37CE8}" type="presOf" srcId="{A12153A4-18A5-9948-A9E2-2BB903269FE2}" destId="{76A8FC9B-0105-8449-BEBC-7964DEC3623F}" srcOrd="0" destOrd="0" presId="urn:microsoft.com/office/officeart/2005/8/layout/list1"/>
    <dgm:cxn modelId="{B15C215F-AB53-464C-BA9F-F041D1EED750}" srcId="{F1CF82DC-4306-47B0-BB54-6EE5AABD4026}" destId="{8D6A0667-CAF4-4B3F-9F54-9BD8C88A46D9}" srcOrd="2" destOrd="0" parTransId="{65A09B8C-4155-4390-8C54-8360E9082013}" sibTransId="{FD294D83-B66F-4F8A-AAB5-E39707F9211D}"/>
    <dgm:cxn modelId="{26E08380-7821-424A-B7C7-1713D9E1ABA6}" type="presOf" srcId="{A12153A4-18A5-9948-A9E2-2BB903269FE2}" destId="{5F09699A-78AA-8D43-A17C-1F61838F336A}" srcOrd="1" destOrd="0" presId="urn:microsoft.com/office/officeart/2005/8/layout/list1"/>
    <dgm:cxn modelId="{30265593-DC8E-4F2A-BFCE-5253835BB101}" srcId="{F1CF82DC-4306-47B0-BB54-6EE5AABD4026}" destId="{DB4B8B58-CAC7-4073-BC0B-E1F5E150DE6D}" srcOrd="0" destOrd="0" parTransId="{F3A6813F-4981-48AF-B6D3-576A296FE0BE}" sibTransId="{938C5644-6673-49DA-97E6-78E999F03257}"/>
    <dgm:cxn modelId="{0374E395-E357-4AD0-9C6C-61E057D6C07D}" type="presOf" srcId="{8D6A0667-CAF4-4B3F-9F54-9BD8C88A46D9}" destId="{B3503380-CF7F-45A1-BDA1-854AB478F7BE}" srcOrd="0" destOrd="0" presId="urn:microsoft.com/office/officeart/2005/8/layout/list1"/>
    <dgm:cxn modelId="{665E839B-E91C-48CB-B93C-F841962E3BFA}" type="presOf" srcId="{DB4B8B58-CAC7-4073-BC0B-E1F5E150DE6D}" destId="{5269A255-AB81-4AD1-B100-1D4900DCFBE4}" srcOrd="0" destOrd="0" presId="urn:microsoft.com/office/officeart/2005/8/layout/list1"/>
    <dgm:cxn modelId="{7A2607A5-F269-46AF-B7BF-C374733A7A41}" type="presOf" srcId="{DB4B8B58-CAC7-4073-BC0B-E1F5E150DE6D}" destId="{1FFBF705-8FF4-4945-82AF-91E029DF6B1E}" srcOrd="1" destOrd="0" presId="urn:microsoft.com/office/officeart/2005/8/layout/list1"/>
    <dgm:cxn modelId="{95BCDCD6-1684-42FD-81FA-9BA75DF8AACA}" type="presOf" srcId="{8D6A0667-CAF4-4B3F-9F54-9BD8C88A46D9}" destId="{5DD20258-73E3-45DD-8B22-E0304B55ACDA}" srcOrd="1" destOrd="0" presId="urn:microsoft.com/office/officeart/2005/8/layout/list1"/>
    <dgm:cxn modelId="{B23BD7FF-5D65-4F2B-87D3-D466A43C06C7}" type="presOf" srcId="{F1CF82DC-4306-47B0-BB54-6EE5AABD4026}" destId="{0EB43F0D-074B-47FA-848E-38948C520746}" srcOrd="0" destOrd="0" presId="urn:microsoft.com/office/officeart/2005/8/layout/list1"/>
    <dgm:cxn modelId="{3A15759A-F70D-44F9-B792-BBE6342860AA}" type="presParOf" srcId="{0EB43F0D-074B-47FA-848E-38948C520746}" destId="{F5E99A85-2DCF-404E-A5D0-D93C25450833}" srcOrd="0" destOrd="0" presId="urn:microsoft.com/office/officeart/2005/8/layout/list1"/>
    <dgm:cxn modelId="{FCF7AD04-8F52-4D8D-AEE2-AFF235E2F694}" type="presParOf" srcId="{F5E99A85-2DCF-404E-A5D0-D93C25450833}" destId="{5269A255-AB81-4AD1-B100-1D4900DCFBE4}" srcOrd="0" destOrd="0" presId="urn:microsoft.com/office/officeart/2005/8/layout/list1"/>
    <dgm:cxn modelId="{2C73535C-1328-4E00-9AC7-A3FD775067D8}" type="presParOf" srcId="{F5E99A85-2DCF-404E-A5D0-D93C25450833}" destId="{1FFBF705-8FF4-4945-82AF-91E029DF6B1E}" srcOrd="1" destOrd="0" presId="urn:microsoft.com/office/officeart/2005/8/layout/list1"/>
    <dgm:cxn modelId="{F563D2E8-9189-4562-8C33-44A4BEDEE787}" type="presParOf" srcId="{0EB43F0D-074B-47FA-848E-38948C520746}" destId="{9E587FE6-57B6-433E-95CA-2BC4EBAFD936}" srcOrd="1" destOrd="0" presId="urn:microsoft.com/office/officeart/2005/8/layout/list1"/>
    <dgm:cxn modelId="{5CCD744E-C806-4CD0-8B06-167EA34FD499}" type="presParOf" srcId="{0EB43F0D-074B-47FA-848E-38948C520746}" destId="{A7261200-1789-4A9B-A376-B78A89F6BAD1}" srcOrd="2" destOrd="0" presId="urn:microsoft.com/office/officeart/2005/8/layout/list1"/>
    <dgm:cxn modelId="{FC749E5A-B21C-4F91-9507-8BFBDB71134E}" type="presParOf" srcId="{0EB43F0D-074B-47FA-848E-38948C520746}" destId="{80BA6D7C-2DAF-48DB-A5D1-A0CFC37286BC}" srcOrd="3" destOrd="0" presId="urn:microsoft.com/office/officeart/2005/8/layout/list1"/>
    <dgm:cxn modelId="{2201BB38-A396-4945-9205-74A960D3174B}" type="presParOf" srcId="{0EB43F0D-074B-47FA-848E-38948C520746}" destId="{1347F015-D8C1-3F48-80C7-FBF294C80E75}" srcOrd="4" destOrd="0" presId="urn:microsoft.com/office/officeart/2005/8/layout/list1"/>
    <dgm:cxn modelId="{89BB7CA4-5A2F-7D42-A91A-5AD92839F89D}" type="presParOf" srcId="{1347F015-D8C1-3F48-80C7-FBF294C80E75}" destId="{76A8FC9B-0105-8449-BEBC-7964DEC3623F}" srcOrd="0" destOrd="0" presId="urn:microsoft.com/office/officeart/2005/8/layout/list1"/>
    <dgm:cxn modelId="{849CAD1D-E4F1-4C4A-B840-A9983907F796}" type="presParOf" srcId="{1347F015-D8C1-3F48-80C7-FBF294C80E75}" destId="{5F09699A-78AA-8D43-A17C-1F61838F336A}" srcOrd="1" destOrd="0" presId="urn:microsoft.com/office/officeart/2005/8/layout/list1"/>
    <dgm:cxn modelId="{8A11C8B7-D5EE-294E-824E-E3E11E462A9F}" type="presParOf" srcId="{0EB43F0D-074B-47FA-848E-38948C520746}" destId="{B3448AFC-0D69-3F43-A77A-346A63E40559}" srcOrd="5" destOrd="0" presId="urn:microsoft.com/office/officeart/2005/8/layout/list1"/>
    <dgm:cxn modelId="{3BE5B212-2C73-BE42-9F1A-CA17879E58F3}" type="presParOf" srcId="{0EB43F0D-074B-47FA-848E-38948C520746}" destId="{F27AE7C0-1990-C04F-9902-36B14F41CF38}" srcOrd="6" destOrd="0" presId="urn:microsoft.com/office/officeart/2005/8/layout/list1"/>
    <dgm:cxn modelId="{65B4712F-E277-4BFE-B94E-F51FDE19878A}" type="presParOf" srcId="{0EB43F0D-074B-47FA-848E-38948C520746}" destId="{ECFDCC50-A6A7-4871-9A15-7462BB8F833B}" srcOrd="7" destOrd="0" presId="urn:microsoft.com/office/officeart/2005/8/layout/list1"/>
    <dgm:cxn modelId="{F09F77B4-C90E-4D6C-9F05-EA7FBF1EF1FA}" type="presParOf" srcId="{0EB43F0D-074B-47FA-848E-38948C520746}" destId="{7352C671-F478-41B5-8228-D517AD57A326}" srcOrd="8" destOrd="0" presId="urn:microsoft.com/office/officeart/2005/8/layout/list1"/>
    <dgm:cxn modelId="{26A6B573-526D-4EA5-95C8-1800C04741DC}" type="presParOf" srcId="{7352C671-F478-41B5-8228-D517AD57A326}" destId="{B3503380-CF7F-45A1-BDA1-854AB478F7BE}" srcOrd="0" destOrd="0" presId="urn:microsoft.com/office/officeart/2005/8/layout/list1"/>
    <dgm:cxn modelId="{AB8F926D-49D3-4A64-B097-B2D497807613}" type="presParOf" srcId="{7352C671-F478-41B5-8228-D517AD57A326}" destId="{5DD20258-73E3-45DD-8B22-E0304B55ACDA}" srcOrd="1" destOrd="0" presId="urn:microsoft.com/office/officeart/2005/8/layout/list1"/>
    <dgm:cxn modelId="{66378DB5-587A-4A10-8530-567AABE23E3E}" type="presParOf" srcId="{0EB43F0D-074B-47FA-848E-38948C520746}" destId="{76C53438-6763-456A-BEF2-20DC79818062}" srcOrd="9" destOrd="0" presId="urn:microsoft.com/office/officeart/2005/8/layout/list1"/>
    <dgm:cxn modelId="{90C57CA1-C4B5-4F18-AA7C-D4B81F3A1E67}" type="presParOf" srcId="{0EB43F0D-074B-47FA-848E-38948C520746}" destId="{203B22CD-CDC9-40EB-AB3A-47AA7138C91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E75F01-1022-470A-BF65-11E2CA5C9627}" type="doc">
      <dgm:prSet loTypeId="urn:microsoft.com/office/officeart/2005/8/layout/default#2" loCatId="list" qsTypeId="urn:microsoft.com/office/officeart/2005/8/quickstyle/simple1" qsCatId="simple" csTypeId="urn:microsoft.com/office/officeart/2005/8/colors/colorful1#2" csCatId="colorful" phldr="1"/>
      <dgm:spPr/>
      <dgm:t>
        <a:bodyPr/>
        <a:lstStyle/>
        <a:p>
          <a:endParaRPr lang="zh-TW" altLang="en-US"/>
        </a:p>
      </dgm:t>
    </dgm:pt>
    <dgm:pt modelId="{2C81452A-A422-42D8-A34C-C2A23B97F0A2}">
      <dgm:prSet phldrT="[文字]" custT="1"/>
      <dgm:spPr>
        <a:solidFill>
          <a:srgbClr val="006600"/>
        </a:solidFill>
      </dgm:spPr>
      <dgm:t>
        <a:bodyPr/>
        <a:lstStyle/>
        <a:p>
          <a:pPr>
            <a:spcAft>
              <a:spcPts val="0"/>
            </a:spcAft>
          </a:pPr>
          <a:r>
            <a:rPr lang="zh-TW" altLang="en-US" sz="3200" b="1" dirty="0">
              <a:latin typeface="微軟正黑體" panose="020B0604030504040204" pitchFamily="34" charset="-120"/>
              <a:ea typeface="微軟正黑體" panose="020B0604030504040204" pitchFamily="34" charset="-120"/>
            </a:rPr>
            <a:t>成員合作</a:t>
          </a:r>
          <a:endParaRPr lang="en-US" altLang="zh-TW" sz="3200" b="1" dirty="0">
            <a:latin typeface="微軟正黑體" panose="020B0604030504040204" pitchFamily="34" charset="-120"/>
            <a:ea typeface="微軟正黑體" panose="020B0604030504040204" pitchFamily="34" charset="-120"/>
          </a:endParaRPr>
        </a:p>
        <a:p>
          <a:pPr>
            <a:spcAft>
              <a:spcPts val="0"/>
            </a:spcAft>
          </a:pPr>
          <a:r>
            <a:rPr lang="zh-TW" altLang="en-US" sz="3200" b="1" dirty="0">
              <a:latin typeface="微軟正黑體" panose="020B0604030504040204" pitchFamily="34" charset="-120"/>
              <a:ea typeface="微軟正黑體" panose="020B0604030504040204" pitchFamily="34" charset="-120"/>
            </a:rPr>
            <a:t>共學</a:t>
          </a:r>
        </a:p>
      </dgm:t>
    </dgm:pt>
    <dgm:pt modelId="{8BCE7338-F156-44F0-9BB7-1D1E6B7000C3}" type="parTrans" cxnId="{9E5AAD73-A35F-498A-89CA-36EDA802C417}">
      <dgm:prSet/>
      <dgm:spPr/>
      <dgm:t>
        <a:bodyPr/>
        <a:lstStyle/>
        <a:p>
          <a:endParaRPr lang="zh-TW" altLang="en-US"/>
        </a:p>
      </dgm:t>
    </dgm:pt>
    <dgm:pt modelId="{265B40F8-3231-462C-9F5E-0F7E74024784}" type="sibTrans" cxnId="{9E5AAD73-A35F-498A-89CA-36EDA802C417}">
      <dgm:prSet/>
      <dgm:spPr/>
      <dgm:t>
        <a:bodyPr/>
        <a:lstStyle/>
        <a:p>
          <a:endParaRPr lang="zh-TW" altLang="en-US"/>
        </a:p>
      </dgm:t>
    </dgm:pt>
    <dgm:pt modelId="{6FD77C8A-78DA-4413-91BE-19B844FFD5F3}">
      <dgm:prSet phldrT="[文字]" custT="1"/>
      <dgm:spPr>
        <a:solidFill>
          <a:srgbClr val="808000"/>
        </a:solidFill>
      </dgm:spPr>
      <dgm:t>
        <a:bodyPr/>
        <a:lstStyle/>
        <a:p>
          <a:pPr>
            <a:spcAft>
              <a:spcPts val="0"/>
            </a:spcAft>
          </a:pPr>
          <a:r>
            <a:rPr lang="zh-TW" altLang="en-US" sz="3200" b="1" dirty="0">
              <a:latin typeface="微軟正黑體" panose="020B0604030504040204" pitchFamily="34" charset="-120"/>
              <a:ea typeface="微軟正黑體" panose="020B0604030504040204" pitchFamily="34" charset="-120"/>
            </a:rPr>
            <a:t>強調專業</a:t>
          </a:r>
          <a:endParaRPr lang="en-US" altLang="zh-TW" sz="3200" b="1" dirty="0">
            <a:latin typeface="微軟正黑體" panose="020B0604030504040204" pitchFamily="34" charset="-120"/>
            <a:ea typeface="微軟正黑體" panose="020B0604030504040204" pitchFamily="34" charset="-120"/>
          </a:endParaRPr>
        </a:p>
        <a:p>
          <a:pPr>
            <a:spcAft>
              <a:spcPts val="0"/>
            </a:spcAft>
          </a:pPr>
          <a:r>
            <a:rPr lang="zh-TW" altLang="en-US" sz="3200" b="1" dirty="0">
              <a:latin typeface="微軟正黑體" panose="020B0604030504040204" pitchFamily="34" charset="-120"/>
              <a:ea typeface="微軟正黑體" panose="020B0604030504040204" pitchFamily="34" charset="-120"/>
            </a:rPr>
            <a:t>成長歷程</a:t>
          </a:r>
        </a:p>
      </dgm:t>
    </dgm:pt>
    <dgm:pt modelId="{E6955EA1-B1FD-4FE5-A197-7FFD94F9B98B}" type="parTrans" cxnId="{240C5ADE-3A13-49F5-8BB1-1AE8B6D9C46A}">
      <dgm:prSet/>
      <dgm:spPr/>
      <dgm:t>
        <a:bodyPr/>
        <a:lstStyle/>
        <a:p>
          <a:endParaRPr lang="zh-TW" altLang="en-US"/>
        </a:p>
      </dgm:t>
    </dgm:pt>
    <dgm:pt modelId="{06FF0FCA-8AE8-4666-814D-731F1C7E3283}" type="sibTrans" cxnId="{240C5ADE-3A13-49F5-8BB1-1AE8B6D9C46A}">
      <dgm:prSet/>
      <dgm:spPr/>
      <dgm:t>
        <a:bodyPr/>
        <a:lstStyle/>
        <a:p>
          <a:endParaRPr lang="zh-TW" altLang="en-US"/>
        </a:p>
      </dgm:t>
    </dgm:pt>
    <dgm:pt modelId="{D1B06654-8F76-4A40-ADFA-BD2953361C9F}">
      <dgm:prSet phldrT="[文字]" custT="1"/>
      <dgm:spPr>
        <a:solidFill>
          <a:srgbClr val="3366CC"/>
        </a:solidFill>
      </dgm:spPr>
      <dgm:t>
        <a:bodyPr/>
        <a:lstStyle/>
        <a:p>
          <a:pPr>
            <a:spcAft>
              <a:spcPts val="0"/>
            </a:spcAft>
          </a:pPr>
          <a:r>
            <a:rPr lang="zh-TW" altLang="en-US" sz="3200" b="1" dirty="0">
              <a:latin typeface="微軟正黑體" panose="020B0604030504040204" pitchFamily="34" charset="-120"/>
              <a:ea typeface="微軟正黑體" panose="020B0604030504040204" pitchFamily="34" charset="-120"/>
            </a:rPr>
            <a:t>強化學生</a:t>
          </a:r>
          <a:endParaRPr lang="en-US" altLang="zh-TW" sz="3200" b="1" dirty="0">
            <a:latin typeface="微軟正黑體" panose="020B0604030504040204" pitchFamily="34" charset="-120"/>
            <a:ea typeface="微軟正黑體" panose="020B0604030504040204" pitchFamily="34" charset="-120"/>
          </a:endParaRPr>
        </a:p>
        <a:p>
          <a:pPr>
            <a:spcAft>
              <a:spcPts val="0"/>
            </a:spcAft>
          </a:pPr>
          <a:r>
            <a:rPr lang="zh-TW" altLang="en-US" sz="3200" b="1" dirty="0">
              <a:latin typeface="微軟正黑體" panose="020B0604030504040204" pitchFamily="34" charset="-120"/>
              <a:ea typeface="微軟正黑體" panose="020B0604030504040204" pitchFamily="34" charset="-120"/>
            </a:rPr>
            <a:t>學習成效</a:t>
          </a:r>
        </a:p>
      </dgm:t>
    </dgm:pt>
    <dgm:pt modelId="{90CEBB86-6B12-4A3A-8774-7A468349D082}" type="parTrans" cxnId="{D87F44A5-2E1F-4894-9F2F-E0C57EFD50D1}">
      <dgm:prSet/>
      <dgm:spPr/>
      <dgm:t>
        <a:bodyPr/>
        <a:lstStyle/>
        <a:p>
          <a:endParaRPr lang="zh-TW" altLang="en-US"/>
        </a:p>
      </dgm:t>
    </dgm:pt>
    <dgm:pt modelId="{249CFF00-7994-4633-A72B-22D52A43E1DE}" type="sibTrans" cxnId="{D87F44A5-2E1F-4894-9F2F-E0C57EFD50D1}">
      <dgm:prSet/>
      <dgm:spPr/>
      <dgm:t>
        <a:bodyPr/>
        <a:lstStyle/>
        <a:p>
          <a:endParaRPr lang="zh-TW" altLang="en-US"/>
        </a:p>
      </dgm:t>
    </dgm:pt>
    <dgm:pt modelId="{ADE43C31-8B01-485C-BA7C-03DF52C08837}">
      <dgm:prSet phldrT="[文字]" custT="1"/>
      <dgm:spPr>
        <a:solidFill>
          <a:srgbClr val="666633"/>
        </a:solidFill>
      </dgm:spPr>
      <dgm:t>
        <a:bodyPr/>
        <a:lstStyle/>
        <a:p>
          <a:pPr>
            <a:spcAft>
              <a:spcPts val="0"/>
            </a:spcAft>
          </a:pPr>
          <a:r>
            <a:rPr lang="zh-TW" altLang="en-US" sz="3200" b="1" dirty="0">
              <a:latin typeface="微軟正黑體" panose="020B0604030504040204" pitchFamily="34" charset="-120"/>
              <a:ea typeface="微軟正黑體" panose="020B0604030504040204" pitchFamily="34" charset="-120"/>
            </a:rPr>
            <a:t>結合多元</a:t>
          </a:r>
          <a:endParaRPr lang="en-US" altLang="zh-TW" sz="3200" b="1" dirty="0">
            <a:latin typeface="微軟正黑體" panose="020B0604030504040204" pitchFamily="34" charset="-120"/>
            <a:ea typeface="微軟正黑體" panose="020B0604030504040204" pitchFamily="34" charset="-120"/>
          </a:endParaRPr>
        </a:p>
        <a:p>
          <a:pPr>
            <a:spcAft>
              <a:spcPts val="0"/>
            </a:spcAft>
          </a:pPr>
          <a:r>
            <a:rPr lang="zh-TW" altLang="en-US" sz="3200" b="1" dirty="0">
              <a:latin typeface="微軟正黑體" panose="020B0604030504040204" pitchFamily="34" charset="-120"/>
              <a:ea typeface="微軟正黑體" panose="020B0604030504040204" pitchFamily="34" charset="-120"/>
            </a:rPr>
            <a:t>專案</a:t>
          </a:r>
        </a:p>
      </dgm:t>
    </dgm:pt>
    <dgm:pt modelId="{ABAE1BE4-CC89-49BB-BDC8-3DBF2509221D}" type="parTrans" cxnId="{CC873F57-5704-4810-8EE2-F93E8DBAD524}">
      <dgm:prSet/>
      <dgm:spPr/>
      <dgm:t>
        <a:bodyPr/>
        <a:lstStyle/>
        <a:p>
          <a:endParaRPr lang="zh-TW" altLang="en-US"/>
        </a:p>
      </dgm:t>
    </dgm:pt>
    <dgm:pt modelId="{E244D4CE-30E3-4B0C-A360-85FBD25E5D85}" type="sibTrans" cxnId="{CC873F57-5704-4810-8EE2-F93E8DBAD524}">
      <dgm:prSet/>
      <dgm:spPr/>
      <dgm:t>
        <a:bodyPr/>
        <a:lstStyle/>
        <a:p>
          <a:endParaRPr lang="zh-TW" altLang="en-US"/>
        </a:p>
      </dgm:t>
    </dgm:pt>
    <dgm:pt modelId="{FD59D1B6-2717-4AC7-8519-10F62159F524}">
      <dgm:prSet phldrT="[文字]" custT="1"/>
      <dgm:spPr>
        <a:solidFill>
          <a:srgbClr val="666699"/>
        </a:solidFill>
      </dgm:spPr>
      <dgm:t>
        <a:bodyPr/>
        <a:lstStyle/>
        <a:p>
          <a:pPr>
            <a:spcAft>
              <a:spcPts val="0"/>
            </a:spcAft>
          </a:pPr>
          <a:r>
            <a:rPr lang="zh-TW" altLang="en-US" sz="3200" b="1" dirty="0">
              <a:latin typeface="微軟正黑體" panose="020B0604030504040204" pitchFamily="34" charset="-120"/>
              <a:ea typeface="微軟正黑體" panose="020B0604030504040204" pitchFamily="34" charset="-120"/>
            </a:rPr>
            <a:t>促進親師生</a:t>
          </a:r>
          <a:endParaRPr lang="en-US" altLang="zh-TW" sz="3200" b="1" dirty="0">
            <a:latin typeface="微軟正黑體" panose="020B0604030504040204" pitchFamily="34" charset="-120"/>
            <a:ea typeface="微軟正黑體" panose="020B0604030504040204" pitchFamily="34" charset="-120"/>
          </a:endParaRPr>
        </a:p>
        <a:p>
          <a:pPr>
            <a:spcAft>
              <a:spcPts val="0"/>
            </a:spcAft>
          </a:pPr>
          <a:r>
            <a:rPr lang="zh-TW" altLang="en-US" sz="3200" b="1" dirty="0">
              <a:latin typeface="微軟正黑體" panose="020B0604030504040204" pitchFamily="34" charset="-120"/>
              <a:ea typeface="微軟正黑體" panose="020B0604030504040204" pitchFamily="34" charset="-120"/>
            </a:rPr>
            <a:t>共贏</a:t>
          </a:r>
        </a:p>
      </dgm:t>
    </dgm:pt>
    <dgm:pt modelId="{0A77993F-EFDC-4191-8831-30F7D4314D9B}" type="parTrans" cxnId="{E660541D-4C96-43BF-804E-A0AE09135BAA}">
      <dgm:prSet/>
      <dgm:spPr/>
      <dgm:t>
        <a:bodyPr/>
        <a:lstStyle/>
        <a:p>
          <a:endParaRPr lang="zh-TW" altLang="en-US"/>
        </a:p>
      </dgm:t>
    </dgm:pt>
    <dgm:pt modelId="{FDF1211C-E15E-4D8E-BCDF-E0B677B969C6}" type="sibTrans" cxnId="{E660541D-4C96-43BF-804E-A0AE09135BAA}">
      <dgm:prSet/>
      <dgm:spPr/>
      <dgm:t>
        <a:bodyPr/>
        <a:lstStyle/>
        <a:p>
          <a:endParaRPr lang="zh-TW" altLang="en-US"/>
        </a:p>
      </dgm:t>
    </dgm:pt>
    <dgm:pt modelId="{DE1C175B-54E8-4B1C-A7D6-7920EB1E2835}" type="pres">
      <dgm:prSet presAssocID="{78E75F01-1022-470A-BF65-11E2CA5C9627}" presName="diagram" presStyleCnt="0">
        <dgm:presLayoutVars>
          <dgm:dir/>
          <dgm:resizeHandles val="exact"/>
        </dgm:presLayoutVars>
      </dgm:prSet>
      <dgm:spPr/>
    </dgm:pt>
    <dgm:pt modelId="{18762D44-711B-42B5-86FB-CC3BC321D176}" type="pres">
      <dgm:prSet presAssocID="{2C81452A-A422-42D8-A34C-C2A23B97F0A2}" presName="node" presStyleLbl="node1" presStyleIdx="0" presStyleCnt="5">
        <dgm:presLayoutVars>
          <dgm:bulletEnabled val="1"/>
        </dgm:presLayoutVars>
      </dgm:prSet>
      <dgm:spPr/>
    </dgm:pt>
    <dgm:pt modelId="{B0EE7701-0782-4E4F-8316-28398FE7C872}" type="pres">
      <dgm:prSet presAssocID="{265B40F8-3231-462C-9F5E-0F7E74024784}" presName="sibTrans" presStyleCnt="0"/>
      <dgm:spPr/>
    </dgm:pt>
    <dgm:pt modelId="{B1A21DEE-FF21-4627-B826-6EC8E44B9700}" type="pres">
      <dgm:prSet presAssocID="{6FD77C8A-78DA-4413-91BE-19B844FFD5F3}" presName="node" presStyleLbl="node1" presStyleIdx="1" presStyleCnt="5" custLinFactNeighborX="-399" custLinFactNeighborY="703">
        <dgm:presLayoutVars>
          <dgm:bulletEnabled val="1"/>
        </dgm:presLayoutVars>
      </dgm:prSet>
      <dgm:spPr/>
    </dgm:pt>
    <dgm:pt modelId="{E24E155A-3659-4A61-B5ED-E5B839D40A31}" type="pres">
      <dgm:prSet presAssocID="{06FF0FCA-8AE8-4666-814D-731F1C7E3283}" presName="sibTrans" presStyleCnt="0"/>
      <dgm:spPr/>
    </dgm:pt>
    <dgm:pt modelId="{A9F8B0FF-22F9-4B65-80CA-2C54AC43F72E}" type="pres">
      <dgm:prSet presAssocID="{D1B06654-8F76-4A40-ADFA-BD2953361C9F}" presName="node" presStyleLbl="node1" presStyleIdx="2" presStyleCnt="5">
        <dgm:presLayoutVars>
          <dgm:bulletEnabled val="1"/>
        </dgm:presLayoutVars>
      </dgm:prSet>
      <dgm:spPr/>
    </dgm:pt>
    <dgm:pt modelId="{4425E88A-6AD5-4BC1-BAD6-2F5B1CD66072}" type="pres">
      <dgm:prSet presAssocID="{249CFF00-7994-4633-A72B-22D52A43E1DE}" presName="sibTrans" presStyleCnt="0"/>
      <dgm:spPr/>
    </dgm:pt>
    <dgm:pt modelId="{2AB58CB4-7E49-44EA-8339-B2E8879F9B2F}" type="pres">
      <dgm:prSet presAssocID="{ADE43C31-8B01-485C-BA7C-03DF52C08837}" presName="node" presStyleLbl="node1" presStyleIdx="3" presStyleCnt="5">
        <dgm:presLayoutVars>
          <dgm:bulletEnabled val="1"/>
        </dgm:presLayoutVars>
      </dgm:prSet>
      <dgm:spPr/>
    </dgm:pt>
    <dgm:pt modelId="{6BE79C24-3212-431F-ACA8-A6EC2F5DAF28}" type="pres">
      <dgm:prSet presAssocID="{E244D4CE-30E3-4B0C-A360-85FBD25E5D85}" presName="sibTrans" presStyleCnt="0"/>
      <dgm:spPr/>
    </dgm:pt>
    <dgm:pt modelId="{9B7E13D9-B1E2-42D9-A63C-F63C267D30F1}" type="pres">
      <dgm:prSet presAssocID="{FD59D1B6-2717-4AC7-8519-10F62159F524}" presName="node" presStyleLbl="node1" presStyleIdx="4" presStyleCnt="5">
        <dgm:presLayoutVars>
          <dgm:bulletEnabled val="1"/>
        </dgm:presLayoutVars>
      </dgm:prSet>
      <dgm:spPr/>
    </dgm:pt>
  </dgm:ptLst>
  <dgm:cxnLst>
    <dgm:cxn modelId="{211A1E1B-2E6E-44EB-93DB-3B6F0E1D92E6}" type="presOf" srcId="{78E75F01-1022-470A-BF65-11E2CA5C9627}" destId="{DE1C175B-54E8-4B1C-A7D6-7920EB1E2835}" srcOrd="0" destOrd="0" presId="urn:microsoft.com/office/officeart/2005/8/layout/default#2"/>
    <dgm:cxn modelId="{E660541D-4C96-43BF-804E-A0AE09135BAA}" srcId="{78E75F01-1022-470A-BF65-11E2CA5C9627}" destId="{FD59D1B6-2717-4AC7-8519-10F62159F524}" srcOrd="4" destOrd="0" parTransId="{0A77993F-EFDC-4191-8831-30F7D4314D9B}" sibTransId="{FDF1211C-E15E-4D8E-BCDF-E0B677B969C6}"/>
    <dgm:cxn modelId="{6A7C486C-A1B3-42AF-A11D-A2716D771DBB}" type="presOf" srcId="{FD59D1B6-2717-4AC7-8519-10F62159F524}" destId="{9B7E13D9-B1E2-42D9-A63C-F63C267D30F1}" srcOrd="0" destOrd="0" presId="urn:microsoft.com/office/officeart/2005/8/layout/default#2"/>
    <dgm:cxn modelId="{55B18C4F-FC7E-487A-AA85-CDC1595F18C1}" type="presOf" srcId="{ADE43C31-8B01-485C-BA7C-03DF52C08837}" destId="{2AB58CB4-7E49-44EA-8339-B2E8879F9B2F}" srcOrd="0" destOrd="0" presId="urn:microsoft.com/office/officeart/2005/8/layout/default#2"/>
    <dgm:cxn modelId="{9E5AAD73-A35F-498A-89CA-36EDA802C417}" srcId="{78E75F01-1022-470A-BF65-11E2CA5C9627}" destId="{2C81452A-A422-42D8-A34C-C2A23B97F0A2}" srcOrd="0" destOrd="0" parTransId="{8BCE7338-F156-44F0-9BB7-1D1E6B7000C3}" sibTransId="{265B40F8-3231-462C-9F5E-0F7E74024784}"/>
    <dgm:cxn modelId="{CC873F57-5704-4810-8EE2-F93E8DBAD524}" srcId="{78E75F01-1022-470A-BF65-11E2CA5C9627}" destId="{ADE43C31-8B01-485C-BA7C-03DF52C08837}" srcOrd="3" destOrd="0" parTransId="{ABAE1BE4-CC89-49BB-BDC8-3DBF2509221D}" sibTransId="{E244D4CE-30E3-4B0C-A360-85FBD25E5D85}"/>
    <dgm:cxn modelId="{058FAD88-5219-4E5D-A922-43F6F7B03F80}" type="presOf" srcId="{6FD77C8A-78DA-4413-91BE-19B844FFD5F3}" destId="{B1A21DEE-FF21-4627-B826-6EC8E44B9700}" srcOrd="0" destOrd="0" presId="urn:microsoft.com/office/officeart/2005/8/layout/default#2"/>
    <dgm:cxn modelId="{D87F44A5-2E1F-4894-9F2F-E0C57EFD50D1}" srcId="{78E75F01-1022-470A-BF65-11E2CA5C9627}" destId="{D1B06654-8F76-4A40-ADFA-BD2953361C9F}" srcOrd="2" destOrd="0" parTransId="{90CEBB86-6B12-4A3A-8774-7A468349D082}" sibTransId="{249CFF00-7994-4633-A72B-22D52A43E1DE}"/>
    <dgm:cxn modelId="{AA9D75AB-8A4A-4724-BBB3-B430BC5F5AD4}" type="presOf" srcId="{2C81452A-A422-42D8-A34C-C2A23B97F0A2}" destId="{18762D44-711B-42B5-86FB-CC3BC321D176}" srcOrd="0" destOrd="0" presId="urn:microsoft.com/office/officeart/2005/8/layout/default#2"/>
    <dgm:cxn modelId="{911B7EC0-FFA1-4BD7-BEC5-ACFF2BD6AA8D}" type="presOf" srcId="{D1B06654-8F76-4A40-ADFA-BD2953361C9F}" destId="{A9F8B0FF-22F9-4B65-80CA-2C54AC43F72E}" srcOrd="0" destOrd="0" presId="urn:microsoft.com/office/officeart/2005/8/layout/default#2"/>
    <dgm:cxn modelId="{240C5ADE-3A13-49F5-8BB1-1AE8B6D9C46A}" srcId="{78E75F01-1022-470A-BF65-11E2CA5C9627}" destId="{6FD77C8A-78DA-4413-91BE-19B844FFD5F3}" srcOrd="1" destOrd="0" parTransId="{E6955EA1-B1FD-4FE5-A197-7FFD94F9B98B}" sibTransId="{06FF0FCA-8AE8-4666-814D-731F1C7E3283}"/>
    <dgm:cxn modelId="{833D957C-A291-49CE-9B91-6D52EDFB5247}" type="presParOf" srcId="{DE1C175B-54E8-4B1C-A7D6-7920EB1E2835}" destId="{18762D44-711B-42B5-86FB-CC3BC321D176}" srcOrd="0" destOrd="0" presId="urn:microsoft.com/office/officeart/2005/8/layout/default#2"/>
    <dgm:cxn modelId="{3442434D-5535-4868-92DC-0A1D167458DE}" type="presParOf" srcId="{DE1C175B-54E8-4B1C-A7D6-7920EB1E2835}" destId="{B0EE7701-0782-4E4F-8316-28398FE7C872}" srcOrd="1" destOrd="0" presId="urn:microsoft.com/office/officeart/2005/8/layout/default#2"/>
    <dgm:cxn modelId="{55F7788E-7416-49F1-82BE-FCF553D66712}" type="presParOf" srcId="{DE1C175B-54E8-4B1C-A7D6-7920EB1E2835}" destId="{B1A21DEE-FF21-4627-B826-6EC8E44B9700}" srcOrd="2" destOrd="0" presId="urn:microsoft.com/office/officeart/2005/8/layout/default#2"/>
    <dgm:cxn modelId="{37D3F0D8-392B-4BF5-B21D-3D9207A2B7AB}" type="presParOf" srcId="{DE1C175B-54E8-4B1C-A7D6-7920EB1E2835}" destId="{E24E155A-3659-4A61-B5ED-E5B839D40A31}" srcOrd="3" destOrd="0" presId="urn:microsoft.com/office/officeart/2005/8/layout/default#2"/>
    <dgm:cxn modelId="{100A500F-9EEF-401B-9066-D2F3D055A7F6}" type="presParOf" srcId="{DE1C175B-54E8-4B1C-A7D6-7920EB1E2835}" destId="{A9F8B0FF-22F9-4B65-80CA-2C54AC43F72E}" srcOrd="4" destOrd="0" presId="urn:microsoft.com/office/officeart/2005/8/layout/default#2"/>
    <dgm:cxn modelId="{3DF28246-0EB1-4D7F-9488-A3E07B6D97EC}" type="presParOf" srcId="{DE1C175B-54E8-4B1C-A7D6-7920EB1E2835}" destId="{4425E88A-6AD5-4BC1-BAD6-2F5B1CD66072}" srcOrd="5" destOrd="0" presId="urn:microsoft.com/office/officeart/2005/8/layout/default#2"/>
    <dgm:cxn modelId="{F8F556AD-5E38-4FF4-8C2D-CA07408AB5C7}" type="presParOf" srcId="{DE1C175B-54E8-4B1C-A7D6-7920EB1E2835}" destId="{2AB58CB4-7E49-44EA-8339-B2E8879F9B2F}" srcOrd="6" destOrd="0" presId="urn:microsoft.com/office/officeart/2005/8/layout/default#2"/>
    <dgm:cxn modelId="{7D037226-0960-4252-AD1F-6643CE852D35}" type="presParOf" srcId="{DE1C175B-54E8-4B1C-A7D6-7920EB1E2835}" destId="{6BE79C24-3212-431F-ACA8-A6EC2F5DAF28}" srcOrd="7" destOrd="0" presId="urn:microsoft.com/office/officeart/2005/8/layout/default#2"/>
    <dgm:cxn modelId="{E1F9A890-D2B1-4FDB-BD72-D90AEF3278FA}" type="presParOf" srcId="{DE1C175B-54E8-4B1C-A7D6-7920EB1E2835}" destId="{9B7E13D9-B1E2-42D9-A63C-F63C267D30F1}" srcOrd="8"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B92B3D6-9AFC-4802-84B3-2BE822E058BC}" type="doc">
      <dgm:prSet loTypeId="urn:microsoft.com/office/officeart/2008/layout/HorizontalMultiLevelHierarchy" loCatId="hierarchy" qsTypeId="urn:microsoft.com/office/officeart/2005/8/quickstyle/simple1" qsCatId="simple" csTypeId="urn:microsoft.com/office/officeart/2005/8/colors/accent1_4" csCatId="accent1" phldr="1"/>
      <dgm:spPr/>
      <dgm:t>
        <a:bodyPr/>
        <a:lstStyle/>
        <a:p>
          <a:endParaRPr lang="zh-TW" altLang="en-US"/>
        </a:p>
      </dgm:t>
    </dgm:pt>
    <dgm:pt modelId="{ABEA3D11-772F-4483-BBD0-CB22FF615AE2}">
      <dgm:prSet phldrT="[文字]"/>
      <dgm:spPr/>
      <dgm:t>
        <a:bodyPr/>
        <a:lstStyle/>
        <a:p>
          <a:r>
            <a:rPr lang="zh-TW" altLang="en-US" b="1" dirty="0">
              <a:latin typeface="Microsoft JhengHei" panose="020B0604030504040204" pitchFamily="34" charset="-120"/>
              <a:ea typeface="Microsoft JhengHei" panose="020B0604030504040204" pitchFamily="34" charset="-120"/>
            </a:rPr>
            <a:t>型態</a:t>
          </a:r>
        </a:p>
      </dgm:t>
    </dgm:pt>
    <dgm:pt modelId="{F5CFA9F0-FC46-42A8-8CF1-04940B020F1A}" type="parTrans" cxnId="{509DFB65-A7E3-4DA0-87C7-88A7D29989C3}">
      <dgm:prSet/>
      <dgm:spPr/>
      <dgm:t>
        <a:bodyPr/>
        <a:lstStyle/>
        <a:p>
          <a:endParaRPr lang="zh-TW" altLang="en-US"/>
        </a:p>
      </dgm:t>
    </dgm:pt>
    <dgm:pt modelId="{BAF615EC-043B-4C18-BDE5-A969A43B1488}" type="sibTrans" cxnId="{509DFB65-A7E3-4DA0-87C7-88A7D29989C3}">
      <dgm:prSet/>
      <dgm:spPr/>
      <dgm:t>
        <a:bodyPr/>
        <a:lstStyle/>
        <a:p>
          <a:endParaRPr lang="zh-TW" altLang="en-US"/>
        </a:p>
      </dgm:t>
    </dgm:pt>
    <dgm:pt modelId="{C013C720-16B4-4E0E-AC77-802C503495DB}">
      <dgm:prSet phldrT="[文字]"/>
      <dgm:spPr/>
      <dgm:t>
        <a:bodyPr/>
        <a:lstStyle/>
        <a:p>
          <a:r>
            <a:rPr lang="zh-TW" altLang="en-US" b="1" dirty="0">
              <a:latin typeface="Microsoft JhengHei" panose="020B0604030504040204" pitchFamily="34" charset="-120"/>
              <a:ea typeface="Microsoft JhengHei" panose="020B0604030504040204" pitchFamily="34" charset="-120"/>
            </a:rPr>
            <a:t>人員</a:t>
          </a:r>
        </a:p>
      </dgm:t>
    </dgm:pt>
    <dgm:pt modelId="{BB31311C-BE00-41FE-82F0-54CBB24A063C}" type="parTrans" cxnId="{9F401549-8777-4385-B673-B83810F2B9A3}">
      <dgm:prSet/>
      <dgm:spPr/>
      <dgm:t>
        <a:bodyPr/>
        <a:lstStyle/>
        <a:p>
          <a:endParaRPr lang="zh-TW" altLang="en-US"/>
        </a:p>
      </dgm:t>
    </dgm:pt>
    <dgm:pt modelId="{5C605D2A-6FF7-4015-A400-9AEAA75090CA}" type="sibTrans" cxnId="{9F401549-8777-4385-B673-B83810F2B9A3}">
      <dgm:prSet/>
      <dgm:spPr/>
      <dgm:t>
        <a:bodyPr/>
        <a:lstStyle/>
        <a:p>
          <a:endParaRPr lang="zh-TW" altLang="en-US"/>
        </a:p>
      </dgm:t>
    </dgm:pt>
    <dgm:pt modelId="{26E0A6A6-F363-4119-98DC-55A201403E66}">
      <dgm:prSet phldrT="[文字]"/>
      <dgm:spPr/>
      <dgm:t>
        <a:bodyPr/>
        <a:lstStyle/>
        <a:p>
          <a:r>
            <a:rPr lang="zh-TW" altLang="en-US" b="1" dirty="0">
              <a:latin typeface="Microsoft JhengHei" panose="020B0604030504040204" pitchFamily="34" charset="-120"/>
              <a:ea typeface="Microsoft JhengHei" panose="020B0604030504040204" pitchFamily="34" charset="-120"/>
            </a:rPr>
            <a:t>規模</a:t>
          </a:r>
        </a:p>
      </dgm:t>
    </dgm:pt>
    <dgm:pt modelId="{82152CB6-E905-4000-9FB5-9925EC57027E}" type="parTrans" cxnId="{7A722F5B-BB3B-4A37-9C0A-DE462931AF88}">
      <dgm:prSet/>
      <dgm:spPr/>
      <dgm:t>
        <a:bodyPr/>
        <a:lstStyle/>
        <a:p>
          <a:endParaRPr lang="zh-TW" altLang="en-US"/>
        </a:p>
      </dgm:t>
    </dgm:pt>
    <dgm:pt modelId="{23091A0D-C25A-46FC-8A9F-89A2A903E9E7}" type="sibTrans" cxnId="{7A722F5B-BB3B-4A37-9C0A-DE462931AF88}">
      <dgm:prSet/>
      <dgm:spPr/>
      <dgm:t>
        <a:bodyPr/>
        <a:lstStyle/>
        <a:p>
          <a:endParaRPr lang="zh-TW" altLang="en-US"/>
        </a:p>
      </dgm:t>
    </dgm:pt>
    <dgm:pt modelId="{A7F5C6CF-9895-4098-95A9-6B531C9ED0DA}">
      <dgm:prSet/>
      <dgm:spPr/>
      <dgm:t>
        <a:bodyPr/>
        <a:lstStyle/>
        <a:p>
          <a:r>
            <a:rPr lang="zh-TW" altLang="en-US" b="1" dirty="0">
              <a:latin typeface="Microsoft JhengHei" panose="020B0604030504040204" pitchFamily="34" charset="-120"/>
              <a:ea typeface="Microsoft JhengHei" panose="020B0604030504040204" pitchFamily="34" charset="-120"/>
            </a:rPr>
            <a:t>形式</a:t>
          </a:r>
        </a:p>
      </dgm:t>
    </dgm:pt>
    <dgm:pt modelId="{9666AABE-5862-4DF4-A78B-90F45DBF6766}" type="parTrans" cxnId="{2356B862-2AEE-472E-B4AC-0E40414E952D}">
      <dgm:prSet/>
      <dgm:spPr/>
      <dgm:t>
        <a:bodyPr/>
        <a:lstStyle/>
        <a:p>
          <a:endParaRPr lang="zh-TW" altLang="en-US"/>
        </a:p>
      </dgm:t>
    </dgm:pt>
    <dgm:pt modelId="{FDC94BB1-D2DB-4FF8-966A-D8AD4BF6ED1A}" type="sibTrans" cxnId="{2356B862-2AEE-472E-B4AC-0E40414E952D}">
      <dgm:prSet/>
      <dgm:spPr/>
      <dgm:t>
        <a:bodyPr/>
        <a:lstStyle/>
        <a:p>
          <a:endParaRPr lang="zh-TW" altLang="en-US"/>
        </a:p>
      </dgm:t>
    </dgm:pt>
    <dgm:pt modelId="{0C7A0B5A-D423-4C2D-9F53-A1EACA1B94FD}">
      <dgm:prSet/>
      <dgm:spPr/>
      <dgm:t>
        <a:bodyPr/>
        <a:lstStyle/>
        <a:p>
          <a:r>
            <a:rPr lang="zh-TW" altLang="en-US" b="1" dirty="0">
              <a:solidFill>
                <a:srgbClr val="C00000"/>
              </a:solidFill>
              <a:latin typeface="Microsoft JhengHei" panose="020B0604030504040204" pitchFamily="34" charset="-120"/>
              <a:ea typeface="Microsoft JhengHei" panose="020B0604030504040204" pitchFamily="34" charset="-120"/>
            </a:rPr>
            <a:t>動</a:t>
          </a:r>
          <a:r>
            <a:rPr lang="zh-TW" altLang="en-US" b="1" dirty="0">
              <a:latin typeface="Microsoft JhengHei" panose="020B0604030504040204" pitchFamily="34" charset="-120"/>
              <a:ea typeface="Microsoft JhengHei" panose="020B0604030504040204" pitchFamily="34" charset="-120"/>
            </a:rPr>
            <a:t>態</a:t>
          </a:r>
          <a:r>
            <a:rPr lang="en-US" altLang="zh-TW" b="1" dirty="0">
              <a:latin typeface="Microsoft JhengHei" panose="020B0604030504040204" pitchFamily="34" charset="-120"/>
              <a:ea typeface="Microsoft JhengHei" panose="020B0604030504040204" pitchFamily="34" charset="-120"/>
            </a:rPr>
            <a:t>.</a:t>
          </a:r>
          <a:r>
            <a:rPr lang="zh-TW" altLang="en-US" b="1" dirty="0">
              <a:solidFill>
                <a:srgbClr val="C00000"/>
              </a:solidFill>
              <a:latin typeface="Microsoft JhengHei" panose="020B0604030504040204" pitchFamily="34" charset="-120"/>
              <a:ea typeface="Microsoft JhengHei" panose="020B0604030504040204" pitchFamily="34" charset="-120"/>
            </a:rPr>
            <a:t>靜</a:t>
          </a:r>
          <a:r>
            <a:rPr lang="zh-TW" altLang="en-US" b="1" dirty="0">
              <a:latin typeface="Microsoft JhengHei" panose="020B0604030504040204" pitchFamily="34" charset="-120"/>
              <a:ea typeface="Microsoft JhengHei" panose="020B0604030504040204" pitchFamily="34" charset="-120"/>
            </a:rPr>
            <a:t>態</a:t>
          </a:r>
        </a:p>
      </dgm:t>
    </dgm:pt>
    <dgm:pt modelId="{CD7FE371-E67B-44BD-9BE7-2B5A7F04111F}" type="parTrans" cxnId="{3D742EBA-4774-401A-BBE4-341714666669}">
      <dgm:prSet/>
      <dgm:spPr/>
      <dgm:t>
        <a:bodyPr/>
        <a:lstStyle/>
        <a:p>
          <a:endParaRPr lang="zh-TW" altLang="en-US"/>
        </a:p>
      </dgm:t>
    </dgm:pt>
    <dgm:pt modelId="{773AF57E-D4FF-4F72-B167-17F955237FD8}" type="sibTrans" cxnId="{3D742EBA-4774-401A-BBE4-341714666669}">
      <dgm:prSet/>
      <dgm:spPr/>
      <dgm:t>
        <a:bodyPr/>
        <a:lstStyle/>
        <a:p>
          <a:endParaRPr lang="zh-TW" altLang="en-US"/>
        </a:p>
      </dgm:t>
    </dgm:pt>
    <dgm:pt modelId="{AFB69E72-D4E5-4670-9092-F0BAF977FECD}">
      <dgm:prSet/>
      <dgm:spPr/>
      <dgm:t>
        <a:bodyPr/>
        <a:lstStyle/>
        <a:p>
          <a:r>
            <a:rPr lang="zh-TW" altLang="en-US" b="1" dirty="0">
              <a:latin typeface="Microsoft JhengHei" panose="020B0604030504040204" pitchFamily="34" charset="-120"/>
              <a:ea typeface="Microsoft JhengHei" panose="020B0604030504040204" pitchFamily="34" charset="-120"/>
            </a:rPr>
            <a:t>學</a:t>
          </a:r>
          <a:r>
            <a:rPr lang="zh-TW" altLang="en-US" b="1" dirty="0">
              <a:solidFill>
                <a:srgbClr val="C00000"/>
              </a:solidFill>
              <a:latin typeface="Microsoft JhengHei" panose="020B0604030504040204" pitchFamily="34" charset="-120"/>
              <a:ea typeface="Microsoft JhengHei" panose="020B0604030504040204" pitchFamily="34" charset="-120"/>
            </a:rPr>
            <a:t>生</a:t>
          </a:r>
          <a:r>
            <a:rPr lang="en-US" altLang="zh-TW" b="1" dirty="0">
              <a:latin typeface="Microsoft JhengHei" panose="020B0604030504040204" pitchFamily="34" charset="-120"/>
              <a:ea typeface="Microsoft JhengHei" panose="020B0604030504040204" pitchFamily="34" charset="-120"/>
            </a:rPr>
            <a:t>.</a:t>
          </a:r>
          <a:r>
            <a:rPr lang="zh-TW" altLang="en-US" b="1" dirty="0">
              <a:latin typeface="Microsoft JhengHei" panose="020B0604030504040204" pitchFamily="34" charset="-120"/>
              <a:ea typeface="Microsoft JhengHei" panose="020B0604030504040204" pitchFamily="34" charset="-120"/>
            </a:rPr>
            <a:t>教</a:t>
          </a:r>
          <a:r>
            <a:rPr lang="zh-TW" altLang="en-US" b="1" dirty="0">
              <a:solidFill>
                <a:srgbClr val="C00000"/>
              </a:solidFill>
              <a:latin typeface="Microsoft JhengHei" panose="020B0604030504040204" pitchFamily="34" charset="-120"/>
              <a:ea typeface="Microsoft JhengHei" panose="020B0604030504040204" pitchFamily="34" charset="-120"/>
            </a:rPr>
            <a:t>師</a:t>
          </a:r>
        </a:p>
      </dgm:t>
    </dgm:pt>
    <dgm:pt modelId="{B3BFAE03-3FA5-4284-81ED-899ED9456528}" type="parTrans" cxnId="{762FC736-9880-412F-BA60-F44F252A8BA2}">
      <dgm:prSet/>
      <dgm:spPr/>
      <dgm:t>
        <a:bodyPr/>
        <a:lstStyle/>
        <a:p>
          <a:endParaRPr lang="zh-TW" altLang="en-US"/>
        </a:p>
      </dgm:t>
    </dgm:pt>
    <dgm:pt modelId="{ABB59D9D-8FBF-44AF-B43C-E67F3ACFE14B}" type="sibTrans" cxnId="{762FC736-9880-412F-BA60-F44F252A8BA2}">
      <dgm:prSet/>
      <dgm:spPr/>
      <dgm:t>
        <a:bodyPr/>
        <a:lstStyle/>
        <a:p>
          <a:endParaRPr lang="zh-TW" altLang="en-US"/>
        </a:p>
      </dgm:t>
    </dgm:pt>
    <dgm:pt modelId="{6F59FEC8-736B-442D-A556-19B6FCD86E4C}">
      <dgm:prSet/>
      <dgm:spPr/>
      <dgm:t>
        <a:bodyPr/>
        <a:lstStyle/>
        <a:p>
          <a:r>
            <a:rPr lang="zh-TW" altLang="en-US" b="1" dirty="0">
              <a:latin typeface="Microsoft JhengHei" panose="020B0604030504040204" pitchFamily="34" charset="-120"/>
              <a:ea typeface="Microsoft JhengHei" panose="020B0604030504040204" pitchFamily="34" charset="-120"/>
            </a:rPr>
            <a:t>校</a:t>
          </a:r>
          <a:r>
            <a:rPr lang="zh-TW" altLang="en-US" b="1" dirty="0">
              <a:solidFill>
                <a:srgbClr val="C00000"/>
              </a:solidFill>
              <a:latin typeface="Microsoft JhengHei" panose="020B0604030504040204" pitchFamily="34" charset="-120"/>
              <a:ea typeface="Microsoft JhengHei" panose="020B0604030504040204" pitchFamily="34" charset="-120"/>
            </a:rPr>
            <a:t>內</a:t>
          </a:r>
          <a:r>
            <a:rPr lang="en-US" altLang="zh-TW" b="1" dirty="0">
              <a:latin typeface="Microsoft JhengHei" panose="020B0604030504040204" pitchFamily="34" charset="-120"/>
              <a:ea typeface="Microsoft JhengHei" panose="020B0604030504040204" pitchFamily="34" charset="-120"/>
            </a:rPr>
            <a:t>.</a:t>
          </a:r>
          <a:r>
            <a:rPr lang="zh-TW" altLang="en-US" b="1" dirty="0">
              <a:latin typeface="Microsoft JhengHei" panose="020B0604030504040204" pitchFamily="34" charset="-120"/>
              <a:ea typeface="Microsoft JhengHei" panose="020B0604030504040204" pitchFamily="34" charset="-120"/>
            </a:rPr>
            <a:t>校</a:t>
          </a:r>
          <a:r>
            <a:rPr lang="zh-TW" altLang="en-US" b="1" dirty="0">
              <a:solidFill>
                <a:srgbClr val="C00000"/>
              </a:solidFill>
              <a:latin typeface="Microsoft JhengHei" panose="020B0604030504040204" pitchFamily="34" charset="-120"/>
              <a:ea typeface="Microsoft JhengHei" panose="020B0604030504040204" pitchFamily="34" charset="-120"/>
            </a:rPr>
            <a:t>外</a:t>
          </a:r>
        </a:p>
      </dgm:t>
    </dgm:pt>
    <dgm:pt modelId="{FDA10471-183F-4B59-A65D-AD83FB14731E}" type="parTrans" cxnId="{F0A8E7F1-9B2F-4777-8E28-A5417103FBB5}">
      <dgm:prSet/>
      <dgm:spPr/>
      <dgm:t>
        <a:bodyPr/>
        <a:lstStyle/>
        <a:p>
          <a:endParaRPr lang="zh-TW" altLang="en-US"/>
        </a:p>
      </dgm:t>
    </dgm:pt>
    <dgm:pt modelId="{3973ECE2-341B-4101-AC2E-D5C98799A259}" type="sibTrans" cxnId="{F0A8E7F1-9B2F-4777-8E28-A5417103FBB5}">
      <dgm:prSet/>
      <dgm:spPr/>
      <dgm:t>
        <a:bodyPr/>
        <a:lstStyle/>
        <a:p>
          <a:endParaRPr lang="zh-TW" altLang="en-US"/>
        </a:p>
      </dgm:t>
    </dgm:pt>
    <dgm:pt modelId="{DA972C00-866D-49E9-96AA-1F7FD3CF725E}">
      <dgm:prSet/>
      <dgm:spPr/>
      <dgm:t>
        <a:bodyPr/>
        <a:lstStyle/>
        <a:p>
          <a:r>
            <a:rPr lang="zh-TW" altLang="en-US" b="1" dirty="0">
              <a:solidFill>
                <a:srgbClr val="C00000"/>
              </a:solidFill>
              <a:latin typeface="Microsoft JhengHei" panose="020B0604030504040204" pitchFamily="34" charset="-120"/>
              <a:ea typeface="Microsoft JhengHei" panose="020B0604030504040204" pitchFamily="34" charset="-120"/>
            </a:rPr>
            <a:t>紙</a:t>
          </a:r>
          <a:r>
            <a:rPr lang="zh-TW" altLang="en-US" b="1" dirty="0">
              <a:latin typeface="Microsoft JhengHei" panose="020B0604030504040204" pitchFamily="34" charset="-120"/>
              <a:ea typeface="Microsoft JhengHei" panose="020B0604030504040204" pitchFamily="34" charset="-120"/>
            </a:rPr>
            <a:t>本</a:t>
          </a:r>
          <a:r>
            <a:rPr lang="en-US" altLang="zh-TW" b="1" dirty="0">
              <a:latin typeface="Microsoft JhengHei" panose="020B0604030504040204" pitchFamily="34" charset="-120"/>
              <a:ea typeface="Microsoft JhengHei" panose="020B0604030504040204" pitchFamily="34" charset="-120"/>
            </a:rPr>
            <a:t>.</a:t>
          </a:r>
          <a:r>
            <a:rPr lang="en-US" altLang="zh-TW" b="1" dirty="0">
              <a:solidFill>
                <a:srgbClr val="C00000"/>
              </a:solidFill>
              <a:latin typeface="Microsoft JhengHei" panose="020B0604030504040204" pitchFamily="34" charset="-120"/>
              <a:ea typeface="Microsoft JhengHei" panose="020B0604030504040204" pitchFamily="34" charset="-120"/>
              <a:cs typeface="Times New Roman" panose="02020603050405020304" pitchFamily="18" charset="0"/>
            </a:rPr>
            <a:t>E</a:t>
          </a:r>
          <a:r>
            <a:rPr lang="zh-TW" altLang="en-US" b="1" dirty="0">
              <a:latin typeface="Microsoft JhengHei" panose="020B0604030504040204" pitchFamily="34" charset="-120"/>
              <a:ea typeface="Microsoft JhengHei" panose="020B0604030504040204" pitchFamily="34" charset="-120"/>
            </a:rPr>
            <a:t>化</a:t>
          </a:r>
        </a:p>
      </dgm:t>
    </dgm:pt>
    <dgm:pt modelId="{06CEC4EB-7551-461B-9F95-A5C2814FBCA2}" type="parTrans" cxnId="{B31AB2B0-7244-45A5-BA82-F910EB4AA599}">
      <dgm:prSet/>
      <dgm:spPr/>
      <dgm:t>
        <a:bodyPr/>
        <a:lstStyle/>
        <a:p>
          <a:endParaRPr lang="zh-TW" altLang="en-US"/>
        </a:p>
      </dgm:t>
    </dgm:pt>
    <dgm:pt modelId="{BB7BCA5A-FB3D-4E72-8D74-C7F608DD0BF4}" type="sibTrans" cxnId="{B31AB2B0-7244-45A5-BA82-F910EB4AA599}">
      <dgm:prSet/>
      <dgm:spPr/>
      <dgm:t>
        <a:bodyPr/>
        <a:lstStyle/>
        <a:p>
          <a:endParaRPr lang="zh-TW" altLang="en-US"/>
        </a:p>
      </dgm:t>
    </dgm:pt>
    <dgm:pt modelId="{1767A908-50FC-48B5-B1CB-32AB28DB2C4D}">
      <dgm:prSet phldrT="[文字]"/>
      <dgm:spPr/>
      <dgm:t>
        <a:bodyPr/>
        <a:lstStyle/>
        <a:p>
          <a:endParaRPr lang="zh-TW" altLang="en-US" dirty="0">
            <a:latin typeface="Microsoft JhengHei" panose="020B0604030504040204" pitchFamily="34" charset="-120"/>
            <a:ea typeface="Microsoft JhengHei" panose="020B0604030504040204" pitchFamily="34" charset="-120"/>
          </a:endParaRPr>
        </a:p>
      </dgm:t>
    </dgm:pt>
    <dgm:pt modelId="{84454A36-B4E0-4E50-AC4C-FDEA7A04A1EC}" type="sibTrans" cxnId="{8CDCF9C9-91FF-464A-A797-7A8A188303CE}">
      <dgm:prSet/>
      <dgm:spPr/>
      <dgm:t>
        <a:bodyPr/>
        <a:lstStyle/>
        <a:p>
          <a:endParaRPr lang="zh-TW" altLang="en-US"/>
        </a:p>
      </dgm:t>
    </dgm:pt>
    <dgm:pt modelId="{7C2AA2A2-7B3B-47D3-918B-312E515004A5}" type="parTrans" cxnId="{8CDCF9C9-91FF-464A-A797-7A8A188303CE}">
      <dgm:prSet/>
      <dgm:spPr/>
      <dgm:t>
        <a:bodyPr/>
        <a:lstStyle/>
        <a:p>
          <a:endParaRPr lang="zh-TW" altLang="en-US"/>
        </a:p>
      </dgm:t>
    </dgm:pt>
    <dgm:pt modelId="{DFDDC485-5B68-1D4B-BBAA-EE0CFE739BF1}">
      <dgm:prSet phldrT="[文字]"/>
      <dgm:spPr/>
      <dgm:t>
        <a:bodyPr/>
        <a:lstStyle/>
        <a:p>
          <a:r>
            <a:rPr lang="zh-TW" altLang="en-US" b="1" dirty="0">
              <a:latin typeface="Microsoft JhengHei" panose="020B0604030504040204" pitchFamily="34" charset="-120"/>
              <a:ea typeface="Microsoft JhengHei" panose="020B0604030504040204" pitchFamily="34" charset="-120"/>
            </a:rPr>
            <a:t>資料</a:t>
          </a:r>
        </a:p>
      </dgm:t>
    </dgm:pt>
    <dgm:pt modelId="{5B3E1B63-6A59-2647-BD7A-147A17F4BA84}" type="parTrans" cxnId="{24B5FD87-9FAC-6B42-B753-12D7E9E9C786}">
      <dgm:prSet/>
      <dgm:spPr/>
      <dgm:t>
        <a:bodyPr/>
        <a:lstStyle/>
        <a:p>
          <a:endParaRPr lang="zh-TW" altLang="en-US"/>
        </a:p>
      </dgm:t>
    </dgm:pt>
    <dgm:pt modelId="{53862AE5-26E0-824A-B3ED-A4530AB197EA}" type="sibTrans" cxnId="{24B5FD87-9FAC-6B42-B753-12D7E9E9C786}">
      <dgm:prSet/>
      <dgm:spPr/>
      <dgm:t>
        <a:bodyPr/>
        <a:lstStyle/>
        <a:p>
          <a:endParaRPr lang="zh-TW" altLang="en-US"/>
        </a:p>
      </dgm:t>
    </dgm:pt>
    <dgm:pt modelId="{9D4D393C-B701-2E49-8EC0-253974248BB8}">
      <dgm:prSet phldrT="[文字]"/>
      <dgm:spPr/>
      <dgm:t>
        <a:bodyPr/>
        <a:lstStyle/>
        <a:p>
          <a:r>
            <a:rPr lang="zh-TW" altLang="en-US" b="1" dirty="0">
              <a:solidFill>
                <a:srgbClr val="C00000"/>
              </a:solidFill>
              <a:latin typeface="Microsoft JhengHei" panose="020B0604030504040204" pitchFamily="34" charset="-120"/>
              <a:ea typeface="Microsoft JhengHei" panose="020B0604030504040204" pitchFamily="34" charset="-120"/>
            </a:rPr>
            <a:t>量</a:t>
          </a:r>
          <a:r>
            <a:rPr lang="zh-TW" altLang="en-US" b="1" dirty="0">
              <a:latin typeface="Microsoft JhengHei" panose="020B0604030504040204" pitchFamily="34" charset="-120"/>
              <a:ea typeface="Microsoft JhengHei" panose="020B0604030504040204" pitchFamily="34" charset="-120"/>
            </a:rPr>
            <a:t>化</a:t>
          </a:r>
          <a:r>
            <a:rPr lang="en-US" altLang="zh-TW" b="1" dirty="0">
              <a:latin typeface="Microsoft JhengHei" panose="020B0604030504040204" pitchFamily="34" charset="-120"/>
              <a:ea typeface="Microsoft JhengHei" panose="020B0604030504040204" pitchFamily="34" charset="-120"/>
            </a:rPr>
            <a:t>.</a:t>
          </a:r>
          <a:r>
            <a:rPr lang="zh-TW" altLang="en-US" b="1" dirty="0">
              <a:solidFill>
                <a:srgbClr val="C00000"/>
              </a:solidFill>
              <a:latin typeface="Microsoft JhengHei" panose="020B0604030504040204" pitchFamily="34" charset="-120"/>
              <a:ea typeface="Microsoft JhengHei" panose="020B0604030504040204" pitchFamily="34" charset="-120"/>
            </a:rPr>
            <a:t>質</a:t>
          </a:r>
          <a:r>
            <a:rPr lang="zh-TW" altLang="en-US" b="1" dirty="0">
              <a:latin typeface="Microsoft JhengHei" panose="020B0604030504040204" pitchFamily="34" charset="-120"/>
              <a:ea typeface="Microsoft JhengHei" panose="020B0604030504040204" pitchFamily="34" charset="-120"/>
            </a:rPr>
            <a:t>性</a:t>
          </a:r>
        </a:p>
      </dgm:t>
    </dgm:pt>
    <dgm:pt modelId="{67871CC7-2B2F-8143-99B4-512EC498AF72}" type="parTrans" cxnId="{A27C4947-0044-7643-8AC6-3DA37B047BA7}">
      <dgm:prSet/>
      <dgm:spPr/>
      <dgm:t>
        <a:bodyPr/>
        <a:lstStyle/>
        <a:p>
          <a:endParaRPr lang="zh-TW" altLang="en-US"/>
        </a:p>
      </dgm:t>
    </dgm:pt>
    <dgm:pt modelId="{48EB1A96-1430-E247-B067-7B6B07205F22}" type="sibTrans" cxnId="{A27C4947-0044-7643-8AC6-3DA37B047BA7}">
      <dgm:prSet/>
      <dgm:spPr/>
      <dgm:t>
        <a:bodyPr/>
        <a:lstStyle/>
        <a:p>
          <a:endParaRPr lang="zh-TW" altLang="en-US"/>
        </a:p>
      </dgm:t>
    </dgm:pt>
    <dgm:pt modelId="{142E2AE2-8ED4-4078-8EAB-52DCE7F8FD2F}" type="pres">
      <dgm:prSet presAssocID="{5B92B3D6-9AFC-4802-84B3-2BE822E058BC}" presName="Name0" presStyleCnt="0">
        <dgm:presLayoutVars>
          <dgm:chPref val="1"/>
          <dgm:dir/>
          <dgm:animOne val="branch"/>
          <dgm:animLvl val="lvl"/>
          <dgm:resizeHandles val="exact"/>
        </dgm:presLayoutVars>
      </dgm:prSet>
      <dgm:spPr/>
    </dgm:pt>
    <dgm:pt modelId="{7380F4BE-FE64-4A30-BFC9-E50B01B9AFFF}" type="pres">
      <dgm:prSet presAssocID="{1767A908-50FC-48B5-B1CB-32AB28DB2C4D}" presName="root1" presStyleCnt="0"/>
      <dgm:spPr/>
    </dgm:pt>
    <dgm:pt modelId="{0449A46E-D4D0-4508-80FC-1048588FD7DA}" type="pres">
      <dgm:prSet presAssocID="{1767A908-50FC-48B5-B1CB-32AB28DB2C4D}" presName="LevelOneTextNode" presStyleLbl="node0" presStyleIdx="0" presStyleCnt="1" custLinFactNeighborX="180" custLinFactNeighborY="1620">
        <dgm:presLayoutVars>
          <dgm:chPref val="3"/>
        </dgm:presLayoutVars>
      </dgm:prSet>
      <dgm:spPr/>
    </dgm:pt>
    <dgm:pt modelId="{3DF4D3EA-A3C1-4C8C-A8BF-1775C5A5C569}" type="pres">
      <dgm:prSet presAssocID="{1767A908-50FC-48B5-B1CB-32AB28DB2C4D}" presName="level2hierChild" presStyleCnt="0"/>
      <dgm:spPr/>
    </dgm:pt>
    <dgm:pt modelId="{D805D159-4D98-2749-BB2C-6B239BAD6822}" type="pres">
      <dgm:prSet presAssocID="{5B3E1B63-6A59-2647-BD7A-147A17F4BA84}" presName="conn2-1" presStyleLbl="parChTrans1D2" presStyleIdx="0" presStyleCnt="5"/>
      <dgm:spPr/>
    </dgm:pt>
    <dgm:pt modelId="{64FBBD48-77C4-2F41-9982-BE09C751B79F}" type="pres">
      <dgm:prSet presAssocID="{5B3E1B63-6A59-2647-BD7A-147A17F4BA84}" presName="connTx" presStyleLbl="parChTrans1D2" presStyleIdx="0" presStyleCnt="5"/>
      <dgm:spPr/>
    </dgm:pt>
    <dgm:pt modelId="{BCC5EF52-13C7-A14E-A645-67579302A8E4}" type="pres">
      <dgm:prSet presAssocID="{DFDDC485-5B68-1D4B-BBAA-EE0CFE739BF1}" presName="root2" presStyleCnt="0"/>
      <dgm:spPr/>
    </dgm:pt>
    <dgm:pt modelId="{6249437E-9C27-A740-B59A-AC7A51D775DA}" type="pres">
      <dgm:prSet presAssocID="{DFDDC485-5B68-1D4B-BBAA-EE0CFE739BF1}" presName="LevelTwoTextNode" presStyleLbl="node2" presStyleIdx="0" presStyleCnt="5">
        <dgm:presLayoutVars>
          <dgm:chPref val="3"/>
        </dgm:presLayoutVars>
      </dgm:prSet>
      <dgm:spPr/>
    </dgm:pt>
    <dgm:pt modelId="{29D53871-90F1-E343-BAC0-120B9BA48CB0}" type="pres">
      <dgm:prSet presAssocID="{DFDDC485-5B68-1D4B-BBAA-EE0CFE739BF1}" presName="level3hierChild" presStyleCnt="0"/>
      <dgm:spPr/>
    </dgm:pt>
    <dgm:pt modelId="{8B528FB9-3A5B-7440-950E-0B545DCEEC87}" type="pres">
      <dgm:prSet presAssocID="{67871CC7-2B2F-8143-99B4-512EC498AF72}" presName="conn2-1" presStyleLbl="parChTrans1D3" presStyleIdx="0" presStyleCnt="5"/>
      <dgm:spPr/>
    </dgm:pt>
    <dgm:pt modelId="{41741EAB-0C03-9B4A-A999-08D987648E9A}" type="pres">
      <dgm:prSet presAssocID="{67871CC7-2B2F-8143-99B4-512EC498AF72}" presName="connTx" presStyleLbl="parChTrans1D3" presStyleIdx="0" presStyleCnt="5"/>
      <dgm:spPr/>
    </dgm:pt>
    <dgm:pt modelId="{FDE27A05-F5EC-5446-BC73-31DF040527B0}" type="pres">
      <dgm:prSet presAssocID="{9D4D393C-B701-2E49-8EC0-253974248BB8}" presName="root2" presStyleCnt="0"/>
      <dgm:spPr/>
    </dgm:pt>
    <dgm:pt modelId="{17817647-4A0A-3640-B111-65F0802F7708}" type="pres">
      <dgm:prSet presAssocID="{9D4D393C-B701-2E49-8EC0-253974248BB8}" presName="LevelTwoTextNode" presStyleLbl="node3" presStyleIdx="0" presStyleCnt="5">
        <dgm:presLayoutVars>
          <dgm:chPref val="3"/>
        </dgm:presLayoutVars>
      </dgm:prSet>
      <dgm:spPr/>
    </dgm:pt>
    <dgm:pt modelId="{E38C1178-B60C-F243-9886-30CB09E893AF}" type="pres">
      <dgm:prSet presAssocID="{9D4D393C-B701-2E49-8EC0-253974248BB8}" presName="level3hierChild" presStyleCnt="0"/>
      <dgm:spPr/>
    </dgm:pt>
    <dgm:pt modelId="{C4111B77-8958-476E-AC24-4266B6DAAB6F}" type="pres">
      <dgm:prSet presAssocID="{F5CFA9F0-FC46-42A8-8CF1-04940B020F1A}" presName="conn2-1" presStyleLbl="parChTrans1D2" presStyleIdx="1" presStyleCnt="5"/>
      <dgm:spPr/>
    </dgm:pt>
    <dgm:pt modelId="{68B33B3C-A296-46F3-8520-ECA78C665C8E}" type="pres">
      <dgm:prSet presAssocID="{F5CFA9F0-FC46-42A8-8CF1-04940B020F1A}" presName="connTx" presStyleLbl="parChTrans1D2" presStyleIdx="1" presStyleCnt="5"/>
      <dgm:spPr/>
    </dgm:pt>
    <dgm:pt modelId="{C79DF67D-4F9B-458A-8AB3-C1C50FAC40FC}" type="pres">
      <dgm:prSet presAssocID="{ABEA3D11-772F-4483-BBD0-CB22FF615AE2}" presName="root2" presStyleCnt="0"/>
      <dgm:spPr/>
    </dgm:pt>
    <dgm:pt modelId="{62593014-2632-40A4-82E3-C16707A48FCD}" type="pres">
      <dgm:prSet presAssocID="{ABEA3D11-772F-4483-BBD0-CB22FF615AE2}" presName="LevelTwoTextNode" presStyleLbl="node2" presStyleIdx="1" presStyleCnt="5">
        <dgm:presLayoutVars>
          <dgm:chPref val="3"/>
        </dgm:presLayoutVars>
      </dgm:prSet>
      <dgm:spPr/>
    </dgm:pt>
    <dgm:pt modelId="{A2C9FA79-1483-4D46-AE92-5EEAB1436B13}" type="pres">
      <dgm:prSet presAssocID="{ABEA3D11-772F-4483-BBD0-CB22FF615AE2}" presName="level3hierChild" presStyleCnt="0"/>
      <dgm:spPr/>
    </dgm:pt>
    <dgm:pt modelId="{B612B0B5-8046-4F76-B164-A4D07A50BF35}" type="pres">
      <dgm:prSet presAssocID="{CD7FE371-E67B-44BD-9BE7-2B5A7F04111F}" presName="conn2-1" presStyleLbl="parChTrans1D3" presStyleIdx="1" presStyleCnt="5"/>
      <dgm:spPr/>
    </dgm:pt>
    <dgm:pt modelId="{40619A9F-BDB6-4B99-980D-236D16942B21}" type="pres">
      <dgm:prSet presAssocID="{CD7FE371-E67B-44BD-9BE7-2B5A7F04111F}" presName="connTx" presStyleLbl="parChTrans1D3" presStyleIdx="1" presStyleCnt="5"/>
      <dgm:spPr/>
    </dgm:pt>
    <dgm:pt modelId="{A4295B0E-B08D-4F6B-864F-DFEAAB45DD25}" type="pres">
      <dgm:prSet presAssocID="{0C7A0B5A-D423-4C2D-9F53-A1EACA1B94FD}" presName="root2" presStyleCnt="0"/>
      <dgm:spPr/>
    </dgm:pt>
    <dgm:pt modelId="{8D3E6D9B-77AB-414E-AD31-09591FEC9E16}" type="pres">
      <dgm:prSet presAssocID="{0C7A0B5A-D423-4C2D-9F53-A1EACA1B94FD}" presName="LevelTwoTextNode" presStyleLbl="node3" presStyleIdx="1" presStyleCnt="5">
        <dgm:presLayoutVars>
          <dgm:chPref val="3"/>
        </dgm:presLayoutVars>
      </dgm:prSet>
      <dgm:spPr/>
    </dgm:pt>
    <dgm:pt modelId="{1C5E53D1-E970-4915-B33E-76F099F03FFF}" type="pres">
      <dgm:prSet presAssocID="{0C7A0B5A-D423-4C2D-9F53-A1EACA1B94FD}" presName="level3hierChild" presStyleCnt="0"/>
      <dgm:spPr/>
    </dgm:pt>
    <dgm:pt modelId="{81B73A49-8879-4084-89BA-56DCEABFD305}" type="pres">
      <dgm:prSet presAssocID="{BB31311C-BE00-41FE-82F0-54CBB24A063C}" presName="conn2-1" presStyleLbl="parChTrans1D2" presStyleIdx="2" presStyleCnt="5"/>
      <dgm:spPr/>
    </dgm:pt>
    <dgm:pt modelId="{DB128408-96EC-4B7D-AB9B-47EDCE89F43E}" type="pres">
      <dgm:prSet presAssocID="{BB31311C-BE00-41FE-82F0-54CBB24A063C}" presName="connTx" presStyleLbl="parChTrans1D2" presStyleIdx="2" presStyleCnt="5"/>
      <dgm:spPr/>
    </dgm:pt>
    <dgm:pt modelId="{C0B61604-D9C9-4D4C-810C-122300FC2254}" type="pres">
      <dgm:prSet presAssocID="{C013C720-16B4-4E0E-AC77-802C503495DB}" presName="root2" presStyleCnt="0"/>
      <dgm:spPr/>
    </dgm:pt>
    <dgm:pt modelId="{3837E560-6A9D-4432-BA8A-1B3E134F933F}" type="pres">
      <dgm:prSet presAssocID="{C013C720-16B4-4E0E-AC77-802C503495DB}" presName="LevelTwoTextNode" presStyleLbl="node2" presStyleIdx="2" presStyleCnt="5" custLinFactNeighborX="71" custLinFactNeighborY="2517">
        <dgm:presLayoutVars>
          <dgm:chPref val="3"/>
        </dgm:presLayoutVars>
      </dgm:prSet>
      <dgm:spPr/>
    </dgm:pt>
    <dgm:pt modelId="{269E632D-1B7D-4E26-8C8C-BA294B861C2B}" type="pres">
      <dgm:prSet presAssocID="{C013C720-16B4-4E0E-AC77-802C503495DB}" presName="level3hierChild" presStyleCnt="0"/>
      <dgm:spPr/>
    </dgm:pt>
    <dgm:pt modelId="{588ED14F-F2B9-4269-A9C5-1ADF776AA6EB}" type="pres">
      <dgm:prSet presAssocID="{B3BFAE03-3FA5-4284-81ED-899ED9456528}" presName="conn2-1" presStyleLbl="parChTrans1D3" presStyleIdx="2" presStyleCnt="5"/>
      <dgm:spPr/>
    </dgm:pt>
    <dgm:pt modelId="{46E306CC-0E45-47A7-9D77-D73D3ED4A16E}" type="pres">
      <dgm:prSet presAssocID="{B3BFAE03-3FA5-4284-81ED-899ED9456528}" presName="connTx" presStyleLbl="parChTrans1D3" presStyleIdx="2" presStyleCnt="5"/>
      <dgm:spPr/>
    </dgm:pt>
    <dgm:pt modelId="{E30E254B-88D9-47D9-9B61-4A1E43B33FB9}" type="pres">
      <dgm:prSet presAssocID="{AFB69E72-D4E5-4670-9092-F0BAF977FECD}" presName="root2" presStyleCnt="0"/>
      <dgm:spPr/>
    </dgm:pt>
    <dgm:pt modelId="{6CFB5C34-83F9-4754-B554-6A0677BC4D85}" type="pres">
      <dgm:prSet presAssocID="{AFB69E72-D4E5-4670-9092-F0BAF977FECD}" presName="LevelTwoTextNode" presStyleLbl="node3" presStyleIdx="2" presStyleCnt="5" custLinFactNeighborX="-372" custLinFactNeighborY="2443">
        <dgm:presLayoutVars>
          <dgm:chPref val="3"/>
        </dgm:presLayoutVars>
      </dgm:prSet>
      <dgm:spPr/>
    </dgm:pt>
    <dgm:pt modelId="{A794CAA4-4750-4D07-A623-39F2CA4BE2BA}" type="pres">
      <dgm:prSet presAssocID="{AFB69E72-D4E5-4670-9092-F0BAF977FECD}" presName="level3hierChild" presStyleCnt="0"/>
      <dgm:spPr/>
    </dgm:pt>
    <dgm:pt modelId="{6C98EF9E-A4A1-4877-B607-B0B8DC64C81D}" type="pres">
      <dgm:prSet presAssocID="{82152CB6-E905-4000-9FB5-9925EC57027E}" presName="conn2-1" presStyleLbl="parChTrans1D2" presStyleIdx="3" presStyleCnt="5"/>
      <dgm:spPr/>
    </dgm:pt>
    <dgm:pt modelId="{315DEA5C-14D2-42EF-A3AB-7FB6B16F9A1A}" type="pres">
      <dgm:prSet presAssocID="{82152CB6-E905-4000-9FB5-9925EC57027E}" presName="connTx" presStyleLbl="parChTrans1D2" presStyleIdx="3" presStyleCnt="5"/>
      <dgm:spPr/>
    </dgm:pt>
    <dgm:pt modelId="{0DA94BE1-721E-461B-8A2F-8F2AAA950C84}" type="pres">
      <dgm:prSet presAssocID="{26E0A6A6-F363-4119-98DC-55A201403E66}" presName="root2" presStyleCnt="0"/>
      <dgm:spPr/>
    </dgm:pt>
    <dgm:pt modelId="{E4D033E6-9D00-40BD-8072-0946B818C5D1}" type="pres">
      <dgm:prSet presAssocID="{26E0A6A6-F363-4119-98DC-55A201403E66}" presName="LevelTwoTextNode" presStyleLbl="node2" presStyleIdx="3" presStyleCnt="5">
        <dgm:presLayoutVars>
          <dgm:chPref val="3"/>
        </dgm:presLayoutVars>
      </dgm:prSet>
      <dgm:spPr/>
    </dgm:pt>
    <dgm:pt modelId="{B36C2BA8-8781-4639-B8A1-DB8BB921E610}" type="pres">
      <dgm:prSet presAssocID="{26E0A6A6-F363-4119-98DC-55A201403E66}" presName="level3hierChild" presStyleCnt="0"/>
      <dgm:spPr/>
    </dgm:pt>
    <dgm:pt modelId="{4C5221E2-CCBB-4CA2-B57C-8BC5C14A60F1}" type="pres">
      <dgm:prSet presAssocID="{FDA10471-183F-4B59-A65D-AD83FB14731E}" presName="conn2-1" presStyleLbl="parChTrans1D3" presStyleIdx="3" presStyleCnt="5"/>
      <dgm:spPr/>
    </dgm:pt>
    <dgm:pt modelId="{7F8D2D6D-3BF1-4233-88BC-DF6E9BC1BAA4}" type="pres">
      <dgm:prSet presAssocID="{FDA10471-183F-4B59-A65D-AD83FB14731E}" presName="connTx" presStyleLbl="parChTrans1D3" presStyleIdx="3" presStyleCnt="5"/>
      <dgm:spPr/>
    </dgm:pt>
    <dgm:pt modelId="{37D59198-F8EB-4283-8E5C-EAC9DF8BD3F0}" type="pres">
      <dgm:prSet presAssocID="{6F59FEC8-736B-442D-A556-19B6FCD86E4C}" presName="root2" presStyleCnt="0"/>
      <dgm:spPr/>
    </dgm:pt>
    <dgm:pt modelId="{1162B6BB-A792-4234-8393-93328139A62D}" type="pres">
      <dgm:prSet presAssocID="{6F59FEC8-736B-442D-A556-19B6FCD86E4C}" presName="LevelTwoTextNode" presStyleLbl="node3" presStyleIdx="3" presStyleCnt="5">
        <dgm:presLayoutVars>
          <dgm:chPref val="3"/>
        </dgm:presLayoutVars>
      </dgm:prSet>
      <dgm:spPr/>
    </dgm:pt>
    <dgm:pt modelId="{37212997-ADE5-4204-B77A-8E70298A5006}" type="pres">
      <dgm:prSet presAssocID="{6F59FEC8-736B-442D-A556-19B6FCD86E4C}" presName="level3hierChild" presStyleCnt="0"/>
      <dgm:spPr/>
    </dgm:pt>
    <dgm:pt modelId="{3B24713F-4F90-40FC-BB04-D44EFAEFE050}" type="pres">
      <dgm:prSet presAssocID="{9666AABE-5862-4DF4-A78B-90F45DBF6766}" presName="conn2-1" presStyleLbl="parChTrans1D2" presStyleIdx="4" presStyleCnt="5"/>
      <dgm:spPr/>
    </dgm:pt>
    <dgm:pt modelId="{40AFBE02-0004-4D15-BFB9-236F7C95E642}" type="pres">
      <dgm:prSet presAssocID="{9666AABE-5862-4DF4-A78B-90F45DBF6766}" presName="connTx" presStyleLbl="parChTrans1D2" presStyleIdx="4" presStyleCnt="5"/>
      <dgm:spPr/>
    </dgm:pt>
    <dgm:pt modelId="{D6522823-F7D9-488D-B3D4-D13B54E786AF}" type="pres">
      <dgm:prSet presAssocID="{A7F5C6CF-9895-4098-95A9-6B531C9ED0DA}" presName="root2" presStyleCnt="0"/>
      <dgm:spPr/>
    </dgm:pt>
    <dgm:pt modelId="{7AF7D1FD-37DF-4B6D-9201-7D460C159390}" type="pres">
      <dgm:prSet presAssocID="{A7F5C6CF-9895-4098-95A9-6B531C9ED0DA}" presName="LevelTwoTextNode" presStyleLbl="node2" presStyleIdx="4" presStyleCnt="5">
        <dgm:presLayoutVars>
          <dgm:chPref val="3"/>
        </dgm:presLayoutVars>
      </dgm:prSet>
      <dgm:spPr/>
    </dgm:pt>
    <dgm:pt modelId="{CAD04958-8D9C-43D1-B242-9D4F90214860}" type="pres">
      <dgm:prSet presAssocID="{A7F5C6CF-9895-4098-95A9-6B531C9ED0DA}" presName="level3hierChild" presStyleCnt="0"/>
      <dgm:spPr/>
    </dgm:pt>
    <dgm:pt modelId="{2F63E238-A5D0-4E38-AC3C-3E85B4A07751}" type="pres">
      <dgm:prSet presAssocID="{06CEC4EB-7551-461B-9F95-A5C2814FBCA2}" presName="conn2-1" presStyleLbl="parChTrans1D3" presStyleIdx="4" presStyleCnt="5"/>
      <dgm:spPr/>
    </dgm:pt>
    <dgm:pt modelId="{546EDAD5-2118-428A-88ED-4D71D3039A46}" type="pres">
      <dgm:prSet presAssocID="{06CEC4EB-7551-461B-9F95-A5C2814FBCA2}" presName="connTx" presStyleLbl="parChTrans1D3" presStyleIdx="4" presStyleCnt="5"/>
      <dgm:spPr/>
    </dgm:pt>
    <dgm:pt modelId="{FFCA917E-7254-451E-A53A-CB374DF7AE11}" type="pres">
      <dgm:prSet presAssocID="{DA972C00-866D-49E9-96AA-1F7FD3CF725E}" presName="root2" presStyleCnt="0"/>
      <dgm:spPr/>
    </dgm:pt>
    <dgm:pt modelId="{8BFEFA50-407B-471B-8A4A-B8FBDDB25615}" type="pres">
      <dgm:prSet presAssocID="{DA972C00-866D-49E9-96AA-1F7FD3CF725E}" presName="LevelTwoTextNode" presStyleLbl="node3" presStyleIdx="4" presStyleCnt="5">
        <dgm:presLayoutVars>
          <dgm:chPref val="3"/>
        </dgm:presLayoutVars>
      </dgm:prSet>
      <dgm:spPr/>
    </dgm:pt>
    <dgm:pt modelId="{84150ADD-8A03-4A1B-BF54-4AB2F269C03D}" type="pres">
      <dgm:prSet presAssocID="{DA972C00-866D-49E9-96AA-1F7FD3CF725E}" presName="level3hierChild" presStyleCnt="0"/>
      <dgm:spPr/>
    </dgm:pt>
  </dgm:ptLst>
  <dgm:cxnLst>
    <dgm:cxn modelId="{90A59401-BE8E-4EFE-AA85-3EEBA2EF3D9B}" type="presOf" srcId="{9666AABE-5862-4DF4-A78B-90F45DBF6766}" destId="{40AFBE02-0004-4D15-BFB9-236F7C95E642}" srcOrd="1" destOrd="0" presId="urn:microsoft.com/office/officeart/2008/layout/HorizontalMultiLevelHierarchy"/>
    <dgm:cxn modelId="{DF16EC0A-E0B9-4EC7-BC3D-90D9DA4765D1}" type="presOf" srcId="{5B3E1B63-6A59-2647-BD7A-147A17F4BA84}" destId="{D805D159-4D98-2749-BB2C-6B239BAD6822}" srcOrd="0" destOrd="0" presId="urn:microsoft.com/office/officeart/2008/layout/HorizontalMultiLevelHierarchy"/>
    <dgm:cxn modelId="{8FB3A912-8207-49E4-AF32-5C5A4D0308C4}" type="presOf" srcId="{67871CC7-2B2F-8143-99B4-512EC498AF72}" destId="{8B528FB9-3A5B-7440-950E-0B545DCEEC87}" srcOrd="0" destOrd="0" presId="urn:microsoft.com/office/officeart/2008/layout/HorizontalMultiLevelHierarchy"/>
    <dgm:cxn modelId="{8A407E19-89B7-42F8-874F-8EF39150FBD8}" type="presOf" srcId="{67871CC7-2B2F-8143-99B4-512EC498AF72}" destId="{41741EAB-0C03-9B4A-A999-08D987648E9A}" srcOrd="1" destOrd="0" presId="urn:microsoft.com/office/officeart/2008/layout/HorizontalMultiLevelHierarchy"/>
    <dgm:cxn modelId="{B056061E-F811-42DD-8DFB-EF09E2CA0168}" type="presOf" srcId="{FDA10471-183F-4B59-A65D-AD83FB14731E}" destId="{7F8D2D6D-3BF1-4233-88BC-DF6E9BC1BAA4}" srcOrd="1" destOrd="0" presId="urn:microsoft.com/office/officeart/2008/layout/HorizontalMultiLevelHierarchy"/>
    <dgm:cxn modelId="{EA109822-B4F9-4901-852F-7E433ACADC06}" type="presOf" srcId="{DA972C00-866D-49E9-96AA-1F7FD3CF725E}" destId="{8BFEFA50-407B-471B-8A4A-B8FBDDB25615}" srcOrd="0" destOrd="0" presId="urn:microsoft.com/office/officeart/2008/layout/HorizontalMultiLevelHierarchy"/>
    <dgm:cxn modelId="{1A5FB825-EAA3-48AD-8014-B05B050896BA}" type="presOf" srcId="{9D4D393C-B701-2E49-8EC0-253974248BB8}" destId="{17817647-4A0A-3640-B111-65F0802F7708}" srcOrd="0" destOrd="0" presId="urn:microsoft.com/office/officeart/2008/layout/HorizontalMultiLevelHierarchy"/>
    <dgm:cxn modelId="{F9A0CB2C-5882-4DAA-BBBE-92F2E3CCAC29}" type="presOf" srcId="{82152CB6-E905-4000-9FB5-9925EC57027E}" destId="{6C98EF9E-A4A1-4877-B607-B0B8DC64C81D}" srcOrd="0" destOrd="0" presId="urn:microsoft.com/office/officeart/2008/layout/HorizontalMultiLevelHierarchy"/>
    <dgm:cxn modelId="{525B592D-00FA-42F5-AA69-D8FA483F382D}" type="presOf" srcId="{AFB69E72-D4E5-4670-9092-F0BAF977FECD}" destId="{6CFB5C34-83F9-4754-B554-6A0677BC4D85}" srcOrd="0" destOrd="0" presId="urn:microsoft.com/office/officeart/2008/layout/HorizontalMultiLevelHierarchy"/>
    <dgm:cxn modelId="{57D4972F-C285-4602-9764-BEBE1796D6F6}" type="presOf" srcId="{C013C720-16B4-4E0E-AC77-802C503495DB}" destId="{3837E560-6A9D-4432-BA8A-1B3E134F933F}" srcOrd="0" destOrd="0" presId="urn:microsoft.com/office/officeart/2008/layout/HorizontalMultiLevelHierarchy"/>
    <dgm:cxn modelId="{47F51F31-D028-480F-AD53-F059ADEA73C4}" type="presOf" srcId="{5B3E1B63-6A59-2647-BD7A-147A17F4BA84}" destId="{64FBBD48-77C4-2F41-9982-BE09C751B79F}" srcOrd="1" destOrd="0" presId="urn:microsoft.com/office/officeart/2008/layout/HorizontalMultiLevelHierarchy"/>
    <dgm:cxn modelId="{762FC736-9880-412F-BA60-F44F252A8BA2}" srcId="{C013C720-16B4-4E0E-AC77-802C503495DB}" destId="{AFB69E72-D4E5-4670-9092-F0BAF977FECD}" srcOrd="0" destOrd="0" parTransId="{B3BFAE03-3FA5-4284-81ED-899ED9456528}" sibTransId="{ABB59D9D-8FBF-44AF-B43C-E67F3ACFE14B}"/>
    <dgm:cxn modelId="{5C36DB3A-8291-4AC1-9316-51B472DDA5F3}" type="presOf" srcId="{06CEC4EB-7551-461B-9F95-A5C2814FBCA2}" destId="{546EDAD5-2118-428A-88ED-4D71D3039A46}" srcOrd="1" destOrd="0" presId="urn:microsoft.com/office/officeart/2008/layout/HorizontalMultiLevelHierarchy"/>
    <dgm:cxn modelId="{7A722F5B-BB3B-4A37-9C0A-DE462931AF88}" srcId="{1767A908-50FC-48B5-B1CB-32AB28DB2C4D}" destId="{26E0A6A6-F363-4119-98DC-55A201403E66}" srcOrd="3" destOrd="0" parTransId="{82152CB6-E905-4000-9FB5-9925EC57027E}" sibTransId="{23091A0D-C25A-46FC-8A9F-89A2A903E9E7}"/>
    <dgm:cxn modelId="{C422CC5D-69F0-47F4-B801-4648AACC522F}" type="presOf" srcId="{A7F5C6CF-9895-4098-95A9-6B531C9ED0DA}" destId="{7AF7D1FD-37DF-4B6D-9201-7D460C159390}" srcOrd="0" destOrd="0" presId="urn:microsoft.com/office/officeart/2008/layout/HorizontalMultiLevelHierarchy"/>
    <dgm:cxn modelId="{0159CF5F-D269-49A5-9BA9-BDB26B961035}" type="presOf" srcId="{F5CFA9F0-FC46-42A8-8CF1-04940B020F1A}" destId="{C4111B77-8958-476E-AC24-4266B6DAAB6F}" srcOrd="0" destOrd="0" presId="urn:microsoft.com/office/officeart/2008/layout/HorizontalMultiLevelHierarchy"/>
    <dgm:cxn modelId="{2356B862-2AEE-472E-B4AC-0E40414E952D}" srcId="{1767A908-50FC-48B5-B1CB-32AB28DB2C4D}" destId="{A7F5C6CF-9895-4098-95A9-6B531C9ED0DA}" srcOrd="4" destOrd="0" parTransId="{9666AABE-5862-4DF4-A78B-90F45DBF6766}" sibTransId="{FDC94BB1-D2DB-4FF8-966A-D8AD4BF6ED1A}"/>
    <dgm:cxn modelId="{509DFB65-A7E3-4DA0-87C7-88A7D29989C3}" srcId="{1767A908-50FC-48B5-B1CB-32AB28DB2C4D}" destId="{ABEA3D11-772F-4483-BBD0-CB22FF615AE2}" srcOrd="1" destOrd="0" parTransId="{F5CFA9F0-FC46-42A8-8CF1-04940B020F1A}" sibTransId="{BAF615EC-043B-4C18-BDE5-A969A43B1488}"/>
    <dgm:cxn modelId="{A27C4947-0044-7643-8AC6-3DA37B047BA7}" srcId="{DFDDC485-5B68-1D4B-BBAA-EE0CFE739BF1}" destId="{9D4D393C-B701-2E49-8EC0-253974248BB8}" srcOrd="0" destOrd="0" parTransId="{67871CC7-2B2F-8143-99B4-512EC498AF72}" sibTransId="{48EB1A96-1430-E247-B067-7B6B07205F22}"/>
    <dgm:cxn modelId="{7CA00F69-675D-4A53-8F2E-875C0833F5EC}" type="presOf" srcId="{CD7FE371-E67B-44BD-9BE7-2B5A7F04111F}" destId="{40619A9F-BDB6-4B99-980D-236D16942B21}" srcOrd="1" destOrd="0" presId="urn:microsoft.com/office/officeart/2008/layout/HorizontalMultiLevelHierarchy"/>
    <dgm:cxn modelId="{9F401549-8777-4385-B673-B83810F2B9A3}" srcId="{1767A908-50FC-48B5-B1CB-32AB28DB2C4D}" destId="{C013C720-16B4-4E0E-AC77-802C503495DB}" srcOrd="2" destOrd="0" parTransId="{BB31311C-BE00-41FE-82F0-54CBB24A063C}" sibTransId="{5C605D2A-6FF7-4015-A400-9AEAA75090CA}"/>
    <dgm:cxn modelId="{2D503F4B-EFE5-4B43-88A2-2AC1E87D035B}" type="presOf" srcId="{CD7FE371-E67B-44BD-9BE7-2B5A7F04111F}" destId="{B612B0B5-8046-4F76-B164-A4D07A50BF35}" srcOrd="0" destOrd="0" presId="urn:microsoft.com/office/officeart/2008/layout/HorizontalMultiLevelHierarchy"/>
    <dgm:cxn modelId="{53435554-AF58-4E41-B8DD-C90B6F8E041D}" type="presOf" srcId="{06CEC4EB-7551-461B-9F95-A5C2814FBCA2}" destId="{2F63E238-A5D0-4E38-AC3C-3E85B4A07751}" srcOrd="0" destOrd="0" presId="urn:microsoft.com/office/officeart/2008/layout/HorizontalMultiLevelHierarchy"/>
    <dgm:cxn modelId="{88E3B381-A8FD-419C-A5D0-BE90B1B6D6FC}" type="presOf" srcId="{BB31311C-BE00-41FE-82F0-54CBB24A063C}" destId="{DB128408-96EC-4B7D-AB9B-47EDCE89F43E}" srcOrd="1" destOrd="0" presId="urn:microsoft.com/office/officeart/2008/layout/HorizontalMultiLevelHierarchy"/>
    <dgm:cxn modelId="{BB38A883-7507-41A8-BB01-336629459659}" type="presOf" srcId="{F5CFA9F0-FC46-42A8-8CF1-04940B020F1A}" destId="{68B33B3C-A296-46F3-8520-ECA78C665C8E}" srcOrd="1" destOrd="0" presId="urn:microsoft.com/office/officeart/2008/layout/HorizontalMultiLevelHierarchy"/>
    <dgm:cxn modelId="{24B5FD87-9FAC-6B42-B753-12D7E9E9C786}" srcId="{1767A908-50FC-48B5-B1CB-32AB28DB2C4D}" destId="{DFDDC485-5B68-1D4B-BBAA-EE0CFE739BF1}" srcOrd="0" destOrd="0" parTransId="{5B3E1B63-6A59-2647-BD7A-147A17F4BA84}" sibTransId="{53862AE5-26E0-824A-B3ED-A4530AB197EA}"/>
    <dgm:cxn modelId="{242B5D94-F3AB-4D37-B8B4-A28D75E11AA5}" type="presOf" srcId="{6F59FEC8-736B-442D-A556-19B6FCD86E4C}" destId="{1162B6BB-A792-4234-8393-93328139A62D}" srcOrd="0" destOrd="0" presId="urn:microsoft.com/office/officeart/2008/layout/HorizontalMultiLevelHierarchy"/>
    <dgm:cxn modelId="{769D979D-8809-4A32-A54D-44E0596E502C}" type="presOf" srcId="{9666AABE-5862-4DF4-A78B-90F45DBF6766}" destId="{3B24713F-4F90-40FC-BB04-D44EFAEFE050}" srcOrd="0" destOrd="0" presId="urn:microsoft.com/office/officeart/2008/layout/HorizontalMultiLevelHierarchy"/>
    <dgm:cxn modelId="{46171CA8-E013-4389-A880-8C83482BFA04}" type="presOf" srcId="{FDA10471-183F-4B59-A65D-AD83FB14731E}" destId="{4C5221E2-CCBB-4CA2-B57C-8BC5C14A60F1}" srcOrd="0" destOrd="0" presId="urn:microsoft.com/office/officeart/2008/layout/HorizontalMultiLevelHierarchy"/>
    <dgm:cxn modelId="{B31AB2B0-7244-45A5-BA82-F910EB4AA599}" srcId="{A7F5C6CF-9895-4098-95A9-6B531C9ED0DA}" destId="{DA972C00-866D-49E9-96AA-1F7FD3CF725E}" srcOrd="0" destOrd="0" parTransId="{06CEC4EB-7551-461B-9F95-A5C2814FBCA2}" sibTransId="{BB7BCA5A-FB3D-4E72-8D74-C7F608DD0BF4}"/>
    <dgm:cxn modelId="{D269BFB0-F5F8-468E-A5B0-328B90F59093}" type="presOf" srcId="{B3BFAE03-3FA5-4284-81ED-899ED9456528}" destId="{46E306CC-0E45-47A7-9D77-D73D3ED4A16E}" srcOrd="1" destOrd="0" presId="urn:microsoft.com/office/officeart/2008/layout/HorizontalMultiLevelHierarchy"/>
    <dgm:cxn modelId="{14F3F9B5-3EA1-43E4-8CC4-4850D9877B37}" type="presOf" srcId="{1767A908-50FC-48B5-B1CB-32AB28DB2C4D}" destId="{0449A46E-D4D0-4508-80FC-1048588FD7DA}" srcOrd="0" destOrd="0" presId="urn:microsoft.com/office/officeart/2008/layout/HorizontalMultiLevelHierarchy"/>
    <dgm:cxn modelId="{83ACC3B6-0679-49B6-A326-58A61593BA24}" type="presOf" srcId="{82152CB6-E905-4000-9FB5-9925EC57027E}" destId="{315DEA5C-14D2-42EF-A3AB-7FB6B16F9A1A}" srcOrd="1" destOrd="0" presId="urn:microsoft.com/office/officeart/2008/layout/HorizontalMultiLevelHierarchy"/>
    <dgm:cxn modelId="{3D742EBA-4774-401A-BBE4-341714666669}" srcId="{ABEA3D11-772F-4483-BBD0-CB22FF615AE2}" destId="{0C7A0B5A-D423-4C2D-9F53-A1EACA1B94FD}" srcOrd="0" destOrd="0" parTransId="{CD7FE371-E67B-44BD-9BE7-2B5A7F04111F}" sibTransId="{773AF57E-D4FF-4F72-B167-17F955237FD8}"/>
    <dgm:cxn modelId="{2C75CFC1-D5B0-490D-A87D-A3819CB76F5D}" type="presOf" srcId="{0C7A0B5A-D423-4C2D-9F53-A1EACA1B94FD}" destId="{8D3E6D9B-77AB-414E-AD31-09591FEC9E16}" srcOrd="0" destOrd="0" presId="urn:microsoft.com/office/officeart/2008/layout/HorizontalMultiLevelHierarchy"/>
    <dgm:cxn modelId="{8CDCF9C9-91FF-464A-A797-7A8A188303CE}" srcId="{5B92B3D6-9AFC-4802-84B3-2BE822E058BC}" destId="{1767A908-50FC-48B5-B1CB-32AB28DB2C4D}" srcOrd="0" destOrd="0" parTransId="{7C2AA2A2-7B3B-47D3-918B-312E515004A5}" sibTransId="{84454A36-B4E0-4E50-AC4C-FDEA7A04A1EC}"/>
    <dgm:cxn modelId="{0BABB3D4-5084-4B32-B2FF-2BB07B070F4E}" type="presOf" srcId="{B3BFAE03-3FA5-4284-81ED-899ED9456528}" destId="{588ED14F-F2B9-4269-A9C5-1ADF776AA6EB}" srcOrd="0" destOrd="0" presId="urn:microsoft.com/office/officeart/2008/layout/HorizontalMultiLevelHierarchy"/>
    <dgm:cxn modelId="{9C2383DD-3D6D-41D1-A5D2-FE87E7769A44}" type="presOf" srcId="{DFDDC485-5B68-1D4B-BBAA-EE0CFE739BF1}" destId="{6249437E-9C27-A740-B59A-AC7A51D775DA}" srcOrd="0" destOrd="0" presId="urn:microsoft.com/office/officeart/2008/layout/HorizontalMultiLevelHierarchy"/>
    <dgm:cxn modelId="{F0DFF3E0-DC36-49FF-908E-BD18B15A8285}" type="presOf" srcId="{BB31311C-BE00-41FE-82F0-54CBB24A063C}" destId="{81B73A49-8879-4084-89BA-56DCEABFD305}" srcOrd="0" destOrd="0" presId="urn:microsoft.com/office/officeart/2008/layout/HorizontalMultiLevelHierarchy"/>
    <dgm:cxn modelId="{7902A3E5-A50F-48D7-92B2-104D3B12EA4E}" type="presOf" srcId="{ABEA3D11-772F-4483-BBD0-CB22FF615AE2}" destId="{62593014-2632-40A4-82E3-C16707A48FCD}" srcOrd="0" destOrd="0" presId="urn:microsoft.com/office/officeart/2008/layout/HorizontalMultiLevelHierarchy"/>
    <dgm:cxn modelId="{A26A28F0-C670-47FB-BF0D-93DABA1C08FB}" type="presOf" srcId="{5B92B3D6-9AFC-4802-84B3-2BE822E058BC}" destId="{142E2AE2-8ED4-4078-8EAB-52DCE7F8FD2F}" srcOrd="0" destOrd="0" presId="urn:microsoft.com/office/officeart/2008/layout/HorizontalMultiLevelHierarchy"/>
    <dgm:cxn modelId="{F0A8E7F1-9B2F-4777-8E28-A5417103FBB5}" srcId="{26E0A6A6-F363-4119-98DC-55A201403E66}" destId="{6F59FEC8-736B-442D-A556-19B6FCD86E4C}" srcOrd="0" destOrd="0" parTransId="{FDA10471-183F-4B59-A65D-AD83FB14731E}" sibTransId="{3973ECE2-341B-4101-AC2E-D5C98799A259}"/>
    <dgm:cxn modelId="{016A32F5-0C93-483E-A379-F742CAC42AE9}" type="presOf" srcId="{26E0A6A6-F363-4119-98DC-55A201403E66}" destId="{E4D033E6-9D00-40BD-8072-0946B818C5D1}" srcOrd="0" destOrd="0" presId="urn:microsoft.com/office/officeart/2008/layout/HorizontalMultiLevelHierarchy"/>
    <dgm:cxn modelId="{EE1FFF23-99D6-45C7-BD47-375816F96F20}" type="presParOf" srcId="{142E2AE2-8ED4-4078-8EAB-52DCE7F8FD2F}" destId="{7380F4BE-FE64-4A30-BFC9-E50B01B9AFFF}" srcOrd="0" destOrd="0" presId="urn:microsoft.com/office/officeart/2008/layout/HorizontalMultiLevelHierarchy"/>
    <dgm:cxn modelId="{A4F9524F-F7FC-4B71-A3BF-01F643A8E461}" type="presParOf" srcId="{7380F4BE-FE64-4A30-BFC9-E50B01B9AFFF}" destId="{0449A46E-D4D0-4508-80FC-1048588FD7DA}" srcOrd="0" destOrd="0" presId="urn:microsoft.com/office/officeart/2008/layout/HorizontalMultiLevelHierarchy"/>
    <dgm:cxn modelId="{3E7CBB93-10E9-4518-95E8-DD00EC33AF89}" type="presParOf" srcId="{7380F4BE-FE64-4A30-BFC9-E50B01B9AFFF}" destId="{3DF4D3EA-A3C1-4C8C-A8BF-1775C5A5C569}" srcOrd="1" destOrd="0" presId="urn:microsoft.com/office/officeart/2008/layout/HorizontalMultiLevelHierarchy"/>
    <dgm:cxn modelId="{0A0D1CD2-AEFE-46C9-8AFD-AE9BFC494114}" type="presParOf" srcId="{3DF4D3EA-A3C1-4C8C-A8BF-1775C5A5C569}" destId="{D805D159-4D98-2749-BB2C-6B239BAD6822}" srcOrd="0" destOrd="0" presId="urn:microsoft.com/office/officeart/2008/layout/HorizontalMultiLevelHierarchy"/>
    <dgm:cxn modelId="{B4267E32-4168-46C2-A040-DED4059DF212}" type="presParOf" srcId="{D805D159-4D98-2749-BB2C-6B239BAD6822}" destId="{64FBBD48-77C4-2F41-9982-BE09C751B79F}" srcOrd="0" destOrd="0" presId="urn:microsoft.com/office/officeart/2008/layout/HorizontalMultiLevelHierarchy"/>
    <dgm:cxn modelId="{77D719EA-769F-478F-A9B6-78D70AD38038}" type="presParOf" srcId="{3DF4D3EA-A3C1-4C8C-A8BF-1775C5A5C569}" destId="{BCC5EF52-13C7-A14E-A645-67579302A8E4}" srcOrd="1" destOrd="0" presId="urn:microsoft.com/office/officeart/2008/layout/HorizontalMultiLevelHierarchy"/>
    <dgm:cxn modelId="{BF3D438A-8C65-4C77-8159-20A74F5B6447}" type="presParOf" srcId="{BCC5EF52-13C7-A14E-A645-67579302A8E4}" destId="{6249437E-9C27-A740-B59A-AC7A51D775DA}" srcOrd="0" destOrd="0" presId="urn:microsoft.com/office/officeart/2008/layout/HorizontalMultiLevelHierarchy"/>
    <dgm:cxn modelId="{DA3774EF-E091-4361-94BA-D0C71EFBF8C1}" type="presParOf" srcId="{BCC5EF52-13C7-A14E-A645-67579302A8E4}" destId="{29D53871-90F1-E343-BAC0-120B9BA48CB0}" srcOrd="1" destOrd="0" presId="urn:microsoft.com/office/officeart/2008/layout/HorizontalMultiLevelHierarchy"/>
    <dgm:cxn modelId="{916239FA-8AEE-4457-8002-575D5E155C2E}" type="presParOf" srcId="{29D53871-90F1-E343-BAC0-120B9BA48CB0}" destId="{8B528FB9-3A5B-7440-950E-0B545DCEEC87}" srcOrd="0" destOrd="0" presId="urn:microsoft.com/office/officeart/2008/layout/HorizontalMultiLevelHierarchy"/>
    <dgm:cxn modelId="{331BE1D3-4072-415F-85B0-58246B83A28E}" type="presParOf" srcId="{8B528FB9-3A5B-7440-950E-0B545DCEEC87}" destId="{41741EAB-0C03-9B4A-A999-08D987648E9A}" srcOrd="0" destOrd="0" presId="urn:microsoft.com/office/officeart/2008/layout/HorizontalMultiLevelHierarchy"/>
    <dgm:cxn modelId="{886B0430-F90A-4A45-B5ED-85E1ABD3A545}" type="presParOf" srcId="{29D53871-90F1-E343-BAC0-120B9BA48CB0}" destId="{FDE27A05-F5EC-5446-BC73-31DF040527B0}" srcOrd="1" destOrd="0" presId="urn:microsoft.com/office/officeart/2008/layout/HorizontalMultiLevelHierarchy"/>
    <dgm:cxn modelId="{12F275D3-4DA7-4E41-A72D-375ABFE8F8D1}" type="presParOf" srcId="{FDE27A05-F5EC-5446-BC73-31DF040527B0}" destId="{17817647-4A0A-3640-B111-65F0802F7708}" srcOrd="0" destOrd="0" presId="urn:microsoft.com/office/officeart/2008/layout/HorizontalMultiLevelHierarchy"/>
    <dgm:cxn modelId="{F1F73041-146E-49BC-9201-D66260CA149B}" type="presParOf" srcId="{FDE27A05-F5EC-5446-BC73-31DF040527B0}" destId="{E38C1178-B60C-F243-9886-30CB09E893AF}" srcOrd="1" destOrd="0" presId="urn:microsoft.com/office/officeart/2008/layout/HorizontalMultiLevelHierarchy"/>
    <dgm:cxn modelId="{5604A79F-956E-4590-9E75-1C48DD75F83D}" type="presParOf" srcId="{3DF4D3EA-A3C1-4C8C-A8BF-1775C5A5C569}" destId="{C4111B77-8958-476E-AC24-4266B6DAAB6F}" srcOrd="2" destOrd="0" presId="urn:microsoft.com/office/officeart/2008/layout/HorizontalMultiLevelHierarchy"/>
    <dgm:cxn modelId="{A551A5A3-E458-482A-8ADD-C1DB73D5D1ED}" type="presParOf" srcId="{C4111B77-8958-476E-AC24-4266B6DAAB6F}" destId="{68B33B3C-A296-46F3-8520-ECA78C665C8E}" srcOrd="0" destOrd="0" presId="urn:microsoft.com/office/officeart/2008/layout/HorizontalMultiLevelHierarchy"/>
    <dgm:cxn modelId="{C540EC1F-D0F9-477C-9F35-7FEF686E5FB6}" type="presParOf" srcId="{3DF4D3EA-A3C1-4C8C-A8BF-1775C5A5C569}" destId="{C79DF67D-4F9B-458A-8AB3-C1C50FAC40FC}" srcOrd="3" destOrd="0" presId="urn:microsoft.com/office/officeart/2008/layout/HorizontalMultiLevelHierarchy"/>
    <dgm:cxn modelId="{8DDF459A-83A4-476B-9EA6-F3557E87BCF6}" type="presParOf" srcId="{C79DF67D-4F9B-458A-8AB3-C1C50FAC40FC}" destId="{62593014-2632-40A4-82E3-C16707A48FCD}" srcOrd="0" destOrd="0" presId="urn:microsoft.com/office/officeart/2008/layout/HorizontalMultiLevelHierarchy"/>
    <dgm:cxn modelId="{DF788AF3-5CC9-4357-A5F1-A82D70B3F483}" type="presParOf" srcId="{C79DF67D-4F9B-458A-8AB3-C1C50FAC40FC}" destId="{A2C9FA79-1483-4D46-AE92-5EEAB1436B13}" srcOrd="1" destOrd="0" presId="urn:microsoft.com/office/officeart/2008/layout/HorizontalMultiLevelHierarchy"/>
    <dgm:cxn modelId="{FC6C53F7-EBA9-4B3D-B48C-41B2839AB251}" type="presParOf" srcId="{A2C9FA79-1483-4D46-AE92-5EEAB1436B13}" destId="{B612B0B5-8046-4F76-B164-A4D07A50BF35}" srcOrd="0" destOrd="0" presId="urn:microsoft.com/office/officeart/2008/layout/HorizontalMultiLevelHierarchy"/>
    <dgm:cxn modelId="{1933C755-E711-432D-970F-6700EE97DF9C}" type="presParOf" srcId="{B612B0B5-8046-4F76-B164-A4D07A50BF35}" destId="{40619A9F-BDB6-4B99-980D-236D16942B21}" srcOrd="0" destOrd="0" presId="urn:microsoft.com/office/officeart/2008/layout/HorizontalMultiLevelHierarchy"/>
    <dgm:cxn modelId="{DDFC9405-1E1B-4D45-9202-1DBD592D15DA}" type="presParOf" srcId="{A2C9FA79-1483-4D46-AE92-5EEAB1436B13}" destId="{A4295B0E-B08D-4F6B-864F-DFEAAB45DD25}" srcOrd="1" destOrd="0" presId="urn:microsoft.com/office/officeart/2008/layout/HorizontalMultiLevelHierarchy"/>
    <dgm:cxn modelId="{EB76F1BA-9856-4833-9A66-B333E171C866}" type="presParOf" srcId="{A4295B0E-B08D-4F6B-864F-DFEAAB45DD25}" destId="{8D3E6D9B-77AB-414E-AD31-09591FEC9E16}" srcOrd="0" destOrd="0" presId="urn:microsoft.com/office/officeart/2008/layout/HorizontalMultiLevelHierarchy"/>
    <dgm:cxn modelId="{28C31C10-CD1B-4E19-B4FE-596EFA2C0894}" type="presParOf" srcId="{A4295B0E-B08D-4F6B-864F-DFEAAB45DD25}" destId="{1C5E53D1-E970-4915-B33E-76F099F03FFF}" srcOrd="1" destOrd="0" presId="urn:microsoft.com/office/officeart/2008/layout/HorizontalMultiLevelHierarchy"/>
    <dgm:cxn modelId="{A95852C6-B3C2-46F6-B441-6F5E783D45AA}" type="presParOf" srcId="{3DF4D3EA-A3C1-4C8C-A8BF-1775C5A5C569}" destId="{81B73A49-8879-4084-89BA-56DCEABFD305}" srcOrd="4" destOrd="0" presId="urn:microsoft.com/office/officeart/2008/layout/HorizontalMultiLevelHierarchy"/>
    <dgm:cxn modelId="{DB7AAE97-7873-46F2-A982-940621CEB802}" type="presParOf" srcId="{81B73A49-8879-4084-89BA-56DCEABFD305}" destId="{DB128408-96EC-4B7D-AB9B-47EDCE89F43E}" srcOrd="0" destOrd="0" presId="urn:microsoft.com/office/officeart/2008/layout/HorizontalMultiLevelHierarchy"/>
    <dgm:cxn modelId="{C1053477-E2AA-4BBB-BC95-70E4DD712F50}" type="presParOf" srcId="{3DF4D3EA-A3C1-4C8C-A8BF-1775C5A5C569}" destId="{C0B61604-D9C9-4D4C-810C-122300FC2254}" srcOrd="5" destOrd="0" presId="urn:microsoft.com/office/officeart/2008/layout/HorizontalMultiLevelHierarchy"/>
    <dgm:cxn modelId="{9F165174-72E9-42BD-BEFC-A533D9071108}" type="presParOf" srcId="{C0B61604-D9C9-4D4C-810C-122300FC2254}" destId="{3837E560-6A9D-4432-BA8A-1B3E134F933F}" srcOrd="0" destOrd="0" presId="urn:microsoft.com/office/officeart/2008/layout/HorizontalMultiLevelHierarchy"/>
    <dgm:cxn modelId="{760772B7-EAD9-4955-9A97-B6E8186EC3CA}" type="presParOf" srcId="{C0B61604-D9C9-4D4C-810C-122300FC2254}" destId="{269E632D-1B7D-4E26-8C8C-BA294B861C2B}" srcOrd="1" destOrd="0" presId="urn:microsoft.com/office/officeart/2008/layout/HorizontalMultiLevelHierarchy"/>
    <dgm:cxn modelId="{AFB70696-C4DE-4CFB-B18E-B26C645958E0}" type="presParOf" srcId="{269E632D-1B7D-4E26-8C8C-BA294B861C2B}" destId="{588ED14F-F2B9-4269-A9C5-1ADF776AA6EB}" srcOrd="0" destOrd="0" presId="urn:microsoft.com/office/officeart/2008/layout/HorizontalMultiLevelHierarchy"/>
    <dgm:cxn modelId="{1FC6C73B-B9F4-4B43-AA29-4AD87A40E28C}" type="presParOf" srcId="{588ED14F-F2B9-4269-A9C5-1ADF776AA6EB}" destId="{46E306CC-0E45-47A7-9D77-D73D3ED4A16E}" srcOrd="0" destOrd="0" presId="urn:microsoft.com/office/officeart/2008/layout/HorizontalMultiLevelHierarchy"/>
    <dgm:cxn modelId="{7D673A78-FBFF-4642-BA83-AD7F35320CAD}" type="presParOf" srcId="{269E632D-1B7D-4E26-8C8C-BA294B861C2B}" destId="{E30E254B-88D9-47D9-9B61-4A1E43B33FB9}" srcOrd="1" destOrd="0" presId="urn:microsoft.com/office/officeart/2008/layout/HorizontalMultiLevelHierarchy"/>
    <dgm:cxn modelId="{AE2C371B-DF2F-44E5-9DFF-AD80F80D9ACC}" type="presParOf" srcId="{E30E254B-88D9-47D9-9B61-4A1E43B33FB9}" destId="{6CFB5C34-83F9-4754-B554-6A0677BC4D85}" srcOrd="0" destOrd="0" presId="urn:microsoft.com/office/officeart/2008/layout/HorizontalMultiLevelHierarchy"/>
    <dgm:cxn modelId="{EE18F7C3-C686-4C2D-9743-BE43A777ED2D}" type="presParOf" srcId="{E30E254B-88D9-47D9-9B61-4A1E43B33FB9}" destId="{A794CAA4-4750-4D07-A623-39F2CA4BE2BA}" srcOrd="1" destOrd="0" presId="urn:microsoft.com/office/officeart/2008/layout/HorizontalMultiLevelHierarchy"/>
    <dgm:cxn modelId="{AB7058B7-B14C-44DD-991E-379228D45718}" type="presParOf" srcId="{3DF4D3EA-A3C1-4C8C-A8BF-1775C5A5C569}" destId="{6C98EF9E-A4A1-4877-B607-B0B8DC64C81D}" srcOrd="6" destOrd="0" presId="urn:microsoft.com/office/officeart/2008/layout/HorizontalMultiLevelHierarchy"/>
    <dgm:cxn modelId="{E5AA71FF-1530-40D8-80DB-394207E04142}" type="presParOf" srcId="{6C98EF9E-A4A1-4877-B607-B0B8DC64C81D}" destId="{315DEA5C-14D2-42EF-A3AB-7FB6B16F9A1A}" srcOrd="0" destOrd="0" presId="urn:microsoft.com/office/officeart/2008/layout/HorizontalMultiLevelHierarchy"/>
    <dgm:cxn modelId="{27230C90-E170-4705-A74F-18B32CCC00B6}" type="presParOf" srcId="{3DF4D3EA-A3C1-4C8C-A8BF-1775C5A5C569}" destId="{0DA94BE1-721E-461B-8A2F-8F2AAA950C84}" srcOrd="7" destOrd="0" presId="urn:microsoft.com/office/officeart/2008/layout/HorizontalMultiLevelHierarchy"/>
    <dgm:cxn modelId="{4D767DC5-7BA2-46F2-AA4A-16D545F63037}" type="presParOf" srcId="{0DA94BE1-721E-461B-8A2F-8F2AAA950C84}" destId="{E4D033E6-9D00-40BD-8072-0946B818C5D1}" srcOrd="0" destOrd="0" presId="urn:microsoft.com/office/officeart/2008/layout/HorizontalMultiLevelHierarchy"/>
    <dgm:cxn modelId="{C4D79AC9-4058-45C3-AB28-F2ECCC0DD88D}" type="presParOf" srcId="{0DA94BE1-721E-461B-8A2F-8F2AAA950C84}" destId="{B36C2BA8-8781-4639-B8A1-DB8BB921E610}" srcOrd="1" destOrd="0" presId="urn:microsoft.com/office/officeart/2008/layout/HorizontalMultiLevelHierarchy"/>
    <dgm:cxn modelId="{27662BDB-B3A7-433A-B7B7-7CB0B6F16CBE}" type="presParOf" srcId="{B36C2BA8-8781-4639-B8A1-DB8BB921E610}" destId="{4C5221E2-CCBB-4CA2-B57C-8BC5C14A60F1}" srcOrd="0" destOrd="0" presId="urn:microsoft.com/office/officeart/2008/layout/HorizontalMultiLevelHierarchy"/>
    <dgm:cxn modelId="{659E61C2-4BC5-4D5E-8D54-D144F93AFD87}" type="presParOf" srcId="{4C5221E2-CCBB-4CA2-B57C-8BC5C14A60F1}" destId="{7F8D2D6D-3BF1-4233-88BC-DF6E9BC1BAA4}" srcOrd="0" destOrd="0" presId="urn:microsoft.com/office/officeart/2008/layout/HorizontalMultiLevelHierarchy"/>
    <dgm:cxn modelId="{B59FE5DB-6E37-4226-BFED-5C9821EC39B7}" type="presParOf" srcId="{B36C2BA8-8781-4639-B8A1-DB8BB921E610}" destId="{37D59198-F8EB-4283-8E5C-EAC9DF8BD3F0}" srcOrd="1" destOrd="0" presId="urn:microsoft.com/office/officeart/2008/layout/HorizontalMultiLevelHierarchy"/>
    <dgm:cxn modelId="{E0988ECD-D502-4D74-8C31-80E1C788FE94}" type="presParOf" srcId="{37D59198-F8EB-4283-8E5C-EAC9DF8BD3F0}" destId="{1162B6BB-A792-4234-8393-93328139A62D}" srcOrd="0" destOrd="0" presId="urn:microsoft.com/office/officeart/2008/layout/HorizontalMultiLevelHierarchy"/>
    <dgm:cxn modelId="{AFD73FFF-A84E-4E0B-80E9-880A0A913E22}" type="presParOf" srcId="{37D59198-F8EB-4283-8E5C-EAC9DF8BD3F0}" destId="{37212997-ADE5-4204-B77A-8E70298A5006}" srcOrd="1" destOrd="0" presId="urn:microsoft.com/office/officeart/2008/layout/HorizontalMultiLevelHierarchy"/>
    <dgm:cxn modelId="{9F3EAF51-8E78-43B0-B084-DCC59DA266E3}" type="presParOf" srcId="{3DF4D3EA-A3C1-4C8C-A8BF-1775C5A5C569}" destId="{3B24713F-4F90-40FC-BB04-D44EFAEFE050}" srcOrd="8" destOrd="0" presId="urn:microsoft.com/office/officeart/2008/layout/HorizontalMultiLevelHierarchy"/>
    <dgm:cxn modelId="{37F35AC1-3951-4BAE-BC4A-A53E9C9F6FCB}" type="presParOf" srcId="{3B24713F-4F90-40FC-BB04-D44EFAEFE050}" destId="{40AFBE02-0004-4D15-BFB9-236F7C95E642}" srcOrd="0" destOrd="0" presId="urn:microsoft.com/office/officeart/2008/layout/HorizontalMultiLevelHierarchy"/>
    <dgm:cxn modelId="{DD9A3872-B91C-4044-8907-D17810821533}" type="presParOf" srcId="{3DF4D3EA-A3C1-4C8C-A8BF-1775C5A5C569}" destId="{D6522823-F7D9-488D-B3D4-D13B54E786AF}" srcOrd="9" destOrd="0" presId="urn:microsoft.com/office/officeart/2008/layout/HorizontalMultiLevelHierarchy"/>
    <dgm:cxn modelId="{DB50DAB6-3F3C-4FCE-AF7F-A144B2DA43F3}" type="presParOf" srcId="{D6522823-F7D9-488D-B3D4-D13B54E786AF}" destId="{7AF7D1FD-37DF-4B6D-9201-7D460C159390}" srcOrd="0" destOrd="0" presId="urn:microsoft.com/office/officeart/2008/layout/HorizontalMultiLevelHierarchy"/>
    <dgm:cxn modelId="{A3357FF5-FB35-46C6-9B61-126209E1165B}" type="presParOf" srcId="{D6522823-F7D9-488D-B3D4-D13B54E786AF}" destId="{CAD04958-8D9C-43D1-B242-9D4F90214860}" srcOrd="1" destOrd="0" presId="urn:microsoft.com/office/officeart/2008/layout/HorizontalMultiLevelHierarchy"/>
    <dgm:cxn modelId="{36BDC0F7-93AA-4E71-833D-7E2DFF25580E}" type="presParOf" srcId="{CAD04958-8D9C-43D1-B242-9D4F90214860}" destId="{2F63E238-A5D0-4E38-AC3C-3E85B4A07751}" srcOrd="0" destOrd="0" presId="urn:microsoft.com/office/officeart/2008/layout/HorizontalMultiLevelHierarchy"/>
    <dgm:cxn modelId="{521A12C4-C360-4222-94C7-4E5158C117F6}" type="presParOf" srcId="{2F63E238-A5D0-4E38-AC3C-3E85B4A07751}" destId="{546EDAD5-2118-428A-88ED-4D71D3039A46}" srcOrd="0" destOrd="0" presId="urn:microsoft.com/office/officeart/2008/layout/HorizontalMultiLevelHierarchy"/>
    <dgm:cxn modelId="{303415E0-6939-4072-B3AF-9D0A867685BA}" type="presParOf" srcId="{CAD04958-8D9C-43D1-B242-9D4F90214860}" destId="{FFCA917E-7254-451E-A53A-CB374DF7AE11}" srcOrd="1" destOrd="0" presId="urn:microsoft.com/office/officeart/2008/layout/HorizontalMultiLevelHierarchy"/>
    <dgm:cxn modelId="{1A1B3930-F0FE-402C-A9E9-84FA87CDEB65}" type="presParOf" srcId="{FFCA917E-7254-451E-A53A-CB374DF7AE11}" destId="{8BFEFA50-407B-471B-8A4A-B8FBDDB25615}" srcOrd="0" destOrd="0" presId="urn:microsoft.com/office/officeart/2008/layout/HorizontalMultiLevelHierarchy"/>
    <dgm:cxn modelId="{3D05CC15-181E-4F23-9472-1C30B74446D6}" type="presParOf" srcId="{FFCA917E-7254-451E-A53A-CB374DF7AE11}" destId="{84150ADD-8A03-4A1B-BF54-4AB2F269C03D}" srcOrd="1" destOrd="0" presId="urn:microsoft.com/office/officeart/2008/layout/HorizontalMultiLevelHierarchy"/>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FF6398F-68C2-41BE-83C9-10DC7FCC9C53}" type="doc">
      <dgm:prSet loTypeId="urn:microsoft.com/office/officeart/2005/8/layout/hList9" loCatId="list" qsTypeId="urn:microsoft.com/office/officeart/2005/8/quickstyle/3d1" qsCatId="3D" csTypeId="urn:microsoft.com/office/officeart/2005/8/colors/accent1_2" csCatId="accent1" phldr="1"/>
      <dgm:spPr/>
      <dgm:t>
        <a:bodyPr/>
        <a:lstStyle/>
        <a:p>
          <a:endParaRPr lang="zh-TW" altLang="en-US"/>
        </a:p>
      </dgm:t>
    </dgm:pt>
    <dgm:pt modelId="{A59203BE-7EA7-45C3-9A6A-2AF660227950}">
      <dgm:prSet phldrT="[文字]"/>
      <dgm:spPr/>
      <dgm:t>
        <a:bodyPr/>
        <a:lstStyle/>
        <a:p>
          <a:r>
            <a:rPr lang="zh-TW" altLang="en-US" b="1" dirty="0">
              <a:latin typeface="Microsoft JhengHei" panose="020B0604030504040204" pitchFamily="34" charset="-120"/>
              <a:ea typeface="Microsoft JhengHei" panose="020B0604030504040204" pitchFamily="34" charset="-120"/>
            </a:rPr>
            <a:t>發表</a:t>
          </a:r>
          <a:br>
            <a:rPr lang="en-US" altLang="zh-TW" b="1" dirty="0">
              <a:latin typeface="Microsoft JhengHei" panose="020B0604030504040204" pitchFamily="34" charset="-120"/>
              <a:ea typeface="Microsoft JhengHei" panose="020B0604030504040204" pitchFamily="34" charset="-120"/>
            </a:rPr>
          </a:br>
          <a:r>
            <a:rPr lang="zh-TW" altLang="en-US" b="1" dirty="0">
              <a:solidFill>
                <a:srgbClr val="FFFF00"/>
              </a:solidFill>
              <a:latin typeface="Microsoft JhengHei" panose="020B0604030504040204" pitchFamily="34" charset="-120"/>
              <a:ea typeface="Microsoft JhengHei" panose="020B0604030504040204" pitchFamily="34" charset="-120"/>
            </a:rPr>
            <a:t>型態</a:t>
          </a:r>
        </a:p>
      </dgm:t>
    </dgm:pt>
    <dgm:pt modelId="{BCF7092E-E1F0-45DD-9BD2-439C6AA2432E}" type="parTrans" cxnId="{CE4F3333-7218-4414-83BD-0E1F9D3608EA}">
      <dgm:prSet/>
      <dgm:spPr/>
      <dgm:t>
        <a:bodyPr/>
        <a:lstStyle/>
        <a:p>
          <a:endParaRPr lang="zh-TW" altLang="en-US"/>
        </a:p>
      </dgm:t>
    </dgm:pt>
    <dgm:pt modelId="{1B155152-CE7E-4526-8627-A821B76197A8}" type="sibTrans" cxnId="{CE4F3333-7218-4414-83BD-0E1F9D3608EA}">
      <dgm:prSet/>
      <dgm:spPr/>
      <dgm:t>
        <a:bodyPr/>
        <a:lstStyle/>
        <a:p>
          <a:endParaRPr lang="zh-TW" altLang="en-US"/>
        </a:p>
      </dgm:t>
    </dgm:pt>
    <dgm:pt modelId="{B49B6527-13DF-4157-805F-9D08308311BC}">
      <dgm:prSet phldrT="[文字]" custT="1"/>
      <dgm:spPr/>
      <dgm:t>
        <a:bodyPr/>
        <a:lstStyle/>
        <a:p>
          <a:r>
            <a:rPr lang="zh-TW" altLang="en-US" sz="2800" b="1" dirty="0">
              <a:solidFill>
                <a:srgbClr val="C00000"/>
              </a:solidFill>
              <a:latin typeface="Microsoft JhengHei" panose="020B0604030504040204" pitchFamily="34" charset="-120"/>
              <a:ea typeface="Microsoft JhengHei" panose="020B0604030504040204" pitchFamily="34" charset="-120"/>
            </a:rPr>
            <a:t>動態</a:t>
          </a:r>
        </a:p>
      </dgm:t>
    </dgm:pt>
    <dgm:pt modelId="{10A67D8D-E83C-48F5-B1C4-AD7E75322A8D}" type="parTrans" cxnId="{4372A842-537B-4627-964C-D3ACBBF26018}">
      <dgm:prSet/>
      <dgm:spPr/>
      <dgm:t>
        <a:bodyPr/>
        <a:lstStyle/>
        <a:p>
          <a:endParaRPr lang="zh-TW" altLang="en-US"/>
        </a:p>
      </dgm:t>
    </dgm:pt>
    <dgm:pt modelId="{6F55AED7-CAA8-4781-BC88-5AE9A15C5967}" type="sibTrans" cxnId="{4372A842-537B-4627-964C-D3ACBBF26018}">
      <dgm:prSet/>
      <dgm:spPr/>
      <dgm:t>
        <a:bodyPr/>
        <a:lstStyle/>
        <a:p>
          <a:endParaRPr lang="zh-TW" altLang="en-US"/>
        </a:p>
      </dgm:t>
    </dgm:pt>
    <dgm:pt modelId="{F14C497D-E592-4158-85E4-07061D2AE85D}">
      <dgm:prSet phldrT="[文字]"/>
      <dgm:spPr/>
      <dgm:t>
        <a:bodyPr/>
        <a:lstStyle/>
        <a:p>
          <a:r>
            <a:rPr lang="zh-TW" altLang="en-US" b="1" dirty="0">
              <a:latin typeface="Microsoft JhengHei" panose="020B0604030504040204" pitchFamily="34" charset="-120"/>
              <a:ea typeface="Microsoft JhengHei" panose="020B0604030504040204" pitchFamily="34" charset="-120"/>
            </a:rPr>
            <a:t>發表</a:t>
          </a:r>
          <a:br>
            <a:rPr lang="en-US" altLang="zh-TW" b="1" dirty="0">
              <a:latin typeface="Microsoft JhengHei" panose="020B0604030504040204" pitchFamily="34" charset="-120"/>
              <a:ea typeface="Microsoft JhengHei" panose="020B0604030504040204" pitchFamily="34" charset="-120"/>
            </a:rPr>
          </a:br>
          <a:r>
            <a:rPr lang="zh-TW" altLang="en-US" b="1" dirty="0">
              <a:solidFill>
                <a:srgbClr val="FFFF00"/>
              </a:solidFill>
              <a:latin typeface="Microsoft JhengHei" panose="020B0604030504040204" pitchFamily="34" charset="-120"/>
              <a:ea typeface="Microsoft JhengHei" panose="020B0604030504040204" pitchFamily="34" charset="-120"/>
            </a:rPr>
            <a:t>人員</a:t>
          </a:r>
        </a:p>
      </dgm:t>
    </dgm:pt>
    <dgm:pt modelId="{CEE1AADE-CCD7-428E-989A-1ECFACFBAEA0}" type="parTrans" cxnId="{8F936AB4-A9E0-4F60-9776-8F9AA569CD9A}">
      <dgm:prSet/>
      <dgm:spPr/>
      <dgm:t>
        <a:bodyPr/>
        <a:lstStyle/>
        <a:p>
          <a:endParaRPr lang="zh-TW" altLang="en-US"/>
        </a:p>
      </dgm:t>
    </dgm:pt>
    <dgm:pt modelId="{3E80215A-BFA7-46FE-901C-F73E458E257D}" type="sibTrans" cxnId="{8F936AB4-A9E0-4F60-9776-8F9AA569CD9A}">
      <dgm:prSet/>
      <dgm:spPr/>
      <dgm:t>
        <a:bodyPr/>
        <a:lstStyle/>
        <a:p>
          <a:endParaRPr lang="zh-TW" altLang="en-US"/>
        </a:p>
      </dgm:t>
    </dgm:pt>
    <dgm:pt modelId="{93C92769-77CE-4EF8-8413-B60488CAA9E7}">
      <dgm:prSet phldrT="[文字]" custT="1"/>
      <dgm:spPr/>
      <dgm:t>
        <a:bodyPr/>
        <a:lstStyle/>
        <a:p>
          <a:r>
            <a:rPr lang="zh-TW" altLang="en-US" sz="2800" b="1" dirty="0">
              <a:solidFill>
                <a:srgbClr val="C00000"/>
              </a:solidFill>
              <a:latin typeface="Microsoft JhengHei" panose="020B0604030504040204" pitchFamily="34" charset="-120"/>
              <a:ea typeface="Microsoft JhengHei" panose="020B0604030504040204" pitchFamily="34" charset="-120"/>
            </a:rPr>
            <a:t>學生</a:t>
          </a:r>
        </a:p>
      </dgm:t>
    </dgm:pt>
    <dgm:pt modelId="{42455D21-C741-4306-ACE4-C3C69DC93D43}" type="parTrans" cxnId="{5D7FEC7E-ADBC-4986-88B8-3EA0B207CADE}">
      <dgm:prSet/>
      <dgm:spPr/>
      <dgm:t>
        <a:bodyPr/>
        <a:lstStyle/>
        <a:p>
          <a:endParaRPr lang="zh-TW" altLang="en-US"/>
        </a:p>
      </dgm:t>
    </dgm:pt>
    <dgm:pt modelId="{69B8CB9E-CBB1-4DC2-950B-CD705A23C1DF}" type="sibTrans" cxnId="{5D7FEC7E-ADBC-4986-88B8-3EA0B207CADE}">
      <dgm:prSet/>
      <dgm:spPr/>
      <dgm:t>
        <a:bodyPr/>
        <a:lstStyle/>
        <a:p>
          <a:endParaRPr lang="zh-TW" altLang="en-US"/>
        </a:p>
      </dgm:t>
    </dgm:pt>
    <dgm:pt modelId="{28A62CCC-3E36-420F-9DEB-27212CA28B63}">
      <dgm:prSet phldrT="[文字]" custT="1"/>
      <dgm:spPr/>
      <dgm:t>
        <a:bodyPr/>
        <a:lstStyle/>
        <a:p>
          <a:r>
            <a:rPr lang="zh-TW" altLang="en-US" sz="2000" b="1" dirty="0">
              <a:latin typeface="Microsoft JhengHei" panose="020B0604030504040204" pitchFamily="34" charset="-120"/>
              <a:ea typeface="Microsoft JhengHei" panose="020B0604030504040204" pitchFamily="34" charset="-120"/>
            </a:rPr>
            <a:t>展演</a:t>
          </a:r>
          <a:endParaRPr lang="en-US" altLang="zh-TW" sz="2000" b="1" dirty="0">
            <a:latin typeface="Microsoft JhengHei" panose="020B0604030504040204" pitchFamily="34" charset="-120"/>
            <a:ea typeface="Microsoft JhengHei" panose="020B0604030504040204" pitchFamily="34" charset="-120"/>
          </a:endParaRPr>
        </a:p>
      </dgm:t>
    </dgm:pt>
    <dgm:pt modelId="{A3CA3C69-2B63-42B3-848B-17DF8744BF6C}" type="parTrans" cxnId="{43DFED29-E6B7-42C1-81BC-2C1382C13458}">
      <dgm:prSet/>
      <dgm:spPr/>
      <dgm:t>
        <a:bodyPr/>
        <a:lstStyle/>
        <a:p>
          <a:endParaRPr lang="zh-TW" altLang="en-US"/>
        </a:p>
      </dgm:t>
    </dgm:pt>
    <dgm:pt modelId="{CEFA2CDF-E54D-4EA1-B361-DD5888D0B0FD}" type="sibTrans" cxnId="{43DFED29-E6B7-42C1-81BC-2C1382C13458}">
      <dgm:prSet/>
      <dgm:spPr/>
      <dgm:t>
        <a:bodyPr/>
        <a:lstStyle/>
        <a:p>
          <a:endParaRPr lang="zh-TW" altLang="en-US"/>
        </a:p>
      </dgm:t>
    </dgm:pt>
    <dgm:pt modelId="{B11D0464-EE18-4794-95A6-97AFD5AF14CE}">
      <dgm:prSet phldrT="[文字]" custT="1"/>
      <dgm:spPr/>
      <dgm:t>
        <a:bodyPr/>
        <a:lstStyle/>
        <a:p>
          <a:r>
            <a:rPr lang="zh-TW" altLang="en-US" sz="2800" b="1" dirty="0">
              <a:solidFill>
                <a:srgbClr val="C00000"/>
              </a:solidFill>
              <a:latin typeface="Microsoft JhengHei" panose="020B0604030504040204" pitchFamily="34" charset="-120"/>
              <a:ea typeface="Microsoft JhengHei" panose="020B0604030504040204" pitchFamily="34" charset="-120"/>
            </a:rPr>
            <a:t>靜態</a:t>
          </a:r>
        </a:p>
      </dgm:t>
    </dgm:pt>
    <dgm:pt modelId="{D61D1FF7-17B3-4279-A0CF-4B772DAE8352}" type="parTrans" cxnId="{06E2B3F0-6972-4365-B603-F75BC46FD419}">
      <dgm:prSet/>
      <dgm:spPr/>
      <dgm:t>
        <a:bodyPr/>
        <a:lstStyle/>
        <a:p>
          <a:endParaRPr lang="zh-TW" altLang="en-US"/>
        </a:p>
      </dgm:t>
    </dgm:pt>
    <dgm:pt modelId="{037DC28E-EB10-4568-A009-D33528917C1D}" type="sibTrans" cxnId="{06E2B3F0-6972-4365-B603-F75BC46FD419}">
      <dgm:prSet/>
      <dgm:spPr/>
      <dgm:t>
        <a:bodyPr/>
        <a:lstStyle/>
        <a:p>
          <a:endParaRPr lang="zh-TW" altLang="en-US"/>
        </a:p>
      </dgm:t>
    </dgm:pt>
    <dgm:pt modelId="{E157C489-45FA-4E9E-AABB-3F94FB9AA250}">
      <dgm:prSet phldrT="[文字]" custT="1"/>
      <dgm:spPr/>
      <dgm:t>
        <a:bodyPr/>
        <a:lstStyle/>
        <a:p>
          <a:r>
            <a:rPr lang="zh-TW" altLang="en-US" sz="2000" b="1" dirty="0">
              <a:latin typeface="Microsoft JhengHei" panose="020B0604030504040204" pitchFamily="34" charset="-120"/>
              <a:ea typeface="Microsoft JhengHei" panose="020B0604030504040204" pitchFamily="34" charset="-120"/>
            </a:rPr>
            <a:t>檔案</a:t>
          </a:r>
        </a:p>
      </dgm:t>
    </dgm:pt>
    <dgm:pt modelId="{CE3B6113-4263-49A6-895D-5A022186FCE9}" type="parTrans" cxnId="{E86E22D6-3A6A-476F-AF1B-7F2414C85146}">
      <dgm:prSet/>
      <dgm:spPr/>
      <dgm:t>
        <a:bodyPr/>
        <a:lstStyle/>
        <a:p>
          <a:endParaRPr lang="zh-TW" altLang="en-US"/>
        </a:p>
      </dgm:t>
    </dgm:pt>
    <dgm:pt modelId="{44876F33-D62A-4005-86D7-B1F29D0210E0}" type="sibTrans" cxnId="{E86E22D6-3A6A-476F-AF1B-7F2414C85146}">
      <dgm:prSet/>
      <dgm:spPr/>
      <dgm:t>
        <a:bodyPr/>
        <a:lstStyle/>
        <a:p>
          <a:endParaRPr lang="zh-TW" altLang="en-US"/>
        </a:p>
      </dgm:t>
    </dgm:pt>
    <dgm:pt modelId="{E76126F5-8B63-4339-837C-1CB430B43C02}">
      <dgm:prSet custT="1"/>
      <dgm:spPr/>
      <dgm:t>
        <a:bodyPr/>
        <a:lstStyle/>
        <a:p>
          <a:r>
            <a:rPr lang="zh-TW" altLang="en-US" sz="2000" b="1" dirty="0">
              <a:latin typeface="Microsoft JhengHei" panose="020B0604030504040204" pitchFamily="34" charset="-120"/>
              <a:ea typeface="Microsoft JhengHei" panose="020B0604030504040204" pitchFamily="34" charset="-120"/>
            </a:rPr>
            <a:t>展演</a:t>
          </a:r>
          <a:endParaRPr lang="en-US" altLang="zh-TW" sz="2000" b="1" dirty="0">
            <a:latin typeface="Microsoft JhengHei" panose="020B0604030504040204" pitchFamily="34" charset="-120"/>
            <a:ea typeface="Microsoft JhengHei" panose="020B0604030504040204" pitchFamily="34" charset="-120"/>
          </a:endParaRPr>
        </a:p>
      </dgm:t>
    </dgm:pt>
    <dgm:pt modelId="{E1FA9B27-AF0C-456B-958F-720DCE1E6B08}" type="parTrans" cxnId="{3267A1C6-50C9-4AF8-876E-F58017A9C8DF}">
      <dgm:prSet/>
      <dgm:spPr/>
      <dgm:t>
        <a:bodyPr/>
        <a:lstStyle/>
        <a:p>
          <a:endParaRPr lang="zh-TW" altLang="en-US"/>
        </a:p>
      </dgm:t>
    </dgm:pt>
    <dgm:pt modelId="{BE89D28D-7DEF-423E-80F4-7B2BC06E20AE}" type="sibTrans" cxnId="{3267A1C6-50C9-4AF8-876E-F58017A9C8DF}">
      <dgm:prSet/>
      <dgm:spPr/>
      <dgm:t>
        <a:bodyPr/>
        <a:lstStyle/>
        <a:p>
          <a:endParaRPr lang="zh-TW" altLang="en-US"/>
        </a:p>
      </dgm:t>
    </dgm:pt>
    <dgm:pt modelId="{717A032E-F8EF-4728-A135-B52A40086605}">
      <dgm:prSet custT="1"/>
      <dgm:spPr/>
      <dgm:t>
        <a:bodyPr/>
        <a:lstStyle/>
        <a:p>
          <a:r>
            <a:rPr lang="zh-TW" altLang="en-US" sz="2800" b="1" dirty="0">
              <a:solidFill>
                <a:srgbClr val="C00000"/>
              </a:solidFill>
              <a:latin typeface="Microsoft JhengHei" panose="020B0604030504040204" pitchFamily="34" charset="-120"/>
              <a:ea typeface="Microsoft JhengHei" panose="020B0604030504040204" pitchFamily="34" charset="-120"/>
            </a:rPr>
            <a:t>老師</a:t>
          </a:r>
          <a:endParaRPr lang="en-US" altLang="zh-TW" sz="2800" b="1" dirty="0">
            <a:solidFill>
              <a:srgbClr val="C00000"/>
            </a:solidFill>
            <a:latin typeface="Microsoft JhengHei" panose="020B0604030504040204" pitchFamily="34" charset="-120"/>
            <a:ea typeface="Microsoft JhengHei" panose="020B0604030504040204" pitchFamily="34" charset="-120"/>
          </a:endParaRPr>
        </a:p>
      </dgm:t>
    </dgm:pt>
    <dgm:pt modelId="{F94FCFD6-1472-4A7B-AF64-2452E51FAAF9}" type="parTrans" cxnId="{9F221B2D-80F9-4416-A325-C230DA61CE9B}">
      <dgm:prSet/>
      <dgm:spPr/>
      <dgm:t>
        <a:bodyPr/>
        <a:lstStyle/>
        <a:p>
          <a:endParaRPr lang="zh-TW" altLang="en-US"/>
        </a:p>
      </dgm:t>
    </dgm:pt>
    <dgm:pt modelId="{6BD8DCDA-BD2D-4819-8AF8-EF3159BE2829}" type="sibTrans" cxnId="{9F221B2D-80F9-4416-A325-C230DA61CE9B}">
      <dgm:prSet/>
      <dgm:spPr/>
      <dgm:t>
        <a:bodyPr/>
        <a:lstStyle/>
        <a:p>
          <a:endParaRPr lang="zh-TW" altLang="en-US"/>
        </a:p>
      </dgm:t>
    </dgm:pt>
    <dgm:pt modelId="{0201D1BD-CBFE-49C4-B30B-F1CEB83E7B50}">
      <dgm:prSet custT="1"/>
      <dgm:spPr/>
      <dgm:t>
        <a:bodyPr/>
        <a:lstStyle/>
        <a:p>
          <a:r>
            <a:rPr lang="zh-TW" altLang="en-US" sz="1800" b="1" dirty="0">
              <a:latin typeface="Microsoft JhengHei" panose="020B0604030504040204" pitchFamily="34" charset="-120"/>
              <a:ea typeface="Microsoft JhengHei" panose="020B0604030504040204" pitchFamily="34" charset="-120"/>
            </a:rPr>
            <a:t>素養導向教學方案</a:t>
          </a:r>
          <a:endParaRPr lang="en-US" altLang="zh-TW" sz="1800" b="1" dirty="0">
            <a:latin typeface="Microsoft JhengHei" panose="020B0604030504040204" pitchFamily="34" charset="-120"/>
            <a:ea typeface="Microsoft JhengHei" panose="020B0604030504040204" pitchFamily="34" charset="-120"/>
          </a:endParaRPr>
        </a:p>
      </dgm:t>
    </dgm:pt>
    <dgm:pt modelId="{89342467-A923-4430-8A55-94C2E7AC8388}" type="parTrans" cxnId="{A3869339-6873-44DC-936C-FD77C01379A5}">
      <dgm:prSet/>
      <dgm:spPr/>
      <dgm:t>
        <a:bodyPr/>
        <a:lstStyle/>
        <a:p>
          <a:endParaRPr lang="zh-TW" altLang="en-US"/>
        </a:p>
      </dgm:t>
    </dgm:pt>
    <dgm:pt modelId="{5D844E0F-7B1B-4DF9-962E-735071FB4CE6}" type="sibTrans" cxnId="{A3869339-6873-44DC-936C-FD77C01379A5}">
      <dgm:prSet/>
      <dgm:spPr/>
      <dgm:t>
        <a:bodyPr/>
        <a:lstStyle/>
        <a:p>
          <a:endParaRPr lang="zh-TW" altLang="en-US"/>
        </a:p>
      </dgm:t>
    </dgm:pt>
    <dgm:pt modelId="{DC1A357A-2333-4689-8A9B-5DFCF2BB34EF}">
      <dgm:prSet custT="1"/>
      <dgm:spPr/>
      <dgm:t>
        <a:bodyPr/>
        <a:lstStyle/>
        <a:p>
          <a:r>
            <a:rPr lang="zh-TW" altLang="en-US" sz="1800" b="1" dirty="0">
              <a:latin typeface="Microsoft JhengHei" panose="020B0604030504040204" pitchFamily="34" charset="-120"/>
              <a:ea typeface="Microsoft JhengHei" panose="020B0604030504040204" pitchFamily="34" charset="-120"/>
            </a:rPr>
            <a:t>素養導向評量工具</a:t>
          </a:r>
          <a:endParaRPr lang="en-US" altLang="zh-TW" sz="1800" b="1" dirty="0">
            <a:latin typeface="Microsoft JhengHei" panose="020B0604030504040204" pitchFamily="34" charset="-120"/>
            <a:ea typeface="Microsoft JhengHei" panose="020B0604030504040204" pitchFamily="34" charset="-120"/>
          </a:endParaRPr>
        </a:p>
      </dgm:t>
    </dgm:pt>
    <dgm:pt modelId="{4163E164-D84D-4A65-A085-B519B57349B0}" type="parTrans" cxnId="{3704E744-DC2F-4152-AFAF-87DB8B08A110}">
      <dgm:prSet/>
      <dgm:spPr/>
      <dgm:t>
        <a:bodyPr/>
        <a:lstStyle/>
        <a:p>
          <a:endParaRPr lang="zh-TW" altLang="en-US"/>
        </a:p>
      </dgm:t>
    </dgm:pt>
    <dgm:pt modelId="{FA16164C-C9E0-46C8-A69C-2D06D5FC2277}" type="sibTrans" cxnId="{3704E744-DC2F-4152-AFAF-87DB8B08A110}">
      <dgm:prSet/>
      <dgm:spPr/>
      <dgm:t>
        <a:bodyPr/>
        <a:lstStyle/>
        <a:p>
          <a:endParaRPr lang="zh-TW" altLang="en-US"/>
        </a:p>
      </dgm:t>
    </dgm:pt>
    <dgm:pt modelId="{8158EF89-8850-4F23-86A8-CE06DF4D4B41}">
      <dgm:prSet custT="1"/>
      <dgm:spPr/>
      <dgm:t>
        <a:bodyPr/>
        <a:lstStyle/>
        <a:p>
          <a:r>
            <a:rPr lang="zh-TW" altLang="en-US" sz="1800" b="1" dirty="0">
              <a:latin typeface="Microsoft JhengHei" panose="020B0604030504040204" pitchFamily="34" charset="-120"/>
              <a:ea typeface="Microsoft JhengHei" panose="020B0604030504040204" pitchFamily="34" charset="-120"/>
            </a:rPr>
            <a:t>社群故事敘說等</a:t>
          </a:r>
        </a:p>
      </dgm:t>
    </dgm:pt>
    <dgm:pt modelId="{BDBF2B9C-1BA7-43F8-B3BB-99BA34BF343C}" type="parTrans" cxnId="{93B72D16-AB5E-4B98-9138-BC4FAA298B96}">
      <dgm:prSet/>
      <dgm:spPr/>
      <dgm:t>
        <a:bodyPr/>
        <a:lstStyle/>
        <a:p>
          <a:endParaRPr lang="zh-TW" altLang="en-US"/>
        </a:p>
      </dgm:t>
    </dgm:pt>
    <dgm:pt modelId="{AC73FEB5-D227-4FD4-8BE2-CE76E4EADF63}" type="sibTrans" cxnId="{93B72D16-AB5E-4B98-9138-BC4FAA298B96}">
      <dgm:prSet/>
      <dgm:spPr/>
      <dgm:t>
        <a:bodyPr/>
        <a:lstStyle/>
        <a:p>
          <a:endParaRPr lang="zh-TW" altLang="en-US"/>
        </a:p>
      </dgm:t>
    </dgm:pt>
    <dgm:pt modelId="{ABFAF086-E5E7-438D-A290-E1373674F3DE}">
      <dgm:prSet phldrT="[文字]" custT="1"/>
      <dgm:spPr/>
      <dgm:t>
        <a:bodyPr/>
        <a:lstStyle/>
        <a:p>
          <a:r>
            <a:rPr lang="zh-TW" altLang="en-US" sz="2000" b="1" dirty="0">
              <a:latin typeface="Microsoft JhengHei" panose="020B0604030504040204" pitchFamily="34" charset="-120"/>
              <a:ea typeface="Microsoft JhengHei" panose="020B0604030504040204" pitchFamily="34" charset="-120"/>
            </a:rPr>
            <a:t>行動研究等</a:t>
          </a:r>
        </a:p>
      </dgm:t>
    </dgm:pt>
    <dgm:pt modelId="{AB683B9E-48A2-40C8-821A-0A9A2C55B39D}" type="parTrans" cxnId="{B3E3F067-9BAE-435D-AF5B-4E7711598EBA}">
      <dgm:prSet/>
      <dgm:spPr/>
      <dgm:t>
        <a:bodyPr/>
        <a:lstStyle/>
        <a:p>
          <a:endParaRPr lang="zh-TW" altLang="en-US"/>
        </a:p>
      </dgm:t>
    </dgm:pt>
    <dgm:pt modelId="{087EB1BB-69C5-475C-AF8E-D964EFFD467F}" type="sibTrans" cxnId="{B3E3F067-9BAE-435D-AF5B-4E7711598EBA}">
      <dgm:prSet/>
      <dgm:spPr/>
      <dgm:t>
        <a:bodyPr/>
        <a:lstStyle/>
        <a:p>
          <a:endParaRPr lang="zh-TW" altLang="en-US"/>
        </a:p>
      </dgm:t>
    </dgm:pt>
    <dgm:pt modelId="{AD444C00-9675-449D-87EF-C2270152DF79}">
      <dgm:prSet phldrT="[文字]" custT="1"/>
      <dgm:spPr/>
      <dgm:t>
        <a:bodyPr/>
        <a:lstStyle/>
        <a:p>
          <a:r>
            <a:rPr lang="zh-TW" altLang="en-US" sz="2000" b="1" dirty="0">
              <a:latin typeface="Microsoft JhengHei" panose="020B0604030504040204" pitchFamily="34" charset="-120"/>
              <a:ea typeface="Microsoft JhengHei" panose="020B0604030504040204" pitchFamily="34" charset="-120"/>
            </a:rPr>
            <a:t>故事敘寫</a:t>
          </a:r>
        </a:p>
      </dgm:t>
    </dgm:pt>
    <dgm:pt modelId="{FEB27B63-A9D0-4D57-89A9-F379DC6F015C}" type="parTrans" cxnId="{F296FF60-FEFE-450F-BB05-064897ADF612}">
      <dgm:prSet/>
      <dgm:spPr/>
      <dgm:t>
        <a:bodyPr/>
        <a:lstStyle/>
        <a:p>
          <a:endParaRPr lang="zh-TW" altLang="en-US"/>
        </a:p>
      </dgm:t>
    </dgm:pt>
    <dgm:pt modelId="{37984A5A-59B8-4D85-9F65-080E0FFA6F7E}" type="sibTrans" cxnId="{F296FF60-FEFE-450F-BB05-064897ADF612}">
      <dgm:prSet/>
      <dgm:spPr/>
      <dgm:t>
        <a:bodyPr/>
        <a:lstStyle/>
        <a:p>
          <a:endParaRPr lang="zh-TW" altLang="en-US"/>
        </a:p>
      </dgm:t>
    </dgm:pt>
    <dgm:pt modelId="{E2C1E6B6-B524-4AA8-8838-8724CDA071F7}">
      <dgm:prSet phldrT="[文字]" custT="1"/>
      <dgm:spPr/>
      <dgm:t>
        <a:bodyPr/>
        <a:lstStyle/>
        <a:p>
          <a:r>
            <a:rPr lang="zh-TW" altLang="en-US" sz="2000" b="1" dirty="0">
              <a:latin typeface="Microsoft JhengHei" panose="020B0604030504040204" pitchFamily="34" charset="-120"/>
              <a:ea typeface="Microsoft JhengHei" panose="020B0604030504040204" pitchFamily="34" charset="-120"/>
              <a:hlinkClick xmlns:r="http://schemas.openxmlformats.org/officeDocument/2006/relationships" r:id="rId1"/>
            </a:rPr>
            <a:t>微電影</a:t>
          </a:r>
          <a:r>
            <a:rPr lang="zh-TW" altLang="en-US" sz="2000" b="1" dirty="0">
              <a:latin typeface="Microsoft JhengHei" panose="020B0604030504040204" pitchFamily="34" charset="-120"/>
              <a:ea typeface="Microsoft JhengHei" panose="020B0604030504040204" pitchFamily="34" charset="-120"/>
            </a:rPr>
            <a:t>等</a:t>
          </a:r>
          <a:endParaRPr lang="en-US" altLang="zh-TW" sz="2000" b="1" dirty="0">
            <a:latin typeface="Microsoft JhengHei" panose="020B0604030504040204" pitchFamily="34" charset="-120"/>
            <a:ea typeface="Microsoft JhengHei" panose="020B0604030504040204" pitchFamily="34" charset="-120"/>
          </a:endParaRPr>
        </a:p>
      </dgm:t>
    </dgm:pt>
    <dgm:pt modelId="{2607D83E-5388-48D8-BCE3-6F8EA8F0B0D0}" type="parTrans" cxnId="{274DB24F-DBEB-4ACE-829E-6996AC4E21DA}">
      <dgm:prSet/>
      <dgm:spPr/>
      <dgm:t>
        <a:bodyPr/>
        <a:lstStyle/>
        <a:p>
          <a:endParaRPr lang="zh-TW" altLang="en-US"/>
        </a:p>
      </dgm:t>
    </dgm:pt>
    <dgm:pt modelId="{0D3C4B3F-5AA7-4631-BE12-2E3D0A6CF508}" type="sibTrans" cxnId="{274DB24F-DBEB-4ACE-829E-6996AC4E21DA}">
      <dgm:prSet/>
      <dgm:spPr/>
      <dgm:t>
        <a:bodyPr/>
        <a:lstStyle/>
        <a:p>
          <a:endParaRPr lang="zh-TW" altLang="en-US"/>
        </a:p>
      </dgm:t>
    </dgm:pt>
    <dgm:pt modelId="{62246842-140F-4727-86F8-51FCB735BB1B}">
      <dgm:prSet custT="1"/>
      <dgm:spPr/>
      <dgm:t>
        <a:bodyPr/>
        <a:lstStyle/>
        <a:p>
          <a:r>
            <a:rPr lang="zh-TW" altLang="en-US" sz="2000" b="1" dirty="0">
              <a:latin typeface="Microsoft JhengHei" panose="020B0604030504040204" pitchFamily="34" charset="-120"/>
              <a:ea typeface="Microsoft JhengHei" panose="020B0604030504040204" pitchFamily="34" charset="-120"/>
            </a:rPr>
            <a:t>競賽等</a:t>
          </a:r>
          <a:endParaRPr lang="en-US" altLang="zh-TW" sz="2000" b="1" dirty="0">
            <a:latin typeface="Microsoft JhengHei" panose="020B0604030504040204" pitchFamily="34" charset="-120"/>
            <a:ea typeface="Microsoft JhengHei" panose="020B0604030504040204" pitchFamily="34" charset="-120"/>
          </a:endParaRPr>
        </a:p>
      </dgm:t>
    </dgm:pt>
    <dgm:pt modelId="{2C4C3A29-A9D2-4227-96D2-2BB34198DF5E}" type="parTrans" cxnId="{AC955E47-4AD3-4027-AB6F-0104341C1A5E}">
      <dgm:prSet/>
      <dgm:spPr/>
      <dgm:t>
        <a:bodyPr/>
        <a:lstStyle/>
        <a:p>
          <a:endParaRPr lang="zh-TW" altLang="en-US"/>
        </a:p>
      </dgm:t>
    </dgm:pt>
    <dgm:pt modelId="{73F4BF31-ADBC-4D4F-A64F-D786D7F49A87}" type="sibTrans" cxnId="{AC955E47-4AD3-4027-AB6F-0104341C1A5E}">
      <dgm:prSet/>
      <dgm:spPr/>
      <dgm:t>
        <a:bodyPr/>
        <a:lstStyle/>
        <a:p>
          <a:endParaRPr lang="zh-TW" altLang="en-US"/>
        </a:p>
      </dgm:t>
    </dgm:pt>
    <dgm:pt modelId="{4E3473C1-94F4-476A-A783-7AD583A97724}" type="pres">
      <dgm:prSet presAssocID="{BFF6398F-68C2-41BE-83C9-10DC7FCC9C53}" presName="list" presStyleCnt="0">
        <dgm:presLayoutVars>
          <dgm:dir/>
          <dgm:animLvl val="lvl"/>
        </dgm:presLayoutVars>
      </dgm:prSet>
      <dgm:spPr/>
    </dgm:pt>
    <dgm:pt modelId="{341EBC6D-EB66-4385-8C2F-9A7C1DF21111}" type="pres">
      <dgm:prSet presAssocID="{A59203BE-7EA7-45C3-9A6A-2AF660227950}" presName="posSpace" presStyleCnt="0"/>
      <dgm:spPr/>
    </dgm:pt>
    <dgm:pt modelId="{EAC2A304-A980-4EA8-B3AB-4F8C4C42519F}" type="pres">
      <dgm:prSet presAssocID="{A59203BE-7EA7-45C3-9A6A-2AF660227950}" presName="vertFlow" presStyleCnt="0"/>
      <dgm:spPr/>
    </dgm:pt>
    <dgm:pt modelId="{7F1E954B-1925-4B1D-BE5D-5D9B4BF390A1}" type="pres">
      <dgm:prSet presAssocID="{A59203BE-7EA7-45C3-9A6A-2AF660227950}" presName="topSpace" presStyleCnt="0"/>
      <dgm:spPr/>
    </dgm:pt>
    <dgm:pt modelId="{70178E4F-0A09-4929-BF65-CA4728CEFE5A}" type="pres">
      <dgm:prSet presAssocID="{A59203BE-7EA7-45C3-9A6A-2AF660227950}" presName="firstComp" presStyleCnt="0"/>
      <dgm:spPr/>
    </dgm:pt>
    <dgm:pt modelId="{02007255-BF15-431F-A706-BBC3F5BC5C2F}" type="pres">
      <dgm:prSet presAssocID="{A59203BE-7EA7-45C3-9A6A-2AF660227950}" presName="firstChild" presStyleLbl="bgAccFollowNode1" presStyleIdx="0" presStyleCnt="4" custScaleY="113113" custLinFactNeighborY="-7811"/>
      <dgm:spPr/>
    </dgm:pt>
    <dgm:pt modelId="{686A8416-24F2-45E9-BD49-E00399C7580C}" type="pres">
      <dgm:prSet presAssocID="{A59203BE-7EA7-45C3-9A6A-2AF660227950}" presName="firstChildTx" presStyleLbl="bgAccFollowNode1" presStyleIdx="0" presStyleCnt="4">
        <dgm:presLayoutVars>
          <dgm:bulletEnabled val="1"/>
        </dgm:presLayoutVars>
      </dgm:prSet>
      <dgm:spPr/>
    </dgm:pt>
    <dgm:pt modelId="{EB686346-5EF7-4CE7-AAEE-458ED7CCF765}" type="pres">
      <dgm:prSet presAssocID="{B11D0464-EE18-4794-95A6-97AFD5AF14CE}" presName="comp" presStyleCnt="0"/>
      <dgm:spPr/>
    </dgm:pt>
    <dgm:pt modelId="{43BC1111-DD3B-4E11-B2B8-4F8B2E5F0B3A}" type="pres">
      <dgm:prSet presAssocID="{B11D0464-EE18-4794-95A6-97AFD5AF14CE}" presName="child" presStyleLbl="bgAccFollowNode1" presStyleIdx="1" presStyleCnt="4" custScaleY="143036" custLinFactNeighborY="-7811"/>
      <dgm:spPr/>
    </dgm:pt>
    <dgm:pt modelId="{62739AA2-C1BA-4EEE-9190-1289FC4729C3}" type="pres">
      <dgm:prSet presAssocID="{B11D0464-EE18-4794-95A6-97AFD5AF14CE}" presName="childTx" presStyleLbl="bgAccFollowNode1" presStyleIdx="1" presStyleCnt="4">
        <dgm:presLayoutVars>
          <dgm:bulletEnabled val="1"/>
        </dgm:presLayoutVars>
      </dgm:prSet>
      <dgm:spPr/>
    </dgm:pt>
    <dgm:pt modelId="{3303F88D-DFF0-46E4-83AB-8D95BBF3AF28}" type="pres">
      <dgm:prSet presAssocID="{A59203BE-7EA7-45C3-9A6A-2AF660227950}" presName="negSpace" presStyleCnt="0"/>
      <dgm:spPr/>
    </dgm:pt>
    <dgm:pt modelId="{816EB79A-F146-48D0-8A83-F5CC18CE54A3}" type="pres">
      <dgm:prSet presAssocID="{A59203BE-7EA7-45C3-9A6A-2AF660227950}" presName="circle" presStyleLbl="node1" presStyleIdx="0" presStyleCnt="2"/>
      <dgm:spPr/>
    </dgm:pt>
    <dgm:pt modelId="{2FA814E6-E721-4F85-BE46-241330848094}" type="pres">
      <dgm:prSet presAssocID="{1B155152-CE7E-4526-8627-A821B76197A8}" presName="transSpace" presStyleCnt="0"/>
      <dgm:spPr/>
    </dgm:pt>
    <dgm:pt modelId="{B5443096-E017-4039-8905-09E780554DE0}" type="pres">
      <dgm:prSet presAssocID="{F14C497D-E592-4158-85E4-07061D2AE85D}" presName="posSpace" presStyleCnt="0"/>
      <dgm:spPr/>
    </dgm:pt>
    <dgm:pt modelId="{FC502692-14B5-40E9-B24D-E932E0C98418}" type="pres">
      <dgm:prSet presAssocID="{F14C497D-E592-4158-85E4-07061D2AE85D}" presName="vertFlow" presStyleCnt="0"/>
      <dgm:spPr/>
    </dgm:pt>
    <dgm:pt modelId="{81CED01E-9EDA-4C4A-AC27-9F8AC44C8704}" type="pres">
      <dgm:prSet presAssocID="{F14C497D-E592-4158-85E4-07061D2AE85D}" presName="topSpace" presStyleCnt="0"/>
      <dgm:spPr/>
    </dgm:pt>
    <dgm:pt modelId="{D30012BD-3A91-4539-91C3-9EE28DF58E0C}" type="pres">
      <dgm:prSet presAssocID="{F14C497D-E592-4158-85E4-07061D2AE85D}" presName="firstComp" presStyleCnt="0"/>
      <dgm:spPr/>
    </dgm:pt>
    <dgm:pt modelId="{E456FE2B-DAF4-4787-9437-C3F2DCC74153}" type="pres">
      <dgm:prSet presAssocID="{F14C497D-E592-4158-85E4-07061D2AE85D}" presName="firstChild" presStyleLbl="bgAccFollowNode1" presStyleIdx="2" presStyleCnt="4" custScaleX="109624" custScaleY="106841"/>
      <dgm:spPr/>
    </dgm:pt>
    <dgm:pt modelId="{3EB81975-48FE-4B8C-B20E-B5579296F15D}" type="pres">
      <dgm:prSet presAssocID="{F14C497D-E592-4158-85E4-07061D2AE85D}" presName="firstChildTx" presStyleLbl="bgAccFollowNode1" presStyleIdx="2" presStyleCnt="4">
        <dgm:presLayoutVars>
          <dgm:bulletEnabled val="1"/>
        </dgm:presLayoutVars>
      </dgm:prSet>
      <dgm:spPr/>
    </dgm:pt>
    <dgm:pt modelId="{D0271764-7F1A-4FFF-A7BB-07F68F2B37B7}" type="pres">
      <dgm:prSet presAssocID="{717A032E-F8EF-4728-A135-B52A40086605}" presName="comp" presStyleCnt="0"/>
      <dgm:spPr/>
    </dgm:pt>
    <dgm:pt modelId="{89BD231B-2C89-45DA-BB15-A1ED91084810}" type="pres">
      <dgm:prSet presAssocID="{717A032E-F8EF-4728-A135-B52A40086605}" presName="child" presStyleLbl="bgAccFollowNode1" presStyleIdx="3" presStyleCnt="4" custScaleX="110144" custScaleY="134511" custLinFactNeighborX="2321" custLinFactNeighborY="842"/>
      <dgm:spPr/>
    </dgm:pt>
    <dgm:pt modelId="{664B00C2-4E82-42BC-BD4F-B4757B357306}" type="pres">
      <dgm:prSet presAssocID="{717A032E-F8EF-4728-A135-B52A40086605}" presName="childTx" presStyleLbl="bgAccFollowNode1" presStyleIdx="3" presStyleCnt="4">
        <dgm:presLayoutVars>
          <dgm:bulletEnabled val="1"/>
        </dgm:presLayoutVars>
      </dgm:prSet>
      <dgm:spPr/>
    </dgm:pt>
    <dgm:pt modelId="{65C23E8C-6A6F-4E11-A42C-BF2AC75A2586}" type="pres">
      <dgm:prSet presAssocID="{F14C497D-E592-4158-85E4-07061D2AE85D}" presName="negSpace" presStyleCnt="0"/>
      <dgm:spPr/>
    </dgm:pt>
    <dgm:pt modelId="{9387ACA8-61AD-4A2D-BDF3-B9A8DE486EF5}" type="pres">
      <dgm:prSet presAssocID="{F14C497D-E592-4158-85E4-07061D2AE85D}" presName="circle" presStyleLbl="node1" presStyleIdx="1" presStyleCnt="2" custLinFactNeighborX="-12499" custLinFactNeighborY="-2387"/>
      <dgm:spPr/>
    </dgm:pt>
  </dgm:ptLst>
  <dgm:cxnLst>
    <dgm:cxn modelId="{38772600-7FD4-40FC-81E6-AA22EEE69CE8}" type="presOf" srcId="{B11D0464-EE18-4794-95A6-97AFD5AF14CE}" destId="{43BC1111-DD3B-4E11-B2B8-4F8B2E5F0B3A}" srcOrd="0" destOrd="0" presId="urn:microsoft.com/office/officeart/2005/8/layout/hList9"/>
    <dgm:cxn modelId="{F7B7DE01-92BE-448D-9DC6-E71F829AD8BC}" type="presOf" srcId="{DC1A357A-2333-4689-8A9B-5DFCF2BB34EF}" destId="{89BD231B-2C89-45DA-BB15-A1ED91084810}" srcOrd="0" destOrd="2" presId="urn:microsoft.com/office/officeart/2005/8/layout/hList9"/>
    <dgm:cxn modelId="{EE3EF405-5F05-4233-B1BF-F70E987E91AB}" type="presOf" srcId="{E2C1E6B6-B524-4AA8-8838-8724CDA071F7}" destId="{686A8416-24F2-45E9-BD49-E00399C7580C}" srcOrd="1" destOrd="2" presId="urn:microsoft.com/office/officeart/2005/8/layout/hList9"/>
    <dgm:cxn modelId="{430CB611-C992-4D69-846D-FE12EB3FED8D}" type="presOf" srcId="{E76126F5-8B63-4339-837C-1CB430B43C02}" destId="{E456FE2B-DAF4-4787-9437-C3F2DCC74153}" srcOrd="0" destOrd="1" presId="urn:microsoft.com/office/officeart/2005/8/layout/hList9"/>
    <dgm:cxn modelId="{93B72D16-AB5E-4B98-9138-BC4FAA298B96}" srcId="{717A032E-F8EF-4728-A135-B52A40086605}" destId="{8158EF89-8850-4F23-86A8-CE06DF4D4B41}" srcOrd="2" destOrd="0" parTransId="{BDBF2B9C-1BA7-43F8-B3BB-99BA34BF343C}" sibTransId="{AC73FEB5-D227-4FD4-8BE2-CE76E4EADF63}"/>
    <dgm:cxn modelId="{5C9D7821-0F9A-465B-889D-0A9CF4CC1F07}" type="presOf" srcId="{E157C489-45FA-4E9E-AABB-3F94FB9AA250}" destId="{62739AA2-C1BA-4EEE-9190-1289FC4729C3}" srcOrd="1" destOrd="1" presId="urn:microsoft.com/office/officeart/2005/8/layout/hList9"/>
    <dgm:cxn modelId="{3BF07823-C31E-4830-A409-E252A60163DC}" type="presOf" srcId="{28A62CCC-3E36-420F-9DEB-27212CA28B63}" destId="{02007255-BF15-431F-A706-BBC3F5BC5C2F}" srcOrd="0" destOrd="1" presId="urn:microsoft.com/office/officeart/2005/8/layout/hList9"/>
    <dgm:cxn modelId="{43DFED29-E6B7-42C1-81BC-2C1382C13458}" srcId="{B49B6527-13DF-4157-805F-9D08308311BC}" destId="{28A62CCC-3E36-420F-9DEB-27212CA28B63}" srcOrd="0" destOrd="0" parTransId="{A3CA3C69-2B63-42B3-848B-17DF8744BF6C}" sibTransId="{CEFA2CDF-E54D-4EA1-B361-DD5888D0B0FD}"/>
    <dgm:cxn modelId="{9F221B2D-80F9-4416-A325-C230DA61CE9B}" srcId="{F14C497D-E592-4158-85E4-07061D2AE85D}" destId="{717A032E-F8EF-4728-A135-B52A40086605}" srcOrd="1" destOrd="0" parTransId="{F94FCFD6-1472-4A7B-AF64-2452E51FAAF9}" sibTransId="{6BD8DCDA-BD2D-4819-8AF8-EF3159BE2829}"/>
    <dgm:cxn modelId="{CE4F3333-7218-4414-83BD-0E1F9D3608EA}" srcId="{BFF6398F-68C2-41BE-83C9-10DC7FCC9C53}" destId="{A59203BE-7EA7-45C3-9A6A-2AF660227950}" srcOrd="0" destOrd="0" parTransId="{BCF7092E-E1F0-45DD-9BD2-439C6AA2432E}" sibTransId="{1B155152-CE7E-4526-8627-A821B76197A8}"/>
    <dgm:cxn modelId="{B6A45535-F2AC-402A-97C7-411C7FA69DDB}" type="presOf" srcId="{717A032E-F8EF-4728-A135-B52A40086605}" destId="{664B00C2-4E82-42BC-BD4F-B4757B357306}" srcOrd="1" destOrd="0" presId="urn:microsoft.com/office/officeart/2005/8/layout/hList9"/>
    <dgm:cxn modelId="{2FD8D237-C2E4-4F96-A383-C244EB7A7183}" type="presOf" srcId="{28A62CCC-3E36-420F-9DEB-27212CA28B63}" destId="{686A8416-24F2-45E9-BD49-E00399C7580C}" srcOrd="1" destOrd="1" presId="urn:microsoft.com/office/officeart/2005/8/layout/hList9"/>
    <dgm:cxn modelId="{A3869339-6873-44DC-936C-FD77C01379A5}" srcId="{717A032E-F8EF-4728-A135-B52A40086605}" destId="{0201D1BD-CBFE-49C4-B30B-F1CEB83E7B50}" srcOrd="0" destOrd="0" parTransId="{89342467-A923-4430-8A55-94C2E7AC8388}" sibTransId="{5D844E0F-7B1B-4DF9-962E-735071FB4CE6}"/>
    <dgm:cxn modelId="{F296FF60-FEFE-450F-BB05-064897ADF612}" srcId="{B11D0464-EE18-4794-95A6-97AFD5AF14CE}" destId="{AD444C00-9675-449D-87EF-C2270152DF79}" srcOrd="1" destOrd="0" parTransId="{FEB27B63-A9D0-4D57-89A9-F379DC6F015C}" sibTransId="{37984A5A-59B8-4D85-9F65-080E0FFA6F7E}"/>
    <dgm:cxn modelId="{34833E42-9F2E-4C64-B268-CFBB700F0A54}" type="presOf" srcId="{DC1A357A-2333-4689-8A9B-5DFCF2BB34EF}" destId="{664B00C2-4E82-42BC-BD4F-B4757B357306}" srcOrd="1" destOrd="2" presId="urn:microsoft.com/office/officeart/2005/8/layout/hList9"/>
    <dgm:cxn modelId="{4372A842-537B-4627-964C-D3ACBBF26018}" srcId="{A59203BE-7EA7-45C3-9A6A-2AF660227950}" destId="{B49B6527-13DF-4157-805F-9D08308311BC}" srcOrd="0" destOrd="0" parTransId="{10A67D8D-E83C-48F5-B1C4-AD7E75322A8D}" sibTransId="{6F55AED7-CAA8-4781-BC88-5AE9A15C5967}"/>
    <dgm:cxn modelId="{3704E744-DC2F-4152-AFAF-87DB8B08A110}" srcId="{717A032E-F8EF-4728-A135-B52A40086605}" destId="{DC1A357A-2333-4689-8A9B-5DFCF2BB34EF}" srcOrd="1" destOrd="0" parTransId="{4163E164-D84D-4A65-A085-B519B57349B0}" sibTransId="{FA16164C-C9E0-46C8-A69C-2D06D5FC2277}"/>
    <dgm:cxn modelId="{59351467-0CAD-47CB-A6B6-B296B306A5F2}" type="presOf" srcId="{93C92769-77CE-4EF8-8413-B60488CAA9E7}" destId="{3EB81975-48FE-4B8C-B20E-B5579296F15D}" srcOrd="1" destOrd="0" presId="urn:microsoft.com/office/officeart/2005/8/layout/hList9"/>
    <dgm:cxn modelId="{AC955E47-4AD3-4027-AB6F-0104341C1A5E}" srcId="{93C92769-77CE-4EF8-8413-B60488CAA9E7}" destId="{62246842-140F-4727-86F8-51FCB735BB1B}" srcOrd="1" destOrd="0" parTransId="{2C4C3A29-A9D2-4227-96D2-2BB34198DF5E}" sibTransId="{73F4BF31-ADBC-4D4F-A64F-D786D7F49A87}"/>
    <dgm:cxn modelId="{B3E3F067-9BAE-435D-AF5B-4E7711598EBA}" srcId="{B11D0464-EE18-4794-95A6-97AFD5AF14CE}" destId="{ABFAF086-E5E7-438D-A290-E1373674F3DE}" srcOrd="2" destOrd="0" parTransId="{AB683B9E-48A2-40C8-821A-0A9A2C55B39D}" sibTransId="{087EB1BB-69C5-475C-AF8E-D964EFFD467F}"/>
    <dgm:cxn modelId="{274DB24F-DBEB-4ACE-829E-6996AC4E21DA}" srcId="{B49B6527-13DF-4157-805F-9D08308311BC}" destId="{E2C1E6B6-B524-4AA8-8838-8724CDA071F7}" srcOrd="1" destOrd="0" parTransId="{2607D83E-5388-48D8-BCE3-6F8EA8F0B0D0}" sibTransId="{0D3C4B3F-5AA7-4631-BE12-2E3D0A6CF508}"/>
    <dgm:cxn modelId="{20F63070-A469-4603-A42D-D23B7A34D5DD}" type="presOf" srcId="{717A032E-F8EF-4728-A135-B52A40086605}" destId="{89BD231B-2C89-45DA-BB15-A1ED91084810}" srcOrd="0" destOrd="0" presId="urn:microsoft.com/office/officeart/2005/8/layout/hList9"/>
    <dgm:cxn modelId="{9B97C250-A082-48D2-9AE0-C537357A76E0}" type="presOf" srcId="{0201D1BD-CBFE-49C4-B30B-F1CEB83E7B50}" destId="{664B00C2-4E82-42BC-BD4F-B4757B357306}" srcOrd="1" destOrd="1" presId="urn:microsoft.com/office/officeart/2005/8/layout/hList9"/>
    <dgm:cxn modelId="{B7088A54-C738-412B-A99F-5CF3D476E738}" type="presOf" srcId="{A59203BE-7EA7-45C3-9A6A-2AF660227950}" destId="{816EB79A-F146-48D0-8A83-F5CC18CE54A3}" srcOrd="0" destOrd="0" presId="urn:microsoft.com/office/officeart/2005/8/layout/hList9"/>
    <dgm:cxn modelId="{94D52259-973C-4716-9EEC-D1B57C316DB4}" type="presOf" srcId="{0201D1BD-CBFE-49C4-B30B-F1CEB83E7B50}" destId="{89BD231B-2C89-45DA-BB15-A1ED91084810}" srcOrd="0" destOrd="1" presId="urn:microsoft.com/office/officeart/2005/8/layout/hList9"/>
    <dgm:cxn modelId="{3D7D227B-5CC9-4335-AF57-31A7438B7E57}" type="presOf" srcId="{AD444C00-9675-449D-87EF-C2270152DF79}" destId="{43BC1111-DD3B-4E11-B2B8-4F8B2E5F0B3A}" srcOrd="0" destOrd="2" presId="urn:microsoft.com/office/officeart/2005/8/layout/hList9"/>
    <dgm:cxn modelId="{F137ED7D-F7D9-46B1-BCAC-3CA113FEE626}" type="presOf" srcId="{E157C489-45FA-4E9E-AABB-3F94FB9AA250}" destId="{43BC1111-DD3B-4E11-B2B8-4F8B2E5F0B3A}" srcOrd="0" destOrd="1" presId="urn:microsoft.com/office/officeart/2005/8/layout/hList9"/>
    <dgm:cxn modelId="{5D7FEC7E-ADBC-4986-88B8-3EA0B207CADE}" srcId="{F14C497D-E592-4158-85E4-07061D2AE85D}" destId="{93C92769-77CE-4EF8-8413-B60488CAA9E7}" srcOrd="0" destOrd="0" parTransId="{42455D21-C741-4306-ACE4-C3C69DC93D43}" sibTransId="{69B8CB9E-CBB1-4DC2-950B-CD705A23C1DF}"/>
    <dgm:cxn modelId="{E6C44681-5F65-48A4-8088-71986F8B4DB3}" type="presOf" srcId="{E2C1E6B6-B524-4AA8-8838-8724CDA071F7}" destId="{02007255-BF15-431F-A706-BBC3F5BC5C2F}" srcOrd="0" destOrd="2" presId="urn:microsoft.com/office/officeart/2005/8/layout/hList9"/>
    <dgm:cxn modelId="{1D514D85-1C8E-420D-9051-F25C49055F06}" type="presOf" srcId="{8158EF89-8850-4F23-86A8-CE06DF4D4B41}" destId="{89BD231B-2C89-45DA-BB15-A1ED91084810}" srcOrd="0" destOrd="3" presId="urn:microsoft.com/office/officeart/2005/8/layout/hList9"/>
    <dgm:cxn modelId="{7053F488-6593-4141-BA29-7D707A54285A}" type="presOf" srcId="{62246842-140F-4727-86F8-51FCB735BB1B}" destId="{3EB81975-48FE-4B8C-B20E-B5579296F15D}" srcOrd="1" destOrd="2" presId="urn:microsoft.com/office/officeart/2005/8/layout/hList9"/>
    <dgm:cxn modelId="{6BF1F38C-8E7D-4EBD-B22B-CDEE51EDF3D4}" type="presOf" srcId="{ABFAF086-E5E7-438D-A290-E1373674F3DE}" destId="{43BC1111-DD3B-4E11-B2B8-4F8B2E5F0B3A}" srcOrd="0" destOrd="3" presId="urn:microsoft.com/office/officeart/2005/8/layout/hList9"/>
    <dgm:cxn modelId="{D351E795-C3CC-4DD0-8D69-04EBD3DD4CF9}" type="presOf" srcId="{F14C497D-E592-4158-85E4-07061D2AE85D}" destId="{9387ACA8-61AD-4A2D-BDF3-B9A8DE486EF5}" srcOrd="0" destOrd="0" presId="urn:microsoft.com/office/officeart/2005/8/layout/hList9"/>
    <dgm:cxn modelId="{116EF1A2-F9FA-4E27-BD3C-B13ABFC25E84}" type="presOf" srcId="{62246842-140F-4727-86F8-51FCB735BB1B}" destId="{E456FE2B-DAF4-4787-9437-C3F2DCC74153}" srcOrd="0" destOrd="2" presId="urn:microsoft.com/office/officeart/2005/8/layout/hList9"/>
    <dgm:cxn modelId="{63BAA0AD-F2CF-467F-B8FD-7CB858DC6A04}" type="presOf" srcId="{BFF6398F-68C2-41BE-83C9-10DC7FCC9C53}" destId="{4E3473C1-94F4-476A-A783-7AD583A97724}" srcOrd="0" destOrd="0" presId="urn:microsoft.com/office/officeart/2005/8/layout/hList9"/>
    <dgm:cxn modelId="{ADD859B1-64EC-4F9A-AE4E-F4DE789CE5D0}" type="presOf" srcId="{AD444C00-9675-449D-87EF-C2270152DF79}" destId="{62739AA2-C1BA-4EEE-9190-1289FC4729C3}" srcOrd="1" destOrd="2" presId="urn:microsoft.com/office/officeart/2005/8/layout/hList9"/>
    <dgm:cxn modelId="{8F936AB4-A9E0-4F60-9776-8F9AA569CD9A}" srcId="{BFF6398F-68C2-41BE-83C9-10DC7FCC9C53}" destId="{F14C497D-E592-4158-85E4-07061D2AE85D}" srcOrd="1" destOrd="0" parTransId="{CEE1AADE-CCD7-428E-989A-1ECFACFBAEA0}" sibTransId="{3E80215A-BFA7-46FE-901C-F73E458E257D}"/>
    <dgm:cxn modelId="{F27701BD-C277-49E7-8703-260453E789C9}" type="presOf" srcId="{E76126F5-8B63-4339-837C-1CB430B43C02}" destId="{3EB81975-48FE-4B8C-B20E-B5579296F15D}" srcOrd="1" destOrd="1" presId="urn:microsoft.com/office/officeart/2005/8/layout/hList9"/>
    <dgm:cxn modelId="{ADC796C2-51C1-40FF-99E5-E8360E60CF2C}" type="presOf" srcId="{ABFAF086-E5E7-438D-A290-E1373674F3DE}" destId="{62739AA2-C1BA-4EEE-9190-1289FC4729C3}" srcOrd="1" destOrd="3" presId="urn:microsoft.com/office/officeart/2005/8/layout/hList9"/>
    <dgm:cxn modelId="{3267A1C6-50C9-4AF8-876E-F58017A9C8DF}" srcId="{93C92769-77CE-4EF8-8413-B60488CAA9E7}" destId="{E76126F5-8B63-4339-837C-1CB430B43C02}" srcOrd="0" destOrd="0" parTransId="{E1FA9B27-AF0C-456B-958F-720DCE1E6B08}" sibTransId="{BE89D28D-7DEF-423E-80F4-7B2BC06E20AE}"/>
    <dgm:cxn modelId="{D0EB06C7-18F1-49D0-9743-BA83C87A6AC9}" type="presOf" srcId="{B11D0464-EE18-4794-95A6-97AFD5AF14CE}" destId="{62739AA2-C1BA-4EEE-9190-1289FC4729C3}" srcOrd="1" destOrd="0" presId="urn:microsoft.com/office/officeart/2005/8/layout/hList9"/>
    <dgm:cxn modelId="{D3E437D5-6086-4F09-9D5E-35F54C02D275}" type="presOf" srcId="{B49B6527-13DF-4157-805F-9D08308311BC}" destId="{686A8416-24F2-45E9-BD49-E00399C7580C}" srcOrd="1" destOrd="0" presId="urn:microsoft.com/office/officeart/2005/8/layout/hList9"/>
    <dgm:cxn modelId="{E86E22D6-3A6A-476F-AF1B-7F2414C85146}" srcId="{B11D0464-EE18-4794-95A6-97AFD5AF14CE}" destId="{E157C489-45FA-4E9E-AABB-3F94FB9AA250}" srcOrd="0" destOrd="0" parTransId="{CE3B6113-4263-49A6-895D-5A022186FCE9}" sibTransId="{44876F33-D62A-4005-86D7-B1F29D0210E0}"/>
    <dgm:cxn modelId="{5AFF3CD7-6A5C-4AE3-9F17-073F9FE86D1F}" type="presOf" srcId="{8158EF89-8850-4F23-86A8-CE06DF4D4B41}" destId="{664B00C2-4E82-42BC-BD4F-B4757B357306}" srcOrd="1" destOrd="3" presId="urn:microsoft.com/office/officeart/2005/8/layout/hList9"/>
    <dgm:cxn modelId="{4A744BDB-9FFE-4B72-8076-7B7ED29619E4}" type="presOf" srcId="{B49B6527-13DF-4157-805F-9D08308311BC}" destId="{02007255-BF15-431F-A706-BBC3F5BC5C2F}" srcOrd="0" destOrd="0" presId="urn:microsoft.com/office/officeart/2005/8/layout/hList9"/>
    <dgm:cxn modelId="{F81102E2-7CE5-4312-89A3-C30E76EA3D06}" type="presOf" srcId="{93C92769-77CE-4EF8-8413-B60488CAA9E7}" destId="{E456FE2B-DAF4-4787-9437-C3F2DCC74153}" srcOrd="0" destOrd="0" presId="urn:microsoft.com/office/officeart/2005/8/layout/hList9"/>
    <dgm:cxn modelId="{06E2B3F0-6972-4365-B603-F75BC46FD419}" srcId="{A59203BE-7EA7-45C3-9A6A-2AF660227950}" destId="{B11D0464-EE18-4794-95A6-97AFD5AF14CE}" srcOrd="1" destOrd="0" parTransId="{D61D1FF7-17B3-4279-A0CF-4B772DAE8352}" sibTransId="{037DC28E-EB10-4568-A009-D33528917C1D}"/>
    <dgm:cxn modelId="{461B1FE7-2FF7-457D-AEAC-6C444B9948BB}" type="presParOf" srcId="{4E3473C1-94F4-476A-A783-7AD583A97724}" destId="{341EBC6D-EB66-4385-8C2F-9A7C1DF21111}" srcOrd="0" destOrd="0" presId="urn:microsoft.com/office/officeart/2005/8/layout/hList9"/>
    <dgm:cxn modelId="{259DEA03-EF17-4485-BDDA-F0EAD5533127}" type="presParOf" srcId="{4E3473C1-94F4-476A-A783-7AD583A97724}" destId="{EAC2A304-A980-4EA8-B3AB-4F8C4C42519F}" srcOrd="1" destOrd="0" presId="urn:microsoft.com/office/officeart/2005/8/layout/hList9"/>
    <dgm:cxn modelId="{BDB62045-D2BD-4AFC-8399-6CD9C2B591F3}" type="presParOf" srcId="{EAC2A304-A980-4EA8-B3AB-4F8C4C42519F}" destId="{7F1E954B-1925-4B1D-BE5D-5D9B4BF390A1}" srcOrd="0" destOrd="0" presId="urn:microsoft.com/office/officeart/2005/8/layout/hList9"/>
    <dgm:cxn modelId="{134DCEC4-E07E-4001-96A1-E0299AC476AA}" type="presParOf" srcId="{EAC2A304-A980-4EA8-B3AB-4F8C4C42519F}" destId="{70178E4F-0A09-4929-BF65-CA4728CEFE5A}" srcOrd="1" destOrd="0" presId="urn:microsoft.com/office/officeart/2005/8/layout/hList9"/>
    <dgm:cxn modelId="{95FBE3E4-2359-42F7-A5E4-310BE8030437}" type="presParOf" srcId="{70178E4F-0A09-4929-BF65-CA4728CEFE5A}" destId="{02007255-BF15-431F-A706-BBC3F5BC5C2F}" srcOrd="0" destOrd="0" presId="urn:microsoft.com/office/officeart/2005/8/layout/hList9"/>
    <dgm:cxn modelId="{328A7D3D-EA3F-4369-BE2F-FBE3BB954E1F}" type="presParOf" srcId="{70178E4F-0A09-4929-BF65-CA4728CEFE5A}" destId="{686A8416-24F2-45E9-BD49-E00399C7580C}" srcOrd="1" destOrd="0" presId="urn:microsoft.com/office/officeart/2005/8/layout/hList9"/>
    <dgm:cxn modelId="{558568C4-FCA9-406F-A5FD-0AC6B79B2608}" type="presParOf" srcId="{EAC2A304-A980-4EA8-B3AB-4F8C4C42519F}" destId="{EB686346-5EF7-4CE7-AAEE-458ED7CCF765}" srcOrd="2" destOrd="0" presId="urn:microsoft.com/office/officeart/2005/8/layout/hList9"/>
    <dgm:cxn modelId="{DF2EDCF1-E660-4E07-9FCA-A28725494250}" type="presParOf" srcId="{EB686346-5EF7-4CE7-AAEE-458ED7CCF765}" destId="{43BC1111-DD3B-4E11-B2B8-4F8B2E5F0B3A}" srcOrd="0" destOrd="0" presId="urn:microsoft.com/office/officeart/2005/8/layout/hList9"/>
    <dgm:cxn modelId="{E37B5BD3-6F4C-4D8B-8CBD-C13BE5585586}" type="presParOf" srcId="{EB686346-5EF7-4CE7-AAEE-458ED7CCF765}" destId="{62739AA2-C1BA-4EEE-9190-1289FC4729C3}" srcOrd="1" destOrd="0" presId="urn:microsoft.com/office/officeart/2005/8/layout/hList9"/>
    <dgm:cxn modelId="{32A5DEDA-735D-42A9-A1AC-897D31BEFA28}" type="presParOf" srcId="{4E3473C1-94F4-476A-A783-7AD583A97724}" destId="{3303F88D-DFF0-46E4-83AB-8D95BBF3AF28}" srcOrd="2" destOrd="0" presId="urn:microsoft.com/office/officeart/2005/8/layout/hList9"/>
    <dgm:cxn modelId="{CE4F23DE-DF75-433B-BC69-643FAFD6F5A3}" type="presParOf" srcId="{4E3473C1-94F4-476A-A783-7AD583A97724}" destId="{816EB79A-F146-48D0-8A83-F5CC18CE54A3}" srcOrd="3" destOrd="0" presId="urn:microsoft.com/office/officeart/2005/8/layout/hList9"/>
    <dgm:cxn modelId="{E25039D9-AA96-4E3B-B51B-8A009621582E}" type="presParOf" srcId="{4E3473C1-94F4-476A-A783-7AD583A97724}" destId="{2FA814E6-E721-4F85-BE46-241330848094}" srcOrd="4" destOrd="0" presId="urn:microsoft.com/office/officeart/2005/8/layout/hList9"/>
    <dgm:cxn modelId="{1186C18B-0CC7-46CB-8975-EB9C53C754DA}" type="presParOf" srcId="{4E3473C1-94F4-476A-A783-7AD583A97724}" destId="{B5443096-E017-4039-8905-09E780554DE0}" srcOrd="5" destOrd="0" presId="urn:microsoft.com/office/officeart/2005/8/layout/hList9"/>
    <dgm:cxn modelId="{3A837EC1-86BB-483E-AB6D-0EAC6CB56199}" type="presParOf" srcId="{4E3473C1-94F4-476A-A783-7AD583A97724}" destId="{FC502692-14B5-40E9-B24D-E932E0C98418}" srcOrd="6" destOrd="0" presId="urn:microsoft.com/office/officeart/2005/8/layout/hList9"/>
    <dgm:cxn modelId="{F23FAB15-C495-4B9C-B839-E971CC585CA5}" type="presParOf" srcId="{FC502692-14B5-40E9-B24D-E932E0C98418}" destId="{81CED01E-9EDA-4C4A-AC27-9F8AC44C8704}" srcOrd="0" destOrd="0" presId="urn:microsoft.com/office/officeart/2005/8/layout/hList9"/>
    <dgm:cxn modelId="{CA760F87-44B0-478C-8FAA-8F1AD5180B96}" type="presParOf" srcId="{FC502692-14B5-40E9-B24D-E932E0C98418}" destId="{D30012BD-3A91-4539-91C3-9EE28DF58E0C}" srcOrd="1" destOrd="0" presId="urn:microsoft.com/office/officeart/2005/8/layout/hList9"/>
    <dgm:cxn modelId="{C6AE3894-3674-49B3-B1BA-E529DE0187AE}" type="presParOf" srcId="{D30012BD-3A91-4539-91C3-9EE28DF58E0C}" destId="{E456FE2B-DAF4-4787-9437-C3F2DCC74153}" srcOrd="0" destOrd="0" presId="urn:microsoft.com/office/officeart/2005/8/layout/hList9"/>
    <dgm:cxn modelId="{1AFE6C7A-5BC5-4EE6-A193-2DFBBBD56CC9}" type="presParOf" srcId="{D30012BD-3A91-4539-91C3-9EE28DF58E0C}" destId="{3EB81975-48FE-4B8C-B20E-B5579296F15D}" srcOrd="1" destOrd="0" presId="urn:microsoft.com/office/officeart/2005/8/layout/hList9"/>
    <dgm:cxn modelId="{DFE54AC2-E4DE-4E62-ADA2-946FDA0D3935}" type="presParOf" srcId="{FC502692-14B5-40E9-B24D-E932E0C98418}" destId="{D0271764-7F1A-4FFF-A7BB-07F68F2B37B7}" srcOrd="2" destOrd="0" presId="urn:microsoft.com/office/officeart/2005/8/layout/hList9"/>
    <dgm:cxn modelId="{BD370E1B-89DC-4781-8766-B1B38B806070}" type="presParOf" srcId="{D0271764-7F1A-4FFF-A7BB-07F68F2B37B7}" destId="{89BD231B-2C89-45DA-BB15-A1ED91084810}" srcOrd="0" destOrd="0" presId="urn:microsoft.com/office/officeart/2005/8/layout/hList9"/>
    <dgm:cxn modelId="{E0F49F20-EC01-49B7-9602-F99059167345}" type="presParOf" srcId="{D0271764-7F1A-4FFF-A7BB-07F68F2B37B7}" destId="{664B00C2-4E82-42BC-BD4F-B4757B357306}" srcOrd="1" destOrd="0" presId="urn:microsoft.com/office/officeart/2005/8/layout/hList9"/>
    <dgm:cxn modelId="{C12C096B-C58E-410D-903E-49D3B3CF6141}" type="presParOf" srcId="{4E3473C1-94F4-476A-A783-7AD583A97724}" destId="{65C23E8C-6A6F-4E11-A42C-BF2AC75A2586}" srcOrd="7" destOrd="0" presId="urn:microsoft.com/office/officeart/2005/8/layout/hList9"/>
    <dgm:cxn modelId="{7BBEA8B3-9574-4C16-8C1C-9BF03D7E6086}" type="presParOf" srcId="{4E3473C1-94F4-476A-A783-7AD583A97724}" destId="{9387ACA8-61AD-4A2D-BDF3-B9A8DE486EF5}"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FF6398F-68C2-41BE-83C9-10DC7FCC9C53}" type="doc">
      <dgm:prSet loTypeId="urn:microsoft.com/office/officeart/2005/8/layout/hList9" loCatId="list" qsTypeId="urn:microsoft.com/office/officeart/2005/8/quickstyle/3d1" qsCatId="3D" csTypeId="urn:microsoft.com/office/officeart/2005/8/colors/accent1_2" csCatId="accent1" phldr="1"/>
      <dgm:spPr/>
      <dgm:t>
        <a:bodyPr/>
        <a:lstStyle/>
        <a:p>
          <a:endParaRPr lang="zh-TW" altLang="en-US"/>
        </a:p>
      </dgm:t>
    </dgm:pt>
    <dgm:pt modelId="{A59203BE-7EA7-45C3-9A6A-2AF660227950}">
      <dgm:prSet phldrT="[文字]"/>
      <dgm:spPr/>
      <dgm:t>
        <a:bodyPr/>
        <a:lstStyle/>
        <a:p>
          <a:r>
            <a:rPr lang="zh-TW" altLang="en-US" b="1" dirty="0">
              <a:latin typeface="Microsoft JhengHei" panose="020B0604030504040204" pitchFamily="34" charset="-120"/>
              <a:ea typeface="Microsoft JhengHei" panose="020B0604030504040204" pitchFamily="34" charset="-120"/>
            </a:rPr>
            <a:t>發表</a:t>
          </a:r>
          <a:br>
            <a:rPr lang="en-US" altLang="zh-TW" b="1" dirty="0">
              <a:latin typeface="Microsoft JhengHei" panose="020B0604030504040204" pitchFamily="34" charset="-120"/>
              <a:ea typeface="Microsoft JhengHei" panose="020B0604030504040204" pitchFamily="34" charset="-120"/>
            </a:rPr>
          </a:br>
          <a:r>
            <a:rPr lang="zh-TW" altLang="en-US" b="1" dirty="0">
              <a:solidFill>
                <a:srgbClr val="FFFF00"/>
              </a:solidFill>
              <a:latin typeface="Microsoft JhengHei" panose="020B0604030504040204" pitchFamily="34" charset="-120"/>
              <a:ea typeface="Microsoft JhengHei" panose="020B0604030504040204" pitchFamily="34" charset="-120"/>
            </a:rPr>
            <a:t>規模</a:t>
          </a:r>
        </a:p>
      </dgm:t>
    </dgm:pt>
    <dgm:pt modelId="{BCF7092E-E1F0-45DD-9BD2-439C6AA2432E}" type="parTrans" cxnId="{CE4F3333-7218-4414-83BD-0E1F9D3608EA}">
      <dgm:prSet/>
      <dgm:spPr/>
      <dgm:t>
        <a:bodyPr/>
        <a:lstStyle/>
        <a:p>
          <a:endParaRPr lang="zh-TW" altLang="en-US"/>
        </a:p>
      </dgm:t>
    </dgm:pt>
    <dgm:pt modelId="{1B155152-CE7E-4526-8627-A821B76197A8}" type="sibTrans" cxnId="{CE4F3333-7218-4414-83BD-0E1F9D3608EA}">
      <dgm:prSet/>
      <dgm:spPr/>
      <dgm:t>
        <a:bodyPr/>
        <a:lstStyle/>
        <a:p>
          <a:endParaRPr lang="zh-TW" altLang="en-US"/>
        </a:p>
      </dgm:t>
    </dgm:pt>
    <dgm:pt modelId="{78DC512A-FB35-4158-A59D-0067FD6652F2}">
      <dgm:prSet phldrT="[文字]" custT="1"/>
      <dgm:spPr/>
      <dgm:t>
        <a:bodyPr/>
        <a:lstStyle/>
        <a:p>
          <a:r>
            <a:rPr lang="zh-TW" altLang="en-US" sz="2800" b="1" dirty="0">
              <a:solidFill>
                <a:srgbClr val="C00000"/>
              </a:solidFill>
              <a:latin typeface="Microsoft JhengHei" panose="020B0604030504040204" pitchFamily="34" charset="-120"/>
              <a:ea typeface="Microsoft JhengHei" panose="020B0604030504040204" pitchFamily="34" charset="-120"/>
            </a:rPr>
            <a:t>校內</a:t>
          </a:r>
        </a:p>
      </dgm:t>
    </dgm:pt>
    <dgm:pt modelId="{086706A5-BB87-44E9-A57F-CC74F4105C65}" type="parTrans" cxnId="{E16FB717-8D7A-4080-B099-755973320A51}">
      <dgm:prSet/>
      <dgm:spPr/>
      <dgm:t>
        <a:bodyPr/>
        <a:lstStyle/>
        <a:p>
          <a:endParaRPr lang="zh-TW" altLang="en-US"/>
        </a:p>
      </dgm:t>
    </dgm:pt>
    <dgm:pt modelId="{F66906D9-5D7D-46BA-B136-98835F91FF7C}" type="sibTrans" cxnId="{E16FB717-8D7A-4080-B099-755973320A51}">
      <dgm:prSet/>
      <dgm:spPr/>
      <dgm:t>
        <a:bodyPr/>
        <a:lstStyle/>
        <a:p>
          <a:endParaRPr lang="zh-TW" altLang="en-US"/>
        </a:p>
      </dgm:t>
    </dgm:pt>
    <dgm:pt modelId="{D72A513E-A292-43B4-96BD-BE1DE6B68ED2}">
      <dgm:prSet custT="1"/>
      <dgm:spPr/>
      <dgm:t>
        <a:bodyPr/>
        <a:lstStyle/>
        <a:p>
          <a:r>
            <a:rPr lang="zh-TW" altLang="en-US" sz="2000" b="1" dirty="0">
              <a:latin typeface="Microsoft JhengHei" panose="020B0604030504040204" pitchFamily="34" charset="-120"/>
              <a:ea typeface="Microsoft JhengHei" panose="020B0604030504040204" pitchFamily="34" charset="-120"/>
            </a:rPr>
            <a:t>社群內</a:t>
          </a:r>
          <a:endParaRPr lang="en-US" altLang="zh-TW" sz="2000" b="1" dirty="0">
            <a:latin typeface="Microsoft JhengHei" panose="020B0604030504040204" pitchFamily="34" charset="-120"/>
            <a:ea typeface="Microsoft JhengHei" panose="020B0604030504040204" pitchFamily="34" charset="-120"/>
          </a:endParaRPr>
        </a:p>
      </dgm:t>
    </dgm:pt>
    <dgm:pt modelId="{A4CB3E1E-0DA8-48B1-B3D9-E6E0123EF775}" type="parTrans" cxnId="{CCD372E0-A10B-4E3D-B4FC-371DAD1CF482}">
      <dgm:prSet/>
      <dgm:spPr/>
      <dgm:t>
        <a:bodyPr/>
        <a:lstStyle/>
        <a:p>
          <a:endParaRPr lang="zh-TW" altLang="en-US"/>
        </a:p>
      </dgm:t>
    </dgm:pt>
    <dgm:pt modelId="{9E0C0266-1992-4E56-80F4-CD3C490C4D6B}" type="sibTrans" cxnId="{CCD372E0-A10B-4E3D-B4FC-371DAD1CF482}">
      <dgm:prSet/>
      <dgm:spPr/>
      <dgm:t>
        <a:bodyPr/>
        <a:lstStyle/>
        <a:p>
          <a:endParaRPr lang="zh-TW" altLang="en-US"/>
        </a:p>
      </dgm:t>
    </dgm:pt>
    <dgm:pt modelId="{6E2C243B-3BB8-486F-BB3A-B82BA65E91D7}">
      <dgm:prSet custT="1"/>
      <dgm:spPr/>
      <dgm:t>
        <a:bodyPr/>
        <a:lstStyle/>
        <a:p>
          <a:r>
            <a:rPr lang="zh-TW" altLang="en-US" sz="2800" b="1" dirty="0">
              <a:solidFill>
                <a:srgbClr val="C00000"/>
              </a:solidFill>
              <a:latin typeface="Microsoft JhengHei" panose="020B0604030504040204" pitchFamily="34" charset="-120"/>
              <a:ea typeface="Microsoft JhengHei" panose="020B0604030504040204" pitchFamily="34" charset="-120"/>
            </a:rPr>
            <a:t>校外</a:t>
          </a:r>
          <a:endParaRPr lang="en-US" altLang="zh-TW" sz="2800" b="1" dirty="0">
            <a:solidFill>
              <a:srgbClr val="C00000"/>
            </a:solidFill>
            <a:latin typeface="Microsoft JhengHei" panose="020B0604030504040204" pitchFamily="34" charset="-120"/>
            <a:ea typeface="Microsoft JhengHei" panose="020B0604030504040204" pitchFamily="34" charset="-120"/>
          </a:endParaRPr>
        </a:p>
      </dgm:t>
    </dgm:pt>
    <dgm:pt modelId="{51FDA411-4276-4F92-999A-A752BE3BA067}" type="parTrans" cxnId="{4263C5C4-11A5-49AD-AABD-8CE2FFEC07BB}">
      <dgm:prSet/>
      <dgm:spPr/>
      <dgm:t>
        <a:bodyPr/>
        <a:lstStyle/>
        <a:p>
          <a:endParaRPr lang="zh-TW" altLang="en-US"/>
        </a:p>
      </dgm:t>
    </dgm:pt>
    <dgm:pt modelId="{C96B9C50-1A7C-46E8-9E8B-8216D018D6D2}" type="sibTrans" cxnId="{4263C5C4-11A5-49AD-AABD-8CE2FFEC07BB}">
      <dgm:prSet/>
      <dgm:spPr/>
      <dgm:t>
        <a:bodyPr/>
        <a:lstStyle/>
        <a:p>
          <a:endParaRPr lang="zh-TW" altLang="en-US"/>
        </a:p>
      </dgm:t>
    </dgm:pt>
    <dgm:pt modelId="{8C8405AE-FD8B-4C66-998A-DC8AE0E9B453}">
      <dgm:prSet custT="1"/>
      <dgm:spPr/>
      <dgm:t>
        <a:bodyPr/>
        <a:lstStyle/>
        <a:p>
          <a:r>
            <a:rPr lang="zh-TW" altLang="en-US" sz="2000" b="1" dirty="0">
              <a:latin typeface="Microsoft JhengHei" panose="020B0604030504040204" pitchFamily="34" charset="-120"/>
              <a:ea typeface="Microsoft JhengHei" panose="020B0604030504040204" pitchFamily="34" charset="-120"/>
            </a:rPr>
            <a:t>校際性</a:t>
          </a:r>
          <a:endParaRPr lang="en-US" altLang="zh-TW" sz="2000" b="1" dirty="0">
            <a:latin typeface="Microsoft JhengHei" panose="020B0604030504040204" pitchFamily="34" charset="-120"/>
            <a:ea typeface="Microsoft JhengHei" panose="020B0604030504040204" pitchFamily="34" charset="-120"/>
          </a:endParaRPr>
        </a:p>
      </dgm:t>
    </dgm:pt>
    <dgm:pt modelId="{710959B5-16F8-4B8D-A247-F37FE7D12CA5}" type="parTrans" cxnId="{5425ADF4-3E8E-4FD7-9631-A67580069543}">
      <dgm:prSet/>
      <dgm:spPr/>
      <dgm:t>
        <a:bodyPr/>
        <a:lstStyle/>
        <a:p>
          <a:endParaRPr lang="zh-TW" altLang="en-US"/>
        </a:p>
      </dgm:t>
    </dgm:pt>
    <dgm:pt modelId="{5A22CD17-1F36-44E0-AE11-E41A1662E910}" type="sibTrans" cxnId="{5425ADF4-3E8E-4FD7-9631-A67580069543}">
      <dgm:prSet/>
      <dgm:spPr/>
      <dgm:t>
        <a:bodyPr/>
        <a:lstStyle/>
        <a:p>
          <a:endParaRPr lang="zh-TW" altLang="en-US"/>
        </a:p>
      </dgm:t>
    </dgm:pt>
    <dgm:pt modelId="{419FB434-22FB-47AC-B09F-ED0035CFB437}">
      <dgm:prSet custT="1"/>
      <dgm:spPr/>
      <dgm:t>
        <a:bodyPr/>
        <a:lstStyle/>
        <a:p>
          <a:r>
            <a:rPr lang="zh-TW" altLang="en-US" sz="2000" b="1" dirty="0">
              <a:latin typeface="Microsoft JhengHei" panose="020B0604030504040204" pitchFamily="34" charset="-120"/>
              <a:ea typeface="Microsoft JhengHei" panose="020B0604030504040204" pitchFamily="34" charset="-120"/>
            </a:rPr>
            <a:t>全縣市、區域性</a:t>
          </a:r>
          <a:endParaRPr lang="en-US" altLang="zh-TW" sz="2000" b="1" dirty="0">
            <a:latin typeface="Microsoft JhengHei" panose="020B0604030504040204" pitchFamily="34" charset="-120"/>
            <a:ea typeface="Microsoft JhengHei" panose="020B0604030504040204" pitchFamily="34" charset="-120"/>
          </a:endParaRPr>
        </a:p>
      </dgm:t>
    </dgm:pt>
    <dgm:pt modelId="{66336324-B837-4957-915B-F3B204D30787}" type="parTrans" cxnId="{7CC925C3-9050-4B55-AEAC-79146352811A}">
      <dgm:prSet/>
      <dgm:spPr/>
      <dgm:t>
        <a:bodyPr/>
        <a:lstStyle/>
        <a:p>
          <a:endParaRPr lang="zh-TW" altLang="en-US"/>
        </a:p>
      </dgm:t>
    </dgm:pt>
    <dgm:pt modelId="{5DB3BB54-C6C4-4A10-829C-50BE15D74915}" type="sibTrans" cxnId="{7CC925C3-9050-4B55-AEAC-79146352811A}">
      <dgm:prSet/>
      <dgm:spPr/>
      <dgm:t>
        <a:bodyPr/>
        <a:lstStyle/>
        <a:p>
          <a:endParaRPr lang="zh-TW" altLang="en-US"/>
        </a:p>
      </dgm:t>
    </dgm:pt>
    <dgm:pt modelId="{B79D7C6B-13CA-4ED7-9F08-27318231FE78}">
      <dgm:prSet custT="1"/>
      <dgm:spPr/>
      <dgm:t>
        <a:bodyPr/>
        <a:lstStyle/>
        <a:p>
          <a:r>
            <a:rPr lang="zh-TW" altLang="en-US" sz="2000" b="1" dirty="0">
              <a:latin typeface="Microsoft JhengHei" panose="020B0604030504040204" pitchFamily="34" charset="-120"/>
              <a:ea typeface="Microsoft JhengHei" panose="020B0604030504040204" pitchFamily="34" charset="-120"/>
            </a:rPr>
            <a:t>全國性</a:t>
          </a:r>
          <a:endParaRPr lang="en-US" altLang="zh-TW" sz="2000" b="1" dirty="0">
            <a:latin typeface="Microsoft JhengHei" panose="020B0604030504040204" pitchFamily="34" charset="-120"/>
            <a:ea typeface="Microsoft JhengHei" panose="020B0604030504040204" pitchFamily="34" charset="-120"/>
          </a:endParaRPr>
        </a:p>
      </dgm:t>
    </dgm:pt>
    <dgm:pt modelId="{740DC1D9-A431-44D3-A733-18807757E6D3}" type="parTrans" cxnId="{03C3363D-F185-4051-B03D-2C6C038FF3F5}">
      <dgm:prSet/>
      <dgm:spPr/>
      <dgm:t>
        <a:bodyPr/>
        <a:lstStyle/>
        <a:p>
          <a:endParaRPr lang="zh-TW" altLang="en-US"/>
        </a:p>
      </dgm:t>
    </dgm:pt>
    <dgm:pt modelId="{457D22BE-4FCB-49D3-A211-5B66FD650D29}" type="sibTrans" cxnId="{03C3363D-F185-4051-B03D-2C6C038FF3F5}">
      <dgm:prSet/>
      <dgm:spPr/>
      <dgm:t>
        <a:bodyPr/>
        <a:lstStyle/>
        <a:p>
          <a:endParaRPr lang="zh-TW" altLang="en-US"/>
        </a:p>
      </dgm:t>
    </dgm:pt>
    <dgm:pt modelId="{284F3C3B-DD52-4E2C-BF04-5AFFAB7911A9}">
      <dgm:prSet phldrT="[文字]"/>
      <dgm:spPr/>
      <dgm:t>
        <a:bodyPr/>
        <a:lstStyle/>
        <a:p>
          <a:r>
            <a:rPr lang="zh-TW" altLang="en-US" b="1" dirty="0">
              <a:latin typeface="Microsoft JhengHei" panose="020B0604030504040204" pitchFamily="34" charset="-120"/>
              <a:ea typeface="Microsoft JhengHei" panose="020B0604030504040204" pitchFamily="34" charset="-120"/>
            </a:rPr>
            <a:t>發表</a:t>
          </a:r>
          <a:br>
            <a:rPr lang="en-US" altLang="zh-TW" b="1" dirty="0">
              <a:latin typeface="Microsoft JhengHei" panose="020B0604030504040204" pitchFamily="34" charset="-120"/>
              <a:ea typeface="Microsoft JhengHei" panose="020B0604030504040204" pitchFamily="34" charset="-120"/>
            </a:rPr>
          </a:br>
          <a:r>
            <a:rPr lang="zh-TW" altLang="en-US" b="1" dirty="0">
              <a:solidFill>
                <a:srgbClr val="FFFF00"/>
              </a:solidFill>
              <a:latin typeface="Microsoft JhengHei" panose="020B0604030504040204" pitchFamily="34" charset="-120"/>
              <a:ea typeface="Microsoft JhengHei" panose="020B0604030504040204" pitchFamily="34" charset="-120"/>
            </a:rPr>
            <a:t>形式</a:t>
          </a:r>
        </a:p>
      </dgm:t>
    </dgm:pt>
    <dgm:pt modelId="{684D0ED8-2F78-4A2B-BD44-3BA985A92F1E}" type="parTrans" cxnId="{AFE00B77-BAFC-4553-A23F-89EC574E6A46}">
      <dgm:prSet/>
      <dgm:spPr/>
      <dgm:t>
        <a:bodyPr/>
        <a:lstStyle/>
        <a:p>
          <a:endParaRPr lang="zh-TW" altLang="en-US"/>
        </a:p>
      </dgm:t>
    </dgm:pt>
    <dgm:pt modelId="{01716359-98EC-4446-BCD4-9F97AA752091}" type="sibTrans" cxnId="{AFE00B77-BAFC-4553-A23F-89EC574E6A46}">
      <dgm:prSet/>
      <dgm:spPr/>
      <dgm:t>
        <a:bodyPr/>
        <a:lstStyle/>
        <a:p>
          <a:endParaRPr lang="zh-TW" altLang="en-US"/>
        </a:p>
      </dgm:t>
    </dgm:pt>
    <dgm:pt modelId="{0029F326-A931-4219-86B4-8C60EBD673C6}">
      <dgm:prSet phldrT="[文字]" custT="1"/>
      <dgm:spPr/>
      <dgm:t>
        <a:bodyPr/>
        <a:lstStyle/>
        <a:p>
          <a:r>
            <a:rPr lang="zh-TW" altLang="en-US" sz="2800" b="1" dirty="0">
              <a:solidFill>
                <a:srgbClr val="C00000"/>
              </a:solidFill>
              <a:latin typeface="Microsoft JhengHei" panose="020B0604030504040204" pitchFamily="34" charset="-120"/>
              <a:ea typeface="Microsoft JhengHei" panose="020B0604030504040204" pitchFamily="34" charset="-120"/>
            </a:rPr>
            <a:t>紙本</a:t>
          </a:r>
        </a:p>
      </dgm:t>
    </dgm:pt>
    <dgm:pt modelId="{D66E7C81-1AC6-4B29-8FB0-B0308957BA89}" type="parTrans" cxnId="{5EB325CD-7A89-42E1-9C0D-A54619F62602}">
      <dgm:prSet/>
      <dgm:spPr/>
      <dgm:t>
        <a:bodyPr/>
        <a:lstStyle/>
        <a:p>
          <a:endParaRPr lang="zh-TW" altLang="en-US"/>
        </a:p>
      </dgm:t>
    </dgm:pt>
    <dgm:pt modelId="{78AD7E37-B7CB-4162-8C29-95C7D5DCDC7A}" type="sibTrans" cxnId="{5EB325CD-7A89-42E1-9C0D-A54619F62602}">
      <dgm:prSet/>
      <dgm:spPr/>
      <dgm:t>
        <a:bodyPr/>
        <a:lstStyle/>
        <a:p>
          <a:endParaRPr lang="zh-TW" altLang="en-US"/>
        </a:p>
      </dgm:t>
    </dgm:pt>
    <dgm:pt modelId="{080A3F86-F357-4B82-B0B3-4D6CC49F7D5C}">
      <dgm:prSet custT="1"/>
      <dgm:spPr/>
      <dgm:t>
        <a:bodyPr/>
        <a:lstStyle/>
        <a:p>
          <a:r>
            <a:rPr lang="zh-TW" altLang="en-US" sz="2000" b="1" dirty="0">
              <a:latin typeface="Microsoft JhengHei" panose="020B0604030504040204" pitchFamily="34" charset="-120"/>
              <a:ea typeface="Microsoft JhengHei" panose="020B0604030504040204" pitchFamily="34" charset="-120"/>
              <a:cs typeface="Times New Roman" panose="02020603050405020304" pitchFamily="18" charset="0"/>
            </a:rPr>
            <a:t>檔案</a:t>
          </a:r>
          <a:endParaRPr lang="en-US" altLang="zh-TW" sz="2000" b="1" dirty="0">
            <a:latin typeface="Microsoft JhengHei" panose="020B0604030504040204" pitchFamily="34" charset="-120"/>
            <a:ea typeface="Microsoft JhengHei" panose="020B0604030504040204" pitchFamily="34" charset="-120"/>
            <a:cs typeface="Times New Roman" panose="02020603050405020304" pitchFamily="18" charset="0"/>
          </a:endParaRPr>
        </a:p>
      </dgm:t>
    </dgm:pt>
    <dgm:pt modelId="{55C9D5A0-329A-44D4-8EF8-5B2FFF432D9F}" type="parTrans" cxnId="{13528D65-7E21-4894-AB85-F8B9EE7C7790}">
      <dgm:prSet/>
      <dgm:spPr/>
      <dgm:t>
        <a:bodyPr/>
        <a:lstStyle/>
        <a:p>
          <a:endParaRPr lang="zh-TW" altLang="en-US"/>
        </a:p>
      </dgm:t>
    </dgm:pt>
    <dgm:pt modelId="{833E7F9C-7089-40A7-B086-E19B1A9874A2}" type="sibTrans" cxnId="{13528D65-7E21-4894-AB85-F8B9EE7C7790}">
      <dgm:prSet/>
      <dgm:spPr/>
      <dgm:t>
        <a:bodyPr/>
        <a:lstStyle/>
        <a:p>
          <a:endParaRPr lang="zh-TW" altLang="en-US"/>
        </a:p>
      </dgm:t>
    </dgm:pt>
    <dgm:pt modelId="{55CF420A-186F-4767-BDE9-61F16A86FF75}">
      <dgm:prSet custT="1"/>
      <dgm:spPr/>
      <dgm:t>
        <a:bodyPr/>
        <a:lstStyle/>
        <a:p>
          <a:r>
            <a:rPr lang="en-US" altLang="zh-TW" sz="2800" b="1" dirty="0">
              <a:solidFill>
                <a:srgbClr val="C00000"/>
              </a:solidFill>
              <a:latin typeface="Microsoft JhengHei" panose="020B0604030504040204" pitchFamily="34" charset="-120"/>
              <a:ea typeface="Microsoft JhengHei" panose="020B0604030504040204" pitchFamily="34" charset="-120"/>
            </a:rPr>
            <a:t>E</a:t>
          </a:r>
          <a:r>
            <a:rPr lang="zh-TW" altLang="en-US" sz="2800" b="1" dirty="0">
              <a:solidFill>
                <a:srgbClr val="C00000"/>
              </a:solidFill>
              <a:latin typeface="Microsoft JhengHei" panose="020B0604030504040204" pitchFamily="34" charset="-120"/>
              <a:ea typeface="Microsoft JhengHei" panose="020B0604030504040204" pitchFamily="34" charset="-120"/>
            </a:rPr>
            <a:t>化</a:t>
          </a:r>
          <a:endParaRPr lang="en-US" altLang="zh-TW" sz="2800" b="1" dirty="0">
            <a:solidFill>
              <a:srgbClr val="C00000"/>
            </a:solidFill>
            <a:latin typeface="Microsoft JhengHei" panose="020B0604030504040204" pitchFamily="34" charset="-120"/>
            <a:ea typeface="Microsoft JhengHei" panose="020B0604030504040204" pitchFamily="34" charset="-120"/>
          </a:endParaRPr>
        </a:p>
      </dgm:t>
    </dgm:pt>
    <dgm:pt modelId="{062CE0B3-0E1A-4A32-8E6A-ECA0E2BB2D47}" type="parTrans" cxnId="{D9D0781F-2812-40AF-A5D4-F275672A3417}">
      <dgm:prSet/>
      <dgm:spPr/>
      <dgm:t>
        <a:bodyPr/>
        <a:lstStyle/>
        <a:p>
          <a:endParaRPr lang="zh-TW" altLang="en-US"/>
        </a:p>
      </dgm:t>
    </dgm:pt>
    <dgm:pt modelId="{66C0CB6B-DD7C-4366-91E8-3F5875959592}" type="sibTrans" cxnId="{D9D0781F-2812-40AF-A5D4-F275672A3417}">
      <dgm:prSet/>
      <dgm:spPr/>
      <dgm:t>
        <a:bodyPr/>
        <a:lstStyle/>
        <a:p>
          <a:endParaRPr lang="zh-TW" altLang="en-US"/>
        </a:p>
      </dgm:t>
    </dgm:pt>
    <dgm:pt modelId="{DA849EE4-C3D8-4776-9687-7B2F66A27303}">
      <dgm:prSet custT="1"/>
      <dgm:spPr/>
      <dgm:t>
        <a:bodyPr/>
        <a:lstStyle/>
        <a:p>
          <a:r>
            <a:rPr lang="zh-TW" altLang="en-US" sz="2000" b="1" dirty="0">
              <a:latin typeface="Microsoft JhengHei" panose="020B0604030504040204" pitchFamily="34" charset="-120"/>
              <a:ea typeface="Microsoft JhengHei" panose="020B0604030504040204" pitchFamily="34" charset="-120"/>
              <a:cs typeface="Times New Roman" panose="02020603050405020304" pitchFamily="18" charset="0"/>
            </a:rPr>
            <a:t>網頁</a:t>
          </a:r>
          <a:endParaRPr lang="zh-TW" altLang="en-US" sz="2000" dirty="0">
            <a:latin typeface="Microsoft JhengHei" panose="020B0604030504040204" pitchFamily="34" charset="-120"/>
            <a:ea typeface="Microsoft JhengHei" panose="020B0604030504040204" pitchFamily="34" charset="-120"/>
          </a:endParaRPr>
        </a:p>
      </dgm:t>
    </dgm:pt>
    <dgm:pt modelId="{9C7BCB16-18E6-450D-B1E4-3277B6749CB5}" type="parTrans" cxnId="{E1162AEB-D53E-4EF4-A339-55DF2BF279C8}">
      <dgm:prSet/>
      <dgm:spPr/>
      <dgm:t>
        <a:bodyPr/>
        <a:lstStyle/>
        <a:p>
          <a:endParaRPr lang="zh-TW" altLang="en-US"/>
        </a:p>
      </dgm:t>
    </dgm:pt>
    <dgm:pt modelId="{1D15719F-3343-4B64-AD28-596F3BB04012}" type="sibTrans" cxnId="{E1162AEB-D53E-4EF4-A339-55DF2BF279C8}">
      <dgm:prSet/>
      <dgm:spPr/>
      <dgm:t>
        <a:bodyPr/>
        <a:lstStyle/>
        <a:p>
          <a:endParaRPr lang="zh-TW" altLang="en-US"/>
        </a:p>
      </dgm:t>
    </dgm:pt>
    <dgm:pt modelId="{04093C0D-80A8-4FF8-A7A7-6F1D56B8480B}">
      <dgm:prSet custT="1"/>
      <dgm:spPr/>
      <dgm:t>
        <a:bodyPr/>
        <a:lstStyle/>
        <a:p>
          <a:r>
            <a:rPr lang="zh-TW" altLang="en-US" sz="2000" b="1" dirty="0">
              <a:latin typeface="Microsoft JhengHei" panose="020B0604030504040204" pitchFamily="34" charset="-120"/>
              <a:ea typeface="Microsoft JhengHei" panose="020B0604030504040204" pitchFamily="34" charset="-120"/>
            </a:rPr>
            <a:t>全校性</a:t>
          </a:r>
          <a:endParaRPr lang="en-US" altLang="zh-TW" sz="2000" b="1" dirty="0">
            <a:latin typeface="Microsoft JhengHei" panose="020B0604030504040204" pitchFamily="34" charset="-120"/>
            <a:ea typeface="Microsoft JhengHei" panose="020B0604030504040204" pitchFamily="34" charset="-120"/>
          </a:endParaRPr>
        </a:p>
      </dgm:t>
    </dgm:pt>
    <dgm:pt modelId="{866E9249-65CE-4A3C-BF66-06449F2D2CC7}" type="parTrans" cxnId="{75E372A8-7270-48E3-8135-8694C4A4952E}">
      <dgm:prSet/>
      <dgm:spPr/>
      <dgm:t>
        <a:bodyPr/>
        <a:lstStyle/>
        <a:p>
          <a:endParaRPr lang="zh-TW" altLang="en-US"/>
        </a:p>
      </dgm:t>
    </dgm:pt>
    <dgm:pt modelId="{8F139329-16AA-4FF5-B27D-FE562D675E1D}" type="sibTrans" cxnId="{75E372A8-7270-48E3-8135-8694C4A4952E}">
      <dgm:prSet/>
      <dgm:spPr/>
      <dgm:t>
        <a:bodyPr/>
        <a:lstStyle/>
        <a:p>
          <a:endParaRPr lang="zh-TW" altLang="en-US"/>
        </a:p>
      </dgm:t>
    </dgm:pt>
    <dgm:pt modelId="{64DBB34E-8A05-48D4-9625-F5684ECD70B9}">
      <dgm:prSet custT="1"/>
      <dgm:spPr/>
      <dgm:t>
        <a:bodyPr/>
        <a:lstStyle/>
        <a:p>
          <a:r>
            <a:rPr lang="zh-TW" altLang="en-US" sz="2000" b="1" dirty="0">
              <a:latin typeface="Microsoft JhengHei" panose="020B0604030504040204" pitchFamily="34" charset="-120"/>
              <a:ea typeface="Microsoft JhengHei" panose="020B0604030504040204" pitchFamily="34" charset="-120"/>
              <a:cs typeface="Times New Roman" panose="02020603050405020304" pitchFamily="18" charset="0"/>
              <a:hlinkClick xmlns:r="http://schemas.openxmlformats.org/officeDocument/2006/relationships" r:id="rId1" action="ppaction://hlinkfile"/>
            </a:rPr>
            <a:t>作品展</a:t>
          </a:r>
          <a:endParaRPr lang="en-US" altLang="zh-TW" sz="2000" b="1" dirty="0">
            <a:latin typeface="Microsoft JhengHei" panose="020B0604030504040204" pitchFamily="34" charset="-120"/>
            <a:ea typeface="Microsoft JhengHei" panose="020B0604030504040204" pitchFamily="34" charset="-120"/>
            <a:cs typeface="Times New Roman" panose="02020603050405020304" pitchFamily="18" charset="0"/>
          </a:endParaRPr>
        </a:p>
      </dgm:t>
    </dgm:pt>
    <dgm:pt modelId="{B031815C-CD41-4783-8DE9-718013993160}" type="parTrans" cxnId="{230AE3FC-F3C8-4104-BC63-0CCF552CBCFA}">
      <dgm:prSet/>
      <dgm:spPr/>
      <dgm:t>
        <a:bodyPr/>
        <a:lstStyle/>
        <a:p>
          <a:endParaRPr lang="zh-TW" altLang="en-US"/>
        </a:p>
      </dgm:t>
    </dgm:pt>
    <dgm:pt modelId="{08F7EFB9-7887-421B-84B8-6D220C57B25D}" type="sibTrans" cxnId="{230AE3FC-F3C8-4104-BC63-0CCF552CBCFA}">
      <dgm:prSet/>
      <dgm:spPr/>
      <dgm:t>
        <a:bodyPr/>
        <a:lstStyle/>
        <a:p>
          <a:endParaRPr lang="zh-TW" altLang="en-US"/>
        </a:p>
      </dgm:t>
    </dgm:pt>
    <dgm:pt modelId="{252A2B5D-8487-4592-B89D-64FA38AB39CF}">
      <dgm:prSet custT="1"/>
      <dgm:spPr/>
      <dgm:t>
        <a:bodyPr/>
        <a:lstStyle/>
        <a:p>
          <a:r>
            <a:rPr lang="zh-TW" altLang="en-US" sz="2000" b="1" dirty="0">
              <a:latin typeface="Microsoft JhengHei" panose="020B0604030504040204" pitchFamily="34" charset="-120"/>
              <a:ea typeface="Microsoft JhengHei" panose="020B0604030504040204" pitchFamily="34" charset="-120"/>
              <a:cs typeface="Times New Roman" panose="02020603050405020304" pitchFamily="18" charset="0"/>
            </a:rPr>
            <a:t>微電影</a:t>
          </a:r>
          <a:endParaRPr lang="zh-TW" altLang="en-US" sz="2000" dirty="0">
            <a:latin typeface="Microsoft JhengHei" panose="020B0604030504040204" pitchFamily="34" charset="-120"/>
            <a:ea typeface="Microsoft JhengHei" panose="020B0604030504040204" pitchFamily="34" charset="-120"/>
          </a:endParaRPr>
        </a:p>
      </dgm:t>
    </dgm:pt>
    <dgm:pt modelId="{62C9A168-0E6A-4A8B-B276-B9678AA0D2EA}" type="parTrans" cxnId="{9DF5FE6F-6696-46BD-8B07-E9ED6820DC0E}">
      <dgm:prSet/>
      <dgm:spPr/>
      <dgm:t>
        <a:bodyPr/>
        <a:lstStyle/>
        <a:p>
          <a:endParaRPr lang="zh-TW" altLang="en-US"/>
        </a:p>
      </dgm:t>
    </dgm:pt>
    <dgm:pt modelId="{AE108B53-3E03-487D-AF43-5C3B09A28837}" type="sibTrans" cxnId="{9DF5FE6F-6696-46BD-8B07-E9ED6820DC0E}">
      <dgm:prSet/>
      <dgm:spPr/>
      <dgm:t>
        <a:bodyPr/>
        <a:lstStyle/>
        <a:p>
          <a:endParaRPr lang="zh-TW" altLang="en-US"/>
        </a:p>
      </dgm:t>
    </dgm:pt>
    <dgm:pt modelId="{4E3473C1-94F4-476A-A783-7AD583A97724}" type="pres">
      <dgm:prSet presAssocID="{BFF6398F-68C2-41BE-83C9-10DC7FCC9C53}" presName="list" presStyleCnt="0">
        <dgm:presLayoutVars>
          <dgm:dir/>
          <dgm:animLvl val="lvl"/>
        </dgm:presLayoutVars>
      </dgm:prSet>
      <dgm:spPr/>
    </dgm:pt>
    <dgm:pt modelId="{341EBC6D-EB66-4385-8C2F-9A7C1DF21111}" type="pres">
      <dgm:prSet presAssocID="{A59203BE-7EA7-45C3-9A6A-2AF660227950}" presName="posSpace" presStyleCnt="0"/>
      <dgm:spPr/>
    </dgm:pt>
    <dgm:pt modelId="{EAC2A304-A980-4EA8-B3AB-4F8C4C42519F}" type="pres">
      <dgm:prSet presAssocID="{A59203BE-7EA7-45C3-9A6A-2AF660227950}" presName="vertFlow" presStyleCnt="0"/>
      <dgm:spPr/>
    </dgm:pt>
    <dgm:pt modelId="{7F1E954B-1925-4B1D-BE5D-5D9B4BF390A1}" type="pres">
      <dgm:prSet presAssocID="{A59203BE-7EA7-45C3-9A6A-2AF660227950}" presName="topSpace" presStyleCnt="0"/>
      <dgm:spPr/>
    </dgm:pt>
    <dgm:pt modelId="{70178E4F-0A09-4929-BF65-CA4728CEFE5A}" type="pres">
      <dgm:prSet presAssocID="{A59203BE-7EA7-45C3-9A6A-2AF660227950}" presName="firstComp" presStyleCnt="0"/>
      <dgm:spPr/>
    </dgm:pt>
    <dgm:pt modelId="{02007255-BF15-431F-A706-BBC3F5BC5C2F}" type="pres">
      <dgm:prSet presAssocID="{A59203BE-7EA7-45C3-9A6A-2AF660227950}" presName="firstChild" presStyleLbl="bgAccFollowNode1" presStyleIdx="0" presStyleCnt="4" custScaleX="105032" custScaleY="113557"/>
      <dgm:spPr/>
    </dgm:pt>
    <dgm:pt modelId="{686A8416-24F2-45E9-BD49-E00399C7580C}" type="pres">
      <dgm:prSet presAssocID="{A59203BE-7EA7-45C3-9A6A-2AF660227950}" presName="firstChildTx" presStyleLbl="bgAccFollowNode1" presStyleIdx="0" presStyleCnt="4">
        <dgm:presLayoutVars>
          <dgm:bulletEnabled val="1"/>
        </dgm:presLayoutVars>
      </dgm:prSet>
      <dgm:spPr/>
    </dgm:pt>
    <dgm:pt modelId="{2AAE64C3-BAEA-4979-86B9-0360EB9B3BD8}" type="pres">
      <dgm:prSet presAssocID="{6E2C243B-3BB8-486F-BB3A-B82BA65E91D7}" presName="comp" presStyleCnt="0"/>
      <dgm:spPr/>
    </dgm:pt>
    <dgm:pt modelId="{3351C2A3-8DED-4B50-B3FD-B13169FD2F9B}" type="pres">
      <dgm:prSet presAssocID="{6E2C243B-3BB8-486F-BB3A-B82BA65E91D7}" presName="child" presStyleLbl="bgAccFollowNode1" presStyleIdx="1" presStyleCnt="4" custScaleX="107462" custScaleY="139615" custLinFactNeighborY="-4159"/>
      <dgm:spPr/>
    </dgm:pt>
    <dgm:pt modelId="{9960769C-9A8A-4AB4-83ED-93456D4DE5A4}" type="pres">
      <dgm:prSet presAssocID="{6E2C243B-3BB8-486F-BB3A-B82BA65E91D7}" presName="childTx" presStyleLbl="bgAccFollowNode1" presStyleIdx="1" presStyleCnt="4">
        <dgm:presLayoutVars>
          <dgm:bulletEnabled val="1"/>
        </dgm:presLayoutVars>
      </dgm:prSet>
      <dgm:spPr/>
    </dgm:pt>
    <dgm:pt modelId="{3303F88D-DFF0-46E4-83AB-8D95BBF3AF28}" type="pres">
      <dgm:prSet presAssocID="{A59203BE-7EA7-45C3-9A6A-2AF660227950}" presName="negSpace" presStyleCnt="0"/>
      <dgm:spPr/>
    </dgm:pt>
    <dgm:pt modelId="{816EB79A-F146-48D0-8A83-F5CC18CE54A3}" type="pres">
      <dgm:prSet presAssocID="{A59203BE-7EA7-45C3-9A6A-2AF660227950}" presName="circle" presStyleLbl="node1" presStyleIdx="0" presStyleCnt="2" custLinFactNeighborX="-11646" custLinFactNeighborY="3698"/>
      <dgm:spPr/>
    </dgm:pt>
    <dgm:pt modelId="{2FA814E6-E721-4F85-BE46-241330848094}" type="pres">
      <dgm:prSet presAssocID="{1B155152-CE7E-4526-8627-A821B76197A8}" presName="transSpace" presStyleCnt="0"/>
      <dgm:spPr/>
    </dgm:pt>
    <dgm:pt modelId="{DDD07A85-7844-47EF-9A4B-D03AF7592CC1}" type="pres">
      <dgm:prSet presAssocID="{284F3C3B-DD52-4E2C-BF04-5AFFAB7911A9}" presName="posSpace" presStyleCnt="0"/>
      <dgm:spPr/>
    </dgm:pt>
    <dgm:pt modelId="{0599BF0C-A095-4767-8905-FB50A464859C}" type="pres">
      <dgm:prSet presAssocID="{284F3C3B-DD52-4E2C-BF04-5AFFAB7911A9}" presName="vertFlow" presStyleCnt="0"/>
      <dgm:spPr/>
    </dgm:pt>
    <dgm:pt modelId="{0F354719-5C97-4FFE-8958-AA394D897C5B}" type="pres">
      <dgm:prSet presAssocID="{284F3C3B-DD52-4E2C-BF04-5AFFAB7911A9}" presName="topSpace" presStyleCnt="0"/>
      <dgm:spPr/>
    </dgm:pt>
    <dgm:pt modelId="{C2D1654A-3B5B-43B4-99B9-6660CE0862FF}" type="pres">
      <dgm:prSet presAssocID="{284F3C3B-DD52-4E2C-BF04-5AFFAB7911A9}" presName="firstComp" presStyleCnt="0"/>
      <dgm:spPr/>
    </dgm:pt>
    <dgm:pt modelId="{17DD680B-B305-499A-8025-D6893E57C1F7}" type="pres">
      <dgm:prSet presAssocID="{284F3C3B-DD52-4E2C-BF04-5AFFAB7911A9}" presName="firstChild" presStyleLbl="bgAccFollowNode1" presStyleIdx="2" presStyleCnt="4" custScaleY="115206"/>
      <dgm:spPr/>
    </dgm:pt>
    <dgm:pt modelId="{1E31E0A9-D9FC-4234-A87E-9573C3FA1ED8}" type="pres">
      <dgm:prSet presAssocID="{284F3C3B-DD52-4E2C-BF04-5AFFAB7911A9}" presName="firstChildTx" presStyleLbl="bgAccFollowNode1" presStyleIdx="2" presStyleCnt="4">
        <dgm:presLayoutVars>
          <dgm:bulletEnabled val="1"/>
        </dgm:presLayoutVars>
      </dgm:prSet>
      <dgm:spPr/>
    </dgm:pt>
    <dgm:pt modelId="{CF04EFC2-1489-452A-87E3-2FEE4DA6A4E5}" type="pres">
      <dgm:prSet presAssocID="{55CF420A-186F-4767-BDE9-61F16A86FF75}" presName="comp" presStyleCnt="0"/>
      <dgm:spPr/>
    </dgm:pt>
    <dgm:pt modelId="{FD2294D6-6A89-497F-A30E-8343291B1D8C}" type="pres">
      <dgm:prSet presAssocID="{55CF420A-186F-4767-BDE9-61F16A86FF75}" presName="child" presStyleLbl="bgAccFollowNode1" presStyleIdx="3" presStyleCnt="4" custScaleY="116274" custLinFactNeighborY="715"/>
      <dgm:spPr/>
    </dgm:pt>
    <dgm:pt modelId="{F03267E2-ED7D-48AB-95BE-1715ACEA961E}" type="pres">
      <dgm:prSet presAssocID="{55CF420A-186F-4767-BDE9-61F16A86FF75}" presName="childTx" presStyleLbl="bgAccFollowNode1" presStyleIdx="3" presStyleCnt="4">
        <dgm:presLayoutVars>
          <dgm:bulletEnabled val="1"/>
        </dgm:presLayoutVars>
      </dgm:prSet>
      <dgm:spPr/>
    </dgm:pt>
    <dgm:pt modelId="{C353B508-C659-42CE-8966-EB8786FC8F1F}" type="pres">
      <dgm:prSet presAssocID="{284F3C3B-DD52-4E2C-BF04-5AFFAB7911A9}" presName="negSpace" presStyleCnt="0"/>
      <dgm:spPr/>
    </dgm:pt>
    <dgm:pt modelId="{4974E132-3643-4B0D-833D-06A94C44A962}" type="pres">
      <dgm:prSet presAssocID="{284F3C3B-DD52-4E2C-BF04-5AFFAB7911A9}" presName="circle" presStyleLbl="node1" presStyleIdx="1" presStyleCnt="2"/>
      <dgm:spPr/>
    </dgm:pt>
  </dgm:ptLst>
  <dgm:cxnLst>
    <dgm:cxn modelId="{E16FB717-8D7A-4080-B099-755973320A51}" srcId="{A59203BE-7EA7-45C3-9A6A-2AF660227950}" destId="{78DC512A-FB35-4158-A59D-0067FD6652F2}" srcOrd="0" destOrd="0" parTransId="{086706A5-BB87-44E9-A57F-CC74F4105C65}" sibTransId="{F66906D9-5D7D-46BA-B136-98835F91FF7C}"/>
    <dgm:cxn modelId="{D9D0781F-2812-40AF-A5D4-F275672A3417}" srcId="{284F3C3B-DD52-4E2C-BF04-5AFFAB7911A9}" destId="{55CF420A-186F-4767-BDE9-61F16A86FF75}" srcOrd="1" destOrd="0" parTransId="{062CE0B3-0E1A-4A32-8E6A-ECA0E2BB2D47}" sibTransId="{66C0CB6B-DD7C-4366-91E8-3F5875959592}"/>
    <dgm:cxn modelId="{0AE30322-CC6E-46D4-8B00-92F879AB3D74}" type="presOf" srcId="{04093C0D-80A8-4FF8-A7A7-6F1D56B8480B}" destId="{02007255-BF15-431F-A706-BBC3F5BC5C2F}" srcOrd="0" destOrd="2" presId="urn:microsoft.com/office/officeart/2005/8/layout/hList9"/>
    <dgm:cxn modelId="{6C534225-7165-4DA1-B040-AB89EE32A307}" type="presOf" srcId="{B79D7C6B-13CA-4ED7-9F08-27318231FE78}" destId="{3351C2A3-8DED-4B50-B3FD-B13169FD2F9B}" srcOrd="0" destOrd="3" presId="urn:microsoft.com/office/officeart/2005/8/layout/hList9"/>
    <dgm:cxn modelId="{59C95026-2402-4ED9-97EF-C933C1311B35}" type="presOf" srcId="{0029F326-A931-4219-86B4-8C60EBD673C6}" destId="{17DD680B-B305-499A-8025-D6893E57C1F7}" srcOrd="0" destOrd="0" presId="urn:microsoft.com/office/officeart/2005/8/layout/hList9"/>
    <dgm:cxn modelId="{CE4F3333-7218-4414-83BD-0E1F9D3608EA}" srcId="{BFF6398F-68C2-41BE-83C9-10DC7FCC9C53}" destId="{A59203BE-7EA7-45C3-9A6A-2AF660227950}" srcOrd="0" destOrd="0" parTransId="{BCF7092E-E1F0-45DD-9BD2-439C6AA2432E}" sibTransId="{1B155152-CE7E-4526-8627-A821B76197A8}"/>
    <dgm:cxn modelId="{49D89436-54E1-4880-99C8-3E105F98B6C1}" type="presOf" srcId="{DA849EE4-C3D8-4776-9687-7B2F66A27303}" destId="{FD2294D6-6A89-497F-A30E-8343291B1D8C}" srcOrd="0" destOrd="1" presId="urn:microsoft.com/office/officeart/2005/8/layout/hList9"/>
    <dgm:cxn modelId="{2CF3A938-B3E0-4C10-9026-620866AC91EB}" type="presOf" srcId="{8C8405AE-FD8B-4C66-998A-DC8AE0E9B453}" destId="{9960769C-9A8A-4AB4-83ED-93456D4DE5A4}" srcOrd="1" destOrd="1" presId="urn:microsoft.com/office/officeart/2005/8/layout/hList9"/>
    <dgm:cxn modelId="{03C3363D-F185-4051-B03D-2C6C038FF3F5}" srcId="{6E2C243B-3BB8-486F-BB3A-B82BA65E91D7}" destId="{B79D7C6B-13CA-4ED7-9F08-27318231FE78}" srcOrd="2" destOrd="0" parTransId="{740DC1D9-A431-44D3-A733-18807757E6D3}" sibTransId="{457D22BE-4FCB-49D3-A211-5B66FD650D29}"/>
    <dgm:cxn modelId="{13528D65-7E21-4894-AB85-F8B9EE7C7790}" srcId="{0029F326-A931-4219-86B4-8C60EBD673C6}" destId="{080A3F86-F357-4B82-B0B3-4D6CC49F7D5C}" srcOrd="0" destOrd="0" parTransId="{55C9D5A0-329A-44D4-8EF8-5B2FFF432D9F}" sibTransId="{833E7F9C-7089-40A7-B086-E19B1A9874A2}"/>
    <dgm:cxn modelId="{6A892E6B-CDB4-4695-B479-C416798E3E18}" type="presOf" srcId="{78DC512A-FB35-4158-A59D-0067FD6652F2}" destId="{02007255-BF15-431F-A706-BBC3F5BC5C2F}" srcOrd="0" destOrd="0" presId="urn:microsoft.com/office/officeart/2005/8/layout/hList9"/>
    <dgm:cxn modelId="{7A14666B-703D-4830-8944-8204F18B6E57}" type="presOf" srcId="{55CF420A-186F-4767-BDE9-61F16A86FF75}" destId="{FD2294D6-6A89-497F-A30E-8343291B1D8C}" srcOrd="0" destOrd="0" presId="urn:microsoft.com/office/officeart/2005/8/layout/hList9"/>
    <dgm:cxn modelId="{9BBEA34C-524A-47CB-B050-A51222E96418}" type="presOf" srcId="{D72A513E-A292-43B4-96BD-BE1DE6B68ED2}" destId="{686A8416-24F2-45E9-BD49-E00399C7580C}" srcOrd="1" destOrd="1" presId="urn:microsoft.com/office/officeart/2005/8/layout/hList9"/>
    <dgm:cxn modelId="{9DF5FE6F-6696-46BD-8B07-E9ED6820DC0E}" srcId="{55CF420A-186F-4767-BDE9-61F16A86FF75}" destId="{252A2B5D-8487-4592-B89D-64FA38AB39CF}" srcOrd="1" destOrd="0" parTransId="{62C9A168-0E6A-4A8B-B276-B9678AA0D2EA}" sibTransId="{AE108B53-3E03-487D-AF43-5C3B09A28837}"/>
    <dgm:cxn modelId="{700A7D70-BAC5-4F06-97A3-9CF4FF62FBBF}" type="presOf" srcId="{419FB434-22FB-47AC-B09F-ED0035CFB437}" destId="{3351C2A3-8DED-4B50-B3FD-B13169FD2F9B}" srcOrd="0" destOrd="2" presId="urn:microsoft.com/office/officeart/2005/8/layout/hList9"/>
    <dgm:cxn modelId="{B4E9ED53-4D05-43D3-BE9C-F1BFF4A30B93}" type="presOf" srcId="{6E2C243B-3BB8-486F-BB3A-B82BA65E91D7}" destId="{9960769C-9A8A-4AB4-83ED-93456D4DE5A4}" srcOrd="1" destOrd="0" presId="urn:microsoft.com/office/officeart/2005/8/layout/hList9"/>
    <dgm:cxn modelId="{B9015C54-E8D7-48C7-A94B-421E9B40C8C4}" type="presOf" srcId="{080A3F86-F357-4B82-B0B3-4D6CC49F7D5C}" destId="{1E31E0A9-D9FC-4234-A87E-9573C3FA1ED8}" srcOrd="1" destOrd="1" presId="urn:microsoft.com/office/officeart/2005/8/layout/hList9"/>
    <dgm:cxn modelId="{C7689574-596F-486A-B20D-F45DDCAE46F4}" type="presOf" srcId="{55CF420A-186F-4767-BDE9-61F16A86FF75}" destId="{F03267E2-ED7D-48AB-95BE-1715ACEA961E}" srcOrd="1" destOrd="0" presId="urn:microsoft.com/office/officeart/2005/8/layout/hList9"/>
    <dgm:cxn modelId="{AFE00B77-BAFC-4553-A23F-89EC574E6A46}" srcId="{BFF6398F-68C2-41BE-83C9-10DC7FCC9C53}" destId="{284F3C3B-DD52-4E2C-BF04-5AFFAB7911A9}" srcOrd="1" destOrd="0" parTransId="{684D0ED8-2F78-4A2B-BD44-3BA985A92F1E}" sibTransId="{01716359-98EC-4446-BCD4-9F97AA752091}"/>
    <dgm:cxn modelId="{B744787D-B52E-4A87-9032-4B258C35C257}" type="presOf" srcId="{284F3C3B-DD52-4E2C-BF04-5AFFAB7911A9}" destId="{4974E132-3643-4B0D-833D-06A94C44A962}" srcOrd="0" destOrd="0" presId="urn:microsoft.com/office/officeart/2005/8/layout/hList9"/>
    <dgm:cxn modelId="{92CCB880-C91C-4AD3-BF8E-3E194B6D7DD4}" type="presOf" srcId="{DA849EE4-C3D8-4776-9687-7B2F66A27303}" destId="{F03267E2-ED7D-48AB-95BE-1715ACEA961E}" srcOrd="1" destOrd="1" presId="urn:microsoft.com/office/officeart/2005/8/layout/hList9"/>
    <dgm:cxn modelId="{211BCF82-67CF-4241-823F-392651881376}" type="presOf" srcId="{0029F326-A931-4219-86B4-8C60EBD673C6}" destId="{1E31E0A9-D9FC-4234-A87E-9573C3FA1ED8}" srcOrd="1" destOrd="0" presId="urn:microsoft.com/office/officeart/2005/8/layout/hList9"/>
    <dgm:cxn modelId="{29EE6887-AAA2-4691-9375-84C545E2E255}" type="presOf" srcId="{419FB434-22FB-47AC-B09F-ED0035CFB437}" destId="{9960769C-9A8A-4AB4-83ED-93456D4DE5A4}" srcOrd="1" destOrd="2" presId="urn:microsoft.com/office/officeart/2005/8/layout/hList9"/>
    <dgm:cxn modelId="{C30F778E-43FB-4927-B433-FD8AFF062C2A}" type="presOf" srcId="{04093C0D-80A8-4FF8-A7A7-6F1D56B8480B}" destId="{686A8416-24F2-45E9-BD49-E00399C7580C}" srcOrd="1" destOrd="2" presId="urn:microsoft.com/office/officeart/2005/8/layout/hList9"/>
    <dgm:cxn modelId="{E4AC828E-C696-49FC-992C-78B10E114D10}" type="presOf" srcId="{D72A513E-A292-43B4-96BD-BE1DE6B68ED2}" destId="{02007255-BF15-431F-A706-BBC3F5BC5C2F}" srcOrd="0" destOrd="1" presId="urn:microsoft.com/office/officeart/2005/8/layout/hList9"/>
    <dgm:cxn modelId="{CDB7898E-62EA-492C-A6FC-32E42BE8FFCA}" type="presOf" srcId="{080A3F86-F357-4B82-B0B3-4D6CC49F7D5C}" destId="{17DD680B-B305-499A-8025-D6893E57C1F7}" srcOrd="0" destOrd="1" presId="urn:microsoft.com/office/officeart/2005/8/layout/hList9"/>
    <dgm:cxn modelId="{5FD20A93-1C2A-4F3B-8A8F-BC4256B6C522}" type="presOf" srcId="{252A2B5D-8487-4592-B89D-64FA38AB39CF}" destId="{FD2294D6-6A89-497F-A30E-8343291B1D8C}" srcOrd="0" destOrd="2" presId="urn:microsoft.com/office/officeart/2005/8/layout/hList9"/>
    <dgm:cxn modelId="{699123A4-792C-411F-BD59-1FC0FEC9E451}" type="presOf" srcId="{6E2C243B-3BB8-486F-BB3A-B82BA65E91D7}" destId="{3351C2A3-8DED-4B50-B3FD-B13169FD2F9B}" srcOrd="0" destOrd="0" presId="urn:microsoft.com/office/officeart/2005/8/layout/hList9"/>
    <dgm:cxn modelId="{75E372A8-7270-48E3-8135-8694C4A4952E}" srcId="{78DC512A-FB35-4158-A59D-0067FD6652F2}" destId="{04093C0D-80A8-4FF8-A7A7-6F1D56B8480B}" srcOrd="1" destOrd="0" parTransId="{866E9249-65CE-4A3C-BF66-06449F2D2CC7}" sibTransId="{8F139329-16AA-4FF5-B27D-FE562D675E1D}"/>
    <dgm:cxn modelId="{669E96AC-1B9B-4843-A455-9BBD6E16557D}" type="presOf" srcId="{BFF6398F-68C2-41BE-83C9-10DC7FCC9C53}" destId="{4E3473C1-94F4-476A-A783-7AD583A97724}" srcOrd="0" destOrd="0" presId="urn:microsoft.com/office/officeart/2005/8/layout/hList9"/>
    <dgm:cxn modelId="{4AE318B2-1DAF-42AA-8E71-44DEF4490F51}" type="presOf" srcId="{A59203BE-7EA7-45C3-9A6A-2AF660227950}" destId="{816EB79A-F146-48D0-8A83-F5CC18CE54A3}" srcOrd="0" destOrd="0" presId="urn:microsoft.com/office/officeart/2005/8/layout/hList9"/>
    <dgm:cxn modelId="{9E3EB9B9-01E6-4EF2-BF6E-8FA9A5474E3C}" type="presOf" srcId="{64DBB34E-8A05-48D4-9625-F5684ECD70B9}" destId="{1E31E0A9-D9FC-4234-A87E-9573C3FA1ED8}" srcOrd="1" destOrd="2" presId="urn:microsoft.com/office/officeart/2005/8/layout/hList9"/>
    <dgm:cxn modelId="{0DA6F8C1-8774-4706-8D88-98AB89213125}" type="presOf" srcId="{8C8405AE-FD8B-4C66-998A-DC8AE0E9B453}" destId="{3351C2A3-8DED-4B50-B3FD-B13169FD2F9B}" srcOrd="0" destOrd="1" presId="urn:microsoft.com/office/officeart/2005/8/layout/hList9"/>
    <dgm:cxn modelId="{7CC925C3-9050-4B55-AEAC-79146352811A}" srcId="{6E2C243B-3BB8-486F-BB3A-B82BA65E91D7}" destId="{419FB434-22FB-47AC-B09F-ED0035CFB437}" srcOrd="1" destOrd="0" parTransId="{66336324-B837-4957-915B-F3B204D30787}" sibTransId="{5DB3BB54-C6C4-4A10-829C-50BE15D74915}"/>
    <dgm:cxn modelId="{4263C5C4-11A5-49AD-AABD-8CE2FFEC07BB}" srcId="{A59203BE-7EA7-45C3-9A6A-2AF660227950}" destId="{6E2C243B-3BB8-486F-BB3A-B82BA65E91D7}" srcOrd="1" destOrd="0" parTransId="{51FDA411-4276-4F92-999A-A752BE3BA067}" sibTransId="{C96B9C50-1A7C-46E8-9E8B-8216D018D6D2}"/>
    <dgm:cxn modelId="{5EB325CD-7A89-42E1-9C0D-A54619F62602}" srcId="{284F3C3B-DD52-4E2C-BF04-5AFFAB7911A9}" destId="{0029F326-A931-4219-86B4-8C60EBD673C6}" srcOrd="0" destOrd="0" parTransId="{D66E7C81-1AC6-4B29-8FB0-B0308957BA89}" sibTransId="{78AD7E37-B7CB-4162-8C29-95C7D5DCDC7A}"/>
    <dgm:cxn modelId="{0A6EF6D1-D127-4B65-AD17-2E366AF5932E}" type="presOf" srcId="{78DC512A-FB35-4158-A59D-0067FD6652F2}" destId="{686A8416-24F2-45E9-BD49-E00399C7580C}" srcOrd="1" destOrd="0" presId="urn:microsoft.com/office/officeart/2005/8/layout/hList9"/>
    <dgm:cxn modelId="{F4CD9BD6-DB04-424E-83C4-B0BBB6753484}" type="presOf" srcId="{B79D7C6B-13CA-4ED7-9F08-27318231FE78}" destId="{9960769C-9A8A-4AB4-83ED-93456D4DE5A4}" srcOrd="1" destOrd="3" presId="urn:microsoft.com/office/officeart/2005/8/layout/hList9"/>
    <dgm:cxn modelId="{19EF18D8-6247-49B5-B702-C7DB9C8A27AF}" type="presOf" srcId="{64DBB34E-8A05-48D4-9625-F5684ECD70B9}" destId="{17DD680B-B305-499A-8025-D6893E57C1F7}" srcOrd="0" destOrd="2" presId="urn:microsoft.com/office/officeart/2005/8/layout/hList9"/>
    <dgm:cxn modelId="{CCD372E0-A10B-4E3D-B4FC-371DAD1CF482}" srcId="{78DC512A-FB35-4158-A59D-0067FD6652F2}" destId="{D72A513E-A292-43B4-96BD-BE1DE6B68ED2}" srcOrd="0" destOrd="0" parTransId="{A4CB3E1E-0DA8-48B1-B3D9-E6E0123EF775}" sibTransId="{9E0C0266-1992-4E56-80F4-CD3C490C4D6B}"/>
    <dgm:cxn modelId="{E1162AEB-D53E-4EF4-A339-55DF2BF279C8}" srcId="{55CF420A-186F-4767-BDE9-61F16A86FF75}" destId="{DA849EE4-C3D8-4776-9687-7B2F66A27303}" srcOrd="0" destOrd="0" parTransId="{9C7BCB16-18E6-450D-B1E4-3277B6749CB5}" sibTransId="{1D15719F-3343-4B64-AD28-596F3BB04012}"/>
    <dgm:cxn modelId="{5425ADF4-3E8E-4FD7-9631-A67580069543}" srcId="{6E2C243B-3BB8-486F-BB3A-B82BA65E91D7}" destId="{8C8405AE-FD8B-4C66-998A-DC8AE0E9B453}" srcOrd="0" destOrd="0" parTransId="{710959B5-16F8-4B8D-A247-F37FE7D12CA5}" sibTransId="{5A22CD17-1F36-44E0-AE11-E41A1662E910}"/>
    <dgm:cxn modelId="{29347CFB-F5A7-4FC8-AD0D-CF5E25648683}" type="presOf" srcId="{252A2B5D-8487-4592-B89D-64FA38AB39CF}" destId="{F03267E2-ED7D-48AB-95BE-1715ACEA961E}" srcOrd="1" destOrd="2" presId="urn:microsoft.com/office/officeart/2005/8/layout/hList9"/>
    <dgm:cxn modelId="{230AE3FC-F3C8-4104-BC63-0CCF552CBCFA}" srcId="{0029F326-A931-4219-86B4-8C60EBD673C6}" destId="{64DBB34E-8A05-48D4-9625-F5684ECD70B9}" srcOrd="1" destOrd="0" parTransId="{B031815C-CD41-4783-8DE9-718013993160}" sibTransId="{08F7EFB9-7887-421B-84B8-6D220C57B25D}"/>
    <dgm:cxn modelId="{E0BBFEF3-CA0B-4557-8C1D-DB92883C1794}" type="presParOf" srcId="{4E3473C1-94F4-476A-A783-7AD583A97724}" destId="{341EBC6D-EB66-4385-8C2F-9A7C1DF21111}" srcOrd="0" destOrd="0" presId="urn:microsoft.com/office/officeart/2005/8/layout/hList9"/>
    <dgm:cxn modelId="{22645580-BBE1-43F4-8608-DCA21CAB6199}" type="presParOf" srcId="{4E3473C1-94F4-476A-A783-7AD583A97724}" destId="{EAC2A304-A980-4EA8-B3AB-4F8C4C42519F}" srcOrd="1" destOrd="0" presId="urn:microsoft.com/office/officeart/2005/8/layout/hList9"/>
    <dgm:cxn modelId="{0A586A1E-0F9A-43D7-B44B-89E757E759FB}" type="presParOf" srcId="{EAC2A304-A980-4EA8-B3AB-4F8C4C42519F}" destId="{7F1E954B-1925-4B1D-BE5D-5D9B4BF390A1}" srcOrd="0" destOrd="0" presId="urn:microsoft.com/office/officeart/2005/8/layout/hList9"/>
    <dgm:cxn modelId="{3D8965D3-6215-4E51-9A84-3D4FB4323665}" type="presParOf" srcId="{EAC2A304-A980-4EA8-B3AB-4F8C4C42519F}" destId="{70178E4F-0A09-4929-BF65-CA4728CEFE5A}" srcOrd="1" destOrd="0" presId="urn:microsoft.com/office/officeart/2005/8/layout/hList9"/>
    <dgm:cxn modelId="{E75959AA-7FE2-47E5-B38D-720C5743D3DB}" type="presParOf" srcId="{70178E4F-0A09-4929-BF65-CA4728CEFE5A}" destId="{02007255-BF15-431F-A706-BBC3F5BC5C2F}" srcOrd="0" destOrd="0" presId="urn:microsoft.com/office/officeart/2005/8/layout/hList9"/>
    <dgm:cxn modelId="{4B54A488-49AB-4A95-91A5-993237724E61}" type="presParOf" srcId="{70178E4F-0A09-4929-BF65-CA4728CEFE5A}" destId="{686A8416-24F2-45E9-BD49-E00399C7580C}" srcOrd="1" destOrd="0" presId="urn:microsoft.com/office/officeart/2005/8/layout/hList9"/>
    <dgm:cxn modelId="{D3D777E5-C510-4BF2-AFEA-22132995F052}" type="presParOf" srcId="{EAC2A304-A980-4EA8-B3AB-4F8C4C42519F}" destId="{2AAE64C3-BAEA-4979-86B9-0360EB9B3BD8}" srcOrd="2" destOrd="0" presId="urn:microsoft.com/office/officeart/2005/8/layout/hList9"/>
    <dgm:cxn modelId="{E1104F76-ECEA-4837-99B3-6F0B938A1F9C}" type="presParOf" srcId="{2AAE64C3-BAEA-4979-86B9-0360EB9B3BD8}" destId="{3351C2A3-8DED-4B50-B3FD-B13169FD2F9B}" srcOrd="0" destOrd="0" presId="urn:microsoft.com/office/officeart/2005/8/layout/hList9"/>
    <dgm:cxn modelId="{9F64874C-635F-4BA9-B919-8B669D24DE9C}" type="presParOf" srcId="{2AAE64C3-BAEA-4979-86B9-0360EB9B3BD8}" destId="{9960769C-9A8A-4AB4-83ED-93456D4DE5A4}" srcOrd="1" destOrd="0" presId="urn:microsoft.com/office/officeart/2005/8/layout/hList9"/>
    <dgm:cxn modelId="{ECE62FB2-F973-40BC-92CC-CD2FFAD892F6}" type="presParOf" srcId="{4E3473C1-94F4-476A-A783-7AD583A97724}" destId="{3303F88D-DFF0-46E4-83AB-8D95BBF3AF28}" srcOrd="2" destOrd="0" presId="urn:microsoft.com/office/officeart/2005/8/layout/hList9"/>
    <dgm:cxn modelId="{0A7BCED6-BB98-4CCE-B581-B70FB36E172E}" type="presParOf" srcId="{4E3473C1-94F4-476A-A783-7AD583A97724}" destId="{816EB79A-F146-48D0-8A83-F5CC18CE54A3}" srcOrd="3" destOrd="0" presId="urn:microsoft.com/office/officeart/2005/8/layout/hList9"/>
    <dgm:cxn modelId="{5A884552-5B1B-4290-B78E-38B953C60500}" type="presParOf" srcId="{4E3473C1-94F4-476A-A783-7AD583A97724}" destId="{2FA814E6-E721-4F85-BE46-241330848094}" srcOrd="4" destOrd="0" presId="urn:microsoft.com/office/officeart/2005/8/layout/hList9"/>
    <dgm:cxn modelId="{E0E1A148-C669-4C83-9737-4B07B465AEF9}" type="presParOf" srcId="{4E3473C1-94F4-476A-A783-7AD583A97724}" destId="{DDD07A85-7844-47EF-9A4B-D03AF7592CC1}" srcOrd="5" destOrd="0" presId="urn:microsoft.com/office/officeart/2005/8/layout/hList9"/>
    <dgm:cxn modelId="{E1BD4755-E247-459E-AD89-CAFFF1A9C3AC}" type="presParOf" srcId="{4E3473C1-94F4-476A-A783-7AD583A97724}" destId="{0599BF0C-A095-4767-8905-FB50A464859C}" srcOrd="6" destOrd="0" presId="urn:microsoft.com/office/officeart/2005/8/layout/hList9"/>
    <dgm:cxn modelId="{A114E71E-57E9-4B5E-98E1-BA4FE2DA5153}" type="presParOf" srcId="{0599BF0C-A095-4767-8905-FB50A464859C}" destId="{0F354719-5C97-4FFE-8958-AA394D897C5B}" srcOrd="0" destOrd="0" presId="urn:microsoft.com/office/officeart/2005/8/layout/hList9"/>
    <dgm:cxn modelId="{2A787390-6E6A-4ED4-8773-8193122EBB8E}" type="presParOf" srcId="{0599BF0C-A095-4767-8905-FB50A464859C}" destId="{C2D1654A-3B5B-43B4-99B9-6660CE0862FF}" srcOrd="1" destOrd="0" presId="urn:microsoft.com/office/officeart/2005/8/layout/hList9"/>
    <dgm:cxn modelId="{C79A5C0E-F3F5-44D8-9C80-6CBA3C8AFD82}" type="presParOf" srcId="{C2D1654A-3B5B-43B4-99B9-6660CE0862FF}" destId="{17DD680B-B305-499A-8025-D6893E57C1F7}" srcOrd="0" destOrd="0" presId="urn:microsoft.com/office/officeart/2005/8/layout/hList9"/>
    <dgm:cxn modelId="{95F62E68-FF58-43EC-AD71-1D5F7395B102}" type="presParOf" srcId="{C2D1654A-3B5B-43B4-99B9-6660CE0862FF}" destId="{1E31E0A9-D9FC-4234-A87E-9573C3FA1ED8}" srcOrd="1" destOrd="0" presId="urn:microsoft.com/office/officeart/2005/8/layout/hList9"/>
    <dgm:cxn modelId="{0D81750A-38C5-4859-BB10-75F44BD8909B}" type="presParOf" srcId="{0599BF0C-A095-4767-8905-FB50A464859C}" destId="{CF04EFC2-1489-452A-87E3-2FEE4DA6A4E5}" srcOrd="2" destOrd="0" presId="urn:microsoft.com/office/officeart/2005/8/layout/hList9"/>
    <dgm:cxn modelId="{F161C6D5-CD1A-47E5-9F0E-19A85D442040}" type="presParOf" srcId="{CF04EFC2-1489-452A-87E3-2FEE4DA6A4E5}" destId="{FD2294D6-6A89-497F-A30E-8343291B1D8C}" srcOrd="0" destOrd="0" presId="urn:microsoft.com/office/officeart/2005/8/layout/hList9"/>
    <dgm:cxn modelId="{AEF67EBF-8EFB-4D75-A8D7-E29098E408DA}" type="presParOf" srcId="{CF04EFC2-1489-452A-87E3-2FEE4DA6A4E5}" destId="{F03267E2-ED7D-48AB-95BE-1715ACEA961E}" srcOrd="1" destOrd="0" presId="urn:microsoft.com/office/officeart/2005/8/layout/hList9"/>
    <dgm:cxn modelId="{E37C99DF-5D19-4813-8AAD-9DB676BDF872}" type="presParOf" srcId="{4E3473C1-94F4-476A-A783-7AD583A97724}" destId="{C353B508-C659-42CE-8966-EB8786FC8F1F}" srcOrd="7" destOrd="0" presId="urn:microsoft.com/office/officeart/2005/8/layout/hList9"/>
    <dgm:cxn modelId="{5DDB5FAA-FEFD-4B9B-B44A-AC9207B7A460}" type="presParOf" srcId="{4E3473C1-94F4-476A-A783-7AD583A97724}" destId="{4974E132-3643-4B0D-833D-06A94C44A962}"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FF6398F-68C2-41BE-83C9-10DC7FCC9C53}" type="doc">
      <dgm:prSet loTypeId="urn:microsoft.com/office/officeart/2005/8/layout/hList9" loCatId="list" qsTypeId="urn:microsoft.com/office/officeart/2005/8/quickstyle/3d1" qsCatId="3D" csTypeId="urn:microsoft.com/office/officeart/2005/8/colors/accent1_2" csCatId="accent1" phldr="1"/>
      <dgm:spPr/>
      <dgm:t>
        <a:bodyPr/>
        <a:lstStyle/>
        <a:p>
          <a:endParaRPr lang="zh-TW" altLang="en-US"/>
        </a:p>
      </dgm:t>
    </dgm:pt>
    <dgm:pt modelId="{A59203BE-7EA7-45C3-9A6A-2AF660227950}">
      <dgm:prSet phldrT="[文字]"/>
      <dgm:spPr/>
      <dgm:t>
        <a:bodyPr/>
        <a:lstStyle/>
        <a:p>
          <a:r>
            <a:rPr lang="zh-TW" altLang="en-US" b="1" dirty="0">
              <a:latin typeface="Microsoft JhengHei" panose="020B0604030504040204" pitchFamily="34" charset="-120"/>
              <a:ea typeface="Microsoft JhengHei" panose="020B0604030504040204" pitchFamily="34" charset="-120"/>
            </a:rPr>
            <a:t>發表</a:t>
          </a:r>
          <a:br>
            <a:rPr lang="en-US" altLang="zh-TW" b="1" dirty="0">
              <a:latin typeface="Microsoft JhengHei" panose="020B0604030504040204" pitchFamily="34" charset="-120"/>
              <a:ea typeface="Microsoft JhengHei" panose="020B0604030504040204" pitchFamily="34" charset="-120"/>
            </a:rPr>
          </a:br>
          <a:r>
            <a:rPr lang="zh-TW" altLang="en-US" b="1" dirty="0">
              <a:solidFill>
                <a:srgbClr val="FFFF00"/>
              </a:solidFill>
              <a:latin typeface="Microsoft JhengHei" panose="020B0604030504040204" pitchFamily="34" charset="-120"/>
              <a:ea typeface="Microsoft JhengHei" panose="020B0604030504040204" pitchFamily="34" charset="-120"/>
            </a:rPr>
            <a:t>資料</a:t>
          </a:r>
        </a:p>
      </dgm:t>
    </dgm:pt>
    <dgm:pt modelId="{BCF7092E-E1F0-45DD-9BD2-439C6AA2432E}" type="parTrans" cxnId="{CE4F3333-7218-4414-83BD-0E1F9D3608EA}">
      <dgm:prSet/>
      <dgm:spPr/>
      <dgm:t>
        <a:bodyPr/>
        <a:lstStyle/>
        <a:p>
          <a:endParaRPr lang="zh-TW" altLang="en-US"/>
        </a:p>
      </dgm:t>
    </dgm:pt>
    <dgm:pt modelId="{1B155152-CE7E-4526-8627-A821B76197A8}" type="sibTrans" cxnId="{CE4F3333-7218-4414-83BD-0E1F9D3608EA}">
      <dgm:prSet/>
      <dgm:spPr/>
      <dgm:t>
        <a:bodyPr/>
        <a:lstStyle/>
        <a:p>
          <a:endParaRPr lang="zh-TW" altLang="en-US"/>
        </a:p>
      </dgm:t>
    </dgm:pt>
    <dgm:pt modelId="{78DC512A-FB35-4158-A59D-0067FD6652F2}">
      <dgm:prSet phldrT="[文字]" custT="1"/>
      <dgm:spPr/>
      <dgm:t>
        <a:bodyPr/>
        <a:lstStyle/>
        <a:p>
          <a:r>
            <a:rPr lang="zh-TW" altLang="en-US" sz="2800" b="1" dirty="0">
              <a:solidFill>
                <a:srgbClr val="C00000"/>
              </a:solidFill>
              <a:latin typeface="Microsoft JhengHei" panose="020B0604030504040204" pitchFamily="34" charset="-120"/>
              <a:ea typeface="Microsoft JhengHei" panose="020B0604030504040204" pitchFamily="34" charset="-120"/>
            </a:rPr>
            <a:t>量化統計</a:t>
          </a:r>
        </a:p>
      </dgm:t>
    </dgm:pt>
    <dgm:pt modelId="{086706A5-BB87-44E9-A57F-CC74F4105C65}" type="parTrans" cxnId="{E16FB717-8D7A-4080-B099-755973320A51}">
      <dgm:prSet/>
      <dgm:spPr/>
      <dgm:t>
        <a:bodyPr/>
        <a:lstStyle/>
        <a:p>
          <a:endParaRPr lang="zh-TW" altLang="en-US"/>
        </a:p>
      </dgm:t>
    </dgm:pt>
    <dgm:pt modelId="{F66906D9-5D7D-46BA-B136-98835F91FF7C}" type="sibTrans" cxnId="{E16FB717-8D7A-4080-B099-755973320A51}">
      <dgm:prSet/>
      <dgm:spPr/>
      <dgm:t>
        <a:bodyPr/>
        <a:lstStyle/>
        <a:p>
          <a:endParaRPr lang="zh-TW" altLang="en-US"/>
        </a:p>
      </dgm:t>
    </dgm:pt>
    <dgm:pt modelId="{9218818F-61D1-4FFC-B5A6-486261F49860}">
      <dgm:prSet custT="1"/>
      <dgm:spPr/>
      <dgm:t>
        <a:bodyPr/>
        <a:lstStyle/>
        <a:p>
          <a:r>
            <a:rPr lang="zh-TW" altLang="en-US" sz="2000" b="1" dirty="0">
              <a:latin typeface="Microsoft JhengHei" panose="020B0604030504040204" pitchFamily="34" charset="-120"/>
              <a:ea typeface="Microsoft JhengHei" panose="020B0604030504040204" pitchFamily="34" charset="-120"/>
            </a:rPr>
            <a:t>活動主題、類型</a:t>
          </a:r>
        </a:p>
      </dgm:t>
    </dgm:pt>
    <dgm:pt modelId="{0A95E6A8-36BF-440A-9D02-9173C4471024}" type="parTrans" cxnId="{DD6F6564-FF98-4081-9744-70DA92523780}">
      <dgm:prSet/>
      <dgm:spPr/>
      <dgm:t>
        <a:bodyPr/>
        <a:lstStyle/>
        <a:p>
          <a:endParaRPr lang="zh-TW" altLang="en-US"/>
        </a:p>
      </dgm:t>
    </dgm:pt>
    <dgm:pt modelId="{73E73114-BB0A-4C1B-A375-E36D180458C8}" type="sibTrans" cxnId="{DD6F6564-FF98-4081-9744-70DA92523780}">
      <dgm:prSet/>
      <dgm:spPr/>
      <dgm:t>
        <a:bodyPr/>
        <a:lstStyle/>
        <a:p>
          <a:endParaRPr lang="zh-TW" altLang="en-US"/>
        </a:p>
      </dgm:t>
    </dgm:pt>
    <dgm:pt modelId="{3B711879-3DD9-4CE5-8E3C-7C83C3BE9B04}">
      <dgm:prSet custT="1"/>
      <dgm:spPr/>
      <dgm:t>
        <a:bodyPr/>
        <a:lstStyle/>
        <a:p>
          <a:r>
            <a:rPr lang="zh-TW" altLang="en-US" sz="2000" b="1" dirty="0">
              <a:latin typeface="Microsoft JhengHei" panose="020B0604030504040204" pitchFamily="34" charset="-120"/>
              <a:ea typeface="Microsoft JhengHei" panose="020B0604030504040204" pitchFamily="34" charset="-120"/>
            </a:rPr>
            <a:t>時間、地點、人數</a:t>
          </a:r>
        </a:p>
      </dgm:t>
    </dgm:pt>
    <dgm:pt modelId="{2536FEBF-0ADB-4D9A-A665-9322DE8ABD25}" type="parTrans" cxnId="{562CBF55-08CD-48E0-AA80-153C0C3A279F}">
      <dgm:prSet/>
      <dgm:spPr/>
      <dgm:t>
        <a:bodyPr/>
        <a:lstStyle/>
        <a:p>
          <a:endParaRPr lang="zh-TW" altLang="en-US"/>
        </a:p>
      </dgm:t>
    </dgm:pt>
    <dgm:pt modelId="{5D5057F6-E96C-4E27-8F72-0707BDBBB6DB}" type="sibTrans" cxnId="{562CBF55-08CD-48E0-AA80-153C0C3A279F}">
      <dgm:prSet/>
      <dgm:spPr/>
      <dgm:t>
        <a:bodyPr/>
        <a:lstStyle/>
        <a:p>
          <a:endParaRPr lang="zh-TW" altLang="en-US"/>
        </a:p>
      </dgm:t>
    </dgm:pt>
    <dgm:pt modelId="{B763AAF8-C469-4160-A404-C85F171CABF7}">
      <dgm:prSet custT="1"/>
      <dgm:spPr/>
      <dgm:t>
        <a:bodyPr/>
        <a:lstStyle/>
        <a:p>
          <a:r>
            <a:rPr lang="zh-TW" altLang="en-US" sz="2000" b="1" dirty="0">
              <a:latin typeface="Microsoft JhengHei" panose="020B0604030504040204" pitchFamily="34" charset="-120"/>
              <a:ea typeface="Microsoft JhengHei" panose="020B0604030504040204" pitchFamily="34" charset="-120"/>
            </a:rPr>
            <a:t>學習成效等</a:t>
          </a:r>
        </a:p>
      </dgm:t>
    </dgm:pt>
    <dgm:pt modelId="{B1BC32E6-31A9-4FC8-8B67-8831D21E16AA}" type="parTrans" cxnId="{4B3414C0-B3E4-44EF-888D-A6310E1B6456}">
      <dgm:prSet/>
      <dgm:spPr/>
      <dgm:t>
        <a:bodyPr/>
        <a:lstStyle/>
        <a:p>
          <a:endParaRPr lang="zh-TW" altLang="en-US"/>
        </a:p>
      </dgm:t>
    </dgm:pt>
    <dgm:pt modelId="{4E890216-B47C-4F65-94F4-964F8D4AEE13}" type="sibTrans" cxnId="{4B3414C0-B3E4-44EF-888D-A6310E1B6456}">
      <dgm:prSet/>
      <dgm:spPr/>
      <dgm:t>
        <a:bodyPr/>
        <a:lstStyle/>
        <a:p>
          <a:endParaRPr lang="zh-TW" altLang="en-US"/>
        </a:p>
      </dgm:t>
    </dgm:pt>
    <dgm:pt modelId="{224B4CBD-E066-4E2A-A1EB-7A4D1D4F8922}">
      <dgm:prSet custT="1"/>
      <dgm:spPr/>
      <dgm:t>
        <a:bodyPr/>
        <a:lstStyle/>
        <a:p>
          <a:r>
            <a:rPr lang="zh-TW" altLang="en-US" sz="2800" b="1" dirty="0">
              <a:solidFill>
                <a:srgbClr val="C00000"/>
              </a:solidFill>
              <a:latin typeface="Microsoft JhengHei" panose="020B0604030504040204" pitchFamily="34" charset="-120"/>
              <a:ea typeface="Microsoft JhengHei" panose="020B0604030504040204" pitchFamily="34" charset="-120"/>
            </a:rPr>
            <a:t>質性評估</a:t>
          </a:r>
        </a:p>
      </dgm:t>
    </dgm:pt>
    <dgm:pt modelId="{4C99BAF7-3095-486B-A794-97114562F9E0}" type="parTrans" cxnId="{EB5A0254-653C-4D58-8D26-7AA4CE5DFDA7}">
      <dgm:prSet/>
      <dgm:spPr/>
      <dgm:t>
        <a:bodyPr/>
        <a:lstStyle/>
        <a:p>
          <a:endParaRPr lang="zh-TW" altLang="en-US"/>
        </a:p>
      </dgm:t>
    </dgm:pt>
    <dgm:pt modelId="{95129459-6BF8-4E2E-9730-6626724DD3BA}" type="sibTrans" cxnId="{EB5A0254-653C-4D58-8D26-7AA4CE5DFDA7}">
      <dgm:prSet/>
      <dgm:spPr/>
      <dgm:t>
        <a:bodyPr/>
        <a:lstStyle/>
        <a:p>
          <a:endParaRPr lang="zh-TW" altLang="en-US"/>
        </a:p>
      </dgm:t>
    </dgm:pt>
    <dgm:pt modelId="{D88FBDAD-2152-4740-B89D-7EA0A94CBAA6}">
      <dgm:prSet custT="1"/>
      <dgm:spPr/>
      <dgm:t>
        <a:bodyPr/>
        <a:lstStyle/>
        <a:p>
          <a:r>
            <a:rPr lang="zh-TW" altLang="en-US" sz="2000" b="1" dirty="0">
              <a:latin typeface="Microsoft JhengHei" panose="020B0604030504040204" pitchFamily="34" charset="-120"/>
              <a:ea typeface="Microsoft JhengHei" panose="020B0604030504040204" pitchFamily="34" charset="-120"/>
            </a:rPr>
            <a:t>預期效益、目標達成率</a:t>
          </a:r>
        </a:p>
      </dgm:t>
    </dgm:pt>
    <dgm:pt modelId="{94A99491-BA39-4871-813E-AC601C86869A}" type="parTrans" cxnId="{54101494-B74B-4A8F-8FCE-D01647CB81C8}">
      <dgm:prSet/>
      <dgm:spPr/>
      <dgm:t>
        <a:bodyPr/>
        <a:lstStyle/>
        <a:p>
          <a:endParaRPr lang="zh-TW" altLang="en-US"/>
        </a:p>
      </dgm:t>
    </dgm:pt>
    <dgm:pt modelId="{51D89944-9033-4F8E-9DB3-E92133E1CCED}" type="sibTrans" cxnId="{54101494-B74B-4A8F-8FCE-D01647CB81C8}">
      <dgm:prSet/>
      <dgm:spPr/>
      <dgm:t>
        <a:bodyPr/>
        <a:lstStyle/>
        <a:p>
          <a:endParaRPr lang="zh-TW" altLang="en-US"/>
        </a:p>
      </dgm:t>
    </dgm:pt>
    <dgm:pt modelId="{553FD766-4A48-4A6E-9A24-F001054C0483}">
      <dgm:prSet custT="1"/>
      <dgm:spPr/>
      <dgm:t>
        <a:bodyPr/>
        <a:lstStyle/>
        <a:p>
          <a:r>
            <a:rPr lang="zh-TW" altLang="en-US" sz="2000" b="1" dirty="0">
              <a:latin typeface="Microsoft JhengHei" panose="020B0604030504040204" pitchFamily="34" charset="-120"/>
              <a:ea typeface="Microsoft JhengHei" panose="020B0604030504040204" pitchFamily="34" charset="-120"/>
            </a:rPr>
            <a:t>成員回饋與省思</a:t>
          </a:r>
        </a:p>
      </dgm:t>
    </dgm:pt>
    <dgm:pt modelId="{513756C0-ABEE-42DA-AC1C-99A8F163742B}" type="parTrans" cxnId="{C1AA7107-DC96-423B-994B-91B26386EC35}">
      <dgm:prSet/>
      <dgm:spPr/>
      <dgm:t>
        <a:bodyPr/>
        <a:lstStyle/>
        <a:p>
          <a:endParaRPr lang="zh-TW" altLang="en-US"/>
        </a:p>
      </dgm:t>
    </dgm:pt>
    <dgm:pt modelId="{DA5F8D9B-0A7D-4E50-8529-FC286108CFE5}" type="sibTrans" cxnId="{C1AA7107-DC96-423B-994B-91B26386EC35}">
      <dgm:prSet/>
      <dgm:spPr/>
      <dgm:t>
        <a:bodyPr/>
        <a:lstStyle/>
        <a:p>
          <a:endParaRPr lang="zh-TW" altLang="en-US"/>
        </a:p>
      </dgm:t>
    </dgm:pt>
    <dgm:pt modelId="{9636948A-FD4F-4F53-A37B-74D8A93775A7}">
      <dgm:prSet custT="1"/>
      <dgm:spPr/>
      <dgm:t>
        <a:bodyPr/>
        <a:lstStyle/>
        <a:p>
          <a:r>
            <a:rPr lang="zh-TW" altLang="en-US" sz="2000" b="1" dirty="0">
              <a:latin typeface="Microsoft JhengHei" panose="020B0604030504040204" pitchFamily="34" charset="-120"/>
              <a:ea typeface="Microsoft JhengHei" panose="020B0604030504040204" pitchFamily="34" charset="-120"/>
            </a:rPr>
            <a:t>成效評估等</a:t>
          </a:r>
        </a:p>
      </dgm:t>
    </dgm:pt>
    <dgm:pt modelId="{3E43116C-D010-42D2-A3D1-5046B2E67DAA}" type="parTrans" cxnId="{751C8ADD-9E64-4F95-B108-4932FD4E3BE6}">
      <dgm:prSet/>
      <dgm:spPr/>
      <dgm:t>
        <a:bodyPr/>
        <a:lstStyle/>
        <a:p>
          <a:endParaRPr lang="zh-TW" altLang="en-US"/>
        </a:p>
      </dgm:t>
    </dgm:pt>
    <dgm:pt modelId="{1CAC4C97-6A71-4C7A-BE46-A4A232125781}" type="sibTrans" cxnId="{751C8ADD-9E64-4F95-B108-4932FD4E3BE6}">
      <dgm:prSet/>
      <dgm:spPr/>
      <dgm:t>
        <a:bodyPr/>
        <a:lstStyle/>
        <a:p>
          <a:endParaRPr lang="zh-TW" altLang="en-US"/>
        </a:p>
      </dgm:t>
    </dgm:pt>
    <dgm:pt modelId="{4E3473C1-94F4-476A-A783-7AD583A97724}" type="pres">
      <dgm:prSet presAssocID="{BFF6398F-68C2-41BE-83C9-10DC7FCC9C53}" presName="list" presStyleCnt="0">
        <dgm:presLayoutVars>
          <dgm:dir/>
          <dgm:animLvl val="lvl"/>
        </dgm:presLayoutVars>
      </dgm:prSet>
      <dgm:spPr/>
    </dgm:pt>
    <dgm:pt modelId="{341EBC6D-EB66-4385-8C2F-9A7C1DF21111}" type="pres">
      <dgm:prSet presAssocID="{A59203BE-7EA7-45C3-9A6A-2AF660227950}" presName="posSpace" presStyleCnt="0"/>
      <dgm:spPr/>
    </dgm:pt>
    <dgm:pt modelId="{EAC2A304-A980-4EA8-B3AB-4F8C4C42519F}" type="pres">
      <dgm:prSet presAssocID="{A59203BE-7EA7-45C3-9A6A-2AF660227950}" presName="vertFlow" presStyleCnt="0"/>
      <dgm:spPr/>
    </dgm:pt>
    <dgm:pt modelId="{7F1E954B-1925-4B1D-BE5D-5D9B4BF390A1}" type="pres">
      <dgm:prSet presAssocID="{A59203BE-7EA7-45C3-9A6A-2AF660227950}" presName="topSpace" presStyleCnt="0"/>
      <dgm:spPr/>
    </dgm:pt>
    <dgm:pt modelId="{70178E4F-0A09-4929-BF65-CA4728CEFE5A}" type="pres">
      <dgm:prSet presAssocID="{A59203BE-7EA7-45C3-9A6A-2AF660227950}" presName="firstComp" presStyleCnt="0"/>
      <dgm:spPr/>
    </dgm:pt>
    <dgm:pt modelId="{02007255-BF15-431F-A706-BBC3F5BC5C2F}" type="pres">
      <dgm:prSet presAssocID="{A59203BE-7EA7-45C3-9A6A-2AF660227950}" presName="firstChild" presStyleLbl="bgAccFollowNode1" presStyleIdx="0" presStyleCnt="2" custScaleX="130317" custScaleY="152880" custLinFactNeighborX="-2409" custLinFactNeighborY="-18780"/>
      <dgm:spPr/>
    </dgm:pt>
    <dgm:pt modelId="{686A8416-24F2-45E9-BD49-E00399C7580C}" type="pres">
      <dgm:prSet presAssocID="{A59203BE-7EA7-45C3-9A6A-2AF660227950}" presName="firstChildTx" presStyleLbl="bgAccFollowNode1" presStyleIdx="0" presStyleCnt="2">
        <dgm:presLayoutVars>
          <dgm:bulletEnabled val="1"/>
        </dgm:presLayoutVars>
      </dgm:prSet>
      <dgm:spPr/>
    </dgm:pt>
    <dgm:pt modelId="{ADF9EAFA-7AC6-4989-B04D-FA42603A8857}" type="pres">
      <dgm:prSet presAssocID="{224B4CBD-E066-4E2A-A1EB-7A4D1D4F8922}" presName="comp" presStyleCnt="0"/>
      <dgm:spPr/>
    </dgm:pt>
    <dgm:pt modelId="{283363F5-37CC-4518-A0A3-089602A60F85}" type="pres">
      <dgm:prSet presAssocID="{224B4CBD-E066-4E2A-A1EB-7A4D1D4F8922}" presName="child" presStyleLbl="bgAccFollowNode1" presStyleIdx="1" presStyleCnt="2" custScaleX="130230" custScaleY="147665" custLinFactNeighborX="-1505" custLinFactNeighborY="-18217"/>
      <dgm:spPr/>
    </dgm:pt>
    <dgm:pt modelId="{319B29BF-FFA1-4375-ABCA-F3F050020449}" type="pres">
      <dgm:prSet presAssocID="{224B4CBD-E066-4E2A-A1EB-7A4D1D4F8922}" presName="childTx" presStyleLbl="bgAccFollowNode1" presStyleIdx="1" presStyleCnt="2">
        <dgm:presLayoutVars>
          <dgm:bulletEnabled val="1"/>
        </dgm:presLayoutVars>
      </dgm:prSet>
      <dgm:spPr/>
    </dgm:pt>
    <dgm:pt modelId="{3303F88D-DFF0-46E4-83AB-8D95BBF3AF28}" type="pres">
      <dgm:prSet presAssocID="{A59203BE-7EA7-45C3-9A6A-2AF660227950}" presName="negSpace" presStyleCnt="0"/>
      <dgm:spPr/>
    </dgm:pt>
    <dgm:pt modelId="{816EB79A-F146-48D0-8A83-F5CC18CE54A3}" type="pres">
      <dgm:prSet presAssocID="{A59203BE-7EA7-45C3-9A6A-2AF660227950}" presName="circle" presStyleLbl="node1" presStyleIdx="0" presStyleCnt="1" custLinFactNeighborX="-41844" custLinFactNeighborY="-4572"/>
      <dgm:spPr/>
    </dgm:pt>
  </dgm:ptLst>
  <dgm:cxnLst>
    <dgm:cxn modelId="{C1AA7107-DC96-423B-994B-91B26386EC35}" srcId="{224B4CBD-E066-4E2A-A1EB-7A4D1D4F8922}" destId="{553FD766-4A48-4A6E-9A24-F001054C0483}" srcOrd="1" destOrd="0" parTransId="{513756C0-ABEE-42DA-AC1C-99A8F163742B}" sibTransId="{DA5F8D9B-0A7D-4E50-8529-FC286108CFE5}"/>
    <dgm:cxn modelId="{ACF1120A-6E4C-4E2D-B623-49E084259DC1}" type="presOf" srcId="{9636948A-FD4F-4F53-A37B-74D8A93775A7}" destId="{319B29BF-FFA1-4375-ABCA-F3F050020449}" srcOrd="1" destOrd="3" presId="urn:microsoft.com/office/officeart/2005/8/layout/hList9"/>
    <dgm:cxn modelId="{9844A015-8BEA-49DE-B0D8-6EF978FFB43B}" type="presOf" srcId="{553FD766-4A48-4A6E-9A24-F001054C0483}" destId="{283363F5-37CC-4518-A0A3-089602A60F85}" srcOrd="0" destOrd="2" presId="urn:microsoft.com/office/officeart/2005/8/layout/hList9"/>
    <dgm:cxn modelId="{C6024C16-89A6-4D19-A750-13A617A0DF2C}" type="presOf" srcId="{9636948A-FD4F-4F53-A37B-74D8A93775A7}" destId="{283363F5-37CC-4518-A0A3-089602A60F85}" srcOrd="0" destOrd="3" presId="urn:microsoft.com/office/officeart/2005/8/layout/hList9"/>
    <dgm:cxn modelId="{E16FB717-8D7A-4080-B099-755973320A51}" srcId="{A59203BE-7EA7-45C3-9A6A-2AF660227950}" destId="{78DC512A-FB35-4158-A59D-0067FD6652F2}" srcOrd="0" destOrd="0" parTransId="{086706A5-BB87-44E9-A57F-CC74F4105C65}" sibTransId="{F66906D9-5D7D-46BA-B136-98835F91FF7C}"/>
    <dgm:cxn modelId="{0956D81A-D687-42D5-B24B-41D045A70561}" type="presOf" srcId="{A59203BE-7EA7-45C3-9A6A-2AF660227950}" destId="{816EB79A-F146-48D0-8A83-F5CC18CE54A3}" srcOrd="0" destOrd="0" presId="urn:microsoft.com/office/officeart/2005/8/layout/hList9"/>
    <dgm:cxn modelId="{2FB76322-C8AF-4CA3-8946-E3A8CCC8BF4F}" type="presOf" srcId="{BFF6398F-68C2-41BE-83C9-10DC7FCC9C53}" destId="{4E3473C1-94F4-476A-A783-7AD583A97724}" srcOrd="0" destOrd="0" presId="urn:microsoft.com/office/officeart/2005/8/layout/hList9"/>
    <dgm:cxn modelId="{B6F49D24-0E3E-464A-B132-47E3D5EA05BF}" type="presOf" srcId="{D88FBDAD-2152-4740-B89D-7EA0A94CBAA6}" destId="{283363F5-37CC-4518-A0A3-089602A60F85}" srcOrd="0" destOrd="1" presId="urn:microsoft.com/office/officeart/2005/8/layout/hList9"/>
    <dgm:cxn modelId="{0E113F28-7021-4C1D-9E2E-656171F06895}" type="presOf" srcId="{9218818F-61D1-4FFC-B5A6-486261F49860}" destId="{02007255-BF15-431F-A706-BBC3F5BC5C2F}" srcOrd="0" destOrd="1" presId="urn:microsoft.com/office/officeart/2005/8/layout/hList9"/>
    <dgm:cxn modelId="{CE4F3333-7218-4414-83BD-0E1F9D3608EA}" srcId="{BFF6398F-68C2-41BE-83C9-10DC7FCC9C53}" destId="{A59203BE-7EA7-45C3-9A6A-2AF660227950}" srcOrd="0" destOrd="0" parTransId="{BCF7092E-E1F0-45DD-9BD2-439C6AA2432E}" sibTransId="{1B155152-CE7E-4526-8627-A821B76197A8}"/>
    <dgm:cxn modelId="{604F2D43-5FA9-4ABD-8CF0-8C892109E46D}" type="presOf" srcId="{B763AAF8-C469-4160-A404-C85F171CABF7}" destId="{686A8416-24F2-45E9-BD49-E00399C7580C}" srcOrd="1" destOrd="3" presId="urn:microsoft.com/office/officeart/2005/8/layout/hList9"/>
    <dgm:cxn modelId="{DD6F6564-FF98-4081-9744-70DA92523780}" srcId="{78DC512A-FB35-4158-A59D-0067FD6652F2}" destId="{9218818F-61D1-4FFC-B5A6-486261F49860}" srcOrd="0" destOrd="0" parTransId="{0A95E6A8-36BF-440A-9D02-9173C4471024}" sibTransId="{73E73114-BB0A-4C1B-A375-E36D180458C8}"/>
    <dgm:cxn modelId="{7FD28E6A-36ED-4A42-9458-4964C6E08BB4}" type="presOf" srcId="{224B4CBD-E066-4E2A-A1EB-7A4D1D4F8922}" destId="{319B29BF-FFA1-4375-ABCA-F3F050020449}" srcOrd="1" destOrd="0" presId="urn:microsoft.com/office/officeart/2005/8/layout/hList9"/>
    <dgm:cxn modelId="{F5D2314B-5181-4E62-8E98-26FF6C6B078D}" type="presOf" srcId="{B763AAF8-C469-4160-A404-C85F171CABF7}" destId="{02007255-BF15-431F-A706-BBC3F5BC5C2F}" srcOrd="0" destOrd="3" presId="urn:microsoft.com/office/officeart/2005/8/layout/hList9"/>
    <dgm:cxn modelId="{EB5A0254-653C-4D58-8D26-7AA4CE5DFDA7}" srcId="{A59203BE-7EA7-45C3-9A6A-2AF660227950}" destId="{224B4CBD-E066-4E2A-A1EB-7A4D1D4F8922}" srcOrd="1" destOrd="0" parTransId="{4C99BAF7-3095-486B-A794-97114562F9E0}" sibTransId="{95129459-6BF8-4E2E-9730-6626724DD3BA}"/>
    <dgm:cxn modelId="{562CBF55-08CD-48E0-AA80-153C0C3A279F}" srcId="{78DC512A-FB35-4158-A59D-0067FD6652F2}" destId="{3B711879-3DD9-4CE5-8E3C-7C83C3BE9B04}" srcOrd="1" destOrd="0" parTransId="{2536FEBF-0ADB-4D9A-A665-9322DE8ABD25}" sibTransId="{5D5057F6-E96C-4E27-8F72-0707BDBBB6DB}"/>
    <dgm:cxn modelId="{3D474188-0DE9-4300-84B6-3FD8C35B10FB}" type="presOf" srcId="{3B711879-3DD9-4CE5-8E3C-7C83C3BE9B04}" destId="{686A8416-24F2-45E9-BD49-E00399C7580C}" srcOrd="1" destOrd="2" presId="urn:microsoft.com/office/officeart/2005/8/layout/hList9"/>
    <dgm:cxn modelId="{54101494-B74B-4A8F-8FCE-D01647CB81C8}" srcId="{224B4CBD-E066-4E2A-A1EB-7A4D1D4F8922}" destId="{D88FBDAD-2152-4740-B89D-7EA0A94CBAA6}" srcOrd="0" destOrd="0" parTransId="{94A99491-BA39-4871-813E-AC601C86869A}" sibTransId="{51D89944-9033-4F8E-9DB3-E92133E1CCED}"/>
    <dgm:cxn modelId="{CE6426A3-9A42-417F-8D18-FDAE0B23F880}" type="presOf" srcId="{3B711879-3DD9-4CE5-8E3C-7C83C3BE9B04}" destId="{02007255-BF15-431F-A706-BBC3F5BC5C2F}" srcOrd="0" destOrd="2" presId="urn:microsoft.com/office/officeart/2005/8/layout/hList9"/>
    <dgm:cxn modelId="{0960A3AD-2093-42E0-8A81-D746BF95C700}" type="presOf" srcId="{78DC512A-FB35-4158-A59D-0067FD6652F2}" destId="{02007255-BF15-431F-A706-BBC3F5BC5C2F}" srcOrd="0" destOrd="0" presId="urn:microsoft.com/office/officeart/2005/8/layout/hList9"/>
    <dgm:cxn modelId="{4B3414C0-B3E4-44EF-888D-A6310E1B6456}" srcId="{78DC512A-FB35-4158-A59D-0067FD6652F2}" destId="{B763AAF8-C469-4160-A404-C85F171CABF7}" srcOrd="2" destOrd="0" parTransId="{B1BC32E6-31A9-4FC8-8B67-8831D21E16AA}" sibTransId="{4E890216-B47C-4F65-94F4-964F8D4AEE13}"/>
    <dgm:cxn modelId="{2EE888D0-09D9-47DC-9642-98FC9E6DD76D}" type="presOf" srcId="{224B4CBD-E066-4E2A-A1EB-7A4D1D4F8922}" destId="{283363F5-37CC-4518-A0A3-089602A60F85}" srcOrd="0" destOrd="0" presId="urn:microsoft.com/office/officeart/2005/8/layout/hList9"/>
    <dgm:cxn modelId="{3AE506DB-E598-4F17-9790-B1071BD94E81}" type="presOf" srcId="{78DC512A-FB35-4158-A59D-0067FD6652F2}" destId="{686A8416-24F2-45E9-BD49-E00399C7580C}" srcOrd="1" destOrd="0" presId="urn:microsoft.com/office/officeart/2005/8/layout/hList9"/>
    <dgm:cxn modelId="{751C8ADD-9E64-4F95-B108-4932FD4E3BE6}" srcId="{224B4CBD-E066-4E2A-A1EB-7A4D1D4F8922}" destId="{9636948A-FD4F-4F53-A37B-74D8A93775A7}" srcOrd="2" destOrd="0" parTransId="{3E43116C-D010-42D2-A3D1-5046B2E67DAA}" sibTransId="{1CAC4C97-6A71-4C7A-BE46-A4A232125781}"/>
    <dgm:cxn modelId="{FDA556E1-4EC8-42BA-AF0E-0FC9A1D22AED}" type="presOf" srcId="{9218818F-61D1-4FFC-B5A6-486261F49860}" destId="{686A8416-24F2-45E9-BD49-E00399C7580C}" srcOrd="1" destOrd="1" presId="urn:microsoft.com/office/officeart/2005/8/layout/hList9"/>
    <dgm:cxn modelId="{0E8D2FE6-BF61-4195-A96E-F610269C40AC}" type="presOf" srcId="{D88FBDAD-2152-4740-B89D-7EA0A94CBAA6}" destId="{319B29BF-FFA1-4375-ABCA-F3F050020449}" srcOrd="1" destOrd="1" presId="urn:microsoft.com/office/officeart/2005/8/layout/hList9"/>
    <dgm:cxn modelId="{BC2D7FEB-0684-4DDB-AB93-B83B54330293}" type="presOf" srcId="{553FD766-4A48-4A6E-9A24-F001054C0483}" destId="{319B29BF-FFA1-4375-ABCA-F3F050020449}" srcOrd="1" destOrd="2" presId="urn:microsoft.com/office/officeart/2005/8/layout/hList9"/>
    <dgm:cxn modelId="{73E2ECAC-4A79-4132-A59C-34197DE26DAD}" type="presParOf" srcId="{4E3473C1-94F4-476A-A783-7AD583A97724}" destId="{341EBC6D-EB66-4385-8C2F-9A7C1DF21111}" srcOrd="0" destOrd="0" presId="urn:microsoft.com/office/officeart/2005/8/layout/hList9"/>
    <dgm:cxn modelId="{4D08B715-4A61-49F7-AFF8-7DE0D6AEFC34}" type="presParOf" srcId="{4E3473C1-94F4-476A-A783-7AD583A97724}" destId="{EAC2A304-A980-4EA8-B3AB-4F8C4C42519F}" srcOrd="1" destOrd="0" presId="urn:microsoft.com/office/officeart/2005/8/layout/hList9"/>
    <dgm:cxn modelId="{9025D30E-2376-45FE-B2C9-D4F191B9969E}" type="presParOf" srcId="{EAC2A304-A980-4EA8-B3AB-4F8C4C42519F}" destId="{7F1E954B-1925-4B1D-BE5D-5D9B4BF390A1}" srcOrd="0" destOrd="0" presId="urn:microsoft.com/office/officeart/2005/8/layout/hList9"/>
    <dgm:cxn modelId="{FA9C53B6-B0F3-4C69-83C9-48A565FFAC50}" type="presParOf" srcId="{EAC2A304-A980-4EA8-B3AB-4F8C4C42519F}" destId="{70178E4F-0A09-4929-BF65-CA4728CEFE5A}" srcOrd="1" destOrd="0" presId="urn:microsoft.com/office/officeart/2005/8/layout/hList9"/>
    <dgm:cxn modelId="{395EE368-5678-4922-ADBE-8D3692B2E487}" type="presParOf" srcId="{70178E4F-0A09-4929-BF65-CA4728CEFE5A}" destId="{02007255-BF15-431F-A706-BBC3F5BC5C2F}" srcOrd="0" destOrd="0" presId="urn:microsoft.com/office/officeart/2005/8/layout/hList9"/>
    <dgm:cxn modelId="{5F9A2F56-42A6-4CDE-8F75-8535A16EDCA7}" type="presParOf" srcId="{70178E4F-0A09-4929-BF65-CA4728CEFE5A}" destId="{686A8416-24F2-45E9-BD49-E00399C7580C}" srcOrd="1" destOrd="0" presId="urn:microsoft.com/office/officeart/2005/8/layout/hList9"/>
    <dgm:cxn modelId="{00062422-4ED4-4052-8263-8DDDF0E6C5B6}" type="presParOf" srcId="{EAC2A304-A980-4EA8-B3AB-4F8C4C42519F}" destId="{ADF9EAFA-7AC6-4989-B04D-FA42603A8857}" srcOrd="2" destOrd="0" presId="urn:microsoft.com/office/officeart/2005/8/layout/hList9"/>
    <dgm:cxn modelId="{DA9B1603-6442-4316-9569-C05F520CF485}" type="presParOf" srcId="{ADF9EAFA-7AC6-4989-B04D-FA42603A8857}" destId="{283363F5-37CC-4518-A0A3-089602A60F85}" srcOrd="0" destOrd="0" presId="urn:microsoft.com/office/officeart/2005/8/layout/hList9"/>
    <dgm:cxn modelId="{FCE61C9E-FFCB-4D50-8091-B1BBF4970299}" type="presParOf" srcId="{ADF9EAFA-7AC6-4989-B04D-FA42603A8857}" destId="{319B29BF-FFA1-4375-ABCA-F3F050020449}" srcOrd="1" destOrd="0" presId="urn:microsoft.com/office/officeart/2005/8/layout/hList9"/>
    <dgm:cxn modelId="{9475E26E-C34C-4635-9E9E-8FF0A641B504}" type="presParOf" srcId="{4E3473C1-94F4-476A-A783-7AD583A97724}" destId="{3303F88D-DFF0-46E4-83AB-8D95BBF3AF28}" srcOrd="2" destOrd="0" presId="urn:microsoft.com/office/officeart/2005/8/layout/hList9"/>
    <dgm:cxn modelId="{AA7F3728-3113-428B-A2F3-7EB78B950EA1}" type="presParOf" srcId="{4E3473C1-94F4-476A-A783-7AD583A97724}" destId="{816EB79A-F146-48D0-8A83-F5CC18CE54A3}"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48BFAC8-A8B8-49D6-8047-ED8CF6A53733}" type="doc">
      <dgm:prSet loTypeId="urn:microsoft.com/office/officeart/2005/8/layout/hierarchy1" loCatId="hierarchy" qsTypeId="urn:microsoft.com/office/officeart/2005/8/quickstyle/simple3" qsCatId="simple" csTypeId="urn:microsoft.com/office/officeart/2005/8/colors/accent0_3" csCatId="mainScheme" phldr="1"/>
      <dgm:spPr/>
      <dgm:t>
        <a:bodyPr/>
        <a:lstStyle/>
        <a:p>
          <a:endParaRPr lang="zh-TW" altLang="en-US"/>
        </a:p>
      </dgm:t>
    </dgm:pt>
    <dgm:pt modelId="{C4565878-2F51-4726-8D9A-F85DFAA68795}">
      <dgm:prSet phldrT="[文字]" custT="1"/>
      <dgm:spPr/>
      <dgm:t>
        <a:bodyPr/>
        <a:lstStyle/>
        <a:p>
          <a:r>
            <a:rPr lang="zh-TW" altLang="en-US" sz="2000" dirty="0">
              <a:latin typeface="微軟正黑體" panose="020B0604030504040204" pitchFamily="34" charset="-128"/>
              <a:ea typeface="微軟正黑體" panose="020B0604030504040204" pitchFamily="34" charset="-128"/>
            </a:rPr>
            <a:t>教專中心</a:t>
          </a:r>
        </a:p>
      </dgm:t>
    </dgm:pt>
    <dgm:pt modelId="{AF402E82-9D42-4F8D-8E92-2933047426C7}" type="parTrans" cxnId="{885CB4CF-08DD-4939-B34C-5ECEB2E6BEC6}">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602C435F-8391-4887-8538-57F1B2DA450A}" type="sibTrans" cxnId="{885CB4CF-08DD-4939-B34C-5ECEB2E6BEC6}">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2132AD76-193F-4CEF-89BE-52CEC54462B8}">
      <dgm:prSet phldrT="[文字]" custT="1"/>
      <dgm:spPr/>
      <dgm:t>
        <a:bodyPr/>
        <a:lstStyle/>
        <a:p>
          <a:r>
            <a:rPr lang="zh-TW" altLang="en-US" sz="2000" dirty="0">
              <a:latin typeface="微軟正黑體" panose="020B0604030504040204" pitchFamily="34" charset="-128"/>
              <a:ea typeface="微軟正黑體" panose="020B0604030504040204" pitchFamily="34" charset="-128"/>
            </a:rPr>
            <a:t>輔導諮詢組</a:t>
          </a:r>
        </a:p>
      </dgm:t>
    </dgm:pt>
    <dgm:pt modelId="{A8ED32A8-83A5-437E-901F-1B72B1F551BB}" type="parTrans" cxnId="{3FACDC58-FCFE-4D4B-A7EC-60B77D59FF11}">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85FAF399-0291-4503-BB97-13CE0AC64D9E}" type="sibTrans" cxnId="{3FACDC58-FCFE-4D4B-A7EC-60B77D59FF11}">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0872121A-8F60-4FD6-8A0F-89917BA6F056}">
      <dgm:prSet phldrT="[文字]" custT="1"/>
      <dgm:spPr/>
      <dgm:t>
        <a:bodyPr/>
        <a:lstStyle/>
        <a:p>
          <a:r>
            <a:rPr lang="zh-TW" altLang="en-US" sz="1800" b="1" dirty="0">
              <a:solidFill>
                <a:srgbClr val="0000FF"/>
              </a:solidFill>
              <a:latin typeface="微軟正黑體" panose="020B0604030504040204" pitchFamily="34" charset="-128"/>
              <a:ea typeface="微軟正黑體" panose="020B0604030504040204" pitchFamily="34" charset="-128"/>
            </a:rPr>
            <a:t>地方輔導群</a:t>
          </a:r>
        </a:p>
      </dgm:t>
    </dgm:pt>
    <dgm:pt modelId="{B816A46D-E7B2-42BA-BBFB-4A9486B9AA70}" type="parTrans" cxnId="{086615FE-5954-4310-BB6D-45A9126A8B35}">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7F74B44A-2895-4D82-9238-4BBF93E79CF6}" type="sibTrans" cxnId="{086615FE-5954-4310-BB6D-45A9126A8B35}">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81E9077C-E83A-448A-A7B0-9524FD0E09A5}">
      <dgm:prSet phldrT="[文字]" custT="1"/>
      <dgm:spPr/>
      <dgm:t>
        <a:bodyPr/>
        <a:lstStyle/>
        <a:p>
          <a:r>
            <a:rPr lang="zh-TW" altLang="en-US" sz="2000" b="1" dirty="0">
              <a:solidFill>
                <a:srgbClr val="0000FF"/>
              </a:solidFill>
              <a:latin typeface="微軟正黑體" panose="020B0604030504040204" pitchFamily="34" charset="-128"/>
              <a:ea typeface="微軟正黑體" panose="020B0604030504040204" pitchFamily="34" charset="-128"/>
            </a:rPr>
            <a:t>輔導夥伴</a:t>
          </a:r>
        </a:p>
      </dgm:t>
    </dgm:pt>
    <dgm:pt modelId="{A3219F6D-1234-4B4C-90F5-4E3B265C76A9}" type="parTrans" cxnId="{19E29B9D-B38E-4BC8-A944-3B0C3FEEBB51}">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5AEECF74-BC82-4AF7-8CA7-8F388384DE74}" type="sibTrans" cxnId="{19E29B9D-B38E-4BC8-A944-3B0C3FEEBB51}">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6B2323F3-01FD-4DA0-A5B6-A5D938716421}">
      <dgm:prSet phldrT="[文字]" custT="1"/>
      <dgm:spPr/>
      <dgm:t>
        <a:bodyPr/>
        <a:lstStyle/>
        <a:p>
          <a:r>
            <a:rPr lang="zh-TW" altLang="en-US" sz="2000" dirty="0">
              <a:latin typeface="微軟正黑體" panose="020B0604030504040204" pitchFamily="34" charset="-128"/>
              <a:ea typeface="微軟正黑體" panose="020B0604030504040204" pitchFamily="34" charset="-128"/>
            </a:rPr>
            <a:t>專業成長組</a:t>
          </a:r>
        </a:p>
      </dgm:t>
    </dgm:pt>
    <dgm:pt modelId="{923F0702-F627-4B0E-AAB8-9A5778617498}" type="parTrans" cxnId="{00473E46-16C7-4ABF-9A75-9618327AEFFA}">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6A753FEC-E73E-40F0-ADC7-CE6779CB1FD0}" type="sibTrans" cxnId="{00473E46-16C7-4ABF-9A75-9618327AEFFA}">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3633676A-ECA1-452D-8ABA-87AB05AC869B}">
      <dgm:prSet phldrT="[文字]" custT="1"/>
      <dgm:spPr/>
      <dgm:t>
        <a:bodyPr/>
        <a:lstStyle/>
        <a:p>
          <a:r>
            <a:rPr lang="zh-TW" altLang="en-US" sz="2000" dirty="0">
              <a:latin typeface="微軟正黑體" panose="020B0604030504040204" pitchFamily="34" charset="-128"/>
              <a:ea typeface="微軟正黑體" panose="020B0604030504040204" pitchFamily="34" charset="-128"/>
            </a:rPr>
            <a:t>培訓認證組</a:t>
          </a:r>
        </a:p>
      </dgm:t>
    </dgm:pt>
    <dgm:pt modelId="{4EFA75A4-5C64-424E-B213-840886CE3540}" type="parTrans" cxnId="{A8DCD154-6E05-4AAC-9675-E9D3457BDA04}">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0EAA7282-10AD-46A7-B637-DD403E45907D}" type="sibTrans" cxnId="{A8DCD154-6E05-4AAC-9675-E9D3457BDA04}">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3CD7B4C1-0F4B-4111-BC9D-4017AD8BAC74}">
      <dgm:prSet phldrT="[文字]" custT="1"/>
      <dgm:spPr/>
      <dgm:t>
        <a:bodyPr/>
        <a:lstStyle/>
        <a:p>
          <a:r>
            <a:rPr lang="zh-TW" altLang="en-US" sz="2000" dirty="0">
              <a:latin typeface="微軟正黑體" panose="020B0604030504040204" pitchFamily="34" charset="-128"/>
              <a:ea typeface="微軟正黑體" panose="020B0604030504040204" pitchFamily="34" charset="-128"/>
            </a:rPr>
            <a:t>社群運作</a:t>
          </a:r>
        </a:p>
      </dgm:t>
    </dgm:pt>
    <dgm:pt modelId="{D029756B-D003-4DC9-A40B-1A1CD3F38161}" type="parTrans" cxnId="{5F5D35D8-996E-49BA-A239-4D1A46FABE69}">
      <dgm:prSet/>
      <dgm:spPr/>
      <dgm:t>
        <a:bodyPr/>
        <a:lstStyle/>
        <a:p>
          <a:endParaRPr lang="zh-TW" altLang="en-US"/>
        </a:p>
      </dgm:t>
    </dgm:pt>
    <dgm:pt modelId="{DB9965CA-3263-4CF7-95DC-231F2D4DFD1B}" type="sibTrans" cxnId="{5F5D35D8-996E-49BA-A239-4D1A46FABE69}">
      <dgm:prSet/>
      <dgm:spPr/>
      <dgm:t>
        <a:bodyPr/>
        <a:lstStyle/>
        <a:p>
          <a:endParaRPr lang="zh-TW" altLang="en-US"/>
        </a:p>
      </dgm:t>
    </dgm:pt>
    <dgm:pt modelId="{59EBEA68-FC67-47BD-814E-3E982CB497F1}">
      <dgm:prSet phldrT="[文字]" custT="1"/>
      <dgm:spPr/>
      <dgm:t>
        <a:bodyPr/>
        <a:lstStyle/>
        <a:p>
          <a:r>
            <a:rPr lang="zh-TW" altLang="en-US" sz="2000" dirty="0">
              <a:latin typeface="微軟正黑體" panose="020B0604030504040204" pitchFamily="34" charset="-128"/>
              <a:ea typeface="微軟正黑體" panose="020B0604030504040204" pitchFamily="34" charset="-128"/>
            </a:rPr>
            <a:t>人才認證</a:t>
          </a:r>
        </a:p>
      </dgm:t>
    </dgm:pt>
    <dgm:pt modelId="{08CBF5B6-CDBC-46E8-A3B9-79E4D768D394}" type="parTrans" cxnId="{DAC8B637-7CDE-403D-B2A8-54BD14438D2E}">
      <dgm:prSet/>
      <dgm:spPr/>
      <dgm:t>
        <a:bodyPr/>
        <a:lstStyle/>
        <a:p>
          <a:endParaRPr lang="zh-TW" altLang="en-US"/>
        </a:p>
      </dgm:t>
    </dgm:pt>
    <dgm:pt modelId="{3C27D891-AB0E-4804-B87D-D05262344EB2}" type="sibTrans" cxnId="{DAC8B637-7CDE-403D-B2A8-54BD14438D2E}">
      <dgm:prSet/>
      <dgm:spPr/>
      <dgm:t>
        <a:bodyPr/>
        <a:lstStyle/>
        <a:p>
          <a:endParaRPr lang="zh-TW" altLang="en-US"/>
        </a:p>
      </dgm:t>
    </dgm:pt>
    <dgm:pt modelId="{481C4DAC-4AA6-4966-9B6F-D550B5DB79EE}" type="pres">
      <dgm:prSet presAssocID="{548BFAC8-A8B8-49D6-8047-ED8CF6A53733}" presName="hierChild1" presStyleCnt="0">
        <dgm:presLayoutVars>
          <dgm:chPref val="1"/>
          <dgm:dir/>
          <dgm:animOne val="branch"/>
          <dgm:animLvl val="lvl"/>
          <dgm:resizeHandles/>
        </dgm:presLayoutVars>
      </dgm:prSet>
      <dgm:spPr/>
    </dgm:pt>
    <dgm:pt modelId="{C2747E9F-D08A-40E2-9ACC-5082CD7533C6}" type="pres">
      <dgm:prSet presAssocID="{C4565878-2F51-4726-8D9A-F85DFAA68795}" presName="hierRoot1" presStyleCnt="0"/>
      <dgm:spPr/>
    </dgm:pt>
    <dgm:pt modelId="{2349841E-07F2-47D4-9E48-4306300B87EC}" type="pres">
      <dgm:prSet presAssocID="{C4565878-2F51-4726-8D9A-F85DFAA68795}" presName="composite" presStyleCnt="0"/>
      <dgm:spPr/>
    </dgm:pt>
    <dgm:pt modelId="{7C712755-AF9D-4713-8180-31FB5DF6FE89}" type="pres">
      <dgm:prSet presAssocID="{C4565878-2F51-4726-8D9A-F85DFAA68795}" presName="background" presStyleLbl="node0" presStyleIdx="0" presStyleCnt="1"/>
      <dgm:spPr/>
    </dgm:pt>
    <dgm:pt modelId="{EBDFEFCB-4CA3-44D5-BF91-82F22971E0BD}" type="pres">
      <dgm:prSet presAssocID="{C4565878-2F51-4726-8D9A-F85DFAA68795}" presName="text" presStyleLbl="fgAcc0" presStyleIdx="0" presStyleCnt="1">
        <dgm:presLayoutVars>
          <dgm:chPref val="3"/>
        </dgm:presLayoutVars>
      </dgm:prSet>
      <dgm:spPr/>
    </dgm:pt>
    <dgm:pt modelId="{CBA353B2-8CB6-4A4B-9C55-903493E306BD}" type="pres">
      <dgm:prSet presAssocID="{C4565878-2F51-4726-8D9A-F85DFAA68795}" presName="hierChild2" presStyleCnt="0"/>
      <dgm:spPr/>
    </dgm:pt>
    <dgm:pt modelId="{56EF569B-2AA9-4139-B626-7A7E6D455A79}" type="pres">
      <dgm:prSet presAssocID="{A8ED32A8-83A5-437E-901F-1B72B1F551BB}" presName="Name10" presStyleLbl="parChTrans1D2" presStyleIdx="0" presStyleCnt="3"/>
      <dgm:spPr/>
    </dgm:pt>
    <dgm:pt modelId="{A30B65A6-0674-470E-B407-7A422654B14C}" type="pres">
      <dgm:prSet presAssocID="{2132AD76-193F-4CEF-89BE-52CEC54462B8}" presName="hierRoot2" presStyleCnt="0"/>
      <dgm:spPr/>
    </dgm:pt>
    <dgm:pt modelId="{24A55A77-7658-46BC-8E0C-DFD0A679ACEB}" type="pres">
      <dgm:prSet presAssocID="{2132AD76-193F-4CEF-89BE-52CEC54462B8}" presName="composite2" presStyleCnt="0"/>
      <dgm:spPr/>
    </dgm:pt>
    <dgm:pt modelId="{26303CEC-440D-4756-9A4C-048AE486E4E5}" type="pres">
      <dgm:prSet presAssocID="{2132AD76-193F-4CEF-89BE-52CEC54462B8}" presName="background2" presStyleLbl="node2" presStyleIdx="0" presStyleCnt="3"/>
      <dgm:spPr/>
    </dgm:pt>
    <dgm:pt modelId="{8266CCD9-CE6A-4D43-ABB6-72BD5A7EF0CF}" type="pres">
      <dgm:prSet presAssocID="{2132AD76-193F-4CEF-89BE-52CEC54462B8}" presName="text2" presStyleLbl="fgAcc2" presStyleIdx="0" presStyleCnt="3" custScaleX="134705">
        <dgm:presLayoutVars>
          <dgm:chPref val="3"/>
        </dgm:presLayoutVars>
      </dgm:prSet>
      <dgm:spPr/>
    </dgm:pt>
    <dgm:pt modelId="{1BBA15D1-2AF6-46C8-8CC6-261FAEF2DF9E}" type="pres">
      <dgm:prSet presAssocID="{2132AD76-193F-4CEF-89BE-52CEC54462B8}" presName="hierChild3" presStyleCnt="0"/>
      <dgm:spPr/>
    </dgm:pt>
    <dgm:pt modelId="{D40F8898-55E5-4802-BBDE-C84FF953E473}" type="pres">
      <dgm:prSet presAssocID="{B816A46D-E7B2-42BA-BBFB-4A9486B9AA70}" presName="Name17" presStyleLbl="parChTrans1D3" presStyleIdx="0" presStyleCnt="4"/>
      <dgm:spPr/>
    </dgm:pt>
    <dgm:pt modelId="{95667364-A51F-4E8B-BC1E-52279AF6DC46}" type="pres">
      <dgm:prSet presAssocID="{0872121A-8F60-4FD6-8A0F-89917BA6F056}" presName="hierRoot3" presStyleCnt="0"/>
      <dgm:spPr/>
    </dgm:pt>
    <dgm:pt modelId="{C45779A2-8A80-4CA1-89CF-A9D490733B97}" type="pres">
      <dgm:prSet presAssocID="{0872121A-8F60-4FD6-8A0F-89917BA6F056}" presName="composite3" presStyleCnt="0"/>
      <dgm:spPr/>
    </dgm:pt>
    <dgm:pt modelId="{F0FD0D2B-B9BB-43A1-B066-EE39FB437A16}" type="pres">
      <dgm:prSet presAssocID="{0872121A-8F60-4FD6-8A0F-89917BA6F056}" presName="background3" presStyleLbl="node3" presStyleIdx="0" presStyleCnt="4"/>
      <dgm:spPr/>
    </dgm:pt>
    <dgm:pt modelId="{33D266B4-090D-4E6C-9BA6-952BFFBA0CE9}" type="pres">
      <dgm:prSet presAssocID="{0872121A-8F60-4FD6-8A0F-89917BA6F056}" presName="text3" presStyleLbl="fgAcc3" presStyleIdx="0" presStyleCnt="4" custScaleX="121809">
        <dgm:presLayoutVars>
          <dgm:chPref val="3"/>
        </dgm:presLayoutVars>
      </dgm:prSet>
      <dgm:spPr/>
    </dgm:pt>
    <dgm:pt modelId="{B4216065-8D47-4550-8166-6B41AB99F4E9}" type="pres">
      <dgm:prSet presAssocID="{0872121A-8F60-4FD6-8A0F-89917BA6F056}" presName="hierChild4" presStyleCnt="0"/>
      <dgm:spPr/>
    </dgm:pt>
    <dgm:pt modelId="{10C71C43-F039-4515-94DD-9EB4A0C980D3}" type="pres">
      <dgm:prSet presAssocID="{A3219F6D-1234-4B4C-90F5-4E3B265C76A9}" presName="Name17" presStyleLbl="parChTrans1D3" presStyleIdx="1" presStyleCnt="4"/>
      <dgm:spPr/>
    </dgm:pt>
    <dgm:pt modelId="{7A015356-9AE0-4606-AF38-423510C847E3}" type="pres">
      <dgm:prSet presAssocID="{81E9077C-E83A-448A-A7B0-9524FD0E09A5}" presName="hierRoot3" presStyleCnt="0"/>
      <dgm:spPr/>
    </dgm:pt>
    <dgm:pt modelId="{DA6A8723-4A8D-4E91-B5C1-DEF8135A94D8}" type="pres">
      <dgm:prSet presAssocID="{81E9077C-E83A-448A-A7B0-9524FD0E09A5}" presName="composite3" presStyleCnt="0"/>
      <dgm:spPr/>
    </dgm:pt>
    <dgm:pt modelId="{9B9C071F-DD7F-4C5D-A2C7-0F5207B656A9}" type="pres">
      <dgm:prSet presAssocID="{81E9077C-E83A-448A-A7B0-9524FD0E09A5}" presName="background3" presStyleLbl="node3" presStyleIdx="1" presStyleCnt="4"/>
      <dgm:spPr/>
    </dgm:pt>
    <dgm:pt modelId="{63DE7A96-A9B8-474D-BA79-661B70D55390}" type="pres">
      <dgm:prSet presAssocID="{81E9077C-E83A-448A-A7B0-9524FD0E09A5}" presName="text3" presStyleLbl="fgAcc3" presStyleIdx="1" presStyleCnt="4">
        <dgm:presLayoutVars>
          <dgm:chPref val="3"/>
        </dgm:presLayoutVars>
      </dgm:prSet>
      <dgm:spPr/>
    </dgm:pt>
    <dgm:pt modelId="{AE99C8F7-C914-467B-B5DF-B7E55A3B5EFF}" type="pres">
      <dgm:prSet presAssocID="{81E9077C-E83A-448A-A7B0-9524FD0E09A5}" presName="hierChild4" presStyleCnt="0"/>
      <dgm:spPr/>
    </dgm:pt>
    <dgm:pt modelId="{1C2F9B90-45C3-431C-8F69-F23E51B0D989}" type="pres">
      <dgm:prSet presAssocID="{923F0702-F627-4B0E-AAB8-9A5778617498}" presName="Name10" presStyleLbl="parChTrans1D2" presStyleIdx="1" presStyleCnt="3"/>
      <dgm:spPr/>
    </dgm:pt>
    <dgm:pt modelId="{24B76071-FB9A-4A44-A1C2-843284CFDD91}" type="pres">
      <dgm:prSet presAssocID="{6B2323F3-01FD-4DA0-A5B6-A5D938716421}" presName="hierRoot2" presStyleCnt="0"/>
      <dgm:spPr/>
    </dgm:pt>
    <dgm:pt modelId="{A9E0ACA8-B051-4B6D-A15C-F3420981B6E9}" type="pres">
      <dgm:prSet presAssocID="{6B2323F3-01FD-4DA0-A5B6-A5D938716421}" presName="composite2" presStyleCnt="0"/>
      <dgm:spPr/>
    </dgm:pt>
    <dgm:pt modelId="{848F34F9-BEFA-40D3-9367-279351C89DBF}" type="pres">
      <dgm:prSet presAssocID="{6B2323F3-01FD-4DA0-A5B6-A5D938716421}" presName="background2" presStyleLbl="node2" presStyleIdx="1" presStyleCnt="3"/>
      <dgm:spPr/>
    </dgm:pt>
    <dgm:pt modelId="{7F25D789-07EA-415B-A6F9-E1E2E0EED68A}" type="pres">
      <dgm:prSet presAssocID="{6B2323F3-01FD-4DA0-A5B6-A5D938716421}" presName="text2" presStyleLbl="fgAcc2" presStyleIdx="1" presStyleCnt="3" custScaleX="133734">
        <dgm:presLayoutVars>
          <dgm:chPref val="3"/>
        </dgm:presLayoutVars>
      </dgm:prSet>
      <dgm:spPr/>
    </dgm:pt>
    <dgm:pt modelId="{3E41B325-D43C-471D-A68A-269B6C4AB049}" type="pres">
      <dgm:prSet presAssocID="{6B2323F3-01FD-4DA0-A5B6-A5D938716421}" presName="hierChild3" presStyleCnt="0"/>
      <dgm:spPr/>
    </dgm:pt>
    <dgm:pt modelId="{9B128B40-FB3F-472E-8412-B8867F578463}" type="pres">
      <dgm:prSet presAssocID="{D029756B-D003-4DC9-A40B-1A1CD3F38161}" presName="Name17" presStyleLbl="parChTrans1D3" presStyleIdx="2" presStyleCnt="4"/>
      <dgm:spPr/>
    </dgm:pt>
    <dgm:pt modelId="{ED7C5EEB-B4F1-4756-81F4-D4965AB049EC}" type="pres">
      <dgm:prSet presAssocID="{3CD7B4C1-0F4B-4111-BC9D-4017AD8BAC74}" presName="hierRoot3" presStyleCnt="0"/>
      <dgm:spPr/>
    </dgm:pt>
    <dgm:pt modelId="{500BBBE5-8FCA-483A-8F2C-9AFF84AB7706}" type="pres">
      <dgm:prSet presAssocID="{3CD7B4C1-0F4B-4111-BC9D-4017AD8BAC74}" presName="composite3" presStyleCnt="0"/>
      <dgm:spPr/>
    </dgm:pt>
    <dgm:pt modelId="{E5940EC0-DA48-4A54-8CBC-2C2656851903}" type="pres">
      <dgm:prSet presAssocID="{3CD7B4C1-0F4B-4111-BC9D-4017AD8BAC74}" presName="background3" presStyleLbl="node3" presStyleIdx="2" presStyleCnt="4"/>
      <dgm:spPr/>
    </dgm:pt>
    <dgm:pt modelId="{8CF16D7E-0202-4C01-B8E1-B3C392D8442E}" type="pres">
      <dgm:prSet presAssocID="{3CD7B4C1-0F4B-4111-BC9D-4017AD8BAC74}" presName="text3" presStyleLbl="fgAcc3" presStyleIdx="2" presStyleCnt="4">
        <dgm:presLayoutVars>
          <dgm:chPref val="3"/>
        </dgm:presLayoutVars>
      </dgm:prSet>
      <dgm:spPr/>
    </dgm:pt>
    <dgm:pt modelId="{1CDC18EA-4610-4ACE-9F6F-A616820D935D}" type="pres">
      <dgm:prSet presAssocID="{3CD7B4C1-0F4B-4111-BC9D-4017AD8BAC74}" presName="hierChild4" presStyleCnt="0"/>
      <dgm:spPr/>
    </dgm:pt>
    <dgm:pt modelId="{45CF61BB-2290-4216-804E-2BA32FE41846}" type="pres">
      <dgm:prSet presAssocID="{4EFA75A4-5C64-424E-B213-840886CE3540}" presName="Name10" presStyleLbl="parChTrans1D2" presStyleIdx="2" presStyleCnt="3"/>
      <dgm:spPr/>
    </dgm:pt>
    <dgm:pt modelId="{7AE8833D-9959-4D78-A69A-C7395C4EE538}" type="pres">
      <dgm:prSet presAssocID="{3633676A-ECA1-452D-8ABA-87AB05AC869B}" presName="hierRoot2" presStyleCnt="0"/>
      <dgm:spPr/>
    </dgm:pt>
    <dgm:pt modelId="{8C39768C-79C1-4549-8B8E-9206DFA20A91}" type="pres">
      <dgm:prSet presAssocID="{3633676A-ECA1-452D-8ABA-87AB05AC869B}" presName="composite2" presStyleCnt="0"/>
      <dgm:spPr/>
    </dgm:pt>
    <dgm:pt modelId="{EC84E453-4206-4B08-B666-6B1F0DED339A}" type="pres">
      <dgm:prSet presAssocID="{3633676A-ECA1-452D-8ABA-87AB05AC869B}" presName="background2" presStyleLbl="node2" presStyleIdx="2" presStyleCnt="3"/>
      <dgm:spPr/>
    </dgm:pt>
    <dgm:pt modelId="{C232749E-9912-435A-811C-C15528C0922A}" type="pres">
      <dgm:prSet presAssocID="{3633676A-ECA1-452D-8ABA-87AB05AC869B}" presName="text2" presStyleLbl="fgAcc2" presStyleIdx="2" presStyleCnt="3" custScaleX="143552">
        <dgm:presLayoutVars>
          <dgm:chPref val="3"/>
        </dgm:presLayoutVars>
      </dgm:prSet>
      <dgm:spPr/>
    </dgm:pt>
    <dgm:pt modelId="{4EB2C7F4-A64C-46EB-9AE2-EAB8EFCB9E75}" type="pres">
      <dgm:prSet presAssocID="{3633676A-ECA1-452D-8ABA-87AB05AC869B}" presName="hierChild3" presStyleCnt="0"/>
      <dgm:spPr/>
    </dgm:pt>
    <dgm:pt modelId="{AB3439F5-8E1D-4B3E-8CD5-B8BF02473417}" type="pres">
      <dgm:prSet presAssocID="{08CBF5B6-CDBC-46E8-A3B9-79E4D768D394}" presName="Name17" presStyleLbl="parChTrans1D3" presStyleIdx="3" presStyleCnt="4"/>
      <dgm:spPr/>
    </dgm:pt>
    <dgm:pt modelId="{1336E146-6F55-4242-8090-AF32FCD6E731}" type="pres">
      <dgm:prSet presAssocID="{59EBEA68-FC67-47BD-814E-3E982CB497F1}" presName="hierRoot3" presStyleCnt="0"/>
      <dgm:spPr/>
    </dgm:pt>
    <dgm:pt modelId="{D3B521C8-8924-4A7B-94D9-A17C7BF412EF}" type="pres">
      <dgm:prSet presAssocID="{59EBEA68-FC67-47BD-814E-3E982CB497F1}" presName="composite3" presStyleCnt="0"/>
      <dgm:spPr/>
    </dgm:pt>
    <dgm:pt modelId="{4199BAE1-CD4A-4160-A374-AE7701BEFA60}" type="pres">
      <dgm:prSet presAssocID="{59EBEA68-FC67-47BD-814E-3E982CB497F1}" presName="background3" presStyleLbl="node3" presStyleIdx="3" presStyleCnt="4"/>
      <dgm:spPr/>
    </dgm:pt>
    <dgm:pt modelId="{CF4FFF83-091C-4EA0-811F-5A57AB1F5D16}" type="pres">
      <dgm:prSet presAssocID="{59EBEA68-FC67-47BD-814E-3E982CB497F1}" presName="text3" presStyleLbl="fgAcc3" presStyleIdx="3" presStyleCnt="4">
        <dgm:presLayoutVars>
          <dgm:chPref val="3"/>
        </dgm:presLayoutVars>
      </dgm:prSet>
      <dgm:spPr/>
    </dgm:pt>
    <dgm:pt modelId="{147422EB-8912-4D03-8AF4-AF877FFEC13D}" type="pres">
      <dgm:prSet presAssocID="{59EBEA68-FC67-47BD-814E-3E982CB497F1}" presName="hierChild4" presStyleCnt="0"/>
      <dgm:spPr/>
    </dgm:pt>
  </dgm:ptLst>
  <dgm:cxnLst>
    <dgm:cxn modelId="{DA2B9D2A-CF59-499F-9A33-1A6C45B4A031}" type="presOf" srcId="{548BFAC8-A8B8-49D6-8047-ED8CF6A53733}" destId="{481C4DAC-4AA6-4966-9B6F-D550B5DB79EE}" srcOrd="0" destOrd="0" presId="urn:microsoft.com/office/officeart/2005/8/layout/hierarchy1"/>
    <dgm:cxn modelId="{A268DA2B-98A9-46FF-8D7E-C0C2A15C727E}" type="presOf" srcId="{59EBEA68-FC67-47BD-814E-3E982CB497F1}" destId="{CF4FFF83-091C-4EA0-811F-5A57AB1F5D16}" srcOrd="0" destOrd="0" presId="urn:microsoft.com/office/officeart/2005/8/layout/hierarchy1"/>
    <dgm:cxn modelId="{DAC8B637-7CDE-403D-B2A8-54BD14438D2E}" srcId="{3633676A-ECA1-452D-8ABA-87AB05AC869B}" destId="{59EBEA68-FC67-47BD-814E-3E982CB497F1}" srcOrd="0" destOrd="0" parTransId="{08CBF5B6-CDBC-46E8-A3B9-79E4D768D394}" sibTransId="{3C27D891-AB0E-4804-B87D-D05262344EB2}"/>
    <dgm:cxn modelId="{B9AA723F-DC8D-4ED9-BE59-9CBE14CD3989}" type="presOf" srcId="{4EFA75A4-5C64-424E-B213-840886CE3540}" destId="{45CF61BB-2290-4216-804E-2BA32FE41846}" srcOrd="0" destOrd="0" presId="urn:microsoft.com/office/officeart/2005/8/layout/hierarchy1"/>
    <dgm:cxn modelId="{00473E46-16C7-4ABF-9A75-9618327AEFFA}" srcId="{C4565878-2F51-4726-8D9A-F85DFAA68795}" destId="{6B2323F3-01FD-4DA0-A5B6-A5D938716421}" srcOrd="1" destOrd="0" parTransId="{923F0702-F627-4B0E-AAB8-9A5778617498}" sibTransId="{6A753FEC-E73E-40F0-ADC7-CE6779CB1FD0}"/>
    <dgm:cxn modelId="{2A4A3B6B-B962-492C-A039-D42BA85DA494}" type="presOf" srcId="{2132AD76-193F-4CEF-89BE-52CEC54462B8}" destId="{8266CCD9-CE6A-4D43-ABB6-72BD5A7EF0CF}" srcOrd="0" destOrd="0" presId="urn:microsoft.com/office/officeart/2005/8/layout/hierarchy1"/>
    <dgm:cxn modelId="{59308350-0551-4725-9876-50ECE10E2C5B}" type="presOf" srcId="{A8ED32A8-83A5-437E-901F-1B72B1F551BB}" destId="{56EF569B-2AA9-4139-B626-7A7E6D455A79}" srcOrd="0" destOrd="0" presId="urn:microsoft.com/office/officeart/2005/8/layout/hierarchy1"/>
    <dgm:cxn modelId="{B5FCB173-D2E8-4DA9-B51D-62A316BBDC39}" type="presOf" srcId="{0872121A-8F60-4FD6-8A0F-89917BA6F056}" destId="{33D266B4-090D-4E6C-9BA6-952BFFBA0CE9}" srcOrd="0" destOrd="0" presId="urn:microsoft.com/office/officeart/2005/8/layout/hierarchy1"/>
    <dgm:cxn modelId="{A8DCD154-6E05-4AAC-9675-E9D3457BDA04}" srcId="{C4565878-2F51-4726-8D9A-F85DFAA68795}" destId="{3633676A-ECA1-452D-8ABA-87AB05AC869B}" srcOrd="2" destOrd="0" parTransId="{4EFA75A4-5C64-424E-B213-840886CE3540}" sibTransId="{0EAA7282-10AD-46A7-B637-DD403E45907D}"/>
    <dgm:cxn modelId="{3FACDC58-FCFE-4D4B-A7EC-60B77D59FF11}" srcId="{C4565878-2F51-4726-8D9A-F85DFAA68795}" destId="{2132AD76-193F-4CEF-89BE-52CEC54462B8}" srcOrd="0" destOrd="0" parTransId="{A8ED32A8-83A5-437E-901F-1B72B1F551BB}" sibTransId="{85FAF399-0291-4503-BB97-13CE0AC64D9E}"/>
    <dgm:cxn modelId="{903E8F81-DE97-4EDB-A9A8-65B2B616AA02}" type="presOf" srcId="{923F0702-F627-4B0E-AAB8-9A5778617498}" destId="{1C2F9B90-45C3-431C-8F69-F23E51B0D989}" srcOrd="0" destOrd="0" presId="urn:microsoft.com/office/officeart/2005/8/layout/hierarchy1"/>
    <dgm:cxn modelId="{74A68A88-6DAB-4056-BF0B-42DC18FEF0F4}" type="presOf" srcId="{81E9077C-E83A-448A-A7B0-9524FD0E09A5}" destId="{63DE7A96-A9B8-474D-BA79-661B70D55390}" srcOrd="0" destOrd="0" presId="urn:microsoft.com/office/officeart/2005/8/layout/hierarchy1"/>
    <dgm:cxn modelId="{9507A597-961A-4FE0-856E-5861F01360A9}" type="presOf" srcId="{D029756B-D003-4DC9-A40B-1A1CD3F38161}" destId="{9B128B40-FB3F-472E-8412-B8867F578463}" srcOrd="0" destOrd="0" presId="urn:microsoft.com/office/officeart/2005/8/layout/hierarchy1"/>
    <dgm:cxn modelId="{19E29B9D-B38E-4BC8-A944-3B0C3FEEBB51}" srcId="{2132AD76-193F-4CEF-89BE-52CEC54462B8}" destId="{81E9077C-E83A-448A-A7B0-9524FD0E09A5}" srcOrd="1" destOrd="0" parTransId="{A3219F6D-1234-4B4C-90F5-4E3B265C76A9}" sibTransId="{5AEECF74-BC82-4AF7-8CA7-8F388384DE74}"/>
    <dgm:cxn modelId="{B1E049A4-3213-48D0-A648-3810F6849841}" type="presOf" srcId="{C4565878-2F51-4726-8D9A-F85DFAA68795}" destId="{EBDFEFCB-4CA3-44D5-BF91-82F22971E0BD}" srcOrd="0" destOrd="0" presId="urn:microsoft.com/office/officeart/2005/8/layout/hierarchy1"/>
    <dgm:cxn modelId="{03A22EB7-E497-47B4-A3DA-72FCA3D4827E}" type="presOf" srcId="{A3219F6D-1234-4B4C-90F5-4E3B265C76A9}" destId="{10C71C43-F039-4515-94DD-9EB4A0C980D3}" srcOrd="0" destOrd="0" presId="urn:microsoft.com/office/officeart/2005/8/layout/hierarchy1"/>
    <dgm:cxn modelId="{F68F06C4-7A83-4031-AE2A-FD77ABB625F7}" type="presOf" srcId="{3633676A-ECA1-452D-8ABA-87AB05AC869B}" destId="{C232749E-9912-435A-811C-C15528C0922A}" srcOrd="0" destOrd="0" presId="urn:microsoft.com/office/officeart/2005/8/layout/hierarchy1"/>
    <dgm:cxn modelId="{885CB4CF-08DD-4939-B34C-5ECEB2E6BEC6}" srcId="{548BFAC8-A8B8-49D6-8047-ED8CF6A53733}" destId="{C4565878-2F51-4726-8D9A-F85DFAA68795}" srcOrd="0" destOrd="0" parTransId="{AF402E82-9D42-4F8D-8E92-2933047426C7}" sibTransId="{602C435F-8391-4887-8538-57F1B2DA450A}"/>
    <dgm:cxn modelId="{9595C9D7-89EC-4B4C-8B01-4F29AE9E8071}" type="presOf" srcId="{3CD7B4C1-0F4B-4111-BC9D-4017AD8BAC74}" destId="{8CF16D7E-0202-4C01-B8E1-B3C392D8442E}" srcOrd="0" destOrd="0" presId="urn:microsoft.com/office/officeart/2005/8/layout/hierarchy1"/>
    <dgm:cxn modelId="{5F5D35D8-996E-49BA-A239-4D1A46FABE69}" srcId="{6B2323F3-01FD-4DA0-A5B6-A5D938716421}" destId="{3CD7B4C1-0F4B-4111-BC9D-4017AD8BAC74}" srcOrd="0" destOrd="0" parTransId="{D029756B-D003-4DC9-A40B-1A1CD3F38161}" sibTransId="{DB9965CA-3263-4CF7-95DC-231F2D4DFD1B}"/>
    <dgm:cxn modelId="{CFBFCAE7-61AC-4656-B94E-1B3CA053AC07}" type="presOf" srcId="{B816A46D-E7B2-42BA-BBFB-4A9486B9AA70}" destId="{D40F8898-55E5-4802-BBDE-C84FF953E473}" srcOrd="0" destOrd="0" presId="urn:microsoft.com/office/officeart/2005/8/layout/hierarchy1"/>
    <dgm:cxn modelId="{C895F6F1-A3E7-489E-B3A9-0D1D5E4A7B0F}" type="presOf" srcId="{6B2323F3-01FD-4DA0-A5B6-A5D938716421}" destId="{7F25D789-07EA-415B-A6F9-E1E2E0EED68A}" srcOrd="0" destOrd="0" presId="urn:microsoft.com/office/officeart/2005/8/layout/hierarchy1"/>
    <dgm:cxn modelId="{01341AFC-A055-4789-8346-DF396E0C5CDB}" type="presOf" srcId="{08CBF5B6-CDBC-46E8-A3B9-79E4D768D394}" destId="{AB3439F5-8E1D-4B3E-8CD5-B8BF02473417}" srcOrd="0" destOrd="0" presId="urn:microsoft.com/office/officeart/2005/8/layout/hierarchy1"/>
    <dgm:cxn modelId="{086615FE-5954-4310-BB6D-45A9126A8B35}" srcId="{2132AD76-193F-4CEF-89BE-52CEC54462B8}" destId="{0872121A-8F60-4FD6-8A0F-89917BA6F056}" srcOrd="0" destOrd="0" parTransId="{B816A46D-E7B2-42BA-BBFB-4A9486B9AA70}" sibTransId="{7F74B44A-2895-4D82-9238-4BBF93E79CF6}"/>
    <dgm:cxn modelId="{717134AC-EDB7-4ED1-8243-D5A616AF2CDF}" type="presParOf" srcId="{481C4DAC-4AA6-4966-9B6F-D550B5DB79EE}" destId="{C2747E9F-D08A-40E2-9ACC-5082CD7533C6}" srcOrd="0" destOrd="0" presId="urn:microsoft.com/office/officeart/2005/8/layout/hierarchy1"/>
    <dgm:cxn modelId="{2D1FBE1E-B1B7-47C4-A02E-5D6BC6F06526}" type="presParOf" srcId="{C2747E9F-D08A-40E2-9ACC-5082CD7533C6}" destId="{2349841E-07F2-47D4-9E48-4306300B87EC}" srcOrd="0" destOrd="0" presId="urn:microsoft.com/office/officeart/2005/8/layout/hierarchy1"/>
    <dgm:cxn modelId="{6D51473E-CE89-4D88-8C52-3891F04A6219}" type="presParOf" srcId="{2349841E-07F2-47D4-9E48-4306300B87EC}" destId="{7C712755-AF9D-4713-8180-31FB5DF6FE89}" srcOrd="0" destOrd="0" presId="urn:microsoft.com/office/officeart/2005/8/layout/hierarchy1"/>
    <dgm:cxn modelId="{D8959B25-69A9-42F9-960E-CF74A96A9896}" type="presParOf" srcId="{2349841E-07F2-47D4-9E48-4306300B87EC}" destId="{EBDFEFCB-4CA3-44D5-BF91-82F22971E0BD}" srcOrd="1" destOrd="0" presId="urn:microsoft.com/office/officeart/2005/8/layout/hierarchy1"/>
    <dgm:cxn modelId="{1688BCC1-BE94-4DE1-89E6-E4A72BBC6531}" type="presParOf" srcId="{C2747E9F-D08A-40E2-9ACC-5082CD7533C6}" destId="{CBA353B2-8CB6-4A4B-9C55-903493E306BD}" srcOrd="1" destOrd="0" presId="urn:microsoft.com/office/officeart/2005/8/layout/hierarchy1"/>
    <dgm:cxn modelId="{6918C505-7FDB-4D83-AE65-176D04F424B7}" type="presParOf" srcId="{CBA353B2-8CB6-4A4B-9C55-903493E306BD}" destId="{56EF569B-2AA9-4139-B626-7A7E6D455A79}" srcOrd="0" destOrd="0" presId="urn:microsoft.com/office/officeart/2005/8/layout/hierarchy1"/>
    <dgm:cxn modelId="{8CA2E22A-C6A7-4287-9070-DD622B095DD9}" type="presParOf" srcId="{CBA353B2-8CB6-4A4B-9C55-903493E306BD}" destId="{A30B65A6-0674-470E-B407-7A422654B14C}" srcOrd="1" destOrd="0" presId="urn:microsoft.com/office/officeart/2005/8/layout/hierarchy1"/>
    <dgm:cxn modelId="{25452F20-EAF9-44E7-A408-E34C871ECC47}" type="presParOf" srcId="{A30B65A6-0674-470E-B407-7A422654B14C}" destId="{24A55A77-7658-46BC-8E0C-DFD0A679ACEB}" srcOrd="0" destOrd="0" presId="urn:microsoft.com/office/officeart/2005/8/layout/hierarchy1"/>
    <dgm:cxn modelId="{860A2AB8-495F-4F7D-B743-5EBA2AFDCAE7}" type="presParOf" srcId="{24A55A77-7658-46BC-8E0C-DFD0A679ACEB}" destId="{26303CEC-440D-4756-9A4C-048AE486E4E5}" srcOrd="0" destOrd="0" presId="urn:microsoft.com/office/officeart/2005/8/layout/hierarchy1"/>
    <dgm:cxn modelId="{E538348B-77DC-4AB6-9C14-9B2241FBC4FF}" type="presParOf" srcId="{24A55A77-7658-46BC-8E0C-DFD0A679ACEB}" destId="{8266CCD9-CE6A-4D43-ABB6-72BD5A7EF0CF}" srcOrd="1" destOrd="0" presId="urn:microsoft.com/office/officeart/2005/8/layout/hierarchy1"/>
    <dgm:cxn modelId="{64F06802-73EB-4EB3-9957-A07D82A0D782}" type="presParOf" srcId="{A30B65A6-0674-470E-B407-7A422654B14C}" destId="{1BBA15D1-2AF6-46C8-8CC6-261FAEF2DF9E}" srcOrd="1" destOrd="0" presId="urn:microsoft.com/office/officeart/2005/8/layout/hierarchy1"/>
    <dgm:cxn modelId="{753A22EB-D67D-4BC2-824A-B445AAC1D9FB}" type="presParOf" srcId="{1BBA15D1-2AF6-46C8-8CC6-261FAEF2DF9E}" destId="{D40F8898-55E5-4802-BBDE-C84FF953E473}" srcOrd="0" destOrd="0" presId="urn:microsoft.com/office/officeart/2005/8/layout/hierarchy1"/>
    <dgm:cxn modelId="{05F0B9AD-63D8-4C93-885D-24694128B997}" type="presParOf" srcId="{1BBA15D1-2AF6-46C8-8CC6-261FAEF2DF9E}" destId="{95667364-A51F-4E8B-BC1E-52279AF6DC46}" srcOrd="1" destOrd="0" presId="urn:microsoft.com/office/officeart/2005/8/layout/hierarchy1"/>
    <dgm:cxn modelId="{198DE354-7704-4C7F-8458-F7F5629F4924}" type="presParOf" srcId="{95667364-A51F-4E8B-BC1E-52279AF6DC46}" destId="{C45779A2-8A80-4CA1-89CF-A9D490733B97}" srcOrd="0" destOrd="0" presId="urn:microsoft.com/office/officeart/2005/8/layout/hierarchy1"/>
    <dgm:cxn modelId="{784F6FBE-4C9B-4464-B20F-80D8D85B4390}" type="presParOf" srcId="{C45779A2-8A80-4CA1-89CF-A9D490733B97}" destId="{F0FD0D2B-B9BB-43A1-B066-EE39FB437A16}" srcOrd="0" destOrd="0" presId="urn:microsoft.com/office/officeart/2005/8/layout/hierarchy1"/>
    <dgm:cxn modelId="{7DA80F10-BD4B-4E55-B578-71330CC7EE54}" type="presParOf" srcId="{C45779A2-8A80-4CA1-89CF-A9D490733B97}" destId="{33D266B4-090D-4E6C-9BA6-952BFFBA0CE9}" srcOrd="1" destOrd="0" presId="urn:microsoft.com/office/officeart/2005/8/layout/hierarchy1"/>
    <dgm:cxn modelId="{79BACF46-F753-493A-889A-99C943ACF672}" type="presParOf" srcId="{95667364-A51F-4E8B-BC1E-52279AF6DC46}" destId="{B4216065-8D47-4550-8166-6B41AB99F4E9}" srcOrd="1" destOrd="0" presId="urn:microsoft.com/office/officeart/2005/8/layout/hierarchy1"/>
    <dgm:cxn modelId="{B0315678-12FC-4DE3-86EC-E9BA4914E578}" type="presParOf" srcId="{1BBA15D1-2AF6-46C8-8CC6-261FAEF2DF9E}" destId="{10C71C43-F039-4515-94DD-9EB4A0C980D3}" srcOrd="2" destOrd="0" presId="urn:microsoft.com/office/officeart/2005/8/layout/hierarchy1"/>
    <dgm:cxn modelId="{A7E9FBA3-81EB-4BAF-A486-0E04BE8AA4C9}" type="presParOf" srcId="{1BBA15D1-2AF6-46C8-8CC6-261FAEF2DF9E}" destId="{7A015356-9AE0-4606-AF38-423510C847E3}" srcOrd="3" destOrd="0" presId="urn:microsoft.com/office/officeart/2005/8/layout/hierarchy1"/>
    <dgm:cxn modelId="{19F954A9-910F-437A-A9D5-FCA0841B5844}" type="presParOf" srcId="{7A015356-9AE0-4606-AF38-423510C847E3}" destId="{DA6A8723-4A8D-4E91-B5C1-DEF8135A94D8}" srcOrd="0" destOrd="0" presId="urn:microsoft.com/office/officeart/2005/8/layout/hierarchy1"/>
    <dgm:cxn modelId="{744FDB78-8F69-44EC-BA4D-3E3049B36764}" type="presParOf" srcId="{DA6A8723-4A8D-4E91-B5C1-DEF8135A94D8}" destId="{9B9C071F-DD7F-4C5D-A2C7-0F5207B656A9}" srcOrd="0" destOrd="0" presId="urn:microsoft.com/office/officeart/2005/8/layout/hierarchy1"/>
    <dgm:cxn modelId="{E15981DA-C167-47AB-849C-E0624756D67C}" type="presParOf" srcId="{DA6A8723-4A8D-4E91-B5C1-DEF8135A94D8}" destId="{63DE7A96-A9B8-474D-BA79-661B70D55390}" srcOrd="1" destOrd="0" presId="urn:microsoft.com/office/officeart/2005/8/layout/hierarchy1"/>
    <dgm:cxn modelId="{07F3DFC9-CEE2-4DE6-8F7E-5E144AB73CAA}" type="presParOf" srcId="{7A015356-9AE0-4606-AF38-423510C847E3}" destId="{AE99C8F7-C914-467B-B5DF-B7E55A3B5EFF}" srcOrd="1" destOrd="0" presId="urn:microsoft.com/office/officeart/2005/8/layout/hierarchy1"/>
    <dgm:cxn modelId="{A7FC2E63-27B9-4B21-AC2D-1E1345F214C8}" type="presParOf" srcId="{CBA353B2-8CB6-4A4B-9C55-903493E306BD}" destId="{1C2F9B90-45C3-431C-8F69-F23E51B0D989}" srcOrd="2" destOrd="0" presId="urn:microsoft.com/office/officeart/2005/8/layout/hierarchy1"/>
    <dgm:cxn modelId="{77452256-2798-4CA8-8072-9E696F48B48B}" type="presParOf" srcId="{CBA353B2-8CB6-4A4B-9C55-903493E306BD}" destId="{24B76071-FB9A-4A44-A1C2-843284CFDD91}" srcOrd="3" destOrd="0" presId="urn:microsoft.com/office/officeart/2005/8/layout/hierarchy1"/>
    <dgm:cxn modelId="{644D8AFD-F0E5-422D-9BD3-232794D95B3B}" type="presParOf" srcId="{24B76071-FB9A-4A44-A1C2-843284CFDD91}" destId="{A9E0ACA8-B051-4B6D-A15C-F3420981B6E9}" srcOrd="0" destOrd="0" presId="urn:microsoft.com/office/officeart/2005/8/layout/hierarchy1"/>
    <dgm:cxn modelId="{B7EE387E-8612-4853-8108-E946800AEC89}" type="presParOf" srcId="{A9E0ACA8-B051-4B6D-A15C-F3420981B6E9}" destId="{848F34F9-BEFA-40D3-9367-279351C89DBF}" srcOrd="0" destOrd="0" presId="urn:microsoft.com/office/officeart/2005/8/layout/hierarchy1"/>
    <dgm:cxn modelId="{9BCBFC67-3191-49A6-AE71-5F20A62F9F8F}" type="presParOf" srcId="{A9E0ACA8-B051-4B6D-A15C-F3420981B6E9}" destId="{7F25D789-07EA-415B-A6F9-E1E2E0EED68A}" srcOrd="1" destOrd="0" presId="urn:microsoft.com/office/officeart/2005/8/layout/hierarchy1"/>
    <dgm:cxn modelId="{C02416C7-2C18-4CC4-9D18-36F6DE8802AA}" type="presParOf" srcId="{24B76071-FB9A-4A44-A1C2-843284CFDD91}" destId="{3E41B325-D43C-471D-A68A-269B6C4AB049}" srcOrd="1" destOrd="0" presId="urn:microsoft.com/office/officeart/2005/8/layout/hierarchy1"/>
    <dgm:cxn modelId="{1A6EBEDA-2183-4634-9ED9-762AF110BD9F}" type="presParOf" srcId="{3E41B325-D43C-471D-A68A-269B6C4AB049}" destId="{9B128B40-FB3F-472E-8412-B8867F578463}" srcOrd="0" destOrd="0" presId="urn:microsoft.com/office/officeart/2005/8/layout/hierarchy1"/>
    <dgm:cxn modelId="{8373030F-DA94-4572-BF5B-11F47A35C9DD}" type="presParOf" srcId="{3E41B325-D43C-471D-A68A-269B6C4AB049}" destId="{ED7C5EEB-B4F1-4756-81F4-D4965AB049EC}" srcOrd="1" destOrd="0" presId="urn:microsoft.com/office/officeart/2005/8/layout/hierarchy1"/>
    <dgm:cxn modelId="{87B7037B-6FAC-4927-BB6F-0B956BF029B5}" type="presParOf" srcId="{ED7C5EEB-B4F1-4756-81F4-D4965AB049EC}" destId="{500BBBE5-8FCA-483A-8F2C-9AFF84AB7706}" srcOrd="0" destOrd="0" presId="urn:microsoft.com/office/officeart/2005/8/layout/hierarchy1"/>
    <dgm:cxn modelId="{A66AD584-958F-4005-92DA-90E55E5917D9}" type="presParOf" srcId="{500BBBE5-8FCA-483A-8F2C-9AFF84AB7706}" destId="{E5940EC0-DA48-4A54-8CBC-2C2656851903}" srcOrd="0" destOrd="0" presId="urn:microsoft.com/office/officeart/2005/8/layout/hierarchy1"/>
    <dgm:cxn modelId="{65D5C7EC-3689-4DCE-93DE-A6BAB7541036}" type="presParOf" srcId="{500BBBE5-8FCA-483A-8F2C-9AFF84AB7706}" destId="{8CF16D7E-0202-4C01-B8E1-B3C392D8442E}" srcOrd="1" destOrd="0" presId="urn:microsoft.com/office/officeart/2005/8/layout/hierarchy1"/>
    <dgm:cxn modelId="{E74D9BCA-74FA-43DC-82FB-C312FA75640D}" type="presParOf" srcId="{ED7C5EEB-B4F1-4756-81F4-D4965AB049EC}" destId="{1CDC18EA-4610-4ACE-9F6F-A616820D935D}" srcOrd="1" destOrd="0" presId="urn:microsoft.com/office/officeart/2005/8/layout/hierarchy1"/>
    <dgm:cxn modelId="{1B59ACDF-25B2-4FAD-A4F7-75FD982E2884}" type="presParOf" srcId="{CBA353B2-8CB6-4A4B-9C55-903493E306BD}" destId="{45CF61BB-2290-4216-804E-2BA32FE41846}" srcOrd="4" destOrd="0" presId="urn:microsoft.com/office/officeart/2005/8/layout/hierarchy1"/>
    <dgm:cxn modelId="{3D92FEB0-8745-4840-AFCD-44EDFB575189}" type="presParOf" srcId="{CBA353B2-8CB6-4A4B-9C55-903493E306BD}" destId="{7AE8833D-9959-4D78-A69A-C7395C4EE538}" srcOrd="5" destOrd="0" presId="urn:microsoft.com/office/officeart/2005/8/layout/hierarchy1"/>
    <dgm:cxn modelId="{7353D1EE-BB69-4504-B28D-6730B15E7F15}" type="presParOf" srcId="{7AE8833D-9959-4D78-A69A-C7395C4EE538}" destId="{8C39768C-79C1-4549-8B8E-9206DFA20A91}" srcOrd="0" destOrd="0" presId="urn:microsoft.com/office/officeart/2005/8/layout/hierarchy1"/>
    <dgm:cxn modelId="{331D9516-E998-495D-A3DD-26D15CA58FE1}" type="presParOf" srcId="{8C39768C-79C1-4549-8B8E-9206DFA20A91}" destId="{EC84E453-4206-4B08-B666-6B1F0DED339A}" srcOrd="0" destOrd="0" presId="urn:microsoft.com/office/officeart/2005/8/layout/hierarchy1"/>
    <dgm:cxn modelId="{3181B620-FBED-4F7E-9B7C-F5C24A207511}" type="presParOf" srcId="{8C39768C-79C1-4549-8B8E-9206DFA20A91}" destId="{C232749E-9912-435A-811C-C15528C0922A}" srcOrd="1" destOrd="0" presId="urn:microsoft.com/office/officeart/2005/8/layout/hierarchy1"/>
    <dgm:cxn modelId="{98FD60D8-8459-4D6D-A23B-0740FDC571F0}" type="presParOf" srcId="{7AE8833D-9959-4D78-A69A-C7395C4EE538}" destId="{4EB2C7F4-A64C-46EB-9AE2-EAB8EFCB9E75}" srcOrd="1" destOrd="0" presId="urn:microsoft.com/office/officeart/2005/8/layout/hierarchy1"/>
    <dgm:cxn modelId="{7D193946-2EA8-4B1C-8C9F-9E0A5DB13389}" type="presParOf" srcId="{4EB2C7F4-A64C-46EB-9AE2-EAB8EFCB9E75}" destId="{AB3439F5-8E1D-4B3E-8CD5-B8BF02473417}" srcOrd="0" destOrd="0" presId="urn:microsoft.com/office/officeart/2005/8/layout/hierarchy1"/>
    <dgm:cxn modelId="{F6D93D7B-40EC-4C28-8B2B-74139C27ED11}" type="presParOf" srcId="{4EB2C7F4-A64C-46EB-9AE2-EAB8EFCB9E75}" destId="{1336E146-6F55-4242-8090-AF32FCD6E731}" srcOrd="1" destOrd="0" presId="urn:microsoft.com/office/officeart/2005/8/layout/hierarchy1"/>
    <dgm:cxn modelId="{262A7EC3-3C3E-4EA2-8B93-272557BF311F}" type="presParOf" srcId="{1336E146-6F55-4242-8090-AF32FCD6E731}" destId="{D3B521C8-8924-4A7B-94D9-A17C7BF412EF}" srcOrd="0" destOrd="0" presId="urn:microsoft.com/office/officeart/2005/8/layout/hierarchy1"/>
    <dgm:cxn modelId="{B39EC9DE-F52C-47ED-81EA-86EA431807DA}" type="presParOf" srcId="{D3B521C8-8924-4A7B-94D9-A17C7BF412EF}" destId="{4199BAE1-CD4A-4160-A374-AE7701BEFA60}" srcOrd="0" destOrd="0" presId="urn:microsoft.com/office/officeart/2005/8/layout/hierarchy1"/>
    <dgm:cxn modelId="{3488206E-E1A3-49C9-B423-9AF8D4E4670F}" type="presParOf" srcId="{D3B521C8-8924-4A7B-94D9-A17C7BF412EF}" destId="{CF4FFF83-091C-4EA0-811F-5A57AB1F5D16}" srcOrd="1" destOrd="0" presId="urn:microsoft.com/office/officeart/2005/8/layout/hierarchy1"/>
    <dgm:cxn modelId="{F5D40102-065C-419E-BF69-959CA0D32814}" type="presParOf" srcId="{1336E146-6F55-4242-8090-AF32FCD6E731}" destId="{147422EB-8912-4D03-8AF4-AF877FFEC1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D838BA-3175-6A4A-A0A9-4642C916AB83}" type="doc">
      <dgm:prSet loTypeId="urn:microsoft.com/office/officeart/2005/8/layout/hList1" loCatId="list" qsTypeId="urn:microsoft.com/office/officeart/2005/8/quickstyle/simple3" qsCatId="simple" csTypeId="urn:microsoft.com/office/officeart/2005/8/colors/colorful5" csCatId="colorful" phldr="1"/>
      <dgm:spPr/>
      <dgm:t>
        <a:bodyPr/>
        <a:lstStyle/>
        <a:p>
          <a:endParaRPr lang="zh-TW" altLang="en-US"/>
        </a:p>
      </dgm:t>
    </dgm:pt>
    <dgm:pt modelId="{0C4DCE39-5C2A-6D43-8CD4-450C4544FD38}">
      <dgm:prSet custT="1"/>
      <dgm:spPr/>
      <dgm:t>
        <a:bodyPr/>
        <a:lstStyle/>
        <a:p>
          <a:r>
            <a:rPr kumimoji="1" lang="zh-TW" altLang="en-US" sz="4400" b="1" dirty="0">
              <a:latin typeface="Microsoft JhengHei" panose="020B0604030504040204" pitchFamily="34" charset="-120"/>
              <a:ea typeface="Microsoft JhengHei" panose="020B0604030504040204" pitchFamily="34" charset="-120"/>
            </a:rPr>
            <a:t>核心理念</a:t>
          </a:r>
          <a:endParaRPr lang="zh-TW" altLang="en-US" sz="4400" b="1" dirty="0">
            <a:latin typeface="Microsoft JhengHei" panose="020B0604030504040204" pitchFamily="34" charset="-120"/>
            <a:ea typeface="Microsoft JhengHei" panose="020B0604030504040204" pitchFamily="34" charset="-120"/>
          </a:endParaRPr>
        </a:p>
      </dgm:t>
    </dgm:pt>
    <dgm:pt modelId="{2C71F486-D059-8B49-B1A9-EBA86EC94F8F}" type="parTrans" cxnId="{10A9776E-AD8E-CD40-8F7E-DDF6575B9258}">
      <dgm:prSet/>
      <dgm:spPr/>
      <dgm:t>
        <a:bodyPr/>
        <a:lstStyle/>
        <a:p>
          <a:endParaRPr lang="zh-TW" altLang="en-US"/>
        </a:p>
      </dgm:t>
    </dgm:pt>
    <dgm:pt modelId="{8B6C59FD-D1C4-D943-9348-51C052506E7A}" type="sibTrans" cxnId="{10A9776E-AD8E-CD40-8F7E-DDF6575B9258}">
      <dgm:prSet/>
      <dgm:spPr/>
      <dgm:t>
        <a:bodyPr/>
        <a:lstStyle/>
        <a:p>
          <a:endParaRPr lang="zh-TW" altLang="en-US"/>
        </a:p>
      </dgm:t>
    </dgm:pt>
    <dgm:pt modelId="{DC7E740C-2906-0B49-ADE9-F014AE6E2CEF}">
      <dgm:prSet custT="1"/>
      <dgm:spPr/>
      <dgm:t>
        <a:bodyPr/>
        <a:lstStyle/>
        <a:p>
          <a:r>
            <a:rPr kumimoji="1" lang="zh-TW" altLang="en-US" sz="4400" b="1" dirty="0">
              <a:latin typeface="Microsoft JhengHei" panose="020B0604030504040204" pitchFamily="34" charset="-120"/>
              <a:ea typeface="Microsoft JhengHei" panose="020B0604030504040204" pitchFamily="34" charset="-120"/>
            </a:rPr>
            <a:t>核心作法</a:t>
          </a:r>
          <a:endParaRPr lang="zh-TW" altLang="en-US" sz="4400" b="1" dirty="0">
            <a:latin typeface="Microsoft JhengHei" panose="020B0604030504040204" pitchFamily="34" charset="-120"/>
            <a:ea typeface="Microsoft JhengHei" panose="020B0604030504040204" pitchFamily="34" charset="-120"/>
          </a:endParaRPr>
        </a:p>
      </dgm:t>
    </dgm:pt>
    <dgm:pt modelId="{FE6D0731-59E8-5040-931E-3D3DAC7F4F31}" type="parTrans" cxnId="{54225796-0364-714C-A1A2-2C5C2A77E8C6}">
      <dgm:prSet/>
      <dgm:spPr/>
      <dgm:t>
        <a:bodyPr/>
        <a:lstStyle/>
        <a:p>
          <a:endParaRPr lang="zh-TW" altLang="en-US"/>
        </a:p>
      </dgm:t>
    </dgm:pt>
    <dgm:pt modelId="{115BA794-C7CE-9F4E-AB9D-41E8E79985B9}" type="sibTrans" cxnId="{54225796-0364-714C-A1A2-2C5C2A77E8C6}">
      <dgm:prSet/>
      <dgm:spPr/>
      <dgm:t>
        <a:bodyPr/>
        <a:lstStyle/>
        <a:p>
          <a:endParaRPr lang="zh-TW" altLang="en-US"/>
        </a:p>
      </dgm:t>
    </dgm:pt>
    <dgm:pt modelId="{89B3A638-048C-F646-BFC8-16F334A9B2DD}">
      <dgm:prSet custT="1"/>
      <dgm:spPr/>
      <dgm:t>
        <a:bodyPr/>
        <a:lstStyle/>
        <a:p>
          <a:r>
            <a:rPr kumimoji="1" lang="zh-TW" altLang="en-US" sz="3200" b="0" dirty="0">
              <a:solidFill>
                <a:srgbClr val="C00000"/>
              </a:solidFill>
              <a:latin typeface="Microsoft JhengHei" panose="020B0604030504040204" pitchFamily="34" charset="-120"/>
              <a:ea typeface="Microsoft JhengHei" panose="020B0604030504040204" pitchFamily="34" charset="-120"/>
            </a:rPr>
            <a:t>陪伴，支持</a:t>
          </a:r>
          <a:endParaRPr lang="zh-TW" altLang="en-US" sz="3200" b="0" dirty="0">
            <a:solidFill>
              <a:srgbClr val="C00000"/>
            </a:solidFill>
            <a:latin typeface="Microsoft JhengHei" panose="020B0604030504040204" pitchFamily="34" charset="-120"/>
            <a:ea typeface="Microsoft JhengHei" panose="020B0604030504040204" pitchFamily="34" charset="-120"/>
          </a:endParaRPr>
        </a:p>
      </dgm:t>
    </dgm:pt>
    <dgm:pt modelId="{A391D0B4-78AB-3346-95B5-4281DB3BEB1D}" type="parTrans" cxnId="{E4F73669-A75E-E744-A8A4-F28986433AAA}">
      <dgm:prSet/>
      <dgm:spPr/>
      <dgm:t>
        <a:bodyPr/>
        <a:lstStyle/>
        <a:p>
          <a:endParaRPr lang="zh-TW" altLang="en-US"/>
        </a:p>
      </dgm:t>
    </dgm:pt>
    <dgm:pt modelId="{9E40B7C2-BA82-824C-8B5C-6F16831610AD}" type="sibTrans" cxnId="{E4F73669-A75E-E744-A8A4-F28986433AAA}">
      <dgm:prSet/>
      <dgm:spPr/>
      <dgm:t>
        <a:bodyPr/>
        <a:lstStyle/>
        <a:p>
          <a:endParaRPr lang="zh-TW" altLang="en-US"/>
        </a:p>
      </dgm:t>
    </dgm:pt>
    <dgm:pt modelId="{9C05B406-046A-544F-AAEA-4D8BF1C3D985}">
      <dgm:prSet custT="1"/>
      <dgm:spPr/>
      <dgm:t>
        <a:bodyPr/>
        <a:lstStyle/>
        <a:p>
          <a:r>
            <a:rPr kumimoji="1" lang="zh-TW" altLang="en-US" sz="3200" b="0" dirty="0">
              <a:solidFill>
                <a:srgbClr val="C00000"/>
              </a:solidFill>
              <a:latin typeface="Microsoft JhengHei" panose="020B0604030504040204" pitchFamily="34" charset="-120"/>
              <a:ea typeface="Microsoft JhengHei" panose="020B0604030504040204" pitchFamily="34" charset="-120"/>
            </a:rPr>
            <a:t>關懷、協助</a:t>
          </a:r>
          <a:endParaRPr lang="zh-TW" altLang="en-US" sz="3200" b="0" dirty="0">
            <a:solidFill>
              <a:srgbClr val="C00000"/>
            </a:solidFill>
            <a:latin typeface="Microsoft JhengHei" panose="020B0604030504040204" pitchFamily="34" charset="-120"/>
            <a:ea typeface="Microsoft JhengHei" panose="020B0604030504040204" pitchFamily="34" charset="-120"/>
          </a:endParaRPr>
        </a:p>
      </dgm:t>
    </dgm:pt>
    <dgm:pt modelId="{051A435F-46D5-DF44-B0AB-D6F3C703A332}" type="parTrans" cxnId="{76484A8F-C008-D849-A6CD-6A54EAC3A352}">
      <dgm:prSet/>
      <dgm:spPr/>
      <dgm:t>
        <a:bodyPr/>
        <a:lstStyle/>
        <a:p>
          <a:endParaRPr lang="zh-TW" altLang="en-US"/>
        </a:p>
      </dgm:t>
    </dgm:pt>
    <dgm:pt modelId="{22B181A0-7B60-9B47-B6A3-7879E83F1AB6}" type="sibTrans" cxnId="{76484A8F-C008-D849-A6CD-6A54EAC3A352}">
      <dgm:prSet/>
      <dgm:spPr/>
      <dgm:t>
        <a:bodyPr/>
        <a:lstStyle/>
        <a:p>
          <a:endParaRPr lang="zh-TW" altLang="en-US"/>
        </a:p>
      </dgm:t>
    </dgm:pt>
    <dgm:pt modelId="{6482A291-DAF5-C04D-BC0F-FC5252511078}">
      <dgm:prSet custT="1"/>
      <dgm:spPr/>
      <dgm:t>
        <a:bodyPr/>
        <a:lstStyle/>
        <a:p>
          <a:r>
            <a:rPr kumimoji="1" lang="zh-TW" altLang="en-US" sz="3200" b="0" dirty="0">
              <a:solidFill>
                <a:srgbClr val="C00000"/>
              </a:solidFill>
              <a:latin typeface="Microsoft JhengHei" panose="020B0604030504040204" pitchFamily="34" charset="-120"/>
              <a:ea typeface="Microsoft JhengHei" panose="020B0604030504040204" pitchFamily="34" charset="-120"/>
            </a:rPr>
            <a:t>減量、減化</a:t>
          </a:r>
          <a:endParaRPr lang="zh-TW" altLang="en-US" sz="3200" b="0" dirty="0">
            <a:solidFill>
              <a:srgbClr val="C00000"/>
            </a:solidFill>
            <a:latin typeface="Microsoft JhengHei" panose="020B0604030504040204" pitchFamily="34" charset="-120"/>
            <a:ea typeface="Microsoft JhengHei" panose="020B0604030504040204" pitchFamily="34" charset="-120"/>
          </a:endParaRPr>
        </a:p>
      </dgm:t>
    </dgm:pt>
    <dgm:pt modelId="{54496355-21B3-684D-A5DA-97FDFF9ED73F}" type="parTrans" cxnId="{93AB8332-E2F6-4246-9B2A-6955F6BBBB8E}">
      <dgm:prSet/>
      <dgm:spPr/>
      <dgm:t>
        <a:bodyPr/>
        <a:lstStyle/>
        <a:p>
          <a:endParaRPr lang="zh-TW" altLang="en-US"/>
        </a:p>
      </dgm:t>
    </dgm:pt>
    <dgm:pt modelId="{CE12FCA1-ADC2-2440-90AB-137A4D6AD5C3}" type="sibTrans" cxnId="{93AB8332-E2F6-4246-9B2A-6955F6BBBB8E}">
      <dgm:prSet/>
      <dgm:spPr/>
      <dgm:t>
        <a:bodyPr/>
        <a:lstStyle/>
        <a:p>
          <a:endParaRPr lang="zh-TW" altLang="en-US"/>
        </a:p>
      </dgm:t>
    </dgm:pt>
    <dgm:pt modelId="{5900FBED-92AF-4347-A923-D0703ED900B7}">
      <dgm:prSet custT="1"/>
      <dgm:spPr/>
      <dgm:t>
        <a:bodyPr/>
        <a:lstStyle/>
        <a:p>
          <a:r>
            <a:rPr kumimoji="1" lang="zh-TW" altLang="en-US" sz="3200" b="0" dirty="0">
              <a:solidFill>
                <a:srgbClr val="C00000"/>
              </a:solidFill>
              <a:latin typeface="Microsoft JhengHei" panose="020B0604030504040204" pitchFamily="34" charset="-120"/>
              <a:ea typeface="Microsoft JhengHei" panose="020B0604030504040204" pitchFamily="34" charset="-120"/>
            </a:rPr>
            <a:t>專業建構</a:t>
          </a:r>
          <a:endParaRPr lang="zh-TW" altLang="en-US" sz="3200" b="0" dirty="0">
            <a:solidFill>
              <a:srgbClr val="C00000"/>
            </a:solidFill>
            <a:latin typeface="Microsoft JhengHei" panose="020B0604030504040204" pitchFamily="34" charset="-120"/>
            <a:ea typeface="Microsoft JhengHei" panose="020B0604030504040204" pitchFamily="34" charset="-120"/>
          </a:endParaRPr>
        </a:p>
      </dgm:t>
    </dgm:pt>
    <dgm:pt modelId="{F1B494CB-42AD-1E4A-9B53-9F4324FCE7F0}" type="parTrans" cxnId="{5C4D830D-32E6-3C4C-9E93-D60549669838}">
      <dgm:prSet/>
      <dgm:spPr/>
      <dgm:t>
        <a:bodyPr/>
        <a:lstStyle/>
        <a:p>
          <a:endParaRPr lang="zh-TW" altLang="en-US"/>
        </a:p>
      </dgm:t>
    </dgm:pt>
    <dgm:pt modelId="{325EDC28-F088-DB41-BA24-A7AD192A70C9}" type="sibTrans" cxnId="{5C4D830D-32E6-3C4C-9E93-D60549669838}">
      <dgm:prSet/>
      <dgm:spPr/>
      <dgm:t>
        <a:bodyPr/>
        <a:lstStyle/>
        <a:p>
          <a:endParaRPr lang="zh-TW" altLang="en-US"/>
        </a:p>
      </dgm:t>
    </dgm:pt>
    <dgm:pt modelId="{341E4CEE-6C25-6C41-A151-69BA81EDDF76}">
      <dgm:prSet custT="1"/>
      <dgm:spPr/>
      <dgm:t>
        <a:bodyPr/>
        <a:lstStyle/>
        <a:p>
          <a:r>
            <a:rPr lang="zh-TW" altLang="en-US" sz="3200" b="0" dirty="0">
              <a:solidFill>
                <a:srgbClr val="C00000"/>
              </a:solidFill>
              <a:latin typeface="Microsoft JhengHei" panose="020B0604030504040204" pitchFamily="34" charset="-120"/>
              <a:ea typeface="Microsoft JhengHei" panose="020B0604030504040204" pitchFamily="34" charset="-120"/>
            </a:rPr>
            <a:t>型塑文化</a:t>
          </a:r>
        </a:p>
      </dgm:t>
    </dgm:pt>
    <dgm:pt modelId="{FB39C362-AD19-1348-9371-A4D04116E32E}" type="parTrans" cxnId="{1D6CA6CD-A3EB-3F48-9F72-3A8C9D9D692D}">
      <dgm:prSet/>
      <dgm:spPr/>
      <dgm:t>
        <a:bodyPr/>
        <a:lstStyle/>
        <a:p>
          <a:endParaRPr lang="zh-TW" altLang="en-US"/>
        </a:p>
      </dgm:t>
    </dgm:pt>
    <dgm:pt modelId="{D98760DB-B589-C84C-9D63-D151DCD597FE}" type="sibTrans" cxnId="{1D6CA6CD-A3EB-3F48-9F72-3A8C9D9D692D}">
      <dgm:prSet/>
      <dgm:spPr/>
      <dgm:t>
        <a:bodyPr/>
        <a:lstStyle/>
        <a:p>
          <a:endParaRPr lang="zh-TW" altLang="en-US"/>
        </a:p>
      </dgm:t>
    </dgm:pt>
    <dgm:pt modelId="{BC38B17B-13AD-884F-ADFD-481C7C9DCB7F}" type="pres">
      <dgm:prSet presAssocID="{78D838BA-3175-6A4A-A0A9-4642C916AB83}" presName="Name0" presStyleCnt="0">
        <dgm:presLayoutVars>
          <dgm:dir/>
          <dgm:animLvl val="lvl"/>
          <dgm:resizeHandles val="exact"/>
        </dgm:presLayoutVars>
      </dgm:prSet>
      <dgm:spPr/>
    </dgm:pt>
    <dgm:pt modelId="{220FC021-A4A8-5040-B145-7B1B2C27DEBD}" type="pres">
      <dgm:prSet presAssocID="{0C4DCE39-5C2A-6D43-8CD4-450C4544FD38}" presName="composite" presStyleCnt="0"/>
      <dgm:spPr/>
    </dgm:pt>
    <dgm:pt modelId="{DCF7DABE-083C-0149-AC42-C9FEDC3425D0}" type="pres">
      <dgm:prSet presAssocID="{0C4DCE39-5C2A-6D43-8CD4-450C4544FD38}" presName="parTx" presStyleLbl="alignNode1" presStyleIdx="0" presStyleCnt="2">
        <dgm:presLayoutVars>
          <dgm:chMax val="0"/>
          <dgm:chPref val="0"/>
          <dgm:bulletEnabled val="1"/>
        </dgm:presLayoutVars>
      </dgm:prSet>
      <dgm:spPr/>
    </dgm:pt>
    <dgm:pt modelId="{483460F8-2A52-714A-B0F6-41605F15B031}" type="pres">
      <dgm:prSet presAssocID="{0C4DCE39-5C2A-6D43-8CD4-450C4544FD38}" presName="desTx" presStyleLbl="alignAccFollowNode1" presStyleIdx="0" presStyleCnt="2" custLinFactNeighborX="-1" custLinFactNeighborY="2351">
        <dgm:presLayoutVars>
          <dgm:bulletEnabled val="1"/>
        </dgm:presLayoutVars>
      </dgm:prSet>
      <dgm:spPr/>
    </dgm:pt>
    <dgm:pt modelId="{C952BBDE-2230-BE49-8DA4-0E6DE685753B}" type="pres">
      <dgm:prSet presAssocID="{8B6C59FD-D1C4-D943-9348-51C052506E7A}" presName="space" presStyleCnt="0"/>
      <dgm:spPr/>
    </dgm:pt>
    <dgm:pt modelId="{1023CC6A-F97C-B64C-A90B-280F09108207}" type="pres">
      <dgm:prSet presAssocID="{DC7E740C-2906-0B49-ADE9-F014AE6E2CEF}" presName="composite" presStyleCnt="0"/>
      <dgm:spPr/>
    </dgm:pt>
    <dgm:pt modelId="{B4ED3221-5B6E-8E40-9603-188926271860}" type="pres">
      <dgm:prSet presAssocID="{DC7E740C-2906-0B49-ADE9-F014AE6E2CEF}" presName="parTx" presStyleLbl="alignNode1" presStyleIdx="1" presStyleCnt="2">
        <dgm:presLayoutVars>
          <dgm:chMax val="0"/>
          <dgm:chPref val="0"/>
          <dgm:bulletEnabled val="1"/>
        </dgm:presLayoutVars>
      </dgm:prSet>
      <dgm:spPr/>
    </dgm:pt>
    <dgm:pt modelId="{1CE56841-10D4-2847-B971-179C36856513}" type="pres">
      <dgm:prSet presAssocID="{DC7E740C-2906-0B49-ADE9-F014AE6E2CEF}" presName="desTx" presStyleLbl="alignAccFollowNode1" presStyleIdx="1" presStyleCnt="2">
        <dgm:presLayoutVars>
          <dgm:bulletEnabled val="1"/>
        </dgm:presLayoutVars>
      </dgm:prSet>
      <dgm:spPr/>
    </dgm:pt>
  </dgm:ptLst>
  <dgm:cxnLst>
    <dgm:cxn modelId="{9D17240D-1E35-4543-BA74-D748DCF741A7}" type="presOf" srcId="{341E4CEE-6C25-6C41-A151-69BA81EDDF76}" destId="{483460F8-2A52-714A-B0F6-41605F15B031}" srcOrd="0" destOrd="1" presId="urn:microsoft.com/office/officeart/2005/8/layout/hList1"/>
    <dgm:cxn modelId="{5C4D830D-32E6-3C4C-9E93-D60549669838}" srcId="{0C4DCE39-5C2A-6D43-8CD4-450C4544FD38}" destId="{5900FBED-92AF-4347-A923-D0703ED900B7}" srcOrd="0" destOrd="0" parTransId="{F1B494CB-42AD-1E4A-9B53-9F4324FCE7F0}" sibTransId="{325EDC28-F088-DB41-BA24-A7AD192A70C9}"/>
    <dgm:cxn modelId="{947CC81C-0923-5A44-899F-42D56F6425CC}" type="presOf" srcId="{DC7E740C-2906-0B49-ADE9-F014AE6E2CEF}" destId="{B4ED3221-5B6E-8E40-9603-188926271860}" srcOrd="0" destOrd="0" presId="urn:microsoft.com/office/officeart/2005/8/layout/hList1"/>
    <dgm:cxn modelId="{93AB8332-E2F6-4246-9B2A-6955F6BBBB8E}" srcId="{DC7E740C-2906-0B49-ADE9-F014AE6E2CEF}" destId="{6482A291-DAF5-C04D-BC0F-FC5252511078}" srcOrd="2" destOrd="0" parTransId="{54496355-21B3-684D-A5DA-97FDFF9ED73F}" sibTransId="{CE12FCA1-ADC2-2440-90AB-137A4D6AD5C3}"/>
    <dgm:cxn modelId="{D84A2B33-E625-4547-8561-7A619105F461}" type="presOf" srcId="{5900FBED-92AF-4347-A923-D0703ED900B7}" destId="{483460F8-2A52-714A-B0F6-41605F15B031}" srcOrd="0" destOrd="0" presId="urn:microsoft.com/office/officeart/2005/8/layout/hList1"/>
    <dgm:cxn modelId="{D3B00B39-4762-DF49-AC36-553BAD92CF69}" type="presOf" srcId="{9C05B406-046A-544F-AAEA-4D8BF1C3D985}" destId="{1CE56841-10D4-2847-B971-179C36856513}" srcOrd="0" destOrd="1" presId="urn:microsoft.com/office/officeart/2005/8/layout/hList1"/>
    <dgm:cxn modelId="{E4F73669-A75E-E744-A8A4-F28986433AAA}" srcId="{DC7E740C-2906-0B49-ADE9-F014AE6E2CEF}" destId="{89B3A638-048C-F646-BFC8-16F334A9B2DD}" srcOrd="0" destOrd="0" parTransId="{A391D0B4-78AB-3346-95B5-4281DB3BEB1D}" sibTransId="{9E40B7C2-BA82-824C-8B5C-6F16831610AD}"/>
    <dgm:cxn modelId="{3AD3CD6A-8493-4E4B-ABE4-C8C49D7EAADD}" type="presOf" srcId="{6482A291-DAF5-C04D-BC0F-FC5252511078}" destId="{1CE56841-10D4-2847-B971-179C36856513}" srcOrd="0" destOrd="2" presId="urn:microsoft.com/office/officeart/2005/8/layout/hList1"/>
    <dgm:cxn modelId="{10A9776E-AD8E-CD40-8F7E-DDF6575B9258}" srcId="{78D838BA-3175-6A4A-A0A9-4642C916AB83}" destId="{0C4DCE39-5C2A-6D43-8CD4-450C4544FD38}" srcOrd="0" destOrd="0" parTransId="{2C71F486-D059-8B49-B1A9-EBA86EC94F8F}" sibTransId="{8B6C59FD-D1C4-D943-9348-51C052506E7A}"/>
    <dgm:cxn modelId="{76484A8F-C008-D849-A6CD-6A54EAC3A352}" srcId="{DC7E740C-2906-0B49-ADE9-F014AE6E2CEF}" destId="{9C05B406-046A-544F-AAEA-4D8BF1C3D985}" srcOrd="1" destOrd="0" parTransId="{051A435F-46D5-DF44-B0AB-D6F3C703A332}" sibTransId="{22B181A0-7B60-9B47-B6A3-7879E83F1AB6}"/>
    <dgm:cxn modelId="{54225796-0364-714C-A1A2-2C5C2A77E8C6}" srcId="{78D838BA-3175-6A4A-A0A9-4642C916AB83}" destId="{DC7E740C-2906-0B49-ADE9-F014AE6E2CEF}" srcOrd="1" destOrd="0" parTransId="{FE6D0731-59E8-5040-931E-3D3DAC7F4F31}" sibTransId="{115BA794-C7CE-9F4E-AB9D-41E8E79985B9}"/>
    <dgm:cxn modelId="{840D489E-5BE0-C045-A684-D98965EB0D02}" type="presOf" srcId="{78D838BA-3175-6A4A-A0A9-4642C916AB83}" destId="{BC38B17B-13AD-884F-ADFD-481C7C9DCB7F}" srcOrd="0" destOrd="0" presId="urn:microsoft.com/office/officeart/2005/8/layout/hList1"/>
    <dgm:cxn modelId="{6D4F7BB8-F39F-E549-A208-E979BE254E45}" type="presOf" srcId="{0C4DCE39-5C2A-6D43-8CD4-450C4544FD38}" destId="{DCF7DABE-083C-0149-AC42-C9FEDC3425D0}" srcOrd="0" destOrd="0" presId="urn:microsoft.com/office/officeart/2005/8/layout/hList1"/>
    <dgm:cxn modelId="{48D4CFC9-6F29-CD4C-94BF-8D2A790F3B96}" type="presOf" srcId="{89B3A638-048C-F646-BFC8-16F334A9B2DD}" destId="{1CE56841-10D4-2847-B971-179C36856513}" srcOrd="0" destOrd="0" presId="urn:microsoft.com/office/officeart/2005/8/layout/hList1"/>
    <dgm:cxn modelId="{1D6CA6CD-A3EB-3F48-9F72-3A8C9D9D692D}" srcId="{0C4DCE39-5C2A-6D43-8CD4-450C4544FD38}" destId="{341E4CEE-6C25-6C41-A151-69BA81EDDF76}" srcOrd="1" destOrd="0" parTransId="{FB39C362-AD19-1348-9371-A4D04116E32E}" sibTransId="{D98760DB-B589-C84C-9D63-D151DCD597FE}"/>
    <dgm:cxn modelId="{F5DDBD11-EC68-2B43-9FCD-F319B10E9678}" type="presParOf" srcId="{BC38B17B-13AD-884F-ADFD-481C7C9DCB7F}" destId="{220FC021-A4A8-5040-B145-7B1B2C27DEBD}" srcOrd="0" destOrd="0" presId="urn:microsoft.com/office/officeart/2005/8/layout/hList1"/>
    <dgm:cxn modelId="{3A9E2DAA-BF10-D245-82C1-E4C622106FA6}" type="presParOf" srcId="{220FC021-A4A8-5040-B145-7B1B2C27DEBD}" destId="{DCF7DABE-083C-0149-AC42-C9FEDC3425D0}" srcOrd="0" destOrd="0" presId="urn:microsoft.com/office/officeart/2005/8/layout/hList1"/>
    <dgm:cxn modelId="{6EECA804-A30C-8A43-AB7E-3DF517F73D92}" type="presParOf" srcId="{220FC021-A4A8-5040-B145-7B1B2C27DEBD}" destId="{483460F8-2A52-714A-B0F6-41605F15B031}" srcOrd="1" destOrd="0" presId="urn:microsoft.com/office/officeart/2005/8/layout/hList1"/>
    <dgm:cxn modelId="{87E71381-4784-4A4E-A1BB-76F8BD112CBA}" type="presParOf" srcId="{BC38B17B-13AD-884F-ADFD-481C7C9DCB7F}" destId="{C952BBDE-2230-BE49-8DA4-0E6DE685753B}" srcOrd="1" destOrd="0" presId="urn:microsoft.com/office/officeart/2005/8/layout/hList1"/>
    <dgm:cxn modelId="{6A2EDF89-50D4-B346-A23E-900A58007A2E}" type="presParOf" srcId="{BC38B17B-13AD-884F-ADFD-481C7C9DCB7F}" destId="{1023CC6A-F97C-B64C-A90B-280F09108207}" srcOrd="2" destOrd="0" presId="urn:microsoft.com/office/officeart/2005/8/layout/hList1"/>
    <dgm:cxn modelId="{B21B131E-3970-B34B-83D5-8ED9DB56E048}" type="presParOf" srcId="{1023CC6A-F97C-B64C-A90B-280F09108207}" destId="{B4ED3221-5B6E-8E40-9603-188926271860}" srcOrd="0" destOrd="0" presId="urn:microsoft.com/office/officeart/2005/8/layout/hList1"/>
    <dgm:cxn modelId="{F2FDA129-E579-A543-9817-D72D0EF9C5D8}" type="presParOf" srcId="{1023CC6A-F97C-B64C-A90B-280F09108207}" destId="{1CE56841-10D4-2847-B971-179C3685651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05AE07-B4C6-4641-8112-34C179B8F00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TW" altLang="en-US"/>
        </a:p>
      </dgm:t>
    </dgm:pt>
    <dgm:pt modelId="{6FA4BE41-3573-413C-B8E2-9B11B9971A63}">
      <dgm:prSet phldrT="[文字]" custT="1"/>
      <dgm:spPr/>
      <dgm:t>
        <a:bodyPr/>
        <a:lstStyle/>
        <a:p>
          <a:r>
            <a:rPr lang="en-US" altLang="zh-TW" sz="2800" b="1" dirty="0">
              <a:latin typeface="微軟正黑體" panose="020B0604030504040204" pitchFamily="34" charset="-128"/>
              <a:ea typeface="微軟正黑體" panose="020B0604030504040204" pitchFamily="34" charset="-128"/>
            </a:rPr>
            <a:t>106</a:t>
          </a:r>
          <a:r>
            <a:rPr lang="zh-TW" altLang="en-US" sz="2800" b="1" dirty="0">
              <a:latin typeface="微軟正黑體" panose="020B0604030504040204" pitchFamily="34" charset="-128"/>
              <a:ea typeface="微軟正黑體" panose="020B0604030504040204" pitchFamily="34" charset="-128"/>
            </a:rPr>
            <a:t>學年度</a:t>
          </a:r>
        </a:p>
      </dgm:t>
    </dgm:pt>
    <dgm:pt modelId="{B2E5060C-8978-4A6B-BC45-1E9DE2B4FF2A}" type="parTrans" cxnId="{2DAD543B-2E47-4CED-877D-6683A57FB963}">
      <dgm:prSet/>
      <dgm:spPr/>
      <dgm:t>
        <a:bodyPr/>
        <a:lstStyle/>
        <a:p>
          <a:endParaRPr lang="zh-TW" altLang="en-US" b="1">
            <a:latin typeface="微軟正黑體" panose="020B0604030504040204" pitchFamily="34" charset="-128"/>
            <a:ea typeface="微軟正黑體" panose="020B0604030504040204" pitchFamily="34" charset="-128"/>
          </a:endParaRPr>
        </a:p>
      </dgm:t>
    </dgm:pt>
    <dgm:pt modelId="{0435CF52-1EC8-468E-9E2C-9E4094E84A67}" type="sibTrans" cxnId="{2DAD543B-2E47-4CED-877D-6683A57FB963}">
      <dgm:prSet/>
      <dgm:spPr/>
      <dgm:t>
        <a:bodyPr/>
        <a:lstStyle/>
        <a:p>
          <a:endParaRPr lang="zh-TW" altLang="en-US" b="1">
            <a:latin typeface="微軟正黑體" panose="020B0604030504040204" pitchFamily="34" charset="-128"/>
            <a:ea typeface="微軟正黑體" panose="020B0604030504040204" pitchFamily="34" charset="-128"/>
          </a:endParaRPr>
        </a:p>
      </dgm:t>
    </dgm:pt>
    <dgm:pt modelId="{53117120-AD2B-45D3-A0A7-396E9BBE4A05}">
      <dgm:prSet phldrT="[文字]" custT="1"/>
      <dgm:spPr/>
      <dgm:t>
        <a:bodyPr/>
        <a:lstStyle/>
        <a:p>
          <a:r>
            <a:rPr lang="en-US" altLang="zh-TW" sz="2800" b="1" dirty="0">
              <a:latin typeface="微軟正黑體" panose="020B0604030504040204" pitchFamily="34" charset="-128"/>
              <a:ea typeface="微軟正黑體" panose="020B0604030504040204" pitchFamily="34" charset="-128"/>
            </a:rPr>
            <a:t>107</a:t>
          </a:r>
          <a:r>
            <a:rPr lang="zh-TW" altLang="en-US" sz="2800" b="1" dirty="0">
              <a:latin typeface="微軟正黑體" panose="020B0604030504040204" pitchFamily="34" charset="-128"/>
              <a:ea typeface="微軟正黑體" panose="020B0604030504040204" pitchFamily="34" charset="-128"/>
            </a:rPr>
            <a:t>學年度</a:t>
          </a:r>
        </a:p>
      </dgm:t>
    </dgm:pt>
    <dgm:pt modelId="{23F4FAB8-9043-4E38-8063-487468328C90}" type="parTrans" cxnId="{E66E1C27-49B5-4468-8780-FE9AB9C36A38}">
      <dgm:prSet/>
      <dgm:spPr/>
      <dgm:t>
        <a:bodyPr/>
        <a:lstStyle/>
        <a:p>
          <a:endParaRPr lang="zh-TW" altLang="en-US" b="1">
            <a:latin typeface="微軟正黑體" panose="020B0604030504040204" pitchFamily="34" charset="-128"/>
            <a:ea typeface="微軟正黑體" panose="020B0604030504040204" pitchFamily="34" charset="-128"/>
          </a:endParaRPr>
        </a:p>
      </dgm:t>
    </dgm:pt>
    <dgm:pt modelId="{3C88EB69-5B93-4BD0-9EF8-E6730154BD0B}" type="sibTrans" cxnId="{E66E1C27-49B5-4468-8780-FE9AB9C36A38}">
      <dgm:prSet/>
      <dgm:spPr/>
      <dgm:t>
        <a:bodyPr/>
        <a:lstStyle/>
        <a:p>
          <a:endParaRPr lang="zh-TW" altLang="en-US" b="1">
            <a:latin typeface="微軟正黑體" panose="020B0604030504040204" pitchFamily="34" charset="-128"/>
            <a:ea typeface="微軟正黑體" panose="020B0604030504040204" pitchFamily="34" charset="-128"/>
          </a:endParaRPr>
        </a:p>
      </dgm:t>
    </dgm:pt>
    <dgm:pt modelId="{03FA47B8-D337-40BB-BC53-EF975D084BCB}">
      <dgm:prSet phldrT="[文字]" custT="1"/>
      <dgm:spPr/>
      <dgm:t>
        <a:bodyPr/>
        <a:lstStyle/>
        <a:p>
          <a:r>
            <a:rPr lang="en-US" altLang="zh-TW" sz="2800" b="1" dirty="0">
              <a:latin typeface="微軟正黑體" panose="020B0604030504040204" pitchFamily="34" charset="-128"/>
              <a:ea typeface="微軟正黑體" panose="020B0604030504040204" pitchFamily="34" charset="-128"/>
            </a:rPr>
            <a:t>108</a:t>
          </a:r>
          <a:r>
            <a:rPr lang="zh-TW" altLang="en-US" sz="2800" b="1" dirty="0">
              <a:latin typeface="微軟正黑體" panose="020B0604030504040204" pitchFamily="34" charset="-128"/>
              <a:ea typeface="微軟正黑體" panose="020B0604030504040204" pitchFamily="34" charset="-128"/>
            </a:rPr>
            <a:t>學年度</a:t>
          </a:r>
        </a:p>
      </dgm:t>
    </dgm:pt>
    <dgm:pt modelId="{CFD2E631-A060-496B-92D0-8AD51C74C007}" type="parTrans" cxnId="{2AFD4E77-14BC-488F-975F-4DF21507AEFA}">
      <dgm:prSet/>
      <dgm:spPr/>
      <dgm:t>
        <a:bodyPr/>
        <a:lstStyle/>
        <a:p>
          <a:endParaRPr lang="zh-TW" altLang="en-US" b="1">
            <a:latin typeface="微軟正黑體" panose="020B0604030504040204" pitchFamily="34" charset="-128"/>
            <a:ea typeface="微軟正黑體" panose="020B0604030504040204" pitchFamily="34" charset="-128"/>
          </a:endParaRPr>
        </a:p>
      </dgm:t>
    </dgm:pt>
    <dgm:pt modelId="{ABC53092-D6BC-4039-A51C-5F74DE75F84E}" type="sibTrans" cxnId="{2AFD4E77-14BC-488F-975F-4DF21507AEFA}">
      <dgm:prSet/>
      <dgm:spPr/>
      <dgm:t>
        <a:bodyPr/>
        <a:lstStyle/>
        <a:p>
          <a:endParaRPr lang="zh-TW" altLang="en-US" b="1">
            <a:latin typeface="微軟正黑體" panose="020B0604030504040204" pitchFamily="34" charset="-128"/>
            <a:ea typeface="微軟正黑體" panose="020B0604030504040204" pitchFamily="34" charset="-128"/>
          </a:endParaRPr>
        </a:p>
      </dgm:t>
    </dgm:pt>
    <dgm:pt modelId="{740CAE7D-337B-4872-A470-DE2230EC2CB6}" type="pres">
      <dgm:prSet presAssocID="{2F05AE07-B4C6-4641-8112-34C179B8F006}" presName="rootnode" presStyleCnt="0">
        <dgm:presLayoutVars>
          <dgm:chMax/>
          <dgm:chPref/>
          <dgm:dir/>
          <dgm:animLvl val="lvl"/>
        </dgm:presLayoutVars>
      </dgm:prSet>
      <dgm:spPr/>
    </dgm:pt>
    <dgm:pt modelId="{31D90B7B-40C9-4085-AACC-941BCFA3C605}" type="pres">
      <dgm:prSet presAssocID="{6FA4BE41-3573-413C-B8E2-9B11B9971A63}" presName="composite" presStyleCnt="0"/>
      <dgm:spPr/>
    </dgm:pt>
    <dgm:pt modelId="{FF5693B5-2EF1-44DE-B9DB-B7A112E5C102}" type="pres">
      <dgm:prSet presAssocID="{6FA4BE41-3573-413C-B8E2-9B11B9971A63}" presName="LShape" presStyleLbl="alignNode1" presStyleIdx="0" presStyleCnt="5"/>
      <dgm:spPr/>
    </dgm:pt>
    <dgm:pt modelId="{9AE84985-F0B5-4710-92F5-969E9470F7AB}" type="pres">
      <dgm:prSet presAssocID="{6FA4BE41-3573-413C-B8E2-9B11B9971A63}" presName="ParentText" presStyleLbl="revTx" presStyleIdx="0" presStyleCnt="3">
        <dgm:presLayoutVars>
          <dgm:chMax val="0"/>
          <dgm:chPref val="0"/>
          <dgm:bulletEnabled val="1"/>
        </dgm:presLayoutVars>
      </dgm:prSet>
      <dgm:spPr/>
    </dgm:pt>
    <dgm:pt modelId="{936F3972-26BA-4A92-9374-618F6D3544BA}" type="pres">
      <dgm:prSet presAssocID="{6FA4BE41-3573-413C-B8E2-9B11B9971A63}" presName="Triangle" presStyleLbl="alignNode1" presStyleIdx="1" presStyleCnt="5"/>
      <dgm:spPr/>
    </dgm:pt>
    <dgm:pt modelId="{175E3C70-D5B0-47BC-B1F4-7E3F4E1C6792}" type="pres">
      <dgm:prSet presAssocID="{0435CF52-1EC8-468E-9E2C-9E4094E84A67}" presName="sibTrans" presStyleCnt="0"/>
      <dgm:spPr/>
    </dgm:pt>
    <dgm:pt modelId="{211FB415-0064-43C2-8491-A864B5CD495F}" type="pres">
      <dgm:prSet presAssocID="{0435CF52-1EC8-468E-9E2C-9E4094E84A67}" presName="space" presStyleCnt="0"/>
      <dgm:spPr/>
    </dgm:pt>
    <dgm:pt modelId="{2CB24BDC-CB24-4BF7-ADDB-6312EDF8E978}" type="pres">
      <dgm:prSet presAssocID="{53117120-AD2B-45D3-A0A7-396E9BBE4A05}" presName="composite" presStyleCnt="0"/>
      <dgm:spPr/>
    </dgm:pt>
    <dgm:pt modelId="{0BD4F23C-8700-4705-91B4-391A96174D9C}" type="pres">
      <dgm:prSet presAssocID="{53117120-AD2B-45D3-A0A7-396E9BBE4A05}" presName="LShape" presStyleLbl="alignNode1" presStyleIdx="2" presStyleCnt="5"/>
      <dgm:spPr/>
    </dgm:pt>
    <dgm:pt modelId="{90D20E3E-3EF4-4558-93DF-C841353ECBA6}" type="pres">
      <dgm:prSet presAssocID="{53117120-AD2B-45D3-A0A7-396E9BBE4A05}" presName="ParentText" presStyleLbl="revTx" presStyleIdx="1" presStyleCnt="3">
        <dgm:presLayoutVars>
          <dgm:chMax val="0"/>
          <dgm:chPref val="0"/>
          <dgm:bulletEnabled val="1"/>
        </dgm:presLayoutVars>
      </dgm:prSet>
      <dgm:spPr/>
    </dgm:pt>
    <dgm:pt modelId="{38B9A6DC-CDED-488B-A03E-D3CC3D25B03C}" type="pres">
      <dgm:prSet presAssocID="{53117120-AD2B-45D3-A0A7-396E9BBE4A05}" presName="Triangle" presStyleLbl="alignNode1" presStyleIdx="3" presStyleCnt="5"/>
      <dgm:spPr/>
    </dgm:pt>
    <dgm:pt modelId="{1C477E5B-CB7E-4336-B9F5-1870C4EECB34}" type="pres">
      <dgm:prSet presAssocID="{3C88EB69-5B93-4BD0-9EF8-E6730154BD0B}" presName="sibTrans" presStyleCnt="0"/>
      <dgm:spPr/>
    </dgm:pt>
    <dgm:pt modelId="{357FB1C2-D696-4473-879F-44F8DDD82928}" type="pres">
      <dgm:prSet presAssocID="{3C88EB69-5B93-4BD0-9EF8-E6730154BD0B}" presName="space" presStyleCnt="0"/>
      <dgm:spPr/>
    </dgm:pt>
    <dgm:pt modelId="{FB2278EB-8361-4660-B63F-A023207C8B8C}" type="pres">
      <dgm:prSet presAssocID="{03FA47B8-D337-40BB-BC53-EF975D084BCB}" presName="composite" presStyleCnt="0"/>
      <dgm:spPr/>
    </dgm:pt>
    <dgm:pt modelId="{6AB7DE04-F380-4C6A-8825-902579F414A8}" type="pres">
      <dgm:prSet presAssocID="{03FA47B8-D337-40BB-BC53-EF975D084BCB}" presName="LShape" presStyleLbl="alignNode1" presStyleIdx="4" presStyleCnt="5"/>
      <dgm:spPr/>
    </dgm:pt>
    <dgm:pt modelId="{59139905-4020-4006-8143-A98380A6B4E3}" type="pres">
      <dgm:prSet presAssocID="{03FA47B8-D337-40BB-BC53-EF975D084BCB}" presName="ParentText" presStyleLbl="revTx" presStyleIdx="2" presStyleCnt="3">
        <dgm:presLayoutVars>
          <dgm:chMax val="0"/>
          <dgm:chPref val="0"/>
          <dgm:bulletEnabled val="1"/>
        </dgm:presLayoutVars>
      </dgm:prSet>
      <dgm:spPr/>
    </dgm:pt>
  </dgm:ptLst>
  <dgm:cxnLst>
    <dgm:cxn modelId="{E66E1C27-49B5-4468-8780-FE9AB9C36A38}" srcId="{2F05AE07-B4C6-4641-8112-34C179B8F006}" destId="{53117120-AD2B-45D3-A0A7-396E9BBE4A05}" srcOrd="1" destOrd="0" parTransId="{23F4FAB8-9043-4E38-8063-487468328C90}" sibTransId="{3C88EB69-5B93-4BD0-9EF8-E6730154BD0B}"/>
    <dgm:cxn modelId="{2DAD543B-2E47-4CED-877D-6683A57FB963}" srcId="{2F05AE07-B4C6-4641-8112-34C179B8F006}" destId="{6FA4BE41-3573-413C-B8E2-9B11B9971A63}" srcOrd="0" destOrd="0" parTransId="{B2E5060C-8978-4A6B-BC45-1E9DE2B4FF2A}" sibTransId="{0435CF52-1EC8-468E-9E2C-9E4094E84A67}"/>
    <dgm:cxn modelId="{25F5473D-92CC-46A3-8640-5A3C2E8C56F3}" type="presOf" srcId="{03FA47B8-D337-40BB-BC53-EF975D084BCB}" destId="{59139905-4020-4006-8143-A98380A6B4E3}" srcOrd="0" destOrd="0" presId="urn:microsoft.com/office/officeart/2009/3/layout/StepUpProcess"/>
    <dgm:cxn modelId="{2AFD4E77-14BC-488F-975F-4DF21507AEFA}" srcId="{2F05AE07-B4C6-4641-8112-34C179B8F006}" destId="{03FA47B8-D337-40BB-BC53-EF975D084BCB}" srcOrd="2" destOrd="0" parTransId="{CFD2E631-A060-496B-92D0-8AD51C74C007}" sibTransId="{ABC53092-D6BC-4039-A51C-5F74DE75F84E}"/>
    <dgm:cxn modelId="{D7EC7FC2-93D6-4515-AB96-4FFAC70D9715}" type="presOf" srcId="{2F05AE07-B4C6-4641-8112-34C179B8F006}" destId="{740CAE7D-337B-4872-A470-DE2230EC2CB6}" srcOrd="0" destOrd="0" presId="urn:microsoft.com/office/officeart/2009/3/layout/StepUpProcess"/>
    <dgm:cxn modelId="{6F5C0EDF-D1E9-49AD-BC30-DFC75DD224A7}" type="presOf" srcId="{6FA4BE41-3573-413C-B8E2-9B11B9971A63}" destId="{9AE84985-F0B5-4710-92F5-969E9470F7AB}" srcOrd="0" destOrd="0" presId="urn:microsoft.com/office/officeart/2009/3/layout/StepUpProcess"/>
    <dgm:cxn modelId="{3F7B04F2-A391-4044-8230-444170C4C47E}" type="presOf" srcId="{53117120-AD2B-45D3-A0A7-396E9BBE4A05}" destId="{90D20E3E-3EF4-4558-93DF-C841353ECBA6}" srcOrd="0" destOrd="0" presId="urn:microsoft.com/office/officeart/2009/3/layout/StepUpProcess"/>
    <dgm:cxn modelId="{FBC6DB4F-12BE-4BD6-A561-D797A7A70C5C}" type="presParOf" srcId="{740CAE7D-337B-4872-A470-DE2230EC2CB6}" destId="{31D90B7B-40C9-4085-AACC-941BCFA3C605}" srcOrd="0" destOrd="0" presId="urn:microsoft.com/office/officeart/2009/3/layout/StepUpProcess"/>
    <dgm:cxn modelId="{FEDBC1C9-F11E-4D33-8831-FCF23BA0105D}" type="presParOf" srcId="{31D90B7B-40C9-4085-AACC-941BCFA3C605}" destId="{FF5693B5-2EF1-44DE-B9DB-B7A112E5C102}" srcOrd="0" destOrd="0" presId="urn:microsoft.com/office/officeart/2009/3/layout/StepUpProcess"/>
    <dgm:cxn modelId="{9C8485D5-8E6F-408A-B5B9-11F2B1B39B66}" type="presParOf" srcId="{31D90B7B-40C9-4085-AACC-941BCFA3C605}" destId="{9AE84985-F0B5-4710-92F5-969E9470F7AB}" srcOrd="1" destOrd="0" presId="urn:microsoft.com/office/officeart/2009/3/layout/StepUpProcess"/>
    <dgm:cxn modelId="{81CD6690-CCFB-4DD3-909E-C95B9D3BD2EC}" type="presParOf" srcId="{31D90B7B-40C9-4085-AACC-941BCFA3C605}" destId="{936F3972-26BA-4A92-9374-618F6D3544BA}" srcOrd="2" destOrd="0" presId="urn:microsoft.com/office/officeart/2009/3/layout/StepUpProcess"/>
    <dgm:cxn modelId="{DB3463D1-F1F3-4423-8AEA-6862DB870EB0}" type="presParOf" srcId="{740CAE7D-337B-4872-A470-DE2230EC2CB6}" destId="{175E3C70-D5B0-47BC-B1F4-7E3F4E1C6792}" srcOrd="1" destOrd="0" presId="urn:microsoft.com/office/officeart/2009/3/layout/StepUpProcess"/>
    <dgm:cxn modelId="{472098A6-F7BA-4E4E-BF0C-237C92D0E15B}" type="presParOf" srcId="{175E3C70-D5B0-47BC-B1F4-7E3F4E1C6792}" destId="{211FB415-0064-43C2-8491-A864B5CD495F}" srcOrd="0" destOrd="0" presId="urn:microsoft.com/office/officeart/2009/3/layout/StepUpProcess"/>
    <dgm:cxn modelId="{558D39B7-4680-473B-9489-5DFCE92A7104}" type="presParOf" srcId="{740CAE7D-337B-4872-A470-DE2230EC2CB6}" destId="{2CB24BDC-CB24-4BF7-ADDB-6312EDF8E978}" srcOrd="2" destOrd="0" presId="urn:microsoft.com/office/officeart/2009/3/layout/StepUpProcess"/>
    <dgm:cxn modelId="{0719C742-865A-46E7-A484-2E4A0F1F45E4}" type="presParOf" srcId="{2CB24BDC-CB24-4BF7-ADDB-6312EDF8E978}" destId="{0BD4F23C-8700-4705-91B4-391A96174D9C}" srcOrd="0" destOrd="0" presId="urn:microsoft.com/office/officeart/2009/3/layout/StepUpProcess"/>
    <dgm:cxn modelId="{F95362C2-5EDF-4533-B280-2BF8FC1CBD26}" type="presParOf" srcId="{2CB24BDC-CB24-4BF7-ADDB-6312EDF8E978}" destId="{90D20E3E-3EF4-4558-93DF-C841353ECBA6}" srcOrd="1" destOrd="0" presId="urn:microsoft.com/office/officeart/2009/3/layout/StepUpProcess"/>
    <dgm:cxn modelId="{3496A467-B440-4E16-B6E8-BE2D94984F2D}" type="presParOf" srcId="{2CB24BDC-CB24-4BF7-ADDB-6312EDF8E978}" destId="{38B9A6DC-CDED-488B-A03E-D3CC3D25B03C}" srcOrd="2" destOrd="0" presId="urn:microsoft.com/office/officeart/2009/3/layout/StepUpProcess"/>
    <dgm:cxn modelId="{08F4CC0E-F5C9-497C-852B-79A5004EA386}" type="presParOf" srcId="{740CAE7D-337B-4872-A470-DE2230EC2CB6}" destId="{1C477E5B-CB7E-4336-B9F5-1870C4EECB34}" srcOrd="3" destOrd="0" presId="urn:microsoft.com/office/officeart/2009/3/layout/StepUpProcess"/>
    <dgm:cxn modelId="{700162B4-A193-4505-8E4B-8C8350D078D3}" type="presParOf" srcId="{1C477E5B-CB7E-4336-B9F5-1870C4EECB34}" destId="{357FB1C2-D696-4473-879F-44F8DDD82928}" srcOrd="0" destOrd="0" presId="urn:microsoft.com/office/officeart/2009/3/layout/StepUpProcess"/>
    <dgm:cxn modelId="{366E251B-088E-4CFF-AEA3-587B0D4D9344}" type="presParOf" srcId="{740CAE7D-337B-4872-A470-DE2230EC2CB6}" destId="{FB2278EB-8361-4660-B63F-A023207C8B8C}" srcOrd="4" destOrd="0" presId="urn:microsoft.com/office/officeart/2009/3/layout/StepUpProcess"/>
    <dgm:cxn modelId="{9A64C50E-465A-4508-B42F-2A3248058866}" type="presParOf" srcId="{FB2278EB-8361-4660-B63F-A023207C8B8C}" destId="{6AB7DE04-F380-4C6A-8825-902579F414A8}" srcOrd="0" destOrd="0" presId="urn:microsoft.com/office/officeart/2009/3/layout/StepUpProcess"/>
    <dgm:cxn modelId="{BEFBDBB3-5DDE-4453-BA9A-1556B7E59A44}" type="presParOf" srcId="{FB2278EB-8361-4660-B63F-A023207C8B8C}" destId="{59139905-4020-4006-8143-A98380A6B4E3}"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3F4F8E-5504-49E5-8A17-C66B38D2B716}"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zh-TW" altLang="en-US"/>
        </a:p>
      </dgm:t>
    </dgm:pt>
    <dgm:pt modelId="{6472C3D0-AE0F-4124-94CC-5D2F008AABE7}">
      <dgm:prSet phldrT="[文字]" custT="1"/>
      <dgm:spPr/>
      <dgm:t>
        <a:bodyPr/>
        <a:lstStyle/>
        <a:p>
          <a:pPr algn="ctr"/>
          <a:r>
            <a:rPr lang="en-US" altLang="zh-TW" sz="2800" dirty="0">
              <a:latin typeface="微軟正黑體" panose="020B0604030504040204" pitchFamily="34" charset="-128"/>
              <a:ea typeface="微軟正黑體" panose="020B0604030504040204" pitchFamily="34" charset="-128"/>
            </a:rPr>
            <a:t>3</a:t>
          </a:r>
          <a:r>
            <a:rPr lang="zh-TW" altLang="en-US" sz="2800" dirty="0">
              <a:latin typeface="微軟正黑體" panose="020B0604030504040204" pitchFamily="34" charset="-128"/>
              <a:ea typeface="微軟正黑體" panose="020B0604030504040204" pitchFamily="34" charset="-128"/>
            </a:rPr>
            <a:t>類人才培訓</a:t>
          </a:r>
        </a:p>
      </dgm:t>
    </dgm:pt>
    <dgm:pt modelId="{ED8EF17F-0DCD-4BFA-8C19-8609348F42E0}" type="parTrans" cxnId="{CDA6899B-D333-4E31-9F48-77DAE0D82954}">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2EA0044E-A8AC-40ED-B298-20DA2523A3E1}" type="sibTrans" cxnId="{CDA6899B-D333-4E31-9F48-77DAE0D82954}">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690EF021-C4F7-4C79-A4FF-7EFBBAC5B125}">
      <dgm:prSet phldrT="[文字]" custT="1"/>
      <dgm:spPr/>
      <dgm:t>
        <a:bodyPr/>
        <a:lstStyle/>
        <a:p>
          <a:r>
            <a:rPr lang="zh-TW" altLang="en-US" sz="2000" b="0" dirty="0">
              <a:solidFill>
                <a:schemeClr val="accent5">
                  <a:lumMod val="50000"/>
                </a:schemeClr>
              </a:solidFill>
              <a:latin typeface="微軟正黑體" panose="020B0604030504040204" pitchFamily="34" charset="-128"/>
              <a:ea typeface="微軟正黑體" panose="020B0604030504040204" pitchFamily="34" charset="-128"/>
            </a:rPr>
            <a:t>初階專業人才</a:t>
          </a:r>
        </a:p>
      </dgm:t>
    </dgm:pt>
    <dgm:pt modelId="{42DFE96C-BD00-4817-B525-F92780BA0499}" type="parTrans" cxnId="{ADFDBA0A-A700-474E-BCE6-3D42A4C5F321}">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332FBF84-6CBE-463D-BD53-B6442550D4C7}" type="sibTrans" cxnId="{ADFDBA0A-A700-474E-BCE6-3D42A4C5F321}">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931F4DED-7AC2-424D-A751-C94C248959A6}">
      <dgm:prSet phldrT="[文字]" custT="1"/>
      <dgm:spPr/>
      <dgm:t>
        <a:bodyPr/>
        <a:lstStyle/>
        <a:p>
          <a:r>
            <a:rPr lang="zh-TW" altLang="en-US" sz="2000" dirty="0">
              <a:solidFill>
                <a:srgbClr val="0000FF"/>
              </a:solidFill>
              <a:latin typeface="微軟正黑體" panose="020B0604030504040204" pitchFamily="34" charset="-128"/>
              <a:ea typeface="微軟正黑體" panose="020B0604030504040204" pitchFamily="34" charset="-128"/>
            </a:rPr>
            <a:t>進階專業人才</a:t>
          </a:r>
        </a:p>
      </dgm:t>
    </dgm:pt>
    <dgm:pt modelId="{BC708193-DA8A-40AE-8BCD-42631639F269}" type="parTrans" cxnId="{7F92A17B-D9F3-47F5-B475-47B4DF434F6B}">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AC8C9482-1971-46D8-B67B-F7807E0E34BB}" type="sibTrans" cxnId="{7F92A17B-D9F3-47F5-B475-47B4DF434F6B}">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E8AB9E52-B1F2-4DEA-9D8E-11DBB7BA56F8}">
      <dgm:prSet phldrT="[文字]" custT="1"/>
      <dgm:spPr/>
      <dgm:t>
        <a:bodyPr/>
        <a:lstStyle/>
        <a:p>
          <a:r>
            <a:rPr lang="zh-TW" altLang="en-US" sz="2000" dirty="0">
              <a:solidFill>
                <a:srgbClr val="0000FF"/>
              </a:solidFill>
              <a:latin typeface="微軟正黑體" panose="020B0604030504040204" pitchFamily="34" charset="-128"/>
              <a:ea typeface="微軟正黑體" panose="020B0604030504040204" pitchFamily="34" charset="-128"/>
            </a:rPr>
            <a:t>教學輔導教師</a:t>
          </a:r>
        </a:p>
      </dgm:t>
    </dgm:pt>
    <dgm:pt modelId="{EF7447B1-DC2A-4EF2-BA78-162592BF563B}" type="parTrans" cxnId="{5029DD2C-6322-47BF-AB8B-9AC1F179633C}">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1BBD86AE-3DD9-464F-8C6B-76F898A99A4A}" type="sibTrans" cxnId="{5029DD2C-6322-47BF-AB8B-9AC1F179633C}">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44BC389C-650D-4109-ABC6-99ACD29AD428}">
      <dgm:prSet phldrT="[文字]" custT="1"/>
      <dgm:spPr/>
      <dgm:t>
        <a:bodyPr/>
        <a:lstStyle/>
        <a:p>
          <a:pPr algn="ctr"/>
          <a:r>
            <a:rPr lang="zh-TW" altLang="en-US" sz="2800" dirty="0">
              <a:latin typeface="微軟正黑體" panose="020B0604030504040204" pitchFamily="34" charset="-128"/>
              <a:ea typeface="微軟正黑體" panose="020B0604030504040204" pitchFamily="34" charset="-128"/>
            </a:rPr>
            <a:t>講師培訓</a:t>
          </a:r>
        </a:p>
      </dgm:t>
    </dgm:pt>
    <dgm:pt modelId="{4554AD81-852A-43D3-8388-4089B5468D08}" type="parTrans" cxnId="{18E3A10E-92E9-47A2-AB5C-53F53B9AC8A3}">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8C8FF2F9-9804-47AD-B0DC-C22AEEB7F1F7}" type="sibTrans" cxnId="{18E3A10E-92E9-47A2-AB5C-53F53B9AC8A3}">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5F88150F-4975-4214-89F4-7117F125EAB2}">
      <dgm:prSet phldrT="[文字]" custT="1"/>
      <dgm:spPr/>
      <dgm:t>
        <a:bodyPr/>
        <a:lstStyle/>
        <a:p>
          <a:r>
            <a:rPr lang="zh-TW" altLang="en-US" sz="2000" dirty="0">
              <a:latin typeface="微軟正黑體" panose="020B0604030504040204" pitchFamily="34" charset="-128"/>
              <a:ea typeface="微軟正黑體" panose="020B0604030504040204" pitchFamily="34" charset="-128"/>
            </a:rPr>
            <a:t>各類講師</a:t>
          </a:r>
        </a:p>
      </dgm:t>
    </dgm:pt>
    <dgm:pt modelId="{92AC9117-DE5C-42E4-85AE-914C4D243D78}" type="parTrans" cxnId="{49109C1F-1E74-490A-9745-59A730412F74}">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C71ED434-4500-498B-BAED-F5F69AD0DF1B}" type="sibTrans" cxnId="{49109C1F-1E74-490A-9745-59A730412F74}">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08C23B35-80BB-4A6B-8E79-E67ED5DF44E7}">
      <dgm:prSet phldrT="[文字]" custT="1"/>
      <dgm:spPr/>
      <dgm:t>
        <a:bodyPr/>
        <a:lstStyle/>
        <a:p>
          <a:pPr algn="ctr"/>
          <a:r>
            <a:rPr lang="zh-TW" altLang="en-US" sz="2800" dirty="0">
              <a:latin typeface="微軟正黑體" panose="020B0604030504040204" pitchFamily="34" charset="-128"/>
              <a:ea typeface="微軟正黑體" panose="020B0604030504040204" pitchFamily="34" charset="-128"/>
            </a:rPr>
            <a:t>專業回饋人員</a:t>
          </a:r>
        </a:p>
      </dgm:t>
    </dgm:pt>
    <dgm:pt modelId="{E7BCFE30-2EB8-41DB-9B54-6200700196F1}" type="parTrans" cxnId="{4080CA00-1721-4FA1-A648-9AD8E5C54F3A}">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502B6F02-C4C6-40C9-AB58-3AEA1B4ACFFA}" type="sibTrans" cxnId="{4080CA00-1721-4FA1-A648-9AD8E5C54F3A}">
      <dgm:prSet/>
      <dgm:spPr/>
      <dgm:t>
        <a:bodyPr/>
        <a:lstStyle/>
        <a:p>
          <a:endParaRPr lang="zh-TW" altLang="en-US" sz="2800">
            <a:latin typeface="微軟正黑體" panose="020B0604030504040204" pitchFamily="34" charset="-128"/>
            <a:ea typeface="微軟正黑體" panose="020B0604030504040204" pitchFamily="34" charset="-128"/>
          </a:endParaRPr>
        </a:p>
      </dgm:t>
    </dgm:pt>
    <dgm:pt modelId="{623CFF14-97DB-4E1A-8EFC-781CFCA74FB5}">
      <dgm:prSet phldrT="[文字]" custT="1"/>
      <dgm:spPr/>
      <dgm:t>
        <a:bodyPr/>
        <a:lstStyle/>
        <a:p>
          <a:pPr algn="l"/>
          <a:r>
            <a:rPr lang="en-US" altLang="zh-TW" sz="2000" dirty="0">
              <a:latin typeface="微軟正黑體" panose="020B0604030504040204" pitchFamily="34" charset="-128"/>
              <a:ea typeface="微軟正黑體" panose="020B0604030504040204" pitchFamily="34" charset="-128"/>
            </a:rPr>
            <a:t>3</a:t>
          </a:r>
          <a:r>
            <a:rPr lang="zh-TW" altLang="en-US" sz="2000" dirty="0">
              <a:latin typeface="微軟正黑體" panose="020B0604030504040204" pitchFamily="34" charset="-128"/>
              <a:ea typeface="微軟正黑體" panose="020B0604030504040204" pitchFamily="34" charset="-128"/>
            </a:rPr>
            <a:t>類專業人才</a:t>
          </a:r>
        </a:p>
      </dgm:t>
    </dgm:pt>
    <dgm:pt modelId="{5A4177C9-AA25-4C0A-A41E-5DB0D30AF884}" type="parTrans" cxnId="{2AA21291-BA7E-4195-9093-5659BA7E2157}">
      <dgm:prSet/>
      <dgm:spPr/>
      <dgm:t>
        <a:bodyPr/>
        <a:lstStyle/>
        <a:p>
          <a:endParaRPr lang="zh-TW" altLang="en-US"/>
        </a:p>
      </dgm:t>
    </dgm:pt>
    <dgm:pt modelId="{BB695620-36F5-493A-81B4-B75C76DD88E7}" type="sibTrans" cxnId="{2AA21291-BA7E-4195-9093-5659BA7E2157}">
      <dgm:prSet/>
      <dgm:spPr/>
      <dgm:t>
        <a:bodyPr/>
        <a:lstStyle/>
        <a:p>
          <a:endParaRPr lang="zh-TW" altLang="en-US"/>
        </a:p>
      </dgm:t>
    </dgm:pt>
    <dgm:pt modelId="{B1AF6A8C-57D9-44F7-8682-D2F39AC5171A}">
      <dgm:prSet phldrT="[文字]" custT="1"/>
      <dgm:spPr/>
      <dgm:t>
        <a:bodyPr/>
        <a:lstStyle/>
        <a:p>
          <a:pPr algn="l"/>
          <a:r>
            <a:rPr lang="zh-TW" altLang="en-US" sz="2000" dirty="0">
              <a:latin typeface="微軟正黑體" panose="020B0604030504040204" pitchFamily="34" charset="-128"/>
              <a:ea typeface="微軟正黑體" panose="020B0604030504040204" pitchFamily="34" charset="-128"/>
            </a:rPr>
            <a:t>國教輔導團</a:t>
          </a:r>
        </a:p>
      </dgm:t>
    </dgm:pt>
    <dgm:pt modelId="{69A62951-9F05-464F-B196-5C97B766AC43}" type="parTrans" cxnId="{9BF5B16A-0089-4D30-AA6B-364DF0D929D5}">
      <dgm:prSet/>
      <dgm:spPr/>
      <dgm:t>
        <a:bodyPr/>
        <a:lstStyle/>
        <a:p>
          <a:endParaRPr lang="zh-TW" altLang="en-US"/>
        </a:p>
      </dgm:t>
    </dgm:pt>
    <dgm:pt modelId="{C0EA8A94-CE15-4A0E-AA91-CA80CF95460B}" type="sibTrans" cxnId="{9BF5B16A-0089-4D30-AA6B-364DF0D929D5}">
      <dgm:prSet/>
      <dgm:spPr/>
      <dgm:t>
        <a:bodyPr/>
        <a:lstStyle/>
        <a:p>
          <a:endParaRPr lang="zh-TW" altLang="en-US"/>
        </a:p>
      </dgm:t>
    </dgm:pt>
    <dgm:pt modelId="{37705FA2-FBAC-4AFB-B562-3EBF23451D17}">
      <dgm:prSet phldrT="[文字]" custT="1"/>
      <dgm:spPr/>
      <dgm:t>
        <a:bodyPr/>
        <a:lstStyle/>
        <a:p>
          <a:pPr algn="l"/>
          <a:r>
            <a:rPr lang="en-US" altLang="zh-TW" sz="2000" dirty="0">
              <a:latin typeface="微軟正黑體" panose="020B0604030504040204" pitchFamily="34" charset="-128"/>
              <a:ea typeface="微軟正黑體" panose="020B0604030504040204" pitchFamily="34" charset="-128"/>
            </a:rPr>
            <a:t>SUPER</a:t>
          </a:r>
          <a:r>
            <a:rPr lang="zh-TW" altLang="en-US" sz="2000" dirty="0">
              <a:latin typeface="微軟正黑體" panose="020B0604030504040204" pitchFamily="34" charset="-128"/>
              <a:ea typeface="微軟正黑體" panose="020B0604030504040204" pitchFamily="34" charset="-128"/>
            </a:rPr>
            <a:t>教師</a:t>
          </a:r>
        </a:p>
      </dgm:t>
    </dgm:pt>
    <dgm:pt modelId="{80620BD1-D6E9-42EC-9B83-842FBE86776E}" type="parTrans" cxnId="{DF81CC26-4AE0-491C-94C9-90DB2D0D7E29}">
      <dgm:prSet/>
      <dgm:spPr/>
      <dgm:t>
        <a:bodyPr/>
        <a:lstStyle/>
        <a:p>
          <a:endParaRPr lang="zh-TW" altLang="en-US"/>
        </a:p>
      </dgm:t>
    </dgm:pt>
    <dgm:pt modelId="{525C178B-17CE-439D-A71D-89FFC1331FA6}" type="sibTrans" cxnId="{DF81CC26-4AE0-491C-94C9-90DB2D0D7E29}">
      <dgm:prSet/>
      <dgm:spPr/>
      <dgm:t>
        <a:bodyPr/>
        <a:lstStyle/>
        <a:p>
          <a:endParaRPr lang="zh-TW" altLang="en-US"/>
        </a:p>
      </dgm:t>
    </dgm:pt>
    <dgm:pt modelId="{5CEF0ABB-D0EF-4D32-B565-37E258888895}">
      <dgm:prSet phldrT="[文字]" custT="1"/>
      <dgm:spPr/>
      <dgm:t>
        <a:bodyPr/>
        <a:lstStyle/>
        <a:p>
          <a:pPr algn="l"/>
          <a:r>
            <a:rPr lang="zh-TW" altLang="en-US" sz="2000" dirty="0">
              <a:latin typeface="微軟正黑體" panose="020B0604030504040204" pitchFamily="34" charset="-128"/>
              <a:ea typeface="微軟正黑體" panose="020B0604030504040204" pitchFamily="34" charset="-128"/>
            </a:rPr>
            <a:t>薪傳教師</a:t>
          </a:r>
        </a:p>
      </dgm:t>
    </dgm:pt>
    <dgm:pt modelId="{A6CE3C90-C7A4-4C30-B127-81E9E509BDB6}" type="parTrans" cxnId="{51714D50-E668-4C38-8C70-A6D2CFDD6EE3}">
      <dgm:prSet/>
      <dgm:spPr/>
      <dgm:t>
        <a:bodyPr/>
        <a:lstStyle/>
        <a:p>
          <a:endParaRPr lang="zh-TW" altLang="en-US"/>
        </a:p>
      </dgm:t>
    </dgm:pt>
    <dgm:pt modelId="{E1AAC9BA-2F17-4E59-83FF-6DE6329B7A97}" type="sibTrans" cxnId="{51714D50-E668-4C38-8C70-A6D2CFDD6EE3}">
      <dgm:prSet/>
      <dgm:spPr/>
      <dgm:t>
        <a:bodyPr/>
        <a:lstStyle/>
        <a:p>
          <a:endParaRPr lang="zh-TW" altLang="en-US"/>
        </a:p>
      </dgm:t>
    </dgm:pt>
    <dgm:pt modelId="{09DCC6F8-0D10-4EF5-9F0C-0988FD5FCE20}">
      <dgm:prSet phldrT="[文字]" custT="1"/>
      <dgm:spPr/>
      <dgm:t>
        <a:bodyPr/>
        <a:lstStyle/>
        <a:p>
          <a:pPr algn="l"/>
          <a:r>
            <a:rPr lang="zh-TW" altLang="en-US" sz="2000" dirty="0">
              <a:latin typeface="微軟正黑體" panose="020B0604030504040204" pitchFamily="34" charset="-128"/>
              <a:ea typeface="微軟正黑體" panose="020B0604030504040204" pitchFamily="34" charset="-128"/>
            </a:rPr>
            <a:t>教學卓越獎</a:t>
          </a:r>
        </a:p>
      </dgm:t>
    </dgm:pt>
    <dgm:pt modelId="{7CDDE307-D468-4FAC-B34F-7C6E61622B22}" type="parTrans" cxnId="{4590B566-65F3-4BBE-8A58-12FBB6A20CE6}">
      <dgm:prSet/>
      <dgm:spPr/>
      <dgm:t>
        <a:bodyPr/>
        <a:lstStyle/>
        <a:p>
          <a:endParaRPr lang="zh-TW" altLang="en-US"/>
        </a:p>
      </dgm:t>
    </dgm:pt>
    <dgm:pt modelId="{106FDAFE-5A7B-4C15-9A0E-94BC03ADD46C}" type="sibTrans" cxnId="{4590B566-65F3-4BBE-8A58-12FBB6A20CE6}">
      <dgm:prSet/>
      <dgm:spPr/>
      <dgm:t>
        <a:bodyPr/>
        <a:lstStyle/>
        <a:p>
          <a:endParaRPr lang="zh-TW" altLang="en-US"/>
        </a:p>
      </dgm:t>
    </dgm:pt>
    <dgm:pt modelId="{30D9F143-627E-455D-BBEC-4D2F11C21DED}">
      <dgm:prSet phldrT="[文字]" custT="1"/>
      <dgm:spPr/>
      <dgm:t>
        <a:bodyPr/>
        <a:lstStyle/>
        <a:p>
          <a:pPr algn="l"/>
          <a:r>
            <a:rPr lang="zh-TW" altLang="en-US" sz="1600" dirty="0">
              <a:latin typeface="微軟正黑體" panose="020B0604030504040204" pitchFamily="34" charset="-128"/>
              <a:ea typeface="微軟正黑體" panose="020B0604030504040204" pitchFamily="34" charset="-128"/>
            </a:rPr>
            <a:t>推動社群相關領導人</a:t>
          </a:r>
        </a:p>
      </dgm:t>
    </dgm:pt>
    <dgm:pt modelId="{75C73AC9-D601-4C0A-A239-BA42308FF9E0}" type="parTrans" cxnId="{26F941D5-597D-45B7-B050-B88348C696B7}">
      <dgm:prSet/>
      <dgm:spPr/>
      <dgm:t>
        <a:bodyPr/>
        <a:lstStyle/>
        <a:p>
          <a:endParaRPr lang="zh-TW" altLang="en-US"/>
        </a:p>
      </dgm:t>
    </dgm:pt>
    <dgm:pt modelId="{6516FF43-E7A0-41C3-B0F4-4ABE3E9DA7FB}" type="sibTrans" cxnId="{26F941D5-597D-45B7-B050-B88348C696B7}">
      <dgm:prSet/>
      <dgm:spPr/>
      <dgm:t>
        <a:bodyPr/>
        <a:lstStyle/>
        <a:p>
          <a:endParaRPr lang="zh-TW" altLang="en-US"/>
        </a:p>
      </dgm:t>
    </dgm:pt>
    <dgm:pt modelId="{72AA9739-FDE0-4CBE-8C9D-498B33EE53A1}" type="pres">
      <dgm:prSet presAssocID="{473F4F8E-5504-49E5-8A17-C66B38D2B716}" presName="layout" presStyleCnt="0">
        <dgm:presLayoutVars>
          <dgm:chMax/>
          <dgm:chPref/>
          <dgm:dir/>
          <dgm:resizeHandles/>
        </dgm:presLayoutVars>
      </dgm:prSet>
      <dgm:spPr/>
    </dgm:pt>
    <dgm:pt modelId="{D09130D6-311F-4920-A20C-EBED39361013}" type="pres">
      <dgm:prSet presAssocID="{6472C3D0-AE0F-4124-94CC-5D2F008AABE7}" presName="root" presStyleCnt="0">
        <dgm:presLayoutVars>
          <dgm:chMax/>
          <dgm:chPref/>
        </dgm:presLayoutVars>
      </dgm:prSet>
      <dgm:spPr/>
    </dgm:pt>
    <dgm:pt modelId="{92E988BE-132C-4BD8-A6B4-9E78256527B5}" type="pres">
      <dgm:prSet presAssocID="{6472C3D0-AE0F-4124-94CC-5D2F008AABE7}" presName="rootComposite" presStyleCnt="0">
        <dgm:presLayoutVars/>
      </dgm:prSet>
      <dgm:spPr/>
    </dgm:pt>
    <dgm:pt modelId="{9EA2BBEA-D05F-47F1-AB78-19B2A36C2F25}" type="pres">
      <dgm:prSet presAssocID="{6472C3D0-AE0F-4124-94CC-5D2F008AABE7}" presName="ParentAccent" presStyleLbl="alignNode1" presStyleIdx="0" presStyleCnt="3"/>
      <dgm:spPr/>
    </dgm:pt>
    <dgm:pt modelId="{1DFBD706-E939-4B03-98B9-476CD82508EA}" type="pres">
      <dgm:prSet presAssocID="{6472C3D0-AE0F-4124-94CC-5D2F008AABE7}" presName="ParentSmallAccent" presStyleLbl="fgAcc1" presStyleIdx="0" presStyleCnt="3"/>
      <dgm:spPr>
        <a:solidFill>
          <a:schemeClr val="accent1">
            <a:alpha val="90000"/>
          </a:schemeClr>
        </a:solidFill>
      </dgm:spPr>
    </dgm:pt>
    <dgm:pt modelId="{12D8551A-33A1-418F-AB75-41AC72569DBB}" type="pres">
      <dgm:prSet presAssocID="{6472C3D0-AE0F-4124-94CC-5D2F008AABE7}" presName="Parent" presStyleLbl="revTx" presStyleIdx="0" presStyleCnt="13">
        <dgm:presLayoutVars>
          <dgm:chMax/>
          <dgm:chPref val="4"/>
          <dgm:bulletEnabled val="1"/>
        </dgm:presLayoutVars>
      </dgm:prSet>
      <dgm:spPr/>
    </dgm:pt>
    <dgm:pt modelId="{B58FA2D2-033D-4D88-A7AE-DC917336D2B3}" type="pres">
      <dgm:prSet presAssocID="{6472C3D0-AE0F-4124-94CC-5D2F008AABE7}" presName="childShape" presStyleCnt="0">
        <dgm:presLayoutVars>
          <dgm:chMax val="0"/>
          <dgm:chPref val="0"/>
        </dgm:presLayoutVars>
      </dgm:prSet>
      <dgm:spPr/>
    </dgm:pt>
    <dgm:pt modelId="{B0ACBA44-510D-4DE9-93BC-471FE0C493AA}" type="pres">
      <dgm:prSet presAssocID="{690EF021-C4F7-4C79-A4FF-7EFBBAC5B125}" presName="childComposite" presStyleCnt="0">
        <dgm:presLayoutVars>
          <dgm:chMax val="0"/>
          <dgm:chPref val="0"/>
        </dgm:presLayoutVars>
      </dgm:prSet>
      <dgm:spPr/>
    </dgm:pt>
    <dgm:pt modelId="{951E6B6E-FF3D-4623-A9B3-E42686C1B8E8}" type="pres">
      <dgm:prSet presAssocID="{690EF021-C4F7-4C79-A4FF-7EFBBAC5B125}" presName="ChildAccent" presStyleLbl="solidFgAcc1" presStyleIdx="0" presStyleCnt="10"/>
      <dgm:spPr/>
    </dgm:pt>
    <dgm:pt modelId="{803EE6E6-D11E-43D5-947A-E9A6B0BA42B3}" type="pres">
      <dgm:prSet presAssocID="{690EF021-C4F7-4C79-A4FF-7EFBBAC5B125}" presName="Child" presStyleLbl="revTx" presStyleIdx="1" presStyleCnt="13">
        <dgm:presLayoutVars>
          <dgm:chMax val="0"/>
          <dgm:chPref val="0"/>
          <dgm:bulletEnabled val="1"/>
        </dgm:presLayoutVars>
      </dgm:prSet>
      <dgm:spPr/>
    </dgm:pt>
    <dgm:pt modelId="{3B99671A-C006-487D-A1B6-A6560742B840}" type="pres">
      <dgm:prSet presAssocID="{931F4DED-7AC2-424D-A751-C94C248959A6}" presName="childComposite" presStyleCnt="0">
        <dgm:presLayoutVars>
          <dgm:chMax val="0"/>
          <dgm:chPref val="0"/>
        </dgm:presLayoutVars>
      </dgm:prSet>
      <dgm:spPr/>
    </dgm:pt>
    <dgm:pt modelId="{0D16E9C6-E3CD-4455-9291-4C0F21E3BD2F}" type="pres">
      <dgm:prSet presAssocID="{931F4DED-7AC2-424D-A751-C94C248959A6}" presName="ChildAccent" presStyleLbl="solidFgAcc1" presStyleIdx="1" presStyleCnt="10"/>
      <dgm:spPr/>
    </dgm:pt>
    <dgm:pt modelId="{2C8F6B69-DB0E-41B8-B68A-B29D3F90A70F}" type="pres">
      <dgm:prSet presAssocID="{931F4DED-7AC2-424D-A751-C94C248959A6}" presName="Child" presStyleLbl="revTx" presStyleIdx="2" presStyleCnt="13">
        <dgm:presLayoutVars>
          <dgm:chMax val="0"/>
          <dgm:chPref val="0"/>
          <dgm:bulletEnabled val="1"/>
        </dgm:presLayoutVars>
      </dgm:prSet>
      <dgm:spPr/>
    </dgm:pt>
    <dgm:pt modelId="{F4AB984F-055D-404A-8EA7-31FC22BB292A}" type="pres">
      <dgm:prSet presAssocID="{E8AB9E52-B1F2-4DEA-9D8E-11DBB7BA56F8}" presName="childComposite" presStyleCnt="0">
        <dgm:presLayoutVars>
          <dgm:chMax val="0"/>
          <dgm:chPref val="0"/>
        </dgm:presLayoutVars>
      </dgm:prSet>
      <dgm:spPr/>
    </dgm:pt>
    <dgm:pt modelId="{E778C9B5-7ED9-42AB-8579-2D92B168A9E5}" type="pres">
      <dgm:prSet presAssocID="{E8AB9E52-B1F2-4DEA-9D8E-11DBB7BA56F8}" presName="ChildAccent" presStyleLbl="solidFgAcc1" presStyleIdx="2" presStyleCnt="10"/>
      <dgm:spPr/>
    </dgm:pt>
    <dgm:pt modelId="{F41622FB-8DEC-4513-BDE2-61C68434B089}" type="pres">
      <dgm:prSet presAssocID="{E8AB9E52-B1F2-4DEA-9D8E-11DBB7BA56F8}" presName="Child" presStyleLbl="revTx" presStyleIdx="3" presStyleCnt="13">
        <dgm:presLayoutVars>
          <dgm:chMax val="0"/>
          <dgm:chPref val="0"/>
          <dgm:bulletEnabled val="1"/>
        </dgm:presLayoutVars>
      </dgm:prSet>
      <dgm:spPr/>
    </dgm:pt>
    <dgm:pt modelId="{8E1CC194-EAD6-47CA-9991-74DE25D9465D}" type="pres">
      <dgm:prSet presAssocID="{44BC389C-650D-4109-ABC6-99ACD29AD428}" presName="root" presStyleCnt="0">
        <dgm:presLayoutVars>
          <dgm:chMax/>
          <dgm:chPref/>
        </dgm:presLayoutVars>
      </dgm:prSet>
      <dgm:spPr/>
    </dgm:pt>
    <dgm:pt modelId="{B57BDBB2-D509-48A1-A6B8-E5C6C980D67E}" type="pres">
      <dgm:prSet presAssocID="{44BC389C-650D-4109-ABC6-99ACD29AD428}" presName="rootComposite" presStyleCnt="0">
        <dgm:presLayoutVars/>
      </dgm:prSet>
      <dgm:spPr/>
    </dgm:pt>
    <dgm:pt modelId="{AA0FF365-0FCA-4FA9-B957-FB50E227B7CD}" type="pres">
      <dgm:prSet presAssocID="{44BC389C-650D-4109-ABC6-99ACD29AD428}" presName="ParentAccent" presStyleLbl="alignNode1" presStyleIdx="1" presStyleCnt="3"/>
      <dgm:spPr/>
    </dgm:pt>
    <dgm:pt modelId="{BAAB70BD-2EC1-4BA1-853E-8911FFC9F106}" type="pres">
      <dgm:prSet presAssocID="{44BC389C-650D-4109-ABC6-99ACD29AD428}" presName="ParentSmallAccent" presStyleLbl="fgAcc1" presStyleIdx="1" presStyleCnt="3"/>
      <dgm:spPr>
        <a:solidFill>
          <a:schemeClr val="accent1">
            <a:alpha val="90000"/>
          </a:schemeClr>
        </a:solidFill>
      </dgm:spPr>
    </dgm:pt>
    <dgm:pt modelId="{FC0D577B-1A06-45CC-8EC3-F9FD6C16EDB0}" type="pres">
      <dgm:prSet presAssocID="{44BC389C-650D-4109-ABC6-99ACD29AD428}" presName="Parent" presStyleLbl="revTx" presStyleIdx="4" presStyleCnt="13" custScaleX="100839">
        <dgm:presLayoutVars>
          <dgm:chMax/>
          <dgm:chPref val="4"/>
          <dgm:bulletEnabled val="1"/>
        </dgm:presLayoutVars>
      </dgm:prSet>
      <dgm:spPr/>
    </dgm:pt>
    <dgm:pt modelId="{2CBE8F37-6316-4D71-A6B6-FF8448F5B604}" type="pres">
      <dgm:prSet presAssocID="{44BC389C-650D-4109-ABC6-99ACD29AD428}" presName="childShape" presStyleCnt="0">
        <dgm:presLayoutVars>
          <dgm:chMax val="0"/>
          <dgm:chPref val="0"/>
        </dgm:presLayoutVars>
      </dgm:prSet>
      <dgm:spPr/>
    </dgm:pt>
    <dgm:pt modelId="{67B5A216-E139-43E9-B0AD-C0EC4F32A56C}" type="pres">
      <dgm:prSet presAssocID="{5F88150F-4975-4214-89F4-7117F125EAB2}" presName="childComposite" presStyleCnt="0">
        <dgm:presLayoutVars>
          <dgm:chMax val="0"/>
          <dgm:chPref val="0"/>
        </dgm:presLayoutVars>
      </dgm:prSet>
      <dgm:spPr/>
    </dgm:pt>
    <dgm:pt modelId="{8B34BB43-E65D-4ACA-B107-A9D484DFE6A2}" type="pres">
      <dgm:prSet presAssocID="{5F88150F-4975-4214-89F4-7117F125EAB2}" presName="ChildAccent" presStyleLbl="solidFgAcc1" presStyleIdx="3" presStyleCnt="10"/>
      <dgm:spPr/>
    </dgm:pt>
    <dgm:pt modelId="{4F2A3DC1-DA19-4157-9DDD-5111DA60731C}" type="pres">
      <dgm:prSet presAssocID="{5F88150F-4975-4214-89F4-7117F125EAB2}" presName="Child" presStyleLbl="revTx" presStyleIdx="5" presStyleCnt="13">
        <dgm:presLayoutVars>
          <dgm:chMax val="0"/>
          <dgm:chPref val="0"/>
          <dgm:bulletEnabled val="1"/>
        </dgm:presLayoutVars>
      </dgm:prSet>
      <dgm:spPr/>
    </dgm:pt>
    <dgm:pt modelId="{B772978A-B12E-43B9-AA53-D9E20660FABC}" type="pres">
      <dgm:prSet presAssocID="{08C23B35-80BB-4A6B-8E79-E67ED5DF44E7}" presName="root" presStyleCnt="0">
        <dgm:presLayoutVars>
          <dgm:chMax/>
          <dgm:chPref/>
        </dgm:presLayoutVars>
      </dgm:prSet>
      <dgm:spPr/>
    </dgm:pt>
    <dgm:pt modelId="{8CCEE936-3103-4DF3-BC94-8CD502ACC302}" type="pres">
      <dgm:prSet presAssocID="{08C23B35-80BB-4A6B-8E79-E67ED5DF44E7}" presName="rootComposite" presStyleCnt="0">
        <dgm:presLayoutVars/>
      </dgm:prSet>
      <dgm:spPr/>
    </dgm:pt>
    <dgm:pt modelId="{E2D8B736-3A43-4C80-8E17-8D4547D25C69}" type="pres">
      <dgm:prSet presAssocID="{08C23B35-80BB-4A6B-8E79-E67ED5DF44E7}" presName="ParentAccent" presStyleLbl="alignNode1" presStyleIdx="2" presStyleCnt="3"/>
      <dgm:spPr/>
    </dgm:pt>
    <dgm:pt modelId="{7497113E-6E17-4B9C-947A-D26B8A546075}" type="pres">
      <dgm:prSet presAssocID="{08C23B35-80BB-4A6B-8E79-E67ED5DF44E7}" presName="ParentSmallAccent" presStyleLbl="fgAcc1" presStyleIdx="2" presStyleCnt="3"/>
      <dgm:spPr>
        <a:solidFill>
          <a:schemeClr val="accent1">
            <a:alpha val="90000"/>
          </a:schemeClr>
        </a:solidFill>
      </dgm:spPr>
    </dgm:pt>
    <dgm:pt modelId="{6DE1BF72-1DC1-4ACD-9C39-0ECF9887F769}" type="pres">
      <dgm:prSet presAssocID="{08C23B35-80BB-4A6B-8E79-E67ED5DF44E7}" presName="Parent" presStyleLbl="revTx" presStyleIdx="6" presStyleCnt="13" custScaleX="111188">
        <dgm:presLayoutVars>
          <dgm:chMax/>
          <dgm:chPref val="4"/>
          <dgm:bulletEnabled val="1"/>
        </dgm:presLayoutVars>
      </dgm:prSet>
      <dgm:spPr/>
    </dgm:pt>
    <dgm:pt modelId="{A94CAF17-6E51-46A8-AAF1-4CA7FC34CEC9}" type="pres">
      <dgm:prSet presAssocID="{08C23B35-80BB-4A6B-8E79-E67ED5DF44E7}" presName="childShape" presStyleCnt="0">
        <dgm:presLayoutVars>
          <dgm:chMax val="0"/>
          <dgm:chPref val="0"/>
        </dgm:presLayoutVars>
      </dgm:prSet>
      <dgm:spPr/>
    </dgm:pt>
    <dgm:pt modelId="{631BF91E-3B96-4835-A654-E52EE63ADF90}" type="pres">
      <dgm:prSet presAssocID="{623CFF14-97DB-4E1A-8EFC-781CFCA74FB5}" presName="childComposite" presStyleCnt="0">
        <dgm:presLayoutVars>
          <dgm:chMax val="0"/>
          <dgm:chPref val="0"/>
        </dgm:presLayoutVars>
      </dgm:prSet>
      <dgm:spPr/>
    </dgm:pt>
    <dgm:pt modelId="{D7DFA03B-B585-4390-BD3C-C6A29069D0F8}" type="pres">
      <dgm:prSet presAssocID="{623CFF14-97DB-4E1A-8EFC-781CFCA74FB5}" presName="ChildAccent" presStyleLbl="solidFgAcc1" presStyleIdx="4" presStyleCnt="10"/>
      <dgm:spPr/>
    </dgm:pt>
    <dgm:pt modelId="{ED91E71F-56FA-4BA4-BBA9-7E8953F86705}" type="pres">
      <dgm:prSet presAssocID="{623CFF14-97DB-4E1A-8EFC-781CFCA74FB5}" presName="Child" presStyleLbl="revTx" presStyleIdx="7" presStyleCnt="13">
        <dgm:presLayoutVars>
          <dgm:chMax val="0"/>
          <dgm:chPref val="0"/>
          <dgm:bulletEnabled val="1"/>
        </dgm:presLayoutVars>
      </dgm:prSet>
      <dgm:spPr/>
    </dgm:pt>
    <dgm:pt modelId="{CDD3C361-D81E-4F79-BBAB-9E7F15258114}" type="pres">
      <dgm:prSet presAssocID="{B1AF6A8C-57D9-44F7-8682-D2F39AC5171A}" presName="childComposite" presStyleCnt="0">
        <dgm:presLayoutVars>
          <dgm:chMax val="0"/>
          <dgm:chPref val="0"/>
        </dgm:presLayoutVars>
      </dgm:prSet>
      <dgm:spPr/>
    </dgm:pt>
    <dgm:pt modelId="{495E489D-F395-4BA2-98D3-C30388001313}" type="pres">
      <dgm:prSet presAssocID="{B1AF6A8C-57D9-44F7-8682-D2F39AC5171A}" presName="ChildAccent" presStyleLbl="solidFgAcc1" presStyleIdx="5" presStyleCnt="10"/>
      <dgm:spPr/>
    </dgm:pt>
    <dgm:pt modelId="{4D063F0D-1C34-49B5-BE39-4D953CB0253F}" type="pres">
      <dgm:prSet presAssocID="{B1AF6A8C-57D9-44F7-8682-D2F39AC5171A}" presName="Child" presStyleLbl="revTx" presStyleIdx="8" presStyleCnt="13">
        <dgm:presLayoutVars>
          <dgm:chMax val="0"/>
          <dgm:chPref val="0"/>
          <dgm:bulletEnabled val="1"/>
        </dgm:presLayoutVars>
      </dgm:prSet>
      <dgm:spPr/>
    </dgm:pt>
    <dgm:pt modelId="{844415E7-B6FC-4F63-BEE8-E19A1BA6CB1C}" type="pres">
      <dgm:prSet presAssocID="{37705FA2-FBAC-4AFB-B562-3EBF23451D17}" presName="childComposite" presStyleCnt="0">
        <dgm:presLayoutVars>
          <dgm:chMax val="0"/>
          <dgm:chPref val="0"/>
        </dgm:presLayoutVars>
      </dgm:prSet>
      <dgm:spPr/>
    </dgm:pt>
    <dgm:pt modelId="{AF36580B-B4D2-4B23-9622-061DA48D79B5}" type="pres">
      <dgm:prSet presAssocID="{37705FA2-FBAC-4AFB-B562-3EBF23451D17}" presName="ChildAccent" presStyleLbl="solidFgAcc1" presStyleIdx="6" presStyleCnt="10"/>
      <dgm:spPr/>
    </dgm:pt>
    <dgm:pt modelId="{DF526B15-E623-4525-9786-9F2990A4CB4F}" type="pres">
      <dgm:prSet presAssocID="{37705FA2-FBAC-4AFB-B562-3EBF23451D17}" presName="Child" presStyleLbl="revTx" presStyleIdx="9" presStyleCnt="13">
        <dgm:presLayoutVars>
          <dgm:chMax val="0"/>
          <dgm:chPref val="0"/>
          <dgm:bulletEnabled val="1"/>
        </dgm:presLayoutVars>
      </dgm:prSet>
      <dgm:spPr/>
    </dgm:pt>
    <dgm:pt modelId="{112D6CC3-0FCE-43F5-ABF8-46F73B8F6A4A}" type="pres">
      <dgm:prSet presAssocID="{5CEF0ABB-D0EF-4D32-B565-37E258888895}" presName="childComposite" presStyleCnt="0">
        <dgm:presLayoutVars>
          <dgm:chMax val="0"/>
          <dgm:chPref val="0"/>
        </dgm:presLayoutVars>
      </dgm:prSet>
      <dgm:spPr/>
    </dgm:pt>
    <dgm:pt modelId="{1C3A3F23-4295-4010-954F-094C8C64AF47}" type="pres">
      <dgm:prSet presAssocID="{5CEF0ABB-D0EF-4D32-B565-37E258888895}" presName="ChildAccent" presStyleLbl="solidFgAcc1" presStyleIdx="7" presStyleCnt="10"/>
      <dgm:spPr/>
    </dgm:pt>
    <dgm:pt modelId="{8B202B2F-B872-4C75-BD6C-65B4E0C9A146}" type="pres">
      <dgm:prSet presAssocID="{5CEF0ABB-D0EF-4D32-B565-37E258888895}" presName="Child" presStyleLbl="revTx" presStyleIdx="10" presStyleCnt="13">
        <dgm:presLayoutVars>
          <dgm:chMax val="0"/>
          <dgm:chPref val="0"/>
          <dgm:bulletEnabled val="1"/>
        </dgm:presLayoutVars>
      </dgm:prSet>
      <dgm:spPr/>
    </dgm:pt>
    <dgm:pt modelId="{93626AEB-2F40-40C3-B2A3-64EF350664E8}" type="pres">
      <dgm:prSet presAssocID="{09DCC6F8-0D10-4EF5-9F0C-0988FD5FCE20}" presName="childComposite" presStyleCnt="0">
        <dgm:presLayoutVars>
          <dgm:chMax val="0"/>
          <dgm:chPref val="0"/>
        </dgm:presLayoutVars>
      </dgm:prSet>
      <dgm:spPr/>
    </dgm:pt>
    <dgm:pt modelId="{AF42D1E9-C39D-4D90-8267-F7F833C36304}" type="pres">
      <dgm:prSet presAssocID="{09DCC6F8-0D10-4EF5-9F0C-0988FD5FCE20}" presName="ChildAccent" presStyleLbl="solidFgAcc1" presStyleIdx="8" presStyleCnt="10"/>
      <dgm:spPr/>
    </dgm:pt>
    <dgm:pt modelId="{C8DBAFC4-C46E-4EC8-9E19-43D50AB378F5}" type="pres">
      <dgm:prSet presAssocID="{09DCC6F8-0D10-4EF5-9F0C-0988FD5FCE20}" presName="Child" presStyleLbl="revTx" presStyleIdx="11" presStyleCnt="13">
        <dgm:presLayoutVars>
          <dgm:chMax val="0"/>
          <dgm:chPref val="0"/>
          <dgm:bulletEnabled val="1"/>
        </dgm:presLayoutVars>
      </dgm:prSet>
      <dgm:spPr/>
    </dgm:pt>
    <dgm:pt modelId="{AA391770-41C0-4872-AD93-DF15921906BA}" type="pres">
      <dgm:prSet presAssocID="{30D9F143-627E-455D-BBEC-4D2F11C21DED}" presName="childComposite" presStyleCnt="0">
        <dgm:presLayoutVars>
          <dgm:chMax val="0"/>
          <dgm:chPref val="0"/>
        </dgm:presLayoutVars>
      </dgm:prSet>
      <dgm:spPr/>
    </dgm:pt>
    <dgm:pt modelId="{1074411D-ADBE-4C14-BB55-6BC58F061FE5}" type="pres">
      <dgm:prSet presAssocID="{30D9F143-627E-455D-BBEC-4D2F11C21DED}" presName="ChildAccent" presStyleLbl="solidFgAcc1" presStyleIdx="9" presStyleCnt="10"/>
      <dgm:spPr/>
    </dgm:pt>
    <dgm:pt modelId="{776E8C28-2D6C-4C8A-9E6F-B3061130C14F}" type="pres">
      <dgm:prSet presAssocID="{30D9F143-627E-455D-BBEC-4D2F11C21DED}" presName="Child" presStyleLbl="revTx" presStyleIdx="12" presStyleCnt="13" custLinFactNeighborX="1247" custLinFactNeighborY="10146">
        <dgm:presLayoutVars>
          <dgm:chMax val="0"/>
          <dgm:chPref val="0"/>
          <dgm:bulletEnabled val="1"/>
        </dgm:presLayoutVars>
      </dgm:prSet>
      <dgm:spPr/>
    </dgm:pt>
  </dgm:ptLst>
  <dgm:cxnLst>
    <dgm:cxn modelId="{4080CA00-1721-4FA1-A648-9AD8E5C54F3A}" srcId="{473F4F8E-5504-49E5-8A17-C66B38D2B716}" destId="{08C23B35-80BB-4A6B-8E79-E67ED5DF44E7}" srcOrd="2" destOrd="0" parTransId="{E7BCFE30-2EB8-41DB-9B54-6200700196F1}" sibTransId="{502B6F02-C4C6-40C9-AB58-3AEA1B4ACFFA}"/>
    <dgm:cxn modelId="{ADFDBA0A-A700-474E-BCE6-3D42A4C5F321}" srcId="{6472C3D0-AE0F-4124-94CC-5D2F008AABE7}" destId="{690EF021-C4F7-4C79-A4FF-7EFBBAC5B125}" srcOrd="0" destOrd="0" parTransId="{42DFE96C-BD00-4817-B525-F92780BA0499}" sibTransId="{332FBF84-6CBE-463D-BD53-B6442550D4C7}"/>
    <dgm:cxn modelId="{18E3A10E-92E9-47A2-AB5C-53F53B9AC8A3}" srcId="{473F4F8E-5504-49E5-8A17-C66B38D2B716}" destId="{44BC389C-650D-4109-ABC6-99ACD29AD428}" srcOrd="1" destOrd="0" parTransId="{4554AD81-852A-43D3-8388-4089B5468D08}" sibTransId="{8C8FF2F9-9804-47AD-B0DC-C22AEEB7F1F7}"/>
    <dgm:cxn modelId="{49109C1F-1E74-490A-9745-59A730412F74}" srcId="{44BC389C-650D-4109-ABC6-99ACD29AD428}" destId="{5F88150F-4975-4214-89F4-7117F125EAB2}" srcOrd="0" destOrd="0" parTransId="{92AC9117-DE5C-42E4-85AE-914C4D243D78}" sibTransId="{C71ED434-4500-498B-BAED-F5F69AD0DF1B}"/>
    <dgm:cxn modelId="{BDF6CA21-5EB4-45A4-9837-DB5F4547DFEE}" type="presOf" srcId="{37705FA2-FBAC-4AFB-B562-3EBF23451D17}" destId="{DF526B15-E623-4525-9786-9F2990A4CB4F}" srcOrd="0" destOrd="0" presId="urn:microsoft.com/office/officeart/2008/layout/SquareAccentList"/>
    <dgm:cxn modelId="{DF81CC26-4AE0-491C-94C9-90DB2D0D7E29}" srcId="{08C23B35-80BB-4A6B-8E79-E67ED5DF44E7}" destId="{37705FA2-FBAC-4AFB-B562-3EBF23451D17}" srcOrd="2" destOrd="0" parTransId="{80620BD1-D6E9-42EC-9B83-842FBE86776E}" sibTransId="{525C178B-17CE-439D-A71D-89FFC1331FA6}"/>
    <dgm:cxn modelId="{9C1F8228-BA64-4DBC-BC46-3FFFC06E056B}" type="presOf" srcId="{473F4F8E-5504-49E5-8A17-C66B38D2B716}" destId="{72AA9739-FDE0-4CBE-8C9D-498B33EE53A1}" srcOrd="0" destOrd="0" presId="urn:microsoft.com/office/officeart/2008/layout/SquareAccentList"/>
    <dgm:cxn modelId="{5029DD2C-6322-47BF-AB8B-9AC1F179633C}" srcId="{6472C3D0-AE0F-4124-94CC-5D2F008AABE7}" destId="{E8AB9E52-B1F2-4DEA-9D8E-11DBB7BA56F8}" srcOrd="2" destOrd="0" parTransId="{EF7447B1-DC2A-4EF2-BA78-162592BF563B}" sibTransId="{1BBD86AE-3DD9-464F-8C6B-76F898A99A4A}"/>
    <dgm:cxn modelId="{D1E3803C-37AC-49EC-AF82-2C35BB24B863}" type="presOf" srcId="{6472C3D0-AE0F-4124-94CC-5D2F008AABE7}" destId="{12D8551A-33A1-418F-AB75-41AC72569DBB}" srcOrd="0" destOrd="0" presId="urn:microsoft.com/office/officeart/2008/layout/SquareAccentList"/>
    <dgm:cxn modelId="{4590B566-65F3-4BBE-8A58-12FBB6A20CE6}" srcId="{08C23B35-80BB-4A6B-8E79-E67ED5DF44E7}" destId="{09DCC6F8-0D10-4EF5-9F0C-0988FD5FCE20}" srcOrd="4" destOrd="0" parTransId="{7CDDE307-D468-4FAC-B34F-7C6E61622B22}" sibTransId="{106FDAFE-5A7B-4C15-9A0E-94BC03ADD46C}"/>
    <dgm:cxn modelId="{9BF5B16A-0089-4D30-AA6B-364DF0D929D5}" srcId="{08C23B35-80BB-4A6B-8E79-E67ED5DF44E7}" destId="{B1AF6A8C-57D9-44F7-8682-D2F39AC5171A}" srcOrd="1" destOrd="0" parTransId="{69A62951-9F05-464F-B196-5C97B766AC43}" sibTransId="{C0EA8A94-CE15-4A0E-AA91-CA80CF95460B}"/>
    <dgm:cxn modelId="{4333CC4B-7519-466E-B4FD-BBEBFD25666F}" type="presOf" srcId="{E8AB9E52-B1F2-4DEA-9D8E-11DBB7BA56F8}" destId="{F41622FB-8DEC-4513-BDE2-61C68434B089}" srcOrd="0" destOrd="0" presId="urn:microsoft.com/office/officeart/2008/layout/SquareAccentList"/>
    <dgm:cxn modelId="{9017174E-5339-4652-9810-13F15C79E6DD}" type="presOf" srcId="{08C23B35-80BB-4A6B-8E79-E67ED5DF44E7}" destId="{6DE1BF72-1DC1-4ACD-9C39-0ECF9887F769}" srcOrd="0" destOrd="0" presId="urn:microsoft.com/office/officeart/2008/layout/SquareAccentList"/>
    <dgm:cxn modelId="{51714D50-E668-4C38-8C70-A6D2CFDD6EE3}" srcId="{08C23B35-80BB-4A6B-8E79-E67ED5DF44E7}" destId="{5CEF0ABB-D0EF-4D32-B565-37E258888895}" srcOrd="3" destOrd="0" parTransId="{A6CE3C90-C7A4-4C30-B127-81E9E509BDB6}" sibTransId="{E1AAC9BA-2F17-4E59-83FF-6DE6329B7A97}"/>
    <dgm:cxn modelId="{0AF36F73-8E2D-4E23-B5B6-521B300B9317}" type="presOf" srcId="{690EF021-C4F7-4C79-A4FF-7EFBBAC5B125}" destId="{803EE6E6-D11E-43D5-947A-E9A6B0BA42B3}" srcOrd="0" destOrd="0" presId="urn:microsoft.com/office/officeart/2008/layout/SquareAccentList"/>
    <dgm:cxn modelId="{7F92A17B-D9F3-47F5-B475-47B4DF434F6B}" srcId="{6472C3D0-AE0F-4124-94CC-5D2F008AABE7}" destId="{931F4DED-7AC2-424D-A751-C94C248959A6}" srcOrd="1" destOrd="0" parTransId="{BC708193-DA8A-40AE-8BCD-42631639F269}" sibTransId="{AC8C9482-1971-46D8-B67B-F7807E0E34BB}"/>
    <dgm:cxn modelId="{01769F7F-4DF5-4674-B8A0-135C3E74BF1D}" type="presOf" srcId="{B1AF6A8C-57D9-44F7-8682-D2F39AC5171A}" destId="{4D063F0D-1C34-49B5-BE39-4D953CB0253F}" srcOrd="0" destOrd="0" presId="urn:microsoft.com/office/officeart/2008/layout/SquareAccentList"/>
    <dgm:cxn modelId="{19D27A87-C37F-45D7-B79C-061058A9CA35}" type="presOf" srcId="{30D9F143-627E-455D-BBEC-4D2F11C21DED}" destId="{776E8C28-2D6C-4C8A-9E6F-B3061130C14F}" srcOrd="0" destOrd="0" presId="urn:microsoft.com/office/officeart/2008/layout/SquareAccentList"/>
    <dgm:cxn modelId="{8F649289-C0CC-4F5B-8D31-2DDDF1DEF2F3}" type="presOf" srcId="{5CEF0ABB-D0EF-4D32-B565-37E258888895}" destId="{8B202B2F-B872-4C75-BD6C-65B4E0C9A146}" srcOrd="0" destOrd="0" presId="urn:microsoft.com/office/officeart/2008/layout/SquareAccentList"/>
    <dgm:cxn modelId="{2AA21291-BA7E-4195-9093-5659BA7E2157}" srcId="{08C23B35-80BB-4A6B-8E79-E67ED5DF44E7}" destId="{623CFF14-97DB-4E1A-8EFC-781CFCA74FB5}" srcOrd="0" destOrd="0" parTransId="{5A4177C9-AA25-4C0A-A41E-5DB0D30AF884}" sibTransId="{BB695620-36F5-493A-81B4-B75C76DD88E7}"/>
    <dgm:cxn modelId="{CDA6899B-D333-4E31-9F48-77DAE0D82954}" srcId="{473F4F8E-5504-49E5-8A17-C66B38D2B716}" destId="{6472C3D0-AE0F-4124-94CC-5D2F008AABE7}" srcOrd="0" destOrd="0" parTransId="{ED8EF17F-0DCD-4BFA-8C19-8609348F42E0}" sibTransId="{2EA0044E-A8AC-40ED-B298-20DA2523A3E1}"/>
    <dgm:cxn modelId="{821ABFAE-C57A-433C-87AD-85CD58EED162}" type="presOf" srcId="{44BC389C-650D-4109-ABC6-99ACD29AD428}" destId="{FC0D577B-1A06-45CC-8EC3-F9FD6C16EDB0}" srcOrd="0" destOrd="0" presId="urn:microsoft.com/office/officeart/2008/layout/SquareAccentList"/>
    <dgm:cxn modelId="{6DBBE4D0-A822-4F76-B1FA-231D20B53089}" type="presOf" srcId="{931F4DED-7AC2-424D-A751-C94C248959A6}" destId="{2C8F6B69-DB0E-41B8-B68A-B29D3F90A70F}" srcOrd="0" destOrd="0" presId="urn:microsoft.com/office/officeart/2008/layout/SquareAccentList"/>
    <dgm:cxn modelId="{26F941D5-597D-45B7-B050-B88348C696B7}" srcId="{08C23B35-80BB-4A6B-8E79-E67ED5DF44E7}" destId="{30D9F143-627E-455D-BBEC-4D2F11C21DED}" srcOrd="5" destOrd="0" parTransId="{75C73AC9-D601-4C0A-A239-BA42308FF9E0}" sibTransId="{6516FF43-E7A0-41C3-B0F4-4ABE3E9DA7FB}"/>
    <dgm:cxn modelId="{E1C763DE-9A99-4FAF-91F0-FE151421FEB0}" type="presOf" srcId="{5F88150F-4975-4214-89F4-7117F125EAB2}" destId="{4F2A3DC1-DA19-4157-9DDD-5111DA60731C}" srcOrd="0" destOrd="0" presId="urn:microsoft.com/office/officeart/2008/layout/SquareAccentList"/>
    <dgm:cxn modelId="{C5DC1BF2-33F6-4C42-9966-1768A8ACA350}" type="presOf" srcId="{09DCC6F8-0D10-4EF5-9F0C-0988FD5FCE20}" destId="{C8DBAFC4-C46E-4EC8-9E19-43D50AB378F5}" srcOrd="0" destOrd="0" presId="urn:microsoft.com/office/officeart/2008/layout/SquareAccentList"/>
    <dgm:cxn modelId="{1C81B1F6-0EDE-42C4-B017-48539619888C}" type="presOf" srcId="{623CFF14-97DB-4E1A-8EFC-781CFCA74FB5}" destId="{ED91E71F-56FA-4BA4-BBA9-7E8953F86705}" srcOrd="0" destOrd="0" presId="urn:microsoft.com/office/officeart/2008/layout/SquareAccentList"/>
    <dgm:cxn modelId="{61764CE5-3844-4949-93C4-5E41FBFDB5D9}" type="presParOf" srcId="{72AA9739-FDE0-4CBE-8C9D-498B33EE53A1}" destId="{D09130D6-311F-4920-A20C-EBED39361013}" srcOrd="0" destOrd="0" presId="urn:microsoft.com/office/officeart/2008/layout/SquareAccentList"/>
    <dgm:cxn modelId="{4B5B7C71-7313-48DB-8540-D0DD016604DC}" type="presParOf" srcId="{D09130D6-311F-4920-A20C-EBED39361013}" destId="{92E988BE-132C-4BD8-A6B4-9E78256527B5}" srcOrd="0" destOrd="0" presId="urn:microsoft.com/office/officeart/2008/layout/SquareAccentList"/>
    <dgm:cxn modelId="{B22047A0-6761-4C1F-8C82-31D33E992B5C}" type="presParOf" srcId="{92E988BE-132C-4BD8-A6B4-9E78256527B5}" destId="{9EA2BBEA-D05F-47F1-AB78-19B2A36C2F25}" srcOrd="0" destOrd="0" presId="urn:microsoft.com/office/officeart/2008/layout/SquareAccentList"/>
    <dgm:cxn modelId="{BDC008CB-418C-4363-A8AA-C229B75AE0CE}" type="presParOf" srcId="{92E988BE-132C-4BD8-A6B4-9E78256527B5}" destId="{1DFBD706-E939-4B03-98B9-476CD82508EA}" srcOrd="1" destOrd="0" presId="urn:microsoft.com/office/officeart/2008/layout/SquareAccentList"/>
    <dgm:cxn modelId="{2D40491D-05B5-49D6-822C-CD891A7C2401}" type="presParOf" srcId="{92E988BE-132C-4BD8-A6B4-9E78256527B5}" destId="{12D8551A-33A1-418F-AB75-41AC72569DBB}" srcOrd="2" destOrd="0" presId="urn:microsoft.com/office/officeart/2008/layout/SquareAccentList"/>
    <dgm:cxn modelId="{9408C674-4433-48E0-9F9D-D59452052B46}" type="presParOf" srcId="{D09130D6-311F-4920-A20C-EBED39361013}" destId="{B58FA2D2-033D-4D88-A7AE-DC917336D2B3}" srcOrd="1" destOrd="0" presId="urn:microsoft.com/office/officeart/2008/layout/SquareAccentList"/>
    <dgm:cxn modelId="{32060EDC-E650-4BEE-8603-8464E1F975FD}" type="presParOf" srcId="{B58FA2D2-033D-4D88-A7AE-DC917336D2B3}" destId="{B0ACBA44-510D-4DE9-93BC-471FE0C493AA}" srcOrd="0" destOrd="0" presId="urn:microsoft.com/office/officeart/2008/layout/SquareAccentList"/>
    <dgm:cxn modelId="{6CC360A4-CB0E-46F4-89AE-998127FE2275}" type="presParOf" srcId="{B0ACBA44-510D-4DE9-93BC-471FE0C493AA}" destId="{951E6B6E-FF3D-4623-A9B3-E42686C1B8E8}" srcOrd="0" destOrd="0" presId="urn:microsoft.com/office/officeart/2008/layout/SquareAccentList"/>
    <dgm:cxn modelId="{45FFA63F-DC29-451A-8C33-A648525EA863}" type="presParOf" srcId="{B0ACBA44-510D-4DE9-93BC-471FE0C493AA}" destId="{803EE6E6-D11E-43D5-947A-E9A6B0BA42B3}" srcOrd="1" destOrd="0" presId="urn:microsoft.com/office/officeart/2008/layout/SquareAccentList"/>
    <dgm:cxn modelId="{AD8CF80B-1615-4953-8059-E9117CBAAAE2}" type="presParOf" srcId="{B58FA2D2-033D-4D88-A7AE-DC917336D2B3}" destId="{3B99671A-C006-487D-A1B6-A6560742B840}" srcOrd="1" destOrd="0" presId="urn:microsoft.com/office/officeart/2008/layout/SquareAccentList"/>
    <dgm:cxn modelId="{B1028E23-70E6-4A12-AC15-BBD4D2EC16E6}" type="presParOf" srcId="{3B99671A-C006-487D-A1B6-A6560742B840}" destId="{0D16E9C6-E3CD-4455-9291-4C0F21E3BD2F}" srcOrd="0" destOrd="0" presId="urn:microsoft.com/office/officeart/2008/layout/SquareAccentList"/>
    <dgm:cxn modelId="{3B7164F2-EF72-4400-9BDE-40631635A853}" type="presParOf" srcId="{3B99671A-C006-487D-A1B6-A6560742B840}" destId="{2C8F6B69-DB0E-41B8-B68A-B29D3F90A70F}" srcOrd="1" destOrd="0" presId="urn:microsoft.com/office/officeart/2008/layout/SquareAccentList"/>
    <dgm:cxn modelId="{84A6CA96-732D-4AAF-880C-F2421FF2328A}" type="presParOf" srcId="{B58FA2D2-033D-4D88-A7AE-DC917336D2B3}" destId="{F4AB984F-055D-404A-8EA7-31FC22BB292A}" srcOrd="2" destOrd="0" presId="urn:microsoft.com/office/officeart/2008/layout/SquareAccentList"/>
    <dgm:cxn modelId="{571F92D6-CA89-472A-B8AB-015E75815A49}" type="presParOf" srcId="{F4AB984F-055D-404A-8EA7-31FC22BB292A}" destId="{E778C9B5-7ED9-42AB-8579-2D92B168A9E5}" srcOrd="0" destOrd="0" presId="urn:microsoft.com/office/officeart/2008/layout/SquareAccentList"/>
    <dgm:cxn modelId="{94CB33AB-7FD6-4007-A24F-F3FD5DCC4DE1}" type="presParOf" srcId="{F4AB984F-055D-404A-8EA7-31FC22BB292A}" destId="{F41622FB-8DEC-4513-BDE2-61C68434B089}" srcOrd="1" destOrd="0" presId="urn:microsoft.com/office/officeart/2008/layout/SquareAccentList"/>
    <dgm:cxn modelId="{3FF8359C-AD05-4D2D-B51B-CF534E786003}" type="presParOf" srcId="{72AA9739-FDE0-4CBE-8C9D-498B33EE53A1}" destId="{8E1CC194-EAD6-47CA-9991-74DE25D9465D}" srcOrd="1" destOrd="0" presId="urn:microsoft.com/office/officeart/2008/layout/SquareAccentList"/>
    <dgm:cxn modelId="{930A694F-F9EB-4D3A-9E0D-532AE9FDBCEA}" type="presParOf" srcId="{8E1CC194-EAD6-47CA-9991-74DE25D9465D}" destId="{B57BDBB2-D509-48A1-A6B8-E5C6C980D67E}" srcOrd="0" destOrd="0" presId="urn:microsoft.com/office/officeart/2008/layout/SquareAccentList"/>
    <dgm:cxn modelId="{263E3E82-5B0B-4D1F-A6D1-4B76B91E1EF5}" type="presParOf" srcId="{B57BDBB2-D509-48A1-A6B8-E5C6C980D67E}" destId="{AA0FF365-0FCA-4FA9-B957-FB50E227B7CD}" srcOrd="0" destOrd="0" presId="urn:microsoft.com/office/officeart/2008/layout/SquareAccentList"/>
    <dgm:cxn modelId="{A69C88A3-A59B-4E9C-8765-DB6AADC0DD39}" type="presParOf" srcId="{B57BDBB2-D509-48A1-A6B8-E5C6C980D67E}" destId="{BAAB70BD-2EC1-4BA1-853E-8911FFC9F106}" srcOrd="1" destOrd="0" presId="urn:microsoft.com/office/officeart/2008/layout/SquareAccentList"/>
    <dgm:cxn modelId="{6245D366-2E89-455E-9DA0-A17689A285A4}" type="presParOf" srcId="{B57BDBB2-D509-48A1-A6B8-E5C6C980D67E}" destId="{FC0D577B-1A06-45CC-8EC3-F9FD6C16EDB0}" srcOrd="2" destOrd="0" presId="urn:microsoft.com/office/officeart/2008/layout/SquareAccentList"/>
    <dgm:cxn modelId="{27C7874E-0437-45A9-8C66-67CC5C101E86}" type="presParOf" srcId="{8E1CC194-EAD6-47CA-9991-74DE25D9465D}" destId="{2CBE8F37-6316-4D71-A6B6-FF8448F5B604}" srcOrd="1" destOrd="0" presId="urn:microsoft.com/office/officeart/2008/layout/SquareAccentList"/>
    <dgm:cxn modelId="{D478EE71-34E4-4510-8976-2F0543F49FF8}" type="presParOf" srcId="{2CBE8F37-6316-4D71-A6B6-FF8448F5B604}" destId="{67B5A216-E139-43E9-B0AD-C0EC4F32A56C}" srcOrd="0" destOrd="0" presId="urn:microsoft.com/office/officeart/2008/layout/SquareAccentList"/>
    <dgm:cxn modelId="{C8EC1EC8-E722-4070-BDD9-A09A5EC82669}" type="presParOf" srcId="{67B5A216-E139-43E9-B0AD-C0EC4F32A56C}" destId="{8B34BB43-E65D-4ACA-B107-A9D484DFE6A2}" srcOrd="0" destOrd="0" presId="urn:microsoft.com/office/officeart/2008/layout/SquareAccentList"/>
    <dgm:cxn modelId="{0BC1112F-04CB-4064-A2A6-70154678E47B}" type="presParOf" srcId="{67B5A216-E139-43E9-B0AD-C0EC4F32A56C}" destId="{4F2A3DC1-DA19-4157-9DDD-5111DA60731C}" srcOrd="1" destOrd="0" presId="urn:microsoft.com/office/officeart/2008/layout/SquareAccentList"/>
    <dgm:cxn modelId="{CEEE08B1-52F3-480D-A147-7CB4EE6B28D7}" type="presParOf" srcId="{72AA9739-FDE0-4CBE-8C9D-498B33EE53A1}" destId="{B772978A-B12E-43B9-AA53-D9E20660FABC}" srcOrd="2" destOrd="0" presId="urn:microsoft.com/office/officeart/2008/layout/SquareAccentList"/>
    <dgm:cxn modelId="{162A1826-2CA4-4A2A-B874-721A630F55E1}" type="presParOf" srcId="{B772978A-B12E-43B9-AA53-D9E20660FABC}" destId="{8CCEE936-3103-4DF3-BC94-8CD502ACC302}" srcOrd="0" destOrd="0" presId="urn:microsoft.com/office/officeart/2008/layout/SquareAccentList"/>
    <dgm:cxn modelId="{BF4478D2-BFE5-4D02-8C05-1852257A0D42}" type="presParOf" srcId="{8CCEE936-3103-4DF3-BC94-8CD502ACC302}" destId="{E2D8B736-3A43-4C80-8E17-8D4547D25C69}" srcOrd="0" destOrd="0" presId="urn:microsoft.com/office/officeart/2008/layout/SquareAccentList"/>
    <dgm:cxn modelId="{C10CFD84-2917-4560-95A9-6D08576CD61B}" type="presParOf" srcId="{8CCEE936-3103-4DF3-BC94-8CD502ACC302}" destId="{7497113E-6E17-4B9C-947A-D26B8A546075}" srcOrd="1" destOrd="0" presId="urn:microsoft.com/office/officeart/2008/layout/SquareAccentList"/>
    <dgm:cxn modelId="{F35C4B3D-FD89-425E-96D4-A54763EE5AED}" type="presParOf" srcId="{8CCEE936-3103-4DF3-BC94-8CD502ACC302}" destId="{6DE1BF72-1DC1-4ACD-9C39-0ECF9887F769}" srcOrd="2" destOrd="0" presId="urn:microsoft.com/office/officeart/2008/layout/SquareAccentList"/>
    <dgm:cxn modelId="{680AED44-CE41-4AAF-8D55-249E390B8481}" type="presParOf" srcId="{B772978A-B12E-43B9-AA53-D9E20660FABC}" destId="{A94CAF17-6E51-46A8-AAF1-4CA7FC34CEC9}" srcOrd="1" destOrd="0" presId="urn:microsoft.com/office/officeart/2008/layout/SquareAccentList"/>
    <dgm:cxn modelId="{BFE7C6A1-BCFF-4B1C-977F-3ABC72E85BBD}" type="presParOf" srcId="{A94CAF17-6E51-46A8-AAF1-4CA7FC34CEC9}" destId="{631BF91E-3B96-4835-A654-E52EE63ADF90}" srcOrd="0" destOrd="0" presId="urn:microsoft.com/office/officeart/2008/layout/SquareAccentList"/>
    <dgm:cxn modelId="{7CD7CA03-73A9-4066-8F8A-1397EB4CB592}" type="presParOf" srcId="{631BF91E-3B96-4835-A654-E52EE63ADF90}" destId="{D7DFA03B-B585-4390-BD3C-C6A29069D0F8}" srcOrd="0" destOrd="0" presId="urn:microsoft.com/office/officeart/2008/layout/SquareAccentList"/>
    <dgm:cxn modelId="{284DDDB9-624E-4B03-B6DE-FD47DCA93A87}" type="presParOf" srcId="{631BF91E-3B96-4835-A654-E52EE63ADF90}" destId="{ED91E71F-56FA-4BA4-BBA9-7E8953F86705}" srcOrd="1" destOrd="0" presId="urn:microsoft.com/office/officeart/2008/layout/SquareAccentList"/>
    <dgm:cxn modelId="{264E7C6F-A829-4CFA-9BA9-4765BA09888C}" type="presParOf" srcId="{A94CAF17-6E51-46A8-AAF1-4CA7FC34CEC9}" destId="{CDD3C361-D81E-4F79-BBAB-9E7F15258114}" srcOrd="1" destOrd="0" presId="urn:microsoft.com/office/officeart/2008/layout/SquareAccentList"/>
    <dgm:cxn modelId="{F30C42EA-703D-46A4-8013-F119A7781B6D}" type="presParOf" srcId="{CDD3C361-D81E-4F79-BBAB-9E7F15258114}" destId="{495E489D-F395-4BA2-98D3-C30388001313}" srcOrd="0" destOrd="0" presId="urn:microsoft.com/office/officeart/2008/layout/SquareAccentList"/>
    <dgm:cxn modelId="{22A8513E-7DFD-4B8D-B55E-23E02AFAA4D5}" type="presParOf" srcId="{CDD3C361-D81E-4F79-BBAB-9E7F15258114}" destId="{4D063F0D-1C34-49B5-BE39-4D953CB0253F}" srcOrd="1" destOrd="0" presId="urn:microsoft.com/office/officeart/2008/layout/SquareAccentList"/>
    <dgm:cxn modelId="{1052C1F1-0E81-4120-A856-FE23DF5AD5A4}" type="presParOf" srcId="{A94CAF17-6E51-46A8-AAF1-4CA7FC34CEC9}" destId="{844415E7-B6FC-4F63-BEE8-E19A1BA6CB1C}" srcOrd="2" destOrd="0" presId="urn:microsoft.com/office/officeart/2008/layout/SquareAccentList"/>
    <dgm:cxn modelId="{0FDB7629-2FCD-460E-B31F-8EED24DF2BE1}" type="presParOf" srcId="{844415E7-B6FC-4F63-BEE8-E19A1BA6CB1C}" destId="{AF36580B-B4D2-4B23-9622-061DA48D79B5}" srcOrd="0" destOrd="0" presId="urn:microsoft.com/office/officeart/2008/layout/SquareAccentList"/>
    <dgm:cxn modelId="{52BD3582-E0B2-44D7-9F23-B8E633E6B970}" type="presParOf" srcId="{844415E7-B6FC-4F63-BEE8-E19A1BA6CB1C}" destId="{DF526B15-E623-4525-9786-9F2990A4CB4F}" srcOrd="1" destOrd="0" presId="urn:microsoft.com/office/officeart/2008/layout/SquareAccentList"/>
    <dgm:cxn modelId="{F8AC714B-92E8-4F75-8E72-898A9844BED2}" type="presParOf" srcId="{A94CAF17-6E51-46A8-AAF1-4CA7FC34CEC9}" destId="{112D6CC3-0FCE-43F5-ABF8-46F73B8F6A4A}" srcOrd="3" destOrd="0" presId="urn:microsoft.com/office/officeart/2008/layout/SquareAccentList"/>
    <dgm:cxn modelId="{7CF3933D-4626-4A57-8D88-9BC5DAB000E2}" type="presParOf" srcId="{112D6CC3-0FCE-43F5-ABF8-46F73B8F6A4A}" destId="{1C3A3F23-4295-4010-954F-094C8C64AF47}" srcOrd="0" destOrd="0" presId="urn:microsoft.com/office/officeart/2008/layout/SquareAccentList"/>
    <dgm:cxn modelId="{8B3FFF8C-B603-4C3B-A0A0-57BF8D8CEC98}" type="presParOf" srcId="{112D6CC3-0FCE-43F5-ABF8-46F73B8F6A4A}" destId="{8B202B2F-B872-4C75-BD6C-65B4E0C9A146}" srcOrd="1" destOrd="0" presId="urn:microsoft.com/office/officeart/2008/layout/SquareAccentList"/>
    <dgm:cxn modelId="{D1353440-0528-480E-8666-B3F8CD64DB60}" type="presParOf" srcId="{A94CAF17-6E51-46A8-AAF1-4CA7FC34CEC9}" destId="{93626AEB-2F40-40C3-B2A3-64EF350664E8}" srcOrd="4" destOrd="0" presId="urn:microsoft.com/office/officeart/2008/layout/SquareAccentList"/>
    <dgm:cxn modelId="{BFF83EC8-4BF8-4EB2-B4A6-A93C91E3FB1A}" type="presParOf" srcId="{93626AEB-2F40-40C3-B2A3-64EF350664E8}" destId="{AF42D1E9-C39D-4D90-8267-F7F833C36304}" srcOrd="0" destOrd="0" presId="urn:microsoft.com/office/officeart/2008/layout/SquareAccentList"/>
    <dgm:cxn modelId="{6EB41D32-C5A7-4570-BC61-36AA26F8C002}" type="presParOf" srcId="{93626AEB-2F40-40C3-B2A3-64EF350664E8}" destId="{C8DBAFC4-C46E-4EC8-9E19-43D50AB378F5}" srcOrd="1" destOrd="0" presId="urn:microsoft.com/office/officeart/2008/layout/SquareAccentList"/>
    <dgm:cxn modelId="{BBA4A8BF-507A-448B-9B21-AE02BF9D5680}" type="presParOf" srcId="{A94CAF17-6E51-46A8-AAF1-4CA7FC34CEC9}" destId="{AA391770-41C0-4872-AD93-DF15921906BA}" srcOrd="5" destOrd="0" presId="urn:microsoft.com/office/officeart/2008/layout/SquareAccentList"/>
    <dgm:cxn modelId="{959C5034-2451-4858-92B1-88D3D14234ED}" type="presParOf" srcId="{AA391770-41C0-4872-AD93-DF15921906BA}" destId="{1074411D-ADBE-4C14-BB55-6BC58F061FE5}" srcOrd="0" destOrd="0" presId="urn:microsoft.com/office/officeart/2008/layout/SquareAccentList"/>
    <dgm:cxn modelId="{5F7A973B-3215-41CB-B018-12FE48040E6B}" type="presParOf" srcId="{AA391770-41C0-4872-AD93-DF15921906BA}" destId="{776E8C28-2D6C-4C8A-9E6F-B3061130C14F}"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4A5108-0BE4-493A-A53E-1399417D1A9E}" type="doc">
      <dgm:prSet loTypeId="urn:microsoft.com/office/officeart/2005/8/layout/cycle8" loCatId="cycle" qsTypeId="urn:microsoft.com/office/officeart/2005/8/quickstyle/simple3" qsCatId="simple" csTypeId="urn:microsoft.com/office/officeart/2005/8/colors/colorful5" csCatId="colorful" phldr="1"/>
      <dgm:spPr/>
    </dgm:pt>
    <dgm:pt modelId="{D2119439-B17D-4123-B62F-B94BA114AE40}">
      <dgm:prSet phldrT="[文字]" custT="1"/>
      <dgm:spPr/>
      <dgm:t>
        <a:bodyPr/>
        <a:lstStyle/>
        <a:p>
          <a:pPr>
            <a:lnSpc>
              <a:spcPts val="3800"/>
            </a:lnSpc>
            <a:spcAft>
              <a:spcPts val="0"/>
            </a:spcAft>
          </a:pPr>
          <a:r>
            <a:rPr lang="zh-TW" altLang="en-US" sz="3200" b="1" dirty="0">
              <a:effectLst/>
              <a:latin typeface="微軟正黑體" panose="020B0604030504040204" pitchFamily="34" charset="-120"/>
              <a:ea typeface="微軟正黑體" panose="020B0604030504040204" pitchFamily="34" charset="-120"/>
            </a:rPr>
            <a:t>教學</a:t>
          </a:r>
          <a:endParaRPr lang="en-US" altLang="zh-TW" sz="3200" b="1" dirty="0">
            <a:effectLst/>
            <a:latin typeface="微軟正黑體" panose="020B0604030504040204" pitchFamily="34" charset="-120"/>
            <a:ea typeface="微軟正黑體" panose="020B0604030504040204" pitchFamily="34" charset="-120"/>
          </a:endParaRPr>
        </a:p>
        <a:p>
          <a:pPr>
            <a:lnSpc>
              <a:spcPts val="3800"/>
            </a:lnSpc>
            <a:spcAft>
              <a:spcPts val="0"/>
            </a:spcAft>
          </a:pPr>
          <a:r>
            <a:rPr lang="zh-TW" altLang="en-US" sz="3200" b="1" dirty="0">
              <a:effectLst/>
              <a:latin typeface="微軟正黑體" panose="020B0604030504040204" pitchFamily="34" charset="-120"/>
              <a:ea typeface="微軟正黑體" panose="020B0604030504040204" pitchFamily="34" charset="-120"/>
            </a:rPr>
            <a:t>觀察</a:t>
          </a:r>
        </a:p>
      </dgm:t>
    </dgm:pt>
    <dgm:pt modelId="{70A4424E-F286-4B72-8D7A-753E56106CDE}" type="parTrans" cxnId="{546C1635-BE89-4A1E-8982-46334F1F4081}">
      <dgm:prSet/>
      <dgm:spPr/>
      <dgm:t>
        <a:bodyPr/>
        <a:lstStyle/>
        <a:p>
          <a:endParaRPr lang="zh-TW" altLang="en-US">
            <a:effectLst/>
          </a:endParaRPr>
        </a:p>
      </dgm:t>
    </dgm:pt>
    <dgm:pt modelId="{764388DA-F113-4008-9102-3C55E36CB6A2}" type="sibTrans" cxnId="{546C1635-BE89-4A1E-8982-46334F1F4081}">
      <dgm:prSet/>
      <dgm:spPr/>
      <dgm:t>
        <a:bodyPr/>
        <a:lstStyle/>
        <a:p>
          <a:endParaRPr lang="zh-TW" altLang="en-US">
            <a:effectLst/>
          </a:endParaRPr>
        </a:p>
      </dgm:t>
    </dgm:pt>
    <dgm:pt modelId="{44F2CE04-B185-4C6A-861E-55BD0130B2CF}">
      <dgm:prSet phldrT="[文字]" custT="1"/>
      <dgm:spPr/>
      <dgm:t>
        <a:bodyPr/>
        <a:lstStyle/>
        <a:p>
          <a:r>
            <a:rPr lang="zh-TW" altLang="en-US" sz="3200" b="1" dirty="0">
              <a:effectLst/>
              <a:latin typeface="微軟正黑體" panose="020B0604030504040204" pitchFamily="34" charset="-120"/>
              <a:ea typeface="微軟正黑體" panose="020B0604030504040204" pitchFamily="34" charset="-120"/>
            </a:rPr>
            <a:t>專業回饋</a:t>
          </a:r>
        </a:p>
      </dgm:t>
    </dgm:pt>
    <dgm:pt modelId="{11C38648-748B-4C8F-8525-84CA7EE40DDC}" type="parTrans" cxnId="{C7FC9F97-BD74-4630-B1A5-D2B35FC32B46}">
      <dgm:prSet/>
      <dgm:spPr/>
      <dgm:t>
        <a:bodyPr/>
        <a:lstStyle/>
        <a:p>
          <a:endParaRPr lang="zh-TW" altLang="en-US">
            <a:effectLst/>
          </a:endParaRPr>
        </a:p>
      </dgm:t>
    </dgm:pt>
    <dgm:pt modelId="{468F03DC-7FFA-4BEB-B76E-3D61052E682B}" type="sibTrans" cxnId="{C7FC9F97-BD74-4630-B1A5-D2B35FC32B46}">
      <dgm:prSet/>
      <dgm:spPr/>
      <dgm:t>
        <a:bodyPr/>
        <a:lstStyle/>
        <a:p>
          <a:endParaRPr lang="zh-TW" altLang="en-US">
            <a:effectLst/>
          </a:endParaRPr>
        </a:p>
      </dgm:t>
    </dgm:pt>
    <dgm:pt modelId="{3CE4131A-89FF-421C-991B-97C27731D9C8}">
      <dgm:prSet phldrT="[文字]" custT="1"/>
      <dgm:spPr/>
      <dgm:t>
        <a:bodyPr/>
        <a:lstStyle/>
        <a:p>
          <a:r>
            <a:rPr lang="zh-TW" altLang="en-US" sz="3200" b="1" dirty="0">
              <a:effectLst/>
              <a:latin typeface="微軟正黑體" panose="020B0604030504040204" pitchFamily="34" charset="-120"/>
              <a:ea typeface="微軟正黑體" panose="020B0604030504040204" pitchFamily="34" charset="-120"/>
            </a:rPr>
            <a:t>共同備課</a:t>
          </a:r>
        </a:p>
      </dgm:t>
    </dgm:pt>
    <dgm:pt modelId="{B3FA8513-F139-4D0E-A453-E42BC80E3899}" type="parTrans" cxnId="{02A47FFD-5F3C-48AD-B3D4-765634439C9E}">
      <dgm:prSet/>
      <dgm:spPr/>
      <dgm:t>
        <a:bodyPr/>
        <a:lstStyle/>
        <a:p>
          <a:endParaRPr lang="zh-TW" altLang="en-US">
            <a:effectLst/>
          </a:endParaRPr>
        </a:p>
      </dgm:t>
    </dgm:pt>
    <dgm:pt modelId="{25CA1B1E-726F-4340-9A09-1B74BA4D8900}" type="sibTrans" cxnId="{02A47FFD-5F3C-48AD-B3D4-765634439C9E}">
      <dgm:prSet/>
      <dgm:spPr/>
      <dgm:t>
        <a:bodyPr/>
        <a:lstStyle/>
        <a:p>
          <a:endParaRPr lang="zh-TW" altLang="en-US">
            <a:effectLst/>
          </a:endParaRPr>
        </a:p>
      </dgm:t>
    </dgm:pt>
    <dgm:pt modelId="{14E84C80-1435-4636-BFD2-045AB1541227}" type="pres">
      <dgm:prSet presAssocID="{764A5108-0BE4-493A-A53E-1399417D1A9E}" presName="compositeShape" presStyleCnt="0">
        <dgm:presLayoutVars>
          <dgm:chMax val="7"/>
          <dgm:dir/>
          <dgm:resizeHandles val="exact"/>
        </dgm:presLayoutVars>
      </dgm:prSet>
      <dgm:spPr/>
    </dgm:pt>
    <dgm:pt modelId="{6451FED7-57E4-455C-859B-CA3FCB2178DF}" type="pres">
      <dgm:prSet presAssocID="{764A5108-0BE4-493A-A53E-1399417D1A9E}" presName="wedge1" presStyleLbl="node1" presStyleIdx="0" presStyleCnt="3"/>
      <dgm:spPr/>
    </dgm:pt>
    <dgm:pt modelId="{DF4A59B1-9EE5-4AF4-BB36-94AB7C9BE042}" type="pres">
      <dgm:prSet presAssocID="{764A5108-0BE4-493A-A53E-1399417D1A9E}" presName="dummy1a" presStyleCnt="0"/>
      <dgm:spPr/>
    </dgm:pt>
    <dgm:pt modelId="{38FC5C5D-BDE6-4368-A3CC-263B5C4A36AC}" type="pres">
      <dgm:prSet presAssocID="{764A5108-0BE4-493A-A53E-1399417D1A9E}" presName="dummy1b" presStyleCnt="0"/>
      <dgm:spPr/>
    </dgm:pt>
    <dgm:pt modelId="{146DB8D5-F19A-40FB-ADD6-8D786F284DE4}" type="pres">
      <dgm:prSet presAssocID="{764A5108-0BE4-493A-A53E-1399417D1A9E}" presName="wedge1Tx" presStyleLbl="node1" presStyleIdx="0" presStyleCnt="3">
        <dgm:presLayoutVars>
          <dgm:chMax val="0"/>
          <dgm:chPref val="0"/>
          <dgm:bulletEnabled val="1"/>
        </dgm:presLayoutVars>
      </dgm:prSet>
      <dgm:spPr/>
    </dgm:pt>
    <dgm:pt modelId="{3194DAFC-D87C-45D4-8934-A9DD33799427}" type="pres">
      <dgm:prSet presAssocID="{764A5108-0BE4-493A-A53E-1399417D1A9E}" presName="wedge2" presStyleLbl="node1" presStyleIdx="1" presStyleCnt="3"/>
      <dgm:spPr/>
    </dgm:pt>
    <dgm:pt modelId="{433926E5-085E-4CE0-8295-AE4267AC3DC8}" type="pres">
      <dgm:prSet presAssocID="{764A5108-0BE4-493A-A53E-1399417D1A9E}" presName="dummy2a" presStyleCnt="0"/>
      <dgm:spPr/>
    </dgm:pt>
    <dgm:pt modelId="{4A03ACC0-94A5-4A9E-A136-A0CBC367DF74}" type="pres">
      <dgm:prSet presAssocID="{764A5108-0BE4-493A-A53E-1399417D1A9E}" presName="dummy2b" presStyleCnt="0"/>
      <dgm:spPr/>
    </dgm:pt>
    <dgm:pt modelId="{E8CB05DA-F801-45E4-8E4F-0CEB228CB59F}" type="pres">
      <dgm:prSet presAssocID="{764A5108-0BE4-493A-A53E-1399417D1A9E}" presName="wedge2Tx" presStyleLbl="node1" presStyleIdx="1" presStyleCnt="3">
        <dgm:presLayoutVars>
          <dgm:chMax val="0"/>
          <dgm:chPref val="0"/>
          <dgm:bulletEnabled val="1"/>
        </dgm:presLayoutVars>
      </dgm:prSet>
      <dgm:spPr/>
    </dgm:pt>
    <dgm:pt modelId="{4E27B491-40FF-4D61-AFEB-DA74F9F7295B}" type="pres">
      <dgm:prSet presAssocID="{764A5108-0BE4-493A-A53E-1399417D1A9E}" presName="wedge3" presStyleLbl="node1" presStyleIdx="2" presStyleCnt="3"/>
      <dgm:spPr/>
    </dgm:pt>
    <dgm:pt modelId="{B4B32D17-1421-4E05-AF57-7873A7F1B571}" type="pres">
      <dgm:prSet presAssocID="{764A5108-0BE4-493A-A53E-1399417D1A9E}" presName="dummy3a" presStyleCnt="0"/>
      <dgm:spPr/>
    </dgm:pt>
    <dgm:pt modelId="{A113AFEC-959F-4971-8486-2A3C735461BD}" type="pres">
      <dgm:prSet presAssocID="{764A5108-0BE4-493A-A53E-1399417D1A9E}" presName="dummy3b" presStyleCnt="0"/>
      <dgm:spPr/>
    </dgm:pt>
    <dgm:pt modelId="{F78C37DD-DDFD-43FB-A653-9FAD92460561}" type="pres">
      <dgm:prSet presAssocID="{764A5108-0BE4-493A-A53E-1399417D1A9E}" presName="wedge3Tx" presStyleLbl="node1" presStyleIdx="2" presStyleCnt="3">
        <dgm:presLayoutVars>
          <dgm:chMax val="0"/>
          <dgm:chPref val="0"/>
          <dgm:bulletEnabled val="1"/>
        </dgm:presLayoutVars>
      </dgm:prSet>
      <dgm:spPr/>
    </dgm:pt>
    <dgm:pt modelId="{5A7C84FF-628A-45A4-B2C8-B844183BDF09}" type="pres">
      <dgm:prSet presAssocID="{25CA1B1E-726F-4340-9A09-1B74BA4D8900}" presName="arrowWedge1" presStyleLbl="fgSibTrans2D1" presStyleIdx="0" presStyleCnt="3"/>
      <dgm:spPr/>
    </dgm:pt>
    <dgm:pt modelId="{E51DD401-739F-464C-8F57-1A2782229A3A}" type="pres">
      <dgm:prSet presAssocID="{764388DA-F113-4008-9102-3C55E36CB6A2}" presName="arrowWedge2" presStyleLbl="fgSibTrans2D1" presStyleIdx="1" presStyleCnt="3" custLinFactNeighborX="-1295"/>
      <dgm:spPr/>
    </dgm:pt>
    <dgm:pt modelId="{78274706-CB31-442E-AAA1-9B4B779FBD80}" type="pres">
      <dgm:prSet presAssocID="{468F03DC-7FFA-4BEB-B76E-3D61052E682B}" presName="arrowWedge3" presStyleLbl="fgSibTrans2D1" presStyleIdx="2" presStyleCnt="3"/>
      <dgm:spPr/>
    </dgm:pt>
  </dgm:ptLst>
  <dgm:cxnLst>
    <dgm:cxn modelId="{EF17F30D-CAB7-4702-8FF6-24AE6AE68F80}" type="presOf" srcId="{D2119439-B17D-4123-B62F-B94BA114AE40}" destId="{E8CB05DA-F801-45E4-8E4F-0CEB228CB59F}" srcOrd="1" destOrd="0" presId="urn:microsoft.com/office/officeart/2005/8/layout/cycle8"/>
    <dgm:cxn modelId="{546C1635-BE89-4A1E-8982-46334F1F4081}" srcId="{764A5108-0BE4-493A-A53E-1399417D1A9E}" destId="{D2119439-B17D-4123-B62F-B94BA114AE40}" srcOrd="1" destOrd="0" parTransId="{70A4424E-F286-4B72-8D7A-753E56106CDE}" sibTransId="{764388DA-F113-4008-9102-3C55E36CB6A2}"/>
    <dgm:cxn modelId="{A20EA74A-D2A3-4982-A286-729EC7CDEE2F}" type="presOf" srcId="{764A5108-0BE4-493A-A53E-1399417D1A9E}" destId="{14E84C80-1435-4636-BFD2-045AB1541227}" srcOrd="0" destOrd="0" presId="urn:microsoft.com/office/officeart/2005/8/layout/cycle8"/>
    <dgm:cxn modelId="{C7FC9F97-BD74-4630-B1A5-D2B35FC32B46}" srcId="{764A5108-0BE4-493A-A53E-1399417D1A9E}" destId="{44F2CE04-B185-4C6A-861E-55BD0130B2CF}" srcOrd="2" destOrd="0" parTransId="{11C38648-748B-4C8F-8525-84CA7EE40DDC}" sibTransId="{468F03DC-7FFA-4BEB-B76E-3D61052E682B}"/>
    <dgm:cxn modelId="{4691BDA1-90DA-45D9-805C-80221594565E}" type="presOf" srcId="{44F2CE04-B185-4C6A-861E-55BD0130B2CF}" destId="{F78C37DD-DDFD-43FB-A653-9FAD92460561}" srcOrd="1" destOrd="0" presId="urn:microsoft.com/office/officeart/2005/8/layout/cycle8"/>
    <dgm:cxn modelId="{09008AA4-1008-473B-A860-EAA2E5CC54EB}" type="presOf" srcId="{D2119439-B17D-4123-B62F-B94BA114AE40}" destId="{3194DAFC-D87C-45D4-8934-A9DD33799427}" srcOrd="0" destOrd="0" presId="urn:microsoft.com/office/officeart/2005/8/layout/cycle8"/>
    <dgm:cxn modelId="{CEFA1AB3-1554-4145-8594-6F80BFD68D22}" type="presOf" srcId="{44F2CE04-B185-4C6A-861E-55BD0130B2CF}" destId="{4E27B491-40FF-4D61-AFEB-DA74F9F7295B}" srcOrd="0" destOrd="0" presId="urn:microsoft.com/office/officeart/2005/8/layout/cycle8"/>
    <dgm:cxn modelId="{53A979EF-9DA1-4209-8CBD-A228D4B0DB8D}" type="presOf" srcId="{3CE4131A-89FF-421C-991B-97C27731D9C8}" destId="{146DB8D5-F19A-40FB-ADD6-8D786F284DE4}" srcOrd="1" destOrd="0" presId="urn:microsoft.com/office/officeart/2005/8/layout/cycle8"/>
    <dgm:cxn modelId="{D8A6C8F0-2985-4152-BDE6-9371E499519A}" type="presOf" srcId="{3CE4131A-89FF-421C-991B-97C27731D9C8}" destId="{6451FED7-57E4-455C-859B-CA3FCB2178DF}" srcOrd="0" destOrd="0" presId="urn:microsoft.com/office/officeart/2005/8/layout/cycle8"/>
    <dgm:cxn modelId="{02A47FFD-5F3C-48AD-B3D4-765634439C9E}" srcId="{764A5108-0BE4-493A-A53E-1399417D1A9E}" destId="{3CE4131A-89FF-421C-991B-97C27731D9C8}" srcOrd="0" destOrd="0" parTransId="{B3FA8513-F139-4D0E-A453-E42BC80E3899}" sibTransId="{25CA1B1E-726F-4340-9A09-1B74BA4D8900}"/>
    <dgm:cxn modelId="{74402A9B-0867-4A49-8B52-EBEAFDAF3D98}" type="presParOf" srcId="{14E84C80-1435-4636-BFD2-045AB1541227}" destId="{6451FED7-57E4-455C-859B-CA3FCB2178DF}" srcOrd="0" destOrd="0" presId="urn:microsoft.com/office/officeart/2005/8/layout/cycle8"/>
    <dgm:cxn modelId="{4BCA4C57-CFC2-4AB1-9A6A-09162C8FB718}" type="presParOf" srcId="{14E84C80-1435-4636-BFD2-045AB1541227}" destId="{DF4A59B1-9EE5-4AF4-BB36-94AB7C9BE042}" srcOrd="1" destOrd="0" presId="urn:microsoft.com/office/officeart/2005/8/layout/cycle8"/>
    <dgm:cxn modelId="{05A07B82-E66C-4982-8BE9-6351DDA993D8}" type="presParOf" srcId="{14E84C80-1435-4636-BFD2-045AB1541227}" destId="{38FC5C5D-BDE6-4368-A3CC-263B5C4A36AC}" srcOrd="2" destOrd="0" presId="urn:microsoft.com/office/officeart/2005/8/layout/cycle8"/>
    <dgm:cxn modelId="{D0B1E612-BD1F-4662-A5AA-289EDB3C8197}" type="presParOf" srcId="{14E84C80-1435-4636-BFD2-045AB1541227}" destId="{146DB8D5-F19A-40FB-ADD6-8D786F284DE4}" srcOrd="3" destOrd="0" presId="urn:microsoft.com/office/officeart/2005/8/layout/cycle8"/>
    <dgm:cxn modelId="{81652E9F-AD2B-472A-8116-295845797B0B}" type="presParOf" srcId="{14E84C80-1435-4636-BFD2-045AB1541227}" destId="{3194DAFC-D87C-45D4-8934-A9DD33799427}" srcOrd="4" destOrd="0" presId="urn:microsoft.com/office/officeart/2005/8/layout/cycle8"/>
    <dgm:cxn modelId="{D207374C-2FDC-4063-916E-EF0E3C5CAA18}" type="presParOf" srcId="{14E84C80-1435-4636-BFD2-045AB1541227}" destId="{433926E5-085E-4CE0-8295-AE4267AC3DC8}" srcOrd="5" destOrd="0" presId="urn:microsoft.com/office/officeart/2005/8/layout/cycle8"/>
    <dgm:cxn modelId="{285A3061-95B5-4CD7-8787-61A465EA9C5F}" type="presParOf" srcId="{14E84C80-1435-4636-BFD2-045AB1541227}" destId="{4A03ACC0-94A5-4A9E-A136-A0CBC367DF74}" srcOrd="6" destOrd="0" presId="urn:microsoft.com/office/officeart/2005/8/layout/cycle8"/>
    <dgm:cxn modelId="{60D2E4AD-3321-4251-A01F-DC9B6D5F61F9}" type="presParOf" srcId="{14E84C80-1435-4636-BFD2-045AB1541227}" destId="{E8CB05DA-F801-45E4-8E4F-0CEB228CB59F}" srcOrd="7" destOrd="0" presId="urn:microsoft.com/office/officeart/2005/8/layout/cycle8"/>
    <dgm:cxn modelId="{3ADFCB47-87E6-4149-B564-99E3A2A6E577}" type="presParOf" srcId="{14E84C80-1435-4636-BFD2-045AB1541227}" destId="{4E27B491-40FF-4D61-AFEB-DA74F9F7295B}" srcOrd="8" destOrd="0" presId="urn:microsoft.com/office/officeart/2005/8/layout/cycle8"/>
    <dgm:cxn modelId="{AF609429-7714-4E84-B5A9-518EB2C88323}" type="presParOf" srcId="{14E84C80-1435-4636-BFD2-045AB1541227}" destId="{B4B32D17-1421-4E05-AF57-7873A7F1B571}" srcOrd="9" destOrd="0" presId="urn:microsoft.com/office/officeart/2005/8/layout/cycle8"/>
    <dgm:cxn modelId="{2A890EF3-2371-486F-BC98-15719A81308C}" type="presParOf" srcId="{14E84C80-1435-4636-BFD2-045AB1541227}" destId="{A113AFEC-959F-4971-8486-2A3C735461BD}" srcOrd="10" destOrd="0" presId="urn:microsoft.com/office/officeart/2005/8/layout/cycle8"/>
    <dgm:cxn modelId="{0AADFDA7-E9CE-4DDB-8277-4C9BA219CE96}" type="presParOf" srcId="{14E84C80-1435-4636-BFD2-045AB1541227}" destId="{F78C37DD-DDFD-43FB-A653-9FAD92460561}" srcOrd="11" destOrd="0" presId="urn:microsoft.com/office/officeart/2005/8/layout/cycle8"/>
    <dgm:cxn modelId="{84CB62C5-3DF9-419C-BD9F-3641C28F9287}" type="presParOf" srcId="{14E84C80-1435-4636-BFD2-045AB1541227}" destId="{5A7C84FF-628A-45A4-B2C8-B844183BDF09}" srcOrd="12" destOrd="0" presId="urn:microsoft.com/office/officeart/2005/8/layout/cycle8"/>
    <dgm:cxn modelId="{18929FC0-3CF8-4C0A-82B9-E6DF6B89D1C4}" type="presParOf" srcId="{14E84C80-1435-4636-BFD2-045AB1541227}" destId="{E51DD401-739F-464C-8F57-1A2782229A3A}" srcOrd="13" destOrd="0" presId="urn:microsoft.com/office/officeart/2005/8/layout/cycle8"/>
    <dgm:cxn modelId="{4832CEBF-352C-4039-A8EB-B6ABBFAE7C87}" type="presParOf" srcId="{14E84C80-1435-4636-BFD2-045AB1541227}" destId="{78274706-CB31-442E-AAA1-9B4B779FBD8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D60FBD-7184-42E0-936D-75D8B1F85A65}" type="doc">
      <dgm:prSet loTypeId="urn:microsoft.com/office/officeart/2005/8/layout/process1" loCatId="process" qsTypeId="urn:microsoft.com/office/officeart/2005/8/quickstyle/simple1" qsCatId="simple" csTypeId="urn:microsoft.com/office/officeart/2005/8/colors/colorful1" csCatId="colorful" phldr="1"/>
      <dgm:spPr/>
    </dgm:pt>
    <dgm:pt modelId="{36D5BC46-831F-4994-B3C3-C6D87EF2872A}">
      <dgm:prSet phldrT="[文字]"/>
      <dgm:spPr/>
      <dgm:t>
        <a:bodyPr/>
        <a:lstStyle/>
        <a:p>
          <a:r>
            <a:rPr lang="zh-TW" altLang="en-US" dirty="0">
              <a:latin typeface="微軟正黑體" panose="020B0604030504040204" pitchFamily="34" charset="-128"/>
              <a:ea typeface="微軟正黑體" panose="020B0604030504040204" pitchFamily="34" charset="-128"/>
            </a:rPr>
            <a:t>訂定計畫</a:t>
          </a:r>
        </a:p>
      </dgm:t>
    </dgm:pt>
    <dgm:pt modelId="{12F8A902-AA92-41D2-B8C0-563F25F8FE37}" type="parTrans" cxnId="{69A5675B-191A-4F81-8AC0-315EA9B2D17B}">
      <dgm:prSet/>
      <dgm:spPr/>
      <dgm:t>
        <a:bodyPr/>
        <a:lstStyle/>
        <a:p>
          <a:endParaRPr lang="zh-TW" altLang="en-US">
            <a:latin typeface="微軟正黑體" panose="020B0604030504040204" pitchFamily="34" charset="-128"/>
            <a:ea typeface="微軟正黑體" panose="020B0604030504040204" pitchFamily="34" charset="-128"/>
          </a:endParaRPr>
        </a:p>
      </dgm:t>
    </dgm:pt>
    <dgm:pt modelId="{FD7663C8-E17E-4C5A-BA2D-514ECBED93BF}" type="sibTrans" cxnId="{69A5675B-191A-4F81-8AC0-315EA9B2D17B}">
      <dgm:prSet/>
      <dgm:spPr/>
      <dgm:t>
        <a:bodyPr/>
        <a:lstStyle/>
        <a:p>
          <a:endParaRPr lang="zh-TW" altLang="en-US">
            <a:latin typeface="微軟正黑體" panose="020B0604030504040204" pitchFamily="34" charset="-128"/>
            <a:ea typeface="微軟正黑體" panose="020B0604030504040204" pitchFamily="34" charset="-128"/>
          </a:endParaRPr>
        </a:p>
      </dgm:t>
    </dgm:pt>
    <dgm:pt modelId="{8A00194D-44E3-49C8-8C18-F299CD835846}">
      <dgm:prSet phldrT="[文字]"/>
      <dgm:spPr/>
      <dgm:t>
        <a:bodyPr/>
        <a:lstStyle/>
        <a:p>
          <a:r>
            <a:rPr lang="zh-TW" altLang="en-US" dirty="0">
              <a:latin typeface="微軟正黑體" panose="020B0604030504040204" pitchFamily="34" charset="-128"/>
              <a:ea typeface="微軟正黑體" panose="020B0604030504040204" pitchFamily="34" charset="-128"/>
            </a:rPr>
            <a:t>家長宣導</a:t>
          </a:r>
        </a:p>
      </dgm:t>
    </dgm:pt>
    <dgm:pt modelId="{8298E0ED-FE70-4C18-A354-AAFC4C42F2C0}" type="parTrans" cxnId="{5ABFC469-FEF9-4067-B297-8FF6BF5C068C}">
      <dgm:prSet/>
      <dgm:spPr/>
      <dgm:t>
        <a:bodyPr/>
        <a:lstStyle/>
        <a:p>
          <a:endParaRPr lang="zh-TW" altLang="en-US">
            <a:latin typeface="微軟正黑體" panose="020B0604030504040204" pitchFamily="34" charset="-128"/>
            <a:ea typeface="微軟正黑體" panose="020B0604030504040204" pitchFamily="34" charset="-128"/>
          </a:endParaRPr>
        </a:p>
      </dgm:t>
    </dgm:pt>
    <dgm:pt modelId="{E4A70FFF-5C79-40A5-A744-BAC95E099C3D}" type="sibTrans" cxnId="{5ABFC469-FEF9-4067-B297-8FF6BF5C068C}">
      <dgm:prSet/>
      <dgm:spPr/>
      <dgm:t>
        <a:bodyPr/>
        <a:lstStyle/>
        <a:p>
          <a:endParaRPr lang="zh-TW" altLang="en-US">
            <a:latin typeface="微軟正黑體" panose="020B0604030504040204" pitchFamily="34" charset="-128"/>
            <a:ea typeface="微軟正黑體" panose="020B0604030504040204" pitchFamily="34" charset="-128"/>
          </a:endParaRPr>
        </a:p>
      </dgm:t>
    </dgm:pt>
    <dgm:pt modelId="{514E67A8-ECDF-4262-AF1D-FF4EA47E4282}">
      <dgm:prSet phldrT="[文字]"/>
      <dgm:spPr/>
      <dgm:t>
        <a:bodyPr/>
        <a:lstStyle/>
        <a:p>
          <a:r>
            <a:rPr lang="zh-TW" altLang="en-US" dirty="0">
              <a:latin typeface="微軟正黑體" panose="020B0604030504040204" pitchFamily="34" charset="-128"/>
              <a:ea typeface="微軟正黑體" panose="020B0604030504040204" pitchFamily="34" charset="-128"/>
            </a:rPr>
            <a:t>行政流程</a:t>
          </a:r>
        </a:p>
      </dgm:t>
    </dgm:pt>
    <dgm:pt modelId="{977A8DF1-B171-4CD0-AFB4-3809962499BF}" type="parTrans" cxnId="{5694A8BD-2BE2-475B-9057-7C68C69B82CE}">
      <dgm:prSet/>
      <dgm:spPr/>
      <dgm:t>
        <a:bodyPr/>
        <a:lstStyle/>
        <a:p>
          <a:endParaRPr lang="zh-TW" altLang="en-US">
            <a:latin typeface="微軟正黑體" panose="020B0604030504040204" pitchFamily="34" charset="-128"/>
            <a:ea typeface="微軟正黑體" panose="020B0604030504040204" pitchFamily="34" charset="-128"/>
          </a:endParaRPr>
        </a:p>
      </dgm:t>
    </dgm:pt>
    <dgm:pt modelId="{1A92B374-295C-48DE-850C-37B352EAE488}" type="sibTrans" cxnId="{5694A8BD-2BE2-475B-9057-7C68C69B82CE}">
      <dgm:prSet/>
      <dgm:spPr/>
      <dgm:t>
        <a:bodyPr/>
        <a:lstStyle/>
        <a:p>
          <a:endParaRPr lang="zh-TW" altLang="en-US">
            <a:latin typeface="微軟正黑體" panose="020B0604030504040204" pitchFamily="34" charset="-128"/>
            <a:ea typeface="微軟正黑體" panose="020B0604030504040204" pitchFamily="34" charset="-128"/>
          </a:endParaRPr>
        </a:p>
      </dgm:t>
    </dgm:pt>
    <dgm:pt modelId="{2A65542F-749D-4DB9-84FD-89E54E68036E}" type="pres">
      <dgm:prSet presAssocID="{BFD60FBD-7184-42E0-936D-75D8B1F85A65}" presName="Name0" presStyleCnt="0">
        <dgm:presLayoutVars>
          <dgm:dir/>
          <dgm:resizeHandles val="exact"/>
        </dgm:presLayoutVars>
      </dgm:prSet>
      <dgm:spPr/>
    </dgm:pt>
    <dgm:pt modelId="{6FBBB82E-3861-4317-9408-16DAC1100179}" type="pres">
      <dgm:prSet presAssocID="{36D5BC46-831F-4994-B3C3-C6D87EF2872A}" presName="node" presStyleLbl="node1" presStyleIdx="0" presStyleCnt="3">
        <dgm:presLayoutVars>
          <dgm:bulletEnabled val="1"/>
        </dgm:presLayoutVars>
      </dgm:prSet>
      <dgm:spPr/>
    </dgm:pt>
    <dgm:pt modelId="{A8C327AA-1BE2-4879-84C0-DFD5262CA364}" type="pres">
      <dgm:prSet presAssocID="{FD7663C8-E17E-4C5A-BA2D-514ECBED93BF}" presName="sibTrans" presStyleLbl="sibTrans2D1" presStyleIdx="0" presStyleCnt="2"/>
      <dgm:spPr/>
    </dgm:pt>
    <dgm:pt modelId="{662C6BB5-E1D3-4539-9532-FB9B13E44D67}" type="pres">
      <dgm:prSet presAssocID="{FD7663C8-E17E-4C5A-BA2D-514ECBED93BF}" presName="connectorText" presStyleLbl="sibTrans2D1" presStyleIdx="0" presStyleCnt="2"/>
      <dgm:spPr/>
    </dgm:pt>
    <dgm:pt modelId="{C9052701-9888-4750-8D7F-6EFDE7AC73F9}" type="pres">
      <dgm:prSet presAssocID="{8A00194D-44E3-49C8-8C18-F299CD835846}" presName="node" presStyleLbl="node1" presStyleIdx="1" presStyleCnt="3">
        <dgm:presLayoutVars>
          <dgm:bulletEnabled val="1"/>
        </dgm:presLayoutVars>
      </dgm:prSet>
      <dgm:spPr/>
    </dgm:pt>
    <dgm:pt modelId="{FDD047DE-EFC8-4D4C-A37B-6ADF728945FB}" type="pres">
      <dgm:prSet presAssocID="{E4A70FFF-5C79-40A5-A744-BAC95E099C3D}" presName="sibTrans" presStyleLbl="sibTrans2D1" presStyleIdx="1" presStyleCnt="2"/>
      <dgm:spPr/>
    </dgm:pt>
    <dgm:pt modelId="{0DB86C6C-AE4C-471B-BE65-7D32A87B12AC}" type="pres">
      <dgm:prSet presAssocID="{E4A70FFF-5C79-40A5-A744-BAC95E099C3D}" presName="connectorText" presStyleLbl="sibTrans2D1" presStyleIdx="1" presStyleCnt="2"/>
      <dgm:spPr/>
    </dgm:pt>
    <dgm:pt modelId="{93312825-2112-4624-88CF-428F8EB397EB}" type="pres">
      <dgm:prSet presAssocID="{514E67A8-ECDF-4262-AF1D-FF4EA47E4282}" presName="node" presStyleLbl="node1" presStyleIdx="2" presStyleCnt="3">
        <dgm:presLayoutVars>
          <dgm:bulletEnabled val="1"/>
        </dgm:presLayoutVars>
      </dgm:prSet>
      <dgm:spPr/>
    </dgm:pt>
  </dgm:ptLst>
  <dgm:cxnLst>
    <dgm:cxn modelId="{69A5675B-191A-4F81-8AC0-315EA9B2D17B}" srcId="{BFD60FBD-7184-42E0-936D-75D8B1F85A65}" destId="{36D5BC46-831F-4994-B3C3-C6D87EF2872A}" srcOrd="0" destOrd="0" parTransId="{12F8A902-AA92-41D2-B8C0-563F25F8FE37}" sibTransId="{FD7663C8-E17E-4C5A-BA2D-514ECBED93BF}"/>
    <dgm:cxn modelId="{C4A72360-7317-48EF-BE47-F02B295BA68B}" type="presOf" srcId="{FD7663C8-E17E-4C5A-BA2D-514ECBED93BF}" destId="{A8C327AA-1BE2-4879-84C0-DFD5262CA364}" srcOrd="0" destOrd="0" presId="urn:microsoft.com/office/officeart/2005/8/layout/process1"/>
    <dgm:cxn modelId="{D1BE5E61-8CFA-45CD-AE7E-245CCD26A3F6}" type="presOf" srcId="{36D5BC46-831F-4994-B3C3-C6D87EF2872A}" destId="{6FBBB82E-3861-4317-9408-16DAC1100179}" srcOrd="0" destOrd="0" presId="urn:microsoft.com/office/officeart/2005/8/layout/process1"/>
    <dgm:cxn modelId="{8CA3CC63-23E6-44DB-8DB5-451FB184153A}" type="presOf" srcId="{BFD60FBD-7184-42E0-936D-75D8B1F85A65}" destId="{2A65542F-749D-4DB9-84FD-89E54E68036E}" srcOrd="0" destOrd="0" presId="urn:microsoft.com/office/officeart/2005/8/layout/process1"/>
    <dgm:cxn modelId="{5ABFC469-FEF9-4067-B297-8FF6BF5C068C}" srcId="{BFD60FBD-7184-42E0-936D-75D8B1F85A65}" destId="{8A00194D-44E3-49C8-8C18-F299CD835846}" srcOrd="1" destOrd="0" parTransId="{8298E0ED-FE70-4C18-A354-AAFC4C42F2C0}" sibTransId="{E4A70FFF-5C79-40A5-A744-BAC95E099C3D}"/>
    <dgm:cxn modelId="{3D9F6E4C-CEB6-4FBD-81A5-BA68739A46BB}" type="presOf" srcId="{E4A70FFF-5C79-40A5-A744-BAC95E099C3D}" destId="{0DB86C6C-AE4C-471B-BE65-7D32A87B12AC}" srcOrd="1" destOrd="0" presId="urn:microsoft.com/office/officeart/2005/8/layout/process1"/>
    <dgm:cxn modelId="{BFAE357C-7147-4113-95F6-89DD69970A7C}" type="presOf" srcId="{E4A70FFF-5C79-40A5-A744-BAC95E099C3D}" destId="{FDD047DE-EFC8-4D4C-A37B-6ADF728945FB}" srcOrd="0" destOrd="0" presId="urn:microsoft.com/office/officeart/2005/8/layout/process1"/>
    <dgm:cxn modelId="{77DA2499-DA24-4CCF-A8C8-EE74DB4E215A}" type="presOf" srcId="{8A00194D-44E3-49C8-8C18-F299CD835846}" destId="{C9052701-9888-4750-8D7F-6EFDE7AC73F9}" srcOrd="0" destOrd="0" presId="urn:microsoft.com/office/officeart/2005/8/layout/process1"/>
    <dgm:cxn modelId="{5694A8BD-2BE2-475B-9057-7C68C69B82CE}" srcId="{BFD60FBD-7184-42E0-936D-75D8B1F85A65}" destId="{514E67A8-ECDF-4262-AF1D-FF4EA47E4282}" srcOrd="2" destOrd="0" parTransId="{977A8DF1-B171-4CD0-AFB4-3809962499BF}" sibTransId="{1A92B374-295C-48DE-850C-37B352EAE488}"/>
    <dgm:cxn modelId="{FFA3E6BE-72A3-4F90-9DF0-B46C9F73DC85}" type="presOf" srcId="{514E67A8-ECDF-4262-AF1D-FF4EA47E4282}" destId="{93312825-2112-4624-88CF-428F8EB397EB}" srcOrd="0" destOrd="0" presId="urn:microsoft.com/office/officeart/2005/8/layout/process1"/>
    <dgm:cxn modelId="{2BB70AEB-046A-47A1-8D9B-2EBBFD743B88}" type="presOf" srcId="{FD7663C8-E17E-4C5A-BA2D-514ECBED93BF}" destId="{662C6BB5-E1D3-4539-9532-FB9B13E44D67}" srcOrd="1" destOrd="0" presId="urn:microsoft.com/office/officeart/2005/8/layout/process1"/>
    <dgm:cxn modelId="{17F48CC7-12FE-4BAE-A719-E5110987D2E1}" type="presParOf" srcId="{2A65542F-749D-4DB9-84FD-89E54E68036E}" destId="{6FBBB82E-3861-4317-9408-16DAC1100179}" srcOrd="0" destOrd="0" presId="urn:microsoft.com/office/officeart/2005/8/layout/process1"/>
    <dgm:cxn modelId="{FB4BAC51-7701-4C49-A474-7B45F1EFC419}" type="presParOf" srcId="{2A65542F-749D-4DB9-84FD-89E54E68036E}" destId="{A8C327AA-1BE2-4879-84C0-DFD5262CA364}" srcOrd="1" destOrd="0" presId="urn:microsoft.com/office/officeart/2005/8/layout/process1"/>
    <dgm:cxn modelId="{D81A7F49-E50D-4133-A840-E0149521CA38}" type="presParOf" srcId="{A8C327AA-1BE2-4879-84C0-DFD5262CA364}" destId="{662C6BB5-E1D3-4539-9532-FB9B13E44D67}" srcOrd="0" destOrd="0" presId="urn:microsoft.com/office/officeart/2005/8/layout/process1"/>
    <dgm:cxn modelId="{46E5E0C8-DB8D-46E5-86A8-0D3EC30B252A}" type="presParOf" srcId="{2A65542F-749D-4DB9-84FD-89E54E68036E}" destId="{C9052701-9888-4750-8D7F-6EFDE7AC73F9}" srcOrd="2" destOrd="0" presId="urn:microsoft.com/office/officeart/2005/8/layout/process1"/>
    <dgm:cxn modelId="{2A8EEE56-3369-40B8-978A-CD24CE1AEB3E}" type="presParOf" srcId="{2A65542F-749D-4DB9-84FD-89E54E68036E}" destId="{FDD047DE-EFC8-4D4C-A37B-6ADF728945FB}" srcOrd="3" destOrd="0" presId="urn:microsoft.com/office/officeart/2005/8/layout/process1"/>
    <dgm:cxn modelId="{5F32E00A-3F85-4AF0-BA49-98C15B0DF033}" type="presParOf" srcId="{FDD047DE-EFC8-4D4C-A37B-6ADF728945FB}" destId="{0DB86C6C-AE4C-471B-BE65-7D32A87B12AC}" srcOrd="0" destOrd="0" presId="urn:microsoft.com/office/officeart/2005/8/layout/process1"/>
    <dgm:cxn modelId="{65B626BF-0B45-45FA-872F-52A8C3CBBCB1}" type="presParOf" srcId="{2A65542F-749D-4DB9-84FD-89E54E68036E}" destId="{93312825-2112-4624-88CF-428F8EB397E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0AA19A-7AEB-4F5D-A026-E146AEBAEF07}" type="doc">
      <dgm:prSet loTypeId="urn:microsoft.com/office/officeart/2005/8/layout/cycle2" loCatId="cycle" qsTypeId="urn:microsoft.com/office/officeart/2005/8/quickstyle/simple2" qsCatId="simple" csTypeId="urn:microsoft.com/office/officeart/2005/8/colors/accent2_1" csCatId="accent2" phldr="1"/>
      <dgm:spPr/>
      <dgm:t>
        <a:bodyPr/>
        <a:lstStyle/>
        <a:p>
          <a:endParaRPr lang="zh-TW" altLang="en-US"/>
        </a:p>
      </dgm:t>
    </dgm:pt>
    <dgm:pt modelId="{CD51451D-5473-473A-9E9C-19769F713782}">
      <dgm:prSet phldrT="[文字]" custT="1"/>
      <dgm:spPr/>
      <dgm:t>
        <a:bodyPr/>
        <a:lstStyle/>
        <a:p>
          <a:r>
            <a:rPr lang="zh-TW" altLang="en-US" sz="2000" dirty="0">
              <a:latin typeface="微軟正黑體" panose="020B0604030504040204" pitchFamily="34" charset="-128"/>
              <a:ea typeface="微軟正黑體" panose="020B0604030504040204" pitchFamily="34" charset="-128"/>
            </a:rPr>
            <a:t>家長</a:t>
          </a:r>
        </a:p>
      </dgm:t>
    </dgm:pt>
    <dgm:pt modelId="{C168A269-B43E-4804-A0BA-3F44B73A3D37}" type="parTrans" cxnId="{4C528006-A1D3-4782-BD32-0609109AEF13}">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17EC6BAB-D52C-4725-B370-15B04B4085DC}" type="sibTrans" cxnId="{4C528006-A1D3-4782-BD32-0609109AEF13}">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E3C317CD-7AD0-47DD-AA0C-239EEFA2E4F9}">
      <dgm:prSet phldrT="[文字]" custT="1"/>
      <dgm:spPr/>
      <dgm:t>
        <a:bodyPr/>
        <a:lstStyle/>
        <a:p>
          <a:r>
            <a:rPr lang="zh-TW" altLang="en-US" sz="2000" dirty="0">
              <a:latin typeface="微軟正黑體" panose="020B0604030504040204" pitchFamily="34" charset="-128"/>
              <a:ea typeface="微軟正黑體" panose="020B0604030504040204" pitchFamily="34" charset="-128"/>
            </a:rPr>
            <a:t>學校</a:t>
          </a:r>
        </a:p>
      </dgm:t>
    </dgm:pt>
    <dgm:pt modelId="{66D61972-23EF-4E2C-AFD2-F663E1CD3F5E}" type="parTrans" cxnId="{016EBDBF-5FF1-4F1D-B707-F954EE3CD994}">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D6502BD0-ED9A-47AD-BBB9-A69BA2E0ECA3}" type="sibTrans" cxnId="{016EBDBF-5FF1-4F1D-B707-F954EE3CD994}">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0197F6F7-9452-4057-9245-9B45CFBD281A}">
      <dgm:prSet phldrT="[文字]" custT="1"/>
      <dgm:spPr/>
      <dgm:t>
        <a:bodyPr/>
        <a:lstStyle/>
        <a:p>
          <a:r>
            <a:rPr lang="zh-TW" altLang="en-US" sz="2000" dirty="0">
              <a:latin typeface="微軟正黑體" panose="020B0604030504040204" pitchFamily="34" charset="-128"/>
              <a:ea typeface="微軟正黑體" panose="020B0604030504040204" pitchFamily="34" charset="-128"/>
            </a:rPr>
            <a:t>教師</a:t>
          </a:r>
        </a:p>
      </dgm:t>
    </dgm:pt>
    <dgm:pt modelId="{6C28765D-CC73-4764-B581-DCFCAF0CF6C6}" type="parTrans" cxnId="{BBA8CE44-722F-498D-899E-64F4D8C330B2}">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7C071B03-9B17-4F8D-997B-E7F3DB527E08}" type="sibTrans" cxnId="{BBA8CE44-722F-498D-899E-64F4D8C330B2}">
      <dgm:prSet/>
      <dgm:spPr/>
      <dgm:t>
        <a:bodyPr/>
        <a:lstStyle/>
        <a:p>
          <a:endParaRPr lang="zh-TW" altLang="en-US" sz="2000">
            <a:latin typeface="微軟正黑體" panose="020B0604030504040204" pitchFamily="34" charset="-128"/>
            <a:ea typeface="微軟正黑體" panose="020B0604030504040204" pitchFamily="34" charset="-128"/>
          </a:endParaRPr>
        </a:p>
      </dgm:t>
    </dgm:pt>
    <dgm:pt modelId="{C392DC9C-0A57-47D5-8B4A-82CF403EE496}" type="pres">
      <dgm:prSet presAssocID="{B30AA19A-7AEB-4F5D-A026-E146AEBAEF07}" presName="cycle" presStyleCnt="0">
        <dgm:presLayoutVars>
          <dgm:dir/>
          <dgm:resizeHandles val="exact"/>
        </dgm:presLayoutVars>
      </dgm:prSet>
      <dgm:spPr/>
    </dgm:pt>
    <dgm:pt modelId="{8B6868BF-CAD8-467B-B185-8B402A11A67C}" type="pres">
      <dgm:prSet presAssocID="{CD51451D-5473-473A-9E9C-19769F713782}" presName="node" presStyleLbl="node1" presStyleIdx="0" presStyleCnt="3">
        <dgm:presLayoutVars>
          <dgm:bulletEnabled val="1"/>
        </dgm:presLayoutVars>
      </dgm:prSet>
      <dgm:spPr/>
    </dgm:pt>
    <dgm:pt modelId="{59EBEC3C-4CA7-48FC-B298-ABEFDD7C87B1}" type="pres">
      <dgm:prSet presAssocID="{17EC6BAB-D52C-4725-B370-15B04B4085DC}" presName="sibTrans" presStyleLbl="sibTrans2D1" presStyleIdx="0" presStyleCnt="3"/>
      <dgm:spPr/>
    </dgm:pt>
    <dgm:pt modelId="{F0A9EBC4-2CFD-4B62-ACCB-741B918E0AFB}" type="pres">
      <dgm:prSet presAssocID="{17EC6BAB-D52C-4725-B370-15B04B4085DC}" presName="connectorText" presStyleLbl="sibTrans2D1" presStyleIdx="0" presStyleCnt="3"/>
      <dgm:spPr/>
    </dgm:pt>
    <dgm:pt modelId="{FA1EC631-BE69-443A-B590-D99D99E8AA28}" type="pres">
      <dgm:prSet presAssocID="{E3C317CD-7AD0-47DD-AA0C-239EEFA2E4F9}" presName="node" presStyleLbl="node1" presStyleIdx="1" presStyleCnt="3">
        <dgm:presLayoutVars>
          <dgm:bulletEnabled val="1"/>
        </dgm:presLayoutVars>
      </dgm:prSet>
      <dgm:spPr/>
    </dgm:pt>
    <dgm:pt modelId="{5D9B6BFA-34A5-4780-A319-443174ABCC61}" type="pres">
      <dgm:prSet presAssocID="{D6502BD0-ED9A-47AD-BBB9-A69BA2E0ECA3}" presName="sibTrans" presStyleLbl="sibTrans2D1" presStyleIdx="1" presStyleCnt="3"/>
      <dgm:spPr/>
    </dgm:pt>
    <dgm:pt modelId="{FC126C94-75C0-4B68-9E13-B02369D58AD4}" type="pres">
      <dgm:prSet presAssocID="{D6502BD0-ED9A-47AD-BBB9-A69BA2E0ECA3}" presName="connectorText" presStyleLbl="sibTrans2D1" presStyleIdx="1" presStyleCnt="3"/>
      <dgm:spPr/>
    </dgm:pt>
    <dgm:pt modelId="{D6ABC7C6-B751-4448-ACF3-BE28E8E91BF1}" type="pres">
      <dgm:prSet presAssocID="{0197F6F7-9452-4057-9245-9B45CFBD281A}" presName="node" presStyleLbl="node1" presStyleIdx="2" presStyleCnt="3">
        <dgm:presLayoutVars>
          <dgm:bulletEnabled val="1"/>
        </dgm:presLayoutVars>
      </dgm:prSet>
      <dgm:spPr/>
    </dgm:pt>
    <dgm:pt modelId="{C0D99BA2-3C20-4002-8992-23E0D964C478}" type="pres">
      <dgm:prSet presAssocID="{7C071B03-9B17-4F8D-997B-E7F3DB527E08}" presName="sibTrans" presStyleLbl="sibTrans2D1" presStyleIdx="2" presStyleCnt="3"/>
      <dgm:spPr/>
    </dgm:pt>
    <dgm:pt modelId="{3455EC25-4878-4069-9D21-7A6791D5671B}" type="pres">
      <dgm:prSet presAssocID="{7C071B03-9B17-4F8D-997B-E7F3DB527E08}" presName="connectorText" presStyleLbl="sibTrans2D1" presStyleIdx="2" presStyleCnt="3"/>
      <dgm:spPr/>
    </dgm:pt>
  </dgm:ptLst>
  <dgm:cxnLst>
    <dgm:cxn modelId="{4C528006-A1D3-4782-BD32-0609109AEF13}" srcId="{B30AA19A-7AEB-4F5D-A026-E146AEBAEF07}" destId="{CD51451D-5473-473A-9E9C-19769F713782}" srcOrd="0" destOrd="0" parTransId="{C168A269-B43E-4804-A0BA-3F44B73A3D37}" sibTransId="{17EC6BAB-D52C-4725-B370-15B04B4085DC}"/>
    <dgm:cxn modelId="{82C01A12-4991-41B5-A87B-418CCB4B88B3}" type="presOf" srcId="{E3C317CD-7AD0-47DD-AA0C-239EEFA2E4F9}" destId="{FA1EC631-BE69-443A-B590-D99D99E8AA28}" srcOrd="0" destOrd="0" presId="urn:microsoft.com/office/officeart/2005/8/layout/cycle2"/>
    <dgm:cxn modelId="{D39DA932-F2AF-41F0-BA5B-420BF3DC4295}" type="presOf" srcId="{D6502BD0-ED9A-47AD-BBB9-A69BA2E0ECA3}" destId="{5D9B6BFA-34A5-4780-A319-443174ABCC61}" srcOrd="0" destOrd="0" presId="urn:microsoft.com/office/officeart/2005/8/layout/cycle2"/>
    <dgm:cxn modelId="{BBA8CE44-722F-498D-899E-64F4D8C330B2}" srcId="{B30AA19A-7AEB-4F5D-A026-E146AEBAEF07}" destId="{0197F6F7-9452-4057-9245-9B45CFBD281A}" srcOrd="2" destOrd="0" parTransId="{6C28765D-CC73-4764-B581-DCFCAF0CF6C6}" sibTransId="{7C071B03-9B17-4F8D-997B-E7F3DB527E08}"/>
    <dgm:cxn modelId="{E6A64E49-57A7-448D-9585-161ED005FD76}" type="presOf" srcId="{D6502BD0-ED9A-47AD-BBB9-A69BA2E0ECA3}" destId="{FC126C94-75C0-4B68-9E13-B02369D58AD4}" srcOrd="1" destOrd="0" presId="urn:microsoft.com/office/officeart/2005/8/layout/cycle2"/>
    <dgm:cxn modelId="{99AC9971-B763-4B4A-82A3-8A30B8DC12FE}" type="presOf" srcId="{CD51451D-5473-473A-9E9C-19769F713782}" destId="{8B6868BF-CAD8-467B-B185-8B402A11A67C}" srcOrd="0" destOrd="0" presId="urn:microsoft.com/office/officeart/2005/8/layout/cycle2"/>
    <dgm:cxn modelId="{BAFAA57B-1BEC-47FE-B798-6CDE141309F2}" type="presOf" srcId="{17EC6BAB-D52C-4725-B370-15B04B4085DC}" destId="{F0A9EBC4-2CFD-4B62-ACCB-741B918E0AFB}" srcOrd="1" destOrd="0" presId="urn:microsoft.com/office/officeart/2005/8/layout/cycle2"/>
    <dgm:cxn modelId="{9D730382-2039-42D4-B2B9-509D13982957}" type="presOf" srcId="{17EC6BAB-D52C-4725-B370-15B04B4085DC}" destId="{59EBEC3C-4CA7-48FC-B298-ABEFDD7C87B1}" srcOrd="0" destOrd="0" presId="urn:microsoft.com/office/officeart/2005/8/layout/cycle2"/>
    <dgm:cxn modelId="{E829459B-03C6-4807-A723-DF42E6A766E4}" type="presOf" srcId="{B30AA19A-7AEB-4F5D-A026-E146AEBAEF07}" destId="{C392DC9C-0A57-47D5-8B4A-82CF403EE496}" srcOrd="0" destOrd="0" presId="urn:microsoft.com/office/officeart/2005/8/layout/cycle2"/>
    <dgm:cxn modelId="{E1DE33B7-7A0F-41C4-90B2-64729F4F3FDA}" type="presOf" srcId="{7C071B03-9B17-4F8D-997B-E7F3DB527E08}" destId="{3455EC25-4878-4069-9D21-7A6791D5671B}" srcOrd="1" destOrd="0" presId="urn:microsoft.com/office/officeart/2005/8/layout/cycle2"/>
    <dgm:cxn modelId="{016EBDBF-5FF1-4F1D-B707-F954EE3CD994}" srcId="{B30AA19A-7AEB-4F5D-A026-E146AEBAEF07}" destId="{E3C317CD-7AD0-47DD-AA0C-239EEFA2E4F9}" srcOrd="1" destOrd="0" parTransId="{66D61972-23EF-4E2C-AFD2-F663E1CD3F5E}" sibTransId="{D6502BD0-ED9A-47AD-BBB9-A69BA2E0ECA3}"/>
    <dgm:cxn modelId="{B2D759C3-1F93-426F-B85F-31089DD5918D}" type="presOf" srcId="{0197F6F7-9452-4057-9245-9B45CFBD281A}" destId="{D6ABC7C6-B751-4448-ACF3-BE28E8E91BF1}" srcOrd="0" destOrd="0" presId="urn:microsoft.com/office/officeart/2005/8/layout/cycle2"/>
    <dgm:cxn modelId="{4FFA30E4-D312-4230-A31D-3A4F7CEBC922}" type="presOf" srcId="{7C071B03-9B17-4F8D-997B-E7F3DB527E08}" destId="{C0D99BA2-3C20-4002-8992-23E0D964C478}" srcOrd="0" destOrd="0" presId="urn:microsoft.com/office/officeart/2005/8/layout/cycle2"/>
    <dgm:cxn modelId="{8A523BC7-9742-4571-A93D-DA86F9BB0D71}" type="presParOf" srcId="{C392DC9C-0A57-47D5-8B4A-82CF403EE496}" destId="{8B6868BF-CAD8-467B-B185-8B402A11A67C}" srcOrd="0" destOrd="0" presId="urn:microsoft.com/office/officeart/2005/8/layout/cycle2"/>
    <dgm:cxn modelId="{79BF3CA6-10E9-4A53-94A3-167A0AA8FE36}" type="presParOf" srcId="{C392DC9C-0A57-47D5-8B4A-82CF403EE496}" destId="{59EBEC3C-4CA7-48FC-B298-ABEFDD7C87B1}" srcOrd="1" destOrd="0" presId="urn:microsoft.com/office/officeart/2005/8/layout/cycle2"/>
    <dgm:cxn modelId="{954CE076-B840-4E1F-83A2-6EE312001307}" type="presParOf" srcId="{59EBEC3C-4CA7-48FC-B298-ABEFDD7C87B1}" destId="{F0A9EBC4-2CFD-4B62-ACCB-741B918E0AFB}" srcOrd="0" destOrd="0" presId="urn:microsoft.com/office/officeart/2005/8/layout/cycle2"/>
    <dgm:cxn modelId="{C1BFFD32-0524-4D5A-8D01-A2CB09A0928E}" type="presParOf" srcId="{C392DC9C-0A57-47D5-8B4A-82CF403EE496}" destId="{FA1EC631-BE69-443A-B590-D99D99E8AA28}" srcOrd="2" destOrd="0" presId="urn:microsoft.com/office/officeart/2005/8/layout/cycle2"/>
    <dgm:cxn modelId="{51C1E187-6FBB-474E-8C81-2E08002F1AD0}" type="presParOf" srcId="{C392DC9C-0A57-47D5-8B4A-82CF403EE496}" destId="{5D9B6BFA-34A5-4780-A319-443174ABCC61}" srcOrd="3" destOrd="0" presId="urn:microsoft.com/office/officeart/2005/8/layout/cycle2"/>
    <dgm:cxn modelId="{4A317274-B05B-4AF4-AF2B-7B1F067F87A3}" type="presParOf" srcId="{5D9B6BFA-34A5-4780-A319-443174ABCC61}" destId="{FC126C94-75C0-4B68-9E13-B02369D58AD4}" srcOrd="0" destOrd="0" presId="urn:microsoft.com/office/officeart/2005/8/layout/cycle2"/>
    <dgm:cxn modelId="{034D2840-7984-4B08-973F-D85811235309}" type="presParOf" srcId="{C392DC9C-0A57-47D5-8B4A-82CF403EE496}" destId="{D6ABC7C6-B751-4448-ACF3-BE28E8E91BF1}" srcOrd="4" destOrd="0" presId="urn:microsoft.com/office/officeart/2005/8/layout/cycle2"/>
    <dgm:cxn modelId="{03BFE98A-D388-4A47-ACCF-068916C80E60}" type="presParOf" srcId="{C392DC9C-0A57-47D5-8B4A-82CF403EE496}" destId="{C0D99BA2-3C20-4002-8992-23E0D964C478}" srcOrd="5" destOrd="0" presId="urn:microsoft.com/office/officeart/2005/8/layout/cycle2"/>
    <dgm:cxn modelId="{1D3B082D-002B-44BE-90DD-8CBDCDA2BAF1}" type="presParOf" srcId="{C0D99BA2-3C20-4002-8992-23E0D964C478}" destId="{3455EC25-4878-4069-9D21-7A6791D5671B}"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A4734E-2516-294A-9EB6-AEFCB8F76619}" type="doc">
      <dgm:prSet loTypeId="urn:microsoft.com/office/officeart/2005/8/layout/list1" loCatId="list" qsTypeId="urn:microsoft.com/office/officeart/2005/8/quickstyle/simple3" qsCatId="simple" csTypeId="urn:microsoft.com/office/officeart/2005/8/colors/colorful1#1" csCatId="colorful" phldr="1"/>
      <dgm:spPr/>
      <dgm:t>
        <a:bodyPr/>
        <a:lstStyle/>
        <a:p>
          <a:endParaRPr lang="zh-TW" altLang="en-US"/>
        </a:p>
      </dgm:t>
    </dgm:pt>
    <dgm:pt modelId="{849E0FCC-BD46-DB43-B645-828A4779AF01}">
      <dgm:prSet custT="1"/>
      <dgm:spPr/>
      <dgm:t>
        <a:bodyPr/>
        <a:lstStyle/>
        <a:p>
          <a:r>
            <a:rPr lang="zh-TW" altLang="en-US" sz="3200" b="1" dirty="0">
              <a:latin typeface="Microsoft JhengHei" panose="020B0604030504040204" pitchFamily="34" charset="-120"/>
              <a:ea typeface="Microsoft JhengHei" panose="020B0604030504040204" pitchFamily="34" charset="-120"/>
            </a:rPr>
            <a:t>校長專業學習社群：</a:t>
          </a:r>
          <a:r>
            <a:rPr lang="en-US" altLang="zh-TW" sz="3200" b="1" dirty="0">
              <a:latin typeface="Microsoft JhengHei" panose="020B0604030504040204" pitchFamily="34" charset="-120"/>
              <a:ea typeface="Microsoft JhengHei" panose="020B0604030504040204" pitchFamily="34" charset="-120"/>
            </a:rPr>
            <a:t>7</a:t>
          </a:r>
          <a:endParaRPr lang="zh-TW" altLang="en-US" sz="3200" b="1" dirty="0">
            <a:latin typeface="Microsoft JhengHei" panose="020B0604030504040204" pitchFamily="34" charset="-120"/>
            <a:ea typeface="Microsoft JhengHei" panose="020B0604030504040204" pitchFamily="34" charset="-120"/>
          </a:endParaRPr>
        </a:p>
      </dgm:t>
    </dgm:pt>
    <dgm:pt modelId="{E841C962-B061-DB42-BD82-8D89C882C7AB}" type="parTrans" cxnId="{9EADF4A4-7000-3E48-A3BA-1671D285D984}">
      <dgm:prSet/>
      <dgm:spPr/>
      <dgm:t>
        <a:bodyPr/>
        <a:lstStyle/>
        <a:p>
          <a:endParaRPr lang="zh-TW" altLang="en-US"/>
        </a:p>
      </dgm:t>
    </dgm:pt>
    <dgm:pt modelId="{EB37B567-EECD-8A46-A36B-3E68C91FC251}" type="sibTrans" cxnId="{9EADF4A4-7000-3E48-A3BA-1671D285D984}">
      <dgm:prSet/>
      <dgm:spPr/>
      <dgm:t>
        <a:bodyPr/>
        <a:lstStyle/>
        <a:p>
          <a:endParaRPr lang="zh-TW" altLang="en-US"/>
        </a:p>
      </dgm:t>
    </dgm:pt>
    <dgm:pt modelId="{1B2EAF75-24A3-BD4D-80A3-5202418F2990}">
      <dgm:prSet custT="1"/>
      <dgm:spPr/>
      <dgm:t>
        <a:bodyPr/>
        <a:lstStyle/>
        <a:p>
          <a:r>
            <a:rPr lang="zh-TW" altLang="en-US" sz="3200" b="1" dirty="0">
              <a:latin typeface="Microsoft JhengHei" panose="020B0604030504040204" pitchFamily="34" charset="-120"/>
              <a:ea typeface="Microsoft JhengHei" panose="020B0604030504040204" pitchFamily="34" charset="-120"/>
            </a:rPr>
            <a:t>教師專業學習社群</a:t>
          </a:r>
        </a:p>
      </dgm:t>
    </dgm:pt>
    <dgm:pt modelId="{96C9BEFE-4871-2445-B3C4-E0BBDBAC01F4}" type="parTrans" cxnId="{B3F707C1-07D8-FC49-ADC0-BF798636586B}">
      <dgm:prSet/>
      <dgm:spPr/>
      <dgm:t>
        <a:bodyPr/>
        <a:lstStyle/>
        <a:p>
          <a:endParaRPr lang="zh-TW" altLang="en-US"/>
        </a:p>
      </dgm:t>
    </dgm:pt>
    <dgm:pt modelId="{E6C72CF7-10FA-7441-9AB6-B2F29FB25881}" type="sibTrans" cxnId="{B3F707C1-07D8-FC49-ADC0-BF798636586B}">
      <dgm:prSet/>
      <dgm:spPr/>
      <dgm:t>
        <a:bodyPr/>
        <a:lstStyle/>
        <a:p>
          <a:endParaRPr lang="zh-TW" altLang="en-US"/>
        </a:p>
      </dgm:t>
    </dgm:pt>
    <dgm:pt modelId="{0B82EF66-067E-9140-8A9C-2173732E724B}">
      <dgm:prSet/>
      <dgm:spPr/>
      <dgm:t>
        <a:bodyPr/>
        <a:lstStyle/>
        <a:p>
          <a:r>
            <a:rPr lang="zh-TW" dirty="0">
              <a:latin typeface="Microsoft JhengHei" panose="020B0604030504040204" pitchFamily="34" charset="-120"/>
              <a:ea typeface="Microsoft JhengHei" panose="020B0604030504040204" pitchFamily="34" charset="-120"/>
            </a:rPr>
            <a:t>學習領域</a:t>
          </a:r>
          <a:r>
            <a:rPr lang="en-US" dirty="0">
              <a:latin typeface="Microsoft JhengHei" panose="020B0604030504040204" pitchFamily="34" charset="-120"/>
              <a:ea typeface="Microsoft JhengHei" panose="020B0604030504040204" pitchFamily="34" charset="-120"/>
            </a:rPr>
            <a:t>(</a:t>
          </a:r>
          <a:r>
            <a:rPr lang="zh-TW" dirty="0">
              <a:latin typeface="Microsoft JhengHei" panose="020B0604030504040204" pitchFamily="34" charset="-120"/>
              <a:ea typeface="Microsoft JhengHei" panose="020B0604030504040204" pitchFamily="34" charset="-120"/>
            </a:rPr>
            <a:t>學年</a:t>
          </a:r>
          <a:r>
            <a:rPr lang="en-US" dirty="0">
              <a:latin typeface="Microsoft JhengHei" panose="020B0604030504040204" pitchFamily="34" charset="-120"/>
              <a:ea typeface="Microsoft JhengHei" panose="020B0604030504040204" pitchFamily="34" charset="-120"/>
            </a:rPr>
            <a:t>)</a:t>
          </a:r>
          <a:r>
            <a:rPr lang="zh-TW" dirty="0">
              <a:latin typeface="Microsoft JhengHei" panose="020B0604030504040204" pitchFamily="34" charset="-120"/>
              <a:ea typeface="Microsoft JhengHei" panose="020B0604030504040204" pitchFamily="34" charset="-120"/>
            </a:rPr>
            <a:t>專業社群</a:t>
          </a:r>
          <a:r>
            <a:rPr lang="zh-TW" altLang="en-US" dirty="0">
              <a:latin typeface="Microsoft JhengHei" panose="020B0604030504040204" pitchFamily="34" charset="-120"/>
              <a:ea typeface="Microsoft JhengHei" panose="020B0604030504040204" pitchFamily="34" charset="-120"/>
            </a:rPr>
            <a:t>：</a:t>
          </a:r>
          <a:r>
            <a:rPr lang="en-US" altLang="zh-TW" dirty="0">
              <a:latin typeface="Microsoft JhengHei" panose="020B0604030504040204" pitchFamily="34" charset="-120"/>
              <a:ea typeface="Microsoft JhengHei" panose="020B0604030504040204" pitchFamily="34" charset="-120"/>
            </a:rPr>
            <a:t>275</a:t>
          </a:r>
          <a:endParaRPr lang="zh-TW" dirty="0">
            <a:latin typeface="Microsoft JhengHei" panose="020B0604030504040204" pitchFamily="34" charset="-120"/>
            <a:ea typeface="Microsoft JhengHei" panose="020B0604030504040204" pitchFamily="34" charset="-120"/>
          </a:endParaRPr>
        </a:p>
      </dgm:t>
    </dgm:pt>
    <dgm:pt modelId="{60BC56D8-C147-3540-9E58-0A6BC4D60007}" type="parTrans" cxnId="{EAE947FE-833F-7D43-A473-B0D75C1C3306}">
      <dgm:prSet/>
      <dgm:spPr/>
      <dgm:t>
        <a:bodyPr/>
        <a:lstStyle/>
        <a:p>
          <a:endParaRPr lang="zh-TW" altLang="en-US"/>
        </a:p>
      </dgm:t>
    </dgm:pt>
    <dgm:pt modelId="{6511D576-12FE-E444-87A6-867F14C457F9}" type="sibTrans" cxnId="{EAE947FE-833F-7D43-A473-B0D75C1C3306}">
      <dgm:prSet/>
      <dgm:spPr/>
      <dgm:t>
        <a:bodyPr/>
        <a:lstStyle/>
        <a:p>
          <a:endParaRPr lang="zh-TW" altLang="en-US"/>
        </a:p>
      </dgm:t>
    </dgm:pt>
    <dgm:pt modelId="{E97B3972-9BAB-6D43-9519-5B7B76B3820A}">
      <dgm:prSet/>
      <dgm:spPr/>
      <dgm:t>
        <a:bodyPr/>
        <a:lstStyle/>
        <a:p>
          <a:r>
            <a:rPr lang="zh-TW" altLang="en-US" dirty="0">
              <a:latin typeface="Microsoft JhengHei" panose="020B0604030504040204" pitchFamily="34" charset="-120"/>
              <a:ea typeface="Microsoft JhengHei" panose="020B0604030504040204" pitchFamily="34" charset="-120"/>
            </a:rPr>
            <a:t>初階</a:t>
          </a:r>
          <a:r>
            <a:rPr lang="zh-TW" dirty="0">
              <a:latin typeface="Microsoft JhengHei" panose="020B0604030504040204" pitchFamily="34" charset="-120"/>
              <a:ea typeface="Microsoft JhengHei" panose="020B0604030504040204" pitchFamily="34" charset="-120"/>
            </a:rPr>
            <a:t>專業學習社群</a:t>
          </a:r>
          <a:r>
            <a:rPr lang="zh-TW" altLang="en-US" dirty="0">
              <a:latin typeface="Microsoft JhengHei" panose="020B0604030504040204" pitchFamily="34" charset="-120"/>
              <a:ea typeface="Microsoft JhengHei" panose="020B0604030504040204" pitchFamily="34" charset="-120"/>
            </a:rPr>
            <a:t>：</a:t>
          </a:r>
          <a:r>
            <a:rPr lang="en-US" altLang="zh-TW" dirty="0">
              <a:latin typeface="Microsoft JhengHei" panose="020B0604030504040204" pitchFamily="34" charset="-120"/>
              <a:ea typeface="Microsoft JhengHei" panose="020B0604030504040204" pitchFamily="34" charset="-120"/>
            </a:rPr>
            <a:t>117</a:t>
          </a:r>
          <a:endParaRPr lang="zh-TW" dirty="0">
            <a:latin typeface="Microsoft JhengHei" panose="020B0604030504040204" pitchFamily="34" charset="-120"/>
            <a:ea typeface="Microsoft JhengHei" panose="020B0604030504040204" pitchFamily="34" charset="-120"/>
          </a:endParaRPr>
        </a:p>
      </dgm:t>
    </dgm:pt>
    <dgm:pt modelId="{7AA7AF71-E270-C14F-80FD-057155F03C1E}" type="parTrans" cxnId="{4FA6FFBB-A9CE-C049-B8EA-971F0BB1BDF3}">
      <dgm:prSet/>
      <dgm:spPr/>
      <dgm:t>
        <a:bodyPr/>
        <a:lstStyle/>
        <a:p>
          <a:endParaRPr lang="zh-TW" altLang="en-US"/>
        </a:p>
      </dgm:t>
    </dgm:pt>
    <dgm:pt modelId="{CEBDED14-FF28-5040-AA6A-F99CAC7F523B}" type="sibTrans" cxnId="{4FA6FFBB-A9CE-C049-B8EA-971F0BB1BDF3}">
      <dgm:prSet/>
      <dgm:spPr/>
      <dgm:t>
        <a:bodyPr/>
        <a:lstStyle/>
        <a:p>
          <a:endParaRPr lang="zh-TW" altLang="en-US"/>
        </a:p>
      </dgm:t>
    </dgm:pt>
    <dgm:pt modelId="{E52B53E9-B486-2F4A-8261-7F8A38853CCD}">
      <dgm:prSet/>
      <dgm:spPr/>
      <dgm:t>
        <a:bodyPr/>
        <a:lstStyle/>
        <a:p>
          <a:r>
            <a:rPr lang="zh-TW" dirty="0">
              <a:latin typeface="Microsoft JhengHei" panose="020B0604030504040204" pitchFamily="34" charset="-120"/>
              <a:ea typeface="Microsoft JhengHei" panose="020B0604030504040204" pitchFamily="34" charset="-120"/>
            </a:rPr>
            <a:t>進階專業學習社群</a:t>
          </a:r>
          <a:r>
            <a:rPr lang="zh-TW" altLang="en-US" dirty="0">
              <a:latin typeface="Microsoft JhengHei" panose="020B0604030504040204" pitchFamily="34" charset="-120"/>
              <a:ea typeface="Microsoft JhengHei" panose="020B0604030504040204" pitchFamily="34" charset="-120"/>
            </a:rPr>
            <a:t>：</a:t>
          </a:r>
          <a:r>
            <a:rPr lang="en-US" altLang="zh-TW" dirty="0">
              <a:latin typeface="Microsoft JhengHei" panose="020B0604030504040204" pitchFamily="34" charset="-120"/>
              <a:ea typeface="Microsoft JhengHei" panose="020B0604030504040204" pitchFamily="34" charset="-120"/>
            </a:rPr>
            <a:t>66</a:t>
          </a:r>
          <a:endParaRPr lang="zh-TW" dirty="0">
            <a:latin typeface="Microsoft JhengHei" panose="020B0604030504040204" pitchFamily="34" charset="-120"/>
            <a:ea typeface="Microsoft JhengHei" panose="020B0604030504040204" pitchFamily="34" charset="-120"/>
          </a:endParaRPr>
        </a:p>
      </dgm:t>
    </dgm:pt>
    <dgm:pt modelId="{AD6AB60D-AD9A-0F4C-8D6A-96C182CDBB3E}" type="parTrans" cxnId="{ECB5AFFC-6F66-E848-B157-F7E5057C90A7}">
      <dgm:prSet/>
      <dgm:spPr/>
      <dgm:t>
        <a:bodyPr/>
        <a:lstStyle/>
        <a:p>
          <a:endParaRPr lang="zh-TW" altLang="en-US"/>
        </a:p>
      </dgm:t>
    </dgm:pt>
    <dgm:pt modelId="{FAE9CAEE-C32B-CD4C-856F-79FA912CA092}" type="sibTrans" cxnId="{ECB5AFFC-6F66-E848-B157-F7E5057C90A7}">
      <dgm:prSet/>
      <dgm:spPr/>
      <dgm:t>
        <a:bodyPr/>
        <a:lstStyle/>
        <a:p>
          <a:endParaRPr lang="zh-TW" altLang="en-US"/>
        </a:p>
      </dgm:t>
    </dgm:pt>
    <dgm:pt modelId="{C3970D10-35C7-4960-892B-B8904FDD3B38}">
      <dgm:prSet/>
      <dgm:spPr/>
      <dgm:t>
        <a:bodyPr/>
        <a:lstStyle/>
        <a:p>
          <a:r>
            <a:rPr lang="zh-TW" altLang="en-US" dirty="0">
              <a:latin typeface="Microsoft JhengHei" panose="020B0604030504040204" pitchFamily="34" charset="-120"/>
              <a:ea typeface="Microsoft JhengHei" panose="020B0604030504040204" pitchFamily="34" charset="-120"/>
            </a:rPr>
            <a:t>專業貢獻學習社群：</a:t>
          </a:r>
          <a:r>
            <a:rPr lang="en-US" altLang="zh-TW" dirty="0">
              <a:latin typeface="Microsoft JhengHei" panose="020B0604030504040204" pitchFamily="34" charset="-120"/>
              <a:ea typeface="Microsoft JhengHei" panose="020B0604030504040204" pitchFamily="34" charset="-120"/>
            </a:rPr>
            <a:t>4</a:t>
          </a:r>
          <a:endParaRPr lang="zh-TW" dirty="0">
            <a:latin typeface="Microsoft JhengHei" panose="020B0604030504040204" pitchFamily="34" charset="-120"/>
            <a:ea typeface="Microsoft JhengHei" panose="020B0604030504040204" pitchFamily="34" charset="-120"/>
          </a:endParaRPr>
        </a:p>
      </dgm:t>
    </dgm:pt>
    <dgm:pt modelId="{13D70A52-B8CD-44D0-8CF7-92E54A3A0083}" type="parTrans" cxnId="{511A16B2-7B5E-4782-8303-2626EBDC688E}">
      <dgm:prSet/>
      <dgm:spPr/>
      <dgm:t>
        <a:bodyPr/>
        <a:lstStyle/>
        <a:p>
          <a:endParaRPr lang="zh-TW" altLang="en-US"/>
        </a:p>
      </dgm:t>
    </dgm:pt>
    <dgm:pt modelId="{73EB6DF9-737B-4C05-9771-E86C6B2A1963}" type="sibTrans" cxnId="{511A16B2-7B5E-4782-8303-2626EBDC688E}">
      <dgm:prSet/>
      <dgm:spPr/>
      <dgm:t>
        <a:bodyPr/>
        <a:lstStyle/>
        <a:p>
          <a:endParaRPr lang="zh-TW" altLang="en-US"/>
        </a:p>
      </dgm:t>
    </dgm:pt>
    <dgm:pt modelId="{912AE58A-E0A6-9645-B395-5C1EAF3D2B67}" type="pres">
      <dgm:prSet presAssocID="{8AA4734E-2516-294A-9EB6-AEFCB8F76619}" presName="linear" presStyleCnt="0">
        <dgm:presLayoutVars>
          <dgm:dir/>
          <dgm:animLvl val="lvl"/>
          <dgm:resizeHandles val="exact"/>
        </dgm:presLayoutVars>
      </dgm:prSet>
      <dgm:spPr/>
    </dgm:pt>
    <dgm:pt modelId="{55070FE8-1E92-ED4B-B6D6-754D79ECD67B}" type="pres">
      <dgm:prSet presAssocID="{849E0FCC-BD46-DB43-B645-828A4779AF01}" presName="parentLin" presStyleCnt="0"/>
      <dgm:spPr/>
    </dgm:pt>
    <dgm:pt modelId="{41995816-9FAA-D447-9859-3FE41683E804}" type="pres">
      <dgm:prSet presAssocID="{849E0FCC-BD46-DB43-B645-828A4779AF01}" presName="parentLeftMargin" presStyleLbl="node1" presStyleIdx="0" presStyleCnt="2"/>
      <dgm:spPr/>
    </dgm:pt>
    <dgm:pt modelId="{5012CBDB-7DD2-4146-B2C8-32C63EAFF38E}" type="pres">
      <dgm:prSet presAssocID="{849E0FCC-BD46-DB43-B645-828A4779AF01}" presName="parentText" presStyleLbl="node1" presStyleIdx="0" presStyleCnt="2">
        <dgm:presLayoutVars>
          <dgm:chMax val="0"/>
          <dgm:bulletEnabled val="1"/>
        </dgm:presLayoutVars>
      </dgm:prSet>
      <dgm:spPr/>
    </dgm:pt>
    <dgm:pt modelId="{C10B1E66-956C-6346-A754-8DB4204A69D8}" type="pres">
      <dgm:prSet presAssocID="{849E0FCC-BD46-DB43-B645-828A4779AF01}" presName="negativeSpace" presStyleCnt="0"/>
      <dgm:spPr/>
    </dgm:pt>
    <dgm:pt modelId="{8850EF5E-CEBA-B745-BBB3-C2C2CF7F1795}" type="pres">
      <dgm:prSet presAssocID="{849E0FCC-BD46-DB43-B645-828A4779AF01}" presName="childText" presStyleLbl="conFgAcc1" presStyleIdx="0" presStyleCnt="2">
        <dgm:presLayoutVars>
          <dgm:bulletEnabled val="1"/>
        </dgm:presLayoutVars>
      </dgm:prSet>
      <dgm:spPr/>
    </dgm:pt>
    <dgm:pt modelId="{011C7646-1A1D-414E-BE68-59BA03CCEFA9}" type="pres">
      <dgm:prSet presAssocID="{EB37B567-EECD-8A46-A36B-3E68C91FC251}" presName="spaceBetweenRectangles" presStyleCnt="0"/>
      <dgm:spPr/>
    </dgm:pt>
    <dgm:pt modelId="{61D6F85D-C83C-0945-B445-A5A119070782}" type="pres">
      <dgm:prSet presAssocID="{1B2EAF75-24A3-BD4D-80A3-5202418F2990}" presName="parentLin" presStyleCnt="0"/>
      <dgm:spPr/>
    </dgm:pt>
    <dgm:pt modelId="{983165AD-0F24-8D43-AC47-3B1E33FD494A}" type="pres">
      <dgm:prSet presAssocID="{1B2EAF75-24A3-BD4D-80A3-5202418F2990}" presName="parentLeftMargin" presStyleLbl="node1" presStyleIdx="0" presStyleCnt="2"/>
      <dgm:spPr/>
    </dgm:pt>
    <dgm:pt modelId="{276A34D4-AD7A-EE4D-8A50-2C5C3A7678AE}" type="pres">
      <dgm:prSet presAssocID="{1B2EAF75-24A3-BD4D-80A3-5202418F2990}" presName="parentText" presStyleLbl="node1" presStyleIdx="1" presStyleCnt="2">
        <dgm:presLayoutVars>
          <dgm:chMax val="0"/>
          <dgm:bulletEnabled val="1"/>
        </dgm:presLayoutVars>
      </dgm:prSet>
      <dgm:spPr/>
    </dgm:pt>
    <dgm:pt modelId="{3F4BBDED-422A-0D4F-AF0A-3D0F19EDA4DA}" type="pres">
      <dgm:prSet presAssocID="{1B2EAF75-24A3-BD4D-80A3-5202418F2990}" presName="negativeSpace" presStyleCnt="0"/>
      <dgm:spPr/>
    </dgm:pt>
    <dgm:pt modelId="{2C00535D-7465-F942-94DA-6D1EF49F26AB}" type="pres">
      <dgm:prSet presAssocID="{1B2EAF75-24A3-BD4D-80A3-5202418F2990}" presName="childText" presStyleLbl="conFgAcc1" presStyleIdx="1" presStyleCnt="2">
        <dgm:presLayoutVars>
          <dgm:bulletEnabled val="1"/>
        </dgm:presLayoutVars>
      </dgm:prSet>
      <dgm:spPr/>
    </dgm:pt>
  </dgm:ptLst>
  <dgm:cxnLst>
    <dgm:cxn modelId="{AF08CB24-D6C0-4141-B537-53FFA7FD45F7}" type="presOf" srcId="{C3970D10-35C7-4960-892B-B8904FDD3B38}" destId="{2C00535D-7465-F942-94DA-6D1EF49F26AB}" srcOrd="0" destOrd="3" presId="urn:microsoft.com/office/officeart/2005/8/layout/list1"/>
    <dgm:cxn modelId="{9C044225-789E-F34A-9697-49295A4FFC7A}" type="presOf" srcId="{8AA4734E-2516-294A-9EB6-AEFCB8F76619}" destId="{912AE58A-E0A6-9645-B395-5C1EAF3D2B67}" srcOrd="0" destOrd="0" presId="urn:microsoft.com/office/officeart/2005/8/layout/list1"/>
    <dgm:cxn modelId="{BC7DD726-B4A4-E34B-A17B-F28D54342B8B}" type="presOf" srcId="{849E0FCC-BD46-DB43-B645-828A4779AF01}" destId="{41995816-9FAA-D447-9859-3FE41683E804}" srcOrd="0" destOrd="0" presId="urn:microsoft.com/office/officeart/2005/8/layout/list1"/>
    <dgm:cxn modelId="{56708438-7902-2F41-9311-C41A3EBAF09E}" type="presOf" srcId="{1B2EAF75-24A3-BD4D-80A3-5202418F2990}" destId="{983165AD-0F24-8D43-AC47-3B1E33FD494A}" srcOrd="0" destOrd="0" presId="urn:microsoft.com/office/officeart/2005/8/layout/list1"/>
    <dgm:cxn modelId="{A5E6AC55-8EDD-0D48-92C0-56B27BE29FBC}" type="presOf" srcId="{E52B53E9-B486-2F4A-8261-7F8A38853CCD}" destId="{2C00535D-7465-F942-94DA-6D1EF49F26AB}" srcOrd="0" destOrd="2" presId="urn:microsoft.com/office/officeart/2005/8/layout/list1"/>
    <dgm:cxn modelId="{2990FE75-E35D-2749-9FDD-269C7E95F1BE}" type="presOf" srcId="{E97B3972-9BAB-6D43-9519-5B7B76B3820A}" destId="{2C00535D-7465-F942-94DA-6D1EF49F26AB}" srcOrd="0" destOrd="1" presId="urn:microsoft.com/office/officeart/2005/8/layout/list1"/>
    <dgm:cxn modelId="{23139E58-1F6F-7740-AD04-78D4CFA3B36B}" type="presOf" srcId="{849E0FCC-BD46-DB43-B645-828A4779AF01}" destId="{5012CBDB-7DD2-4146-B2C8-32C63EAFF38E}" srcOrd="1" destOrd="0" presId="urn:microsoft.com/office/officeart/2005/8/layout/list1"/>
    <dgm:cxn modelId="{D206457F-7DC0-974E-A23E-F0E1C2E16C37}" type="presOf" srcId="{1B2EAF75-24A3-BD4D-80A3-5202418F2990}" destId="{276A34D4-AD7A-EE4D-8A50-2C5C3A7678AE}" srcOrd="1" destOrd="0" presId="urn:microsoft.com/office/officeart/2005/8/layout/list1"/>
    <dgm:cxn modelId="{5254F4A3-179C-604E-ADF4-ABFBEF444D35}" type="presOf" srcId="{0B82EF66-067E-9140-8A9C-2173732E724B}" destId="{2C00535D-7465-F942-94DA-6D1EF49F26AB}" srcOrd="0" destOrd="0" presId="urn:microsoft.com/office/officeart/2005/8/layout/list1"/>
    <dgm:cxn modelId="{9EADF4A4-7000-3E48-A3BA-1671D285D984}" srcId="{8AA4734E-2516-294A-9EB6-AEFCB8F76619}" destId="{849E0FCC-BD46-DB43-B645-828A4779AF01}" srcOrd="0" destOrd="0" parTransId="{E841C962-B061-DB42-BD82-8D89C882C7AB}" sibTransId="{EB37B567-EECD-8A46-A36B-3E68C91FC251}"/>
    <dgm:cxn modelId="{511A16B2-7B5E-4782-8303-2626EBDC688E}" srcId="{1B2EAF75-24A3-BD4D-80A3-5202418F2990}" destId="{C3970D10-35C7-4960-892B-B8904FDD3B38}" srcOrd="3" destOrd="0" parTransId="{13D70A52-B8CD-44D0-8CF7-92E54A3A0083}" sibTransId="{73EB6DF9-737B-4C05-9771-E86C6B2A1963}"/>
    <dgm:cxn modelId="{4FA6FFBB-A9CE-C049-B8EA-971F0BB1BDF3}" srcId="{1B2EAF75-24A3-BD4D-80A3-5202418F2990}" destId="{E97B3972-9BAB-6D43-9519-5B7B76B3820A}" srcOrd="1" destOrd="0" parTransId="{7AA7AF71-E270-C14F-80FD-057155F03C1E}" sibTransId="{CEBDED14-FF28-5040-AA6A-F99CAC7F523B}"/>
    <dgm:cxn modelId="{B3F707C1-07D8-FC49-ADC0-BF798636586B}" srcId="{8AA4734E-2516-294A-9EB6-AEFCB8F76619}" destId="{1B2EAF75-24A3-BD4D-80A3-5202418F2990}" srcOrd="1" destOrd="0" parTransId="{96C9BEFE-4871-2445-B3C4-E0BBDBAC01F4}" sibTransId="{E6C72CF7-10FA-7441-9AB6-B2F29FB25881}"/>
    <dgm:cxn modelId="{ECB5AFFC-6F66-E848-B157-F7E5057C90A7}" srcId="{1B2EAF75-24A3-BD4D-80A3-5202418F2990}" destId="{E52B53E9-B486-2F4A-8261-7F8A38853CCD}" srcOrd="2" destOrd="0" parTransId="{AD6AB60D-AD9A-0F4C-8D6A-96C182CDBB3E}" sibTransId="{FAE9CAEE-C32B-CD4C-856F-79FA912CA092}"/>
    <dgm:cxn modelId="{EAE947FE-833F-7D43-A473-B0D75C1C3306}" srcId="{1B2EAF75-24A3-BD4D-80A3-5202418F2990}" destId="{0B82EF66-067E-9140-8A9C-2173732E724B}" srcOrd="0" destOrd="0" parTransId="{60BC56D8-C147-3540-9E58-0A6BC4D60007}" sibTransId="{6511D576-12FE-E444-87A6-867F14C457F9}"/>
    <dgm:cxn modelId="{93846A6B-A728-344A-BA72-19CA2AE5EA1E}" type="presParOf" srcId="{912AE58A-E0A6-9645-B395-5C1EAF3D2B67}" destId="{55070FE8-1E92-ED4B-B6D6-754D79ECD67B}" srcOrd="0" destOrd="0" presId="urn:microsoft.com/office/officeart/2005/8/layout/list1"/>
    <dgm:cxn modelId="{B0B8CC51-E681-B746-BF88-4E6470455FA4}" type="presParOf" srcId="{55070FE8-1E92-ED4B-B6D6-754D79ECD67B}" destId="{41995816-9FAA-D447-9859-3FE41683E804}" srcOrd="0" destOrd="0" presId="urn:microsoft.com/office/officeart/2005/8/layout/list1"/>
    <dgm:cxn modelId="{14F96384-4A64-A242-BE86-50BB4716B78F}" type="presParOf" srcId="{55070FE8-1E92-ED4B-B6D6-754D79ECD67B}" destId="{5012CBDB-7DD2-4146-B2C8-32C63EAFF38E}" srcOrd="1" destOrd="0" presId="urn:microsoft.com/office/officeart/2005/8/layout/list1"/>
    <dgm:cxn modelId="{0B86494B-10A5-6F49-B338-1AB6E760241A}" type="presParOf" srcId="{912AE58A-E0A6-9645-B395-5C1EAF3D2B67}" destId="{C10B1E66-956C-6346-A754-8DB4204A69D8}" srcOrd="1" destOrd="0" presId="urn:microsoft.com/office/officeart/2005/8/layout/list1"/>
    <dgm:cxn modelId="{D01260A3-5592-6841-9520-B263A09348E4}" type="presParOf" srcId="{912AE58A-E0A6-9645-B395-5C1EAF3D2B67}" destId="{8850EF5E-CEBA-B745-BBB3-C2C2CF7F1795}" srcOrd="2" destOrd="0" presId="urn:microsoft.com/office/officeart/2005/8/layout/list1"/>
    <dgm:cxn modelId="{A1853713-4E4F-E240-A8ED-C5AD2E84A1E7}" type="presParOf" srcId="{912AE58A-E0A6-9645-B395-5C1EAF3D2B67}" destId="{011C7646-1A1D-414E-BE68-59BA03CCEFA9}" srcOrd="3" destOrd="0" presId="urn:microsoft.com/office/officeart/2005/8/layout/list1"/>
    <dgm:cxn modelId="{BE1C457F-D980-5745-8445-AA7C18D61A69}" type="presParOf" srcId="{912AE58A-E0A6-9645-B395-5C1EAF3D2B67}" destId="{61D6F85D-C83C-0945-B445-A5A119070782}" srcOrd="4" destOrd="0" presId="urn:microsoft.com/office/officeart/2005/8/layout/list1"/>
    <dgm:cxn modelId="{CF1FFE8B-3046-C043-A11C-FA3E9C5B66B9}" type="presParOf" srcId="{61D6F85D-C83C-0945-B445-A5A119070782}" destId="{983165AD-0F24-8D43-AC47-3B1E33FD494A}" srcOrd="0" destOrd="0" presId="urn:microsoft.com/office/officeart/2005/8/layout/list1"/>
    <dgm:cxn modelId="{5C6D694B-EBA5-654C-ADCC-888E7EC9324C}" type="presParOf" srcId="{61D6F85D-C83C-0945-B445-A5A119070782}" destId="{276A34D4-AD7A-EE4D-8A50-2C5C3A7678AE}" srcOrd="1" destOrd="0" presId="urn:microsoft.com/office/officeart/2005/8/layout/list1"/>
    <dgm:cxn modelId="{B7A656F4-63FC-0A45-9A21-79E9E8C36986}" type="presParOf" srcId="{912AE58A-E0A6-9645-B395-5C1EAF3D2B67}" destId="{3F4BBDED-422A-0D4F-AF0A-3D0F19EDA4DA}" srcOrd="5" destOrd="0" presId="urn:microsoft.com/office/officeart/2005/8/layout/list1"/>
    <dgm:cxn modelId="{9BEA6C72-A655-CE40-8AA6-11217CB32BDF}" type="presParOf" srcId="{912AE58A-E0A6-9645-B395-5C1EAF3D2B67}" destId="{2C00535D-7465-F942-94DA-6D1EF49F26AB}"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04A0A2-CD60-456F-8BE7-C4121A0E5A7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zh-TW" altLang="en-US"/>
        </a:p>
      </dgm:t>
    </dgm:pt>
    <dgm:pt modelId="{E3536BC8-54E8-4BB6-9F2D-923E558DB678}">
      <dgm:prSet custT="1"/>
      <dgm:spPr/>
      <dgm:t>
        <a:bodyPr/>
        <a:lstStyle/>
        <a:p>
          <a:pPr algn="l" rtl="0"/>
          <a:r>
            <a:rPr lang="zh-TW" altLang="en-US" sz="2800" b="1" dirty="0">
              <a:latin typeface="微軟正黑體" pitchFamily="34" charset="-120"/>
              <a:ea typeface="微軟正黑體" pitchFamily="34" charset="-120"/>
            </a:rPr>
            <a:t>邀集參與成員</a:t>
          </a:r>
        </a:p>
      </dgm:t>
    </dgm:pt>
    <dgm:pt modelId="{A57845E6-F0A7-4563-AE6E-D14F16202A3B}" type="parTrans" cxnId="{FFE35BC8-060F-48FA-A7B2-72DE9B217184}">
      <dgm:prSet/>
      <dgm:spPr/>
      <dgm:t>
        <a:bodyPr/>
        <a:lstStyle/>
        <a:p>
          <a:endParaRPr lang="zh-TW" altLang="en-US"/>
        </a:p>
      </dgm:t>
    </dgm:pt>
    <dgm:pt modelId="{695E74B3-30DD-460B-ADDB-35048E074B22}" type="sibTrans" cxnId="{FFE35BC8-060F-48FA-A7B2-72DE9B217184}">
      <dgm:prSet/>
      <dgm:spPr/>
      <dgm:t>
        <a:bodyPr/>
        <a:lstStyle/>
        <a:p>
          <a:endParaRPr lang="zh-TW" altLang="en-US"/>
        </a:p>
      </dgm:t>
    </dgm:pt>
    <dgm:pt modelId="{52137914-6A15-493F-8284-F3463F5AC4F4}">
      <dgm:prSet custT="1"/>
      <dgm:spPr/>
      <dgm:t>
        <a:bodyPr/>
        <a:lstStyle/>
        <a:p>
          <a:pPr rtl="0"/>
          <a:r>
            <a:rPr lang="zh-TW" altLang="en-US" sz="2800" b="1">
              <a:latin typeface="微軟正黑體" pitchFamily="34" charset="-120"/>
              <a:ea typeface="微軟正黑體" pitchFamily="34" charset="-120"/>
            </a:rPr>
            <a:t>討論社群任務與目標</a:t>
          </a:r>
          <a:endParaRPr lang="zh-TW" altLang="en-US" sz="2800" b="1" dirty="0">
            <a:latin typeface="微軟正黑體" pitchFamily="34" charset="-120"/>
            <a:ea typeface="微軟正黑體" pitchFamily="34" charset="-120"/>
          </a:endParaRPr>
        </a:p>
      </dgm:t>
    </dgm:pt>
    <dgm:pt modelId="{1EB94625-B269-46E7-B61B-C511E73C65A9}" type="parTrans" cxnId="{B4391B14-50C0-454E-8418-E34C5FAE99A3}">
      <dgm:prSet/>
      <dgm:spPr/>
      <dgm:t>
        <a:bodyPr/>
        <a:lstStyle/>
        <a:p>
          <a:endParaRPr lang="zh-TW" altLang="en-US"/>
        </a:p>
      </dgm:t>
    </dgm:pt>
    <dgm:pt modelId="{68CC4C98-81E4-4A84-AF9D-179CF2F577C1}" type="sibTrans" cxnId="{B4391B14-50C0-454E-8418-E34C5FAE99A3}">
      <dgm:prSet/>
      <dgm:spPr/>
      <dgm:t>
        <a:bodyPr/>
        <a:lstStyle/>
        <a:p>
          <a:endParaRPr lang="zh-TW" altLang="en-US"/>
        </a:p>
      </dgm:t>
    </dgm:pt>
    <dgm:pt modelId="{D2D1AF63-81D5-4FA3-94B5-3A97F661FC50}">
      <dgm:prSet custT="1"/>
      <dgm:spPr/>
      <dgm:t>
        <a:bodyPr/>
        <a:lstStyle/>
        <a:p>
          <a:pPr rtl="0"/>
          <a:r>
            <a:rPr lang="zh-TW" altLang="en-US" sz="2800" b="1">
              <a:latin typeface="微軟正黑體" pitchFamily="34" charset="-120"/>
              <a:ea typeface="微軟正黑體" pitchFamily="34" charset="-120"/>
            </a:rPr>
            <a:t>研擬社群計畫與經費編列</a:t>
          </a:r>
          <a:endParaRPr lang="zh-TW" altLang="en-US" sz="2800" b="1" dirty="0">
            <a:latin typeface="微軟正黑體" pitchFamily="34" charset="-120"/>
            <a:ea typeface="微軟正黑體" pitchFamily="34" charset="-120"/>
          </a:endParaRPr>
        </a:p>
      </dgm:t>
    </dgm:pt>
    <dgm:pt modelId="{FE6B3059-000C-4369-BAFE-69C3DBDFAB17}" type="parTrans" cxnId="{3201A107-8EA2-40E1-AC5E-0146AB051E50}">
      <dgm:prSet/>
      <dgm:spPr/>
      <dgm:t>
        <a:bodyPr/>
        <a:lstStyle/>
        <a:p>
          <a:endParaRPr lang="zh-TW" altLang="en-US"/>
        </a:p>
      </dgm:t>
    </dgm:pt>
    <dgm:pt modelId="{729969F5-CE2B-4FED-A999-B626E18270B1}" type="sibTrans" cxnId="{3201A107-8EA2-40E1-AC5E-0146AB051E50}">
      <dgm:prSet/>
      <dgm:spPr/>
      <dgm:t>
        <a:bodyPr/>
        <a:lstStyle/>
        <a:p>
          <a:endParaRPr lang="zh-TW" altLang="en-US"/>
        </a:p>
      </dgm:t>
    </dgm:pt>
    <dgm:pt modelId="{B5F305E4-5D64-4A0D-9A76-E318941CBB0E}">
      <dgm:prSet custT="1"/>
      <dgm:spPr/>
      <dgm:t>
        <a:bodyPr/>
        <a:lstStyle/>
        <a:p>
          <a:pPr rtl="0"/>
          <a:r>
            <a:rPr lang="zh-TW" altLang="en-US" sz="2800" b="1" dirty="0">
              <a:solidFill>
                <a:srgbClr val="C00000"/>
              </a:solidFill>
              <a:latin typeface="微軟正黑體" pitchFamily="34" charset="-120"/>
              <a:ea typeface="微軟正黑體" pitchFamily="34" charset="-120"/>
            </a:rPr>
            <a:t>確認或借用開會場地</a:t>
          </a:r>
        </a:p>
      </dgm:t>
    </dgm:pt>
    <dgm:pt modelId="{02D1E276-7BC4-4A10-9B40-E0B6A0D3E8A8}" type="parTrans" cxnId="{36A49381-AD2E-41D9-9E6E-438796D6E8CD}">
      <dgm:prSet/>
      <dgm:spPr/>
      <dgm:t>
        <a:bodyPr/>
        <a:lstStyle/>
        <a:p>
          <a:endParaRPr lang="zh-TW" altLang="en-US"/>
        </a:p>
      </dgm:t>
    </dgm:pt>
    <dgm:pt modelId="{AE9BE7FC-8C90-48D3-8D26-069D6647925F}" type="sibTrans" cxnId="{36A49381-AD2E-41D9-9E6E-438796D6E8CD}">
      <dgm:prSet/>
      <dgm:spPr/>
      <dgm:t>
        <a:bodyPr/>
        <a:lstStyle/>
        <a:p>
          <a:endParaRPr lang="zh-TW" altLang="en-US"/>
        </a:p>
      </dgm:t>
    </dgm:pt>
    <dgm:pt modelId="{70347503-D231-4307-952B-EBFB9389B416}">
      <dgm:prSet custT="1"/>
      <dgm:spPr/>
      <dgm:t>
        <a:bodyPr/>
        <a:lstStyle/>
        <a:p>
          <a:pPr rtl="0"/>
          <a:r>
            <a:rPr lang="zh-TW" altLang="en-US" sz="2800" b="1">
              <a:latin typeface="微軟正黑體" pitchFamily="34" charset="-120"/>
              <a:ea typeface="微軟正黑體" pitchFamily="34" charset="-120"/>
            </a:rPr>
            <a:t>分配成員任務</a:t>
          </a:r>
          <a:endParaRPr lang="zh-TW" altLang="en-US" sz="2800" b="1" dirty="0">
            <a:latin typeface="微軟正黑體" pitchFamily="34" charset="-120"/>
            <a:ea typeface="微軟正黑體" pitchFamily="34" charset="-120"/>
          </a:endParaRPr>
        </a:p>
      </dgm:t>
    </dgm:pt>
    <dgm:pt modelId="{B3370141-E5B0-4F51-BE22-A7ABADEA392B}" type="parTrans" cxnId="{7A06FB97-9C1E-4ACE-9F29-302B7A91ED85}">
      <dgm:prSet/>
      <dgm:spPr/>
      <dgm:t>
        <a:bodyPr/>
        <a:lstStyle/>
        <a:p>
          <a:endParaRPr lang="zh-TW" altLang="en-US"/>
        </a:p>
      </dgm:t>
    </dgm:pt>
    <dgm:pt modelId="{11D5CE31-F778-47C3-BFAB-6D041479691D}" type="sibTrans" cxnId="{7A06FB97-9C1E-4ACE-9F29-302B7A91ED85}">
      <dgm:prSet/>
      <dgm:spPr/>
      <dgm:t>
        <a:bodyPr/>
        <a:lstStyle/>
        <a:p>
          <a:endParaRPr lang="zh-TW" altLang="en-US"/>
        </a:p>
      </dgm:t>
    </dgm:pt>
    <dgm:pt modelId="{A12F8021-F9AB-4562-8728-0271318A9ACE}">
      <dgm:prSet custT="1"/>
      <dgm:spPr/>
      <dgm:t>
        <a:bodyPr/>
        <a:lstStyle/>
        <a:p>
          <a:pPr rtl="0"/>
          <a:r>
            <a:rPr lang="zh-TW" altLang="en-US" sz="2800" b="1">
              <a:latin typeface="微軟正黑體" pitchFamily="34" charset="-120"/>
              <a:ea typeface="微軟正黑體" pitchFamily="34" charset="-120"/>
            </a:rPr>
            <a:t>邀請講座</a:t>
          </a:r>
          <a:endParaRPr lang="zh-TW" altLang="en-US" sz="2800" b="1" dirty="0">
            <a:latin typeface="微軟正黑體" pitchFamily="34" charset="-120"/>
            <a:ea typeface="微軟正黑體" pitchFamily="34" charset="-120"/>
          </a:endParaRPr>
        </a:p>
      </dgm:t>
    </dgm:pt>
    <dgm:pt modelId="{F7DE650C-9D48-45BA-953F-1B90F1E3FDBE}" type="parTrans" cxnId="{91F83C60-0A28-418F-9F8A-875F936E6593}">
      <dgm:prSet/>
      <dgm:spPr/>
      <dgm:t>
        <a:bodyPr/>
        <a:lstStyle/>
        <a:p>
          <a:endParaRPr lang="zh-TW" altLang="en-US"/>
        </a:p>
      </dgm:t>
    </dgm:pt>
    <dgm:pt modelId="{E6137C2B-98F6-480C-BB57-82B1682F170A}" type="sibTrans" cxnId="{91F83C60-0A28-418F-9F8A-875F936E6593}">
      <dgm:prSet/>
      <dgm:spPr/>
      <dgm:t>
        <a:bodyPr/>
        <a:lstStyle/>
        <a:p>
          <a:endParaRPr lang="zh-TW" altLang="en-US"/>
        </a:p>
      </dgm:t>
    </dgm:pt>
    <dgm:pt modelId="{992CE307-79C5-4CCA-ADB1-2599D3DE0ADD}" type="pres">
      <dgm:prSet presAssocID="{6304A0A2-CD60-456F-8BE7-C4121A0E5A7F}" presName="Name0" presStyleCnt="0">
        <dgm:presLayoutVars>
          <dgm:chMax val="7"/>
          <dgm:chPref val="7"/>
          <dgm:dir/>
        </dgm:presLayoutVars>
      </dgm:prSet>
      <dgm:spPr/>
    </dgm:pt>
    <dgm:pt modelId="{8A7B034A-99CE-417A-87DC-14DDBDC76DF1}" type="pres">
      <dgm:prSet presAssocID="{6304A0A2-CD60-456F-8BE7-C4121A0E5A7F}" presName="Name1" presStyleCnt="0"/>
      <dgm:spPr/>
    </dgm:pt>
    <dgm:pt modelId="{DA1D46A6-4E41-4D1C-A9CA-F7EBCD538FE1}" type="pres">
      <dgm:prSet presAssocID="{6304A0A2-CD60-456F-8BE7-C4121A0E5A7F}" presName="cycle" presStyleCnt="0"/>
      <dgm:spPr/>
    </dgm:pt>
    <dgm:pt modelId="{26BB0673-37BA-41EF-854C-450488E50E30}" type="pres">
      <dgm:prSet presAssocID="{6304A0A2-CD60-456F-8BE7-C4121A0E5A7F}" presName="srcNode" presStyleLbl="node1" presStyleIdx="0" presStyleCnt="6"/>
      <dgm:spPr/>
    </dgm:pt>
    <dgm:pt modelId="{11685083-96E9-4BD0-A93C-3D83B2ABB9E0}" type="pres">
      <dgm:prSet presAssocID="{6304A0A2-CD60-456F-8BE7-C4121A0E5A7F}" presName="conn" presStyleLbl="parChTrans1D2" presStyleIdx="0" presStyleCnt="1" custFlipVert="0" custFlipHor="0" custScaleX="10603" custScaleY="6554" custLinFactNeighborX="27819" custLinFactNeighborY="-5527"/>
      <dgm:spPr/>
    </dgm:pt>
    <dgm:pt modelId="{90FAC489-E0EC-4960-AD81-02CD68B3E458}" type="pres">
      <dgm:prSet presAssocID="{6304A0A2-CD60-456F-8BE7-C4121A0E5A7F}" presName="extraNode" presStyleLbl="node1" presStyleIdx="0" presStyleCnt="6"/>
      <dgm:spPr/>
    </dgm:pt>
    <dgm:pt modelId="{1CC9E3EF-A006-47C9-B9B5-847BB8433EBD}" type="pres">
      <dgm:prSet presAssocID="{6304A0A2-CD60-456F-8BE7-C4121A0E5A7F}" presName="dstNode" presStyleLbl="node1" presStyleIdx="0" presStyleCnt="6"/>
      <dgm:spPr/>
    </dgm:pt>
    <dgm:pt modelId="{34FC25A1-718E-45DA-9E75-5AB80A8D8F89}" type="pres">
      <dgm:prSet presAssocID="{E3536BC8-54E8-4BB6-9F2D-923E558DB678}" presName="text_1" presStyleLbl="node1" presStyleIdx="0" presStyleCnt="6">
        <dgm:presLayoutVars>
          <dgm:bulletEnabled val="1"/>
        </dgm:presLayoutVars>
      </dgm:prSet>
      <dgm:spPr/>
    </dgm:pt>
    <dgm:pt modelId="{2414FE7E-55A7-432C-BCAA-EDF509D8B838}" type="pres">
      <dgm:prSet presAssocID="{E3536BC8-54E8-4BB6-9F2D-923E558DB678}" presName="accent_1" presStyleCnt="0"/>
      <dgm:spPr/>
    </dgm:pt>
    <dgm:pt modelId="{A24DB8DD-E4A2-47FB-9170-2318E5C1C0A3}" type="pres">
      <dgm:prSet presAssocID="{E3536BC8-54E8-4BB6-9F2D-923E558DB678}" presName="accentRepeatNode" presStyleLbl="solidFgAcc1" presStyleIdx="0" presStyleCnt="6" custLinFactNeighborX="-16029" custLinFactNeighborY="-7797"/>
      <dgm:spPr/>
    </dgm:pt>
    <dgm:pt modelId="{39931EDD-C8C1-4677-9BC6-E496CDD5F3EA}" type="pres">
      <dgm:prSet presAssocID="{52137914-6A15-493F-8284-F3463F5AC4F4}" presName="text_2" presStyleLbl="node1" presStyleIdx="1" presStyleCnt="6">
        <dgm:presLayoutVars>
          <dgm:bulletEnabled val="1"/>
        </dgm:presLayoutVars>
      </dgm:prSet>
      <dgm:spPr/>
    </dgm:pt>
    <dgm:pt modelId="{D9572D37-A384-404B-B129-C7A076574B6E}" type="pres">
      <dgm:prSet presAssocID="{52137914-6A15-493F-8284-F3463F5AC4F4}" presName="accent_2" presStyleCnt="0"/>
      <dgm:spPr/>
    </dgm:pt>
    <dgm:pt modelId="{9D7F27BC-B269-4B98-931A-05EE2CB6497E}" type="pres">
      <dgm:prSet presAssocID="{52137914-6A15-493F-8284-F3463F5AC4F4}" presName="accentRepeatNode" presStyleLbl="solidFgAcc1" presStyleIdx="1" presStyleCnt="6"/>
      <dgm:spPr/>
    </dgm:pt>
    <dgm:pt modelId="{F352D2A3-BA46-4CA2-92C5-8E7ADD91CA02}" type="pres">
      <dgm:prSet presAssocID="{D2D1AF63-81D5-4FA3-94B5-3A97F661FC50}" presName="text_3" presStyleLbl="node1" presStyleIdx="2" presStyleCnt="6">
        <dgm:presLayoutVars>
          <dgm:bulletEnabled val="1"/>
        </dgm:presLayoutVars>
      </dgm:prSet>
      <dgm:spPr/>
    </dgm:pt>
    <dgm:pt modelId="{1E0E87A4-E694-4437-816B-55DF4D4931AC}" type="pres">
      <dgm:prSet presAssocID="{D2D1AF63-81D5-4FA3-94B5-3A97F661FC50}" presName="accent_3" presStyleCnt="0"/>
      <dgm:spPr/>
    </dgm:pt>
    <dgm:pt modelId="{313C720A-1A1A-4A9A-9670-F2CBAEB7558D}" type="pres">
      <dgm:prSet presAssocID="{D2D1AF63-81D5-4FA3-94B5-3A97F661FC50}" presName="accentRepeatNode" presStyleLbl="solidFgAcc1" presStyleIdx="2" presStyleCnt="6"/>
      <dgm:spPr/>
    </dgm:pt>
    <dgm:pt modelId="{94FDF967-DD30-4233-B8C9-93093CF72721}" type="pres">
      <dgm:prSet presAssocID="{B5F305E4-5D64-4A0D-9A76-E318941CBB0E}" presName="text_4" presStyleLbl="node1" presStyleIdx="3" presStyleCnt="6">
        <dgm:presLayoutVars>
          <dgm:bulletEnabled val="1"/>
        </dgm:presLayoutVars>
      </dgm:prSet>
      <dgm:spPr/>
    </dgm:pt>
    <dgm:pt modelId="{AFD6E465-C315-4904-8B16-FF64C85C2626}" type="pres">
      <dgm:prSet presAssocID="{B5F305E4-5D64-4A0D-9A76-E318941CBB0E}" presName="accent_4" presStyleCnt="0"/>
      <dgm:spPr/>
    </dgm:pt>
    <dgm:pt modelId="{AC084299-BCB5-4173-83F1-E29B8B456F50}" type="pres">
      <dgm:prSet presAssocID="{B5F305E4-5D64-4A0D-9A76-E318941CBB0E}" presName="accentRepeatNode" presStyleLbl="solidFgAcc1" presStyleIdx="3" presStyleCnt="6"/>
      <dgm:spPr/>
    </dgm:pt>
    <dgm:pt modelId="{9291B71B-0F01-49CB-BBA2-89DB385B7858}" type="pres">
      <dgm:prSet presAssocID="{70347503-D231-4307-952B-EBFB9389B416}" presName="text_5" presStyleLbl="node1" presStyleIdx="4" presStyleCnt="6">
        <dgm:presLayoutVars>
          <dgm:bulletEnabled val="1"/>
        </dgm:presLayoutVars>
      </dgm:prSet>
      <dgm:spPr/>
    </dgm:pt>
    <dgm:pt modelId="{969C5F5B-C29D-439A-9109-F63B49A2AEEB}" type="pres">
      <dgm:prSet presAssocID="{70347503-D231-4307-952B-EBFB9389B416}" presName="accent_5" presStyleCnt="0"/>
      <dgm:spPr/>
    </dgm:pt>
    <dgm:pt modelId="{27413C5F-17D0-4789-BA81-4E7D90C34F25}" type="pres">
      <dgm:prSet presAssocID="{70347503-D231-4307-952B-EBFB9389B416}" presName="accentRepeatNode" presStyleLbl="solidFgAcc1" presStyleIdx="4" presStyleCnt="6"/>
      <dgm:spPr/>
    </dgm:pt>
    <dgm:pt modelId="{7430EF6B-1DF5-4D1D-81E7-1CC6AEDCF069}" type="pres">
      <dgm:prSet presAssocID="{A12F8021-F9AB-4562-8728-0271318A9ACE}" presName="text_6" presStyleLbl="node1" presStyleIdx="5" presStyleCnt="6">
        <dgm:presLayoutVars>
          <dgm:bulletEnabled val="1"/>
        </dgm:presLayoutVars>
      </dgm:prSet>
      <dgm:spPr/>
    </dgm:pt>
    <dgm:pt modelId="{F2020561-AFFF-4C10-8E26-6A24666890C7}" type="pres">
      <dgm:prSet presAssocID="{A12F8021-F9AB-4562-8728-0271318A9ACE}" presName="accent_6" presStyleCnt="0"/>
      <dgm:spPr/>
    </dgm:pt>
    <dgm:pt modelId="{6178965A-5E5F-43B5-AD8B-5FC605D6520A}" type="pres">
      <dgm:prSet presAssocID="{A12F8021-F9AB-4562-8728-0271318A9ACE}" presName="accentRepeatNode" presStyleLbl="solidFgAcc1" presStyleIdx="5" presStyleCnt="6"/>
      <dgm:spPr/>
    </dgm:pt>
  </dgm:ptLst>
  <dgm:cxnLst>
    <dgm:cxn modelId="{3201A107-8EA2-40E1-AC5E-0146AB051E50}" srcId="{6304A0A2-CD60-456F-8BE7-C4121A0E5A7F}" destId="{D2D1AF63-81D5-4FA3-94B5-3A97F661FC50}" srcOrd="2" destOrd="0" parTransId="{FE6B3059-000C-4369-BAFE-69C3DBDFAB17}" sibTransId="{729969F5-CE2B-4FED-A999-B626E18270B1}"/>
    <dgm:cxn modelId="{B4391B14-50C0-454E-8418-E34C5FAE99A3}" srcId="{6304A0A2-CD60-456F-8BE7-C4121A0E5A7F}" destId="{52137914-6A15-493F-8284-F3463F5AC4F4}" srcOrd="1" destOrd="0" parTransId="{1EB94625-B269-46E7-B61B-C511E73C65A9}" sibTransId="{68CC4C98-81E4-4A84-AF9D-179CF2F577C1}"/>
    <dgm:cxn modelId="{F0E6881C-DE5E-4072-B493-88E9A206BF56}" type="presOf" srcId="{E3536BC8-54E8-4BB6-9F2D-923E558DB678}" destId="{34FC25A1-718E-45DA-9E75-5AB80A8D8F89}" srcOrd="0" destOrd="0" presId="urn:microsoft.com/office/officeart/2008/layout/VerticalCurvedList"/>
    <dgm:cxn modelId="{D184FE2B-C3BD-4C28-840D-244BB1962B46}" type="presOf" srcId="{D2D1AF63-81D5-4FA3-94B5-3A97F661FC50}" destId="{F352D2A3-BA46-4CA2-92C5-8E7ADD91CA02}" srcOrd="0" destOrd="0" presId="urn:microsoft.com/office/officeart/2008/layout/VerticalCurvedList"/>
    <dgm:cxn modelId="{5923FE36-4F8C-4BF3-8F78-669DFF9F2A24}" type="presOf" srcId="{695E74B3-30DD-460B-ADDB-35048E074B22}" destId="{11685083-96E9-4BD0-A93C-3D83B2ABB9E0}" srcOrd="0" destOrd="0" presId="urn:microsoft.com/office/officeart/2008/layout/VerticalCurvedList"/>
    <dgm:cxn modelId="{91F83C60-0A28-418F-9F8A-875F936E6593}" srcId="{6304A0A2-CD60-456F-8BE7-C4121A0E5A7F}" destId="{A12F8021-F9AB-4562-8728-0271318A9ACE}" srcOrd="5" destOrd="0" parTransId="{F7DE650C-9D48-45BA-953F-1B90F1E3FDBE}" sibTransId="{E6137C2B-98F6-480C-BB57-82B1682F170A}"/>
    <dgm:cxn modelId="{36A49381-AD2E-41D9-9E6E-438796D6E8CD}" srcId="{6304A0A2-CD60-456F-8BE7-C4121A0E5A7F}" destId="{B5F305E4-5D64-4A0D-9A76-E318941CBB0E}" srcOrd="3" destOrd="0" parTransId="{02D1E276-7BC4-4A10-9B40-E0B6A0D3E8A8}" sibTransId="{AE9BE7FC-8C90-48D3-8D26-069D6647925F}"/>
    <dgm:cxn modelId="{7575C98E-6723-418A-B71E-BF7612E82852}" type="presOf" srcId="{B5F305E4-5D64-4A0D-9A76-E318941CBB0E}" destId="{94FDF967-DD30-4233-B8C9-93093CF72721}" srcOrd="0" destOrd="0" presId="urn:microsoft.com/office/officeart/2008/layout/VerticalCurvedList"/>
    <dgm:cxn modelId="{7A06FB97-9C1E-4ACE-9F29-302B7A91ED85}" srcId="{6304A0A2-CD60-456F-8BE7-C4121A0E5A7F}" destId="{70347503-D231-4307-952B-EBFB9389B416}" srcOrd="4" destOrd="0" parTransId="{B3370141-E5B0-4F51-BE22-A7ABADEA392B}" sibTransId="{11D5CE31-F778-47C3-BFAB-6D041479691D}"/>
    <dgm:cxn modelId="{CCC1B8B4-321A-4AE1-B3FF-FA824121DD39}" type="presOf" srcId="{52137914-6A15-493F-8284-F3463F5AC4F4}" destId="{39931EDD-C8C1-4677-9BC6-E496CDD5F3EA}" srcOrd="0" destOrd="0" presId="urn:microsoft.com/office/officeart/2008/layout/VerticalCurvedList"/>
    <dgm:cxn modelId="{59B632B6-F3AD-4557-891B-51632C1A563B}" type="presOf" srcId="{6304A0A2-CD60-456F-8BE7-C4121A0E5A7F}" destId="{992CE307-79C5-4CCA-ADB1-2599D3DE0ADD}" srcOrd="0" destOrd="0" presId="urn:microsoft.com/office/officeart/2008/layout/VerticalCurvedList"/>
    <dgm:cxn modelId="{FFE35BC8-060F-48FA-A7B2-72DE9B217184}" srcId="{6304A0A2-CD60-456F-8BE7-C4121A0E5A7F}" destId="{E3536BC8-54E8-4BB6-9F2D-923E558DB678}" srcOrd="0" destOrd="0" parTransId="{A57845E6-F0A7-4563-AE6E-D14F16202A3B}" sibTransId="{695E74B3-30DD-460B-ADDB-35048E074B22}"/>
    <dgm:cxn modelId="{8FCFF2E3-0201-4066-9D18-6EDBAA276B64}" type="presOf" srcId="{70347503-D231-4307-952B-EBFB9389B416}" destId="{9291B71B-0F01-49CB-BBA2-89DB385B7858}" srcOrd="0" destOrd="0" presId="urn:microsoft.com/office/officeart/2008/layout/VerticalCurvedList"/>
    <dgm:cxn modelId="{2B966FFB-BCB4-44F0-9DF6-1B66EF01E630}" type="presOf" srcId="{A12F8021-F9AB-4562-8728-0271318A9ACE}" destId="{7430EF6B-1DF5-4D1D-81E7-1CC6AEDCF069}" srcOrd="0" destOrd="0" presId="urn:microsoft.com/office/officeart/2008/layout/VerticalCurvedList"/>
    <dgm:cxn modelId="{7769C2F3-F14E-4B9E-AD24-6215561CBC0C}" type="presParOf" srcId="{992CE307-79C5-4CCA-ADB1-2599D3DE0ADD}" destId="{8A7B034A-99CE-417A-87DC-14DDBDC76DF1}" srcOrd="0" destOrd="0" presId="urn:microsoft.com/office/officeart/2008/layout/VerticalCurvedList"/>
    <dgm:cxn modelId="{83B9BB2A-58E6-4818-AF39-DF6C5FECF658}" type="presParOf" srcId="{8A7B034A-99CE-417A-87DC-14DDBDC76DF1}" destId="{DA1D46A6-4E41-4D1C-A9CA-F7EBCD538FE1}" srcOrd="0" destOrd="0" presId="urn:microsoft.com/office/officeart/2008/layout/VerticalCurvedList"/>
    <dgm:cxn modelId="{9F3D318B-BD43-4E86-B7E2-44753FBF5571}" type="presParOf" srcId="{DA1D46A6-4E41-4D1C-A9CA-F7EBCD538FE1}" destId="{26BB0673-37BA-41EF-854C-450488E50E30}" srcOrd="0" destOrd="0" presId="urn:microsoft.com/office/officeart/2008/layout/VerticalCurvedList"/>
    <dgm:cxn modelId="{83C12952-6487-454F-B781-64DA086D05E2}" type="presParOf" srcId="{DA1D46A6-4E41-4D1C-A9CA-F7EBCD538FE1}" destId="{11685083-96E9-4BD0-A93C-3D83B2ABB9E0}" srcOrd="1" destOrd="0" presId="urn:microsoft.com/office/officeart/2008/layout/VerticalCurvedList"/>
    <dgm:cxn modelId="{69B40664-9AF8-47F1-9F09-A3FA15C92D11}" type="presParOf" srcId="{DA1D46A6-4E41-4D1C-A9CA-F7EBCD538FE1}" destId="{90FAC489-E0EC-4960-AD81-02CD68B3E458}" srcOrd="2" destOrd="0" presId="urn:microsoft.com/office/officeart/2008/layout/VerticalCurvedList"/>
    <dgm:cxn modelId="{74A027B1-2D36-45E2-BC1D-85A5C45DFE88}" type="presParOf" srcId="{DA1D46A6-4E41-4D1C-A9CA-F7EBCD538FE1}" destId="{1CC9E3EF-A006-47C9-B9B5-847BB8433EBD}" srcOrd="3" destOrd="0" presId="urn:microsoft.com/office/officeart/2008/layout/VerticalCurvedList"/>
    <dgm:cxn modelId="{6C57B814-F2ED-4E6E-BEE3-931C6DDE890B}" type="presParOf" srcId="{8A7B034A-99CE-417A-87DC-14DDBDC76DF1}" destId="{34FC25A1-718E-45DA-9E75-5AB80A8D8F89}" srcOrd="1" destOrd="0" presId="urn:microsoft.com/office/officeart/2008/layout/VerticalCurvedList"/>
    <dgm:cxn modelId="{383A40E2-3968-424E-A28B-2E5A14A4658F}" type="presParOf" srcId="{8A7B034A-99CE-417A-87DC-14DDBDC76DF1}" destId="{2414FE7E-55A7-432C-BCAA-EDF509D8B838}" srcOrd="2" destOrd="0" presId="urn:microsoft.com/office/officeart/2008/layout/VerticalCurvedList"/>
    <dgm:cxn modelId="{D0C97D8E-9235-4941-8475-A3D49C43A3A7}" type="presParOf" srcId="{2414FE7E-55A7-432C-BCAA-EDF509D8B838}" destId="{A24DB8DD-E4A2-47FB-9170-2318E5C1C0A3}" srcOrd="0" destOrd="0" presId="urn:microsoft.com/office/officeart/2008/layout/VerticalCurvedList"/>
    <dgm:cxn modelId="{D7EE7179-3417-449D-A771-5D93BD463765}" type="presParOf" srcId="{8A7B034A-99CE-417A-87DC-14DDBDC76DF1}" destId="{39931EDD-C8C1-4677-9BC6-E496CDD5F3EA}" srcOrd="3" destOrd="0" presId="urn:microsoft.com/office/officeart/2008/layout/VerticalCurvedList"/>
    <dgm:cxn modelId="{8B288DB0-DAD2-40E7-94EC-F663EA0AE831}" type="presParOf" srcId="{8A7B034A-99CE-417A-87DC-14DDBDC76DF1}" destId="{D9572D37-A384-404B-B129-C7A076574B6E}" srcOrd="4" destOrd="0" presId="urn:microsoft.com/office/officeart/2008/layout/VerticalCurvedList"/>
    <dgm:cxn modelId="{A52BCB38-CEFB-4B53-AABE-91B9EAB869C7}" type="presParOf" srcId="{D9572D37-A384-404B-B129-C7A076574B6E}" destId="{9D7F27BC-B269-4B98-931A-05EE2CB6497E}" srcOrd="0" destOrd="0" presId="urn:microsoft.com/office/officeart/2008/layout/VerticalCurvedList"/>
    <dgm:cxn modelId="{1287B109-D969-4916-BAB7-D023C8999C4F}" type="presParOf" srcId="{8A7B034A-99CE-417A-87DC-14DDBDC76DF1}" destId="{F352D2A3-BA46-4CA2-92C5-8E7ADD91CA02}" srcOrd="5" destOrd="0" presId="urn:microsoft.com/office/officeart/2008/layout/VerticalCurvedList"/>
    <dgm:cxn modelId="{806899C5-C7D2-4ED1-B291-2EEA7944781B}" type="presParOf" srcId="{8A7B034A-99CE-417A-87DC-14DDBDC76DF1}" destId="{1E0E87A4-E694-4437-816B-55DF4D4931AC}" srcOrd="6" destOrd="0" presId="urn:microsoft.com/office/officeart/2008/layout/VerticalCurvedList"/>
    <dgm:cxn modelId="{A9CF06BD-001D-466E-B52B-AFB1731C9E31}" type="presParOf" srcId="{1E0E87A4-E694-4437-816B-55DF4D4931AC}" destId="{313C720A-1A1A-4A9A-9670-F2CBAEB7558D}" srcOrd="0" destOrd="0" presId="urn:microsoft.com/office/officeart/2008/layout/VerticalCurvedList"/>
    <dgm:cxn modelId="{10E84D20-8B9A-4A69-8487-3B6C0993B33D}" type="presParOf" srcId="{8A7B034A-99CE-417A-87DC-14DDBDC76DF1}" destId="{94FDF967-DD30-4233-B8C9-93093CF72721}" srcOrd="7" destOrd="0" presId="urn:microsoft.com/office/officeart/2008/layout/VerticalCurvedList"/>
    <dgm:cxn modelId="{43C197DD-C165-45E1-8A11-CB12E9550B1C}" type="presParOf" srcId="{8A7B034A-99CE-417A-87DC-14DDBDC76DF1}" destId="{AFD6E465-C315-4904-8B16-FF64C85C2626}" srcOrd="8" destOrd="0" presId="urn:microsoft.com/office/officeart/2008/layout/VerticalCurvedList"/>
    <dgm:cxn modelId="{21A1C5FC-A32D-4631-AB5E-FD447C57D047}" type="presParOf" srcId="{AFD6E465-C315-4904-8B16-FF64C85C2626}" destId="{AC084299-BCB5-4173-83F1-E29B8B456F50}" srcOrd="0" destOrd="0" presId="urn:microsoft.com/office/officeart/2008/layout/VerticalCurvedList"/>
    <dgm:cxn modelId="{FED1793F-228D-4B30-B1BB-5ABA1FA3AF71}" type="presParOf" srcId="{8A7B034A-99CE-417A-87DC-14DDBDC76DF1}" destId="{9291B71B-0F01-49CB-BBA2-89DB385B7858}" srcOrd="9" destOrd="0" presId="urn:microsoft.com/office/officeart/2008/layout/VerticalCurvedList"/>
    <dgm:cxn modelId="{78747280-BE99-45CA-8FA4-10C4E07E3145}" type="presParOf" srcId="{8A7B034A-99CE-417A-87DC-14DDBDC76DF1}" destId="{969C5F5B-C29D-439A-9109-F63B49A2AEEB}" srcOrd="10" destOrd="0" presId="urn:microsoft.com/office/officeart/2008/layout/VerticalCurvedList"/>
    <dgm:cxn modelId="{CDB1E035-0438-4D47-BB2C-DF28A5CFA997}" type="presParOf" srcId="{969C5F5B-C29D-439A-9109-F63B49A2AEEB}" destId="{27413C5F-17D0-4789-BA81-4E7D90C34F25}" srcOrd="0" destOrd="0" presId="urn:microsoft.com/office/officeart/2008/layout/VerticalCurvedList"/>
    <dgm:cxn modelId="{33D696CC-C9DC-4EE8-ADAE-669A41329A75}" type="presParOf" srcId="{8A7B034A-99CE-417A-87DC-14DDBDC76DF1}" destId="{7430EF6B-1DF5-4D1D-81E7-1CC6AEDCF069}" srcOrd="11" destOrd="0" presId="urn:microsoft.com/office/officeart/2008/layout/VerticalCurvedList"/>
    <dgm:cxn modelId="{CB67AB84-2365-407A-AA69-029A2B05FDD9}" type="presParOf" srcId="{8A7B034A-99CE-417A-87DC-14DDBDC76DF1}" destId="{F2020561-AFFF-4C10-8E26-6A24666890C7}" srcOrd="12" destOrd="0" presId="urn:microsoft.com/office/officeart/2008/layout/VerticalCurvedList"/>
    <dgm:cxn modelId="{9D7CC04E-88B9-4E8A-976E-A3A2BBDBC612}" type="presParOf" srcId="{F2020561-AFFF-4C10-8E26-6A24666890C7}" destId="{6178965A-5E5F-43B5-AD8B-5FC605D6520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04A0A2-CD60-456F-8BE7-C4121A0E5A7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zh-TW" altLang="en-US"/>
        </a:p>
      </dgm:t>
    </dgm:pt>
    <dgm:pt modelId="{E3536BC8-54E8-4BB6-9F2D-923E558DB678}">
      <dgm:prSet custT="1"/>
      <dgm:spPr/>
      <dgm:t>
        <a:bodyPr/>
        <a:lstStyle/>
        <a:p>
          <a:pPr algn="l" rtl="0"/>
          <a:r>
            <a:rPr lang="zh-TW" altLang="en-US" sz="2800" b="1">
              <a:latin typeface="微軟正黑體" pitchFamily="34" charset="-120"/>
              <a:ea typeface="微軟正黑體" pitchFamily="34" charset="-120"/>
            </a:rPr>
            <a:t>定期召開會議（研習、參訪、備觀議課</a:t>
          </a:r>
          <a:r>
            <a:rPr lang="en-US" altLang="zh-TW" sz="2800" b="1">
              <a:latin typeface="微軟正黑體" pitchFamily="34" charset="-120"/>
              <a:ea typeface="微軟正黑體" pitchFamily="34" charset="-120"/>
            </a:rPr>
            <a:t>…</a:t>
          </a:r>
          <a:r>
            <a:rPr lang="zh-TW" altLang="en-US" sz="2800" b="1">
              <a:latin typeface="微軟正黑體" pitchFamily="34" charset="-120"/>
              <a:ea typeface="微軟正黑體" pitchFamily="34" charset="-120"/>
            </a:rPr>
            <a:t>）</a:t>
          </a:r>
          <a:endParaRPr lang="zh-TW" altLang="en-US" sz="2800" b="1" dirty="0">
            <a:latin typeface="微軟正黑體" pitchFamily="34" charset="-120"/>
            <a:ea typeface="微軟正黑體" pitchFamily="34" charset="-120"/>
          </a:endParaRPr>
        </a:p>
      </dgm:t>
    </dgm:pt>
    <dgm:pt modelId="{A57845E6-F0A7-4563-AE6E-D14F16202A3B}" type="parTrans" cxnId="{FFE35BC8-060F-48FA-A7B2-72DE9B217184}">
      <dgm:prSet/>
      <dgm:spPr/>
      <dgm:t>
        <a:bodyPr/>
        <a:lstStyle/>
        <a:p>
          <a:endParaRPr lang="zh-TW" altLang="en-US"/>
        </a:p>
      </dgm:t>
    </dgm:pt>
    <dgm:pt modelId="{695E74B3-30DD-460B-ADDB-35048E074B22}" type="sibTrans" cxnId="{FFE35BC8-060F-48FA-A7B2-72DE9B217184}">
      <dgm:prSet/>
      <dgm:spPr/>
      <dgm:t>
        <a:bodyPr/>
        <a:lstStyle/>
        <a:p>
          <a:endParaRPr lang="zh-TW" altLang="en-US"/>
        </a:p>
      </dgm:t>
    </dgm:pt>
    <dgm:pt modelId="{0B49365C-7405-49BE-AFCF-1AD279FF15F6}">
      <dgm:prSet custT="1"/>
      <dgm:spPr/>
      <dgm:t>
        <a:bodyPr/>
        <a:lstStyle/>
        <a:p>
          <a:pPr rtl="0"/>
          <a:r>
            <a:rPr lang="zh-TW" altLang="en-US" sz="2800" b="1" dirty="0">
              <a:latin typeface="微軟正黑體" pitchFamily="34" charset="-120"/>
              <a:ea typeface="微軟正黑體" pitchFamily="34" charset="-120"/>
            </a:rPr>
            <a:t>簽到、照相、會議紀錄或相關資料蒐集</a:t>
          </a:r>
        </a:p>
      </dgm:t>
    </dgm:pt>
    <dgm:pt modelId="{8E2C8F1D-13FD-4BB1-8397-5A6F4618491C}" type="parTrans" cxnId="{BF3203A5-50E4-416E-9509-7EA9506E2B9C}">
      <dgm:prSet/>
      <dgm:spPr/>
      <dgm:t>
        <a:bodyPr/>
        <a:lstStyle/>
        <a:p>
          <a:endParaRPr lang="zh-TW" altLang="en-US"/>
        </a:p>
      </dgm:t>
    </dgm:pt>
    <dgm:pt modelId="{7E64DA51-2AE1-43D9-9B75-B7A8F4B1D129}" type="sibTrans" cxnId="{BF3203A5-50E4-416E-9509-7EA9506E2B9C}">
      <dgm:prSet/>
      <dgm:spPr/>
      <dgm:t>
        <a:bodyPr/>
        <a:lstStyle/>
        <a:p>
          <a:endParaRPr lang="zh-TW" altLang="en-US"/>
        </a:p>
      </dgm:t>
    </dgm:pt>
    <dgm:pt modelId="{46F7CE12-583E-4B96-B4BA-2B62DB8731A2}">
      <dgm:prSet custT="1"/>
      <dgm:spPr/>
      <dgm:t>
        <a:bodyPr/>
        <a:lstStyle/>
        <a:p>
          <a:pPr rtl="0"/>
          <a:r>
            <a:rPr lang="zh-TW" altLang="en-US" sz="2800" b="1" dirty="0">
              <a:solidFill>
                <a:srgbClr val="C00000"/>
              </a:solidFill>
              <a:latin typeface="微軟正黑體" pitchFamily="34" charset="-120"/>
              <a:ea typeface="微軟正黑體" pitchFamily="34" charset="-120"/>
            </a:rPr>
            <a:t>採購申請、經費結報</a:t>
          </a:r>
        </a:p>
      </dgm:t>
    </dgm:pt>
    <dgm:pt modelId="{A62ED922-467F-4EB8-9FCA-17BCC4D5CBB5}" type="parTrans" cxnId="{5D5ADD82-4BC3-4C8D-9D11-64BF643C8C69}">
      <dgm:prSet/>
      <dgm:spPr/>
      <dgm:t>
        <a:bodyPr/>
        <a:lstStyle/>
        <a:p>
          <a:endParaRPr lang="zh-TW" altLang="en-US"/>
        </a:p>
      </dgm:t>
    </dgm:pt>
    <dgm:pt modelId="{A5998175-512F-4EA6-87C9-4687CC71CA73}" type="sibTrans" cxnId="{5D5ADD82-4BC3-4C8D-9D11-64BF643C8C69}">
      <dgm:prSet/>
      <dgm:spPr/>
      <dgm:t>
        <a:bodyPr/>
        <a:lstStyle/>
        <a:p>
          <a:endParaRPr lang="zh-TW" altLang="en-US"/>
        </a:p>
      </dgm:t>
    </dgm:pt>
    <dgm:pt modelId="{32AD0F51-8ED7-43A3-AA31-3FB35CB8DB04}">
      <dgm:prSet custT="1"/>
      <dgm:spPr/>
      <dgm:t>
        <a:bodyPr/>
        <a:lstStyle/>
        <a:p>
          <a:pPr rtl="0"/>
          <a:r>
            <a:rPr lang="zh-TW" altLang="en-US" sz="2800" b="1">
              <a:latin typeface="微軟正黑體" pitchFamily="34" charset="-120"/>
              <a:ea typeface="微軟正黑體" pitchFamily="34" charset="-120"/>
            </a:rPr>
            <a:t>彙整成果報告</a:t>
          </a:r>
          <a:endParaRPr lang="zh-TW" altLang="en-US" sz="2800" b="1" dirty="0">
            <a:latin typeface="微軟正黑體" pitchFamily="34" charset="-120"/>
            <a:ea typeface="微軟正黑體" pitchFamily="34" charset="-120"/>
          </a:endParaRPr>
        </a:p>
      </dgm:t>
    </dgm:pt>
    <dgm:pt modelId="{0E9631B0-BFD4-46EC-866D-D641D2FB5A5B}" type="parTrans" cxnId="{0C642BA5-581C-4B4F-B695-17F750A8908B}">
      <dgm:prSet/>
      <dgm:spPr/>
      <dgm:t>
        <a:bodyPr/>
        <a:lstStyle/>
        <a:p>
          <a:endParaRPr lang="zh-TW" altLang="en-US"/>
        </a:p>
      </dgm:t>
    </dgm:pt>
    <dgm:pt modelId="{F055F700-A271-4E50-9849-268C1C93331B}" type="sibTrans" cxnId="{0C642BA5-581C-4B4F-B695-17F750A8908B}">
      <dgm:prSet/>
      <dgm:spPr/>
      <dgm:t>
        <a:bodyPr/>
        <a:lstStyle/>
        <a:p>
          <a:endParaRPr lang="zh-TW" altLang="en-US"/>
        </a:p>
      </dgm:t>
    </dgm:pt>
    <dgm:pt modelId="{1FDC80E2-8FBC-4F77-9BE0-913F340291A4}">
      <dgm:prSet custT="1"/>
      <dgm:spPr/>
      <dgm:t>
        <a:bodyPr/>
        <a:lstStyle/>
        <a:p>
          <a:pPr rtl="0"/>
          <a:r>
            <a:rPr lang="zh-TW" altLang="en-US" sz="2800" b="1">
              <a:latin typeface="微軟正黑體" pitchFamily="34" charset="-120"/>
              <a:ea typeface="微軟正黑體" pitchFamily="34" charset="-120"/>
            </a:rPr>
            <a:t>填報成果資料或線上資料</a:t>
          </a:r>
          <a:endParaRPr lang="zh-TW" altLang="en-US" sz="2800" b="1" dirty="0">
            <a:latin typeface="微軟正黑體" pitchFamily="34" charset="-120"/>
            <a:ea typeface="微軟正黑體" pitchFamily="34" charset="-120"/>
          </a:endParaRPr>
        </a:p>
      </dgm:t>
    </dgm:pt>
    <dgm:pt modelId="{5E06312A-A344-4AA3-9217-4A17A7121C75}" type="parTrans" cxnId="{3CC4D4DD-7AA8-431B-83E2-CB1F37EAC5BA}">
      <dgm:prSet/>
      <dgm:spPr/>
      <dgm:t>
        <a:bodyPr/>
        <a:lstStyle/>
        <a:p>
          <a:endParaRPr lang="zh-TW" altLang="en-US"/>
        </a:p>
      </dgm:t>
    </dgm:pt>
    <dgm:pt modelId="{5D03C7DA-0CFC-4161-AA16-4D2B53F979EF}" type="sibTrans" cxnId="{3CC4D4DD-7AA8-431B-83E2-CB1F37EAC5BA}">
      <dgm:prSet/>
      <dgm:spPr/>
      <dgm:t>
        <a:bodyPr/>
        <a:lstStyle/>
        <a:p>
          <a:endParaRPr lang="zh-TW" altLang="en-US"/>
        </a:p>
      </dgm:t>
    </dgm:pt>
    <dgm:pt modelId="{F7649509-200B-4D21-84B8-F9F7F36E224F}">
      <dgm:prSet custT="1"/>
      <dgm:spPr/>
      <dgm:t>
        <a:bodyPr/>
        <a:lstStyle/>
        <a:p>
          <a:pPr rtl="0"/>
          <a:r>
            <a:rPr lang="zh-TW" altLang="en-US" sz="2800" b="1">
              <a:latin typeface="微軟正黑體" pitchFamily="34" charset="-120"/>
              <a:ea typeface="微軟正黑體" pitchFamily="34" charset="-120"/>
            </a:rPr>
            <a:t>校內外成果分享</a:t>
          </a:r>
          <a:endParaRPr lang="zh-TW" altLang="en-US" sz="2800" b="1" dirty="0">
            <a:latin typeface="微軟正黑體" pitchFamily="34" charset="-120"/>
            <a:ea typeface="微軟正黑體" pitchFamily="34" charset="-120"/>
          </a:endParaRPr>
        </a:p>
      </dgm:t>
    </dgm:pt>
    <dgm:pt modelId="{37D4ACB8-4CAB-44AE-AAB1-174EE456EAFE}" type="parTrans" cxnId="{47DC5300-6F32-43C4-8D67-2A81E0E80A68}">
      <dgm:prSet/>
      <dgm:spPr/>
      <dgm:t>
        <a:bodyPr/>
        <a:lstStyle/>
        <a:p>
          <a:endParaRPr lang="zh-TW" altLang="en-US"/>
        </a:p>
      </dgm:t>
    </dgm:pt>
    <dgm:pt modelId="{6C4E6EB7-3576-4537-9BA3-B7F1239CD709}" type="sibTrans" cxnId="{47DC5300-6F32-43C4-8D67-2A81E0E80A68}">
      <dgm:prSet/>
      <dgm:spPr/>
      <dgm:t>
        <a:bodyPr/>
        <a:lstStyle/>
        <a:p>
          <a:endParaRPr lang="zh-TW" altLang="en-US"/>
        </a:p>
      </dgm:t>
    </dgm:pt>
    <dgm:pt modelId="{992CE307-79C5-4CCA-ADB1-2599D3DE0ADD}" type="pres">
      <dgm:prSet presAssocID="{6304A0A2-CD60-456F-8BE7-C4121A0E5A7F}" presName="Name0" presStyleCnt="0">
        <dgm:presLayoutVars>
          <dgm:chMax val="7"/>
          <dgm:chPref val="7"/>
          <dgm:dir/>
        </dgm:presLayoutVars>
      </dgm:prSet>
      <dgm:spPr/>
    </dgm:pt>
    <dgm:pt modelId="{8A7B034A-99CE-417A-87DC-14DDBDC76DF1}" type="pres">
      <dgm:prSet presAssocID="{6304A0A2-CD60-456F-8BE7-C4121A0E5A7F}" presName="Name1" presStyleCnt="0"/>
      <dgm:spPr/>
    </dgm:pt>
    <dgm:pt modelId="{DA1D46A6-4E41-4D1C-A9CA-F7EBCD538FE1}" type="pres">
      <dgm:prSet presAssocID="{6304A0A2-CD60-456F-8BE7-C4121A0E5A7F}" presName="cycle" presStyleCnt="0"/>
      <dgm:spPr/>
    </dgm:pt>
    <dgm:pt modelId="{26BB0673-37BA-41EF-854C-450488E50E30}" type="pres">
      <dgm:prSet presAssocID="{6304A0A2-CD60-456F-8BE7-C4121A0E5A7F}" presName="srcNode" presStyleLbl="node1" presStyleIdx="0" presStyleCnt="6"/>
      <dgm:spPr/>
    </dgm:pt>
    <dgm:pt modelId="{11685083-96E9-4BD0-A93C-3D83B2ABB9E0}" type="pres">
      <dgm:prSet presAssocID="{6304A0A2-CD60-456F-8BE7-C4121A0E5A7F}" presName="conn" presStyleLbl="parChTrans1D2" presStyleIdx="0" presStyleCnt="1" custFlipVert="0" custFlipHor="0" custScaleX="10603" custScaleY="6554" custLinFactX="47131" custLinFactNeighborX="100000" custLinFactNeighborY="-56879"/>
      <dgm:spPr/>
    </dgm:pt>
    <dgm:pt modelId="{90FAC489-E0EC-4960-AD81-02CD68B3E458}" type="pres">
      <dgm:prSet presAssocID="{6304A0A2-CD60-456F-8BE7-C4121A0E5A7F}" presName="extraNode" presStyleLbl="node1" presStyleIdx="0" presStyleCnt="6"/>
      <dgm:spPr/>
    </dgm:pt>
    <dgm:pt modelId="{1CC9E3EF-A006-47C9-B9B5-847BB8433EBD}" type="pres">
      <dgm:prSet presAssocID="{6304A0A2-CD60-456F-8BE7-C4121A0E5A7F}" presName="dstNode" presStyleLbl="node1" presStyleIdx="0" presStyleCnt="6"/>
      <dgm:spPr/>
    </dgm:pt>
    <dgm:pt modelId="{34FC25A1-718E-45DA-9E75-5AB80A8D8F89}" type="pres">
      <dgm:prSet presAssocID="{E3536BC8-54E8-4BB6-9F2D-923E558DB678}" presName="text_1" presStyleLbl="node1" presStyleIdx="0" presStyleCnt="6">
        <dgm:presLayoutVars>
          <dgm:bulletEnabled val="1"/>
        </dgm:presLayoutVars>
      </dgm:prSet>
      <dgm:spPr/>
    </dgm:pt>
    <dgm:pt modelId="{2414FE7E-55A7-432C-BCAA-EDF509D8B838}" type="pres">
      <dgm:prSet presAssocID="{E3536BC8-54E8-4BB6-9F2D-923E558DB678}" presName="accent_1" presStyleCnt="0"/>
      <dgm:spPr/>
    </dgm:pt>
    <dgm:pt modelId="{A24DB8DD-E4A2-47FB-9170-2318E5C1C0A3}" type="pres">
      <dgm:prSet presAssocID="{E3536BC8-54E8-4BB6-9F2D-923E558DB678}" presName="accentRepeatNode" presStyleLbl="solidFgAcc1" presStyleIdx="0" presStyleCnt="6" custLinFactNeighborX="-16029" custLinFactNeighborY="-7797"/>
      <dgm:spPr/>
    </dgm:pt>
    <dgm:pt modelId="{744460B1-94EF-4547-8D08-78E8CA83E3DD}" type="pres">
      <dgm:prSet presAssocID="{0B49365C-7405-49BE-AFCF-1AD279FF15F6}" presName="text_2" presStyleLbl="node1" presStyleIdx="1" presStyleCnt="6">
        <dgm:presLayoutVars>
          <dgm:bulletEnabled val="1"/>
        </dgm:presLayoutVars>
      </dgm:prSet>
      <dgm:spPr/>
    </dgm:pt>
    <dgm:pt modelId="{0C792CDD-10E8-4EE3-ACAC-18981BC39355}" type="pres">
      <dgm:prSet presAssocID="{0B49365C-7405-49BE-AFCF-1AD279FF15F6}" presName="accent_2" presStyleCnt="0"/>
      <dgm:spPr/>
    </dgm:pt>
    <dgm:pt modelId="{5FA5EACE-C5F2-41C5-B9C8-CF740226F180}" type="pres">
      <dgm:prSet presAssocID="{0B49365C-7405-49BE-AFCF-1AD279FF15F6}" presName="accentRepeatNode" presStyleLbl="solidFgAcc1" presStyleIdx="1" presStyleCnt="6"/>
      <dgm:spPr/>
    </dgm:pt>
    <dgm:pt modelId="{0EBC70A9-88F0-4195-8FED-6EB3DE472020}" type="pres">
      <dgm:prSet presAssocID="{46F7CE12-583E-4B96-B4BA-2B62DB8731A2}" presName="text_3" presStyleLbl="node1" presStyleIdx="2" presStyleCnt="6">
        <dgm:presLayoutVars>
          <dgm:bulletEnabled val="1"/>
        </dgm:presLayoutVars>
      </dgm:prSet>
      <dgm:spPr/>
    </dgm:pt>
    <dgm:pt modelId="{DC9DCB5D-7062-43A4-A83C-6DBE1E871DFF}" type="pres">
      <dgm:prSet presAssocID="{46F7CE12-583E-4B96-B4BA-2B62DB8731A2}" presName="accent_3" presStyleCnt="0"/>
      <dgm:spPr/>
    </dgm:pt>
    <dgm:pt modelId="{E65F897B-8A51-4917-B9C8-4D35991DE4BE}" type="pres">
      <dgm:prSet presAssocID="{46F7CE12-583E-4B96-B4BA-2B62DB8731A2}" presName="accentRepeatNode" presStyleLbl="solidFgAcc1" presStyleIdx="2" presStyleCnt="6"/>
      <dgm:spPr/>
    </dgm:pt>
    <dgm:pt modelId="{57884959-0577-4501-A8C8-0DE52970FA2C}" type="pres">
      <dgm:prSet presAssocID="{32AD0F51-8ED7-43A3-AA31-3FB35CB8DB04}" presName="text_4" presStyleLbl="node1" presStyleIdx="3" presStyleCnt="6">
        <dgm:presLayoutVars>
          <dgm:bulletEnabled val="1"/>
        </dgm:presLayoutVars>
      </dgm:prSet>
      <dgm:spPr/>
    </dgm:pt>
    <dgm:pt modelId="{65E8A9A5-BBA9-4E2E-89B1-FCA450E2A33B}" type="pres">
      <dgm:prSet presAssocID="{32AD0F51-8ED7-43A3-AA31-3FB35CB8DB04}" presName="accent_4" presStyleCnt="0"/>
      <dgm:spPr/>
    </dgm:pt>
    <dgm:pt modelId="{5DF0DFC6-3903-497B-A3AA-D529551CF894}" type="pres">
      <dgm:prSet presAssocID="{32AD0F51-8ED7-43A3-AA31-3FB35CB8DB04}" presName="accentRepeatNode" presStyleLbl="solidFgAcc1" presStyleIdx="3" presStyleCnt="6"/>
      <dgm:spPr/>
    </dgm:pt>
    <dgm:pt modelId="{761EF4A4-42F8-4E22-B397-8128685C1036}" type="pres">
      <dgm:prSet presAssocID="{1FDC80E2-8FBC-4F77-9BE0-913F340291A4}" presName="text_5" presStyleLbl="node1" presStyleIdx="4" presStyleCnt="6">
        <dgm:presLayoutVars>
          <dgm:bulletEnabled val="1"/>
        </dgm:presLayoutVars>
      </dgm:prSet>
      <dgm:spPr/>
    </dgm:pt>
    <dgm:pt modelId="{BE67374C-64F5-4F68-8500-7FAB645085A7}" type="pres">
      <dgm:prSet presAssocID="{1FDC80E2-8FBC-4F77-9BE0-913F340291A4}" presName="accent_5" presStyleCnt="0"/>
      <dgm:spPr/>
    </dgm:pt>
    <dgm:pt modelId="{0A945558-2CCF-4998-B4D5-10BD85455235}" type="pres">
      <dgm:prSet presAssocID="{1FDC80E2-8FBC-4F77-9BE0-913F340291A4}" presName="accentRepeatNode" presStyleLbl="solidFgAcc1" presStyleIdx="4" presStyleCnt="6"/>
      <dgm:spPr/>
    </dgm:pt>
    <dgm:pt modelId="{B21C6F4D-7FF8-4467-85C8-754DCB2383F2}" type="pres">
      <dgm:prSet presAssocID="{F7649509-200B-4D21-84B8-F9F7F36E224F}" presName="text_6" presStyleLbl="node1" presStyleIdx="5" presStyleCnt="6">
        <dgm:presLayoutVars>
          <dgm:bulletEnabled val="1"/>
        </dgm:presLayoutVars>
      </dgm:prSet>
      <dgm:spPr/>
    </dgm:pt>
    <dgm:pt modelId="{E0B1C98A-CAE3-42E2-AC46-3B8552244721}" type="pres">
      <dgm:prSet presAssocID="{F7649509-200B-4D21-84B8-F9F7F36E224F}" presName="accent_6" presStyleCnt="0"/>
      <dgm:spPr/>
    </dgm:pt>
    <dgm:pt modelId="{7FD16C5C-9D64-4916-8084-9C618182E560}" type="pres">
      <dgm:prSet presAssocID="{F7649509-200B-4D21-84B8-F9F7F36E224F}" presName="accentRepeatNode" presStyleLbl="solidFgAcc1" presStyleIdx="5" presStyleCnt="6"/>
      <dgm:spPr/>
    </dgm:pt>
  </dgm:ptLst>
  <dgm:cxnLst>
    <dgm:cxn modelId="{47DC5300-6F32-43C4-8D67-2A81E0E80A68}" srcId="{6304A0A2-CD60-456F-8BE7-C4121A0E5A7F}" destId="{F7649509-200B-4D21-84B8-F9F7F36E224F}" srcOrd="5" destOrd="0" parTransId="{37D4ACB8-4CAB-44AE-AAB1-174EE456EAFE}" sibTransId="{6C4E6EB7-3576-4537-9BA3-B7F1239CD709}"/>
    <dgm:cxn modelId="{33B2DC00-81B0-4F5A-9170-1625962796EC}" type="presOf" srcId="{32AD0F51-8ED7-43A3-AA31-3FB35CB8DB04}" destId="{57884959-0577-4501-A8C8-0DE52970FA2C}" srcOrd="0" destOrd="0" presId="urn:microsoft.com/office/officeart/2008/layout/VerticalCurvedList"/>
    <dgm:cxn modelId="{1A208E09-24F0-4B27-887E-43DBF8523A5E}" type="presOf" srcId="{46F7CE12-583E-4B96-B4BA-2B62DB8731A2}" destId="{0EBC70A9-88F0-4195-8FED-6EB3DE472020}" srcOrd="0" destOrd="0" presId="urn:microsoft.com/office/officeart/2008/layout/VerticalCurvedList"/>
    <dgm:cxn modelId="{5FC2C828-42BA-4114-898C-760779E01DDD}" type="presOf" srcId="{1FDC80E2-8FBC-4F77-9BE0-913F340291A4}" destId="{761EF4A4-42F8-4E22-B397-8128685C1036}" srcOrd="0" destOrd="0" presId="urn:microsoft.com/office/officeart/2008/layout/VerticalCurvedList"/>
    <dgm:cxn modelId="{5DEB6760-EB7D-4C44-924C-2D589348E079}" type="presOf" srcId="{F7649509-200B-4D21-84B8-F9F7F36E224F}" destId="{B21C6F4D-7FF8-4467-85C8-754DCB2383F2}" srcOrd="0" destOrd="0" presId="urn:microsoft.com/office/officeart/2008/layout/VerticalCurvedList"/>
    <dgm:cxn modelId="{5D5ADD82-4BC3-4C8D-9D11-64BF643C8C69}" srcId="{6304A0A2-CD60-456F-8BE7-C4121A0E5A7F}" destId="{46F7CE12-583E-4B96-B4BA-2B62DB8731A2}" srcOrd="2" destOrd="0" parTransId="{A62ED922-467F-4EB8-9FCA-17BCC4D5CBB5}" sibTransId="{A5998175-512F-4EA6-87C9-4687CC71CA73}"/>
    <dgm:cxn modelId="{CCBBBEA4-561A-4360-8037-3524C46B4D93}" type="presOf" srcId="{E3536BC8-54E8-4BB6-9F2D-923E558DB678}" destId="{34FC25A1-718E-45DA-9E75-5AB80A8D8F89}" srcOrd="0" destOrd="0" presId="urn:microsoft.com/office/officeart/2008/layout/VerticalCurvedList"/>
    <dgm:cxn modelId="{BF3203A5-50E4-416E-9509-7EA9506E2B9C}" srcId="{6304A0A2-CD60-456F-8BE7-C4121A0E5A7F}" destId="{0B49365C-7405-49BE-AFCF-1AD279FF15F6}" srcOrd="1" destOrd="0" parTransId="{8E2C8F1D-13FD-4BB1-8397-5A6F4618491C}" sibTransId="{7E64DA51-2AE1-43D9-9B75-B7A8F4B1D129}"/>
    <dgm:cxn modelId="{0C642BA5-581C-4B4F-B695-17F750A8908B}" srcId="{6304A0A2-CD60-456F-8BE7-C4121A0E5A7F}" destId="{32AD0F51-8ED7-43A3-AA31-3FB35CB8DB04}" srcOrd="3" destOrd="0" parTransId="{0E9631B0-BFD4-46EC-866D-D641D2FB5A5B}" sibTransId="{F055F700-A271-4E50-9849-268C1C93331B}"/>
    <dgm:cxn modelId="{DE927FA6-7A0C-4589-A46F-0A4D9F40695F}" type="presOf" srcId="{6304A0A2-CD60-456F-8BE7-C4121A0E5A7F}" destId="{992CE307-79C5-4CCA-ADB1-2599D3DE0ADD}" srcOrd="0" destOrd="0" presId="urn:microsoft.com/office/officeart/2008/layout/VerticalCurvedList"/>
    <dgm:cxn modelId="{FFE35BC8-060F-48FA-A7B2-72DE9B217184}" srcId="{6304A0A2-CD60-456F-8BE7-C4121A0E5A7F}" destId="{E3536BC8-54E8-4BB6-9F2D-923E558DB678}" srcOrd="0" destOrd="0" parTransId="{A57845E6-F0A7-4563-AE6E-D14F16202A3B}" sibTransId="{695E74B3-30DD-460B-ADDB-35048E074B22}"/>
    <dgm:cxn modelId="{5965D0CB-74AC-4838-BB55-55F8EEB351F5}" type="presOf" srcId="{695E74B3-30DD-460B-ADDB-35048E074B22}" destId="{11685083-96E9-4BD0-A93C-3D83B2ABB9E0}" srcOrd="0" destOrd="0" presId="urn:microsoft.com/office/officeart/2008/layout/VerticalCurvedList"/>
    <dgm:cxn modelId="{3CC4D4DD-7AA8-431B-83E2-CB1F37EAC5BA}" srcId="{6304A0A2-CD60-456F-8BE7-C4121A0E5A7F}" destId="{1FDC80E2-8FBC-4F77-9BE0-913F340291A4}" srcOrd="4" destOrd="0" parTransId="{5E06312A-A344-4AA3-9217-4A17A7121C75}" sibTransId="{5D03C7DA-0CFC-4161-AA16-4D2B53F979EF}"/>
    <dgm:cxn modelId="{9D8349E4-1378-43ED-985B-7B4E5A820A2B}" type="presOf" srcId="{0B49365C-7405-49BE-AFCF-1AD279FF15F6}" destId="{744460B1-94EF-4547-8D08-78E8CA83E3DD}" srcOrd="0" destOrd="0" presId="urn:microsoft.com/office/officeart/2008/layout/VerticalCurvedList"/>
    <dgm:cxn modelId="{5AB47009-898B-4FBE-944C-B103DF450620}" type="presParOf" srcId="{992CE307-79C5-4CCA-ADB1-2599D3DE0ADD}" destId="{8A7B034A-99CE-417A-87DC-14DDBDC76DF1}" srcOrd="0" destOrd="0" presId="urn:microsoft.com/office/officeart/2008/layout/VerticalCurvedList"/>
    <dgm:cxn modelId="{336DF305-A5FE-425E-ABF4-97C8573F17D3}" type="presParOf" srcId="{8A7B034A-99CE-417A-87DC-14DDBDC76DF1}" destId="{DA1D46A6-4E41-4D1C-A9CA-F7EBCD538FE1}" srcOrd="0" destOrd="0" presId="urn:microsoft.com/office/officeart/2008/layout/VerticalCurvedList"/>
    <dgm:cxn modelId="{F40A39E0-A9D7-4027-B740-D44D94335F22}" type="presParOf" srcId="{DA1D46A6-4E41-4D1C-A9CA-F7EBCD538FE1}" destId="{26BB0673-37BA-41EF-854C-450488E50E30}" srcOrd="0" destOrd="0" presId="urn:microsoft.com/office/officeart/2008/layout/VerticalCurvedList"/>
    <dgm:cxn modelId="{B68ECA9B-7B5B-4091-B893-DBF00508E4F9}" type="presParOf" srcId="{DA1D46A6-4E41-4D1C-A9CA-F7EBCD538FE1}" destId="{11685083-96E9-4BD0-A93C-3D83B2ABB9E0}" srcOrd="1" destOrd="0" presId="urn:microsoft.com/office/officeart/2008/layout/VerticalCurvedList"/>
    <dgm:cxn modelId="{EB715FA9-D647-4433-B97B-E8F30C34EAE0}" type="presParOf" srcId="{DA1D46A6-4E41-4D1C-A9CA-F7EBCD538FE1}" destId="{90FAC489-E0EC-4960-AD81-02CD68B3E458}" srcOrd="2" destOrd="0" presId="urn:microsoft.com/office/officeart/2008/layout/VerticalCurvedList"/>
    <dgm:cxn modelId="{B068CA5F-A89A-41CC-A765-23CC436CC27C}" type="presParOf" srcId="{DA1D46A6-4E41-4D1C-A9CA-F7EBCD538FE1}" destId="{1CC9E3EF-A006-47C9-B9B5-847BB8433EBD}" srcOrd="3" destOrd="0" presId="urn:microsoft.com/office/officeart/2008/layout/VerticalCurvedList"/>
    <dgm:cxn modelId="{41B57DBB-266D-4F0D-AC94-0F5EECE38063}" type="presParOf" srcId="{8A7B034A-99CE-417A-87DC-14DDBDC76DF1}" destId="{34FC25A1-718E-45DA-9E75-5AB80A8D8F89}" srcOrd="1" destOrd="0" presId="urn:microsoft.com/office/officeart/2008/layout/VerticalCurvedList"/>
    <dgm:cxn modelId="{EA6B2EC3-98AF-4236-A28E-485FC92A0AE6}" type="presParOf" srcId="{8A7B034A-99CE-417A-87DC-14DDBDC76DF1}" destId="{2414FE7E-55A7-432C-BCAA-EDF509D8B838}" srcOrd="2" destOrd="0" presId="urn:microsoft.com/office/officeart/2008/layout/VerticalCurvedList"/>
    <dgm:cxn modelId="{236EABF4-E0F4-4359-AF99-189AAA7FB28F}" type="presParOf" srcId="{2414FE7E-55A7-432C-BCAA-EDF509D8B838}" destId="{A24DB8DD-E4A2-47FB-9170-2318E5C1C0A3}" srcOrd="0" destOrd="0" presId="urn:microsoft.com/office/officeart/2008/layout/VerticalCurvedList"/>
    <dgm:cxn modelId="{4E2E3AD8-CA03-4BDF-BF4F-FAE8E830727A}" type="presParOf" srcId="{8A7B034A-99CE-417A-87DC-14DDBDC76DF1}" destId="{744460B1-94EF-4547-8D08-78E8CA83E3DD}" srcOrd="3" destOrd="0" presId="urn:microsoft.com/office/officeart/2008/layout/VerticalCurvedList"/>
    <dgm:cxn modelId="{21EC0231-84BD-47D0-BAAB-963919F813A4}" type="presParOf" srcId="{8A7B034A-99CE-417A-87DC-14DDBDC76DF1}" destId="{0C792CDD-10E8-4EE3-ACAC-18981BC39355}" srcOrd="4" destOrd="0" presId="urn:microsoft.com/office/officeart/2008/layout/VerticalCurvedList"/>
    <dgm:cxn modelId="{3A7ACA12-A1BE-4EE0-9725-AAB080D9F70F}" type="presParOf" srcId="{0C792CDD-10E8-4EE3-ACAC-18981BC39355}" destId="{5FA5EACE-C5F2-41C5-B9C8-CF740226F180}" srcOrd="0" destOrd="0" presId="urn:microsoft.com/office/officeart/2008/layout/VerticalCurvedList"/>
    <dgm:cxn modelId="{41F273AA-6BA7-4AC5-AE7A-9D0535D9CE13}" type="presParOf" srcId="{8A7B034A-99CE-417A-87DC-14DDBDC76DF1}" destId="{0EBC70A9-88F0-4195-8FED-6EB3DE472020}" srcOrd="5" destOrd="0" presId="urn:microsoft.com/office/officeart/2008/layout/VerticalCurvedList"/>
    <dgm:cxn modelId="{5DCBBF5C-4991-44CF-BAF3-8B7F7055948E}" type="presParOf" srcId="{8A7B034A-99CE-417A-87DC-14DDBDC76DF1}" destId="{DC9DCB5D-7062-43A4-A83C-6DBE1E871DFF}" srcOrd="6" destOrd="0" presId="urn:microsoft.com/office/officeart/2008/layout/VerticalCurvedList"/>
    <dgm:cxn modelId="{E385B64E-E255-4050-9F89-398BAEF9F2D2}" type="presParOf" srcId="{DC9DCB5D-7062-43A4-A83C-6DBE1E871DFF}" destId="{E65F897B-8A51-4917-B9C8-4D35991DE4BE}" srcOrd="0" destOrd="0" presId="urn:microsoft.com/office/officeart/2008/layout/VerticalCurvedList"/>
    <dgm:cxn modelId="{86490A2F-A634-449A-844B-141E2D53E79E}" type="presParOf" srcId="{8A7B034A-99CE-417A-87DC-14DDBDC76DF1}" destId="{57884959-0577-4501-A8C8-0DE52970FA2C}" srcOrd="7" destOrd="0" presId="urn:microsoft.com/office/officeart/2008/layout/VerticalCurvedList"/>
    <dgm:cxn modelId="{3B08605A-F703-4D49-BE2C-FCEB5260AB65}" type="presParOf" srcId="{8A7B034A-99CE-417A-87DC-14DDBDC76DF1}" destId="{65E8A9A5-BBA9-4E2E-89B1-FCA450E2A33B}" srcOrd="8" destOrd="0" presId="urn:microsoft.com/office/officeart/2008/layout/VerticalCurvedList"/>
    <dgm:cxn modelId="{0F573C48-9ECF-4172-87FD-527A0E3A0906}" type="presParOf" srcId="{65E8A9A5-BBA9-4E2E-89B1-FCA450E2A33B}" destId="{5DF0DFC6-3903-497B-A3AA-D529551CF894}" srcOrd="0" destOrd="0" presId="urn:microsoft.com/office/officeart/2008/layout/VerticalCurvedList"/>
    <dgm:cxn modelId="{AD263294-A470-4231-841C-53504295AFAE}" type="presParOf" srcId="{8A7B034A-99CE-417A-87DC-14DDBDC76DF1}" destId="{761EF4A4-42F8-4E22-B397-8128685C1036}" srcOrd="9" destOrd="0" presId="urn:microsoft.com/office/officeart/2008/layout/VerticalCurvedList"/>
    <dgm:cxn modelId="{F792DB90-568F-4015-9A65-DBE9D7EF8A25}" type="presParOf" srcId="{8A7B034A-99CE-417A-87DC-14DDBDC76DF1}" destId="{BE67374C-64F5-4F68-8500-7FAB645085A7}" srcOrd="10" destOrd="0" presId="urn:microsoft.com/office/officeart/2008/layout/VerticalCurvedList"/>
    <dgm:cxn modelId="{3D9FDA0F-D837-4D0B-85FC-928659D25656}" type="presParOf" srcId="{BE67374C-64F5-4F68-8500-7FAB645085A7}" destId="{0A945558-2CCF-4998-B4D5-10BD85455235}" srcOrd="0" destOrd="0" presId="urn:microsoft.com/office/officeart/2008/layout/VerticalCurvedList"/>
    <dgm:cxn modelId="{CF7B0C37-15E1-442D-8A9A-263FCF768832}" type="presParOf" srcId="{8A7B034A-99CE-417A-87DC-14DDBDC76DF1}" destId="{B21C6F4D-7FF8-4467-85C8-754DCB2383F2}" srcOrd="11" destOrd="0" presId="urn:microsoft.com/office/officeart/2008/layout/VerticalCurvedList"/>
    <dgm:cxn modelId="{F75EC7D6-04CE-4214-A862-53CB0B937FEB}" type="presParOf" srcId="{8A7B034A-99CE-417A-87DC-14DDBDC76DF1}" destId="{E0B1C98A-CAE3-42E2-AC46-3B8552244721}" srcOrd="12" destOrd="0" presId="urn:microsoft.com/office/officeart/2008/layout/VerticalCurvedList"/>
    <dgm:cxn modelId="{7FF29CD0-CBC0-43DA-915D-34BA55446BB2}" type="presParOf" srcId="{E0B1C98A-CAE3-42E2-AC46-3B8552244721}" destId="{7FD16C5C-9D64-4916-8084-9C618182E56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61200-1789-4A9B-A376-B78A89F6BAD1}">
      <dsp:nvSpPr>
        <dsp:cNvPr id="0" name=""/>
        <dsp:cNvSpPr/>
      </dsp:nvSpPr>
      <dsp:spPr>
        <a:xfrm>
          <a:off x="0" y="493962"/>
          <a:ext cx="7543800" cy="756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FBF705-8FF4-4945-82AF-91E029DF6B1E}">
      <dsp:nvSpPr>
        <dsp:cNvPr id="0" name=""/>
        <dsp:cNvSpPr/>
      </dsp:nvSpPr>
      <dsp:spPr>
        <a:xfrm>
          <a:off x="377190" y="51162"/>
          <a:ext cx="5280660" cy="885600"/>
        </a:xfrm>
        <a:prstGeom prst="round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596" tIns="0" rIns="199596" bIns="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002060"/>
              </a:solidFill>
              <a:effectLst/>
              <a:latin typeface="微軟正黑體" pitchFamily="34" charset="-120"/>
              <a:ea typeface="微軟正黑體" pitchFamily="34" charset="-120"/>
            </a:rPr>
            <a:t>公開授課及專業回饋</a:t>
          </a:r>
        </a:p>
      </dsp:txBody>
      <dsp:txXfrm>
        <a:off x="420421" y="94393"/>
        <a:ext cx="5194198" cy="799138"/>
      </dsp:txXfrm>
    </dsp:sp>
    <dsp:sp modelId="{F27AE7C0-1990-C04F-9902-36B14F41CF38}">
      <dsp:nvSpPr>
        <dsp:cNvPr id="0" name=""/>
        <dsp:cNvSpPr/>
      </dsp:nvSpPr>
      <dsp:spPr>
        <a:xfrm>
          <a:off x="0" y="1854762"/>
          <a:ext cx="7543800" cy="756000"/>
        </a:xfrm>
        <a:prstGeom prst="rect">
          <a:avLst/>
        </a:prstGeom>
        <a:solidFill>
          <a:schemeClr val="lt1">
            <a:alpha val="90000"/>
            <a:hueOff val="0"/>
            <a:satOff val="0"/>
            <a:lumOff val="0"/>
            <a:alphaOff val="0"/>
          </a:schemeClr>
        </a:solidFill>
        <a:ln w="12700" cap="flat" cmpd="sng" algn="ctr">
          <a:solidFill>
            <a:schemeClr val="accent5">
              <a:hueOff val="1063560"/>
              <a:satOff val="-11946"/>
              <a:lumOff val="-2549"/>
              <a:alphaOff val="0"/>
            </a:schemeClr>
          </a:solidFill>
          <a:prstDash val="solid"/>
        </a:ln>
        <a:effectLst/>
      </dsp:spPr>
      <dsp:style>
        <a:lnRef idx="1">
          <a:scrgbClr r="0" g="0" b="0"/>
        </a:lnRef>
        <a:fillRef idx="1">
          <a:scrgbClr r="0" g="0" b="0"/>
        </a:fillRef>
        <a:effectRef idx="0">
          <a:scrgbClr r="0" g="0" b="0"/>
        </a:effectRef>
        <a:fontRef idx="minor"/>
      </dsp:style>
    </dsp:sp>
    <dsp:sp modelId="{5F09699A-78AA-8D43-A17C-1F61838F336A}">
      <dsp:nvSpPr>
        <dsp:cNvPr id="0" name=""/>
        <dsp:cNvSpPr/>
      </dsp:nvSpPr>
      <dsp:spPr>
        <a:xfrm>
          <a:off x="377190" y="1411962"/>
          <a:ext cx="5280660" cy="885600"/>
        </a:xfrm>
        <a:prstGeom prst="roundRect">
          <a:avLst/>
        </a:prstGeom>
        <a:gradFill rotWithShape="0">
          <a:gsLst>
            <a:gs pos="0">
              <a:schemeClr val="accent5">
                <a:hueOff val="1063560"/>
                <a:satOff val="-11946"/>
                <a:lumOff val="-2549"/>
                <a:alphaOff val="0"/>
                <a:tint val="65000"/>
                <a:shade val="92000"/>
                <a:satMod val="130000"/>
              </a:schemeClr>
            </a:gs>
            <a:gs pos="45000">
              <a:schemeClr val="accent5">
                <a:hueOff val="1063560"/>
                <a:satOff val="-11946"/>
                <a:lumOff val="-2549"/>
                <a:alphaOff val="0"/>
                <a:tint val="60000"/>
                <a:shade val="99000"/>
                <a:satMod val="120000"/>
              </a:schemeClr>
            </a:gs>
            <a:gs pos="100000">
              <a:schemeClr val="accent5">
                <a:hueOff val="1063560"/>
                <a:satOff val="-11946"/>
                <a:lumOff val="-254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596" tIns="0" rIns="199596" bIns="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002060"/>
              </a:solidFill>
              <a:effectLst/>
              <a:latin typeface="微軟正黑體" pitchFamily="34" charset="-120"/>
              <a:ea typeface="微軟正黑體" pitchFamily="34" charset="-120"/>
            </a:rPr>
            <a:t>教師專業學習社群</a:t>
          </a:r>
        </a:p>
      </dsp:txBody>
      <dsp:txXfrm>
        <a:off x="420421" y="1455193"/>
        <a:ext cx="5194198" cy="799138"/>
      </dsp:txXfrm>
    </dsp:sp>
    <dsp:sp modelId="{203B22CD-CDC9-40EB-AB3A-47AA7138C91A}">
      <dsp:nvSpPr>
        <dsp:cNvPr id="0" name=""/>
        <dsp:cNvSpPr/>
      </dsp:nvSpPr>
      <dsp:spPr>
        <a:xfrm>
          <a:off x="0" y="3215562"/>
          <a:ext cx="7543800" cy="756000"/>
        </a:xfrm>
        <a:prstGeom prst="rect">
          <a:avLst/>
        </a:prstGeom>
        <a:solidFill>
          <a:schemeClr val="lt1">
            <a:alpha val="90000"/>
            <a:hueOff val="0"/>
            <a:satOff val="0"/>
            <a:lumOff val="0"/>
            <a:alphaOff val="0"/>
          </a:schemeClr>
        </a:solidFill>
        <a:ln w="12700" cap="flat" cmpd="sng" algn="ctr">
          <a:solidFill>
            <a:schemeClr val="accent5">
              <a:hueOff val="2127120"/>
              <a:satOff val="-23891"/>
              <a:lumOff val="-5098"/>
              <a:alphaOff val="0"/>
            </a:schemeClr>
          </a:solidFill>
          <a:prstDash val="solid"/>
        </a:ln>
        <a:effectLst/>
      </dsp:spPr>
      <dsp:style>
        <a:lnRef idx="1">
          <a:scrgbClr r="0" g="0" b="0"/>
        </a:lnRef>
        <a:fillRef idx="1">
          <a:scrgbClr r="0" g="0" b="0"/>
        </a:fillRef>
        <a:effectRef idx="0">
          <a:scrgbClr r="0" g="0" b="0"/>
        </a:effectRef>
        <a:fontRef idx="minor"/>
      </dsp:style>
    </dsp:sp>
    <dsp:sp modelId="{5DD20258-73E3-45DD-8B22-E0304B55ACDA}">
      <dsp:nvSpPr>
        <dsp:cNvPr id="0" name=""/>
        <dsp:cNvSpPr/>
      </dsp:nvSpPr>
      <dsp:spPr>
        <a:xfrm>
          <a:off x="377190" y="2772762"/>
          <a:ext cx="5280660" cy="885600"/>
        </a:xfrm>
        <a:prstGeom prst="roundRect">
          <a:avLst/>
        </a:prstGeom>
        <a:gradFill rotWithShape="0">
          <a:gsLst>
            <a:gs pos="0">
              <a:schemeClr val="accent5">
                <a:hueOff val="2127120"/>
                <a:satOff val="-23891"/>
                <a:lumOff val="-5098"/>
                <a:alphaOff val="0"/>
                <a:tint val="65000"/>
                <a:shade val="92000"/>
                <a:satMod val="130000"/>
              </a:schemeClr>
            </a:gs>
            <a:gs pos="45000">
              <a:schemeClr val="accent5">
                <a:hueOff val="2127120"/>
                <a:satOff val="-23891"/>
                <a:lumOff val="-5098"/>
                <a:alphaOff val="0"/>
                <a:tint val="60000"/>
                <a:shade val="99000"/>
                <a:satMod val="120000"/>
              </a:schemeClr>
            </a:gs>
            <a:gs pos="100000">
              <a:schemeClr val="accent5">
                <a:hueOff val="2127120"/>
                <a:satOff val="-23891"/>
                <a:lumOff val="-509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596" tIns="0" rIns="199596" bIns="0" numCol="1" spcCol="1270" anchor="ctr" anchorCtr="0">
          <a:noAutofit/>
        </a:bodyPr>
        <a:lstStyle/>
        <a:p>
          <a:pPr marL="0" lvl="0" indent="0" algn="l" defTabSz="1244600">
            <a:lnSpc>
              <a:spcPct val="90000"/>
            </a:lnSpc>
            <a:spcBef>
              <a:spcPct val="0"/>
            </a:spcBef>
            <a:spcAft>
              <a:spcPct val="35000"/>
            </a:spcAft>
            <a:buNone/>
          </a:pPr>
          <a:r>
            <a:rPr lang="zh-TW" altLang="en-US" sz="2800" b="1" kern="1200">
              <a:solidFill>
                <a:srgbClr val="002060"/>
              </a:solidFill>
              <a:effectLst/>
              <a:latin typeface="微軟正黑體" pitchFamily="34" charset="-120"/>
              <a:ea typeface="微軟正黑體" pitchFamily="34" charset="-120"/>
            </a:rPr>
            <a:t>到校輔導及諮詢輔導</a:t>
          </a:r>
          <a:endParaRPr lang="zh-TW" altLang="en-US" sz="2800" b="1" kern="1200" dirty="0">
            <a:solidFill>
              <a:srgbClr val="002060"/>
            </a:solidFill>
            <a:effectLst/>
            <a:latin typeface="微軟正黑體" pitchFamily="34" charset="-120"/>
            <a:ea typeface="微軟正黑體" pitchFamily="34" charset="-120"/>
          </a:endParaRPr>
        </a:p>
      </dsp:txBody>
      <dsp:txXfrm>
        <a:off x="420421" y="2815993"/>
        <a:ext cx="5194198" cy="7991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62D44-711B-42B5-86FB-CC3BC321D176}">
      <dsp:nvSpPr>
        <dsp:cNvPr id="0" name=""/>
        <dsp:cNvSpPr/>
      </dsp:nvSpPr>
      <dsp:spPr>
        <a:xfrm>
          <a:off x="0" y="479028"/>
          <a:ext cx="2357437" cy="1414462"/>
        </a:xfrm>
        <a:prstGeom prst="rect">
          <a:avLst/>
        </a:prstGeom>
        <a:solidFill>
          <a:srgbClr val="0066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成員合作</a:t>
          </a:r>
          <a:endParaRPr lang="en-US" altLang="zh-TW" sz="3200" b="1" kern="1200" dirty="0">
            <a:latin typeface="微軟正黑體" panose="020B0604030504040204" pitchFamily="34" charset="-120"/>
            <a:ea typeface="微軟正黑體" panose="020B0604030504040204" pitchFamily="34" charset="-120"/>
          </a:endParaRPr>
        </a:p>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共學</a:t>
          </a:r>
        </a:p>
      </dsp:txBody>
      <dsp:txXfrm>
        <a:off x="0" y="479028"/>
        <a:ext cx="2357437" cy="1414462"/>
      </dsp:txXfrm>
    </dsp:sp>
    <dsp:sp modelId="{B1A21DEE-FF21-4627-B826-6EC8E44B9700}">
      <dsp:nvSpPr>
        <dsp:cNvPr id="0" name=""/>
        <dsp:cNvSpPr/>
      </dsp:nvSpPr>
      <dsp:spPr>
        <a:xfrm>
          <a:off x="2583775" y="488971"/>
          <a:ext cx="2357437" cy="1414462"/>
        </a:xfrm>
        <a:prstGeom prst="rect">
          <a:avLst/>
        </a:prstGeom>
        <a:solidFill>
          <a:srgbClr val="808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強調專業</a:t>
          </a:r>
          <a:endParaRPr lang="en-US" altLang="zh-TW" sz="3200" b="1" kern="1200" dirty="0">
            <a:latin typeface="微軟正黑體" panose="020B0604030504040204" pitchFamily="34" charset="-120"/>
            <a:ea typeface="微軟正黑體" panose="020B0604030504040204" pitchFamily="34" charset="-120"/>
          </a:endParaRPr>
        </a:p>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成長歷程</a:t>
          </a:r>
        </a:p>
      </dsp:txBody>
      <dsp:txXfrm>
        <a:off x="2583775" y="488971"/>
        <a:ext cx="2357437" cy="1414462"/>
      </dsp:txXfrm>
    </dsp:sp>
    <dsp:sp modelId="{A9F8B0FF-22F9-4B65-80CA-2C54AC43F72E}">
      <dsp:nvSpPr>
        <dsp:cNvPr id="0" name=""/>
        <dsp:cNvSpPr/>
      </dsp:nvSpPr>
      <dsp:spPr>
        <a:xfrm>
          <a:off x="5186362" y="479028"/>
          <a:ext cx="2357437" cy="1414462"/>
        </a:xfrm>
        <a:prstGeom prst="rect">
          <a:avLst/>
        </a:prstGeom>
        <a:solidFill>
          <a:srgbClr val="3366C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強化學生</a:t>
          </a:r>
          <a:endParaRPr lang="en-US" altLang="zh-TW" sz="3200" b="1" kern="1200" dirty="0">
            <a:latin typeface="微軟正黑體" panose="020B0604030504040204" pitchFamily="34" charset="-120"/>
            <a:ea typeface="微軟正黑體" panose="020B0604030504040204" pitchFamily="34" charset="-120"/>
          </a:endParaRPr>
        </a:p>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學習成效</a:t>
          </a:r>
        </a:p>
      </dsp:txBody>
      <dsp:txXfrm>
        <a:off x="5186362" y="479028"/>
        <a:ext cx="2357437" cy="1414462"/>
      </dsp:txXfrm>
    </dsp:sp>
    <dsp:sp modelId="{2AB58CB4-7E49-44EA-8339-B2E8879F9B2F}">
      <dsp:nvSpPr>
        <dsp:cNvPr id="0" name=""/>
        <dsp:cNvSpPr/>
      </dsp:nvSpPr>
      <dsp:spPr>
        <a:xfrm>
          <a:off x="1296590" y="2129234"/>
          <a:ext cx="2357437" cy="1414462"/>
        </a:xfrm>
        <a:prstGeom prst="rect">
          <a:avLst/>
        </a:prstGeom>
        <a:solidFill>
          <a:srgbClr val="66663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結合多元</a:t>
          </a:r>
          <a:endParaRPr lang="en-US" altLang="zh-TW" sz="3200" b="1" kern="1200" dirty="0">
            <a:latin typeface="微軟正黑體" panose="020B0604030504040204" pitchFamily="34" charset="-120"/>
            <a:ea typeface="微軟正黑體" panose="020B0604030504040204" pitchFamily="34" charset="-120"/>
          </a:endParaRPr>
        </a:p>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專案</a:t>
          </a:r>
        </a:p>
      </dsp:txBody>
      <dsp:txXfrm>
        <a:off x="1296590" y="2129234"/>
        <a:ext cx="2357437" cy="1414462"/>
      </dsp:txXfrm>
    </dsp:sp>
    <dsp:sp modelId="{9B7E13D9-B1E2-42D9-A63C-F63C267D30F1}">
      <dsp:nvSpPr>
        <dsp:cNvPr id="0" name=""/>
        <dsp:cNvSpPr/>
      </dsp:nvSpPr>
      <dsp:spPr>
        <a:xfrm>
          <a:off x="3889771" y="2129234"/>
          <a:ext cx="2357437" cy="1414462"/>
        </a:xfrm>
        <a:prstGeom prst="rect">
          <a:avLst/>
        </a:prstGeom>
        <a:solidFill>
          <a:srgbClr val="66669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促進親師生</a:t>
          </a:r>
          <a:endParaRPr lang="en-US" altLang="zh-TW" sz="3200" b="1" kern="1200" dirty="0">
            <a:latin typeface="微軟正黑體" panose="020B0604030504040204" pitchFamily="34" charset="-120"/>
            <a:ea typeface="微軟正黑體" panose="020B0604030504040204" pitchFamily="34" charset="-120"/>
          </a:endParaRPr>
        </a:p>
        <a:p>
          <a:pPr marL="0" lvl="0" indent="0" algn="ctr" defTabSz="1422400">
            <a:lnSpc>
              <a:spcPct val="90000"/>
            </a:lnSpc>
            <a:spcBef>
              <a:spcPct val="0"/>
            </a:spcBef>
            <a:spcAft>
              <a:spcPts val="0"/>
            </a:spcAft>
            <a:buNone/>
          </a:pPr>
          <a:r>
            <a:rPr lang="zh-TW" altLang="en-US" sz="3200" b="1" kern="1200" dirty="0">
              <a:latin typeface="微軟正黑體" panose="020B0604030504040204" pitchFamily="34" charset="-120"/>
              <a:ea typeface="微軟正黑體" panose="020B0604030504040204" pitchFamily="34" charset="-120"/>
            </a:rPr>
            <a:t>共贏</a:t>
          </a:r>
        </a:p>
      </dsp:txBody>
      <dsp:txXfrm>
        <a:off x="3889771" y="2129234"/>
        <a:ext cx="2357437" cy="14144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3E238-A5D0-4E38-AC3C-3E85B4A07751}">
      <dsp:nvSpPr>
        <dsp:cNvPr id="0" name=""/>
        <dsp:cNvSpPr/>
      </dsp:nvSpPr>
      <dsp:spPr>
        <a:xfrm>
          <a:off x="4444746" y="3584232"/>
          <a:ext cx="432889" cy="91440"/>
        </a:xfrm>
        <a:custGeom>
          <a:avLst/>
          <a:gdLst/>
          <a:ahLst/>
          <a:cxnLst/>
          <a:rect l="0" t="0" r="0" b="0"/>
          <a:pathLst>
            <a:path>
              <a:moveTo>
                <a:pt x="0" y="45720"/>
              </a:moveTo>
              <a:lnTo>
                <a:pt x="432889" y="45720"/>
              </a:lnTo>
            </a:path>
          </a:pathLst>
        </a:custGeom>
        <a:noFill/>
        <a:ln w="15875"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4650369" y="3619129"/>
        <a:ext cx="21644" cy="21644"/>
      </dsp:txXfrm>
    </dsp:sp>
    <dsp:sp modelId="{3B24713F-4F90-40FC-BB04-D44EFAEFE050}">
      <dsp:nvSpPr>
        <dsp:cNvPr id="0" name=""/>
        <dsp:cNvSpPr/>
      </dsp:nvSpPr>
      <dsp:spPr>
        <a:xfrm>
          <a:off x="1848595" y="2036484"/>
          <a:ext cx="431701" cy="1593467"/>
        </a:xfrm>
        <a:custGeom>
          <a:avLst/>
          <a:gdLst/>
          <a:ahLst/>
          <a:cxnLst/>
          <a:rect l="0" t="0" r="0" b="0"/>
          <a:pathLst>
            <a:path>
              <a:moveTo>
                <a:pt x="0" y="0"/>
              </a:moveTo>
              <a:lnTo>
                <a:pt x="215850" y="0"/>
              </a:lnTo>
              <a:lnTo>
                <a:pt x="215850" y="1593467"/>
              </a:lnTo>
              <a:lnTo>
                <a:pt x="431701" y="1593467"/>
              </a:lnTo>
            </a:path>
          </a:pathLst>
        </a:custGeom>
        <a:noFill/>
        <a:ln w="1587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23174" y="2791945"/>
        <a:ext cx="82545" cy="82545"/>
      </dsp:txXfrm>
    </dsp:sp>
    <dsp:sp modelId="{4C5221E2-CCBB-4CA2-B57C-8BC5C14A60F1}">
      <dsp:nvSpPr>
        <dsp:cNvPr id="0" name=""/>
        <dsp:cNvSpPr/>
      </dsp:nvSpPr>
      <dsp:spPr>
        <a:xfrm>
          <a:off x="4444746" y="2759366"/>
          <a:ext cx="432889" cy="91440"/>
        </a:xfrm>
        <a:custGeom>
          <a:avLst/>
          <a:gdLst/>
          <a:ahLst/>
          <a:cxnLst/>
          <a:rect l="0" t="0" r="0" b="0"/>
          <a:pathLst>
            <a:path>
              <a:moveTo>
                <a:pt x="0" y="45720"/>
              </a:moveTo>
              <a:lnTo>
                <a:pt x="432889" y="45720"/>
              </a:lnTo>
            </a:path>
          </a:pathLst>
        </a:custGeom>
        <a:noFill/>
        <a:ln w="15875"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4650369" y="2794263"/>
        <a:ext cx="21644" cy="21644"/>
      </dsp:txXfrm>
    </dsp:sp>
    <dsp:sp modelId="{6C98EF9E-A4A1-4877-B607-B0B8DC64C81D}">
      <dsp:nvSpPr>
        <dsp:cNvPr id="0" name=""/>
        <dsp:cNvSpPr/>
      </dsp:nvSpPr>
      <dsp:spPr>
        <a:xfrm>
          <a:off x="1848595" y="2036484"/>
          <a:ext cx="431701" cy="768601"/>
        </a:xfrm>
        <a:custGeom>
          <a:avLst/>
          <a:gdLst/>
          <a:ahLst/>
          <a:cxnLst/>
          <a:rect l="0" t="0" r="0" b="0"/>
          <a:pathLst>
            <a:path>
              <a:moveTo>
                <a:pt x="0" y="0"/>
              </a:moveTo>
              <a:lnTo>
                <a:pt x="215850" y="0"/>
              </a:lnTo>
              <a:lnTo>
                <a:pt x="215850" y="768601"/>
              </a:lnTo>
              <a:lnTo>
                <a:pt x="431701" y="768601"/>
              </a:lnTo>
            </a:path>
          </a:pathLst>
        </a:custGeom>
        <a:noFill/>
        <a:ln w="1587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42408" y="2398746"/>
        <a:ext cx="44077" cy="44077"/>
      </dsp:txXfrm>
    </dsp:sp>
    <dsp:sp modelId="{588ED14F-F2B9-4269-A9C5-1ADF776AA6EB}">
      <dsp:nvSpPr>
        <dsp:cNvPr id="0" name=""/>
        <dsp:cNvSpPr/>
      </dsp:nvSpPr>
      <dsp:spPr>
        <a:xfrm>
          <a:off x="4446283" y="1950621"/>
          <a:ext cx="423301" cy="91440"/>
        </a:xfrm>
        <a:custGeom>
          <a:avLst/>
          <a:gdLst/>
          <a:ahLst/>
          <a:cxnLst/>
          <a:rect l="0" t="0" r="0" b="0"/>
          <a:pathLst>
            <a:path>
              <a:moveTo>
                <a:pt x="0" y="46208"/>
              </a:moveTo>
              <a:lnTo>
                <a:pt x="211650" y="46208"/>
              </a:lnTo>
              <a:lnTo>
                <a:pt x="211650" y="45720"/>
              </a:lnTo>
              <a:lnTo>
                <a:pt x="423301" y="45720"/>
              </a:lnTo>
            </a:path>
          </a:pathLst>
        </a:custGeom>
        <a:noFill/>
        <a:ln w="15875"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4647351" y="1985758"/>
        <a:ext cx="21165" cy="21165"/>
      </dsp:txXfrm>
    </dsp:sp>
    <dsp:sp modelId="{81B73A49-8879-4084-89BA-56DCEABFD305}">
      <dsp:nvSpPr>
        <dsp:cNvPr id="0" name=""/>
        <dsp:cNvSpPr/>
      </dsp:nvSpPr>
      <dsp:spPr>
        <a:xfrm>
          <a:off x="1848595" y="1951109"/>
          <a:ext cx="433238" cy="91440"/>
        </a:xfrm>
        <a:custGeom>
          <a:avLst/>
          <a:gdLst/>
          <a:ahLst/>
          <a:cxnLst/>
          <a:rect l="0" t="0" r="0" b="0"/>
          <a:pathLst>
            <a:path>
              <a:moveTo>
                <a:pt x="0" y="85375"/>
              </a:moveTo>
              <a:lnTo>
                <a:pt x="216619" y="85375"/>
              </a:lnTo>
              <a:lnTo>
                <a:pt x="216619" y="45720"/>
              </a:lnTo>
              <a:lnTo>
                <a:pt x="433238" y="45720"/>
              </a:lnTo>
            </a:path>
          </a:pathLst>
        </a:custGeom>
        <a:noFill/>
        <a:ln w="1587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54339" y="1985953"/>
        <a:ext cx="21752" cy="21752"/>
      </dsp:txXfrm>
    </dsp:sp>
    <dsp:sp modelId="{B612B0B5-8046-4F76-B164-A4D07A50BF35}">
      <dsp:nvSpPr>
        <dsp:cNvPr id="0" name=""/>
        <dsp:cNvSpPr/>
      </dsp:nvSpPr>
      <dsp:spPr>
        <a:xfrm>
          <a:off x="4444746" y="1109633"/>
          <a:ext cx="432889" cy="91440"/>
        </a:xfrm>
        <a:custGeom>
          <a:avLst/>
          <a:gdLst/>
          <a:ahLst/>
          <a:cxnLst/>
          <a:rect l="0" t="0" r="0" b="0"/>
          <a:pathLst>
            <a:path>
              <a:moveTo>
                <a:pt x="0" y="45720"/>
              </a:moveTo>
              <a:lnTo>
                <a:pt x="432889" y="45720"/>
              </a:lnTo>
            </a:path>
          </a:pathLst>
        </a:custGeom>
        <a:noFill/>
        <a:ln w="15875"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4650369" y="1144531"/>
        <a:ext cx="21644" cy="21644"/>
      </dsp:txXfrm>
    </dsp:sp>
    <dsp:sp modelId="{C4111B77-8958-476E-AC24-4266B6DAAB6F}">
      <dsp:nvSpPr>
        <dsp:cNvPr id="0" name=""/>
        <dsp:cNvSpPr/>
      </dsp:nvSpPr>
      <dsp:spPr>
        <a:xfrm>
          <a:off x="1848595" y="1155353"/>
          <a:ext cx="431701" cy="881130"/>
        </a:xfrm>
        <a:custGeom>
          <a:avLst/>
          <a:gdLst/>
          <a:ahLst/>
          <a:cxnLst/>
          <a:rect l="0" t="0" r="0" b="0"/>
          <a:pathLst>
            <a:path>
              <a:moveTo>
                <a:pt x="0" y="881130"/>
              </a:moveTo>
              <a:lnTo>
                <a:pt x="215850" y="881130"/>
              </a:lnTo>
              <a:lnTo>
                <a:pt x="215850" y="0"/>
              </a:lnTo>
              <a:lnTo>
                <a:pt x="431701" y="0"/>
              </a:lnTo>
            </a:path>
          </a:pathLst>
        </a:custGeom>
        <a:noFill/>
        <a:ln w="1587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39916" y="1571389"/>
        <a:ext cx="49060" cy="49060"/>
      </dsp:txXfrm>
    </dsp:sp>
    <dsp:sp modelId="{8B528FB9-3A5B-7440-950E-0B545DCEEC87}">
      <dsp:nvSpPr>
        <dsp:cNvPr id="0" name=""/>
        <dsp:cNvSpPr/>
      </dsp:nvSpPr>
      <dsp:spPr>
        <a:xfrm>
          <a:off x="4444746" y="284767"/>
          <a:ext cx="432889" cy="91440"/>
        </a:xfrm>
        <a:custGeom>
          <a:avLst/>
          <a:gdLst/>
          <a:ahLst/>
          <a:cxnLst/>
          <a:rect l="0" t="0" r="0" b="0"/>
          <a:pathLst>
            <a:path>
              <a:moveTo>
                <a:pt x="0" y="45720"/>
              </a:moveTo>
              <a:lnTo>
                <a:pt x="432889" y="45720"/>
              </a:lnTo>
            </a:path>
          </a:pathLst>
        </a:custGeom>
        <a:noFill/>
        <a:ln w="15875"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4650369" y="319665"/>
        <a:ext cx="21644" cy="21644"/>
      </dsp:txXfrm>
    </dsp:sp>
    <dsp:sp modelId="{D805D159-4D98-2749-BB2C-6B239BAD6822}">
      <dsp:nvSpPr>
        <dsp:cNvPr id="0" name=""/>
        <dsp:cNvSpPr/>
      </dsp:nvSpPr>
      <dsp:spPr>
        <a:xfrm>
          <a:off x="1848595" y="330487"/>
          <a:ext cx="431701" cy="1705996"/>
        </a:xfrm>
        <a:custGeom>
          <a:avLst/>
          <a:gdLst/>
          <a:ahLst/>
          <a:cxnLst/>
          <a:rect l="0" t="0" r="0" b="0"/>
          <a:pathLst>
            <a:path>
              <a:moveTo>
                <a:pt x="0" y="1705996"/>
              </a:moveTo>
              <a:lnTo>
                <a:pt x="215850" y="1705996"/>
              </a:lnTo>
              <a:lnTo>
                <a:pt x="215850" y="0"/>
              </a:lnTo>
              <a:lnTo>
                <a:pt x="431701" y="0"/>
              </a:lnTo>
            </a:path>
          </a:pathLst>
        </a:custGeom>
        <a:noFill/>
        <a:ln w="1587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020452" y="1139491"/>
        <a:ext cx="87988" cy="87988"/>
      </dsp:txXfrm>
    </dsp:sp>
    <dsp:sp modelId="{0449A46E-D4D0-4508-80FC-1048588FD7DA}">
      <dsp:nvSpPr>
        <dsp:cNvPr id="0" name=""/>
        <dsp:cNvSpPr/>
      </dsp:nvSpPr>
      <dsp:spPr>
        <a:xfrm rot="16200000">
          <a:off x="-217910" y="1706538"/>
          <a:ext cx="3473120" cy="659892"/>
        </a:xfrm>
        <a:prstGeom prst="rect">
          <a:avLst/>
        </a:prstGeom>
        <a:solidFill>
          <a:schemeClr val="accent1">
            <a:shade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zh-TW" altLang="en-US" sz="3000" kern="1200" dirty="0">
            <a:latin typeface="Microsoft JhengHei" panose="020B0604030504040204" pitchFamily="34" charset="-120"/>
            <a:ea typeface="Microsoft JhengHei" panose="020B0604030504040204" pitchFamily="34" charset="-120"/>
          </a:endParaRPr>
        </a:p>
      </dsp:txBody>
      <dsp:txXfrm>
        <a:off x="-217910" y="1706538"/>
        <a:ext cx="3473120" cy="659892"/>
      </dsp:txXfrm>
    </dsp:sp>
    <dsp:sp modelId="{6249437E-9C27-A740-B59A-AC7A51D775DA}">
      <dsp:nvSpPr>
        <dsp:cNvPr id="0" name=""/>
        <dsp:cNvSpPr/>
      </dsp:nvSpPr>
      <dsp:spPr>
        <a:xfrm>
          <a:off x="2280297" y="541"/>
          <a:ext cx="2164448" cy="659892"/>
        </a:xfrm>
        <a:prstGeom prst="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Microsoft JhengHei" panose="020B0604030504040204" pitchFamily="34" charset="-120"/>
              <a:ea typeface="Microsoft JhengHei" panose="020B0604030504040204" pitchFamily="34" charset="-120"/>
            </a:rPr>
            <a:t>資料</a:t>
          </a:r>
        </a:p>
      </dsp:txBody>
      <dsp:txXfrm>
        <a:off x="2280297" y="541"/>
        <a:ext cx="2164448" cy="659892"/>
      </dsp:txXfrm>
    </dsp:sp>
    <dsp:sp modelId="{17817647-4A0A-3640-B111-65F0802F7708}">
      <dsp:nvSpPr>
        <dsp:cNvPr id="0" name=""/>
        <dsp:cNvSpPr/>
      </dsp:nvSpPr>
      <dsp:spPr>
        <a:xfrm>
          <a:off x="4877636" y="541"/>
          <a:ext cx="2164448" cy="659892"/>
        </a:xfrm>
        <a:prstGeom prst="rect">
          <a:avLst/>
        </a:prstGeom>
        <a:solidFill>
          <a:schemeClr val="accent1">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rgbClr val="C00000"/>
              </a:solidFill>
              <a:latin typeface="Microsoft JhengHei" panose="020B0604030504040204" pitchFamily="34" charset="-120"/>
              <a:ea typeface="Microsoft JhengHei" panose="020B0604030504040204" pitchFamily="34" charset="-120"/>
            </a:rPr>
            <a:t>量</a:t>
          </a:r>
          <a:r>
            <a:rPr lang="zh-TW" altLang="en-US" sz="3000" b="1" kern="1200" dirty="0">
              <a:latin typeface="Microsoft JhengHei" panose="020B0604030504040204" pitchFamily="34" charset="-120"/>
              <a:ea typeface="Microsoft JhengHei" panose="020B0604030504040204" pitchFamily="34" charset="-120"/>
            </a:rPr>
            <a:t>化</a:t>
          </a:r>
          <a:r>
            <a:rPr lang="en-US" altLang="zh-TW" sz="3000" b="1" kern="1200" dirty="0">
              <a:latin typeface="Microsoft JhengHei" panose="020B0604030504040204" pitchFamily="34" charset="-120"/>
              <a:ea typeface="Microsoft JhengHei" panose="020B0604030504040204" pitchFamily="34" charset="-120"/>
            </a:rPr>
            <a:t>.</a:t>
          </a:r>
          <a:r>
            <a:rPr lang="zh-TW" altLang="en-US" sz="3000" b="1" kern="1200" dirty="0">
              <a:solidFill>
                <a:srgbClr val="C00000"/>
              </a:solidFill>
              <a:latin typeface="Microsoft JhengHei" panose="020B0604030504040204" pitchFamily="34" charset="-120"/>
              <a:ea typeface="Microsoft JhengHei" panose="020B0604030504040204" pitchFamily="34" charset="-120"/>
            </a:rPr>
            <a:t>質</a:t>
          </a:r>
          <a:r>
            <a:rPr lang="zh-TW" altLang="en-US" sz="3000" b="1" kern="1200" dirty="0">
              <a:latin typeface="Microsoft JhengHei" panose="020B0604030504040204" pitchFamily="34" charset="-120"/>
              <a:ea typeface="Microsoft JhengHei" panose="020B0604030504040204" pitchFamily="34" charset="-120"/>
            </a:rPr>
            <a:t>性</a:t>
          </a:r>
        </a:p>
      </dsp:txBody>
      <dsp:txXfrm>
        <a:off x="4877636" y="541"/>
        <a:ext cx="2164448" cy="659892"/>
      </dsp:txXfrm>
    </dsp:sp>
    <dsp:sp modelId="{62593014-2632-40A4-82E3-C16707A48FCD}">
      <dsp:nvSpPr>
        <dsp:cNvPr id="0" name=""/>
        <dsp:cNvSpPr/>
      </dsp:nvSpPr>
      <dsp:spPr>
        <a:xfrm>
          <a:off x="2280297" y="825407"/>
          <a:ext cx="2164448" cy="659892"/>
        </a:xfrm>
        <a:prstGeom prst="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Microsoft JhengHei" panose="020B0604030504040204" pitchFamily="34" charset="-120"/>
              <a:ea typeface="Microsoft JhengHei" panose="020B0604030504040204" pitchFamily="34" charset="-120"/>
            </a:rPr>
            <a:t>型態</a:t>
          </a:r>
        </a:p>
      </dsp:txBody>
      <dsp:txXfrm>
        <a:off x="2280297" y="825407"/>
        <a:ext cx="2164448" cy="659892"/>
      </dsp:txXfrm>
    </dsp:sp>
    <dsp:sp modelId="{8D3E6D9B-77AB-414E-AD31-09591FEC9E16}">
      <dsp:nvSpPr>
        <dsp:cNvPr id="0" name=""/>
        <dsp:cNvSpPr/>
      </dsp:nvSpPr>
      <dsp:spPr>
        <a:xfrm>
          <a:off x="4877636" y="825407"/>
          <a:ext cx="2164448" cy="659892"/>
        </a:xfrm>
        <a:prstGeom prst="rect">
          <a:avLst/>
        </a:prstGeom>
        <a:solidFill>
          <a:schemeClr val="accent1">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rgbClr val="C00000"/>
              </a:solidFill>
              <a:latin typeface="Microsoft JhengHei" panose="020B0604030504040204" pitchFamily="34" charset="-120"/>
              <a:ea typeface="Microsoft JhengHei" panose="020B0604030504040204" pitchFamily="34" charset="-120"/>
            </a:rPr>
            <a:t>動</a:t>
          </a:r>
          <a:r>
            <a:rPr lang="zh-TW" altLang="en-US" sz="3000" b="1" kern="1200" dirty="0">
              <a:latin typeface="Microsoft JhengHei" panose="020B0604030504040204" pitchFamily="34" charset="-120"/>
              <a:ea typeface="Microsoft JhengHei" panose="020B0604030504040204" pitchFamily="34" charset="-120"/>
            </a:rPr>
            <a:t>態</a:t>
          </a:r>
          <a:r>
            <a:rPr lang="en-US" altLang="zh-TW" sz="3000" b="1" kern="1200" dirty="0">
              <a:latin typeface="Microsoft JhengHei" panose="020B0604030504040204" pitchFamily="34" charset="-120"/>
              <a:ea typeface="Microsoft JhengHei" panose="020B0604030504040204" pitchFamily="34" charset="-120"/>
            </a:rPr>
            <a:t>.</a:t>
          </a:r>
          <a:r>
            <a:rPr lang="zh-TW" altLang="en-US" sz="3000" b="1" kern="1200" dirty="0">
              <a:solidFill>
                <a:srgbClr val="C00000"/>
              </a:solidFill>
              <a:latin typeface="Microsoft JhengHei" panose="020B0604030504040204" pitchFamily="34" charset="-120"/>
              <a:ea typeface="Microsoft JhengHei" panose="020B0604030504040204" pitchFamily="34" charset="-120"/>
            </a:rPr>
            <a:t>靜</a:t>
          </a:r>
          <a:r>
            <a:rPr lang="zh-TW" altLang="en-US" sz="3000" b="1" kern="1200" dirty="0">
              <a:latin typeface="Microsoft JhengHei" panose="020B0604030504040204" pitchFamily="34" charset="-120"/>
              <a:ea typeface="Microsoft JhengHei" panose="020B0604030504040204" pitchFamily="34" charset="-120"/>
            </a:rPr>
            <a:t>態</a:t>
          </a:r>
        </a:p>
      </dsp:txBody>
      <dsp:txXfrm>
        <a:off x="4877636" y="825407"/>
        <a:ext cx="2164448" cy="659892"/>
      </dsp:txXfrm>
    </dsp:sp>
    <dsp:sp modelId="{3837E560-6A9D-4432-BA8A-1B3E134F933F}">
      <dsp:nvSpPr>
        <dsp:cNvPr id="0" name=""/>
        <dsp:cNvSpPr/>
      </dsp:nvSpPr>
      <dsp:spPr>
        <a:xfrm>
          <a:off x="2281834" y="1666883"/>
          <a:ext cx="2164448" cy="659892"/>
        </a:xfrm>
        <a:prstGeom prst="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Microsoft JhengHei" panose="020B0604030504040204" pitchFamily="34" charset="-120"/>
              <a:ea typeface="Microsoft JhengHei" panose="020B0604030504040204" pitchFamily="34" charset="-120"/>
            </a:rPr>
            <a:t>人員</a:t>
          </a:r>
        </a:p>
      </dsp:txBody>
      <dsp:txXfrm>
        <a:off x="2281834" y="1666883"/>
        <a:ext cx="2164448" cy="659892"/>
      </dsp:txXfrm>
    </dsp:sp>
    <dsp:sp modelId="{6CFB5C34-83F9-4754-B554-6A0677BC4D85}">
      <dsp:nvSpPr>
        <dsp:cNvPr id="0" name=""/>
        <dsp:cNvSpPr/>
      </dsp:nvSpPr>
      <dsp:spPr>
        <a:xfrm>
          <a:off x="4869584" y="1666394"/>
          <a:ext cx="2164448" cy="659892"/>
        </a:xfrm>
        <a:prstGeom prst="rect">
          <a:avLst/>
        </a:prstGeom>
        <a:solidFill>
          <a:schemeClr val="accent1">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Microsoft JhengHei" panose="020B0604030504040204" pitchFamily="34" charset="-120"/>
              <a:ea typeface="Microsoft JhengHei" panose="020B0604030504040204" pitchFamily="34" charset="-120"/>
            </a:rPr>
            <a:t>學</a:t>
          </a:r>
          <a:r>
            <a:rPr lang="zh-TW" altLang="en-US" sz="3000" b="1" kern="1200" dirty="0">
              <a:solidFill>
                <a:srgbClr val="C00000"/>
              </a:solidFill>
              <a:latin typeface="Microsoft JhengHei" panose="020B0604030504040204" pitchFamily="34" charset="-120"/>
              <a:ea typeface="Microsoft JhengHei" panose="020B0604030504040204" pitchFamily="34" charset="-120"/>
            </a:rPr>
            <a:t>生</a:t>
          </a:r>
          <a:r>
            <a:rPr lang="en-US" altLang="zh-TW" sz="3000" b="1" kern="1200" dirty="0">
              <a:latin typeface="Microsoft JhengHei" panose="020B0604030504040204" pitchFamily="34" charset="-120"/>
              <a:ea typeface="Microsoft JhengHei" panose="020B0604030504040204" pitchFamily="34" charset="-120"/>
            </a:rPr>
            <a:t>.</a:t>
          </a:r>
          <a:r>
            <a:rPr lang="zh-TW" altLang="en-US" sz="3000" b="1" kern="1200" dirty="0">
              <a:latin typeface="Microsoft JhengHei" panose="020B0604030504040204" pitchFamily="34" charset="-120"/>
              <a:ea typeface="Microsoft JhengHei" panose="020B0604030504040204" pitchFamily="34" charset="-120"/>
            </a:rPr>
            <a:t>教</a:t>
          </a:r>
          <a:r>
            <a:rPr lang="zh-TW" altLang="en-US" sz="3000" b="1" kern="1200" dirty="0">
              <a:solidFill>
                <a:srgbClr val="C00000"/>
              </a:solidFill>
              <a:latin typeface="Microsoft JhengHei" panose="020B0604030504040204" pitchFamily="34" charset="-120"/>
              <a:ea typeface="Microsoft JhengHei" panose="020B0604030504040204" pitchFamily="34" charset="-120"/>
            </a:rPr>
            <a:t>師</a:t>
          </a:r>
        </a:p>
      </dsp:txBody>
      <dsp:txXfrm>
        <a:off x="4869584" y="1666394"/>
        <a:ext cx="2164448" cy="659892"/>
      </dsp:txXfrm>
    </dsp:sp>
    <dsp:sp modelId="{E4D033E6-9D00-40BD-8072-0946B818C5D1}">
      <dsp:nvSpPr>
        <dsp:cNvPr id="0" name=""/>
        <dsp:cNvSpPr/>
      </dsp:nvSpPr>
      <dsp:spPr>
        <a:xfrm>
          <a:off x="2280297" y="2475139"/>
          <a:ext cx="2164448" cy="659892"/>
        </a:xfrm>
        <a:prstGeom prst="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Microsoft JhengHei" panose="020B0604030504040204" pitchFamily="34" charset="-120"/>
              <a:ea typeface="Microsoft JhengHei" panose="020B0604030504040204" pitchFamily="34" charset="-120"/>
            </a:rPr>
            <a:t>規模</a:t>
          </a:r>
        </a:p>
      </dsp:txBody>
      <dsp:txXfrm>
        <a:off x="2280297" y="2475139"/>
        <a:ext cx="2164448" cy="659892"/>
      </dsp:txXfrm>
    </dsp:sp>
    <dsp:sp modelId="{1162B6BB-A792-4234-8393-93328139A62D}">
      <dsp:nvSpPr>
        <dsp:cNvPr id="0" name=""/>
        <dsp:cNvSpPr/>
      </dsp:nvSpPr>
      <dsp:spPr>
        <a:xfrm>
          <a:off x="4877636" y="2475139"/>
          <a:ext cx="2164448" cy="659892"/>
        </a:xfrm>
        <a:prstGeom prst="rect">
          <a:avLst/>
        </a:prstGeom>
        <a:solidFill>
          <a:schemeClr val="accent1">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Microsoft JhengHei" panose="020B0604030504040204" pitchFamily="34" charset="-120"/>
              <a:ea typeface="Microsoft JhengHei" panose="020B0604030504040204" pitchFamily="34" charset="-120"/>
            </a:rPr>
            <a:t>校</a:t>
          </a:r>
          <a:r>
            <a:rPr lang="zh-TW" altLang="en-US" sz="3000" b="1" kern="1200" dirty="0">
              <a:solidFill>
                <a:srgbClr val="C00000"/>
              </a:solidFill>
              <a:latin typeface="Microsoft JhengHei" panose="020B0604030504040204" pitchFamily="34" charset="-120"/>
              <a:ea typeface="Microsoft JhengHei" panose="020B0604030504040204" pitchFamily="34" charset="-120"/>
            </a:rPr>
            <a:t>內</a:t>
          </a:r>
          <a:r>
            <a:rPr lang="en-US" altLang="zh-TW" sz="3000" b="1" kern="1200" dirty="0">
              <a:latin typeface="Microsoft JhengHei" panose="020B0604030504040204" pitchFamily="34" charset="-120"/>
              <a:ea typeface="Microsoft JhengHei" panose="020B0604030504040204" pitchFamily="34" charset="-120"/>
            </a:rPr>
            <a:t>.</a:t>
          </a:r>
          <a:r>
            <a:rPr lang="zh-TW" altLang="en-US" sz="3000" b="1" kern="1200" dirty="0">
              <a:latin typeface="Microsoft JhengHei" panose="020B0604030504040204" pitchFamily="34" charset="-120"/>
              <a:ea typeface="Microsoft JhengHei" panose="020B0604030504040204" pitchFamily="34" charset="-120"/>
            </a:rPr>
            <a:t>校</a:t>
          </a:r>
          <a:r>
            <a:rPr lang="zh-TW" altLang="en-US" sz="3000" b="1" kern="1200" dirty="0">
              <a:solidFill>
                <a:srgbClr val="C00000"/>
              </a:solidFill>
              <a:latin typeface="Microsoft JhengHei" panose="020B0604030504040204" pitchFamily="34" charset="-120"/>
              <a:ea typeface="Microsoft JhengHei" panose="020B0604030504040204" pitchFamily="34" charset="-120"/>
            </a:rPr>
            <a:t>外</a:t>
          </a:r>
        </a:p>
      </dsp:txBody>
      <dsp:txXfrm>
        <a:off x="4877636" y="2475139"/>
        <a:ext cx="2164448" cy="659892"/>
      </dsp:txXfrm>
    </dsp:sp>
    <dsp:sp modelId="{7AF7D1FD-37DF-4B6D-9201-7D460C159390}">
      <dsp:nvSpPr>
        <dsp:cNvPr id="0" name=""/>
        <dsp:cNvSpPr/>
      </dsp:nvSpPr>
      <dsp:spPr>
        <a:xfrm>
          <a:off x="2280297" y="3300005"/>
          <a:ext cx="2164448" cy="659892"/>
        </a:xfrm>
        <a:prstGeom prst="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Microsoft JhengHei" panose="020B0604030504040204" pitchFamily="34" charset="-120"/>
              <a:ea typeface="Microsoft JhengHei" panose="020B0604030504040204" pitchFamily="34" charset="-120"/>
            </a:rPr>
            <a:t>形式</a:t>
          </a:r>
        </a:p>
      </dsp:txBody>
      <dsp:txXfrm>
        <a:off x="2280297" y="3300005"/>
        <a:ext cx="2164448" cy="659892"/>
      </dsp:txXfrm>
    </dsp:sp>
    <dsp:sp modelId="{8BFEFA50-407B-471B-8A4A-B8FBDDB25615}">
      <dsp:nvSpPr>
        <dsp:cNvPr id="0" name=""/>
        <dsp:cNvSpPr/>
      </dsp:nvSpPr>
      <dsp:spPr>
        <a:xfrm>
          <a:off x="4877636" y="3300005"/>
          <a:ext cx="2164448" cy="659892"/>
        </a:xfrm>
        <a:prstGeom prst="rect">
          <a:avLst/>
        </a:prstGeom>
        <a:solidFill>
          <a:schemeClr val="accent1">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rgbClr val="C00000"/>
              </a:solidFill>
              <a:latin typeface="Microsoft JhengHei" panose="020B0604030504040204" pitchFamily="34" charset="-120"/>
              <a:ea typeface="Microsoft JhengHei" panose="020B0604030504040204" pitchFamily="34" charset="-120"/>
            </a:rPr>
            <a:t>紙</a:t>
          </a:r>
          <a:r>
            <a:rPr lang="zh-TW" altLang="en-US" sz="3000" b="1" kern="1200" dirty="0">
              <a:latin typeface="Microsoft JhengHei" panose="020B0604030504040204" pitchFamily="34" charset="-120"/>
              <a:ea typeface="Microsoft JhengHei" panose="020B0604030504040204" pitchFamily="34" charset="-120"/>
            </a:rPr>
            <a:t>本</a:t>
          </a:r>
          <a:r>
            <a:rPr lang="en-US" altLang="zh-TW" sz="3000" b="1" kern="1200" dirty="0">
              <a:latin typeface="Microsoft JhengHei" panose="020B0604030504040204" pitchFamily="34" charset="-120"/>
              <a:ea typeface="Microsoft JhengHei" panose="020B0604030504040204" pitchFamily="34" charset="-120"/>
            </a:rPr>
            <a:t>.</a:t>
          </a:r>
          <a:r>
            <a:rPr lang="en-US" altLang="zh-TW" sz="3000" b="1" kern="1200" dirty="0">
              <a:solidFill>
                <a:srgbClr val="C00000"/>
              </a:solidFill>
              <a:latin typeface="Microsoft JhengHei" panose="020B0604030504040204" pitchFamily="34" charset="-120"/>
              <a:ea typeface="Microsoft JhengHei" panose="020B0604030504040204" pitchFamily="34" charset="-120"/>
              <a:cs typeface="Times New Roman" panose="02020603050405020304" pitchFamily="18" charset="0"/>
            </a:rPr>
            <a:t>E</a:t>
          </a:r>
          <a:r>
            <a:rPr lang="zh-TW" altLang="en-US" sz="3000" b="1" kern="1200" dirty="0">
              <a:latin typeface="Microsoft JhengHei" panose="020B0604030504040204" pitchFamily="34" charset="-120"/>
              <a:ea typeface="Microsoft JhengHei" panose="020B0604030504040204" pitchFamily="34" charset="-120"/>
            </a:rPr>
            <a:t>化</a:t>
          </a:r>
        </a:p>
      </dsp:txBody>
      <dsp:txXfrm>
        <a:off x="4877636" y="3300005"/>
        <a:ext cx="2164448" cy="6598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07255-BF15-431F-A706-BBC3F5BC5C2F}">
      <dsp:nvSpPr>
        <dsp:cNvPr id="0" name=""/>
        <dsp:cNvSpPr/>
      </dsp:nvSpPr>
      <dsp:spPr>
        <a:xfrm>
          <a:off x="1209940" y="634420"/>
          <a:ext cx="2532870" cy="191095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zh-TW" altLang="en-US" sz="2800" b="1" kern="1200" dirty="0">
              <a:solidFill>
                <a:srgbClr val="C00000"/>
              </a:solidFill>
              <a:latin typeface="Microsoft JhengHei" panose="020B0604030504040204" pitchFamily="34" charset="-120"/>
              <a:ea typeface="Microsoft JhengHei" panose="020B0604030504040204" pitchFamily="34" charset="-120"/>
            </a:rPr>
            <a:t>動態</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展演</a:t>
          </a:r>
          <a:endParaRPr lang="en-US" altLang="zh-TW" sz="2000" b="1" kern="1200" dirty="0">
            <a:latin typeface="Microsoft JhengHei" panose="020B0604030504040204" pitchFamily="34" charset="-120"/>
            <a:ea typeface="Microsoft JhengHei"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hlinkClick xmlns:r="http://schemas.openxmlformats.org/officeDocument/2006/relationships" r:id="rId1"/>
            </a:rPr>
            <a:t>微電影</a:t>
          </a:r>
          <a:r>
            <a:rPr lang="zh-TW" altLang="en-US" sz="2000" b="1" kern="1200" dirty="0">
              <a:latin typeface="Microsoft JhengHei" panose="020B0604030504040204" pitchFamily="34" charset="-120"/>
              <a:ea typeface="Microsoft JhengHei" panose="020B0604030504040204" pitchFamily="34" charset="-120"/>
            </a:rPr>
            <a:t>等</a:t>
          </a:r>
          <a:endParaRPr lang="en-US" altLang="zh-TW" sz="2000" b="1" kern="1200" dirty="0">
            <a:latin typeface="Microsoft JhengHei" panose="020B0604030504040204" pitchFamily="34" charset="-120"/>
            <a:ea typeface="Microsoft JhengHei" panose="020B0604030504040204" pitchFamily="34" charset="-120"/>
          </a:endParaRPr>
        </a:p>
      </dsp:txBody>
      <dsp:txXfrm>
        <a:off x="1615200" y="634420"/>
        <a:ext cx="2127611" cy="1910958"/>
      </dsp:txXfrm>
    </dsp:sp>
    <dsp:sp modelId="{43BC1111-DD3B-4E11-B2B8-4F8B2E5F0B3A}">
      <dsp:nvSpPr>
        <dsp:cNvPr id="0" name=""/>
        <dsp:cNvSpPr/>
      </dsp:nvSpPr>
      <dsp:spPr>
        <a:xfrm>
          <a:off x="1209940" y="2545379"/>
          <a:ext cx="2532870" cy="24164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zh-TW" altLang="en-US" sz="2800" b="1" kern="1200" dirty="0">
              <a:solidFill>
                <a:srgbClr val="C00000"/>
              </a:solidFill>
              <a:latin typeface="Microsoft JhengHei" panose="020B0604030504040204" pitchFamily="34" charset="-120"/>
              <a:ea typeface="Microsoft JhengHei" panose="020B0604030504040204" pitchFamily="34" charset="-120"/>
            </a:rPr>
            <a:t>靜態</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檔案</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故事敘寫</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行動研究等</a:t>
          </a:r>
        </a:p>
      </dsp:txBody>
      <dsp:txXfrm>
        <a:off x="1615200" y="2545379"/>
        <a:ext cx="2127611" cy="2416485"/>
      </dsp:txXfrm>
    </dsp:sp>
    <dsp:sp modelId="{816EB79A-F146-48D0-8A83-F5CC18CE54A3}">
      <dsp:nvSpPr>
        <dsp:cNvPr id="0" name=""/>
        <dsp:cNvSpPr/>
      </dsp:nvSpPr>
      <dsp:spPr>
        <a:xfrm>
          <a:off x="-140923" y="90949"/>
          <a:ext cx="1688580" cy="1688580"/>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zh-TW" altLang="en-US" sz="2900" b="1" kern="1200" dirty="0">
              <a:latin typeface="Microsoft JhengHei" panose="020B0604030504040204" pitchFamily="34" charset="-120"/>
              <a:ea typeface="Microsoft JhengHei" panose="020B0604030504040204" pitchFamily="34" charset="-120"/>
            </a:rPr>
            <a:t>發表</a:t>
          </a:r>
          <a:br>
            <a:rPr lang="en-US" altLang="zh-TW" sz="2900" b="1" kern="1200" dirty="0">
              <a:latin typeface="Microsoft JhengHei" panose="020B0604030504040204" pitchFamily="34" charset="-120"/>
              <a:ea typeface="Microsoft JhengHei" panose="020B0604030504040204" pitchFamily="34" charset="-120"/>
            </a:rPr>
          </a:br>
          <a:r>
            <a:rPr lang="zh-TW" altLang="en-US" sz="2900" b="1" kern="1200" dirty="0">
              <a:solidFill>
                <a:srgbClr val="FFFF00"/>
              </a:solidFill>
              <a:latin typeface="Microsoft JhengHei" panose="020B0604030504040204" pitchFamily="34" charset="-120"/>
              <a:ea typeface="Microsoft JhengHei" panose="020B0604030504040204" pitchFamily="34" charset="-120"/>
            </a:rPr>
            <a:t>型態</a:t>
          </a:r>
        </a:p>
      </dsp:txBody>
      <dsp:txXfrm>
        <a:off x="106364" y="338236"/>
        <a:ext cx="1194006" cy="1194006"/>
      </dsp:txXfrm>
    </dsp:sp>
    <dsp:sp modelId="{E456FE2B-DAF4-4787-9437-C3F2DCC74153}">
      <dsp:nvSpPr>
        <dsp:cNvPr id="0" name=""/>
        <dsp:cNvSpPr/>
      </dsp:nvSpPr>
      <dsp:spPr>
        <a:xfrm>
          <a:off x="5438645" y="766381"/>
          <a:ext cx="3058295" cy="180499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zh-TW" altLang="en-US" sz="2800" b="1" kern="1200" dirty="0">
              <a:solidFill>
                <a:srgbClr val="C00000"/>
              </a:solidFill>
              <a:latin typeface="Microsoft JhengHei" panose="020B0604030504040204" pitchFamily="34" charset="-120"/>
              <a:ea typeface="Microsoft JhengHei" panose="020B0604030504040204" pitchFamily="34" charset="-120"/>
            </a:rPr>
            <a:t>學生</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展演</a:t>
          </a:r>
          <a:endParaRPr lang="en-US" altLang="zh-TW" sz="2000" b="1" kern="1200" dirty="0">
            <a:latin typeface="Microsoft JhengHei" panose="020B0604030504040204" pitchFamily="34" charset="-120"/>
            <a:ea typeface="Microsoft JhengHei"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競賽等</a:t>
          </a:r>
          <a:endParaRPr lang="en-US" altLang="zh-TW" sz="2000" b="1" kern="1200" dirty="0">
            <a:latin typeface="Microsoft JhengHei" panose="020B0604030504040204" pitchFamily="34" charset="-120"/>
            <a:ea typeface="Microsoft JhengHei" panose="020B0604030504040204" pitchFamily="34" charset="-120"/>
          </a:endParaRPr>
        </a:p>
      </dsp:txBody>
      <dsp:txXfrm>
        <a:off x="5927972" y="766381"/>
        <a:ext cx="2568968" cy="1804998"/>
      </dsp:txXfrm>
    </dsp:sp>
    <dsp:sp modelId="{89BD231B-2C89-45DA-BB15-A1ED91084810}">
      <dsp:nvSpPr>
        <dsp:cNvPr id="0" name=""/>
        <dsp:cNvSpPr/>
      </dsp:nvSpPr>
      <dsp:spPr>
        <a:xfrm>
          <a:off x="5431391" y="2585605"/>
          <a:ext cx="3072802" cy="227246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zh-TW" altLang="en-US" sz="2800" b="1" kern="1200" dirty="0">
              <a:solidFill>
                <a:srgbClr val="C00000"/>
              </a:solidFill>
              <a:latin typeface="Microsoft JhengHei" panose="020B0604030504040204" pitchFamily="34" charset="-120"/>
              <a:ea typeface="Microsoft JhengHei" panose="020B0604030504040204" pitchFamily="34" charset="-120"/>
            </a:rPr>
            <a:t>老師</a:t>
          </a:r>
          <a:endParaRPr lang="en-US" altLang="zh-TW" sz="2800" b="1" kern="1200" dirty="0">
            <a:solidFill>
              <a:srgbClr val="C00000"/>
            </a:solidFill>
            <a:latin typeface="Microsoft JhengHei" panose="020B0604030504040204" pitchFamily="34" charset="-120"/>
            <a:ea typeface="Microsoft JhengHei" panose="020B0604030504040204" pitchFamily="34" charset="-120"/>
          </a:endParaRPr>
        </a:p>
        <a:p>
          <a:pPr marL="171450" lvl="1" indent="-171450" algn="l" defTabSz="800100">
            <a:lnSpc>
              <a:spcPct val="90000"/>
            </a:lnSpc>
            <a:spcBef>
              <a:spcPct val="0"/>
            </a:spcBef>
            <a:spcAft>
              <a:spcPct val="15000"/>
            </a:spcAft>
            <a:buChar char="•"/>
          </a:pPr>
          <a:r>
            <a:rPr lang="zh-TW" altLang="en-US" sz="1800" b="1" kern="1200" dirty="0">
              <a:latin typeface="Microsoft JhengHei" panose="020B0604030504040204" pitchFamily="34" charset="-120"/>
              <a:ea typeface="Microsoft JhengHei" panose="020B0604030504040204" pitchFamily="34" charset="-120"/>
            </a:rPr>
            <a:t>素養導向教學方案</a:t>
          </a:r>
          <a:endParaRPr lang="en-US" altLang="zh-TW" sz="1800" b="1" kern="1200" dirty="0">
            <a:latin typeface="Microsoft JhengHei" panose="020B0604030504040204" pitchFamily="34" charset="-120"/>
            <a:ea typeface="Microsoft JhengHei" panose="020B0604030504040204" pitchFamily="34" charset="-120"/>
          </a:endParaRPr>
        </a:p>
        <a:p>
          <a:pPr marL="171450" lvl="1" indent="-171450" algn="l" defTabSz="800100">
            <a:lnSpc>
              <a:spcPct val="90000"/>
            </a:lnSpc>
            <a:spcBef>
              <a:spcPct val="0"/>
            </a:spcBef>
            <a:spcAft>
              <a:spcPct val="15000"/>
            </a:spcAft>
            <a:buChar char="•"/>
          </a:pPr>
          <a:r>
            <a:rPr lang="zh-TW" altLang="en-US" sz="1800" b="1" kern="1200" dirty="0">
              <a:latin typeface="Microsoft JhengHei" panose="020B0604030504040204" pitchFamily="34" charset="-120"/>
              <a:ea typeface="Microsoft JhengHei" panose="020B0604030504040204" pitchFamily="34" charset="-120"/>
            </a:rPr>
            <a:t>素養導向評量工具</a:t>
          </a:r>
          <a:endParaRPr lang="en-US" altLang="zh-TW" sz="1800" b="1" kern="1200" dirty="0">
            <a:latin typeface="Microsoft JhengHei" panose="020B0604030504040204" pitchFamily="34" charset="-120"/>
            <a:ea typeface="Microsoft JhengHei" panose="020B0604030504040204" pitchFamily="34" charset="-120"/>
          </a:endParaRPr>
        </a:p>
        <a:p>
          <a:pPr marL="171450" lvl="1" indent="-171450" algn="l" defTabSz="800100">
            <a:lnSpc>
              <a:spcPct val="90000"/>
            </a:lnSpc>
            <a:spcBef>
              <a:spcPct val="0"/>
            </a:spcBef>
            <a:spcAft>
              <a:spcPct val="15000"/>
            </a:spcAft>
            <a:buChar char="•"/>
          </a:pPr>
          <a:r>
            <a:rPr lang="zh-TW" altLang="en-US" sz="1800" b="1" kern="1200" dirty="0">
              <a:latin typeface="Microsoft JhengHei" panose="020B0604030504040204" pitchFamily="34" charset="-120"/>
              <a:ea typeface="Microsoft JhengHei" panose="020B0604030504040204" pitchFamily="34" charset="-120"/>
            </a:rPr>
            <a:t>社群故事敘說等</a:t>
          </a:r>
        </a:p>
      </dsp:txBody>
      <dsp:txXfrm>
        <a:off x="5923040" y="2585605"/>
        <a:ext cx="2581154" cy="2272461"/>
      </dsp:txXfrm>
    </dsp:sp>
    <dsp:sp modelId="{9387ACA8-61AD-4A2D-BDF3-B9A8DE486EF5}">
      <dsp:nvSpPr>
        <dsp:cNvPr id="0" name=""/>
        <dsp:cNvSpPr/>
      </dsp:nvSpPr>
      <dsp:spPr>
        <a:xfrm>
          <a:off x="4135031" y="50643"/>
          <a:ext cx="1688580" cy="1688580"/>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zh-TW" altLang="en-US" sz="2900" b="1" kern="1200" dirty="0">
              <a:latin typeface="Microsoft JhengHei" panose="020B0604030504040204" pitchFamily="34" charset="-120"/>
              <a:ea typeface="Microsoft JhengHei" panose="020B0604030504040204" pitchFamily="34" charset="-120"/>
            </a:rPr>
            <a:t>發表</a:t>
          </a:r>
          <a:br>
            <a:rPr lang="en-US" altLang="zh-TW" sz="2900" b="1" kern="1200" dirty="0">
              <a:latin typeface="Microsoft JhengHei" panose="020B0604030504040204" pitchFamily="34" charset="-120"/>
              <a:ea typeface="Microsoft JhengHei" panose="020B0604030504040204" pitchFamily="34" charset="-120"/>
            </a:rPr>
          </a:br>
          <a:r>
            <a:rPr lang="zh-TW" altLang="en-US" sz="2900" b="1" kern="1200" dirty="0">
              <a:solidFill>
                <a:srgbClr val="FFFF00"/>
              </a:solidFill>
              <a:latin typeface="Microsoft JhengHei" panose="020B0604030504040204" pitchFamily="34" charset="-120"/>
              <a:ea typeface="Microsoft JhengHei" panose="020B0604030504040204" pitchFamily="34" charset="-120"/>
            </a:rPr>
            <a:t>人員</a:t>
          </a:r>
        </a:p>
      </dsp:txBody>
      <dsp:txXfrm>
        <a:off x="4382318" y="297930"/>
        <a:ext cx="1194006" cy="11940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07255-BF15-431F-A706-BBC3F5BC5C2F}">
      <dsp:nvSpPr>
        <dsp:cNvPr id="0" name=""/>
        <dsp:cNvSpPr/>
      </dsp:nvSpPr>
      <dsp:spPr>
        <a:xfrm>
          <a:off x="1318722" y="865136"/>
          <a:ext cx="2929752" cy="19660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zh-TW" altLang="en-US" sz="2800" b="1" kern="1200" dirty="0">
              <a:solidFill>
                <a:srgbClr val="C00000"/>
              </a:solidFill>
              <a:latin typeface="Microsoft JhengHei" panose="020B0604030504040204" pitchFamily="34" charset="-120"/>
              <a:ea typeface="Microsoft JhengHei" panose="020B0604030504040204" pitchFamily="34" charset="-120"/>
            </a:rPr>
            <a:t>校內</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社群內</a:t>
          </a:r>
          <a:endParaRPr lang="en-US" altLang="zh-TW" sz="2000" b="1" kern="1200" dirty="0">
            <a:latin typeface="Microsoft JhengHei" panose="020B0604030504040204" pitchFamily="34" charset="-120"/>
            <a:ea typeface="Microsoft JhengHei"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全校性</a:t>
          </a:r>
          <a:endParaRPr lang="en-US" altLang="zh-TW" sz="2000" b="1" kern="1200" dirty="0">
            <a:latin typeface="Microsoft JhengHei" panose="020B0604030504040204" pitchFamily="34" charset="-120"/>
            <a:ea typeface="Microsoft JhengHei" panose="020B0604030504040204" pitchFamily="34" charset="-120"/>
          </a:endParaRPr>
        </a:p>
      </dsp:txBody>
      <dsp:txXfrm>
        <a:off x="1787483" y="865136"/>
        <a:ext cx="2460992" cy="1966048"/>
      </dsp:txXfrm>
    </dsp:sp>
    <dsp:sp modelId="{3351C2A3-8DED-4B50-B3FD-B13169FD2F9B}">
      <dsp:nvSpPr>
        <dsp:cNvPr id="0" name=""/>
        <dsp:cNvSpPr/>
      </dsp:nvSpPr>
      <dsp:spPr>
        <a:xfrm>
          <a:off x="1284831" y="2759178"/>
          <a:ext cx="2997534" cy="241719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zh-TW" altLang="en-US" sz="2800" b="1" kern="1200" dirty="0">
              <a:solidFill>
                <a:srgbClr val="C00000"/>
              </a:solidFill>
              <a:latin typeface="Microsoft JhengHei" panose="020B0604030504040204" pitchFamily="34" charset="-120"/>
              <a:ea typeface="Microsoft JhengHei" panose="020B0604030504040204" pitchFamily="34" charset="-120"/>
            </a:rPr>
            <a:t>校外</a:t>
          </a:r>
          <a:endParaRPr lang="en-US" altLang="zh-TW" sz="2800" b="1" kern="1200" dirty="0">
            <a:solidFill>
              <a:srgbClr val="C00000"/>
            </a:solidFill>
            <a:latin typeface="Microsoft JhengHei" panose="020B0604030504040204" pitchFamily="34" charset="-120"/>
            <a:ea typeface="Microsoft JhengHei"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校際性</a:t>
          </a:r>
          <a:endParaRPr lang="en-US" altLang="zh-TW" sz="2000" b="1" kern="1200" dirty="0">
            <a:latin typeface="Microsoft JhengHei" panose="020B0604030504040204" pitchFamily="34" charset="-120"/>
            <a:ea typeface="Microsoft JhengHei"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全縣市、區域性</a:t>
          </a:r>
          <a:endParaRPr lang="en-US" altLang="zh-TW" sz="2000" b="1" kern="1200" dirty="0">
            <a:latin typeface="Microsoft JhengHei" panose="020B0604030504040204" pitchFamily="34" charset="-120"/>
            <a:ea typeface="Microsoft JhengHei"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全國性</a:t>
          </a:r>
          <a:endParaRPr lang="en-US" altLang="zh-TW" sz="2000" b="1" kern="1200" dirty="0">
            <a:latin typeface="Microsoft JhengHei" panose="020B0604030504040204" pitchFamily="34" charset="-120"/>
            <a:ea typeface="Microsoft JhengHei" panose="020B0604030504040204" pitchFamily="34" charset="-120"/>
          </a:endParaRPr>
        </a:p>
      </dsp:txBody>
      <dsp:txXfrm>
        <a:off x="1764437" y="2759178"/>
        <a:ext cx="2517929" cy="2417198"/>
      </dsp:txXfrm>
    </dsp:sp>
    <dsp:sp modelId="{816EB79A-F146-48D0-8A83-F5CC18CE54A3}">
      <dsp:nvSpPr>
        <dsp:cNvPr id="0" name=""/>
        <dsp:cNvSpPr/>
      </dsp:nvSpPr>
      <dsp:spPr>
        <a:xfrm>
          <a:off x="0" y="236942"/>
          <a:ext cx="1730466" cy="173046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Microsoft JhengHei" panose="020B0604030504040204" pitchFamily="34" charset="-120"/>
              <a:ea typeface="Microsoft JhengHei" panose="020B0604030504040204" pitchFamily="34" charset="-120"/>
            </a:rPr>
            <a:t>發表</a:t>
          </a:r>
          <a:br>
            <a:rPr lang="en-US" altLang="zh-TW" sz="3000" b="1" kern="1200" dirty="0">
              <a:latin typeface="Microsoft JhengHei" panose="020B0604030504040204" pitchFamily="34" charset="-120"/>
              <a:ea typeface="Microsoft JhengHei" panose="020B0604030504040204" pitchFamily="34" charset="-120"/>
            </a:rPr>
          </a:br>
          <a:r>
            <a:rPr lang="zh-TW" altLang="en-US" sz="3000" b="1" kern="1200" dirty="0">
              <a:solidFill>
                <a:srgbClr val="FFFF00"/>
              </a:solidFill>
              <a:latin typeface="Microsoft JhengHei" panose="020B0604030504040204" pitchFamily="34" charset="-120"/>
              <a:ea typeface="Microsoft JhengHei" panose="020B0604030504040204" pitchFamily="34" charset="-120"/>
            </a:rPr>
            <a:t>規模</a:t>
          </a:r>
        </a:p>
      </dsp:txBody>
      <dsp:txXfrm>
        <a:off x="253421" y="490363"/>
        <a:ext cx="1223624" cy="1223624"/>
      </dsp:txXfrm>
    </dsp:sp>
    <dsp:sp modelId="{17DD680B-B305-499A-8025-D6893E57C1F7}">
      <dsp:nvSpPr>
        <dsp:cNvPr id="0" name=""/>
        <dsp:cNvSpPr/>
      </dsp:nvSpPr>
      <dsp:spPr>
        <a:xfrm>
          <a:off x="6012832" y="865136"/>
          <a:ext cx="2595699" cy="19945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zh-TW" altLang="en-US" sz="2800" b="1" kern="1200" dirty="0">
              <a:solidFill>
                <a:srgbClr val="C00000"/>
              </a:solidFill>
              <a:latin typeface="Microsoft JhengHei" panose="020B0604030504040204" pitchFamily="34" charset="-120"/>
              <a:ea typeface="Microsoft JhengHei" panose="020B0604030504040204" pitchFamily="34" charset="-120"/>
            </a:rPr>
            <a:t>紙本</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cs typeface="Times New Roman" panose="02020603050405020304" pitchFamily="18" charset="0"/>
            </a:rPr>
            <a:t>檔案</a:t>
          </a:r>
          <a:endParaRPr lang="en-US" altLang="zh-TW" sz="2000" b="1" kern="1200" dirty="0">
            <a:latin typeface="Microsoft JhengHei" panose="020B0604030504040204" pitchFamily="34" charset="-120"/>
            <a:ea typeface="Microsoft JhengHei" panose="020B0604030504040204" pitchFamily="34" charset="-120"/>
            <a:cs typeface="Times New Roman" panose="02020603050405020304" pitchFamily="18" charset="0"/>
          </a:endParaRP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cs typeface="Times New Roman" panose="02020603050405020304" pitchFamily="18" charset="0"/>
              <a:hlinkClick xmlns:r="http://schemas.openxmlformats.org/officeDocument/2006/relationships" r:id="rId1" action="ppaction://hlinkfile"/>
            </a:rPr>
            <a:t>作品展</a:t>
          </a:r>
          <a:endParaRPr lang="en-US" altLang="zh-TW" sz="2000" b="1" kern="1200" dirty="0">
            <a:latin typeface="Microsoft JhengHei" panose="020B0604030504040204" pitchFamily="34" charset="-120"/>
            <a:ea typeface="Microsoft JhengHei" panose="020B0604030504040204" pitchFamily="34" charset="-120"/>
            <a:cs typeface="Times New Roman" panose="02020603050405020304" pitchFamily="18" charset="0"/>
          </a:endParaRPr>
        </a:p>
      </dsp:txBody>
      <dsp:txXfrm>
        <a:off x="6428144" y="865136"/>
        <a:ext cx="2180387" cy="1994597"/>
      </dsp:txXfrm>
    </dsp:sp>
    <dsp:sp modelId="{FD2294D6-6A89-497F-A30E-8343291B1D8C}">
      <dsp:nvSpPr>
        <dsp:cNvPr id="0" name=""/>
        <dsp:cNvSpPr/>
      </dsp:nvSpPr>
      <dsp:spPr>
        <a:xfrm>
          <a:off x="6012832" y="2872113"/>
          <a:ext cx="2595699" cy="20130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en-US" altLang="zh-TW" sz="2800" b="1" kern="1200" dirty="0">
              <a:solidFill>
                <a:srgbClr val="C00000"/>
              </a:solidFill>
              <a:latin typeface="Microsoft JhengHei" panose="020B0604030504040204" pitchFamily="34" charset="-120"/>
              <a:ea typeface="Microsoft JhengHei" panose="020B0604030504040204" pitchFamily="34" charset="-120"/>
            </a:rPr>
            <a:t>E</a:t>
          </a:r>
          <a:r>
            <a:rPr lang="zh-TW" altLang="en-US" sz="2800" b="1" kern="1200" dirty="0">
              <a:solidFill>
                <a:srgbClr val="C00000"/>
              </a:solidFill>
              <a:latin typeface="Microsoft JhengHei" panose="020B0604030504040204" pitchFamily="34" charset="-120"/>
              <a:ea typeface="Microsoft JhengHei" panose="020B0604030504040204" pitchFamily="34" charset="-120"/>
            </a:rPr>
            <a:t>化</a:t>
          </a:r>
          <a:endParaRPr lang="en-US" altLang="zh-TW" sz="2800" b="1" kern="1200" dirty="0">
            <a:solidFill>
              <a:srgbClr val="C00000"/>
            </a:solidFill>
            <a:latin typeface="Microsoft JhengHei" panose="020B0604030504040204" pitchFamily="34" charset="-120"/>
            <a:ea typeface="Microsoft JhengHei"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cs typeface="Times New Roman" panose="02020603050405020304" pitchFamily="18" charset="0"/>
            </a:rPr>
            <a:t>網頁</a:t>
          </a:r>
          <a:endParaRPr lang="zh-TW" altLang="en-US" sz="2000" kern="1200" dirty="0">
            <a:latin typeface="Microsoft JhengHei" panose="020B0604030504040204" pitchFamily="34" charset="-120"/>
            <a:ea typeface="Microsoft JhengHei"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cs typeface="Times New Roman" panose="02020603050405020304" pitchFamily="18" charset="0"/>
            </a:rPr>
            <a:t>微電影</a:t>
          </a:r>
          <a:endParaRPr lang="zh-TW" altLang="en-US" sz="2000" kern="1200" dirty="0">
            <a:latin typeface="Microsoft JhengHei" panose="020B0604030504040204" pitchFamily="34" charset="-120"/>
            <a:ea typeface="Microsoft JhengHei" panose="020B0604030504040204" pitchFamily="34" charset="-120"/>
          </a:endParaRPr>
        </a:p>
      </dsp:txBody>
      <dsp:txXfrm>
        <a:off x="6428144" y="2872113"/>
        <a:ext cx="2180387" cy="2013088"/>
      </dsp:txXfrm>
    </dsp:sp>
    <dsp:sp modelId="{4974E132-3643-4B0D-833D-06A94C44A962}">
      <dsp:nvSpPr>
        <dsp:cNvPr id="0" name=""/>
        <dsp:cNvSpPr/>
      </dsp:nvSpPr>
      <dsp:spPr>
        <a:xfrm>
          <a:off x="4628459" y="172950"/>
          <a:ext cx="1730466" cy="173046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Microsoft JhengHei" panose="020B0604030504040204" pitchFamily="34" charset="-120"/>
              <a:ea typeface="Microsoft JhengHei" panose="020B0604030504040204" pitchFamily="34" charset="-120"/>
            </a:rPr>
            <a:t>發表</a:t>
          </a:r>
          <a:br>
            <a:rPr lang="en-US" altLang="zh-TW" sz="3000" b="1" kern="1200" dirty="0">
              <a:latin typeface="Microsoft JhengHei" panose="020B0604030504040204" pitchFamily="34" charset="-120"/>
              <a:ea typeface="Microsoft JhengHei" panose="020B0604030504040204" pitchFamily="34" charset="-120"/>
            </a:rPr>
          </a:br>
          <a:r>
            <a:rPr lang="zh-TW" altLang="en-US" sz="3000" b="1" kern="1200" dirty="0">
              <a:solidFill>
                <a:srgbClr val="FFFF00"/>
              </a:solidFill>
              <a:latin typeface="Microsoft JhengHei" panose="020B0604030504040204" pitchFamily="34" charset="-120"/>
              <a:ea typeface="Microsoft JhengHei" panose="020B0604030504040204" pitchFamily="34" charset="-120"/>
            </a:rPr>
            <a:t>形式</a:t>
          </a:r>
        </a:p>
      </dsp:txBody>
      <dsp:txXfrm>
        <a:off x="4881880" y="426371"/>
        <a:ext cx="1223624" cy="12236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07255-BF15-431F-A706-BBC3F5BC5C2F}">
      <dsp:nvSpPr>
        <dsp:cNvPr id="0" name=""/>
        <dsp:cNvSpPr/>
      </dsp:nvSpPr>
      <dsp:spPr>
        <a:xfrm>
          <a:off x="2660691" y="335158"/>
          <a:ext cx="4022858" cy="241551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zh-TW" altLang="en-US" sz="2800" b="1" kern="1200" dirty="0">
              <a:solidFill>
                <a:srgbClr val="C00000"/>
              </a:solidFill>
              <a:latin typeface="Microsoft JhengHei" panose="020B0604030504040204" pitchFamily="34" charset="-120"/>
              <a:ea typeface="Microsoft JhengHei" panose="020B0604030504040204" pitchFamily="34" charset="-120"/>
            </a:rPr>
            <a:t>量化統計</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活動主題、類型</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時間、地點、人數</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學習成效等</a:t>
          </a:r>
        </a:p>
      </dsp:txBody>
      <dsp:txXfrm>
        <a:off x="3304348" y="335158"/>
        <a:ext cx="3379200" cy="2415511"/>
      </dsp:txXfrm>
    </dsp:sp>
    <dsp:sp modelId="{283363F5-37CC-4518-A0A3-089602A60F85}">
      <dsp:nvSpPr>
        <dsp:cNvPr id="0" name=""/>
        <dsp:cNvSpPr/>
      </dsp:nvSpPr>
      <dsp:spPr>
        <a:xfrm>
          <a:off x="2689940" y="2759565"/>
          <a:ext cx="4020172" cy="233311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99136" rIns="199136" bIns="199136" numCol="1" spcCol="1270" anchor="t" anchorCtr="0">
          <a:noAutofit/>
        </a:bodyPr>
        <a:lstStyle/>
        <a:p>
          <a:pPr marL="0" lvl="0" indent="0" algn="l" defTabSz="1244600">
            <a:lnSpc>
              <a:spcPct val="90000"/>
            </a:lnSpc>
            <a:spcBef>
              <a:spcPct val="0"/>
            </a:spcBef>
            <a:spcAft>
              <a:spcPct val="35000"/>
            </a:spcAft>
            <a:buNone/>
          </a:pPr>
          <a:r>
            <a:rPr lang="zh-TW" altLang="en-US" sz="2800" b="1" kern="1200" dirty="0">
              <a:solidFill>
                <a:srgbClr val="C00000"/>
              </a:solidFill>
              <a:latin typeface="Microsoft JhengHei" panose="020B0604030504040204" pitchFamily="34" charset="-120"/>
              <a:ea typeface="Microsoft JhengHei" panose="020B0604030504040204" pitchFamily="34" charset="-120"/>
            </a:rPr>
            <a:t>質性評估</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預期效益、目標達成率</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成員回饋與省思</a:t>
          </a:r>
        </a:p>
        <a:p>
          <a:pPr marL="228600" lvl="1" indent="-228600" algn="l" defTabSz="889000">
            <a:lnSpc>
              <a:spcPct val="90000"/>
            </a:lnSpc>
            <a:spcBef>
              <a:spcPct val="0"/>
            </a:spcBef>
            <a:spcAft>
              <a:spcPct val="15000"/>
            </a:spcAft>
            <a:buChar char="•"/>
          </a:pPr>
          <a:r>
            <a:rPr lang="zh-TW" altLang="en-US" sz="2000" b="1" kern="1200" dirty="0">
              <a:latin typeface="Microsoft JhengHei" panose="020B0604030504040204" pitchFamily="34" charset="-120"/>
              <a:ea typeface="Microsoft JhengHei" panose="020B0604030504040204" pitchFamily="34" charset="-120"/>
            </a:rPr>
            <a:t>成效評估等</a:t>
          </a:r>
        </a:p>
      </dsp:txBody>
      <dsp:txXfrm>
        <a:off x="3333168" y="2759565"/>
        <a:ext cx="3376944" cy="2333114"/>
      </dsp:txXfrm>
    </dsp:sp>
    <dsp:sp modelId="{816EB79A-F146-48D0-8A83-F5CC18CE54A3}">
      <dsp:nvSpPr>
        <dsp:cNvPr id="0" name=""/>
        <dsp:cNvSpPr/>
      </dsp:nvSpPr>
      <dsp:spPr>
        <a:xfrm>
          <a:off x="1605864" y="0"/>
          <a:ext cx="1579215" cy="1579215"/>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latin typeface="Microsoft JhengHei" panose="020B0604030504040204" pitchFamily="34" charset="-120"/>
              <a:ea typeface="Microsoft JhengHei" panose="020B0604030504040204" pitchFamily="34" charset="-120"/>
            </a:rPr>
            <a:t>發表</a:t>
          </a:r>
          <a:br>
            <a:rPr lang="en-US" altLang="zh-TW" sz="2700" b="1" kern="1200" dirty="0">
              <a:latin typeface="Microsoft JhengHei" panose="020B0604030504040204" pitchFamily="34" charset="-120"/>
              <a:ea typeface="Microsoft JhengHei" panose="020B0604030504040204" pitchFamily="34" charset="-120"/>
            </a:rPr>
          </a:br>
          <a:r>
            <a:rPr lang="zh-TW" altLang="en-US" sz="2700" b="1" kern="1200" dirty="0">
              <a:solidFill>
                <a:srgbClr val="FFFF00"/>
              </a:solidFill>
              <a:latin typeface="Microsoft JhengHei" panose="020B0604030504040204" pitchFamily="34" charset="-120"/>
              <a:ea typeface="Microsoft JhengHei" panose="020B0604030504040204" pitchFamily="34" charset="-120"/>
            </a:rPr>
            <a:t>資料</a:t>
          </a:r>
        </a:p>
      </dsp:txBody>
      <dsp:txXfrm>
        <a:off x="1837135" y="231271"/>
        <a:ext cx="1116673" cy="11166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439F5-8E1D-4B3E-8CD5-B8BF02473417}">
      <dsp:nvSpPr>
        <dsp:cNvPr id="0" name=""/>
        <dsp:cNvSpPr/>
      </dsp:nvSpPr>
      <dsp:spPr>
        <a:xfrm>
          <a:off x="6392712" y="1907178"/>
          <a:ext cx="91440" cy="355055"/>
        </a:xfrm>
        <a:custGeom>
          <a:avLst/>
          <a:gdLst/>
          <a:ahLst/>
          <a:cxnLst/>
          <a:rect l="0" t="0" r="0" b="0"/>
          <a:pathLst>
            <a:path>
              <a:moveTo>
                <a:pt x="45720" y="0"/>
              </a:moveTo>
              <a:lnTo>
                <a:pt x="45720" y="355055"/>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CF61BB-2290-4216-804E-2BA32FE41846}">
      <dsp:nvSpPr>
        <dsp:cNvPr id="0" name=""/>
        <dsp:cNvSpPr/>
      </dsp:nvSpPr>
      <dsp:spPr>
        <a:xfrm>
          <a:off x="4297846" y="776901"/>
          <a:ext cx="2140586" cy="355055"/>
        </a:xfrm>
        <a:custGeom>
          <a:avLst/>
          <a:gdLst/>
          <a:ahLst/>
          <a:cxnLst/>
          <a:rect l="0" t="0" r="0" b="0"/>
          <a:pathLst>
            <a:path>
              <a:moveTo>
                <a:pt x="0" y="0"/>
              </a:moveTo>
              <a:lnTo>
                <a:pt x="0" y="241960"/>
              </a:lnTo>
              <a:lnTo>
                <a:pt x="2140586" y="241960"/>
              </a:lnTo>
              <a:lnTo>
                <a:pt x="2140586" y="355055"/>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128B40-FB3F-472E-8412-B8867F578463}">
      <dsp:nvSpPr>
        <dsp:cNvPr id="0" name=""/>
        <dsp:cNvSpPr/>
      </dsp:nvSpPr>
      <dsp:spPr>
        <a:xfrm>
          <a:off x="4428834" y="1907178"/>
          <a:ext cx="91440" cy="355055"/>
        </a:xfrm>
        <a:custGeom>
          <a:avLst/>
          <a:gdLst/>
          <a:ahLst/>
          <a:cxnLst/>
          <a:rect l="0" t="0" r="0" b="0"/>
          <a:pathLst>
            <a:path>
              <a:moveTo>
                <a:pt x="45720" y="0"/>
              </a:moveTo>
              <a:lnTo>
                <a:pt x="45720" y="355055"/>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F9B90-45C3-431C-8F69-F23E51B0D989}">
      <dsp:nvSpPr>
        <dsp:cNvPr id="0" name=""/>
        <dsp:cNvSpPr/>
      </dsp:nvSpPr>
      <dsp:spPr>
        <a:xfrm>
          <a:off x="4297846" y="776901"/>
          <a:ext cx="176708" cy="355055"/>
        </a:xfrm>
        <a:custGeom>
          <a:avLst/>
          <a:gdLst/>
          <a:ahLst/>
          <a:cxnLst/>
          <a:rect l="0" t="0" r="0" b="0"/>
          <a:pathLst>
            <a:path>
              <a:moveTo>
                <a:pt x="0" y="0"/>
              </a:moveTo>
              <a:lnTo>
                <a:pt x="0" y="241960"/>
              </a:lnTo>
              <a:lnTo>
                <a:pt x="176708" y="241960"/>
              </a:lnTo>
              <a:lnTo>
                <a:pt x="176708" y="355055"/>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C71C43-F039-4515-94DD-9EB4A0C980D3}">
      <dsp:nvSpPr>
        <dsp:cNvPr id="0" name=""/>
        <dsp:cNvSpPr/>
      </dsp:nvSpPr>
      <dsp:spPr>
        <a:xfrm>
          <a:off x="2103256" y="1907178"/>
          <a:ext cx="879182" cy="355055"/>
        </a:xfrm>
        <a:custGeom>
          <a:avLst/>
          <a:gdLst/>
          <a:ahLst/>
          <a:cxnLst/>
          <a:rect l="0" t="0" r="0" b="0"/>
          <a:pathLst>
            <a:path>
              <a:moveTo>
                <a:pt x="0" y="0"/>
              </a:moveTo>
              <a:lnTo>
                <a:pt x="0" y="241960"/>
              </a:lnTo>
              <a:lnTo>
                <a:pt x="879182" y="241960"/>
              </a:lnTo>
              <a:lnTo>
                <a:pt x="879182" y="355055"/>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0F8898-55E5-4802-BBDE-C84FF953E473}">
      <dsp:nvSpPr>
        <dsp:cNvPr id="0" name=""/>
        <dsp:cNvSpPr/>
      </dsp:nvSpPr>
      <dsp:spPr>
        <a:xfrm>
          <a:off x="1357198" y="1907178"/>
          <a:ext cx="746057" cy="355055"/>
        </a:xfrm>
        <a:custGeom>
          <a:avLst/>
          <a:gdLst/>
          <a:ahLst/>
          <a:cxnLst/>
          <a:rect l="0" t="0" r="0" b="0"/>
          <a:pathLst>
            <a:path>
              <a:moveTo>
                <a:pt x="746057" y="0"/>
              </a:moveTo>
              <a:lnTo>
                <a:pt x="746057" y="241960"/>
              </a:lnTo>
              <a:lnTo>
                <a:pt x="0" y="241960"/>
              </a:lnTo>
              <a:lnTo>
                <a:pt x="0" y="355055"/>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EF569B-2AA9-4139-B626-7A7E6D455A79}">
      <dsp:nvSpPr>
        <dsp:cNvPr id="0" name=""/>
        <dsp:cNvSpPr/>
      </dsp:nvSpPr>
      <dsp:spPr>
        <a:xfrm>
          <a:off x="2103256" y="776901"/>
          <a:ext cx="2194589" cy="355055"/>
        </a:xfrm>
        <a:custGeom>
          <a:avLst/>
          <a:gdLst/>
          <a:ahLst/>
          <a:cxnLst/>
          <a:rect l="0" t="0" r="0" b="0"/>
          <a:pathLst>
            <a:path>
              <a:moveTo>
                <a:pt x="2194589" y="0"/>
              </a:moveTo>
              <a:lnTo>
                <a:pt x="2194589" y="241960"/>
              </a:lnTo>
              <a:lnTo>
                <a:pt x="0" y="241960"/>
              </a:lnTo>
              <a:lnTo>
                <a:pt x="0" y="355055"/>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712755-AF9D-4713-8180-31FB5DF6FE89}">
      <dsp:nvSpPr>
        <dsp:cNvPr id="0" name=""/>
        <dsp:cNvSpPr/>
      </dsp:nvSpPr>
      <dsp:spPr>
        <a:xfrm>
          <a:off x="3687435" y="1679"/>
          <a:ext cx="1220821" cy="775221"/>
        </a:xfrm>
        <a:prstGeom prst="roundRect">
          <a:avLst>
            <a:gd name="adj" fmla="val 10000"/>
          </a:avLst>
        </a:prstGeom>
        <a:gradFill rotWithShape="0">
          <a:gsLst>
            <a:gs pos="0">
              <a:schemeClr val="dk2">
                <a:hueOff val="0"/>
                <a:satOff val="0"/>
                <a:lumOff val="0"/>
                <a:alphaOff val="0"/>
                <a:tint val="65000"/>
                <a:shade val="92000"/>
                <a:satMod val="130000"/>
              </a:schemeClr>
            </a:gs>
            <a:gs pos="45000">
              <a:schemeClr val="dk2">
                <a:hueOff val="0"/>
                <a:satOff val="0"/>
                <a:lumOff val="0"/>
                <a:alphaOff val="0"/>
                <a:tint val="60000"/>
                <a:shade val="99000"/>
                <a:satMod val="120000"/>
              </a:schemeClr>
            </a:gs>
            <a:gs pos="100000">
              <a:schemeClr val="dk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BDFEFCB-4CA3-44D5-BF91-82F22971E0BD}">
      <dsp:nvSpPr>
        <dsp:cNvPr id="0" name=""/>
        <dsp:cNvSpPr/>
      </dsp:nvSpPr>
      <dsp:spPr>
        <a:xfrm>
          <a:off x="3823082" y="130543"/>
          <a:ext cx="1220821" cy="77522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教專中心</a:t>
          </a:r>
        </a:p>
      </dsp:txBody>
      <dsp:txXfrm>
        <a:off x="3845787" y="153248"/>
        <a:ext cx="1175411" cy="729811"/>
      </dsp:txXfrm>
    </dsp:sp>
    <dsp:sp modelId="{26303CEC-440D-4756-9A4C-048AE486E4E5}">
      <dsp:nvSpPr>
        <dsp:cNvPr id="0" name=""/>
        <dsp:cNvSpPr/>
      </dsp:nvSpPr>
      <dsp:spPr>
        <a:xfrm>
          <a:off x="1281002" y="1131956"/>
          <a:ext cx="1644508" cy="775221"/>
        </a:xfrm>
        <a:prstGeom prst="roundRect">
          <a:avLst>
            <a:gd name="adj" fmla="val 10000"/>
          </a:avLst>
        </a:prstGeom>
        <a:gradFill rotWithShape="0">
          <a:gsLst>
            <a:gs pos="0">
              <a:schemeClr val="dk2">
                <a:hueOff val="0"/>
                <a:satOff val="0"/>
                <a:lumOff val="0"/>
                <a:alphaOff val="0"/>
                <a:tint val="65000"/>
                <a:shade val="92000"/>
                <a:satMod val="130000"/>
              </a:schemeClr>
            </a:gs>
            <a:gs pos="45000">
              <a:schemeClr val="dk2">
                <a:hueOff val="0"/>
                <a:satOff val="0"/>
                <a:lumOff val="0"/>
                <a:alphaOff val="0"/>
                <a:tint val="60000"/>
                <a:shade val="99000"/>
                <a:satMod val="120000"/>
              </a:schemeClr>
            </a:gs>
            <a:gs pos="100000">
              <a:schemeClr val="dk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266CCD9-CE6A-4D43-ABB6-72BD5A7EF0CF}">
      <dsp:nvSpPr>
        <dsp:cNvPr id="0" name=""/>
        <dsp:cNvSpPr/>
      </dsp:nvSpPr>
      <dsp:spPr>
        <a:xfrm>
          <a:off x="1416649" y="1260821"/>
          <a:ext cx="1644508" cy="77522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輔導諮詢組</a:t>
          </a:r>
        </a:p>
      </dsp:txBody>
      <dsp:txXfrm>
        <a:off x="1439354" y="1283526"/>
        <a:ext cx="1599098" cy="729811"/>
      </dsp:txXfrm>
    </dsp:sp>
    <dsp:sp modelId="{F0FD0D2B-B9BB-43A1-B066-EE39FB437A16}">
      <dsp:nvSpPr>
        <dsp:cNvPr id="0" name=""/>
        <dsp:cNvSpPr/>
      </dsp:nvSpPr>
      <dsp:spPr>
        <a:xfrm>
          <a:off x="613663" y="2262234"/>
          <a:ext cx="1487070" cy="775221"/>
        </a:xfrm>
        <a:prstGeom prst="roundRect">
          <a:avLst>
            <a:gd name="adj" fmla="val 10000"/>
          </a:avLst>
        </a:prstGeom>
        <a:gradFill rotWithShape="0">
          <a:gsLst>
            <a:gs pos="0">
              <a:schemeClr val="dk2">
                <a:hueOff val="0"/>
                <a:satOff val="0"/>
                <a:lumOff val="0"/>
                <a:alphaOff val="0"/>
                <a:tint val="65000"/>
                <a:shade val="92000"/>
                <a:satMod val="130000"/>
              </a:schemeClr>
            </a:gs>
            <a:gs pos="45000">
              <a:schemeClr val="dk2">
                <a:hueOff val="0"/>
                <a:satOff val="0"/>
                <a:lumOff val="0"/>
                <a:alphaOff val="0"/>
                <a:tint val="60000"/>
                <a:shade val="99000"/>
                <a:satMod val="120000"/>
              </a:schemeClr>
            </a:gs>
            <a:gs pos="100000">
              <a:schemeClr val="dk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3D266B4-090D-4E6C-9BA6-952BFFBA0CE9}">
      <dsp:nvSpPr>
        <dsp:cNvPr id="0" name=""/>
        <dsp:cNvSpPr/>
      </dsp:nvSpPr>
      <dsp:spPr>
        <a:xfrm>
          <a:off x="749310" y="2391098"/>
          <a:ext cx="1487070" cy="77522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solidFill>
                <a:srgbClr val="0000FF"/>
              </a:solidFill>
              <a:latin typeface="微軟正黑體" panose="020B0604030504040204" pitchFamily="34" charset="-128"/>
              <a:ea typeface="微軟正黑體" panose="020B0604030504040204" pitchFamily="34" charset="-128"/>
            </a:rPr>
            <a:t>地方輔導群</a:t>
          </a:r>
        </a:p>
      </dsp:txBody>
      <dsp:txXfrm>
        <a:off x="772015" y="2413803"/>
        <a:ext cx="1441660" cy="729811"/>
      </dsp:txXfrm>
    </dsp:sp>
    <dsp:sp modelId="{9B9C071F-DD7F-4C5D-A2C7-0F5207B656A9}">
      <dsp:nvSpPr>
        <dsp:cNvPr id="0" name=""/>
        <dsp:cNvSpPr/>
      </dsp:nvSpPr>
      <dsp:spPr>
        <a:xfrm>
          <a:off x="2372028" y="2262234"/>
          <a:ext cx="1220821" cy="775221"/>
        </a:xfrm>
        <a:prstGeom prst="roundRect">
          <a:avLst>
            <a:gd name="adj" fmla="val 10000"/>
          </a:avLst>
        </a:prstGeom>
        <a:gradFill rotWithShape="0">
          <a:gsLst>
            <a:gs pos="0">
              <a:schemeClr val="dk2">
                <a:hueOff val="0"/>
                <a:satOff val="0"/>
                <a:lumOff val="0"/>
                <a:alphaOff val="0"/>
                <a:tint val="65000"/>
                <a:shade val="92000"/>
                <a:satMod val="130000"/>
              </a:schemeClr>
            </a:gs>
            <a:gs pos="45000">
              <a:schemeClr val="dk2">
                <a:hueOff val="0"/>
                <a:satOff val="0"/>
                <a:lumOff val="0"/>
                <a:alphaOff val="0"/>
                <a:tint val="60000"/>
                <a:shade val="99000"/>
                <a:satMod val="120000"/>
              </a:schemeClr>
            </a:gs>
            <a:gs pos="100000">
              <a:schemeClr val="dk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3DE7A96-A9B8-474D-BA79-661B70D55390}">
      <dsp:nvSpPr>
        <dsp:cNvPr id="0" name=""/>
        <dsp:cNvSpPr/>
      </dsp:nvSpPr>
      <dsp:spPr>
        <a:xfrm>
          <a:off x="2507675" y="2391098"/>
          <a:ext cx="1220821" cy="77522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rgbClr val="0000FF"/>
              </a:solidFill>
              <a:latin typeface="微軟正黑體" panose="020B0604030504040204" pitchFamily="34" charset="-128"/>
              <a:ea typeface="微軟正黑體" panose="020B0604030504040204" pitchFamily="34" charset="-128"/>
            </a:rPr>
            <a:t>輔導夥伴</a:t>
          </a:r>
        </a:p>
      </dsp:txBody>
      <dsp:txXfrm>
        <a:off x="2530380" y="2413803"/>
        <a:ext cx="1175411" cy="729811"/>
      </dsp:txXfrm>
    </dsp:sp>
    <dsp:sp modelId="{848F34F9-BEFA-40D3-9367-279351C89DBF}">
      <dsp:nvSpPr>
        <dsp:cNvPr id="0" name=""/>
        <dsp:cNvSpPr/>
      </dsp:nvSpPr>
      <dsp:spPr>
        <a:xfrm>
          <a:off x="3658227" y="1131956"/>
          <a:ext cx="1632653" cy="775221"/>
        </a:xfrm>
        <a:prstGeom prst="roundRect">
          <a:avLst>
            <a:gd name="adj" fmla="val 10000"/>
          </a:avLst>
        </a:prstGeom>
        <a:gradFill rotWithShape="0">
          <a:gsLst>
            <a:gs pos="0">
              <a:schemeClr val="dk2">
                <a:hueOff val="0"/>
                <a:satOff val="0"/>
                <a:lumOff val="0"/>
                <a:alphaOff val="0"/>
                <a:tint val="65000"/>
                <a:shade val="92000"/>
                <a:satMod val="130000"/>
              </a:schemeClr>
            </a:gs>
            <a:gs pos="45000">
              <a:schemeClr val="dk2">
                <a:hueOff val="0"/>
                <a:satOff val="0"/>
                <a:lumOff val="0"/>
                <a:alphaOff val="0"/>
                <a:tint val="60000"/>
                <a:shade val="99000"/>
                <a:satMod val="120000"/>
              </a:schemeClr>
            </a:gs>
            <a:gs pos="100000">
              <a:schemeClr val="dk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25D789-07EA-415B-A6F9-E1E2E0EED68A}">
      <dsp:nvSpPr>
        <dsp:cNvPr id="0" name=""/>
        <dsp:cNvSpPr/>
      </dsp:nvSpPr>
      <dsp:spPr>
        <a:xfrm>
          <a:off x="3793874" y="1260821"/>
          <a:ext cx="1632653" cy="77522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專業成長組</a:t>
          </a:r>
        </a:p>
      </dsp:txBody>
      <dsp:txXfrm>
        <a:off x="3816579" y="1283526"/>
        <a:ext cx="1587243" cy="729811"/>
      </dsp:txXfrm>
    </dsp:sp>
    <dsp:sp modelId="{E5940EC0-DA48-4A54-8CBC-2C2656851903}">
      <dsp:nvSpPr>
        <dsp:cNvPr id="0" name=""/>
        <dsp:cNvSpPr/>
      </dsp:nvSpPr>
      <dsp:spPr>
        <a:xfrm>
          <a:off x="3864143" y="2262234"/>
          <a:ext cx="1220821" cy="775221"/>
        </a:xfrm>
        <a:prstGeom prst="roundRect">
          <a:avLst>
            <a:gd name="adj" fmla="val 10000"/>
          </a:avLst>
        </a:prstGeom>
        <a:gradFill rotWithShape="0">
          <a:gsLst>
            <a:gs pos="0">
              <a:schemeClr val="dk2">
                <a:hueOff val="0"/>
                <a:satOff val="0"/>
                <a:lumOff val="0"/>
                <a:alphaOff val="0"/>
                <a:tint val="65000"/>
                <a:shade val="92000"/>
                <a:satMod val="130000"/>
              </a:schemeClr>
            </a:gs>
            <a:gs pos="45000">
              <a:schemeClr val="dk2">
                <a:hueOff val="0"/>
                <a:satOff val="0"/>
                <a:lumOff val="0"/>
                <a:alphaOff val="0"/>
                <a:tint val="60000"/>
                <a:shade val="99000"/>
                <a:satMod val="120000"/>
              </a:schemeClr>
            </a:gs>
            <a:gs pos="100000">
              <a:schemeClr val="dk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CF16D7E-0202-4C01-B8E1-B3C392D8442E}">
      <dsp:nvSpPr>
        <dsp:cNvPr id="0" name=""/>
        <dsp:cNvSpPr/>
      </dsp:nvSpPr>
      <dsp:spPr>
        <a:xfrm>
          <a:off x="3999790" y="2391098"/>
          <a:ext cx="1220821" cy="77522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社群運作</a:t>
          </a:r>
        </a:p>
      </dsp:txBody>
      <dsp:txXfrm>
        <a:off x="4022495" y="2413803"/>
        <a:ext cx="1175411" cy="729811"/>
      </dsp:txXfrm>
    </dsp:sp>
    <dsp:sp modelId="{EC84E453-4206-4B08-B666-6B1F0DED339A}">
      <dsp:nvSpPr>
        <dsp:cNvPr id="0" name=""/>
        <dsp:cNvSpPr/>
      </dsp:nvSpPr>
      <dsp:spPr>
        <a:xfrm>
          <a:off x="5562175" y="1131956"/>
          <a:ext cx="1752514" cy="775221"/>
        </a:xfrm>
        <a:prstGeom prst="roundRect">
          <a:avLst>
            <a:gd name="adj" fmla="val 10000"/>
          </a:avLst>
        </a:prstGeom>
        <a:gradFill rotWithShape="0">
          <a:gsLst>
            <a:gs pos="0">
              <a:schemeClr val="dk2">
                <a:hueOff val="0"/>
                <a:satOff val="0"/>
                <a:lumOff val="0"/>
                <a:alphaOff val="0"/>
                <a:tint val="65000"/>
                <a:shade val="92000"/>
                <a:satMod val="130000"/>
              </a:schemeClr>
            </a:gs>
            <a:gs pos="45000">
              <a:schemeClr val="dk2">
                <a:hueOff val="0"/>
                <a:satOff val="0"/>
                <a:lumOff val="0"/>
                <a:alphaOff val="0"/>
                <a:tint val="60000"/>
                <a:shade val="99000"/>
                <a:satMod val="120000"/>
              </a:schemeClr>
            </a:gs>
            <a:gs pos="100000">
              <a:schemeClr val="dk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232749E-9912-435A-811C-C15528C0922A}">
      <dsp:nvSpPr>
        <dsp:cNvPr id="0" name=""/>
        <dsp:cNvSpPr/>
      </dsp:nvSpPr>
      <dsp:spPr>
        <a:xfrm>
          <a:off x="5697822" y="1260821"/>
          <a:ext cx="1752514" cy="77522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培訓認證組</a:t>
          </a:r>
        </a:p>
      </dsp:txBody>
      <dsp:txXfrm>
        <a:off x="5720527" y="1283526"/>
        <a:ext cx="1707104" cy="729811"/>
      </dsp:txXfrm>
    </dsp:sp>
    <dsp:sp modelId="{4199BAE1-CD4A-4160-A374-AE7701BEFA60}">
      <dsp:nvSpPr>
        <dsp:cNvPr id="0" name=""/>
        <dsp:cNvSpPr/>
      </dsp:nvSpPr>
      <dsp:spPr>
        <a:xfrm>
          <a:off x="5828021" y="2262234"/>
          <a:ext cx="1220821" cy="775221"/>
        </a:xfrm>
        <a:prstGeom prst="roundRect">
          <a:avLst>
            <a:gd name="adj" fmla="val 10000"/>
          </a:avLst>
        </a:prstGeom>
        <a:gradFill rotWithShape="0">
          <a:gsLst>
            <a:gs pos="0">
              <a:schemeClr val="dk2">
                <a:hueOff val="0"/>
                <a:satOff val="0"/>
                <a:lumOff val="0"/>
                <a:alphaOff val="0"/>
                <a:tint val="65000"/>
                <a:shade val="92000"/>
                <a:satMod val="130000"/>
              </a:schemeClr>
            </a:gs>
            <a:gs pos="45000">
              <a:schemeClr val="dk2">
                <a:hueOff val="0"/>
                <a:satOff val="0"/>
                <a:lumOff val="0"/>
                <a:alphaOff val="0"/>
                <a:tint val="60000"/>
                <a:shade val="99000"/>
                <a:satMod val="120000"/>
              </a:schemeClr>
            </a:gs>
            <a:gs pos="100000">
              <a:schemeClr val="dk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F4FFF83-091C-4EA0-811F-5A57AB1F5D16}">
      <dsp:nvSpPr>
        <dsp:cNvPr id="0" name=""/>
        <dsp:cNvSpPr/>
      </dsp:nvSpPr>
      <dsp:spPr>
        <a:xfrm>
          <a:off x="5963668" y="2391098"/>
          <a:ext cx="1220821" cy="77522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人才認證</a:t>
          </a:r>
        </a:p>
      </dsp:txBody>
      <dsp:txXfrm>
        <a:off x="5986373" y="2413803"/>
        <a:ext cx="1175411" cy="72981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7DABE-083C-0149-AC42-C9FEDC3425D0}">
      <dsp:nvSpPr>
        <dsp:cNvPr id="0" name=""/>
        <dsp:cNvSpPr/>
      </dsp:nvSpPr>
      <dsp:spPr>
        <a:xfrm>
          <a:off x="36" y="16299"/>
          <a:ext cx="3525105" cy="1410042"/>
        </a:xfrm>
        <a:prstGeom prst="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kumimoji="1" lang="zh-TW" altLang="en-US" sz="4400" b="1" kern="1200" dirty="0">
              <a:latin typeface="Microsoft JhengHei" panose="020B0604030504040204" pitchFamily="34" charset="-120"/>
              <a:ea typeface="Microsoft JhengHei" panose="020B0604030504040204" pitchFamily="34" charset="-120"/>
            </a:rPr>
            <a:t>核心理念</a:t>
          </a:r>
          <a:endParaRPr lang="zh-TW" altLang="en-US" sz="4400" b="1" kern="1200" dirty="0">
            <a:latin typeface="Microsoft JhengHei" panose="020B0604030504040204" pitchFamily="34" charset="-120"/>
            <a:ea typeface="Microsoft JhengHei" panose="020B0604030504040204" pitchFamily="34" charset="-120"/>
          </a:endParaRPr>
        </a:p>
      </dsp:txBody>
      <dsp:txXfrm>
        <a:off x="36" y="16299"/>
        <a:ext cx="3525105" cy="1410042"/>
      </dsp:txXfrm>
    </dsp:sp>
    <dsp:sp modelId="{483460F8-2A52-714A-B0F6-41605F15B031}">
      <dsp:nvSpPr>
        <dsp:cNvPr id="0" name=""/>
        <dsp:cNvSpPr/>
      </dsp:nvSpPr>
      <dsp:spPr>
        <a:xfrm>
          <a:off x="1" y="1442640"/>
          <a:ext cx="3525105" cy="25816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kumimoji="1" lang="zh-TW" altLang="en-US" sz="3200" b="0" kern="1200" dirty="0">
              <a:solidFill>
                <a:srgbClr val="C00000"/>
              </a:solidFill>
              <a:latin typeface="Microsoft JhengHei" panose="020B0604030504040204" pitchFamily="34" charset="-120"/>
              <a:ea typeface="Microsoft JhengHei" panose="020B0604030504040204" pitchFamily="34" charset="-120"/>
            </a:rPr>
            <a:t>專業建構</a:t>
          </a:r>
          <a:endParaRPr lang="zh-TW" altLang="en-US" sz="3200" b="0" kern="1200" dirty="0">
            <a:solidFill>
              <a:srgbClr val="C00000"/>
            </a:solidFill>
            <a:latin typeface="Microsoft JhengHei" panose="020B0604030504040204" pitchFamily="34" charset="-120"/>
            <a:ea typeface="Microsoft JhengHei" panose="020B0604030504040204" pitchFamily="34" charset="-120"/>
          </a:endParaRPr>
        </a:p>
        <a:p>
          <a:pPr marL="285750" lvl="1" indent="-285750" algn="l" defTabSz="1422400">
            <a:lnSpc>
              <a:spcPct val="90000"/>
            </a:lnSpc>
            <a:spcBef>
              <a:spcPct val="0"/>
            </a:spcBef>
            <a:spcAft>
              <a:spcPct val="15000"/>
            </a:spcAft>
            <a:buChar char="•"/>
          </a:pPr>
          <a:r>
            <a:rPr lang="zh-TW" altLang="en-US" sz="3200" b="0" kern="1200" dirty="0">
              <a:solidFill>
                <a:srgbClr val="C00000"/>
              </a:solidFill>
              <a:latin typeface="Microsoft JhengHei" panose="020B0604030504040204" pitchFamily="34" charset="-120"/>
              <a:ea typeface="Microsoft JhengHei" panose="020B0604030504040204" pitchFamily="34" charset="-120"/>
            </a:rPr>
            <a:t>型塑文化</a:t>
          </a:r>
        </a:p>
      </dsp:txBody>
      <dsp:txXfrm>
        <a:off x="1" y="1442640"/>
        <a:ext cx="3525105" cy="2581672"/>
      </dsp:txXfrm>
    </dsp:sp>
    <dsp:sp modelId="{B4ED3221-5B6E-8E40-9603-188926271860}">
      <dsp:nvSpPr>
        <dsp:cNvPr id="0" name=""/>
        <dsp:cNvSpPr/>
      </dsp:nvSpPr>
      <dsp:spPr>
        <a:xfrm>
          <a:off x="4018657" y="16299"/>
          <a:ext cx="3525105" cy="1410042"/>
        </a:xfrm>
        <a:prstGeom prst="rect">
          <a:avLst/>
        </a:prstGeom>
        <a:gradFill rotWithShape="0">
          <a:gsLst>
            <a:gs pos="0">
              <a:schemeClr val="accent5">
                <a:hueOff val="2127120"/>
                <a:satOff val="-23891"/>
                <a:lumOff val="-5098"/>
                <a:alphaOff val="0"/>
                <a:tint val="65000"/>
                <a:shade val="92000"/>
                <a:satMod val="130000"/>
              </a:schemeClr>
            </a:gs>
            <a:gs pos="45000">
              <a:schemeClr val="accent5">
                <a:hueOff val="2127120"/>
                <a:satOff val="-23891"/>
                <a:lumOff val="-5098"/>
                <a:alphaOff val="0"/>
                <a:tint val="60000"/>
                <a:shade val="99000"/>
                <a:satMod val="120000"/>
              </a:schemeClr>
            </a:gs>
            <a:gs pos="100000">
              <a:schemeClr val="accent5">
                <a:hueOff val="2127120"/>
                <a:satOff val="-23891"/>
                <a:lumOff val="-5098"/>
                <a:alphaOff val="0"/>
                <a:tint val="55000"/>
                <a:satMod val="140000"/>
              </a:schemeClr>
            </a:gs>
          </a:gsLst>
          <a:path path="circle">
            <a:fillToRect l="100000" t="100000" r="100000" b="100000"/>
          </a:path>
        </a:gradFill>
        <a:ln w="12700" cap="flat" cmpd="sng" algn="ctr">
          <a:solidFill>
            <a:schemeClr val="accent5">
              <a:hueOff val="2127120"/>
              <a:satOff val="-23891"/>
              <a:lumOff val="-5098"/>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kumimoji="1" lang="zh-TW" altLang="en-US" sz="4400" b="1" kern="1200" dirty="0">
              <a:latin typeface="Microsoft JhengHei" panose="020B0604030504040204" pitchFamily="34" charset="-120"/>
              <a:ea typeface="Microsoft JhengHei" panose="020B0604030504040204" pitchFamily="34" charset="-120"/>
            </a:rPr>
            <a:t>核心作法</a:t>
          </a:r>
          <a:endParaRPr lang="zh-TW" altLang="en-US" sz="4400" b="1" kern="1200" dirty="0">
            <a:latin typeface="Microsoft JhengHei" panose="020B0604030504040204" pitchFamily="34" charset="-120"/>
            <a:ea typeface="Microsoft JhengHei" panose="020B0604030504040204" pitchFamily="34" charset="-120"/>
          </a:endParaRPr>
        </a:p>
      </dsp:txBody>
      <dsp:txXfrm>
        <a:off x="4018657" y="16299"/>
        <a:ext cx="3525105" cy="1410042"/>
      </dsp:txXfrm>
    </dsp:sp>
    <dsp:sp modelId="{1CE56841-10D4-2847-B971-179C36856513}">
      <dsp:nvSpPr>
        <dsp:cNvPr id="0" name=""/>
        <dsp:cNvSpPr/>
      </dsp:nvSpPr>
      <dsp:spPr>
        <a:xfrm>
          <a:off x="4018657" y="1426341"/>
          <a:ext cx="3525105" cy="2581672"/>
        </a:xfrm>
        <a:prstGeom prst="rect">
          <a:avLst/>
        </a:prstGeom>
        <a:solidFill>
          <a:schemeClr val="accent5">
            <a:tint val="40000"/>
            <a:alpha val="90000"/>
            <a:hueOff val="2266664"/>
            <a:satOff val="-19882"/>
            <a:lumOff val="-1583"/>
            <a:alphaOff val="0"/>
          </a:schemeClr>
        </a:solidFill>
        <a:ln w="12700" cap="flat" cmpd="sng" algn="ctr">
          <a:solidFill>
            <a:schemeClr val="accent5">
              <a:tint val="40000"/>
              <a:alpha val="90000"/>
              <a:hueOff val="2266664"/>
              <a:satOff val="-19882"/>
              <a:lumOff val="-158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kumimoji="1" lang="zh-TW" altLang="en-US" sz="3200" b="0" kern="1200" dirty="0">
              <a:solidFill>
                <a:srgbClr val="C00000"/>
              </a:solidFill>
              <a:latin typeface="Microsoft JhengHei" panose="020B0604030504040204" pitchFamily="34" charset="-120"/>
              <a:ea typeface="Microsoft JhengHei" panose="020B0604030504040204" pitchFamily="34" charset="-120"/>
            </a:rPr>
            <a:t>陪伴，支持</a:t>
          </a:r>
          <a:endParaRPr lang="zh-TW" altLang="en-US" sz="3200" b="0" kern="1200" dirty="0">
            <a:solidFill>
              <a:srgbClr val="C00000"/>
            </a:solidFill>
            <a:latin typeface="Microsoft JhengHei" panose="020B0604030504040204" pitchFamily="34" charset="-120"/>
            <a:ea typeface="Microsoft JhengHei" panose="020B0604030504040204" pitchFamily="34" charset="-120"/>
          </a:endParaRPr>
        </a:p>
        <a:p>
          <a:pPr marL="285750" lvl="1" indent="-285750" algn="l" defTabSz="1422400">
            <a:lnSpc>
              <a:spcPct val="90000"/>
            </a:lnSpc>
            <a:spcBef>
              <a:spcPct val="0"/>
            </a:spcBef>
            <a:spcAft>
              <a:spcPct val="15000"/>
            </a:spcAft>
            <a:buChar char="•"/>
          </a:pPr>
          <a:r>
            <a:rPr kumimoji="1" lang="zh-TW" altLang="en-US" sz="3200" b="0" kern="1200" dirty="0">
              <a:solidFill>
                <a:srgbClr val="C00000"/>
              </a:solidFill>
              <a:latin typeface="Microsoft JhengHei" panose="020B0604030504040204" pitchFamily="34" charset="-120"/>
              <a:ea typeface="Microsoft JhengHei" panose="020B0604030504040204" pitchFamily="34" charset="-120"/>
            </a:rPr>
            <a:t>關懷、協助</a:t>
          </a:r>
          <a:endParaRPr lang="zh-TW" altLang="en-US" sz="3200" b="0" kern="1200" dirty="0">
            <a:solidFill>
              <a:srgbClr val="C00000"/>
            </a:solidFill>
            <a:latin typeface="Microsoft JhengHei" panose="020B0604030504040204" pitchFamily="34" charset="-120"/>
            <a:ea typeface="Microsoft JhengHei" panose="020B0604030504040204" pitchFamily="34" charset="-120"/>
          </a:endParaRPr>
        </a:p>
        <a:p>
          <a:pPr marL="285750" lvl="1" indent="-285750" algn="l" defTabSz="1422400">
            <a:lnSpc>
              <a:spcPct val="90000"/>
            </a:lnSpc>
            <a:spcBef>
              <a:spcPct val="0"/>
            </a:spcBef>
            <a:spcAft>
              <a:spcPct val="15000"/>
            </a:spcAft>
            <a:buChar char="•"/>
          </a:pPr>
          <a:r>
            <a:rPr kumimoji="1" lang="zh-TW" altLang="en-US" sz="3200" b="0" kern="1200" dirty="0">
              <a:solidFill>
                <a:srgbClr val="C00000"/>
              </a:solidFill>
              <a:latin typeface="Microsoft JhengHei" panose="020B0604030504040204" pitchFamily="34" charset="-120"/>
              <a:ea typeface="Microsoft JhengHei" panose="020B0604030504040204" pitchFamily="34" charset="-120"/>
            </a:rPr>
            <a:t>減量、減化</a:t>
          </a:r>
          <a:endParaRPr lang="zh-TW" altLang="en-US" sz="3200" b="0" kern="1200" dirty="0">
            <a:solidFill>
              <a:srgbClr val="C00000"/>
            </a:solidFill>
            <a:latin typeface="Microsoft JhengHei" panose="020B0604030504040204" pitchFamily="34" charset="-120"/>
            <a:ea typeface="Microsoft JhengHei" panose="020B0604030504040204" pitchFamily="34" charset="-120"/>
          </a:endParaRPr>
        </a:p>
      </dsp:txBody>
      <dsp:txXfrm>
        <a:off x="4018657" y="1426341"/>
        <a:ext cx="3525105" cy="2581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693B5-2EF1-44DE-B9DB-B7A112E5C102}">
      <dsp:nvSpPr>
        <dsp:cNvPr id="0" name=""/>
        <dsp:cNvSpPr/>
      </dsp:nvSpPr>
      <dsp:spPr>
        <a:xfrm rot="5400000">
          <a:off x="478388" y="854281"/>
          <a:ext cx="1427064" cy="2374603"/>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E84985-F0B5-4710-92F5-969E9470F7AB}">
      <dsp:nvSpPr>
        <dsp:cNvPr id="0" name=""/>
        <dsp:cNvSpPr/>
      </dsp:nvSpPr>
      <dsp:spPr>
        <a:xfrm>
          <a:off x="240175" y="1563776"/>
          <a:ext cx="2143805" cy="187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altLang="zh-TW" sz="2800" b="1" kern="1200" dirty="0">
              <a:latin typeface="微軟正黑體" panose="020B0604030504040204" pitchFamily="34" charset="-128"/>
              <a:ea typeface="微軟正黑體" panose="020B0604030504040204" pitchFamily="34" charset="-128"/>
            </a:rPr>
            <a:t>106</a:t>
          </a:r>
          <a:r>
            <a:rPr lang="zh-TW" altLang="en-US" sz="2800" b="1" kern="1200" dirty="0">
              <a:latin typeface="微軟正黑體" panose="020B0604030504040204" pitchFamily="34" charset="-128"/>
              <a:ea typeface="微軟正黑體" panose="020B0604030504040204" pitchFamily="34" charset="-128"/>
            </a:rPr>
            <a:t>學年度</a:t>
          </a:r>
        </a:p>
      </dsp:txBody>
      <dsp:txXfrm>
        <a:off x="240175" y="1563776"/>
        <a:ext cx="2143805" cy="1879170"/>
      </dsp:txXfrm>
    </dsp:sp>
    <dsp:sp modelId="{936F3972-26BA-4A92-9374-618F6D3544BA}">
      <dsp:nvSpPr>
        <dsp:cNvPr id="0" name=""/>
        <dsp:cNvSpPr/>
      </dsp:nvSpPr>
      <dsp:spPr>
        <a:xfrm>
          <a:off x="1979489" y="679460"/>
          <a:ext cx="404491" cy="404491"/>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D4F23C-8700-4705-91B4-391A96174D9C}">
      <dsp:nvSpPr>
        <dsp:cNvPr id="0" name=""/>
        <dsp:cNvSpPr/>
      </dsp:nvSpPr>
      <dsp:spPr>
        <a:xfrm rot="5400000">
          <a:off x="3102824" y="204862"/>
          <a:ext cx="1427064" cy="2374603"/>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D20E3E-3EF4-4558-93DF-C841353ECBA6}">
      <dsp:nvSpPr>
        <dsp:cNvPr id="0" name=""/>
        <dsp:cNvSpPr/>
      </dsp:nvSpPr>
      <dsp:spPr>
        <a:xfrm>
          <a:off x="2864611" y="914357"/>
          <a:ext cx="2143805" cy="187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altLang="zh-TW" sz="2800" b="1" kern="1200" dirty="0">
              <a:latin typeface="微軟正黑體" panose="020B0604030504040204" pitchFamily="34" charset="-128"/>
              <a:ea typeface="微軟正黑體" panose="020B0604030504040204" pitchFamily="34" charset="-128"/>
            </a:rPr>
            <a:t>107</a:t>
          </a:r>
          <a:r>
            <a:rPr lang="zh-TW" altLang="en-US" sz="2800" b="1" kern="1200" dirty="0">
              <a:latin typeface="微軟正黑體" panose="020B0604030504040204" pitchFamily="34" charset="-128"/>
              <a:ea typeface="微軟正黑體" panose="020B0604030504040204" pitchFamily="34" charset="-128"/>
            </a:rPr>
            <a:t>學年度</a:t>
          </a:r>
        </a:p>
      </dsp:txBody>
      <dsp:txXfrm>
        <a:off x="2864611" y="914357"/>
        <a:ext cx="2143805" cy="1879170"/>
      </dsp:txXfrm>
    </dsp:sp>
    <dsp:sp modelId="{38B9A6DC-CDED-488B-A03E-D3CC3D25B03C}">
      <dsp:nvSpPr>
        <dsp:cNvPr id="0" name=""/>
        <dsp:cNvSpPr/>
      </dsp:nvSpPr>
      <dsp:spPr>
        <a:xfrm>
          <a:off x="4603925" y="30041"/>
          <a:ext cx="404491" cy="404491"/>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7DE04-F380-4C6A-8825-902579F414A8}">
      <dsp:nvSpPr>
        <dsp:cNvPr id="0" name=""/>
        <dsp:cNvSpPr/>
      </dsp:nvSpPr>
      <dsp:spPr>
        <a:xfrm rot="5400000">
          <a:off x="5727260" y="-444556"/>
          <a:ext cx="1427064" cy="2374603"/>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139905-4020-4006-8143-A98380A6B4E3}">
      <dsp:nvSpPr>
        <dsp:cNvPr id="0" name=""/>
        <dsp:cNvSpPr/>
      </dsp:nvSpPr>
      <dsp:spPr>
        <a:xfrm>
          <a:off x="5489048" y="264937"/>
          <a:ext cx="2143805" cy="187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altLang="zh-TW" sz="2800" b="1" kern="1200" dirty="0">
              <a:latin typeface="微軟正黑體" panose="020B0604030504040204" pitchFamily="34" charset="-128"/>
              <a:ea typeface="微軟正黑體" panose="020B0604030504040204" pitchFamily="34" charset="-128"/>
            </a:rPr>
            <a:t>108</a:t>
          </a:r>
          <a:r>
            <a:rPr lang="zh-TW" altLang="en-US" sz="2800" b="1" kern="1200" dirty="0">
              <a:latin typeface="微軟正黑體" panose="020B0604030504040204" pitchFamily="34" charset="-128"/>
              <a:ea typeface="微軟正黑體" panose="020B0604030504040204" pitchFamily="34" charset="-128"/>
            </a:rPr>
            <a:t>學年度</a:t>
          </a:r>
        </a:p>
      </dsp:txBody>
      <dsp:txXfrm>
        <a:off x="5489048" y="264937"/>
        <a:ext cx="2143805" cy="1879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2BBEA-D05F-47F1-AB78-19B2A36C2F25}">
      <dsp:nvSpPr>
        <dsp:cNvPr id="0" name=""/>
        <dsp:cNvSpPr/>
      </dsp:nvSpPr>
      <dsp:spPr>
        <a:xfrm>
          <a:off x="2562" y="510915"/>
          <a:ext cx="2417462" cy="28440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FBD706-E939-4B03-98B9-476CD82508EA}">
      <dsp:nvSpPr>
        <dsp:cNvPr id="0" name=""/>
        <dsp:cNvSpPr/>
      </dsp:nvSpPr>
      <dsp:spPr>
        <a:xfrm>
          <a:off x="2562" y="617727"/>
          <a:ext cx="177595" cy="177595"/>
        </a:xfrm>
        <a:prstGeom prst="rect">
          <a:avLst/>
        </a:prstGeom>
        <a:solidFill>
          <a:schemeClr val="accent1">
            <a:alpha val="9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D8551A-33A1-418F-AB75-41AC72569DBB}">
      <dsp:nvSpPr>
        <dsp:cNvPr id="0" name=""/>
        <dsp:cNvSpPr/>
      </dsp:nvSpPr>
      <dsp:spPr>
        <a:xfrm>
          <a:off x="2562" y="0"/>
          <a:ext cx="2417462" cy="510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微軟正黑體" panose="020B0604030504040204" pitchFamily="34" charset="-128"/>
              <a:ea typeface="微軟正黑體" panose="020B0604030504040204" pitchFamily="34" charset="-128"/>
            </a:rPr>
            <a:t>3</a:t>
          </a:r>
          <a:r>
            <a:rPr lang="zh-TW" altLang="en-US" sz="2800" kern="1200" dirty="0">
              <a:latin typeface="微軟正黑體" panose="020B0604030504040204" pitchFamily="34" charset="-128"/>
              <a:ea typeface="微軟正黑體" panose="020B0604030504040204" pitchFamily="34" charset="-128"/>
            </a:rPr>
            <a:t>類人才培訓</a:t>
          </a:r>
        </a:p>
      </dsp:txBody>
      <dsp:txXfrm>
        <a:off x="2562" y="0"/>
        <a:ext cx="2417462" cy="510915"/>
      </dsp:txXfrm>
    </dsp:sp>
    <dsp:sp modelId="{951E6B6E-FF3D-4623-A9B3-E42686C1B8E8}">
      <dsp:nvSpPr>
        <dsp:cNvPr id="0" name=""/>
        <dsp:cNvSpPr/>
      </dsp:nvSpPr>
      <dsp:spPr>
        <a:xfrm>
          <a:off x="2562" y="1031697"/>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3EE6E6-D11E-43D5-947A-E9A6B0BA42B3}">
      <dsp:nvSpPr>
        <dsp:cNvPr id="0" name=""/>
        <dsp:cNvSpPr/>
      </dsp:nvSpPr>
      <dsp:spPr>
        <a:xfrm>
          <a:off x="171784" y="913509"/>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b="0" kern="1200" dirty="0">
              <a:solidFill>
                <a:schemeClr val="accent5">
                  <a:lumMod val="50000"/>
                </a:schemeClr>
              </a:solidFill>
              <a:latin typeface="微軟正黑體" panose="020B0604030504040204" pitchFamily="34" charset="-128"/>
              <a:ea typeface="微軟正黑體" panose="020B0604030504040204" pitchFamily="34" charset="-128"/>
            </a:rPr>
            <a:t>初階專業人才</a:t>
          </a:r>
        </a:p>
      </dsp:txBody>
      <dsp:txXfrm>
        <a:off x="171784" y="913509"/>
        <a:ext cx="2248240" cy="413965"/>
      </dsp:txXfrm>
    </dsp:sp>
    <dsp:sp modelId="{0D16E9C6-E3CD-4455-9291-4C0F21E3BD2F}">
      <dsp:nvSpPr>
        <dsp:cNvPr id="0" name=""/>
        <dsp:cNvSpPr/>
      </dsp:nvSpPr>
      <dsp:spPr>
        <a:xfrm>
          <a:off x="2562" y="1445662"/>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8F6B69-DB0E-41B8-B68A-B29D3F90A70F}">
      <dsp:nvSpPr>
        <dsp:cNvPr id="0" name=""/>
        <dsp:cNvSpPr/>
      </dsp:nvSpPr>
      <dsp:spPr>
        <a:xfrm>
          <a:off x="171784" y="1327475"/>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solidFill>
                <a:srgbClr val="0000FF"/>
              </a:solidFill>
              <a:latin typeface="微軟正黑體" panose="020B0604030504040204" pitchFamily="34" charset="-128"/>
              <a:ea typeface="微軟正黑體" panose="020B0604030504040204" pitchFamily="34" charset="-128"/>
            </a:rPr>
            <a:t>進階專業人才</a:t>
          </a:r>
        </a:p>
      </dsp:txBody>
      <dsp:txXfrm>
        <a:off x="171784" y="1327475"/>
        <a:ext cx="2248240" cy="413965"/>
      </dsp:txXfrm>
    </dsp:sp>
    <dsp:sp modelId="{E778C9B5-7ED9-42AB-8579-2D92B168A9E5}">
      <dsp:nvSpPr>
        <dsp:cNvPr id="0" name=""/>
        <dsp:cNvSpPr/>
      </dsp:nvSpPr>
      <dsp:spPr>
        <a:xfrm>
          <a:off x="2562" y="1859627"/>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1622FB-8DEC-4513-BDE2-61C68434B089}">
      <dsp:nvSpPr>
        <dsp:cNvPr id="0" name=""/>
        <dsp:cNvSpPr/>
      </dsp:nvSpPr>
      <dsp:spPr>
        <a:xfrm>
          <a:off x="171784" y="1741440"/>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solidFill>
                <a:srgbClr val="0000FF"/>
              </a:solidFill>
              <a:latin typeface="微軟正黑體" panose="020B0604030504040204" pitchFamily="34" charset="-128"/>
              <a:ea typeface="微軟正黑體" panose="020B0604030504040204" pitchFamily="34" charset="-128"/>
            </a:rPr>
            <a:t>教學輔導教師</a:t>
          </a:r>
        </a:p>
      </dsp:txBody>
      <dsp:txXfrm>
        <a:off x="171784" y="1741440"/>
        <a:ext cx="2248240" cy="413965"/>
      </dsp:txXfrm>
    </dsp:sp>
    <dsp:sp modelId="{AA0FF365-0FCA-4FA9-B957-FB50E227B7CD}">
      <dsp:nvSpPr>
        <dsp:cNvPr id="0" name=""/>
        <dsp:cNvSpPr/>
      </dsp:nvSpPr>
      <dsp:spPr>
        <a:xfrm>
          <a:off x="2551039" y="510915"/>
          <a:ext cx="2417462" cy="28440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AB70BD-2EC1-4BA1-853E-8911FFC9F106}">
      <dsp:nvSpPr>
        <dsp:cNvPr id="0" name=""/>
        <dsp:cNvSpPr/>
      </dsp:nvSpPr>
      <dsp:spPr>
        <a:xfrm>
          <a:off x="2551039" y="617727"/>
          <a:ext cx="177595" cy="177595"/>
        </a:xfrm>
        <a:prstGeom prst="rect">
          <a:avLst/>
        </a:prstGeom>
        <a:solidFill>
          <a:schemeClr val="accent1">
            <a:alpha val="9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0D577B-1A06-45CC-8EC3-F9FD6C16EDB0}">
      <dsp:nvSpPr>
        <dsp:cNvPr id="0" name=""/>
        <dsp:cNvSpPr/>
      </dsp:nvSpPr>
      <dsp:spPr>
        <a:xfrm>
          <a:off x="2540898" y="0"/>
          <a:ext cx="2437745" cy="510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微軟正黑體" panose="020B0604030504040204" pitchFamily="34" charset="-128"/>
              <a:ea typeface="微軟正黑體" panose="020B0604030504040204" pitchFamily="34" charset="-128"/>
            </a:rPr>
            <a:t>講師培訓</a:t>
          </a:r>
        </a:p>
      </dsp:txBody>
      <dsp:txXfrm>
        <a:off x="2540898" y="0"/>
        <a:ext cx="2437745" cy="510915"/>
      </dsp:txXfrm>
    </dsp:sp>
    <dsp:sp modelId="{8B34BB43-E65D-4ACA-B107-A9D484DFE6A2}">
      <dsp:nvSpPr>
        <dsp:cNvPr id="0" name=""/>
        <dsp:cNvSpPr/>
      </dsp:nvSpPr>
      <dsp:spPr>
        <a:xfrm>
          <a:off x="2540898" y="1031697"/>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2A3DC1-DA19-4157-9DDD-5111DA60731C}">
      <dsp:nvSpPr>
        <dsp:cNvPr id="0" name=""/>
        <dsp:cNvSpPr/>
      </dsp:nvSpPr>
      <dsp:spPr>
        <a:xfrm>
          <a:off x="2710120" y="913509"/>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各類講師</a:t>
          </a:r>
        </a:p>
      </dsp:txBody>
      <dsp:txXfrm>
        <a:off x="2710120" y="913509"/>
        <a:ext cx="2248240" cy="413965"/>
      </dsp:txXfrm>
    </dsp:sp>
    <dsp:sp modelId="{E2D8B736-3A43-4C80-8E17-8D4547D25C69}">
      <dsp:nvSpPr>
        <dsp:cNvPr id="0" name=""/>
        <dsp:cNvSpPr/>
      </dsp:nvSpPr>
      <dsp:spPr>
        <a:xfrm>
          <a:off x="5234749" y="510915"/>
          <a:ext cx="2417462" cy="28440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97113E-6E17-4B9C-947A-D26B8A546075}">
      <dsp:nvSpPr>
        <dsp:cNvPr id="0" name=""/>
        <dsp:cNvSpPr/>
      </dsp:nvSpPr>
      <dsp:spPr>
        <a:xfrm>
          <a:off x="5234749" y="617727"/>
          <a:ext cx="177595" cy="177595"/>
        </a:xfrm>
        <a:prstGeom prst="rect">
          <a:avLst/>
        </a:prstGeom>
        <a:solidFill>
          <a:schemeClr val="accent1">
            <a:alpha val="9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E1BF72-1DC1-4ACD-9C39-0ECF9887F769}">
      <dsp:nvSpPr>
        <dsp:cNvPr id="0" name=""/>
        <dsp:cNvSpPr/>
      </dsp:nvSpPr>
      <dsp:spPr>
        <a:xfrm>
          <a:off x="5099517" y="0"/>
          <a:ext cx="2687928" cy="510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微軟正黑體" panose="020B0604030504040204" pitchFamily="34" charset="-128"/>
              <a:ea typeface="微軟正黑體" panose="020B0604030504040204" pitchFamily="34" charset="-128"/>
            </a:rPr>
            <a:t>專業回饋人員</a:t>
          </a:r>
        </a:p>
      </dsp:txBody>
      <dsp:txXfrm>
        <a:off x="5099517" y="0"/>
        <a:ext cx="2687928" cy="510915"/>
      </dsp:txXfrm>
    </dsp:sp>
    <dsp:sp modelId="{D7DFA03B-B585-4390-BD3C-C6A29069D0F8}">
      <dsp:nvSpPr>
        <dsp:cNvPr id="0" name=""/>
        <dsp:cNvSpPr/>
      </dsp:nvSpPr>
      <dsp:spPr>
        <a:xfrm>
          <a:off x="5099517" y="1031697"/>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91E71F-56FA-4BA4-BBA9-7E8953F86705}">
      <dsp:nvSpPr>
        <dsp:cNvPr id="0" name=""/>
        <dsp:cNvSpPr/>
      </dsp:nvSpPr>
      <dsp:spPr>
        <a:xfrm>
          <a:off x="5268739" y="913509"/>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altLang="zh-TW" sz="2000" kern="1200" dirty="0">
              <a:latin typeface="微軟正黑體" panose="020B0604030504040204" pitchFamily="34" charset="-128"/>
              <a:ea typeface="微軟正黑體" panose="020B0604030504040204" pitchFamily="34" charset="-128"/>
            </a:rPr>
            <a:t>3</a:t>
          </a:r>
          <a:r>
            <a:rPr lang="zh-TW" altLang="en-US" sz="2000" kern="1200" dirty="0">
              <a:latin typeface="微軟正黑體" panose="020B0604030504040204" pitchFamily="34" charset="-128"/>
              <a:ea typeface="微軟正黑體" panose="020B0604030504040204" pitchFamily="34" charset="-128"/>
            </a:rPr>
            <a:t>類專業人才</a:t>
          </a:r>
        </a:p>
      </dsp:txBody>
      <dsp:txXfrm>
        <a:off x="5268739" y="913509"/>
        <a:ext cx="2248240" cy="413965"/>
      </dsp:txXfrm>
    </dsp:sp>
    <dsp:sp modelId="{495E489D-F395-4BA2-98D3-C30388001313}">
      <dsp:nvSpPr>
        <dsp:cNvPr id="0" name=""/>
        <dsp:cNvSpPr/>
      </dsp:nvSpPr>
      <dsp:spPr>
        <a:xfrm>
          <a:off x="5099517" y="1445662"/>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063F0D-1C34-49B5-BE39-4D953CB0253F}">
      <dsp:nvSpPr>
        <dsp:cNvPr id="0" name=""/>
        <dsp:cNvSpPr/>
      </dsp:nvSpPr>
      <dsp:spPr>
        <a:xfrm>
          <a:off x="5268739" y="1327475"/>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國教輔導團</a:t>
          </a:r>
        </a:p>
      </dsp:txBody>
      <dsp:txXfrm>
        <a:off x="5268739" y="1327475"/>
        <a:ext cx="2248240" cy="413965"/>
      </dsp:txXfrm>
    </dsp:sp>
    <dsp:sp modelId="{AF36580B-B4D2-4B23-9622-061DA48D79B5}">
      <dsp:nvSpPr>
        <dsp:cNvPr id="0" name=""/>
        <dsp:cNvSpPr/>
      </dsp:nvSpPr>
      <dsp:spPr>
        <a:xfrm>
          <a:off x="5099517" y="1859627"/>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526B15-E623-4525-9786-9F2990A4CB4F}">
      <dsp:nvSpPr>
        <dsp:cNvPr id="0" name=""/>
        <dsp:cNvSpPr/>
      </dsp:nvSpPr>
      <dsp:spPr>
        <a:xfrm>
          <a:off x="5268739" y="1741440"/>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altLang="zh-TW" sz="2000" kern="1200" dirty="0">
              <a:latin typeface="微軟正黑體" panose="020B0604030504040204" pitchFamily="34" charset="-128"/>
              <a:ea typeface="微軟正黑體" panose="020B0604030504040204" pitchFamily="34" charset="-128"/>
            </a:rPr>
            <a:t>SUPER</a:t>
          </a:r>
          <a:r>
            <a:rPr lang="zh-TW" altLang="en-US" sz="2000" kern="1200" dirty="0">
              <a:latin typeface="微軟正黑體" panose="020B0604030504040204" pitchFamily="34" charset="-128"/>
              <a:ea typeface="微軟正黑體" panose="020B0604030504040204" pitchFamily="34" charset="-128"/>
            </a:rPr>
            <a:t>教師</a:t>
          </a:r>
        </a:p>
      </dsp:txBody>
      <dsp:txXfrm>
        <a:off x="5268739" y="1741440"/>
        <a:ext cx="2248240" cy="413965"/>
      </dsp:txXfrm>
    </dsp:sp>
    <dsp:sp modelId="{1C3A3F23-4295-4010-954F-094C8C64AF47}">
      <dsp:nvSpPr>
        <dsp:cNvPr id="0" name=""/>
        <dsp:cNvSpPr/>
      </dsp:nvSpPr>
      <dsp:spPr>
        <a:xfrm>
          <a:off x="5099517" y="2273593"/>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202B2F-B872-4C75-BD6C-65B4E0C9A146}">
      <dsp:nvSpPr>
        <dsp:cNvPr id="0" name=""/>
        <dsp:cNvSpPr/>
      </dsp:nvSpPr>
      <dsp:spPr>
        <a:xfrm>
          <a:off x="5268739" y="2155406"/>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薪傳教師</a:t>
          </a:r>
        </a:p>
      </dsp:txBody>
      <dsp:txXfrm>
        <a:off x="5268739" y="2155406"/>
        <a:ext cx="2248240" cy="413965"/>
      </dsp:txXfrm>
    </dsp:sp>
    <dsp:sp modelId="{AF42D1E9-C39D-4D90-8267-F7F833C36304}">
      <dsp:nvSpPr>
        <dsp:cNvPr id="0" name=""/>
        <dsp:cNvSpPr/>
      </dsp:nvSpPr>
      <dsp:spPr>
        <a:xfrm>
          <a:off x="5099517" y="2687558"/>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DBAFC4-C46E-4EC8-9E19-43D50AB378F5}">
      <dsp:nvSpPr>
        <dsp:cNvPr id="0" name=""/>
        <dsp:cNvSpPr/>
      </dsp:nvSpPr>
      <dsp:spPr>
        <a:xfrm>
          <a:off x="5268739" y="2569371"/>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教學卓越獎</a:t>
          </a:r>
        </a:p>
      </dsp:txBody>
      <dsp:txXfrm>
        <a:off x="5268739" y="2569371"/>
        <a:ext cx="2248240" cy="413965"/>
      </dsp:txXfrm>
    </dsp:sp>
    <dsp:sp modelId="{1074411D-ADBE-4C14-BB55-6BC58F061FE5}">
      <dsp:nvSpPr>
        <dsp:cNvPr id="0" name=""/>
        <dsp:cNvSpPr/>
      </dsp:nvSpPr>
      <dsp:spPr>
        <a:xfrm>
          <a:off x="5099517" y="3101524"/>
          <a:ext cx="177591" cy="17759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6E8C28-2D6C-4C8A-9E6F-B3061130C14F}">
      <dsp:nvSpPr>
        <dsp:cNvPr id="0" name=""/>
        <dsp:cNvSpPr/>
      </dsp:nvSpPr>
      <dsp:spPr>
        <a:xfrm>
          <a:off x="5296774" y="3025338"/>
          <a:ext cx="2248240" cy="413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zh-TW" altLang="en-US" sz="1600" kern="1200" dirty="0">
              <a:latin typeface="微軟正黑體" panose="020B0604030504040204" pitchFamily="34" charset="-128"/>
              <a:ea typeface="微軟正黑體" panose="020B0604030504040204" pitchFamily="34" charset="-128"/>
            </a:rPr>
            <a:t>推動社群相關領導人</a:t>
          </a:r>
        </a:p>
      </dsp:txBody>
      <dsp:txXfrm>
        <a:off x="5296774" y="3025338"/>
        <a:ext cx="2248240" cy="413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1FED7-57E4-455C-859B-CA3FCB2178DF}">
      <dsp:nvSpPr>
        <dsp:cNvPr id="0" name=""/>
        <dsp:cNvSpPr/>
      </dsp:nvSpPr>
      <dsp:spPr>
        <a:xfrm>
          <a:off x="961510" y="240757"/>
          <a:ext cx="3111326" cy="3111326"/>
        </a:xfrm>
        <a:prstGeom prst="pie">
          <a:avLst>
            <a:gd name="adj1" fmla="val 16200000"/>
            <a:gd name="adj2" fmla="val 1800000"/>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effectLst/>
              <a:latin typeface="微軟正黑體" panose="020B0604030504040204" pitchFamily="34" charset="-120"/>
              <a:ea typeface="微軟正黑體" panose="020B0604030504040204" pitchFamily="34" charset="-120"/>
            </a:rPr>
            <a:t>共同備課</a:t>
          </a:r>
        </a:p>
      </dsp:txBody>
      <dsp:txXfrm>
        <a:off x="2601253" y="900062"/>
        <a:ext cx="1111188" cy="925990"/>
      </dsp:txXfrm>
    </dsp:sp>
    <dsp:sp modelId="{3194DAFC-D87C-45D4-8934-A9DD33799427}">
      <dsp:nvSpPr>
        <dsp:cNvPr id="0" name=""/>
        <dsp:cNvSpPr/>
      </dsp:nvSpPr>
      <dsp:spPr>
        <a:xfrm>
          <a:off x="897432" y="351876"/>
          <a:ext cx="3111326" cy="3111326"/>
        </a:xfrm>
        <a:prstGeom prst="pie">
          <a:avLst>
            <a:gd name="adj1" fmla="val 1800000"/>
            <a:gd name="adj2" fmla="val 9000000"/>
          </a:avLst>
        </a:prstGeom>
        <a:gradFill rotWithShape="0">
          <a:gsLst>
            <a:gs pos="0">
              <a:schemeClr val="accent5">
                <a:hueOff val="1063560"/>
                <a:satOff val="-11946"/>
                <a:lumOff val="-2549"/>
                <a:alphaOff val="0"/>
                <a:tint val="65000"/>
                <a:shade val="92000"/>
                <a:satMod val="130000"/>
              </a:schemeClr>
            </a:gs>
            <a:gs pos="45000">
              <a:schemeClr val="accent5">
                <a:hueOff val="1063560"/>
                <a:satOff val="-11946"/>
                <a:lumOff val="-2549"/>
                <a:alphaOff val="0"/>
                <a:tint val="60000"/>
                <a:shade val="99000"/>
                <a:satMod val="120000"/>
              </a:schemeClr>
            </a:gs>
            <a:gs pos="100000">
              <a:schemeClr val="accent5">
                <a:hueOff val="1063560"/>
                <a:satOff val="-11946"/>
                <a:lumOff val="-254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ts val="3800"/>
            </a:lnSpc>
            <a:spcBef>
              <a:spcPct val="0"/>
            </a:spcBef>
            <a:spcAft>
              <a:spcPts val="0"/>
            </a:spcAft>
            <a:buNone/>
          </a:pPr>
          <a:r>
            <a:rPr lang="zh-TW" altLang="en-US" sz="3200" b="1" kern="1200" dirty="0">
              <a:effectLst/>
              <a:latin typeface="微軟正黑體" panose="020B0604030504040204" pitchFamily="34" charset="-120"/>
              <a:ea typeface="微軟正黑體" panose="020B0604030504040204" pitchFamily="34" charset="-120"/>
            </a:rPr>
            <a:t>教學</a:t>
          </a:r>
          <a:endParaRPr lang="en-US" altLang="zh-TW" sz="3200" b="1" kern="1200" dirty="0">
            <a:effectLst/>
            <a:latin typeface="微軟正黑體" panose="020B0604030504040204" pitchFamily="34" charset="-120"/>
            <a:ea typeface="微軟正黑體" panose="020B0604030504040204" pitchFamily="34" charset="-120"/>
          </a:endParaRPr>
        </a:p>
        <a:p>
          <a:pPr marL="0" lvl="0" indent="0" algn="ctr" defTabSz="1422400">
            <a:lnSpc>
              <a:spcPts val="3800"/>
            </a:lnSpc>
            <a:spcBef>
              <a:spcPct val="0"/>
            </a:spcBef>
            <a:spcAft>
              <a:spcPts val="0"/>
            </a:spcAft>
            <a:buNone/>
          </a:pPr>
          <a:r>
            <a:rPr lang="zh-TW" altLang="en-US" sz="3200" b="1" kern="1200" dirty="0">
              <a:effectLst/>
              <a:latin typeface="微軟正黑體" panose="020B0604030504040204" pitchFamily="34" charset="-120"/>
              <a:ea typeface="微軟正黑體" panose="020B0604030504040204" pitchFamily="34" charset="-120"/>
            </a:rPr>
            <a:t>觀察</a:t>
          </a:r>
        </a:p>
      </dsp:txBody>
      <dsp:txXfrm>
        <a:off x="1638224" y="2370534"/>
        <a:ext cx="1666781" cy="814871"/>
      </dsp:txXfrm>
    </dsp:sp>
    <dsp:sp modelId="{4E27B491-40FF-4D61-AFEB-DA74F9F7295B}">
      <dsp:nvSpPr>
        <dsp:cNvPr id="0" name=""/>
        <dsp:cNvSpPr/>
      </dsp:nvSpPr>
      <dsp:spPr>
        <a:xfrm>
          <a:off x="833353" y="240757"/>
          <a:ext cx="3111326" cy="3111326"/>
        </a:xfrm>
        <a:prstGeom prst="pie">
          <a:avLst>
            <a:gd name="adj1" fmla="val 9000000"/>
            <a:gd name="adj2" fmla="val 16200000"/>
          </a:avLst>
        </a:prstGeom>
        <a:gradFill rotWithShape="0">
          <a:gsLst>
            <a:gs pos="0">
              <a:schemeClr val="accent5">
                <a:hueOff val="2127120"/>
                <a:satOff val="-23891"/>
                <a:lumOff val="-5098"/>
                <a:alphaOff val="0"/>
                <a:tint val="65000"/>
                <a:shade val="92000"/>
                <a:satMod val="130000"/>
              </a:schemeClr>
            </a:gs>
            <a:gs pos="45000">
              <a:schemeClr val="accent5">
                <a:hueOff val="2127120"/>
                <a:satOff val="-23891"/>
                <a:lumOff val="-5098"/>
                <a:alphaOff val="0"/>
                <a:tint val="60000"/>
                <a:shade val="99000"/>
                <a:satMod val="120000"/>
              </a:schemeClr>
            </a:gs>
            <a:gs pos="100000">
              <a:schemeClr val="accent5">
                <a:hueOff val="2127120"/>
                <a:satOff val="-23891"/>
                <a:lumOff val="-509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effectLst/>
              <a:latin typeface="微軟正黑體" panose="020B0604030504040204" pitchFamily="34" charset="-120"/>
              <a:ea typeface="微軟正黑體" panose="020B0604030504040204" pitchFamily="34" charset="-120"/>
            </a:rPr>
            <a:t>專業回饋</a:t>
          </a:r>
        </a:p>
      </dsp:txBody>
      <dsp:txXfrm>
        <a:off x="1193749" y="900062"/>
        <a:ext cx="1111188" cy="925990"/>
      </dsp:txXfrm>
    </dsp:sp>
    <dsp:sp modelId="{5A7C84FF-628A-45A4-B2C8-B844183BDF09}">
      <dsp:nvSpPr>
        <dsp:cNvPr id="0" name=""/>
        <dsp:cNvSpPr/>
      </dsp:nvSpPr>
      <dsp:spPr>
        <a:xfrm>
          <a:off x="769161" y="48151"/>
          <a:ext cx="3496538" cy="3496538"/>
        </a:xfrm>
        <a:prstGeom prst="circularArrow">
          <a:avLst>
            <a:gd name="adj1" fmla="val 5085"/>
            <a:gd name="adj2" fmla="val 327528"/>
            <a:gd name="adj3" fmla="val 1472472"/>
            <a:gd name="adj4" fmla="val 16199432"/>
            <a:gd name="adj5" fmla="val 5932"/>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sp>
    <dsp:sp modelId="{E51DD401-739F-464C-8F57-1A2782229A3A}">
      <dsp:nvSpPr>
        <dsp:cNvPr id="0" name=""/>
        <dsp:cNvSpPr/>
      </dsp:nvSpPr>
      <dsp:spPr>
        <a:xfrm>
          <a:off x="659546" y="159073"/>
          <a:ext cx="3496538" cy="3496538"/>
        </a:xfrm>
        <a:prstGeom prst="circularArrow">
          <a:avLst>
            <a:gd name="adj1" fmla="val 5085"/>
            <a:gd name="adj2" fmla="val 327528"/>
            <a:gd name="adj3" fmla="val 8671970"/>
            <a:gd name="adj4" fmla="val 1800502"/>
            <a:gd name="adj5" fmla="val 5932"/>
          </a:avLst>
        </a:prstGeom>
        <a:gradFill rotWithShape="0">
          <a:gsLst>
            <a:gs pos="0">
              <a:schemeClr val="accent5">
                <a:hueOff val="1063560"/>
                <a:satOff val="-11946"/>
                <a:lumOff val="-2549"/>
                <a:alphaOff val="0"/>
                <a:tint val="65000"/>
                <a:shade val="92000"/>
                <a:satMod val="130000"/>
              </a:schemeClr>
            </a:gs>
            <a:gs pos="45000">
              <a:schemeClr val="accent5">
                <a:hueOff val="1063560"/>
                <a:satOff val="-11946"/>
                <a:lumOff val="-2549"/>
                <a:alphaOff val="0"/>
                <a:tint val="60000"/>
                <a:shade val="99000"/>
                <a:satMod val="120000"/>
              </a:schemeClr>
            </a:gs>
            <a:gs pos="100000">
              <a:schemeClr val="accent5">
                <a:hueOff val="1063560"/>
                <a:satOff val="-11946"/>
                <a:lumOff val="-2549"/>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sp>
    <dsp:sp modelId="{78274706-CB31-442E-AAA1-9B4B779FBD80}">
      <dsp:nvSpPr>
        <dsp:cNvPr id="0" name=""/>
        <dsp:cNvSpPr/>
      </dsp:nvSpPr>
      <dsp:spPr>
        <a:xfrm>
          <a:off x="640491" y="48151"/>
          <a:ext cx="3496538" cy="3496538"/>
        </a:xfrm>
        <a:prstGeom prst="circularArrow">
          <a:avLst>
            <a:gd name="adj1" fmla="val 5085"/>
            <a:gd name="adj2" fmla="val 327528"/>
            <a:gd name="adj3" fmla="val 15873039"/>
            <a:gd name="adj4" fmla="val 9000000"/>
            <a:gd name="adj5" fmla="val 5932"/>
          </a:avLst>
        </a:prstGeom>
        <a:gradFill rotWithShape="0">
          <a:gsLst>
            <a:gs pos="0">
              <a:schemeClr val="accent5">
                <a:hueOff val="2127120"/>
                <a:satOff val="-23891"/>
                <a:lumOff val="-5098"/>
                <a:alphaOff val="0"/>
                <a:tint val="65000"/>
                <a:shade val="92000"/>
                <a:satMod val="130000"/>
              </a:schemeClr>
            </a:gs>
            <a:gs pos="45000">
              <a:schemeClr val="accent5">
                <a:hueOff val="2127120"/>
                <a:satOff val="-23891"/>
                <a:lumOff val="-5098"/>
                <a:alphaOff val="0"/>
                <a:tint val="60000"/>
                <a:shade val="99000"/>
                <a:satMod val="120000"/>
              </a:schemeClr>
            </a:gs>
            <a:gs pos="100000">
              <a:schemeClr val="accent5">
                <a:hueOff val="2127120"/>
                <a:satOff val="-23891"/>
                <a:lumOff val="-5098"/>
                <a:alphaOff val="0"/>
                <a:tint val="55000"/>
                <a:satMod val="14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BB82E-3861-4317-9408-16DAC1100179}">
      <dsp:nvSpPr>
        <dsp:cNvPr id="0" name=""/>
        <dsp:cNvSpPr/>
      </dsp:nvSpPr>
      <dsp:spPr>
        <a:xfrm>
          <a:off x="6708" y="298565"/>
          <a:ext cx="2005113" cy="120306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latin typeface="微軟正黑體" panose="020B0604030504040204" pitchFamily="34" charset="-128"/>
              <a:ea typeface="微軟正黑體" panose="020B0604030504040204" pitchFamily="34" charset="-128"/>
            </a:rPr>
            <a:t>訂定計畫</a:t>
          </a:r>
        </a:p>
      </dsp:txBody>
      <dsp:txXfrm>
        <a:off x="41945" y="333802"/>
        <a:ext cx="1934639" cy="1132594"/>
      </dsp:txXfrm>
    </dsp:sp>
    <dsp:sp modelId="{A8C327AA-1BE2-4879-84C0-DFD5262CA364}">
      <dsp:nvSpPr>
        <dsp:cNvPr id="0" name=""/>
        <dsp:cNvSpPr/>
      </dsp:nvSpPr>
      <dsp:spPr>
        <a:xfrm>
          <a:off x="2212333" y="651465"/>
          <a:ext cx="425084" cy="49726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latin typeface="微軟正黑體" panose="020B0604030504040204" pitchFamily="34" charset="-128"/>
            <a:ea typeface="微軟正黑體" panose="020B0604030504040204" pitchFamily="34" charset="-128"/>
          </a:endParaRPr>
        </a:p>
      </dsp:txBody>
      <dsp:txXfrm>
        <a:off x="2212333" y="750919"/>
        <a:ext cx="297559" cy="298360"/>
      </dsp:txXfrm>
    </dsp:sp>
    <dsp:sp modelId="{C9052701-9888-4750-8D7F-6EFDE7AC73F9}">
      <dsp:nvSpPr>
        <dsp:cNvPr id="0" name=""/>
        <dsp:cNvSpPr/>
      </dsp:nvSpPr>
      <dsp:spPr>
        <a:xfrm>
          <a:off x="2813867" y="298565"/>
          <a:ext cx="2005113" cy="120306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latin typeface="微軟正黑體" panose="020B0604030504040204" pitchFamily="34" charset="-128"/>
              <a:ea typeface="微軟正黑體" panose="020B0604030504040204" pitchFamily="34" charset="-128"/>
            </a:rPr>
            <a:t>家長宣導</a:t>
          </a:r>
        </a:p>
      </dsp:txBody>
      <dsp:txXfrm>
        <a:off x="2849104" y="333802"/>
        <a:ext cx="1934639" cy="1132594"/>
      </dsp:txXfrm>
    </dsp:sp>
    <dsp:sp modelId="{FDD047DE-EFC8-4D4C-A37B-6ADF728945FB}">
      <dsp:nvSpPr>
        <dsp:cNvPr id="0" name=""/>
        <dsp:cNvSpPr/>
      </dsp:nvSpPr>
      <dsp:spPr>
        <a:xfrm>
          <a:off x="5019492" y="651465"/>
          <a:ext cx="425084" cy="49726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latin typeface="微軟正黑體" panose="020B0604030504040204" pitchFamily="34" charset="-128"/>
            <a:ea typeface="微軟正黑體" panose="020B0604030504040204" pitchFamily="34" charset="-128"/>
          </a:endParaRPr>
        </a:p>
      </dsp:txBody>
      <dsp:txXfrm>
        <a:off x="5019492" y="750919"/>
        <a:ext cx="297559" cy="298360"/>
      </dsp:txXfrm>
    </dsp:sp>
    <dsp:sp modelId="{93312825-2112-4624-88CF-428F8EB397EB}">
      <dsp:nvSpPr>
        <dsp:cNvPr id="0" name=""/>
        <dsp:cNvSpPr/>
      </dsp:nvSpPr>
      <dsp:spPr>
        <a:xfrm>
          <a:off x="5621026" y="298565"/>
          <a:ext cx="2005113" cy="120306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latin typeface="微軟正黑體" panose="020B0604030504040204" pitchFamily="34" charset="-128"/>
              <a:ea typeface="微軟正黑體" panose="020B0604030504040204" pitchFamily="34" charset="-128"/>
            </a:rPr>
            <a:t>行政流程</a:t>
          </a:r>
        </a:p>
      </dsp:txBody>
      <dsp:txXfrm>
        <a:off x="5656263" y="333802"/>
        <a:ext cx="1934639" cy="11325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68BF-CAD8-467B-B185-8B402A11A67C}">
      <dsp:nvSpPr>
        <dsp:cNvPr id="0" name=""/>
        <dsp:cNvSpPr/>
      </dsp:nvSpPr>
      <dsp:spPr>
        <a:xfrm>
          <a:off x="1056728" y="207"/>
          <a:ext cx="851173" cy="85117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家長</a:t>
          </a:r>
        </a:p>
      </dsp:txBody>
      <dsp:txXfrm>
        <a:off x="1181379" y="124858"/>
        <a:ext cx="601871" cy="601871"/>
      </dsp:txXfrm>
    </dsp:sp>
    <dsp:sp modelId="{59EBEC3C-4CA7-48FC-B298-ABEFDD7C87B1}">
      <dsp:nvSpPr>
        <dsp:cNvPr id="0" name=""/>
        <dsp:cNvSpPr/>
      </dsp:nvSpPr>
      <dsp:spPr>
        <a:xfrm rot="3600000">
          <a:off x="1685462" y="830791"/>
          <a:ext cx="227212" cy="2872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latin typeface="微軟正黑體" panose="020B0604030504040204" pitchFamily="34" charset="-128"/>
            <a:ea typeface="微軟正黑體" panose="020B0604030504040204" pitchFamily="34" charset="-128"/>
          </a:endParaRPr>
        </a:p>
      </dsp:txBody>
      <dsp:txXfrm>
        <a:off x="1702503" y="858729"/>
        <a:ext cx="159048" cy="172362"/>
      </dsp:txXfrm>
    </dsp:sp>
    <dsp:sp modelId="{FA1EC631-BE69-443A-B590-D99D99E8AA28}">
      <dsp:nvSpPr>
        <dsp:cNvPr id="0" name=""/>
        <dsp:cNvSpPr/>
      </dsp:nvSpPr>
      <dsp:spPr>
        <a:xfrm>
          <a:off x="1696665" y="1108611"/>
          <a:ext cx="851173" cy="85117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學校</a:t>
          </a:r>
        </a:p>
      </dsp:txBody>
      <dsp:txXfrm>
        <a:off x="1821316" y="1233262"/>
        <a:ext cx="601871" cy="601871"/>
      </dsp:txXfrm>
    </dsp:sp>
    <dsp:sp modelId="{5D9B6BFA-34A5-4780-A319-443174ABCC61}">
      <dsp:nvSpPr>
        <dsp:cNvPr id="0" name=""/>
        <dsp:cNvSpPr/>
      </dsp:nvSpPr>
      <dsp:spPr>
        <a:xfrm rot="10800000">
          <a:off x="1375139" y="1390562"/>
          <a:ext cx="227212" cy="2872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latin typeface="微軟正黑體" panose="020B0604030504040204" pitchFamily="34" charset="-128"/>
            <a:ea typeface="微軟正黑體" panose="020B0604030504040204" pitchFamily="34" charset="-128"/>
          </a:endParaRPr>
        </a:p>
      </dsp:txBody>
      <dsp:txXfrm rot="10800000">
        <a:off x="1443303" y="1448016"/>
        <a:ext cx="159048" cy="172362"/>
      </dsp:txXfrm>
    </dsp:sp>
    <dsp:sp modelId="{D6ABC7C6-B751-4448-ACF3-BE28E8E91BF1}">
      <dsp:nvSpPr>
        <dsp:cNvPr id="0" name=""/>
        <dsp:cNvSpPr/>
      </dsp:nvSpPr>
      <dsp:spPr>
        <a:xfrm>
          <a:off x="416790" y="1108611"/>
          <a:ext cx="851173" cy="85117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微軟正黑體" panose="020B0604030504040204" pitchFamily="34" charset="-128"/>
              <a:ea typeface="微軟正黑體" panose="020B0604030504040204" pitchFamily="34" charset="-128"/>
            </a:rPr>
            <a:t>教師</a:t>
          </a:r>
        </a:p>
      </dsp:txBody>
      <dsp:txXfrm>
        <a:off x="541441" y="1233262"/>
        <a:ext cx="601871" cy="601871"/>
      </dsp:txXfrm>
    </dsp:sp>
    <dsp:sp modelId="{C0D99BA2-3C20-4002-8992-23E0D964C478}">
      <dsp:nvSpPr>
        <dsp:cNvPr id="0" name=""/>
        <dsp:cNvSpPr/>
      </dsp:nvSpPr>
      <dsp:spPr>
        <a:xfrm rot="18000000">
          <a:off x="1045524" y="841929"/>
          <a:ext cx="227212" cy="2872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latin typeface="微軟正黑體" panose="020B0604030504040204" pitchFamily="34" charset="-128"/>
            <a:ea typeface="微軟正黑體" panose="020B0604030504040204" pitchFamily="34" charset="-128"/>
          </a:endParaRPr>
        </a:p>
      </dsp:txBody>
      <dsp:txXfrm>
        <a:off x="1062565" y="928899"/>
        <a:ext cx="159048" cy="1723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0EF5E-CEBA-B745-BBB3-C2C2CF7F1795}">
      <dsp:nvSpPr>
        <dsp:cNvPr id="0" name=""/>
        <dsp:cNvSpPr/>
      </dsp:nvSpPr>
      <dsp:spPr>
        <a:xfrm>
          <a:off x="0" y="462530"/>
          <a:ext cx="8229600" cy="680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012CBDB-7DD2-4146-B2C8-32C63EAFF38E}">
      <dsp:nvSpPr>
        <dsp:cNvPr id="0" name=""/>
        <dsp:cNvSpPr/>
      </dsp:nvSpPr>
      <dsp:spPr>
        <a:xfrm>
          <a:off x="411480" y="64010"/>
          <a:ext cx="5760720" cy="797040"/>
        </a:xfrm>
        <a:prstGeom prst="round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Microsoft JhengHei" panose="020B0604030504040204" pitchFamily="34" charset="-120"/>
              <a:ea typeface="Microsoft JhengHei" panose="020B0604030504040204" pitchFamily="34" charset="-120"/>
            </a:rPr>
            <a:t>校長專業學習社群：</a:t>
          </a:r>
          <a:r>
            <a:rPr lang="en-US" altLang="zh-TW" sz="3200" b="1" kern="1200" dirty="0">
              <a:latin typeface="Microsoft JhengHei" panose="020B0604030504040204" pitchFamily="34" charset="-120"/>
              <a:ea typeface="Microsoft JhengHei" panose="020B0604030504040204" pitchFamily="34" charset="-120"/>
            </a:rPr>
            <a:t>7</a:t>
          </a:r>
          <a:endParaRPr lang="zh-TW" altLang="en-US" sz="3200" b="1" kern="1200" dirty="0">
            <a:latin typeface="Microsoft JhengHei" panose="020B0604030504040204" pitchFamily="34" charset="-120"/>
            <a:ea typeface="Microsoft JhengHei" panose="020B0604030504040204" pitchFamily="34" charset="-120"/>
          </a:endParaRPr>
        </a:p>
      </dsp:txBody>
      <dsp:txXfrm>
        <a:off x="450388" y="102918"/>
        <a:ext cx="5682904" cy="719224"/>
      </dsp:txXfrm>
    </dsp:sp>
    <dsp:sp modelId="{2C00535D-7465-F942-94DA-6D1EF49F26AB}">
      <dsp:nvSpPr>
        <dsp:cNvPr id="0" name=""/>
        <dsp:cNvSpPr/>
      </dsp:nvSpPr>
      <dsp:spPr>
        <a:xfrm>
          <a:off x="0" y="1687251"/>
          <a:ext cx="8229600" cy="3231899"/>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228600" lvl="1" indent="-228600" algn="l" defTabSz="1200150">
            <a:lnSpc>
              <a:spcPct val="90000"/>
            </a:lnSpc>
            <a:spcBef>
              <a:spcPct val="0"/>
            </a:spcBef>
            <a:spcAft>
              <a:spcPct val="15000"/>
            </a:spcAft>
            <a:buChar char="•"/>
          </a:pPr>
          <a:r>
            <a:rPr lang="zh-TW" sz="2700" kern="1200" dirty="0">
              <a:latin typeface="Microsoft JhengHei" panose="020B0604030504040204" pitchFamily="34" charset="-120"/>
              <a:ea typeface="Microsoft JhengHei" panose="020B0604030504040204" pitchFamily="34" charset="-120"/>
            </a:rPr>
            <a:t>學習領域</a:t>
          </a:r>
          <a:r>
            <a:rPr lang="en-US" sz="2700" kern="1200" dirty="0">
              <a:latin typeface="Microsoft JhengHei" panose="020B0604030504040204" pitchFamily="34" charset="-120"/>
              <a:ea typeface="Microsoft JhengHei" panose="020B0604030504040204" pitchFamily="34" charset="-120"/>
            </a:rPr>
            <a:t>(</a:t>
          </a:r>
          <a:r>
            <a:rPr lang="zh-TW" sz="2700" kern="1200" dirty="0">
              <a:latin typeface="Microsoft JhengHei" panose="020B0604030504040204" pitchFamily="34" charset="-120"/>
              <a:ea typeface="Microsoft JhengHei" panose="020B0604030504040204" pitchFamily="34" charset="-120"/>
            </a:rPr>
            <a:t>學年</a:t>
          </a:r>
          <a:r>
            <a:rPr lang="en-US" sz="2700" kern="1200" dirty="0">
              <a:latin typeface="Microsoft JhengHei" panose="020B0604030504040204" pitchFamily="34" charset="-120"/>
              <a:ea typeface="Microsoft JhengHei" panose="020B0604030504040204" pitchFamily="34" charset="-120"/>
            </a:rPr>
            <a:t>)</a:t>
          </a:r>
          <a:r>
            <a:rPr lang="zh-TW" sz="2700" kern="1200" dirty="0">
              <a:latin typeface="Microsoft JhengHei" panose="020B0604030504040204" pitchFamily="34" charset="-120"/>
              <a:ea typeface="Microsoft JhengHei" panose="020B0604030504040204" pitchFamily="34" charset="-120"/>
            </a:rPr>
            <a:t>專業社群</a:t>
          </a:r>
          <a:r>
            <a:rPr lang="zh-TW" altLang="en-US" sz="2700" kern="1200" dirty="0">
              <a:latin typeface="Microsoft JhengHei" panose="020B0604030504040204" pitchFamily="34" charset="-120"/>
              <a:ea typeface="Microsoft JhengHei" panose="020B0604030504040204" pitchFamily="34" charset="-120"/>
            </a:rPr>
            <a:t>：</a:t>
          </a:r>
          <a:r>
            <a:rPr lang="en-US" altLang="zh-TW" sz="2700" kern="1200" dirty="0">
              <a:latin typeface="Microsoft JhengHei" panose="020B0604030504040204" pitchFamily="34" charset="-120"/>
              <a:ea typeface="Microsoft JhengHei" panose="020B0604030504040204" pitchFamily="34" charset="-120"/>
            </a:rPr>
            <a:t>275</a:t>
          </a:r>
          <a:endParaRPr lang="zh-TW" sz="2700" kern="1200" dirty="0">
            <a:latin typeface="Microsoft JhengHei" panose="020B0604030504040204" pitchFamily="34" charset="-120"/>
            <a:ea typeface="Microsoft JhengHei" panose="020B0604030504040204" pitchFamily="34" charset="-120"/>
          </a:endParaRPr>
        </a:p>
        <a:p>
          <a:pPr marL="228600" lvl="1" indent="-228600" algn="l" defTabSz="1200150">
            <a:lnSpc>
              <a:spcPct val="90000"/>
            </a:lnSpc>
            <a:spcBef>
              <a:spcPct val="0"/>
            </a:spcBef>
            <a:spcAft>
              <a:spcPct val="15000"/>
            </a:spcAft>
            <a:buChar char="•"/>
          </a:pPr>
          <a:r>
            <a:rPr lang="zh-TW" altLang="en-US" sz="2700" kern="1200" dirty="0">
              <a:latin typeface="Microsoft JhengHei" panose="020B0604030504040204" pitchFamily="34" charset="-120"/>
              <a:ea typeface="Microsoft JhengHei" panose="020B0604030504040204" pitchFamily="34" charset="-120"/>
            </a:rPr>
            <a:t>初階</a:t>
          </a:r>
          <a:r>
            <a:rPr lang="zh-TW" sz="2700" kern="1200" dirty="0">
              <a:latin typeface="Microsoft JhengHei" panose="020B0604030504040204" pitchFamily="34" charset="-120"/>
              <a:ea typeface="Microsoft JhengHei" panose="020B0604030504040204" pitchFamily="34" charset="-120"/>
            </a:rPr>
            <a:t>專業學習社群</a:t>
          </a:r>
          <a:r>
            <a:rPr lang="zh-TW" altLang="en-US" sz="2700" kern="1200" dirty="0">
              <a:latin typeface="Microsoft JhengHei" panose="020B0604030504040204" pitchFamily="34" charset="-120"/>
              <a:ea typeface="Microsoft JhengHei" panose="020B0604030504040204" pitchFamily="34" charset="-120"/>
            </a:rPr>
            <a:t>：</a:t>
          </a:r>
          <a:r>
            <a:rPr lang="en-US" altLang="zh-TW" sz="2700" kern="1200" dirty="0">
              <a:latin typeface="Microsoft JhengHei" panose="020B0604030504040204" pitchFamily="34" charset="-120"/>
              <a:ea typeface="Microsoft JhengHei" panose="020B0604030504040204" pitchFamily="34" charset="-120"/>
            </a:rPr>
            <a:t>117</a:t>
          </a:r>
          <a:endParaRPr lang="zh-TW" sz="2700" kern="1200" dirty="0">
            <a:latin typeface="Microsoft JhengHei" panose="020B0604030504040204" pitchFamily="34" charset="-120"/>
            <a:ea typeface="Microsoft JhengHei" panose="020B0604030504040204" pitchFamily="34" charset="-120"/>
          </a:endParaRPr>
        </a:p>
        <a:p>
          <a:pPr marL="228600" lvl="1" indent="-228600" algn="l" defTabSz="1200150">
            <a:lnSpc>
              <a:spcPct val="90000"/>
            </a:lnSpc>
            <a:spcBef>
              <a:spcPct val="0"/>
            </a:spcBef>
            <a:spcAft>
              <a:spcPct val="15000"/>
            </a:spcAft>
            <a:buChar char="•"/>
          </a:pPr>
          <a:r>
            <a:rPr lang="zh-TW" sz="2700" kern="1200" dirty="0">
              <a:latin typeface="Microsoft JhengHei" panose="020B0604030504040204" pitchFamily="34" charset="-120"/>
              <a:ea typeface="Microsoft JhengHei" panose="020B0604030504040204" pitchFamily="34" charset="-120"/>
            </a:rPr>
            <a:t>進階專業學習社群</a:t>
          </a:r>
          <a:r>
            <a:rPr lang="zh-TW" altLang="en-US" sz="2700" kern="1200" dirty="0">
              <a:latin typeface="Microsoft JhengHei" panose="020B0604030504040204" pitchFamily="34" charset="-120"/>
              <a:ea typeface="Microsoft JhengHei" panose="020B0604030504040204" pitchFamily="34" charset="-120"/>
            </a:rPr>
            <a:t>：</a:t>
          </a:r>
          <a:r>
            <a:rPr lang="en-US" altLang="zh-TW" sz="2700" kern="1200" dirty="0">
              <a:latin typeface="Microsoft JhengHei" panose="020B0604030504040204" pitchFamily="34" charset="-120"/>
              <a:ea typeface="Microsoft JhengHei" panose="020B0604030504040204" pitchFamily="34" charset="-120"/>
            </a:rPr>
            <a:t>66</a:t>
          </a:r>
          <a:endParaRPr lang="zh-TW" sz="2700" kern="1200" dirty="0">
            <a:latin typeface="Microsoft JhengHei" panose="020B0604030504040204" pitchFamily="34" charset="-120"/>
            <a:ea typeface="Microsoft JhengHei" panose="020B0604030504040204" pitchFamily="34" charset="-120"/>
          </a:endParaRPr>
        </a:p>
        <a:p>
          <a:pPr marL="228600" lvl="1" indent="-228600" algn="l" defTabSz="1200150">
            <a:lnSpc>
              <a:spcPct val="90000"/>
            </a:lnSpc>
            <a:spcBef>
              <a:spcPct val="0"/>
            </a:spcBef>
            <a:spcAft>
              <a:spcPct val="15000"/>
            </a:spcAft>
            <a:buChar char="•"/>
          </a:pPr>
          <a:r>
            <a:rPr lang="zh-TW" altLang="en-US" sz="2700" kern="1200" dirty="0">
              <a:latin typeface="Microsoft JhengHei" panose="020B0604030504040204" pitchFamily="34" charset="-120"/>
              <a:ea typeface="Microsoft JhengHei" panose="020B0604030504040204" pitchFamily="34" charset="-120"/>
            </a:rPr>
            <a:t>專業貢獻學習社群：</a:t>
          </a:r>
          <a:r>
            <a:rPr lang="en-US" altLang="zh-TW" sz="2700" kern="1200" dirty="0">
              <a:latin typeface="Microsoft JhengHei" panose="020B0604030504040204" pitchFamily="34" charset="-120"/>
              <a:ea typeface="Microsoft JhengHei" panose="020B0604030504040204" pitchFamily="34" charset="-120"/>
            </a:rPr>
            <a:t>4</a:t>
          </a:r>
          <a:endParaRPr lang="zh-TW" sz="2700" kern="1200" dirty="0">
            <a:latin typeface="Microsoft JhengHei" panose="020B0604030504040204" pitchFamily="34" charset="-120"/>
            <a:ea typeface="Microsoft JhengHei" panose="020B0604030504040204" pitchFamily="34" charset="-120"/>
          </a:endParaRPr>
        </a:p>
      </dsp:txBody>
      <dsp:txXfrm>
        <a:off x="0" y="1687251"/>
        <a:ext cx="8229600" cy="3231899"/>
      </dsp:txXfrm>
    </dsp:sp>
    <dsp:sp modelId="{276A34D4-AD7A-EE4D-8A50-2C5C3A7678AE}">
      <dsp:nvSpPr>
        <dsp:cNvPr id="0" name=""/>
        <dsp:cNvSpPr/>
      </dsp:nvSpPr>
      <dsp:spPr>
        <a:xfrm>
          <a:off x="411480" y="1288731"/>
          <a:ext cx="5760720" cy="797040"/>
        </a:xfrm>
        <a:prstGeom prst="round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Microsoft JhengHei" panose="020B0604030504040204" pitchFamily="34" charset="-120"/>
              <a:ea typeface="Microsoft JhengHei" panose="020B0604030504040204" pitchFamily="34" charset="-120"/>
            </a:rPr>
            <a:t>教師專業學習社群</a:t>
          </a:r>
        </a:p>
      </dsp:txBody>
      <dsp:txXfrm>
        <a:off x="450388" y="1327639"/>
        <a:ext cx="5682904" cy="7192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85083-96E9-4BD0-A93C-3D83B2ABB9E0}">
      <dsp:nvSpPr>
        <dsp:cNvPr id="0" name=""/>
        <dsp:cNvSpPr/>
      </dsp:nvSpPr>
      <dsp:spPr>
        <a:xfrm>
          <a:off x="-704467" y="1742245"/>
          <a:ext cx="651996" cy="403016"/>
        </a:xfrm>
        <a:prstGeom prst="blockArc">
          <a:avLst>
            <a:gd name="adj1" fmla="val 18900000"/>
            <a:gd name="adj2" fmla="val 2700000"/>
            <a:gd name="adj3" fmla="val 351"/>
          </a:avLst>
        </a:pr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C25A1-718E-45DA-9E75-5AB80A8D8F89}">
      <dsp:nvSpPr>
        <dsp:cNvPr id="0" name=""/>
        <dsp:cNvSpPr/>
      </dsp:nvSpPr>
      <dsp:spPr>
        <a:xfrm>
          <a:off x="367555" y="240510"/>
          <a:ext cx="6490809" cy="480838"/>
        </a:xfrm>
        <a:prstGeom prst="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666"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dirty="0">
              <a:latin typeface="微軟正黑體" pitchFamily="34" charset="-120"/>
              <a:ea typeface="微軟正黑體" pitchFamily="34" charset="-120"/>
            </a:rPr>
            <a:t>邀集參與成員</a:t>
          </a:r>
        </a:p>
      </dsp:txBody>
      <dsp:txXfrm>
        <a:off x="367555" y="240510"/>
        <a:ext cx="6490809" cy="480838"/>
      </dsp:txXfrm>
    </dsp:sp>
    <dsp:sp modelId="{A24DB8DD-E4A2-47FB-9170-2318E5C1C0A3}">
      <dsp:nvSpPr>
        <dsp:cNvPr id="0" name=""/>
        <dsp:cNvSpPr/>
      </dsp:nvSpPr>
      <dsp:spPr>
        <a:xfrm>
          <a:off x="0" y="133542"/>
          <a:ext cx="601048" cy="60104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9931EDD-C8C1-4677-9BC6-E496CDD5F3EA}">
      <dsp:nvSpPr>
        <dsp:cNvPr id="0" name=""/>
        <dsp:cNvSpPr/>
      </dsp:nvSpPr>
      <dsp:spPr>
        <a:xfrm>
          <a:off x="763078" y="961677"/>
          <a:ext cx="6095286" cy="480838"/>
        </a:xfrm>
        <a:prstGeom prst="rect">
          <a:avLst/>
        </a:prstGeom>
        <a:gradFill rotWithShape="0">
          <a:gsLst>
            <a:gs pos="0">
              <a:schemeClr val="accent2">
                <a:hueOff val="7808"/>
                <a:satOff val="-5375"/>
                <a:lumOff val="-1373"/>
                <a:alphaOff val="0"/>
                <a:tint val="65000"/>
                <a:shade val="92000"/>
                <a:satMod val="130000"/>
              </a:schemeClr>
            </a:gs>
            <a:gs pos="45000">
              <a:schemeClr val="accent2">
                <a:hueOff val="7808"/>
                <a:satOff val="-5375"/>
                <a:lumOff val="-1373"/>
                <a:alphaOff val="0"/>
                <a:tint val="60000"/>
                <a:shade val="99000"/>
                <a:satMod val="120000"/>
              </a:schemeClr>
            </a:gs>
            <a:gs pos="100000">
              <a:schemeClr val="accent2">
                <a:hueOff val="7808"/>
                <a:satOff val="-5375"/>
                <a:lumOff val="-1373"/>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666"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a:latin typeface="微軟正黑體" pitchFamily="34" charset="-120"/>
              <a:ea typeface="微軟正黑體" pitchFamily="34" charset="-120"/>
            </a:rPr>
            <a:t>討論社群任務與目標</a:t>
          </a:r>
          <a:endParaRPr lang="zh-TW" altLang="en-US" sz="2800" b="1" kern="1200" dirty="0">
            <a:latin typeface="微軟正黑體" pitchFamily="34" charset="-120"/>
            <a:ea typeface="微軟正黑體" pitchFamily="34" charset="-120"/>
          </a:endParaRPr>
        </a:p>
      </dsp:txBody>
      <dsp:txXfrm>
        <a:off x="763078" y="961677"/>
        <a:ext cx="6095286" cy="480838"/>
      </dsp:txXfrm>
    </dsp:sp>
    <dsp:sp modelId="{9D7F27BC-B269-4B98-931A-05EE2CB6497E}">
      <dsp:nvSpPr>
        <dsp:cNvPr id="0" name=""/>
        <dsp:cNvSpPr/>
      </dsp:nvSpPr>
      <dsp:spPr>
        <a:xfrm>
          <a:off x="462554" y="901572"/>
          <a:ext cx="601048" cy="60104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7808"/>
              <a:satOff val="-5375"/>
              <a:lumOff val="-1373"/>
              <a:alphaOff val="0"/>
            </a:schemeClr>
          </a:solidFill>
          <a:prstDash val="solid"/>
        </a:ln>
        <a:effectLst/>
      </dsp:spPr>
      <dsp:style>
        <a:lnRef idx="1">
          <a:scrgbClr r="0" g="0" b="0"/>
        </a:lnRef>
        <a:fillRef idx="2">
          <a:scrgbClr r="0" g="0" b="0"/>
        </a:fillRef>
        <a:effectRef idx="0">
          <a:scrgbClr r="0" g="0" b="0"/>
        </a:effectRef>
        <a:fontRef idx="minor"/>
      </dsp:style>
    </dsp:sp>
    <dsp:sp modelId="{F352D2A3-BA46-4CA2-92C5-8E7ADD91CA02}">
      <dsp:nvSpPr>
        <dsp:cNvPr id="0" name=""/>
        <dsp:cNvSpPr/>
      </dsp:nvSpPr>
      <dsp:spPr>
        <a:xfrm>
          <a:off x="943941" y="1682844"/>
          <a:ext cx="5914424" cy="480838"/>
        </a:xfrm>
        <a:prstGeom prst="rect">
          <a:avLst/>
        </a:prstGeom>
        <a:gradFill rotWithShape="0">
          <a:gsLst>
            <a:gs pos="0">
              <a:schemeClr val="accent2">
                <a:hueOff val="15615"/>
                <a:satOff val="-10750"/>
                <a:lumOff val="-2745"/>
                <a:alphaOff val="0"/>
                <a:tint val="65000"/>
                <a:shade val="92000"/>
                <a:satMod val="130000"/>
              </a:schemeClr>
            </a:gs>
            <a:gs pos="45000">
              <a:schemeClr val="accent2">
                <a:hueOff val="15615"/>
                <a:satOff val="-10750"/>
                <a:lumOff val="-2745"/>
                <a:alphaOff val="0"/>
                <a:tint val="60000"/>
                <a:shade val="99000"/>
                <a:satMod val="120000"/>
              </a:schemeClr>
            </a:gs>
            <a:gs pos="100000">
              <a:schemeClr val="accent2">
                <a:hueOff val="15615"/>
                <a:satOff val="-10750"/>
                <a:lumOff val="-2745"/>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666"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a:latin typeface="微軟正黑體" pitchFamily="34" charset="-120"/>
              <a:ea typeface="微軟正黑體" pitchFamily="34" charset="-120"/>
            </a:rPr>
            <a:t>研擬社群計畫與經費編列</a:t>
          </a:r>
          <a:endParaRPr lang="zh-TW" altLang="en-US" sz="2800" b="1" kern="1200" dirty="0">
            <a:latin typeface="微軟正黑體" pitchFamily="34" charset="-120"/>
            <a:ea typeface="微軟正黑體" pitchFamily="34" charset="-120"/>
          </a:endParaRPr>
        </a:p>
      </dsp:txBody>
      <dsp:txXfrm>
        <a:off x="943941" y="1682844"/>
        <a:ext cx="5914424" cy="480838"/>
      </dsp:txXfrm>
    </dsp:sp>
    <dsp:sp modelId="{313C720A-1A1A-4A9A-9670-F2CBAEB7558D}">
      <dsp:nvSpPr>
        <dsp:cNvPr id="0" name=""/>
        <dsp:cNvSpPr/>
      </dsp:nvSpPr>
      <dsp:spPr>
        <a:xfrm>
          <a:off x="643416" y="1622739"/>
          <a:ext cx="601048" cy="60104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15615"/>
              <a:satOff val="-10750"/>
              <a:lumOff val="-2745"/>
              <a:alphaOff val="0"/>
            </a:schemeClr>
          </a:solidFill>
          <a:prstDash val="solid"/>
        </a:ln>
        <a:effectLst/>
      </dsp:spPr>
      <dsp:style>
        <a:lnRef idx="1">
          <a:scrgbClr r="0" g="0" b="0"/>
        </a:lnRef>
        <a:fillRef idx="2">
          <a:scrgbClr r="0" g="0" b="0"/>
        </a:fillRef>
        <a:effectRef idx="0">
          <a:scrgbClr r="0" g="0" b="0"/>
        </a:effectRef>
        <a:fontRef idx="minor"/>
      </dsp:style>
    </dsp:sp>
    <dsp:sp modelId="{94FDF967-DD30-4233-B8C9-93093CF72721}">
      <dsp:nvSpPr>
        <dsp:cNvPr id="0" name=""/>
        <dsp:cNvSpPr/>
      </dsp:nvSpPr>
      <dsp:spPr>
        <a:xfrm>
          <a:off x="943941" y="2403554"/>
          <a:ext cx="5914424" cy="480838"/>
        </a:xfrm>
        <a:prstGeom prst="rect">
          <a:avLst/>
        </a:prstGeom>
        <a:gradFill rotWithShape="0">
          <a:gsLst>
            <a:gs pos="0">
              <a:schemeClr val="accent2">
                <a:hueOff val="23423"/>
                <a:satOff val="-16126"/>
                <a:lumOff val="-4118"/>
                <a:alphaOff val="0"/>
                <a:tint val="65000"/>
                <a:shade val="92000"/>
                <a:satMod val="130000"/>
              </a:schemeClr>
            </a:gs>
            <a:gs pos="45000">
              <a:schemeClr val="accent2">
                <a:hueOff val="23423"/>
                <a:satOff val="-16126"/>
                <a:lumOff val="-4118"/>
                <a:alphaOff val="0"/>
                <a:tint val="60000"/>
                <a:shade val="99000"/>
                <a:satMod val="120000"/>
              </a:schemeClr>
            </a:gs>
            <a:gs pos="100000">
              <a:schemeClr val="accent2">
                <a:hueOff val="23423"/>
                <a:satOff val="-16126"/>
                <a:lumOff val="-411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666"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dirty="0">
              <a:solidFill>
                <a:srgbClr val="C00000"/>
              </a:solidFill>
              <a:latin typeface="微軟正黑體" pitchFamily="34" charset="-120"/>
              <a:ea typeface="微軟正黑體" pitchFamily="34" charset="-120"/>
            </a:rPr>
            <a:t>確認或借用開會場地</a:t>
          </a:r>
        </a:p>
      </dsp:txBody>
      <dsp:txXfrm>
        <a:off x="943941" y="2403554"/>
        <a:ext cx="5914424" cy="480838"/>
      </dsp:txXfrm>
    </dsp:sp>
    <dsp:sp modelId="{AC084299-BCB5-4173-83F1-E29B8B456F50}">
      <dsp:nvSpPr>
        <dsp:cNvPr id="0" name=""/>
        <dsp:cNvSpPr/>
      </dsp:nvSpPr>
      <dsp:spPr>
        <a:xfrm>
          <a:off x="643416" y="2343449"/>
          <a:ext cx="601048" cy="60104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23423"/>
              <a:satOff val="-16126"/>
              <a:lumOff val="-4118"/>
              <a:alphaOff val="0"/>
            </a:schemeClr>
          </a:solidFill>
          <a:prstDash val="solid"/>
        </a:ln>
        <a:effectLst/>
      </dsp:spPr>
      <dsp:style>
        <a:lnRef idx="1">
          <a:scrgbClr r="0" g="0" b="0"/>
        </a:lnRef>
        <a:fillRef idx="2">
          <a:scrgbClr r="0" g="0" b="0"/>
        </a:fillRef>
        <a:effectRef idx="0">
          <a:scrgbClr r="0" g="0" b="0"/>
        </a:effectRef>
        <a:fontRef idx="minor"/>
      </dsp:style>
    </dsp:sp>
    <dsp:sp modelId="{9291B71B-0F01-49CB-BBA2-89DB385B7858}">
      <dsp:nvSpPr>
        <dsp:cNvPr id="0" name=""/>
        <dsp:cNvSpPr/>
      </dsp:nvSpPr>
      <dsp:spPr>
        <a:xfrm>
          <a:off x="763078" y="3124720"/>
          <a:ext cx="6095286" cy="480838"/>
        </a:xfrm>
        <a:prstGeom prst="rect">
          <a:avLst/>
        </a:prstGeom>
        <a:gradFill rotWithShape="0">
          <a:gsLst>
            <a:gs pos="0">
              <a:schemeClr val="accent2">
                <a:hueOff val="31230"/>
                <a:satOff val="-21501"/>
                <a:lumOff val="-5490"/>
                <a:alphaOff val="0"/>
                <a:tint val="65000"/>
                <a:shade val="92000"/>
                <a:satMod val="130000"/>
              </a:schemeClr>
            </a:gs>
            <a:gs pos="45000">
              <a:schemeClr val="accent2">
                <a:hueOff val="31230"/>
                <a:satOff val="-21501"/>
                <a:lumOff val="-5490"/>
                <a:alphaOff val="0"/>
                <a:tint val="60000"/>
                <a:shade val="99000"/>
                <a:satMod val="120000"/>
              </a:schemeClr>
            </a:gs>
            <a:gs pos="100000">
              <a:schemeClr val="accent2">
                <a:hueOff val="31230"/>
                <a:satOff val="-21501"/>
                <a:lumOff val="-549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666"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a:latin typeface="微軟正黑體" pitchFamily="34" charset="-120"/>
              <a:ea typeface="微軟正黑體" pitchFamily="34" charset="-120"/>
            </a:rPr>
            <a:t>分配成員任務</a:t>
          </a:r>
          <a:endParaRPr lang="zh-TW" altLang="en-US" sz="2800" b="1" kern="1200" dirty="0">
            <a:latin typeface="微軟正黑體" pitchFamily="34" charset="-120"/>
            <a:ea typeface="微軟正黑體" pitchFamily="34" charset="-120"/>
          </a:endParaRPr>
        </a:p>
      </dsp:txBody>
      <dsp:txXfrm>
        <a:off x="763078" y="3124720"/>
        <a:ext cx="6095286" cy="480838"/>
      </dsp:txXfrm>
    </dsp:sp>
    <dsp:sp modelId="{27413C5F-17D0-4789-BA81-4E7D90C34F25}">
      <dsp:nvSpPr>
        <dsp:cNvPr id="0" name=""/>
        <dsp:cNvSpPr/>
      </dsp:nvSpPr>
      <dsp:spPr>
        <a:xfrm>
          <a:off x="462554" y="3064616"/>
          <a:ext cx="601048" cy="60104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31230"/>
              <a:satOff val="-21501"/>
              <a:lumOff val="-5490"/>
              <a:alphaOff val="0"/>
            </a:schemeClr>
          </a:solidFill>
          <a:prstDash val="solid"/>
        </a:ln>
        <a:effectLst/>
      </dsp:spPr>
      <dsp:style>
        <a:lnRef idx="1">
          <a:scrgbClr r="0" g="0" b="0"/>
        </a:lnRef>
        <a:fillRef idx="2">
          <a:scrgbClr r="0" g="0" b="0"/>
        </a:fillRef>
        <a:effectRef idx="0">
          <a:scrgbClr r="0" g="0" b="0"/>
        </a:effectRef>
        <a:fontRef idx="minor"/>
      </dsp:style>
    </dsp:sp>
    <dsp:sp modelId="{7430EF6B-1DF5-4D1D-81E7-1CC6AEDCF069}">
      <dsp:nvSpPr>
        <dsp:cNvPr id="0" name=""/>
        <dsp:cNvSpPr/>
      </dsp:nvSpPr>
      <dsp:spPr>
        <a:xfrm>
          <a:off x="367555" y="3845887"/>
          <a:ext cx="6490809" cy="480838"/>
        </a:xfrm>
        <a:prstGeom prst="rect">
          <a:avLst/>
        </a:prstGeom>
        <a:gradFill rotWithShape="0">
          <a:gsLst>
            <a:gs pos="0">
              <a:schemeClr val="accent2">
                <a:hueOff val="39038"/>
                <a:satOff val="-26876"/>
                <a:lumOff val="-6863"/>
                <a:alphaOff val="0"/>
                <a:tint val="65000"/>
                <a:shade val="92000"/>
                <a:satMod val="130000"/>
              </a:schemeClr>
            </a:gs>
            <a:gs pos="45000">
              <a:schemeClr val="accent2">
                <a:hueOff val="39038"/>
                <a:satOff val="-26876"/>
                <a:lumOff val="-6863"/>
                <a:alphaOff val="0"/>
                <a:tint val="60000"/>
                <a:shade val="99000"/>
                <a:satMod val="120000"/>
              </a:schemeClr>
            </a:gs>
            <a:gs pos="100000">
              <a:schemeClr val="accent2">
                <a:hueOff val="39038"/>
                <a:satOff val="-26876"/>
                <a:lumOff val="-6863"/>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666"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a:latin typeface="微軟正黑體" pitchFamily="34" charset="-120"/>
              <a:ea typeface="微軟正黑體" pitchFamily="34" charset="-120"/>
            </a:rPr>
            <a:t>邀請講座</a:t>
          </a:r>
          <a:endParaRPr lang="zh-TW" altLang="en-US" sz="2800" b="1" kern="1200" dirty="0">
            <a:latin typeface="微軟正黑體" pitchFamily="34" charset="-120"/>
            <a:ea typeface="微軟正黑體" pitchFamily="34" charset="-120"/>
          </a:endParaRPr>
        </a:p>
      </dsp:txBody>
      <dsp:txXfrm>
        <a:off x="367555" y="3845887"/>
        <a:ext cx="6490809" cy="480838"/>
      </dsp:txXfrm>
    </dsp:sp>
    <dsp:sp modelId="{6178965A-5E5F-43B5-AD8B-5FC605D6520A}">
      <dsp:nvSpPr>
        <dsp:cNvPr id="0" name=""/>
        <dsp:cNvSpPr/>
      </dsp:nvSpPr>
      <dsp:spPr>
        <a:xfrm>
          <a:off x="67031" y="3785782"/>
          <a:ext cx="601048" cy="60104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39038"/>
              <a:satOff val="-26876"/>
              <a:lumOff val="-6863"/>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85083-96E9-4BD0-A93C-3D83B2ABB9E0}">
      <dsp:nvSpPr>
        <dsp:cNvPr id="0" name=""/>
        <dsp:cNvSpPr/>
      </dsp:nvSpPr>
      <dsp:spPr>
        <a:xfrm>
          <a:off x="6795300" y="-206472"/>
          <a:ext cx="668058" cy="412944"/>
        </a:xfrm>
        <a:prstGeom prst="blockArc">
          <a:avLst>
            <a:gd name="adj1" fmla="val 18900000"/>
            <a:gd name="adj2" fmla="val 2700000"/>
            <a:gd name="adj3" fmla="val 343"/>
          </a:avLst>
        </a:pr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C25A1-718E-45DA-9E75-5AB80A8D8F89}">
      <dsp:nvSpPr>
        <dsp:cNvPr id="0" name=""/>
        <dsp:cNvSpPr/>
      </dsp:nvSpPr>
      <dsp:spPr>
        <a:xfrm>
          <a:off x="376404" y="246446"/>
          <a:ext cx="7737480" cy="492705"/>
        </a:xfrm>
        <a:prstGeom prst="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1085"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a:latin typeface="微軟正黑體" pitchFamily="34" charset="-120"/>
              <a:ea typeface="微軟正黑體" pitchFamily="34" charset="-120"/>
            </a:rPr>
            <a:t>定期召開會議（研習、參訪、備觀議課</a:t>
          </a:r>
          <a:r>
            <a:rPr lang="en-US" altLang="zh-TW" sz="2800" b="1" kern="1200">
              <a:latin typeface="微軟正黑體" pitchFamily="34" charset="-120"/>
              <a:ea typeface="微軟正黑體" pitchFamily="34" charset="-120"/>
            </a:rPr>
            <a:t>…</a:t>
          </a:r>
          <a:r>
            <a:rPr lang="zh-TW" altLang="en-US" sz="2800" b="1" kern="1200">
              <a:latin typeface="微軟正黑體" pitchFamily="34" charset="-120"/>
              <a:ea typeface="微軟正黑體" pitchFamily="34" charset="-120"/>
            </a:rPr>
            <a:t>）</a:t>
          </a:r>
          <a:endParaRPr lang="zh-TW" altLang="en-US" sz="2800" b="1" kern="1200" dirty="0">
            <a:latin typeface="微軟正黑體" pitchFamily="34" charset="-120"/>
            <a:ea typeface="微軟正黑體" pitchFamily="34" charset="-120"/>
          </a:endParaRPr>
        </a:p>
      </dsp:txBody>
      <dsp:txXfrm>
        <a:off x="376404" y="246446"/>
        <a:ext cx="7737480" cy="492705"/>
      </dsp:txXfrm>
    </dsp:sp>
    <dsp:sp modelId="{A24DB8DD-E4A2-47FB-9170-2318E5C1C0A3}">
      <dsp:nvSpPr>
        <dsp:cNvPr id="0" name=""/>
        <dsp:cNvSpPr/>
      </dsp:nvSpPr>
      <dsp:spPr>
        <a:xfrm>
          <a:off x="0" y="136837"/>
          <a:ext cx="615881" cy="61588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744460B1-94EF-4547-8D08-78E8CA83E3DD}">
      <dsp:nvSpPr>
        <dsp:cNvPr id="0" name=""/>
        <dsp:cNvSpPr/>
      </dsp:nvSpPr>
      <dsp:spPr>
        <a:xfrm>
          <a:off x="781688" y="985410"/>
          <a:ext cx="7332197" cy="492705"/>
        </a:xfrm>
        <a:prstGeom prst="rect">
          <a:avLst/>
        </a:prstGeom>
        <a:gradFill rotWithShape="0">
          <a:gsLst>
            <a:gs pos="0">
              <a:schemeClr val="accent2">
                <a:hueOff val="7808"/>
                <a:satOff val="-5375"/>
                <a:lumOff val="-1373"/>
                <a:alphaOff val="0"/>
                <a:tint val="65000"/>
                <a:shade val="92000"/>
                <a:satMod val="130000"/>
              </a:schemeClr>
            </a:gs>
            <a:gs pos="45000">
              <a:schemeClr val="accent2">
                <a:hueOff val="7808"/>
                <a:satOff val="-5375"/>
                <a:lumOff val="-1373"/>
                <a:alphaOff val="0"/>
                <a:tint val="60000"/>
                <a:shade val="99000"/>
                <a:satMod val="120000"/>
              </a:schemeClr>
            </a:gs>
            <a:gs pos="100000">
              <a:schemeClr val="accent2">
                <a:hueOff val="7808"/>
                <a:satOff val="-5375"/>
                <a:lumOff val="-1373"/>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1085"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dirty="0">
              <a:latin typeface="微軟正黑體" pitchFamily="34" charset="-120"/>
              <a:ea typeface="微軟正黑體" pitchFamily="34" charset="-120"/>
            </a:rPr>
            <a:t>簽到、照相、會議紀錄或相關資料蒐集</a:t>
          </a:r>
        </a:p>
      </dsp:txBody>
      <dsp:txXfrm>
        <a:off x="781688" y="985410"/>
        <a:ext cx="7332197" cy="492705"/>
      </dsp:txXfrm>
    </dsp:sp>
    <dsp:sp modelId="{5FA5EACE-C5F2-41C5-B9C8-CF740226F180}">
      <dsp:nvSpPr>
        <dsp:cNvPr id="0" name=""/>
        <dsp:cNvSpPr/>
      </dsp:nvSpPr>
      <dsp:spPr>
        <a:xfrm>
          <a:off x="473747" y="923822"/>
          <a:ext cx="615881" cy="61588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7808"/>
              <a:satOff val="-5375"/>
              <a:lumOff val="-1373"/>
              <a:alphaOff val="0"/>
            </a:schemeClr>
          </a:solidFill>
          <a:prstDash val="solid"/>
        </a:ln>
        <a:effectLst/>
      </dsp:spPr>
      <dsp:style>
        <a:lnRef idx="1">
          <a:scrgbClr r="0" g="0" b="0"/>
        </a:lnRef>
        <a:fillRef idx="2">
          <a:scrgbClr r="0" g="0" b="0"/>
        </a:fillRef>
        <a:effectRef idx="0">
          <a:scrgbClr r="0" g="0" b="0"/>
        </a:effectRef>
        <a:fontRef idx="minor"/>
      </dsp:style>
    </dsp:sp>
    <dsp:sp modelId="{0EBC70A9-88F0-4195-8FED-6EB3DE472020}">
      <dsp:nvSpPr>
        <dsp:cNvPr id="0" name=""/>
        <dsp:cNvSpPr/>
      </dsp:nvSpPr>
      <dsp:spPr>
        <a:xfrm>
          <a:off x="967014" y="1724374"/>
          <a:ext cx="7146871" cy="492705"/>
        </a:xfrm>
        <a:prstGeom prst="rect">
          <a:avLst/>
        </a:prstGeom>
        <a:gradFill rotWithShape="0">
          <a:gsLst>
            <a:gs pos="0">
              <a:schemeClr val="accent2">
                <a:hueOff val="15615"/>
                <a:satOff val="-10750"/>
                <a:lumOff val="-2745"/>
                <a:alphaOff val="0"/>
                <a:tint val="65000"/>
                <a:shade val="92000"/>
                <a:satMod val="130000"/>
              </a:schemeClr>
            </a:gs>
            <a:gs pos="45000">
              <a:schemeClr val="accent2">
                <a:hueOff val="15615"/>
                <a:satOff val="-10750"/>
                <a:lumOff val="-2745"/>
                <a:alphaOff val="0"/>
                <a:tint val="60000"/>
                <a:shade val="99000"/>
                <a:satMod val="120000"/>
              </a:schemeClr>
            </a:gs>
            <a:gs pos="100000">
              <a:schemeClr val="accent2">
                <a:hueOff val="15615"/>
                <a:satOff val="-10750"/>
                <a:lumOff val="-2745"/>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1085"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dirty="0">
              <a:solidFill>
                <a:srgbClr val="C00000"/>
              </a:solidFill>
              <a:latin typeface="微軟正黑體" pitchFamily="34" charset="-120"/>
              <a:ea typeface="微軟正黑體" pitchFamily="34" charset="-120"/>
            </a:rPr>
            <a:t>採購申請、經費結報</a:t>
          </a:r>
        </a:p>
      </dsp:txBody>
      <dsp:txXfrm>
        <a:off x="967014" y="1724374"/>
        <a:ext cx="7146871" cy="492705"/>
      </dsp:txXfrm>
    </dsp:sp>
    <dsp:sp modelId="{E65F897B-8A51-4917-B9C8-4D35991DE4BE}">
      <dsp:nvSpPr>
        <dsp:cNvPr id="0" name=""/>
        <dsp:cNvSpPr/>
      </dsp:nvSpPr>
      <dsp:spPr>
        <a:xfrm>
          <a:off x="659073" y="1662786"/>
          <a:ext cx="615881" cy="61588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15615"/>
              <a:satOff val="-10750"/>
              <a:lumOff val="-2745"/>
              <a:alphaOff val="0"/>
            </a:schemeClr>
          </a:solidFill>
          <a:prstDash val="solid"/>
        </a:ln>
        <a:effectLst/>
      </dsp:spPr>
      <dsp:style>
        <a:lnRef idx="1">
          <a:scrgbClr r="0" g="0" b="0"/>
        </a:lnRef>
        <a:fillRef idx="2">
          <a:scrgbClr r="0" g="0" b="0"/>
        </a:fillRef>
        <a:effectRef idx="0">
          <a:scrgbClr r="0" g="0" b="0"/>
        </a:effectRef>
        <a:fontRef idx="minor"/>
      </dsp:style>
    </dsp:sp>
    <dsp:sp modelId="{57884959-0577-4501-A8C8-0DE52970FA2C}">
      <dsp:nvSpPr>
        <dsp:cNvPr id="0" name=""/>
        <dsp:cNvSpPr/>
      </dsp:nvSpPr>
      <dsp:spPr>
        <a:xfrm>
          <a:off x="967014" y="2462870"/>
          <a:ext cx="7146871" cy="492705"/>
        </a:xfrm>
        <a:prstGeom prst="rect">
          <a:avLst/>
        </a:prstGeom>
        <a:gradFill rotWithShape="0">
          <a:gsLst>
            <a:gs pos="0">
              <a:schemeClr val="accent2">
                <a:hueOff val="23423"/>
                <a:satOff val="-16126"/>
                <a:lumOff val="-4118"/>
                <a:alphaOff val="0"/>
                <a:tint val="65000"/>
                <a:shade val="92000"/>
                <a:satMod val="130000"/>
              </a:schemeClr>
            </a:gs>
            <a:gs pos="45000">
              <a:schemeClr val="accent2">
                <a:hueOff val="23423"/>
                <a:satOff val="-16126"/>
                <a:lumOff val="-4118"/>
                <a:alphaOff val="0"/>
                <a:tint val="60000"/>
                <a:shade val="99000"/>
                <a:satMod val="120000"/>
              </a:schemeClr>
            </a:gs>
            <a:gs pos="100000">
              <a:schemeClr val="accent2">
                <a:hueOff val="23423"/>
                <a:satOff val="-16126"/>
                <a:lumOff val="-411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1085"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a:latin typeface="微軟正黑體" pitchFamily="34" charset="-120"/>
              <a:ea typeface="微軟正黑體" pitchFamily="34" charset="-120"/>
            </a:rPr>
            <a:t>彙整成果報告</a:t>
          </a:r>
          <a:endParaRPr lang="zh-TW" altLang="en-US" sz="2800" b="1" kern="1200" dirty="0">
            <a:latin typeface="微軟正黑體" pitchFamily="34" charset="-120"/>
            <a:ea typeface="微軟正黑體" pitchFamily="34" charset="-120"/>
          </a:endParaRPr>
        </a:p>
      </dsp:txBody>
      <dsp:txXfrm>
        <a:off x="967014" y="2462870"/>
        <a:ext cx="7146871" cy="492705"/>
      </dsp:txXfrm>
    </dsp:sp>
    <dsp:sp modelId="{5DF0DFC6-3903-497B-A3AA-D529551CF894}">
      <dsp:nvSpPr>
        <dsp:cNvPr id="0" name=""/>
        <dsp:cNvSpPr/>
      </dsp:nvSpPr>
      <dsp:spPr>
        <a:xfrm>
          <a:off x="659073" y="2401282"/>
          <a:ext cx="615881" cy="61588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23423"/>
              <a:satOff val="-16126"/>
              <a:lumOff val="-4118"/>
              <a:alphaOff val="0"/>
            </a:schemeClr>
          </a:solidFill>
          <a:prstDash val="solid"/>
        </a:ln>
        <a:effectLst/>
      </dsp:spPr>
      <dsp:style>
        <a:lnRef idx="1">
          <a:scrgbClr r="0" g="0" b="0"/>
        </a:lnRef>
        <a:fillRef idx="2">
          <a:scrgbClr r="0" g="0" b="0"/>
        </a:fillRef>
        <a:effectRef idx="0">
          <a:scrgbClr r="0" g="0" b="0"/>
        </a:effectRef>
        <a:fontRef idx="minor"/>
      </dsp:style>
    </dsp:sp>
    <dsp:sp modelId="{761EF4A4-42F8-4E22-B397-8128685C1036}">
      <dsp:nvSpPr>
        <dsp:cNvPr id="0" name=""/>
        <dsp:cNvSpPr/>
      </dsp:nvSpPr>
      <dsp:spPr>
        <a:xfrm>
          <a:off x="781688" y="3201834"/>
          <a:ext cx="7332197" cy="492705"/>
        </a:xfrm>
        <a:prstGeom prst="rect">
          <a:avLst/>
        </a:prstGeom>
        <a:gradFill rotWithShape="0">
          <a:gsLst>
            <a:gs pos="0">
              <a:schemeClr val="accent2">
                <a:hueOff val="31230"/>
                <a:satOff val="-21501"/>
                <a:lumOff val="-5490"/>
                <a:alphaOff val="0"/>
                <a:tint val="65000"/>
                <a:shade val="92000"/>
                <a:satMod val="130000"/>
              </a:schemeClr>
            </a:gs>
            <a:gs pos="45000">
              <a:schemeClr val="accent2">
                <a:hueOff val="31230"/>
                <a:satOff val="-21501"/>
                <a:lumOff val="-5490"/>
                <a:alphaOff val="0"/>
                <a:tint val="60000"/>
                <a:shade val="99000"/>
                <a:satMod val="120000"/>
              </a:schemeClr>
            </a:gs>
            <a:gs pos="100000">
              <a:schemeClr val="accent2">
                <a:hueOff val="31230"/>
                <a:satOff val="-21501"/>
                <a:lumOff val="-549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1085"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a:latin typeface="微軟正黑體" pitchFamily="34" charset="-120"/>
              <a:ea typeface="微軟正黑體" pitchFamily="34" charset="-120"/>
            </a:rPr>
            <a:t>填報成果資料或線上資料</a:t>
          </a:r>
          <a:endParaRPr lang="zh-TW" altLang="en-US" sz="2800" b="1" kern="1200" dirty="0">
            <a:latin typeface="微軟正黑體" pitchFamily="34" charset="-120"/>
            <a:ea typeface="微軟正黑體" pitchFamily="34" charset="-120"/>
          </a:endParaRPr>
        </a:p>
      </dsp:txBody>
      <dsp:txXfrm>
        <a:off x="781688" y="3201834"/>
        <a:ext cx="7332197" cy="492705"/>
      </dsp:txXfrm>
    </dsp:sp>
    <dsp:sp modelId="{0A945558-2CCF-4998-B4D5-10BD85455235}">
      <dsp:nvSpPr>
        <dsp:cNvPr id="0" name=""/>
        <dsp:cNvSpPr/>
      </dsp:nvSpPr>
      <dsp:spPr>
        <a:xfrm>
          <a:off x="473747" y="3140246"/>
          <a:ext cx="615881" cy="61588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31230"/>
              <a:satOff val="-21501"/>
              <a:lumOff val="-5490"/>
              <a:alphaOff val="0"/>
            </a:schemeClr>
          </a:solidFill>
          <a:prstDash val="solid"/>
        </a:ln>
        <a:effectLst/>
      </dsp:spPr>
      <dsp:style>
        <a:lnRef idx="1">
          <a:scrgbClr r="0" g="0" b="0"/>
        </a:lnRef>
        <a:fillRef idx="2">
          <a:scrgbClr r="0" g="0" b="0"/>
        </a:fillRef>
        <a:effectRef idx="0">
          <a:scrgbClr r="0" g="0" b="0"/>
        </a:effectRef>
        <a:fontRef idx="minor"/>
      </dsp:style>
    </dsp:sp>
    <dsp:sp modelId="{B21C6F4D-7FF8-4467-85C8-754DCB2383F2}">
      <dsp:nvSpPr>
        <dsp:cNvPr id="0" name=""/>
        <dsp:cNvSpPr/>
      </dsp:nvSpPr>
      <dsp:spPr>
        <a:xfrm>
          <a:off x="376404" y="3940798"/>
          <a:ext cx="7737480" cy="492705"/>
        </a:xfrm>
        <a:prstGeom prst="rect">
          <a:avLst/>
        </a:prstGeom>
        <a:gradFill rotWithShape="0">
          <a:gsLst>
            <a:gs pos="0">
              <a:schemeClr val="accent2">
                <a:hueOff val="39038"/>
                <a:satOff val="-26876"/>
                <a:lumOff val="-6863"/>
                <a:alphaOff val="0"/>
                <a:tint val="65000"/>
                <a:shade val="92000"/>
                <a:satMod val="130000"/>
              </a:schemeClr>
            </a:gs>
            <a:gs pos="45000">
              <a:schemeClr val="accent2">
                <a:hueOff val="39038"/>
                <a:satOff val="-26876"/>
                <a:lumOff val="-6863"/>
                <a:alphaOff val="0"/>
                <a:tint val="60000"/>
                <a:shade val="99000"/>
                <a:satMod val="120000"/>
              </a:schemeClr>
            </a:gs>
            <a:gs pos="100000">
              <a:schemeClr val="accent2">
                <a:hueOff val="39038"/>
                <a:satOff val="-26876"/>
                <a:lumOff val="-6863"/>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1085" tIns="71120" rIns="71120" bIns="71120" numCol="1" spcCol="1270" anchor="ctr" anchorCtr="0">
          <a:noAutofit/>
        </a:bodyPr>
        <a:lstStyle/>
        <a:p>
          <a:pPr marL="0" lvl="0" indent="0" algn="l" defTabSz="1244600" rtl="0">
            <a:lnSpc>
              <a:spcPct val="90000"/>
            </a:lnSpc>
            <a:spcBef>
              <a:spcPct val="0"/>
            </a:spcBef>
            <a:spcAft>
              <a:spcPct val="35000"/>
            </a:spcAft>
            <a:buNone/>
          </a:pPr>
          <a:r>
            <a:rPr lang="zh-TW" altLang="en-US" sz="2800" b="1" kern="1200">
              <a:latin typeface="微軟正黑體" pitchFamily="34" charset="-120"/>
              <a:ea typeface="微軟正黑體" pitchFamily="34" charset="-120"/>
            </a:rPr>
            <a:t>校內外成果分享</a:t>
          </a:r>
          <a:endParaRPr lang="zh-TW" altLang="en-US" sz="2800" b="1" kern="1200" dirty="0">
            <a:latin typeface="微軟正黑體" pitchFamily="34" charset="-120"/>
            <a:ea typeface="微軟正黑體" pitchFamily="34" charset="-120"/>
          </a:endParaRPr>
        </a:p>
      </dsp:txBody>
      <dsp:txXfrm>
        <a:off x="376404" y="3940798"/>
        <a:ext cx="7737480" cy="492705"/>
      </dsp:txXfrm>
    </dsp:sp>
    <dsp:sp modelId="{7FD16C5C-9D64-4916-8084-9C618182E560}">
      <dsp:nvSpPr>
        <dsp:cNvPr id="0" name=""/>
        <dsp:cNvSpPr/>
      </dsp:nvSpPr>
      <dsp:spPr>
        <a:xfrm>
          <a:off x="68463" y="3879210"/>
          <a:ext cx="615881" cy="61588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39038"/>
              <a:satOff val="-26876"/>
              <a:lumOff val="-6863"/>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DD47B-0710-4E47-B637-443D9D55EE79}" type="datetimeFigureOut">
              <a:rPr kumimoji="1" lang="zh-TW" altLang="en-US" smtClean="0"/>
              <a:pPr/>
              <a:t>2019/10/5</a:t>
            </a:fld>
            <a:endParaRPr kumimoji="1"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TW" altLang="en-US"/>
              <a:t>編輯母片文字樣式
第二層
第三層
第四層
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1EC29-EED0-1641-A095-94B8F2EA36EA}" type="slidenum">
              <a:rPr kumimoji="1" lang="zh-TW" altLang="en-US" smtClean="0"/>
              <a:pPr/>
              <a:t>‹#›</a:t>
            </a:fld>
            <a:endParaRPr kumimoji="1" lang="zh-TW" altLang="en-US"/>
          </a:p>
        </p:txBody>
      </p:sp>
    </p:spTree>
    <p:extLst>
      <p:ext uri="{BB962C8B-B14F-4D97-AF65-F5344CB8AC3E}">
        <p14:creationId xmlns:p14="http://schemas.microsoft.com/office/powerpoint/2010/main" val="94211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4A1EC29-EED0-1641-A095-94B8F2EA36EA}" type="slidenum">
              <a:rPr kumimoji="1" lang="zh-TW" altLang="en-US" smtClean="0"/>
              <a:pPr/>
              <a:t>1</a:t>
            </a:fld>
            <a:endParaRPr kumimoji="1" lang="zh-TW" altLang="en-US"/>
          </a:p>
        </p:txBody>
      </p:sp>
    </p:spTree>
    <p:extLst>
      <p:ext uri="{BB962C8B-B14F-4D97-AF65-F5344CB8AC3E}">
        <p14:creationId xmlns:p14="http://schemas.microsoft.com/office/powerpoint/2010/main" val="797250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5</a:t>
            </a:r>
            <a:r>
              <a:rPr lang="zh-TW" altLang="en-US" dirty="0"/>
              <a:t>類</a:t>
            </a:r>
            <a:r>
              <a:rPr lang="en-US" altLang="zh-TW" dirty="0"/>
              <a:t>10</a:t>
            </a:r>
            <a:r>
              <a:rPr lang="zh-TW" altLang="en-US" dirty="0"/>
              <a:t>樣不是壁壘分明</a:t>
            </a:r>
            <a:r>
              <a:rPr lang="en-US" altLang="zh-TW" dirty="0"/>
              <a:t>,</a:t>
            </a:r>
            <a:r>
              <a:rPr lang="zh-TW" altLang="en-US" dirty="0"/>
              <a:t>可以交互重疊使用</a:t>
            </a:r>
          </a:p>
        </p:txBody>
      </p:sp>
      <p:sp>
        <p:nvSpPr>
          <p:cNvPr id="4" name="投影片編號版面配置區 3"/>
          <p:cNvSpPr>
            <a:spLocks noGrp="1"/>
          </p:cNvSpPr>
          <p:nvPr>
            <p:ph type="sldNum" sz="quarter" idx="10"/>
          </p:nvPr>
        </p:nvSpPr>
        <p:spPr/>
        <p:txBody>
          <a:bodyPr/>
          <a:lstStyle/>
          <a:p>
            <a:fld id="{1942BA98-C3A1-4697-B059-906F888EA641}" type="slidenum">
              <a:rPr lang="zh-TW" altLang="en-US" smtClean="0"/>
              <a:pPr/>
              <a:t>53</a:t>
            </a:fld>
            <a:endParaRPr lang="zh-TW" altLang="en-US"/>
          </a:p>
        </p:txBody>
      </p:sp>
    </p:spTree>
    <p:extLst>
      <p:ext uri="{BB962C8B-B14F-4D97-AF65-F5344CB8AC3E}">
        <p14:creationId xmlns:p14="http://schemas.microsoft.com/office/powerpoint/2010/main" val="83010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教學輔導教師社群由臺北市立大學拍攝一系列教學輔導教師的微電影</a:t>
            </a:r>
            <a:endParaRPr lang="en-US" altLang="zh-TW" dirty="0"/>
          </a:p>
          <a:p>
            <a:r>
              <a:rPr lang="zh-TW" altLang="en-US" dirty="0"/>
              <a:t>北園國小藝術領域社群學生學習故事微電影輕鬆版網址連結</a:t>
            </a:r>
            <a:r>
              <a:rPr lang="en-US" altLang="zh-TW" dirty="0"/>
              <a:t>:https://www.youtube.com/watch?v=J0NNE0fqdYE</a:t>
            </a:r>
            <a:endParaRPr lang="zh-TW" altLang="en-US" dirty="0"/>
          </a:p>
        </p:txBody>
      </p:sp>
      <p:sp>
        <p:nvSpPr>
          <p:cNvPr id="4" name="投影片編號版面配置區 3"/>
          <p:cNvSpPr>
            <a:spLocks noGrp="1"/>
          </p:cNvSpPr>
          <p:nvPr>
            <p:ph type="sldNum" sz="quarter" idx="10"/>
          </p:nvPr>
        </p:nvSpPr>
        <p:spPr/>
        <p:txBody>
          <a:bodyPr/>
          <a:lstStyle/>
          <a:p>
            <a:fld id="{1942BA98-C3A1-4697-B059-906F888EA641}" type="slidenum">
              <a:rPr lang="zh-TW" altLang="en-US" smtClean="0"/>
              <a:pPr/>
              <a:t>54</a:t>
            </a:fld>
            <a:endParaRPr lang="zh-TW" altLang="en-US"/>
          </a:p>
        </p:txBody>
      </p:sp>
    </p:spTree>
    <p:extLst>
      <p:ext uri="{BB962C8B-B14F-4D97-AF65-F5344CB8AC3E}">
        <p14:creationId xmlns:p14="http://schemas.microsoft.com/office/powerpoint/2010/main" val="358782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教學輔導教師社群由臺北市立大學拍攝一系列教學輔導教師的微電影</a:t>
            </a:r>
            <a:endParaRPr lang="en-US" altLang="zh-TW" dirty="0"/>
          </a:p>
          <a:p>
            <a:r>
              <a:rPr lang="zh-TW" altLang="en-US" dirty="0"/>
              <a:t>北園國小藝術領域社群學生學習故事微電影輕鬆版網址連結</a:t>
            </a:r>
            <a:r>
              <a:rPr lang="en-US" altLang="zh-TW" dirty="0"/>
              <a:t>:https://www.youtube.com/watch?v=J0NNE0fqdYE</a:t>
            </a:r>
            <a:endParaRPr lang="zh-TW" altLang="en-US" dirty="0"/>
          </a:p>
        </p:txBody>
      </p:sp>
      <p:sp>
        <p:nvSpPr>
          <p:cNvPr id="4" name="投影片編號版面配置區 3"/>
          <p:cNvSpPr>
            <a:spLocks noGrp="1"/>
          </p:cNvSpPr>
          <p:nvPr>
            <p:ph type="sldNum" sz="quarter" idx="10"/>
          </p:nvPr>
        </p:nvSpPr>
        <p:spPr/>
        <p:txBody>
          <a:bodyPr/>
          <a:lstStyle/>
          <a:p>
            <a:fld id="{1942BA98-C3A1-4697-B059-906F888EA641}" type="slidenum">
              <a:rPr lang="zh-TW" altLang="en-US" smtClean="0"/>
              <a:pPr/>
              <a:t>55</a:t>
            </a:fld>
            <a:endParaRPr lang="zh-TW" altLang="en-US"/>
          </a:p>
        </p:txBody>
      </p:sp>
    </p:spTree>
    <p:extLst>
      <p:ext uri="{BB962C8B-B14F-4D97-AF65-F5344CB8AC3E}">
        <p14:creationId xmlns:p14="http://schemas.microsoft.com/office/powerpoint/2010/main" val="1960741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教學輔導教師社群由臺北市立大學拍攝一系列教學輔導教師的微電影</a:t>
            </a:r>
            <a:endParaRPr lang="en-US" altLang="zh-TW" dirty="0"/>
          </a:p>
          <a:p>
            <a:r>
              <a:rPr lang="zh-TW" altLang="en-US" dirty="0"/>
              <a:t>北園國小藝術領域社群學生學習故事微電影輕鬆版網址連結</a:t>
            </a:r>
            <a:r>
              <a:rPr lang="en-US" altLang="zh-TW" dirty="0"/>
              <a:t>:https://www.youtube.com/watch?v=J0NNE0fqdYE</a:t>
            </a:r>
            <a:endParaRPr lang="zh-TW" altLang="en-US" dirty="0"/>
          </a:p>
        </p:txBody>
      </p:sp>
      <p:sp>
        <p:nvSpPr>
          <p:cNvPr id="4" name="投影片編號版面配置區 3"/>
          <p:cNvSpPr>
            <a:spLocks noGrp="1"/>
          </p:cNvSpPr>
          <p:nvPr>
            <p:ph type="sldNum" sz="quarter" idx="10"/>
          </p:nvPr>
        </p:nvSpPr>
        <p:spPr/>
        <p:txBody>
          <a:bodyPr/>
          <a:lstStyle/>
          <a:p>
            <a:fld id="{1942BA98-C3A1-4697-B059-906F888EA641}" type="slidenum">
              <a:rPr lang="zh-TW" altLang="en-US" smtClean="0"/>
              <a:pPr/>
              <a:t>56</a:t>
            </a:fld>
            <a:endParaRPr lang="zh-TW" altLang="en-US"/>
          </a:p>
        </p:txBody>
      </p:sp>
    </p:spTree>
    <p:extLst>
      <p:ext uri="{BB962C8B-B14F-4D97-AF65-F5344CB8AC3E}">
        <p14:creationId xmlns:p14="http://schemas.microsoft.com/office/powerpoint/2010/main" val="173885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ADBA8A4C-CEE7-4500-8E21-BEB2B1C47366}" type="slidenum">
              <a:rPr lang="zh-TW" altLang="en-US" smtClean="0"/>
              <a:pPr/>
              <a:t>60</a:t>
            </a:fld>
            <a:endParaRPr lang="zh-TW" altLang="en-US"/>
          </a:p>
        </p:txBody>
      </p:sp>
    </p:spTree>
    <p:extLst>
      <p:ext uri="{BB962C8B-B14F-4D97-AF65-F5344CB8AC3E}">
        <p14:creationId xmlns:p14="http://schemas.microsoft.com/office/powerpoint/2010/main" val="2964586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4A1EC29-EED0-1641-A095-94B8F2EA36EA}" type="slidenum">
              <a:rPr kumimoji="1" lang="zh-TW" altLang="en-US" smtClean="0"/>
              <a:pPr/>
              <a:t>70</a:t>
            </a:fld>
            <a:endParaRPr kumimoji="1" lang="zh-TW" altLang="en-US"/>
          </a:p>
        </p:txBody>
      </p:sp>
    </p:spTree>
    <p:extLst>
      <p:ext uri="{BB962C8B-B14F-4D97-AF65-F5344CB8AC3E}">
        <p14:creationId xmlns:p14="http://schemas.microsoft.com/office/powerpoint/2010/main" val="3758601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93D1630C-26BD-4C3C-8246-D525E0BD3594}" type="slidenum">
              <a:rPr lang="zh-TW" altLang="en-US" smtClean="0"/>
              <a:pPr>
                <a:defRPr/>
              </a:pPr>
              <a:t>78</a:t>
            </a:fld>
            <a:endParaRPr lang="en-US" altLang="zh-TW" dirty="0"/>
          </a:p>
        </p:txBody>
      </p:sp>
    </p:spTree>
    <p:extLst>
      <p:ext uri="{BB962C8B-B14F-4D97-AF65-F5344CB8AC3E}">
        <p14:creationId xmlns:p14="http://schemas.microsoft.com/office/powerpoint/2010/main" val="96062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4A1EC29-EED0-1641-A095-94B8F2EA36EA}" type="slidenum">
              <a:rPr kumimoji="1" lang="zh-TW" altLang="en-US" smtClean="0"/>
              <a:pPr/>
              <a:t>2</a:t>
            </a:fld>
            <a:endParaRPr kumimoji="1" lang="zh-TW" altLang="en-US"/>
          </a:p>
        </p:txBody>
      </p:sp>
    </p:spTree>
    <p:extLst>
      <p:ext uri="{BB962C8B-B14F-4D97-AF65-F5344CB8AC3E}">
        <p14:creationId xmlns:p14="http://schemas.microsoft.com/office/powerpoint/2010/main" val="85377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600" dirty="0"/>
              <a:t>本頁可稍做說明釋疑：</a:t>
            </a:r>
            <a:endParaRPr lang="en-US" altLang="zh-TW" sz="1600" dirty="0"/>
          </a:p>
          <a:p>
            <a:r>
              <a:rPr lang="en-US" altLang="zh-TW" sz="1600" dirty="0"/>
              <a:t>1. </a:t>
            </a:r>
            <a:r>
              <a:rPr lang="zh-TW" altLang="en-US" sz="1600" dirty="0"/>
              <a:t>彙整及上傳：</a:t>
            </a:r>
            <a:r>
              <a:rPr lang="en-US" altLang="zh-TW" sz="1600" dirty="0"/>
              <a:t>108</a:t>
            </a:r>
            <a:r>
              <a:rPr lang="zh-TW" altLang="en-US" sz="1600" dirty="0"/>
              <a:t>年</a:t>
            </a:r>
            <a:r>
              <a:rPr lang="en-US" altLang="zh-TW" sz="1600" dirty="0"/>
              <a:t>10</a:t>
            </a:r>
            <a:r>
              <a:rPr lang="zh-TW" altLang="en-US" sz="1600" dirty="0"/>
              <a:t>月</a:t>
            </a:r>
            <a:r>
              <a:rPr lang="en-US" altLang="zh-TW" sz="1600" dirty="0"/>
              <a:t>18</a:t>
            </a:r>
            <a:r>
              <a:rPr lang="zh-TW" altLang="en-US" sz="1600" dirty="0"/>
              <a:t>日前</a:t>
            </a:r>
            <a:endParaRPr lang="en-US" altLang="zh-TW" sz="1600" dirty="0"/>
          </a:p>
          <a:p>
            <a:r>
              <a:rPr lang="en-US" altLang="zh-TW" sz="1600" dirty="0"/>
              <a:t>2. </a:t>
            </a:r>
            <a:r>
              <a:rPr lang="zh-TW" altLang="en-US" sz="1600" dirty="0"/>
              <a:t>校本備觀議表件：所指為學校討論後所訂定之備觀議課表件。</a:t>
            </a:r>
            <a:endParaRPr lang="en-US" altLang="zh-TW" sz="1600" dirty="0"/>
          </a:p>
          <a:p>
            <a:r>
              <a:rPr lang="en-US" altLang="zh-TW" sz="1600" dirty="0"/>
              <a:t>3. </a:t>
            </a:r>
            <a:r>
              <a:rPr lang="zh-TW" altLang="en-US" sz="1600" dirty="0"/>
              <a:t>相關記錄留存學校，做為教師成長規劃使用。</a:t>
            </a:r>
          </a:p>
        </p:txBody>
      </p:sp>
      <p:sp>
        <p:nvSpPr>
          <p:cNvPr id="4" name="投影片編號版面配置區 3"/>
          <p:cNvSpPr>
            <a:spLocks noGrp="1"/>
          </p:cNvSpPr>
          <p:nvPr>
            <p:ph type="sldNum" sz="quarter" idx="5"/>
          </p:nvPr>
        </p:nvSpPr>
        <p:spPr/>
        <p:txBody>
          <a:bodyPr/>
          <a:lstStyle/>
          <a:p>
            <a:fld id="{74A1EC29-EED0-1641-A095-94B8F2EA36EA}" type="slidenum">
              <a:rPr kumimoji="1" lang="zh-TW" altLang="en-US" smtClean="0"/>
              <a:pPr/>
              <a:t>9</a:t>
            </a:fld>
            <a:endParaRPr kumimoji="1" lang="zh-TW" altLang="en-US"/>
          </a:p>
        </p:txBody>
      </p:sp>
    </p:spTree>
    <p:extLst>
      <p:ext uri="{BB962C8B-B14F-4D97-AF65-F5344CB8AC3E}">
        <p14:creationId xmlns:p14="http://schemas.microsoft.com/office/powerpoint/2010/main" val="235299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4A1EC29-EED0-1641-A095-94B8F2EA36EA}" type="slidenum">
              <a:rPr kumimoji="1" lang="zh-TW" altLang="en-US" smtClean="0"/>
              <a:pPr/>
              <a:t>12</a:t>
            </a:fld>
            <a:endParaRPr kumimoji="1" lang="zh-TW" altLang="en-US"/>
          </a:p>
        </p:txBody>
      </p:sp>
    </p:spTree>
    <p:extLst>
      <p:ext uri="{BB962C8B-B14F-4D97-AF65-F5344CB8AC3E}">
        <p14:creationId xmlns:p14="http://schemas.microsoft.com/office/powerpoint/2010/main" val="110587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689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itchFamily="34" charset="0"/>
                <a:ea typeface="新細明體" pitchFamily="18" charset="-120"/>
              </a:defRPr>
            </a:lvl1pPr>
            <a:lvl2pPr marL="742950" indent="-285750" eaLnBrk="0" hangingPunct="0">
              <a:spcBef>
                <a:spcPct val="30000"/>
              </a:spcBef>
              <a:defRPr kumimoji="1" sz="1200">
                <a:solidFill>
                  <a:schemeClr val="tx1"/>
                </a:solidFill>
                <a:latin typeface="Calibri" pitchFamily="34" charset="0"/>
                <a:ea typeface="新細明體" pitchFamily="18" charset="-120"/>
              </a:defRPr>
            </a:lvl2pPr>
            <a:lvl3pPr marL="1143000" indent="-228600" eaLnBrk="0" hangingPunct="0">
              <a:spcBef>
                <a:spcPct val="30000"/>
              </a:spcBef>
              <a:defRPr kumimoji="1" sz="1200">
                <a:solidFill>
                  <a:schemeClr val="tx1"/>
                </a:solidFill>
                <a:latin typeface="Calibri" pitchFamily="34" charset="0"/>
                <a:ea typeface="新細明體" pitchFamily="18" charset="-120"/>
              </a:defRPr>
            </a:lvl3pPr>
            <a:lvl4pPr marL="1600200" indent="-228600" eaLnBrk="0" hangingPunct="0">
              <a:spcBef>
                <a:spcPct val="30000"/>
              </a:spcBef>
              <a:defRPr kumimoji="1" sz="1200">
                <a:solidFill>
                  <a:schemeClr val="tx1"/>
                </a:solidFill>
                <a:latin typeface="Calibri" pitchFamily="34" charset="0"/>
                <a:ea typeface="新細明體" pitchFamily="18" charset="-120"/>
              </a:defRPr>
            </a:lvl4pPr>
            <a:lvl5pPr marL="2057400" indent="-228600" eaLnBrk="0" hangingPunct="0">
              <a:spcBef>
                <a:spcPct val="30000"/>
              </a:spcBef>
              <a:defRPr kumimoji="1"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eaLnBrk="1" hangingPunct="1">
              <a:spcBef>
                <a:spcPct val="0"/>
              </a:spcBef>
            </a:pPr>
            <a:fld id="{24AF2ED2-5693-45CF-B2EE-51E48147C321}" type="slidenum">
              <a:rPr lang="zh-TW" altLang="en-US" smtClean="0">
                <a:latin typeface="Arial" pitchFamily="34" charset="0"/>
              </a:rPr>
              <a:pPr eaLnBrk="1" hangingPunct="1">
                <a:spcBef>
                  <a:spcPct val="0"/>
                </a:spcBef>
              </a:pPr>
              <a:t>13</a:t>
            </a:fld>
            <a:endParaRPr lang="en-US" altLang="zh-TW">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臺南市立國民中小學校長及教師公開授課相關事宜</a:t>
            </a:r>
            <a:endParaRPr kumimoji="1" lang="zh-TW" altLang="en-US" dirty="0"/>
          </a:p>
        </p:txBody>
      </p:sp>
      <p:sp>
        <p:nvSpPr>
          <p:cNvPr id="4" name="投影片編號版面配置區 3"/>
          <p:cNvSpPr>
            <a:spLocks noGrp="1"/>
          </p:cNvSpPr>
          <p:nvPr>
            <p:ph type="sldNum" sz="quarter" idx="5"/>
          </p:nvPr>
        </p:nvSpPr>
        <p:spPr/>
        <p:txBody>
          <a:bodyPr/>
          <a:lstStyle/>
          <a:p>
            <a:fld id="{74A1EC29-EED0-1641-A095-94B8F2EA36EA}" type="slidenum">
              <a:rPr kumimoji="1" lang="zh-TW" altLang="en-US" smtClean="0"/>
              <a:pPr/>
              <a:t>15</a:t>
            </a:fld>
            <a:endParaRPr kumimoji="1" lang="zh-TW" altLang="en-US"/>
          </a:p>
        </p:txBody>
      </p:sp>
    </p:spTree>
    <p:extLst>
      <p:ext uri="{BB962C8B-B14F-4D97-AF65-F5344CB8AC3E}">
        <p14:creationId xmlns:p14="http://schemas.microsoft.com/office/powerpoint/2010/main" val="256304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4A1EC29-EED0-1641-A095-94B8F2EA36EA}" type="slidenum">
              <a:rPr kumimoji="1" lang="zh-TW" altLang="en-US" smtClean="0"/>
              <a:pPr/>
              <a:t>28</a:t>
            </a:fld>
            <a:endParaRPr kumimoji="1" lang="zh-TW" altLang="en-US"/>
          </a:p>
        </p:txBody>
      </p:sp>
    </p:spTree>
    <p:extLst>
      <p:ext uri="{BB962C8B-B14F-4D97-AF65-F5344CB8AC3E}">
        <p14:creationId xmlns:p14="http://schemas.microsoft.com/office/powerpoint/2010/main" val="306873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5F1417A-7071-41C3-964C-9CF788FED4B2}" type="slidenum">
              <a:rPr lang="zh-TW" altLang="en-US" smtClean="0"/>
              <a:pPr/>
              <a:t>33</a:t>
            </a:fld>
            <a:endParaRPr lang="zh-TW" altLang="en-US"/>
          </a:p>
        </p:txBody>
      </p:sp>
    </p:spTree>
    <p:extLst>
      <p:ext uri="{BB962C8B-B14F-4D97-AF65-F5344CB8AC3E}">
        <p14:creationId xmlns:p14="http://schemas.microsoft.com/office/powerpoint/2010/main" val="1089259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4A1EC29-EED0-1641-A095-94B8F2EA36EA}" type="slidenum">
              <a:rPr kumimoji="1" lang="zh-TW" altLang="en-US" smtClean="0"/>
              <a:pPr/>
              <a:t>38</a:t>
            </a:fld>
            <a:endParaRPr kumimoji="1" lang="zh-TW" altLang="en-US"/>
          </a:p>
        </p:txBody>
      </p:sp>
    </p:spTree>
    <p:extLst>
      <p:ext uri="{BB962C8B-B14F-4D97-AF65-F5344CB8AC3E}">
        <p14:creationId xmlns:p14="http://schemas.microsoft.com/office/powerpoint/2010/main" val="370519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170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101007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756345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2" name="组合 1"/>
          <p:cNvGrpSpPr/>
          <p:nvPr userDrawn="1"/>
        </p:nvGrpSpPr>
        <p:grpSpPr>
          <a:xfrm>
            <a:off x="281525" y="0"/>
            <a:ext cx="105725" cy="962147"/>
            <a:chOff x="281524" y="0"/>
            <a:chExt cx="105725" cy="721610"/>
          </a:xfrm>
          <a:solidFill>
            <a:srgbClr val="FDA907"/>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3" name="组合 6"/>
          <p:cNvGrpSpPr/>
          <p:nvPr userDrawn="1"/>
        </p:nvGrpSpPr>
        <p:grpSpPr>
          <a:xfrm rot="10800000">
            <a:off x="8801757" y="6617464"/>
            <a:ext cx="105725" cy="240536"/>
            <a:chOff x="281524" y="0"/>
            <a:chExt cx="105725" cy="721610"/>
          </a:xfrm>
          <a:solidFill>
            <a:srgbClr val="FDA907"/>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94408131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bg>
      <p:bgPr>
        <a:solidFill>
          <a:srgbClr val="FFFB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593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40C2F5-0268-474E-9951-7B1ED322A474}"/>
              </a:ext>
            </a:extLst>
          </p:cNvPr>
          <p:cNvSpPr>
            <a:spLocks noGrp="1"/>
          </p:cNvSpPr>
          <p:nvPr>
            <p:ph type="title"/>
          </p:nvPr>
        </p:nvSpPr>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A16913D-A628-43D9-B9F7-74B6A5A05B20}"/>
              </a:ext>
            </a:extLst>
          </p:cNvPr>
          <p:cNvSpPr>
            <a:spLocks noGrp="1"/>
          </p:cNvSpPr>
          <p:nvPr>
            <p:ph type="body"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3B708D8-CC83-4472-85F5-5AB207FB783B}"/>
              </a:ext>
            </a:extLst>
          </p:cNvPr>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5" name="頁尾版面配置區 4">
            <a:extLst>
              <a:ext uri="{FF2B5EF4-FFF2-40B4-BE49-F238E27FC236}">
                <a16:creationId xmlns:a16="http://schemas.microsoft.com/office/drawing/2014/main" id="{A11A248C-E7F5-4D06-B228-B03ECC10ECD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41AB787-1142-4AB2-9827-6B79C443290F}"/>
              </a:ext>
            </a:extLst>
          </p:cNvPr>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390659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97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1820384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22960" y="2582334"/>
            <a:ext cx="3703320" cy="3286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63440" y="2582334"/>
            <a:ext cx="3703320" cy="3286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310594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3651401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TW" altLang="en-US"/>
          </a:p>
        </p:txBody>
      </p:sp>
      <p:sp>
        <p:nvSpPr>
          <p:cNvPr id="9" name="Slide Number Placeholder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380581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BBEAD13-0566-4C6C-97E7-55F17F24B09F}" type="datetimeFigureOut">
              <a:rPr lang="zh-TW" altLang="en-US" smtClean="0"/>
              <a:pPr/>
              <a:t>2019/10/5</a:t>
            </a:fld>
            <a:endParaRPr lang="zh-TW"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182311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pPr/>
              <a:t>2019/10/5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1178138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986020"/>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9009" y="1562327"/>
            <a:ext cx="7543801" cy="4023360"/>
          </a:xfrm>
          <a:prstGeom prst="rect">
            <a:avLst/>
          </a:prstGeom>
        </p:spPr>
        <p:txBody>
          <a:bodyPr vert="horz" lIns="0" tIns="45720" rIns="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BBEAD13-0566-4C6C-97E7-55F17F24B09F}" type="datetimeFigureOut">
              <a:rPr lang="zh-TW" altLang="en-US" smtClean="0"/>
              <a:pPr/>
              <a:t>2019/10/5</a:t>
            </a:fld>
            <a:endParaRPr lang="zh-TW"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73DA0BB7-265A-403C-9275-D587AB510EDC}" type="slidenum">
              <a:rPr lang="zh-TW" altLang="en-US" smtClean="0"/>
              <a:pPr/>
              <a:t>‹#›</a:t>
            </a:fld>
            <a:endParaRPr lang="zh-TW" altLang="en-US"/>
          </a:p>
        </p:txBody>
      </p:sp>
      <p:cxnSp>
        <p:nvCxnSpPr>
          <p:cNvPr id="10" name="Straight Connector 9"/>
          <p:cNvCxnSpPr/>
          <p:nvPr/>
        </p:nvCxnSpPr>
        <p:spPr>
          <a:xfrm>
            <a:off x="934143" y="1278489"/>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9681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76" r:id="rId14"/>
  </p:sldLayoutIdLst>
  <p:txStyles>
    <p:title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b="1"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01%20&#25945;&#24107;&#23560;&#26989;&#30332;&#23637;&#23526;&#36368;&#26041;&#26696;&#20316;&#26989;&#35201;&#40670;.pdf"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03%20&#23416;&#24605;&#36948;&#35264;&#35506;&#34920;.doc" TargetMode="External"/><Relationship Id="rId2" Type="http://schemas.openxmlformats.org/officeDocument/2006/relationships/hyperlink" Target="02%20107&#24180;&#19977;&#39006;&#35469;&#35657;&#25163;&#20874;.docx" TargetMode="External"/><Relationship Id="rId1" Type="http://schemas.openxmlformats.org/officeDocument/2006/relationships/slideLayout" Target="../slideLayouts/slideLayout12.xml"/><Relationship Id="rId4" Type="http://schemas.openxmlformats.org/officeDocument/2006/relationships/hyperlink" Target="04%20&#35264;&#35506;&#32000;&#37636;&#34920;(&#23416;&#32722;&#20849;&#21516;&#39636;).docx"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hyperlink" Target="&#38468;&#20214;5-&#35264;&#23519;&#28966;&#40670;&#33287;&#35264;&#23519;&#24037;&#20855;&#30340;&#36984;&#25799;.docx"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02%20107&#24180;&#19977;&#39006;&#35469;&#35657;&#25163;&#20874;.docx"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hyperlink" Target="04%20&#35264;&#35506;&#32000;&#37636;&#34920;(&#23416;&#32722;&#20849;&#21516;&#39636;).docx" TargetMode="External"/><Relationship Id="rId4" Type="http://schemas.openxmlformats.org/officeDocument/2006/relationships/hyperlink" Target="03%20&#23416;&#24605;&#36948;&#35264;&#35506;&#34920;.doc" TargetMode="Externa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17259_&#33274;&#21335;&#24066;107&#23416;&#24180;&#24230;&#31038;&#32676;&#30003;&#36774;.doc" TargetMode="External"/><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7.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4294967295"/>
          </p:nvPr>
        </p:nvSpPr>
        <p:spPr>
          <a:xfrm>
            <a:off x="406716" y="4613070"/>
            <a:ext cx="7451725" cy="524089"/>
          </a:xfrm>
        </p:spPr>
        <p:txBody>
          <a:bodyPr>
            <a:normAutofit/>
          </a:bodyPr>
          <a:lstStyle/>
          <a:p>
            <a:r>
              <a:rPr lang="zh-TW" altLang="en-US" b="0" dirty="0">
                <a:solidFill>
                  <a:schemeClr val="tx1"/>
                </a:solidFill>
                <a:latin typeface="微軟正黑體" pitchFamily="34" charset="-120"/>
                <a:ea typeface="微軟正黑體" pitchFamily="34" charset="-120"/>
              </a:rPr>
              <a:t>新課綱專案辦公室  曾鼎育  課程督學</a:t>
            </a:r>
            <a:endParaRPr lang="en-US" altLang="zh-TW" b="0" dirty="0">
              <a:solidFill>
                <a:schemeClr val="tx1"/>
              </a:solidFill>
              <a:latin typeface="微軟正黑體" pitchFamily="34" charset="-120"/>
              <a:ea typeface="微軟正黑體" pitchFamily="34" charset="-120"/>
            </a:endParaRPr>
          </a:p>
        </p:txBody>
      </p:sp>
      <p:sp>
        <p:nvSpPr>
          <p:cNvPr id="2" name="標題 1"/>
          <p:cNvSpPr>
            <a:spLocks noGrp="1"/>
          </p:cNvSpPr>
          <p:nvPr>
            <p:ph type="ctrTitle" idx="4294967295"/>
          </p:nvPr>
        </p:nvSpPr>
        <p:spPr>
          <a:xfrm>
            <a:off x="755576" y="2629353"/>
            <a:ext cx="7845425" cy="1152128"/>
          </a:xfrm>
        </p:spPr>
        <p:txBody>
          <a:bodyPr anchor="ctr">
            <a:noAutofit/>
          </a:bodyPr>
          <a:lstStyle/>
          <a:p>
            <a:pPr algn="ctr"/>
            <a:r>
              <a:rPr lang="zh-TW" altLang="en-US" sz="6000" b="1" dirty="0">
                <a:solidFill>
                  <a:srgbClr val="002060"/>
                </a:solidFill>
                <a:latin typeface="微軟正黑體" pitchFamily="34" charset="-120"/>
                <a:ea typeface="微軟正黑體" pitchFamily="34" charset="-120"/>
              </a:rPr>
              <a:t>分區輔導研習</a:t>
            </a:r>
          </a:p>
        </p:txBody>
      </p:sp>
      <p:sp>
        <p:nvSpPr>
          <p:cNvPr id="4" name="文字方塊 3">
            <a:extLst>
              <a:ext uri="{FF2B5EF4-FFF2-40B4-BE49-F238E27FC236}">
                <a16:creationId xmlns:a16="http://schemas.microsoft.com/office/drawing/2014/main" id="{938F13FE-B7E2-4C06-9453-AF300F3A6FCA}"/>
              </a:ext>
            </a:extLst>
          </p:cNvPr>
          <p:cNvSpPr txBox="1"/>
          <p:nvPr/>
        </p:nvSpPr>
        <p:spPr>
          <a:xfrm>
            <a:off x="648679" y="188640"/>
            <a:ext cx="7846640" cy="1708160"/>
          </a:xfrm>
          <a:prstGeom prst="rect">
            <a:avLst/>
          </a:prstGeom>
          <a:noFill/>
        </p:spPr>
        <p:txBody>
          <a:bodyPr wrap="square" rtlCol="0">
            <a:spAutoFit/>
          </a:bodyPr>
          <a:lstStyle/>
          <a:p>
            <a:pPr algn="ctr"/>
            <a:r>
              <a:rPr lang="zh-TW" altLang="en-US" sz="3500" b="1" dirty="0">
                <a:solidFill>
                  <a:prstClr val="black"/>
                </a:solidFill>
                <a:latin typeface="微軟正黑體" pitchFamily="34" charset="-120"/>
                <a:ea typeface="微軟正黑體" pitchFamily="34" charset="-120"/>
              </a:rPr>
              <a:t>臺南市</a:t>
            </a:r>
            <a:r>
              <a:rPr lang="en-US" altLang="zh-TW" sz="3500" b="1" dirty="0">
                <a:solidFill>
                  <a:prstClr val="black"/>
                </a:solidFill>
                <a:latin typeface="微軟正黑體" pitchFamily="34" charset="-120"/>
                <a:ea typeface="微軟正黑體" pitchFamily="34" charset="-120"/>
              </a:rPr>
              <a:t>108</a:t>
            </a:r>
            <a:r>
              <a:rPr lang="zh-TW" altLang="en-US" sz="3500" b="1" dirty="0">
                <a:solidFill>
                  <a:prstClr val="black"/>
                </a:solidFill>
                <a:latin typeface="微軟正黑體" pitchFamily="34" charset="-120"/>
                <a:ea typeface="微軟正黑體" pitchFamily="34" charset="-120"/>
              </a:rPr>
              <a:t>學年度</a:t>
            </a:r>
            <a:endParaRPr lang="en-US" altLang="zh-TW" sz="3500" b="1" dirty="0">
              <a:solidFill>
                <a:prstClr val="black"/>
              </a:solidFill>
              <a:latin typeface="微軟正黑體" pitchFamily="34" charset="-120"/>
              <a:ea typeface="微軟正黑體" pitchFamily="34" charset="-120"/>
            </a:endParaRPr>
          </a:p>
          <a:p>
            <a:pPr algn="ctr"/>
            <a:r>
              <a:rPr lang="zh-TW" altLang="en-US" sz="3500" b="1" dirty="0">
                <a:solidFill>
                  <a:prstClr val="black"/>
                </a:solidFill>
                <a:latin typeface="微軟正黑體" pitchFamily="34" charset="-120"/>
                <a:ea typeface="微軟正黑體" pitchFamily="34" charset="-120"/>
              </a:rPr>
              <a:t>校長及教師專業發展中心</a:t>
            </a:r>
            <a:endParaRPr lang="en-US" altLang="zh-TW" sz="3500" b="1" dirty="0">
              <a:solidFill>
                <a:prstClr val="black"/>
              </a:solidFill>
              <a:latin typeface="微軟正黑體" pitchFamily="34" charset="-120"/>
              <a:ea typeface="微軟正黑體" pitchFamily="34" charset="-120"/>
            </a:endParaRPr>
          </a:p>
          <a:p>
            <a:pPr algn="ctr"/>
            <a:r>
              <a:rPr lang="zh-TW" altLang="en-US" sz="3500" b="1" dirty="0">
                <a:solidFill>
                  <a:prstClr val="black"/>
                </a:solidFill>
                <a:latin typeface="微軟正黑體" pitchFamily="34" charset="-120"/>
                <a:ea typeface="微軟正黑體" pitchFamily="34" charset="-120"/>
              </a:rPr>
              <a:t>暨推動新課綱策略聯盟工作圈</a:t>
            </a:r>
            <a:endParaRPr lang="en-US" altLang="zh-TW" sz="3500" b="1" dirty="0">
              <a:solidFill>
                <a:prstClr val="black"/>
              </a:solidFill>
              <a:latin typeface="微軟正黑體" pitchFamily="34" charset="-120"/>
              <a:ea typeface="微軟正黑體" pitchFamily="34" charset="-120"/>
            </a:endParaRPr>
          </a:p>
        </p:txBody>
      </p:sp>
      <p:sp>
        <p:nvSpPr>
          <p:cNvPr id="5" name="矩形 4">
            <a:extLst>
              <a:ext uri="{FF2B5EF4-FFF2-40B4-BE49-F238E27FC236}">
                <a16:creationId xmlns:a16="http://schemas.microsoft.com/office/drawing/2014/main" id="{9062ECA4-FA1E-4ADD-9310-59A48A0B0920}"/>
              </a:ext>
            </a:extLst>
          </p:cNvPr>
          <p:cNvSpPr/>
          <p:nvPr/>
        </p:nvSpPr>
        <p:spPr>
          <a:xfrm>
            <a:off x="3995936" y="5661248"/>
            <a:ext cx="7128792" cy="584775"/>
          </a:xfrm>
          <a:prstGeom prst="rect">
            <a:avLst/>
          </a:prstGeom>
        </p:spPr>
        <p:txBody>
          <a:bodyPr wrap="square">
            <a:spAutoFit/>
          </a:bodyPr>
          <a:lstStyle/>
          <a:p>
            <a:r>
              <a:rPr lang="zh-TW" altLang="en-US" sz="1600" dirty="0">
                <a:solidFill>
                  <a:srgbClr val="7030A0"/>
                </a:solidFill>
                <a:latin typeface="微軟正黑體" pitchFamily="34" charset="-120"/>
                <a:ea typeface="微軟正黑體" pitchFamily="34" charset="-120"/>
              </a:rPr>
              <a:t>參考資料</a:t>
            </a:r>
            <a:r>
              <a:rPr lang="en-US" altLang="zh-TW" sz="1600" dirty="0">
                <a:solidFill>
                  <a:srgbClr val="7030A0"/>
                </a:solidFill>
                <a:latin typeface="微軟正黑體" pitchFamily="34" charset="-120"/>
                <a:ea typeface="微軟正黑體" pitchFamily="34" charset="-120"/>
              </a:rPr>
              <a:t>1</a:t>
            </a:r>
            <a:r>
              <a:rPr lang="zh-TW" altLang="en-US" sz="1600" dirty="0">
                <a:solidFill>
                  <a:srgbClr val="7030A0"/>
                </a:solidFill>
                <a:latin typeface="微軟正黑體" pitchFamily="34" charset="-120"/>
                <a:ea typeface="微軟正黑體" pitchFamily="34" charset="-120"/>
              </a:rPr>
              <a:t>：</a:t>
            </a:r>
            <a:r>
              <a:rPr lang="zh-TW" altLang="zh-TW" sz="1600" dirty="0">
                <a:solidFill>
                  <a:srgbClr val="7030A0"/>
                </a:solidFill>
                <a:latin typeface="微軟正黑體" pitchFamily="34" charset="-120"/>
                <a:ea typeface="微軟正黑體" pitchFamily="34" charset="-120"/>
              </a:rPr>
              <a:t>國立臺灣師範大學專業人才培訓認證中心</a:t>
            </a:r>
            <a:endParaRPr lang="en-US" altLang="zh-TW" sz="1600" dirty="0">
              <a:solidFill>
                <a:srgbClr val="7030A0"/>
              </a:solidFill>
              <a:latin typeface="微軟正黑體" pitchFamily="34" charset="-120"/>
              <a:ea typeface="微軟正黑體" pitchFamily="34" charset="-120"/>
            </a:endParaRPr>
          </a:p>
          <a:p>
            <a:r>
              <a:rPr lang="zh-TW" altLang="en-US" sz="1600" dirty="0">
                <a:solidFill>
                  <a:srgbClr val="7030A0"/>
                </a:solidFill>
                <a:latin typeface="微軟正黑體" pitchFamily="34" charset="-120"/>
                <a:ea typeface="微軟正黑體" pitchFamily="34" charset="-120"/>
              </a:rPr>
              <a:t>參考資料</a:t>
            </a:r>
            <a:r>
              <a:rPr lang="en-US" altLang="zh-TW" sz="1600" dirty="0">
                <a:solidFill>
                  <a:srgbClr val="7030A0"/>
                </a:solidFill>
                <a:latin typeface="微軟正黑體" pitchFamily="34" charset="-120"/>
                <a:ea typeface="微軟正黑體" pitchFamily="34" charset="-120"/>
              </a:rPr>
              <a:t>2</a:t>
            </a:r>
            <a:r>
              <a:rPr lang="zh-TW" altLang="en-US" sz="1600" dirty="0">
                <a:solidFill>
                  <a:srgbClr val="7030A0"/>
                </a:solidFill>
                <a:latin typeface="微軟正黑體" pitchFamily="34" charset="-120"/>
                <a:ea typeface="微軟正黑體" pitchFamily="34" charset="-120"/>
              </a:rPr>
              <a:t>：臺北立</a:t>
            </a:r>
            <a:r>
              <a:rPr lang="zh-TW" altLang="zh-TW" sz="1600" dirty="0">
                <a:solidFill>
                  <a:srgbClr val="7030A0"/>
                </a:solidFill>
                <a:latin typeface="微軟正黑體" pitchFamily="34" charset="-120"/>
                <a:ea typeface="微軟正黑體" pitchFamily="34" charset="-120"/>
              </a:rPr>
              <a:t>大學</a:t>
            </a:r>
            <a:r>
              <a:rPr lang="zh-TW" altLang="en-US" sz="1600" dirty="0">
                <a:solidFill>
                  <a:srgbClr val="7030A0"/>
                </a:solidFill>
                <a:latin typeface="微軟正黑體" pitchFamily="34" charset="-120"/>
                <a:ea typeface="微軟正黑體" pitchFamily="34" charset="-120"/>
              </a:rPr>
              <a:t>教師專業社群召集人培訓課程</a:t>
            </a:r>
          </a:p>
        </p:txBody>
      </p:sp>
      <p:sp>
        <p:nvSpPr>
          <p:cNvPr id="6" name="副標題 2">
            <a:extLst>
              <a:ext uri="{FF2B5EF4-FFF2-40B4-BE49-F238E27FC236}">
                <a16:creationId xmlns:a16="http://schemas.microsoft.com/office/drawing/2014/main" id="{D8605BB7-2C9A-4923-84E3-236CD64121B0}"/>
              </a:ext>
            </a:extLst>
          </p:cNvPr>
          <p:cNvSpPr txBox="1">
            <a:spLocks/>
          </p:cNvSpPr>
          <p:nvPr/>
        </p:nvSpPr>
        <p:spPr>
          <a:xfrm>
            <a:off x="2987824" y="4512929"/>
            <a:ext cx="2952328" cy="52408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b="1"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ltLang="zh-TW" b="0" dirty="0">
              <a:solidFill>
                <a:schemeClr val="tx1"/>
              </a:solidFill>
              <a:latin typeface="微軟正黑體" pitchFamily="34" charset="-120"/>
              <a:ea typeface="微軟正黑體" pitchFamily="34" charset="-120"/>
            </a:endParaRPr>
          </a:p>
        </p:txBody>
      </p:sp>
      <p:sp>
        <p:nvSpPr>
          <p:cNvPr id="7" name="副標題 2">
            <a:extLst>
              <a:ext uri="{FF2B5EF4-FFF2-40B4-BE49-F238E27FC236}">
                <a16:creationId xmlns:a16="http://schemas.microsoft.com/office/drawing/2014/main" id="{5B701A3D-DEB6-4C03-AA8F-64614671FBDD}"/>
              </a:ext>
            </a:extLst>
          </p:cNvPr>
          <p:cNvSpPr txBox="1">
            <a:spLocks/>
          </p:cNvSpPr>
          <p:nvPr/>
        </p:nvSpPr>
        <p:spPr>
          <a:xfrm>
            <a:off x="406716" y="5037018"/>
            <a:ext cx="7451725" cy="52408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b="1"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zh-TW" altLang="en-US" b="0" dirty="0">
                <a:solidFill>
                  <a:schemeClr val="tx1"/>
                </a:solidFill>
                <a:latin typeface="微軟正黑體" pitchFamily="34" charset="-120"/>
                <a:ea typeface="微軟正黑體" pitchFamily="34" charset="-120"/>
              </a:rPr>
              <a:t>南大附小                  李宜學  組長</a:t>
            </a:r>
            <a:endParaRPr lang="en-US" altLang="zh-TW" b="0" dirty="0">
              <a:solidFill>
                <a:schemeClr val="tx1"/>
              </a:solidFill>
              <a:latin typeface="微軟正黑體" pitchFamily="34" charset="-120"/>
              <a:ea typeface="微軟正黑體" pitchFamily="34" charset="-12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B14C9DBC-4880-474C-ACBC-3866B2CF0B25}"/>
              </a:ext>
            </a:extLst>
          </p:cNvPr>
          <p:cNvSpPr>
            <a:spLocks noGrp="1"/>
          </p:cNvSpPr>
          <p:nvPr>
            <p:ph type="ctrTitle" idx="4294967295"/>
          </p:nvPr>
        </p:nvSpPr>
        <p:spPr>
          <a:xfrm>
            <a:off x="899592" y="450175"/>
            <a:ext cx="8015287" cy="792163"/>
          </a:xfrm>
        </p:spPr>
        <p:txBody>
          <a:bodyPr>
            <a:noAutofit/>
          </a:bodyPr>
          <a:lstStyle/>
          <a:p>
            <a:pPr>
              <a:lnSpc>
                <a:spcPct val="100000"/>
              </a:lnSpc>
            </a:pPr>
            <a:r>
              <a:rPr lang="zh-TW" altLang="en-US" b="1" dirty="0">
                <a:solidFill>
                  <a:srgbClr val="002060"/>
                </a:solidFill>
                <a:latin typeface="Microsoft JhengHei" panose="020B0604030504040204" pitchFamily="34" charset="-120"/>
                <a:ea typeface="Microsoft JhengHei" panose="020B0604030504040204" pitchFamily="34" charset="-120"/>
              </a:rPr>
              <a:t>支持系統：</a:t>
            </a:r>
            <a:endParaRPr kumimoji="1" lang="zh-TW" altLang="en-US" b="1" dirty="0">
              <a:solidFill>
                <a:srgbClr val="002060"/>
              </a:solidFill>
              <a:latin typeface="Microsoft JhengHei" panose="020B0604030504040204" pitchFamily="34" charset="-120"/>
              <a:ea typeface="Microsoft JhengHei" panose="020B0604030504040204" pitchFamily="34" charset="-120"/>
            </a:endParaRPr>
          </a:p>
        </p:txBody>
      </p:sp>
      <p:sp>
        <p:nvSpPr>
          <p:cNvPr id="2" name="矩形 1">
            <a:extLst>
              <a:ext uri="{FF2B5EF4-FFF2-40B4-BE49-F238E27FC236}">
                <a16:creationId xmlns:a16="http://schemas.microsoft.com/office/drawing/2014/main" id="{1FA2B7C6-8AFA-4564-8981-80FE8DBFA274}"/>
              </a:ext>
            </a:extLst>
          </p:cNvPr>
          <p:cNvSpPr/>
          <p:nvPr/>
        </p:nvSpPr>
        <p:spPr>
          <a:xfrm>
            <a:off x="1115616" y="2492896"/>
            <a:ext cx="7118042" cy="3348481"/>
          </a:xfrm>
          <a:prstGeom prst="rect">
            <a:avLst/>
          </a:prstGeom>
        </p:spPr>
        <p:txBody>
          <a:bodyPr wrap="square">
            <a:spAutoFit/>
          </a:bodyPr>
          <a:lstStyle/>
          <a:p>
            <a:pPr>
              <a:lnSpc>
                <a:spcPct val="150000"/>
              </a:lnSpc>
              <a:spcBef>
                <a:spcPts val="0"/>
              </a:spcBef>
              <a:spcAft>
                <a:spcPts val="0"/>
              </a:spcAft>
            </a:pPr>
            <a:r>
              <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教育部為實踐教師專業發展及精進學生學習品質，形塑同儕共學之教學文化，推動學校落實教師專業發展實踐方案（以下簡稱實踐方案），促進教師專業成長及素養，以</a:t>
            </a:r>
            <a:r>
              <a:rPr lang="zh-TW" altLang="en-US" sz="2400" dirty="0">
                <a:solidFill>
                  <a:srgbClr val="0000FF"/>
                </a:solidFill>
                <a:latin typeface="微軟正黑體" panose="020B0604030504040204" pitchFamily="34" charset="-120"/>
                <a:ea typeface="微軟正黑體" panose="020B0604030504040204" pitchFamily="34" charset="-120"/>
              </a:rPr>
              <a:t>提供實施十二年國民基本教育課程綱要中公開授課及專業回饋所需支持</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，特訂定本要點。</a:t>
            </a:r>
            <a:r>
              <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rPr>
              <a:t>”</a:t>
            </a:r>
            <a:endPar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E13D20EB-D9ED-4422-9954-4AE8CFE6CD52}"/>
              </a:ext>
            </a:extLst>
          </p:cNvPr>
          <p:cNvSpPr/>
          <p:nvPr/>
        </p:nvSpPr>
        <p:spPr>
          <a:xfrm>
            <a:off x="899592" y="1484784"/>
            <a:ext cx="7762970" cy="523220"/>
          </a:xfrm>
          <a:prstGeom prst="rect">
            <a:avLst/>
          </a:prstGeom>
        </p:spPr>
        <p:txBody>
          <a:bodyPr wrap="square">
            <a:spAutoFit/>
          </a:bodyPr>
          <a:lstStyle/>
          <a:p>
            <a:r>
              <a:rPr lang="zh-TW" altLang="en-US" sz="2800" b="1" dirty="0">
                <a:solidFill>
                  <a:srgbClr val="002060"/>
                </a:solidFill>
                <a:latin typeface="Microsoft JhengHei" panose="020B0604030504040204" pitchFamily="34" charset="-120"/>
                <a:ea typeface="Microsoft JhengHei" panose="020B0604030504040204" pitchFamily="34" charset="-120"/>
              </a:rPr>
              <a:t>教育部補助辦理</a:t>
            </a:r>
            <a:r>
              <a:rPr lang="zh-TW" altLang="en-US" sz="2800" b="1" dirty="0">
                <a:solidFill>
                  <a:srgbClr val="0000FF"/>
                </a:solidFill>
                <a:latin typeface="Microsoft JhengHei" panose="020B0604030504040204" pitchFamily="34" charset="-120"/>
                <a:ea typeface="Microsoft JhengHei" panose="020B0604030504040204" pitchFamily="34" charset="-120"/>
              </a:rPr>
              <a:t>教師專業發展實踐方案</a:t>
            </a:r>
            <a:r>
              <a:rPr lang="zh-TW" altLang="en-US" sz="2800" b="1" dirty="0">
                <a:solidFill>
                  <a:srgbClr val="002060"/>
                </a:solidFill>
                <a:latin typeface="Microsoft JhengHei" panose="020B0604030504040204" pitchFamily="34" charset="-120"/>
                <a:ea typeface="Microsoft JhengHei" panose="020B0604030504040204" pitchFamily="34" charset="-120"/>
                <a:hlinkClick r:id="rId2" action="ppaction://hlinkfile">
                  <a:extLst>
                    <a:ext uri="{A12FA001-AC4F-418D-AE19-62706E023703}">
                      <ahyp:hlinkClr xmlns:ahyp="http://schemas.microsoft.com/office/drawing/2018/hyperlinkcolor" val="tx"/>
                    </a:ext>
                  </a:extLst>
                </a:hlinkClick>
              </a:rPr>
              <a:t>作業要點</a:t>
            </a:r>
            <a:endParaRPr lang="zh-TW" altLang="en-US" sz="2800" dirty="0"/>
          </a:p>
        </p:txBody>
      </p:sp>
    </p:spTree>
    <p:extLst>
      <p:ext uri="{BB962C8B-B14F-4D97-AF65-F5344CB8AC3E}">
        <p14:creationId xmlns:p14="http://schemas.microsoft.com/office/powerpoint/2010/main" val="177021034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800100" y="252868"/>
            <a:ext cx="7543800" cy="985837"/>
          </a:xfrm>
        </p:spPr>
        <p:txBody>
          <a:bodyPr>
            <a:noAutofit/>
          </a:bodyPr>
          <a:lstStyle/>
          <a:p>
            <a:r>
              <a:rPr lang="zh-TW" altLang="en-US" sz="4000" b="1" dirty="0">
                <a:solidFill>
                  <a:srgbClr val="002060"/>
                </a:solidFill>
                <a:latin typeface="微軟正黑體" panose="020B0604030504040204" pitchFamily="34" charset="-120"/>
                <a:ea typeface="微軟正黑體" panose="020B0604030504040204" pitchFamily="34" charset="-120"/>
              </a:rPr>
              <a:t>補助重點及內容：</a:t>
            </a:r>
            <a:r>
              <a:rPr lang="zh-TW" altLang="en-US" sz="3600" b="0" dirty="0">
                <a:solidFill>
                  <a:srgbClr val="0000FF"/>
                </a:solidFill>
                <a:latin typeface="微軟正黑體" panose="020B0604030504040204" pitchFamily="34" charset="-120"/>
                <a:ea typeface="微軟正黑體" panose="020B0604030504040204" pitchFamily="34" charset="-120"/>
              </a:rPr>
              <a:t>教師專業成長</a:t>
            </a:r>
            <a:endParaRPr lang="zh-TW" altLang="en-US" sz="4000" b="0" dirty="0">
              <a:solidFill>
                <a:srgbClr val="0000FF"/>
              </a:solidFill>
            </a:endParaRPr>
          </a:p>
        </p:txBody>
      </p:sp>
      <p:sp>
        <p:nvSpPr>
          <p:cNvPr id="4" name="矩形 3">
            <a:extLst>
              <a:ext uri="{FF2B5EF4-FFF2-40B4-BE49-F238E27FC236}">
                <a16:creationId xmlns:a16="http://schemas.microsoft.com/office/drawing/2014/main" id="{B95AC86D-E189-465C-BC07-339F649FD1B3}"/>
              </a:ext>
            </a:extLst>
          </p:cNvPr>
          <p:cNvSpPr/>
          <p:nvPr/>
        </p:nvSpPr>
        <p:spPr>
          <a:xfrm>
            <a:off x="2117198" y="1638491"/>
            <a:ext cx="6459056" cy="1132746"/>
          </a:xfrm>
          <a:prstGeom prst="rect">
            <a:avLst/>
          </a:prstGeom>
        </p:spPr>
        <p:txBody>
          <a:bodyPr wrap="square">
            <a:spAutoFit/>
          </a:bodyPr>
          <a:lstStyle/>
          <a:p>
            <a:pPr>
              <a:lnSpc>
                <a:spcPts val="2800"/>
              </a:lnSpc>
            </a:pPr>
            <a:r>
              <a:rPr lang="zh-TW" altLang="en-US" dirty="0">
                <a:solidFill>
                  <a:schemeClr val="tx1">
                    <a:lumMod val="85000"/>
                    <a:lumOff val="15000"/>
                  </a:schemeClr>
                </a:solidFill>
                <a:latin typeface="微軟正黑體" panose="020B0604030504040204" pitchFamily="34" charset="-120"/>
                <a:ea typeface="微軟正黑體" panose="020B0604030504040204" pitchFamily="34" charset="-120"/>
              </a:rPr>
              <a:t>應用</a:t>
            </a:r>
            <a:r>
              <a:rPr lang="zh-TW" altLang="en-US" b="1" dirty="0">
                <a:solidFill>
                  <a:srgbClr val="0000FF"/>
                </a:solidFill>
                <a:latin typeface="微軟正黑體" panose="020B0604030504040204" pitchFamily="34" charset="-120"/>
                <a:ea typeface="微軟正黑體" panose="020B0604030504040204" pitchFamily="34" charset="-120"/>
              </a:rPr>
              <a:t>教學觀察、教學檔案及專業學習社群運作策略</a:t>
            </a:r>
            <a:r>
              <a:rPr lang="zh-TW" altLang="en-US" dirty="0">
                <a:solidFill>
                  <a:schemeClr val="tx1">
                    <a:lumMod val="85000"/>
                    <a:lumOff val="15000"/>
                  </a:schemeClr>
                </a:solidFill>
                <a:latin typeface="微軟正黑體" panose="020B0604030504040204" pitchFamily="34" charset="-120"/>
                <a:ea typeface="微軟正黑體" panose="020B0604030504040204" pitchFamily="34" charset="-120"/>
              </a:rPr>
              <a:t>，進行聚焦於教學及學習之專業對話及檢討或改進。專業學習社群運作時，宜請教師擔任召集人，以協助規劃專業對話與教學觀察等活動。</a:t>
            </a:r>
          </a:p>
        </p:txBody>
      </p:sp>
      <p:sp>
        <p:nvSpPr>
          <p:cNvPr id="5" name="矩形 4">
            <a:extLst>
              <a:ext uri="{FF2B5EF4-FFF2-40B4-BE49-F238E27FC236}">
                <a16:creationId xmlns:a16="http://schemas.microsoft.com/office/drawing/2014/main" id="{E63C0782-3EAA-4823-BB3D-7684ED0E5DF3}"/>
              </a:ext>
            </a:extLst>
          </p:cNvPr>
          <p:cNvSpPr/>
          <p:nvPr/>
        </p:nvSpPr>
        <p:spPr>
          <a:xfrm>
            <a:off x="2117198" y="3091967"/>
            <a:ext cx="6459056" cy="1132746"/>
          </a:xfrm>
          <a:prstGeom prst="rect">
            <a:avLst/>
          </a:prstGeom>
        </p:spPr>
        <p:txBody>
          <a:bodyPr wrap="square">
            <a:spAutoFit/>
          </a:bodyPr>
          <a:lstStyle/>
          <a:p>
            <a:pPr>
              <a:lnSpc>
                <a:spcPts val="2800"/>
              </a:lnSpc>
            </a:pPr>
            <a:r>
              <a:rPr lang="zh-TW" altLang="en-US" dirty="0">
                <a:solidFill>
                  <a:schemeClr val="tx1">
                    <a:lumMod val="85000"/>
                    <a:lumOff val="15000"/>
                  </a:schemeClr>
                </a:solidFill>
                <a:latin typeface="微軟正黑體" panose="020B0604030504040204" pitchFamily="34" charset="-120"/>
                <a:ea typeface="微軟正黑體" panose="020B0604030504040204" pitchFamily="34" charset="-120"/>
              </a:rPr>
              <a:t>將教學觀察、教學檔案與專業學習社群等歷程資料上傳教師專業發展支持作業平臺，透過</a:t>
            </a:r>
            <a:r>
              <a:rPr lang="zh-TW" altLang="en-US" b="1" dirty="0">
                <a:solidFill>
                  <a:srgbClr val="0000FF"/>
                </a:solidFill>
                <a:latin typeface="微軟正黑體" panose="020B0604030504040204" pitchFamily="34" charset="-120"/>
                <a:ea typeface="微軟正黑體" panose="020B0604030504040204" pitchFamily="34" charset="-120"/>
              </a:rPr>
              <a:t>系統性分析事實資料，協助擬定教師專業發展策略及方向</a:t>
            </a:r>
            <a:r>
              <a:rPr lang="zh-TW" altLang="en-US" dirty="0">
                <a:solidFill>
                  <a:schemeClr val="tx1">
                    <a:lumMod val="85000"/>
                    <a:lumOff val="15000"/>
                  </a:schemeClr>
                </a:solidFill>
                <a:latin typeface="微軟正黑體" panose="020B0604030504040204" pitchFamily="34" charset="-120"/>
                <a:ea typeface="微軟正黑體" panose="020B0604030504040204" pitchFamily="34" charset="-120"/>
              </a:rPr>
              <a:t>。</a:t>
            </a:r>
          </a:p>
        </p:txBody>
      </p:sp>
      <p:sp>
        <p:nvSpPr>
          <p:cNvPr id="6" name="矩形 5">
            <a:extLst>
              <a:ext uri="{FF2B5EF4-FFF2-40B4-BE49-F238E27FC236}">
                <a16:creationId xmlns:a16="http://schemas.microsoft.com/office/drawing/2014/main" id="{F0D72C07-1AFC-46B2-9774-FEBB9D9E9D3A}"/>
              </a:ext>
            </a:extLst>
          </p:cNvPr>
          <p:cNvSpPr/>
          <p:nvPr/>
        </p:nvSpPr>
        <p:spPr>
          <a:xfrm>
            <a:off x="2117198" y="4653136"/>
            <a:ext cx="6459056" cy="1138645"/>
          </a:xfrm>
          <a:prstGeom prst="rect">
            <a:avLst/>
          </a:prstGeom>
        </p:spPr>
        <p:txBody>
          <a:bodyPr wrap="square">
            <a:spAutoFit/>
          </a:bodyPr>
          <a:lstStyle/>
          <a:p>
            <a:pPr>
              <a:lnSpc>
                <a:spcPts val="2800"/>
              </a:lnSpc>
            </a:pPr>
            <a:r>
              <a:rPr lang="zh-TW" altLang="en-US" dirty="0">
                <a:solidFill>
                  <a:schemeClr val="tx1">
                    <a:lumMod val="85000"/>
                    <a:lumOff val="15000"/>
                  </a:schemeClr>
                </a:solidFill>
                <a:latin typeface="微軟正黑體" panose="020B0604030504040204" pitchFamily="34" charset="-120"/>
                <a:ea typeface="微軟正黑體" panose="020B0604030504040204" pitchFamily="34" charset="-120"/>
              </a:rPr>
              <a:t>因應實際教學活動之情境脈絡實施教學觀察，得採備課、觀課與議課，以實踐十二年國民基本教育課程綱要中</a:t>
            </a:r>
            <a:r>
              <a:rPr lang="zh-TW" altLang="en-US" b="1" dirty="0">
                <a:solidFill>
                  <a:srgbClr val="0000FF"/>
                </a:solidFill>
                <a:latin typeface="微軟正黑體" panose="020B0604030504040204" pitchFamily="34" charset="-120"/>
                <a:ea typeface="微軟正黑體" panose="020B0604030504040204" pitchFamily="34" charset="-120"/>
              </a:rPr>
              <a:t>公開授課及專業回饋之措施</a:t>
            </a:r>
            <a:r>
              <a:rPr lang="zh-TW" altLang="en-US" dirty="0">
                <a:solidFill>
                  <a:schemeClr val="tx1">
                    <a:lumMod val="85000"/>
                    <a:lumOff val="15000"/>
                  </a:schemeClr>
                </a:solidFill>
                <a:latin typeface="微軟正黑體" panose="020B0604030504040204" pitchFamily="34" charset="-120"/>
                <a:ea typeface="微軟正黑體" panose="020B0604030504040204" pitchFamily="34" charset="-120"/>
              </a:rPr>
              <a:t>。</a:t>
            </a:r>
          </a:p>
        </p:txBody>
      </p:sp>
      <p:sp>
        <p:nvSpPr>
          <p:cNvPr id="7" name="文字方塊 6">
            <a:extLst>
              <a:ext uri="{FF2B5EF4-FFF2-40B4-BE49-F238E27FC236}">
                <a16:creationId xmlns:a16="http://schemas.microsoft.com/office/drawing/2014/main" id="{A87AD042-55AB-447A-B5AD-C422EE8AD1AD}"/>
              </a:ext>
            </a:extLst>
          </p:cNvPr>
          <p:cNvSpPr txBox="1"/>
          <p:nvPr/>
        </p:nvSpPr>
        <p:spPr>
          <a:xfrm>
            <a:off x="1080807" y="1756124"/>
            <a:ext cx="837240" cy="830997"/>
          </a:xfrm>
          <a:prstGeom prst="rect">
            <a:avLst/>
          </a:prstGeom>
          <a:solidFill>
            <a:srgbClr val="00B0F0"/>
          </a:solidFill>
        </p:spPr>
        <p:txBody>
          <a:bodyPr wrap="square" rtlCol="0">
            <a:spAutoFit/>
          </a:bodyPr>
          <a:lstStyle/>
          <a:p>
            <a:r>
              <a:rPr lang="zh-TW" altLang="en-US" sz="2400" b="1" dirty="0">
                <a:solidFill>
                  <a:schemeClr val="bg1"/>
                </a:solidFill>
                <a:latin typeface="微軟正黑體" panose="020B0604030504040204" pitchFamily="34" charset="-128"/>
                <a:ea typeface="微軟正黑體" panose="020B0604030504040204" pitchFamily="34" charset="-128"/>
              </a:rPr>
              <a:t>社群運作</a:t>
            </a:r>
          </a:p>
        </p:txBody>
      </p:sp>
      <p:sp>
        <p:nvSpPr>
          <p:cNvPr id="8" name="文字方塊 7">
            <a:extLst>
              <a:ext uri="{FF2B5EF4-FFF2-40B4-BE49-F238E27FC236}">
                <a16:creationId xmlns:a16="http://schemas.microsoft.com/office/drawing/2014/main" id="{22A43FE0-790A-4468-8BBA-8BE3D0BC4344}"/>
              </a:ext>
            </a:extLst>
          </p:cNvPr>
          <p:cNvSpPr txBox="1"/>
          <p:nvPr/>
        </p:nvSpPr>
        <p:spPr>
          <a:xfrm>
            <a:off x="1053951" y="4805060"/>
            <a:ext cx="864096" cy="830997"/>
          </a:xfrm>
          <a:prstGeom prst="rect">
            <a:avLst/>
          </a:prstGeom>
          <a:solidFill>
            <a:srgbClr val="00B0F0"/>
          </a:solidFill>
        </p:spPr>
        <p:txBody>
          <a:bodyPr wrap="square" rtlCol="0">
            <a:spAutoFit/>
          </a:bodyPr>
          <a:lstStyle/>
          <a:p>
            <a:r>
              <a:rPr lang="zh-TW" altLang="en-US" sz="2400" b="1" dirty="0">
                <a:solidFill>
                  <a:schemeClr val="bg1"/>
                </a:solidFill>
                <a:latin typeface="微軟正黑體" panose="020B0604030504040204" pitchFamily="34" charset="-128"/>
                <a:ea typeface="微軟正黑體" panose="020B0604030504040204" pitchFamily="34" charset="-128"/>
              </a:rPr>
              <a:t>公開授課</a:t>
            </a:r>
          </a:p>
        </p:txBody>
      </p:sp>
      <p:sp>
        <p:nvSpPr>
          <p:cNvPr id="9" name="文字方塊 8">
            <a:extLst>
              <a:ext uri="{FF2B5EF4-FFF2-40B4-BE49-F238E27FC236}">
                <a16:creationId xmlns:a16="http://schemas.microsoft.com/office/drawing/2014/main" id="{403F94D7-584E-4519-9103-EE1C037AA1B3}"/>
              </a:ext>
            </a:extLst>
          </p:cNvPr>
          <p:cNvSpPr txBox="1"/>
          <p:nvPr/>
        </p:nvSpPr>
        <p:spPr>
          <a:xfrm>
            <a:off x="1053951" y="3242841"/>
            <a:ext cx="864096" cy="830997"/>
          </a:xfrm>
          <a:prstGeom prst="rect">
            <a:avLst/>
          </a:prstGeom>
          <a:solidFill>
            <a:srgbClr val="00B0F0"/>
          </a:solidFill>
        </p:spPr>
        <p:txBody>
          <a:bodyPr wrap="square" rtlCol="0">
            <a:spAutoFit/>
          </a:bodyPr>
          <a:lstStyle/>
          <a:p>
            <a:r>
              <a:rPr lang="zh-TW" altLang="en-US" sz="2400" b="1" dirty="0">
                <a:solidFill>
                  <a:schemeClr val="bg1"/>
                </a:solidFill>
                <a:latin typeface="微軟正黑體" panose="020B0604030504040204" pitchFamily="34" charset="-128"/>
                <a:ea typeface="微軟正黑體" panose="020B0604030504040204" pitchFamily="34" charset="-128"/>
              </a:rPr>
              <a:t>專業成長</a:t>
            </a:r>
          </a:p>
        </p:txBody>
      </p:sp>
      <p:cxnSp>
        <p:nvCxnSpPr>
          <p:cNvPr id="11" name="直線接點 10">
            <a:extLst>
              <a:ext uri="{FF2B5EF4-FFF2-40B4-BE49-F238E27FC236}">
                <a16:creationId xmlns:a16="http://schemas.microsoft.com/office/drawing/2014/main" id="{177752B1-AEFF-4D3E-B3CD-107B4D7E3155}"/>
              </a:ext>
            </a:extLst>
          </p:cNvPr>
          <p:cNvCxnSpPr/>
          <p:nvPr/>
        </p:nvCxnSpPr>
        <p:spPr>
          <a:xfrm>
            <a:off x="2117198" y="1756124"/>
            <a:ext cx="0" cy="990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7190A93F-AFAE-4274-BD48-34E01AB377C2}"/>
              </a:ext>
            </a:extLst>
          </p:cNvPr>
          <p:cNvCxnSpPr/>
          <p:nvPr/>
        </p:nvCxnSpPr>
        <p:spPr>
          <a:xfrm>
            <a:off x="2117198" y="3140968"/>
            <a:ext cx="0" cy="990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4FC74CB5-3662-4E85-ACCD-FBDB9FFFF2C0}"/>
              </a:ext>
            </a:extLst>
          </p:cNvPr>
          <p:cNvCxnSpPr/>
          <p:nvPr/>
        </p:nvCxnSpPr>
        <p:spPr>
          <a:xfrm>
            <a:off x="2117198" y="4725144"/>
            <a:ext cx="0" cy="99083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946064" y="260648"/>
            <a:ext cx="7543800" cy="985837"/>
          </a:xfrm>
        </p:spPr>
        <p:txBody>
          <a:bodyPr>
            <a:normAutofit/>
          </a:bodyPr>
          <a:lstStyle/>
          <a:p>
            <a:r>
              <a:rPr lang="zh-TW" altLang="en-US" sz="4000" b="1" dirty="0">
                <a:solidFill>
                  <a:srgbClr val="002060"/>
                </a:solidFill>
                <a:latin typeface="微軟正黑體" panose="020B0604030504040204" pitchFamily="34" charset="-120"/>
                <a:ea typeface="微軟正黑體" panose="020B0604030504040204" pitchFamily="34" charset="-120"/>
              </a:rPr>
              <a:t>補助重點及內容：</a:t>
            </a:r>
            <a:r>
              <a:rPr lang="zh-TW" altLang="en-US" sz="4000" b="1" dirty="0">
                <a:solidFill>
                  <a:srgbClr val="0000FF"/>
                </a:solidFill>
                <a:latin typeface="微軟正黑體" panose="020B0604030504040204" pitchFamily="34" charset="-120"/>
                <a:ea typeface="微軟正黑體" panose="020B0604030504040204" pitchFamily="34" charset="-120"/>
              </a:rPr>
              <a:t>專業人才</a:t>
            </a:r>
          </a:p>
        </p:txBody>
      </p:sp>
      <p:graphicFrame>
        <p:nvGraphicFramePr>
          <p:cNvPr id="17" name="資料庫圖表 16">
            <a:extLst>
              <a:ext uri="{FF2B5EF4-FFF2-40B4-BE49-F238E27FC236}">
                <a16:creationId xmlns:a16="http://schemas.microsoft.com/office/drawing/2014/main" id="{7808B8CE-3748-4033-9758-1698B18A7F82}"/>
              </a:ext>
            </a:extLst>
          </p:cNvPr>
          <p:cNvGraphicFramePr/>
          <p:nvPr>
            <p:extLst>
              <p:ext uri="{D42A27DB-BD31-4B8C-83A1-F6EECF244321}">
                <p14:modId xmlns:p14="http://schemas.microsoft.com/office/powerpoint/2010/main" val="2364873356"/>
              </p:ext>
            </p:extLst>
          </p:nvPr>
        </p:nvGraphicFramePr>
        <p:xfrm>
          <a:off x="822960" y="1628800"/>
          <a:ext cx="7790008"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46564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實施方式與預期達成目標</a:t>
            </a:r>
          </a:p>
        </p:txBody>
      </p:sp>
      <p:sp>
        <p:nvSpPr>
          <p:cNvPr id="7" name="圓角矩形 6"/>
          <p:cNvSpPr/>
          <p:nvPr/>
        </p:nvSpPr>
        <p:spPr>
          <a:xfrm>
            <a:off x="852980" y="1386264"/>
            <a:ext cx="7668914" cy="792898"/>
          </a:xfrm>
          <a:prstGeom prst="roundRect">
            <a:avLst/>
          </a:prstGeom>
        </p:spPr>
        <p:style>
          <a:lnRef idx="3">
            <a:schemeClr val="lt1"/>
          </a:lnRef>
          <a:fillRef idx="1">
            <a:schemeClr val="accent5"/>
          </a:fillRef>
          <a:effectRef idx="1">
            <a:schemeClr val="accent5"/>
          </a:effectRef>
          <a:fontRef idx="minor">
            <a:schemeClr val="lt1"/>
          </a:fontRef>
        </p:style>
        <p:txBody>
          <a:bodyPr lIns="0" rIns="0" anchor="ctr"/>
          <a:lstStyle/>
          <a:p>
            <a:pPr algn="ctr" eaLnBrk="0" hangingPunct="0">
              <a:defRPr/>
            </a:pPr>
            <a:r>
              <a:rPr lang="zh-TW" altLang="en-US" sz="2400" b="1" dirty="0">
                <a:solidFill>
                  <a:srgbClr val="C00000"/>
                </a:solidFill>
                <a:latin typeface="微軟正黑體" panose="020B0604030504040204" pitchFamily="34" charset="-120"/>
                <a:ea typeface="微軟正黑體" panose="020B0604030504040204" pitchFamily="34" charset="-120"/>
                <a:cs typeface="新細明體" charset="0"/>
              </a:rPr>
              <a:t>國民中學與國民小學實施校長及教師公開授課參考原則</a:t>
            </a:r>
          </a:p>
        </p:txBody>
      </p:sp>
      <p:graphicFrame>
        <p:nvGraphicFramePr>
          <p:cNvPr id="3" name="資料庫圖表 2"/>
          <p:cNvGraphicFramePr/>
          <p:nvPr>
            <p:extLst>
              <p:ext uri="{D42A27DB-BD31-4B8C-83A1-F6EECF244321}">
                <p14:modId xmlns:p14="http://schemas.microsoft.com/office/powerpoint/2010/main" val="407308013"/>
              </p:ext>
            </p:extLst>
          </p:nvPr>
        </p:nvGraphicFramePr>
        <p:xfrm>
          <a:off x="-292123" y="2420938"/>
          <a:ext cx="4906191" cy="3703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群組 17"/>
          <p:cNvGrpSpPr>
            <a:grpSpLocks/>
          </p:cNvGrpSpPr>
          <p:nvPr/>
        </p:nvGrpSpPr>
        <p:grpSpPr bwMode="auto">
          <a:xfrm>
            <a:off x="4105274" y="2616200"/>
            <a:ext cx="1715582" cy="3477139"/>
            <a:chOff x="4223859" y="2615962"/>
            <a:chExt cx="1716293" cy="3477334"/>
          </a:xfrm>
        </p:grpSpPr>
        <p:sp>
          <p:nvSpPr>
            <p:cNvPr id="9" name="手繪多邊形 8"/>
            <p:cNvSpPr/>
            <p:nvPr/>
          </p:nvSpPr>
          <p:spPr>
            <a:xfrm>
              <a:off x="4459313" y="2615962"/>
              <a:ext cx="1480839" cy="1185151"/>
            </a:xfrm>
            <a:custGeom>
              <a:avLst/>
              <a:gdLst>
                <a:gd name="connsiteX0" fmla="*/ 0 w 1480839"/>
                <a:gd name="connsiteY0" fmla="*/ 740420 h 1480839"/>
                <a:gd name="connsiteX1" fmla="*/ 740420 w 1480839"/>
                <a:gd name="connsiteY1" fmla="*/ 0 h 1480839"/>
                <a:gd name="connsiteX2" fmla="*/ 1480840 w 1480839"/>
                <a:gd name="connsiteY2" fmla="*/ 740420 h 1480839"/>
                <a:gd name="connsiteX3" fmla="*/ 740420 w 1480839"/>
                <a:gd name="connsiteY3" fmla="*/ 1480840 h 1480839"/>
                <a:gd name="connsiteX4" fmla="*/ 0 w 1480839"/>
                <a:gd name="connsiteY4" fmla="*/ 740420 h 148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839" h="1480839">
                  <a:moveTo>
                    <a:pt x="0" y="740420"/>
                  </a:moveTo>
                  <a:cubicBezTo>
                    <a:pt x="0" y="331497"/>
                    <a:pt x="331497" y="0"/>
                    <a:pt x="740420" y="0"/>
                  </a:cubicBezTo>
                  <a:cubicBezTo>
                    <a:pt x="1149343" y="0"/>
                    <a:pt x="1480840" y="331497"/>
                    <a:pt x="1480840" y="740420"/>
                  </a:cubicBezTo>
                  <a:cubicBezTo>
                    <a:pt x="1480840" y="1149343"/>
                    <a:pt x="1149343" y="1480840"/>
                    <a:pt x="740420" y="1480840"/>
                  </a:cubicBezTo>
                  <a:cubicBezTo>
                    <a:pt x="331497" y="1480840"/>
                    <a:pt x="0" y="1149343"/>
                    <a:pt x="0" y="740420"/>
                  </a:cubicBez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63854" tIns="263854" rIns="263854" bIns="263854" spcCol="1270" anchor="ctr"/>
            <a:lstStyle/>
            <a:p>
              <a:pPr algn="ctr" defTabSz="1644650" eaLnBrk="0" hangingPunct="0">
                <a:lnSpc>
                  <a:spcPct val="90000"/>
                </a:lnSpc>
                <a:spcAft>
                  <a:spcPct val="35000"/>
                </a:spcAft>
                <a:defRPr/>
              </a:pPr>
              <a:r>
                <a:rPr lang="zh-TW" altLang="en-US" sz="3700" b="1" dirty="0">
                  <a:solidFill>
                    <a:srgbClr val="0099FF"/>
                  </a:solidFill>
                  <a:latin typeface="微軟正黑體" panose="020B0604030504040204" pitchFamily="34" charset="-128"/>
                  <a:ea typeface="微軟正黑體" panose="020B0604030504040204" pitchFamily="34" charset="-128"/>
                </a:rPr>
                <a:t>校長</a:t>
              </a:r>
            </a:p>
          </p:txBody>
        </p:sp>
        <p:sp>
          <p:nvSpPr>
            <p:cNvPr id="10" name="手繪多邊形 9"/>
            <p:cNvSpPr/>
            <p:nvPr/>
          </p:nvSpPr>
          <p:spPr>
            <a:xfrm>
              <a:off x="4770185" y="3857457"/>
              <a:ext cx="859194" cy="858886"/>
            </a:xfrm>
            <a:custGeom>
              <a:avLst/>
              <a:gdLst>
                <a:gd name="connsiteX0" fmla="*/ 113845 w 858887"/>
                <a:gd name="connsiteY0" fmla="*/ 328438 h 858887"/>
                <a:gd name="connsiteX1" fmla="*/ 328438 w 858887"/>
                <a:gd name="connsiteY1" fmla="*/ 328438 h 858887"/>
                <a:gd name="connsiteX2" fmla="*/ 328438 w 858887"/>
                <a:gd name="connsiteY2" fmla="*/ 113845 h 858887"/>
                <a:gd name="connsiteX3" fmla="*/ 530449 w 858887"/>
                <a:gd name="connsiteY3" fmla="*/ 113845 h 858887"/>
                <a:gd name="connsiteX4" fmla="*/ 530449 w 858887"/>
                <a:gd name="connsiteY4" fmla="*/ 328438 h 858887"/>
                <a:gd name="connsiteX5" fmla="*/ 745042 w 858887"/>
                <a:gd name="connsiteY5" fmla="*/ 328438 h 858887"/>
                <a:gd name="connsiteX6" fmla="*/ 745042 w 858887"/>
                <a:gd name="connsiteY6" fmla="*/ 530449 h 858887"/>
                <a:gd name="connsiteX7" fmla="*/ 530449 w 858887"/>
                <a:gd name="connsiteY7" fmla="*/ 530449 h 858887"/>
                <a:gd name="connsiteX8" fmla="*/ 530449 w 858887"/>
                <a:gd name="connsiteY8" fmla="*/ 745042 h 858887"/>
                <a:gd name="connsiteX9" fmla="*/ 328438 w 858887"/>
                <a:gd name="connsiteY9" fmla="*/ 745042 h 858887"/>
                <a:gd name="connsiteX10" fmla="*/ 328438 w 858887"/>
                <a:gd name="connsiteY10" fmla="*/ 530449 h 858887"/>
                <a:gd name="connsiteX11" fmla="*/ 113845 w 858887"/>
                <a:gd name="connsiteY11" fmla="*/ 530449 h 858887"/>
                <a:gd name="connsiteX12" fmla="*/ 113845 w 858887"/>
                <a:gd name="connsiteY12" fmla="*/ 328438 h 8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8887" h="858887">
                  <a:moveTo>
                    <a:pt x="113845" y="328438"/>
                  </a:moveTo>
                  <a:lnTo>
                    <a:pt x="328438" y="328438"/>
                  </a:lnTo>
                  <a:lnTo>
                    <a:pt x="328438" y="113845"/>
                  </a:lnTo>
                  <a:lnTo>
                    <a:pt x="530449" y="113845"/>
                  </a:lnTo>
                  <a:lnTo>
                    <a:pt x="530449" y="328438"/>
                  </a:lnTo>
                  <a:lnTo>
                    <a:pt x="745042" y="328438"/>
                  </a:lnTo>
                  <a:lnTo>
                    <a:pt x="745042" y="530449"/>
                  </a:lnTo>
                  <a:lnTo>
                    <a:pt x="530449" y="530449"/>
                  </a:lnTo>
                  <a:lnTo>
                    <a:pt x="530449" y="745042"/>
                  </a:lnTo>
                  <a:lnTo>
                    <a:pt x="328438" y="745042"/>
                  </a:lnTo>
                  <a:lnTo>
                    <a:pt x="328438" y="530449"/>
                  </a:lnTo>
                  <a:lnTo>
                    <a:pt x="113845" y="530449"/>
                  </a:lnTo>
                  <a:lnTo>
                    <a:pt x="113845" y="328438"/>
                  </a:lnTo>
                  <a:close/>
                </a:path>
              </a:pathLst>
            </a:custGeom>
          </p:spPr>
          <p:style>
            <a:lnRef idx="0">
              <a:schemeClr val="dk1">
                <a:tint val="60000"/>
                <a:hueOff val="0"/>
                <a:satOff val="0"/>
                <a:lumOff val="0"/>
                <a:alphaOff val="0"/>
              </a:schemeClr>
            </a:lnRef>
            <a:fillRef idx="2">
              <a:schemeClr val="dk1">
                <a:tint val="60000"/>
                <a:hueOff val="0"/>
                <a:satOff val="0"/>
                <a:lumOff val="0"/>
                <a:alphaOff val="0"/>
              </a:schemeClr>
            </a:fillRef>
            <a:effectRef idx="1">
              <a:schemeClr val="dk1">
                <a:tint val="60000"/>
                <a:hueOff val="0"/>
                <a:satOff val="0"/>
                <a:lumOff val="0"/>
                <a:alphaOff val="0"/>
              </a:schemeClr>
            </a:effectRef>
            <a:fontRef idx="minor">
              <a:schemeClr val="dk1">
                <a:hueOff val="0"/>
                <a:satOff val="0"/>
                <a:lumOff val="0"/>
                <a:alphaOff val="0"/>
              </a:schemeClr>
            </a:fontRef>
          </p:style>
          <p:txBody>
            <a:bodyPr lIns="113845" tIns="328438" rIns="113845" bIns="328438" spcCol="1270" anchor="ctr"/>
            <a:lstStyle/>
            <a:p>
              <a:pPr algn="ctr" defTabSz="666750" eaLnBrk="0" hangingPunct="0">
                <a:lnSpc>
                  <a:spcPct val="90000"/>
                </a:lnSpc>
                <a:spcAft>
                  <a:spcPct val="35000"/>
                </a:spcAft>
                <a:defRPr/>
              </a:pPr>
              <a:endParaRPr lang="zh-TW" altLang="en-US" sz="1500">
                <a:latin typeface="微軟正黑體" panose="020B0604030504040204" pitchFamily="34" charset="-128"/>
                <a:ea typeface="微軟正黑體" panose="020B0604030504040204" pitchFamily="34" charset="-128"/>
              </a:endParaRPr>
            </a:p>
          </p:txBody>
        </p:sp>
        <p:sp>
          <p:nvSpPr>
            <p:cNvPr id="11" name="手繪多邊形 10"/>
            <p:cNvSpPr/>
            <p:nvPr/>
          </p:nvSpPr>
          <p:spPr>
            <a:xfrm>
              <a:off x="4459313" y="4908145"/>
              <a:ext cx="1480839" cy="1185151"/>
            </a:xfrm>
            <a:custGeom>
              <a:avLst/>
              <a:gdLst>
                <a:gd name="connsiteX0" fmla="*/ 0 w 1480839"/>
                <a:gd name="connsiteY0" fmla="*/ 740420 h 1480839"/>
                <a:gd name="connsiteX1" fmla="*/ 740420 w 1480839"/>
                <a:gd name="connsiteY1" fmla="*/ 0 h 1480839"/>
                <a:gd name="connsiteX2" fmla="*/ 1480840 w 1480839"/>
                <a:gd name="connsiteY2" fmla="*/ 740420 h 1480839"/>
                <a:gd name="connsiteX3" fmla="*/ 740420 w 1480839"/>
                <a:gd name="connsiteY3" fmla="*/ 1480840 h 1480839"/>
                <a:gd name="connsiteX4" fmla="*/ 0 w 1480839"/>
                <a:gd name="connsiteY4" fmla="*/ 740420 h 148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839" h="1480839">
                  <a:moveTo>
                    <a:pt x="0" y="740420"/>
                  </a:moveTo>
                  <a:cubicBezTo>
                    <a:pt x="0" y="331497"/>
                    <a:pt x="331497" y="0"/>
                    <a:pt x="740420" y="0"/>
                  </a:cubicBezTo>
                  <a:cubicBezTo>
                    <a:pt x="1149343" y="0"/>
                    <a:pt x="1480840" y="331497"/>
                    <a:pt x="1480840" y="740420"/>
                  </a:cubicBezTo>
                  <a:cubicBezTo>
                    <a:pt x="1480840" y="1149343"/>
                    <a:pt x="1149343" y="1480840"/>
                    <a:pt x="740420" y="1480840"/>
                  </a:cubicBezTo>
                  <a:cubicBezTo>
                    <a:pt x="331497" y="1480840"/>
                    <a:pt x="0" y="1149343"/>
                    <a:pt x="0" y="740420"/>
                  </a:cubicBez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63854" tIns="263854" rIns="263854" bIns="263854" spcCol="1270" anchor="ctr"/>
            <a:lstStyle/>
            <a:p>
              <a:pPr algn="ctr" defTabSz="1644650" eaLnBrk="0" hangingPunct="0">
                <a:lnSpc>
                  <a:spcPct val="90000"/>
                </a:lnSpc>
                <a:spcAft>
                  <a:spcPct val="35000"/>
                </a:spcAft>
                <a:defRPr/>
              </a:pPr>
              <a:r>
                <a:rPr lang="zh-TW" altLang="en-US" sz="3700" b="1" dirty="0">
                  <a:solidFill>
                    <a:srgbClr val="FF0000"/>
                  </a:solidFill>
                  <a:latin typeface="微軟正黑體" panose="020B0604030504040204" pitchFamily="34" charset="-128"/>
                  <a:ea typeface="微軟正黑體" panose="020B0604030504040204" pitchFamily="34" charset="-128"/>
                </a:rPr>
                <a:t>老師</a:t>
              </a:r>
            </a:p>
          </p:txBody>
        </p:sp>
        <p:sp>
          <p:nvSpPr>
            <p:cNvPr id="16" name="手繪多邊形 15"/>
            <p:cNvSpPr/>
            <p:nvPr/>
          </p:nvSpPr>
          <p:spPr>
            <a:xfrm>
              <a:off x="4223859" y="4020979"/>
              <a:ext cx="471683" cy="550893"/>
            </a:xfrm>
            <a:custGeom>
              <a:avLst/>
              <a:gdLst>
                <a:gd name="connsiteX0" fmla="*/ 0 w 470907"/>
                <a:gd name="connsiteY0" fmla="*/ 110174 h 550872"/>
                <a:gd name="connsiteX1" fmla="*/ 235454 w 470907"/>
                <a:gd name="connsiteY1" fmla="*/ 110174 h 550872"/>
                <a:gd name="connsiteX2" fmla="*/ 235454 w 470907"/>
                <a:gd name="connsiteY2" fmla="*/ 0 h 550872"/>
                <a:gd name="connsiteX3" fmla="*/ 470907 w 470907"/>
                <a:gd name="connsiteY3" fmla="*/ 275436 h 550872"/>
                <a:gd name="connsiteX4" fmla="*/ 235454 w 470907"/>
                <a:gd name="connsiteY4" fmla="*/ 550872 h 550872"/>
                <a:gd name="connsiteX5" fmla="*/ 235454 w 470907"/>
                <a:gd name="connsiteY5" fmla="*/ 440698 h 550872"/>
                <a:gd name="connsiteX6" fmla="*/ 0 w 470907"/>
                <a:gd name="connsiteY6" fmla="*/ 440698 h 550872"/>
                <a:gd name="connsiteX7" fmla="*/ 0 w 470907"/>
                <a:gd name="connsiteY7" fmla="*/ 110174 h 55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907" h="550872">
                  <a:moveTo>
                    <a:pt x="0" y="110174"/>
                  </a:moveTo>
                  <a:lnTo>
                    <a:pt x="235454" y="110174"/>
                  </a:lnTo>
                  <a:lnTo>
                    <a:pt x="235454" y="0"/>
                  </a:lnTo>
                  <a:lnTo>
                    <a:pt x="470907" y="275436"/>
                  </a:lnTo>
                  <a:lnTo>
                    <a:pt x="235454" y="550872"/>
                  </a:lnTo>
                  <a:lnTo>
                    <a:pt x="235454" y="440698"/>
                  </a:lnTo>
                  <a:lnTo>
                    <a:pt x="0" y="440698"/>
                  </a:lnTo>
                  <a:lnTo>
                    <a:pt x="0" y="110174"/>
                  </a:lnTo>
                  <a:close/>
                </a:path>
              </a:pathLst>
            </a:custGeom>
          </p:spPr>
          <p:style>
            <a:lnRef idx="2">
              <a:schemeClr val="accent2"/>
            </a:lnRef>
            <a:fillRef idx="1">
              <a:schemeClr val="lt1"/>
            </a:fillRef>
            <a:effectRef idx="0">
              <a:schemeClr val="accent2"/>
            </a:effectRef>
            <a:fontRef idx="minor">
              <a:schemeClr val="dk1"/>
            </a:fontRef>
          </p:style>
          <p:txBody>
            <a:bodyPr lIns="0" tIns="110174" rIns="141272" bIns="110174" spcCol="1270" anchor="ctr"/>
            <a:lstStyle/>
            <a:p>
              <a:pPr algn="ctr" defTabSz="1111250" eaLnBrk="0" hangingPunct="0">
                <a:lnSpc>
                  <a:spcPct val="90000"/>
                </a:lnSpc>
                <a:spcAft>
                  <a:spcPct val="35000"/>
                </a:spcAft>
                <a:defRPr/>
              </a:pPr>
              <a:endParaRPr lang="zh-TW" altLang="en-US" sz="2500">
                <a:latin typeface="微軟正黑體" panose="020B0604030504040204" pitchFamily="34" charset="-128"/>
                <a:ea typeface="微軟正黑體" panose="020B0604030504040204" pitchFamily="34" charset="-128"/>
              </a:endParaRPr>
            </a:p>
          </p:txBody>
        </p:sp>
      </p:grpSp>
      <p:sp>
        <p:nvSpPr>
          <p:cNvPr id="39" name="圓角矩形 38"/>
          <p:cNvSpPr/>
          <p:nvPr/>
        </p:nvSpPr>
        <p:spPr>
          <a:xfrm>
            <a:off x="6443663" y="1916113"/>
            <a:ext cx="2700337" cy="720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grpSp>
        <p:nvGrpSpPr>
          <p:cNvPr id="6" name="群組 18"/>
          <p:cNvGrpSpPr>
            <a:grpSpLocks/>
          </p:cNvGrpSpPr>
          <p:nvPr/>
        </p:nvGrpSpPr>
        <p:grpSpPr bwMode="auto">
          <a:xfrm>
            <a:off x="5547518" y="2466975"/>
            <a:ext cx="3276600" cy="4210050"/>
            <a:chOff x="5868144" y="2492896"/>
            <a:chExt cx="3275856" cy="4210671"/>
          </a:xfrm>
        </p:grpSpPr>
        <p:sp>
          <p:nvSpPr>
            <p:cNvPr id="30" name="手繪多邊形 29"/>
            <p:cNvSpPr/>
            <p:nvPr/>
          </p:nvSpPr>
          <p:spPr>
            <a:xfrm>
              <a:off x="5868144" y="4004419"/>
              <a:ext cx="471380" cy="550943"/>
            </a:xfrm>
            <a:custGeom>
              <a:avLst/>
              <a:gdLst>
                <a:gd name="connsiteX0" fmla="*/ 0 w 470907"/>
                <a:gd name="connsiteY0" fmla="*/ 110174 h 550872"/>
                <a:gd name="connsiteX1" fmla="*/ 235454 w 470907"/>
                <a:gd name="connsiteY1" fmla="*/ 110174 h 550872"/>
                <a:gd name="connsiteX2" fmla="*/ 235454 w 470907"/>
                <a:gd name="connsiteY2" fmla="*/ 0 h 550872"/>
                <a:gd name="connsiteX3" fmla="*/ 470907 w 470907"/>
                <a:gd name="connsiteY3" fmla="*/ 275436 h 550872"/>
                <a:gd name="connsiteX4" fmla="*/ 235454 w 470907"/>
                <a:gd name="connsiteY4" fmla="*/ 550872 h 550872"/>
                <a:gd name="connsiteX5" fmla="*/ 235454 w 470907"/>
                <a:gd name="connsiteY5" fmla="*/ 440698 h 550872"/>
                <a:gd name="connsiteX6" fmla="*/ 0 w 470907"/>
                <a:gd name="connsiteY6" fmla="*/ 440698 h 550872"/>
                <a:gd name="connsiteX7" fmla="*/ 0 w 470907"/>
                <a:gd name="connsiteY7" fmla="*/ 110174 h 55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907" h="550872">
                  <a:moveTo>
                    <a:pt x="0" y="110174"/>
                  </a:moveTo>
                  <a:lnTo>
                    <a:pt x="235454" y="110174"/>
                  </a:lnTo>
                  <a:lnTo>
                    <a:pt x="235454" y="0"/>
                  </a:lnTo>
                  <a:lnTo>
                    <a:pt x="470907" y="275436"/>
                  </a:lnTo>
                  <a:lnTo>
                    <a:pt x="235454" y="550872"/>
                  </a:lnTo>
                  <a:lnTo>
                    <a:pt x="235454" y="440698"/>
                  </a:lnTo>
                  <a:lnTo>
                    <a:pt x="0" y="440698"/>
                  </a:lnTo>
                  <a:lnTo>
                    <a:pt x="0" y="110174"/>
                  </a:lnTo>
                  <a:close/>
                </a:path>
              </a:pathLst>
            </a:custGeom>
          </p:spPr>
          <p:style>
            <a:lnRef idx="2">
              <a:schemeClr val="accent2"/>
            </a:lnRef>
            <a:fillRef idx="1">
              <a:schemeClr val="lt1"/>
            </a:fillRef>
            <a:effectRef idx="0">
              <a:schemeClr val="accent2"/>
            </a:effectRef>
            <a:fontRef idx="minor">
              <a:schemeClr val="dk1"/>
            </a:fontRef>
          </p:style>
          <p:txBody>
            <a:bodyPr lIns="0" tIns="110174" rIns="141272" bIns="110174" spcCol="1270" anchor="ctr"/>
            <a:lstStyle/>
            <a:p>
              <a:pPr algn="ctr" defTabSz="1111250" eaLnBrk="0" hangingPunct="0">
                <a:lnSpc>
                  <a:spcPct val="90000"/>
                </a:lnSpc>
                <a:spcAft>
                  <a:spcPct val="35000"/>
                </a:spcAft>
                <a:defRPr/>
              </a:pPr>
              <a:endParaRPr lang="zh-TW" altLang="en-US" sz="2500"/>
            </a:p>
          </p:txBody>
        </p:sp>
        <p:sp>
          <p:nvSpPr>
            <p:cNvPr id="33" name="手繪多邊形 32"/>
            <p:cNvSpPr/>
            <p:nvPr/>
          </p:nvSpPr>
          <p:spPr>
            <a:xfrm>
              <a:off x="6444208" y="2492896"/>
              <a:ext cx="2699792" cy="941118"/>
            </a:xfrm>
            <a:custGeom>
              <a:avLst/>
              <a:gdLst>
                <a:gd name="connsiteX0" fmla="*/ 0 w 2699792"/>
                <a:gd name="connsiteY0" fmla="*/ 156856 h 941118"/>
                <a:gd name="connsiteX1" fmla="*/ 156856 w 2699792"/>
                <a:gd name="connsiteY1" fmla="*/ 0 h 941118"/>
                <a:gd name="connsiteX2" fmla="*/ 2542936 w 2699792"/>
                <a:gd name="connsiteY2" fmla="*/ 0 h 941118"/>
                <a:gd name="connsiteX3" fmla="*/ 2699792 w 2699792"/>
                <a:gd name="connsiteY3" fmla="*/ 156856 h 941118"/>
                <a:gd name="connsiteX4" fmla="*/ 2699792 w 2699792"/>
                <a:gd name="connsiteY4" fmla="*/ 784262 h 941118"/>
                <a:gd name="connsiteX5" fmla="*/ 2542936 w 2699792"/>
                <a:gd name="connsiteY5" fmla="*/ 941118 h 941118"/>
                <a:gd name="connsiteX6" fmla="*/ 156856 w 2699792"/>
                <a:gd name="connsiteY6" fmla="*/ 941118 h 941118"/>
                <a:gd name="connsiteX7" fmla="*/ 0 w 2699792"/>
                <a:gd name="connsiteY7" fmla="*/ 784262 h 941118"/>
                <a:gd name="connsiteX8" fmla="*/ 0 w 2699792"/>
                <a:gd name="connsiteY8" fmla="*/ 156856 h 94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9792" h="941118">
                  <a:moveTo>
                    <a:pt x="0" y="156856"/>
                  </a:moveTo>
                  <a:cubicBezTo>
                    <a:pt x="0" y="70227"/>
                    <a:pt x="70227" y="0"/>
                    <a:pt x="156856" y="0"/>
                  </a:cubicBezTo>
                  <a:lnTo>
                    <a:pt x="2542936" y="0"/>
                  </a:lnTo>
                  <a:cubicBezTo>
                    <a:pt x="2629565" y="0"/>
                    <a:pt x="2699792" y="70227"/>
                    <a:pt x="2699792" y="156856"/>
                  </a:cubicBezTo>
                  <a:lnTo>
                    <a:pt x="2699792" y="784262"/>
                  </a:lnTo>
                  <a:cubicBezTo>
                    <a:pt x="2699792" y="870891"/>
                    <a:pt x="2629565" y="941118"/>
                    <a:pt x="2542936" y="941118"/>
                  </a:cubicBezTo>
                  <a:lnTo>
                    <a:pt x="156856" y="941118"/>
                  </a:lnTo>
                  <a:cubicBezTo>
                    <a:pt x="70227" y="941118"/>
                    <a:pt x="0" y="870891"/>
                    <a:pt x="0" y="784262"/>
                  </a:cubicBezTo>
                  <a:lnTo>
                    <a:pt x="0" y="156856"/>
                  </a:lnTo>
                  <a:close/>
                </a:path>
              </a:pathLst>
            </a:custGeom>
            <a:solidFill>
              <a:srgbClr val="FFCCFF"/>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0242" tIns="160242" rIns="160242" bIns="160242" spcCol="1270" anchor="ctr"/>
            <a:lstStyle/>
            <a:p>
              <a:pPr defTabSz="1333500" eaLnBrk="0" hangingPunct="0">
                <a:lnSpc>
                  <a:spcPct val="90000"/>
                </a:lnSpc>
                <a:spcAft>
                  <a:spcPct val="35000"/>
                </a:spcAft>
                <a:defRPr/>
              </a:pPr>
              <a:r>
                <a:rPr lang="zh-TW" altLang="en-US" sz="3000" b="1" dirty="0">
                  <a:solidFill>
                    <a:srgbClr val="7030A0"/>
                  </a:solidFill>
                  <a:latin typeface="微軟正黑體" panose="020B0604030504040204" pitchFamily="34" charset="-120"/>
                  <a:ea typeface="微軟正黑體" panose="020B0604030504040204" pitchFamily="34" charset="-120"/>
                  <a:cs typeface="新細明體" charset="0"/>
                </a:rPr>
                <a:t>教師教學精進</a:t>
              </a:r>
            </a:p>
          </p:txBody>
        </p:sp>
        <p:sp>
          <p:nvSpPr>
            <p:cNvPr id="34" name="手繪多邊形 33"/>
            <p:cNvSpPr/>
            <p:nvPr/>
          </p:nvSpPr>
          <p:spPr>
            <a:xfrm>
              <a:off x="6444208" y="3429000"/>
              <a:ext cx="2699792" cy="941118"/>
            </a:xfrm>
            <a:custGeom>
              <a:avLst/>
              <a:gdLst>
                <a:gd name="connsiteX0" fmla="*/ 0 w 2699792"/>
                <a:gd name="connsiteY0" fmla="*/ 156856 h 941118"/>
                <a:gd name="connsiteX1" fmla="*/ 156856 w 2699792"/>
                <a:gd name="connsiteY1" fmla="*/ 0 h 941118"/>
                <a:gd name="connsiteX2" fmla="*/ 2542936 w 2699792"/>
                <a:gd name="connsiteY2" fmla="*/ 0 h 941118"/>
                <a:gd name="connsiteX3" fmla="*/ 2699792 w 2699792"/>
                <a:gd name="connsiteY3" fmla="*/ 156856 h 941118"/>
                <a:gd name="connsiteX4" fmla="*/ 2699792 w 2699792"/>
                <a:gd name="connsiteY4" fmla="*/ 784262 h 941118"/>
                <a:gd name="connsiteX5" fmla="*/ 2542936 w 2699792"/>
                <a:gd name="connsiteY5" fmla="*/ 941118 h 941118"/>
                <a:gd name="connsiteX6" fmla="*/ 156856 w 2699792"/>
                <a:gd name="connsiteY6" fmla="*/ 941118 h 941118"/>
                <a:gd name="connsiteX7" fmla="*/ 0 w 2699792"/>
                <a:gd name="connsiteY7" fmla="*/ 784262 h 941118"/>
                <a:gd name="connsiteX8" fmla="*/ 0 w 2699792"/>
                <a:gd name="connsiteY8" fmla="*/ 156856 h 94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9792" h="941118">
                  <a:moveTo>
                    <a:pt x="0" y="156856"/>
                  </a:moveTo>
                  <a:cubicBezTo>
                    <a:pt x="0" y="70227"/>
                    <a:pt x="70227" y="0"/>
                    <a:pt x="156856" y="0"/>
                  </a:cubicBezTo>
                  <a:lnTo>
                    <a:pt x="2542936" y="0"/>
                  </a:lnTo>
                  <a:cubicBezTo>
                    <a:pt x="2629565" y="0"/>
                    <a:pt x="2699792" y="70227"/>
                    <a:pt x="2699792" y="156856"/>
                  </a:cubicBezTo>
                  <a:lnTo>
                    <a:pt x="2699792" y="784262"/>
                  </a:lnTo>
                  <a:cubicBezTo>
                    <a:pt x="2699792" y="870891"/>
                    <a:pt x="2629565" y="941118"/>
                    <a:pt x="2542936" y="941118"/>
                  </a:cubicBezTo>
                  <a:lnTo>
                    <a:pt x="156856" y="941118"/>
                  </a:lnTo>
                  <a:cubicBezTo>
                    <a:pt x="70227" y="941118"/>
                    <a:pt x="0" y="870891"/>
                    <a:pt x="0" y="784262"/>
                  </a:cubicBezTo>
                  <a:lnTo>
                    <a:pt x="0" y="156856"/>
                  </a:lnTo>
                  <a:close/>
                </a:path>
              </a:pathLst>
            </a:custGeom>
            <a:solidFill>
              <a:srgbClr val="FFFFCC"/>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0242" tIns="160242" rIns="160242" bIns="160242" anchor="ctr"/>
            <a:lstStyle>
              <a:lvl1pPr defTabSz="1333500" eaLnBrk="0" hangingPunct="0">
                <a:defRPr kumimoji="1">
                  <a:solidFill>
                    <a:schemeClr val="tx1"/>
                  </a:solidFill>
                  <a:latin typeface="Arial" pitchFamily="34" charset="0"/>
                  <a:ea typeface="新細明體" pitchFamily="18" charset="-120"/>
                </a:defRPr>
              </a:lvl1pPr>
              <a:lvl2pPr marL="742950" indent="-285750" defTabSz="1333500" eaLnBrk="0" hangingPunct="0">
                <a:defRPr kumimoji="1">
                  <a:solidFill>
                    <a:schemeClr val="tx1"/>
                  </a:solidFill>
                  <a:latin typeface="Arial" pitchFamily="34" charset="0"/>
                  <a:ea typeface="新細明體" pitchFamily="18" charset="-120"/>
                </a:defRPr>
              </a:lvl2pPr>
              <a:lvl3pPr marL="1143000" indent="-228600" defTabSz="1333500" eaLnBrk="0" hangingPunct="0">
                <a:defRPr kumimoji="1">
                  <a:solidFill>
                    <a:schemeClr val="tx1"/>
                  </a:solidFill>
                  <a:latin typeface="Arial" pitchFamily="34" charset="0"/>
                  <a:ea typeface="新細明體" pitchFamily="18" charset="-120"/>
                </a:defRPr>
              </a:lvl3pPr>
              <a:lvl4pPr marL="1600200" indent="-228600" defTabSz="1333500" eaLnBrk="0" hangingPunct="0">
                <a:defRPr kumimoji="1">
                  <a:solidFill>
                    <a:schemeClr val="tx1"/>
                  </a:solidFill>
                  <a:latin typeface="Arial" pitchFamily="34" charset="0"/>
                  <a:ea typeface="新細明體" pitchFamily="18" charset="-120"/>
                </a:defRPr>
              </a:lvl4pPr>
              <a:lvl5pPr marL="2057400" indent="-228600" defTabSz="1333500" eaLnBrk="0" hangingPunct="0">
                <a:defRPr kumimoji="1">
                  <a:solidFill>
                    <a:schemeClr val="tx1"/>
                  </a:solidFill>
                  <a:latin typeface="Arial" pitchFamily="34" charset="0"/>
                  <a:ea typeface="新細明體" pitchFamily="18" charset="-120"/>
                </a:defRPr>
              </a:lvl5pPr>
              <a:lvl6pPr marL="2514600" indent="-228600" defTabSz="13335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13335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13335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13335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nSpc>
                  <a:spcPct val="90000"/>
                </a:lnSpc>
                <a:spcAft>
                  <a:spcPct val="35000"/>
                </a:spcAft>
                <a:defRPr/>
              </a:pPr>
              <a:r>
                <a:rPr lang="zh-TW" altLang="en-US" sz="3000" b="1">
                  <a:solidFill>
                    <a:srgbClr val="7030A0"/>
                  </a:solidFill>
                  <a:latin typeface="微軟正黑體" pitchFamily="34" charset="-120"/>
                  <a:ea typeface="微軟正黑體" pitchFamily="34" charset="-120"/>
                  <a:cs typeface="新細明體" pitchFamily="18" charset="-120"/>
                </a:rPr>
                <a:t>學生學習展能</a:t>
              </a:r>
              <a:endParaRPr lang="zh-TW" altLang="en-US" sz="3000" b="1">
                <a:solidFill>
                  <a:srgbClr val="7030A0"/>
                </a:solidFill>
                <a:ea typeface="微軟正黑體" pitchFamily="34" charset="-120"/>
                <a:cs typeface="新細明體" pitchFamily="18" charset="-120"/>
              </a:endParaRPr>
            </a:p>
          </p:txBody>
        </p:sp>
        <p:sp>
          <p:nvSpPr>
            <p:cNvPr id="36" name="手繪多邊形 35"/>
            <p:cNvSpPr/>
            <p:nvPr/>
          </p:nvSpPr>
          <p:spPr>
            <a:xfrm>
              <a:off x="6444208" y="4365104"/>
              <a:ext cx="2699792" cy="941118"/>
            </a:xfrm>
            <a:custGeom>
              <a:avLst/>
              <a:gdLst>
                <a:gd name="connsiteX0" fmla="*/ 0 w 2699792"/>
                <a:gd name="connsiteY0" fmla="*/ 156856 h 941118"/>
                <a:gd name="connsiteX1" fmla="*/ 156856 w 2699792"/>
                <a:gd name="connsiteY1" fmla="*/ 0 h 941118"/>
                <a:gd name="connsiteX2" fmla="*/ 2542936 w 2699792"/>
                <a:gd name="connsiteY2" fmla="*/ 0 h 941118"/>
                <a:gd name="connsiteX3" fmla="*/ 2699792 w 2699792"/>
                <a:gd name="connsiteY3" fmla="*/ 156856 h 941118"/>
                <a:gd name="connsiteX4" fmla="*/ 2699792 w 2699792"/>
                <a:gd name="connsiteY4" fmla="*/ 784262 h 941118"/>
                <a:gd name="connsiteX5" fmla="*/ 2542936 w 2699792"/>
                <a:gd name="connsiteY5" fmla="*/ 941118 h 941118"/>
                <a:gd name="connsiteX6" fmla="*/ 156856 w 2699792"/>
                <a:gd name="connsiteY6" fmla="*/ 941118 h 941118"/>
                <a:gd name="connsiteX7" fmla="*/ 0 w 2699792"/>
                <a:gd name="connsiteY7" fmla="*/ 784262 h 941118"/>
                <a:gd name="connsiteX8" fmla="*/ 0 w 2699792"/>
                <a:gd name="connsiteY8" fmla="*/ 156856 h 94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9792" h="941118">
                  <a:moveTo>
                    <a:pt x="0" y="156856"/>
                  </a:moveTo>
                  <a:cubicBezTo>
                    <a:pt x="0" y="70227"/>
                    <a:pt x="70227" y="0"/>
                    <a:pt x="156856" y="0"/>
                  </a:cubicBezTo>
                  <a:lnTo>
                    <a:pt x="2542936" y="0"/>
                  </a:lnTo>
                  <a:cubicBezTo>
                    <a:pt x="2629565" y="0"/>
                    <a:pt x="2699792" y="70227"/>
                    <a:pt x="2699792" y="156856"/>
                  </a:cubicBezTo>
                  <a:lnTo>
                    <a:pt x="2699792" y="784262"/>
                  </a:lnTo>
                  <a:cubicBezTo>
                    <a:pt x="2699792" y="870891"/>
                    <a:pt x="2629565" y="941118"/>
                    <a:pt x="2542936" y="941118"/>
                  </a:cubicBezTo>
                  <a:lnTo>
                    <a:pt x="156856" y="941118"/>
                  </a:lnTo>
                  <a:cubicBezTo>
                    <a:pt x="70227" y="941118"/>
                    <a:pt x="0" y="870891"/>
                    <a:pt x="0" y="784262"/>
                  </a:cubicBezTo>
                  <a:lnTo>
                    <a:pt x="0" y="156856"/>
                  </a:lnTo>
                  <a:close/>
                </a:path>
              </a:pathLst>
            </a:custGeom>
            <a:solidFill>
              <a:srgbClr val="CCFFFF"/>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0242" tIns="160242" rIns="160242" bIns="160242" spcCol="1270" anchor="ctr"/>
            <a:lstStyle/>
            <a:p>
              <a:pPr defTabSz="1333500" eaLnBrk="0" hangingPunct="0">
                <a:lnSpc>
                  <a:spcPct val="90000"/>
                </a:lnSpc>
                <a:spcAft>
                  <a:spcPct val="35000"/>
                </a:spcAft>
                <a:defRPr/>
              </a:pPr>
              <a:r>
                <a:rPr lang="zh-TW" altLang="en-US" sz="3000" b="1" dirty="0">
                  <a:solidFill>
                    <a:srgbClr val="7030A0"/>
                  </a:solidFill>
                  <a:latin typeface="微軟正黑體" panose="020B0604030504040204" pitchFamily="34" charset="-120"/>
                  <a:ea typeface="微軟正黑體" panose="020B0604030504040204" pitchFamily="34" charset="-120"/>
                  <a:cs typeface="新細明體" charset="0"/>
                </a:rPr>
                <a:t>社群共學文化</a:t>
              </a:r>
            </a:p>
          </p:txBody>
        </p:sp>
        <p:sp>
          <p:nvSpPr>
            <p:cNvPr id="37" name="手繪多邊形 36"/>
            <p:cNvSpPr/>
            <p:nvPr/>
          </p:nvSpPr>
          <p:spPr>
            <a:xfrm>
              <a:off x="6444208" y="5301208"/>
              <a:ext cx="2699792" cy="941118"/>
            </a:xfrm>
            <a:custGeom>
              <a:avLst/>
              <a:gdLst>
                <a:gd name="connsiteX0" fmla="*/ 0 w 2699792"/>
                <a:gd name="connsiteY0" fmla="*/ 156856 h 941118"/>
                <a:gd name="connsiteX1" fmla="*/ 156856 w 2699792"/>
                <a:gd name="connsiteY1" fmla="*/ 0 h 941118"/>
                <a:gd name="connsiteX2" fmla="*/ 2542936 w 2699792"/>
                <a:gd name="connsiteY2" fmla="*/ 0 h 941118"/>
                <a:gd name="connsiteX3" fmla="*/ 2699792 w 2699792"/>
                <a:gd name="connsiteY3" fmla="*/ 156856 h 941118"/>
                <a:gd name="connsiteX4" fmla="*/ 2699792 w 2699792"/>
                <a:gd name="connsiteY4" fmla="*/ 784262 h 941118"/>
                <a:gd name="connsiteX5" fmla="*/ 2542936 w 2699792"/>
                <a:gd name="connsiteY5" fmla="*/ 941118 h 941118"/>
                <a:gd name="connsiteX6" fmla="*/ 156856 w 2699792"/>
                <a:gd name="connsiteY6" fmla="*/ 941118 h 941118"/>
                <a:gd name="connsiteX7" fmla="*/ 0 w 2699792"/>
                <a:gd name="connsiteY7" fmla="*/ 784262 h 941118"/>
                <a:gd name="connsiteX8" fmla="*/ 0 w 2699792"/>
                <a:gd name="connsiteY8" fmla="*/ 156856 h 94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9792" h="941118">
                  <a:moveTo>
                    <a:pt x="0" y="156856"/>
                  </a:moveTo>
                  <a:cubicBezTo>
                    <a:pt x="0" y="70227"/>
                    <a:pt x="70227" y="0"/>
                    <a:pt x="156856" y="0"/>
                  </a:cubicBezTo>
                  <a:lnTo>
                    <a:pt x="2542936" y="0"/>
                  </a:lnTo>
                  <a:cubicBezTo>
                    <a:pt x="2629565" y="0"/>
                    <a:pt x="2699792" y="70227"/>
                    <a:pt x="2699792" y="156856"/>
                  </a:cubicBezTo>
                  <a:lnTo>
                    <a:pt x="2699792" y="784262"/>
                  </a:lnTo>
                  <a:cubicBezTo>
                    <a:pt x="2699792" y="870891"/>
                    <a:pt x="2629565" y="941118"/>
                    <a:pt x="2542936" y="941118"/>
                  </a:cubicBezTo>
                  <a:lnTo>
                    <a:pt x="156856" y="941118"/>
                  </a:lnTo>
                  <a:cubicBezTo>
                    <a:pt x="70227" y="941118"/>
                    <a:pt x="0" y="870891"/>
                    <a:pt x="0" y="784262"/>
                  </a:cubicBezTo>
                  <a:lnTo>
                    <a:pt x="0" y="156856"/>
                  </a:lnTo>
                  <a:close/>
                </a:path>
              </a:pathLst>
            </a:custGeom>
            <a:solidFill>
              <a:schemeClr val="accent6">
                <a:lumMod val="20000"/>
                <a:lumOff val="80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0242" tIns="160242" rIns="160242" bIns="160242" anchor="ctr"/>
            <a:lstStyle>
              <a:lvl1pPr defTabSz="1333500" eaLnBrk="0" hangingPunct="0">
                <a:defRPr kumimoji="1">
                  <a:solidFill>
                    <a:schemeClr val="tx1"/>
                  </a:solidFill>
                  <a:latin typeface="Arial" pitchFamily="34" charset="0"/>
                  <a:ea typeface="新細明體" pitchFamily="18" charset="-120"/>
                </a:defRPr>
              </a:lvl1pPr>
              <a:lvl2pPr marL="742950" indent="-285750" defTabSz="1333500" eaLnBrk="0" hangingPunct="0">
                <a:defRPr kumimoji="1">
                  <a:solidFill>
                    <a:schemeClr val="tx1"/>
                  </a:solidFill>
                  <a:latin typeface="Arial" pitchFamily="34" charset="0"/>
                  <a:ea typeface="新細明體" pitchFamily="18" charset="-120"/>
                </a:defRPr>
              </a:lvl2pPr>
              <a:lvl3pPr marL="1143000" indent="-228600" defTabSz="1333500" eaLnBrk="0" hangingPunct="0">
                <a:defRPr kumimoji="1">
                  <a:solidFill>
                    <a:schemeClr val="tx1"/>
                  </a:solidFill>
                  <a:latin typeface="Arial" pitchFamily="34" charset="0"/>
                  <a:ea typeface="新細明體" pitchFamily="18" charset="-120"/>
                </a:defRPr>
              </a:lvl3pPr>
              <a:lvl4pPr marL="1600200" indent="-228600" defTabSz="1333500" eaLnBrk="0" hangingPunct="0">
                <a:defRPr kumimoji="1">
                  <a:solidFill>
                    <a:schemeClr val="tx1"/>
                  </a:solidFill>
                  <a:latin typeface="Arial" pitchFamily="34" charset="0"/>
                  <a:ea typeface="新細明體" pitchFamily="18" charset="-120"/>
                </a:defRPr>
              </a:lvl4pPr>
              <a:lvl5pPr marL="2057400" indent="-228600" defTabSz="1333500" eaLnBrk="0" hangingPunct="0">
                <a:defRPr kumimoji="1">
                  <a:solidFill>
                    <a:schemeClr val="tx1"/>
                  </a:solidFill>
                  <a:latin typeface="Arial" pitchFamily="34" charset="0"/>
                  <a:ea typeface="新細明體" pitchFamily="18" charset="-120"/>
                </a:defRPr>
              </a:lvl5pPr>
              <a:lvl6pPr marL="2514600" indent="-228600" defTabSz="13335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13335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13335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13335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nSpc>
                  <a:spcPct val="90000"/>
                </a:lnSpc>
                <a:spcAft>
                  <a:spcPct val="35000"/>
                </a:spcAft>
                <a:defRPr/>
              </a:pPr>
              <a:r>
                <a:rPr lang="zh-TW" altLang="en-US" sz="3000" b="1">
                  <a:solidFill>
                    <a:srgbClr val="7030A0"/>
                  </a:solidFill>
                  <a:latin typeface="微軟正黑體" pitchFamily="34" charset="-120"/>
                  <a:ea typeface="微軟正黑體" pitchFamily="34" charset="-120"/>
                  <a:cs typeface="新細明體" pitchFamily="18" charset="-120"/>
                </a:rPr>
                <a:t>校長課程領導</a:t>
              </a:r>
              <a:endParaRPr lang="zh-TW" altLang="en-US" sz="3000" b="1">
                <a:solidFill>
                  <a:srgbClr val="7030A0"/>
                </a:solidFill>
                <a:ea typeface="微軟正黑體" pitchFamily="34" charset="-120"/>
                <a:cs typeface="新細明體" pitchFamily="18" charset="-120"/>
              </a:endParaRPr>
            </a:p>
          </p:txBody>
        </p:sp>
        <p:sp>
          <p:nvSpPr>
            <p:cNvPr id="40" name="圓角矩形 39"/>
            <p:cNvSpPr/>
            <p:nvPr/>
          </p:nvSpPr>
          <p:spPr>
            <a:xfrm>
              <a:off x="6444275" y="4623635"/>
              <a:ext cx="2699725" cy="720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40"/>
            <p:cNvSpPr/>
            <p:nvPr/>
          </p:nvSpPr>
          <p:spPr>
            <a:xfrm>
              <a:off x="6444275" y="3266122"/>
              <a:ext cx="2699725" cy="7192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2" name="圓角矩形 41"/>
            <p:cNvSpPr/>
            <p:nvPr/>
          </p:nvSpPr>
          <p:spPr>
            <a:xfrm>
              <a:off x="6444275" y="5982736"/>
              <a:ext cx="2699725" cy="720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002060"/>
                </a:solidFill>
                <a:latin typeface="微軟正黑體" pitchFamily="34" charset="-120"/>
                <a:ea typeface="微軟正黑體" pitchFamily="34" charset="-120"/>
              </a:rPr>
              <a:t>公開授課的規劃 </a:t>
            </a:r>
            <a:r>
              <a:rPr lang="en-US" altLang="zh-TW" sz="2400" b="1" dirty="0">
                <a:solidFill>
                  <a:srgbClr val="002060"/>
                </a:solidFill>
                <a:latin typeface="微軟正黑體" pitchFamily="34" charset="-120"/>
                <a:ea typeface="微軟正黑體" pitchFamily="34" charset="-120"/>
              </a:rPr>
              <a:t>(1/5)</a:t>
            </a:r>
            <a:endParaRPr lang="zh-TW" altLang="en-US" b="1" dirty="0">
              <a:solidFill>
                <a:srgbClr val="002060"/>
              </a:solidFill>
              <a:latin typeface="微軟正黑體" pitchFamily="34" charset="-120"/>
              <a:ea typeface="微軟正黑體" pitchFamily="34" charset="-120"/>
            </a:endParaRPr>
          </a:p>
        </p:txBody>
      </p:sp>
      <p:sp>
        <p:nvSpPr>
          <p:cNvPr id="5" name="內容版面配置區 7"/>
          <p:cNvSpPr>
            <a:spLocks noGrp="1"/>
          </p:cNvSpPr>
          <p:nvPr>
            <p:ph idx="1"/>
          </p:nvPr>
        </p:nvSpPr>
        <p:spPr>
          <a:xfrm>
            <a:off x="684954" y="1642105"/>
            <a:ext cx="940728" cy="986020"/>
          </a:xfrm>
        </p:spPr>
        <p:txBody>
          <a:bodyPr>
            <a:normAutofit/>
          </a:bodyPr>
          <a:lstStyle/>
          <a:p>
            <a:pPr>
              <a:lnSpc>
                <a:spcPct val="100000"/>
              </a:lnSpc>
              <a:spcBef>
                <a:spcPts val="0"/>
              </a:spcBef>
              <a:spcAft>
                <a:spcPts val="0"/>
              </a:spcAft>
            </a:pPr>
            <a:r>
              <a:rPr lang="zh-TW" altLang="en-US" sz="2800" b="1" dirty="0">
                <a:solidFill>
                  <a:schemeClr val="accent4">
                    <a:lumMod val="75000"/>
                  </a:schemeClr>
                </a:solidFill>
                <a:latin typeface="微軟正黑體" pitchFamily="34" charset="-120"/>
                <a:ea typeface="微軟正黑體" pitchFamily="34" charset="-120"/>
              </a:rPr>
              <a:t>依據</a:t>
            </a:r>
            <a:endParaRPr lang="en-US" altLang="zh-TW" sz="2800" b="1" dirty="0">
              <a:solidFill>
                <a:schemeClr val="accent4">
                  <a:lumMod val="75000"/>
                </a:schemeClr>
              </a:solidFill>
              <a:latin typeface="微軟正黑體" pitchFamily="34" charset="-120"/>
              <a:ea typeface="微軟正黑體" pitchFamily="34" charset="-120"/>
            </a:endParaRPr>
          </a:p>
          <a:p>
            <a:pPr>
              <a:lnSpc>
                <a:spcPct val="100000"/>
              </a:lnSpc>
              <a:spcBef>
                <a:spcPts val="0"/>
              </a:spcBef>
              <a:spcAft>
                <a:spcPts val="0"/>
              </a:spcAft>
            </a:pPr>
            <a:r>
              <a:rPr lang="zh-TW" altLang="en-US" sz="2800" b="1" dirty="0">
                <a:solidFill>
                  <a:schemeClr val="accent4">
                    <a:lumMod val="75000"/>
                  </a:schemeClr>
                </a:solidFill>
                <a:latin typeface="微軟正黑體" pitchFamily="34" charset="-120"/>
                <a:ea typeface="微軟正黑體" pitchFamily="34" charset="-120"/>
              </a:rPr>
              <a:t>規劃</a:t>
            </a:r>
            <a:endParaRPr lang="en-US" altLang="zh-TW" sz="2800" b="1" dirty="0">
              <a:solidFill>
                <a:schemeClr val="accent4">
                  <a:lumMod val="75000"/>
                </a:schemeClr>
              </a:solidFill>
              <a:latin typeface="微軟正黑體" pitchFamily="34" charset="-120"/>
              <a:ea typeface="微軟正黑體" pitchFamily="34" charset="-120"/>
            </a:endParaRPr>
          </a:p>
        </p:txBody>
      </p:sp>
      <p:sp>
        <p:nvSpPr>
          <p:cNvPr id="7" name="矩形 6">
            <a:extLst>
              <a:ext uri="{FF2B5EF4-FFF2-40B4-BE49-F238E27FC236}">
                <a16:creationId xmlns:a16="http://schemas.microsoft.com/office/drawing/2014/main" id="{8EE41E20-0A84-400D-88C2-2B00A7D0DB43}"/>
              </a:ext>
            </a:extLst>
          </p:cNvPr>
          <p:cNvSpPr/>
          <p:nvPr/>
        </p:nvSpPr>
        <p:spPr>
          <a:xfrm>
            <a:off x="684954" y="2779931"/>
            <a:ext cx="4041868" cy="2344103"/>
          </a:xfrm>
          <a:prstGeom prst="rect">
            <a:avLst/>
          </a:prstGeom>
        </p:spPr>
        <p:txBody>
          <a:bodyPr wrap="square">
            <a:spAutoFit/>
          </a:bodyPr>
          <a:lstStyle/>
          <a:p>
            <a:pPr marL="342900" indent="-342900">
              <a:lnSpc>
                <a:spcPct val="150000"/>
              </a:lnSpc>
              <a:buFont typeface="+mj-lt"/>
              <a:buAutoNum type="arabicPeriod"/>
            </a:pPr>
            <a:r>
              <a:rPr lang="zh-TW" altLang="en-US" sz="2000" dirty="0">
                <a:solidFill>
                  <a:schemeClr val="tx1">
                    <a:lumMod val="85000"/>
                    <a:lumOff val="15000"/>
                  </a:schemeClr>
                </a:solidFill>
                <a:latin typeface="微軟正黑體" panose="020B0604030504040204" pitchFamily="34" charset="-120"/>
                <a:ea typeface="微軟正黑體" panose="020B0604030504040204" pitchFamily="34" charset="-120"/>
              </a:rPr>
              <a:t>十二年國民基本教育課程綱要</a:t>
            </a:r>
            <a:endParaRPr lang="en-US" altLang="zh-TW" sz="200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marL="342900" indent="-342900">
              <a:lnSpc>
                <a:spcPct val="150000"/>
              </a:lnSpc>
              <a:buFont typeface="+mj-lt"/>
              <a:buAutoNum type="arabicPeriod"/>
            </a:pPr>
            <a:r>
              <a:rPr lang="zh-TW" altLang="en-US" sz="2000" dirty="0">
                <a:solidFill>
                  <a:schemeClr val="tx1">
                    <a:lumMod val="85000"/>
                    <a:lumOff val="15000"/>
                  </a:schemeClr>
                </a:solidFill>
                <a:latin typeface="微軟正黑體" pitchFamily="34" charset="-120"/>
                <a:ea typeface="微軟正黑體" pitchFamily="34" charset="-120"/>
              </a:rPr>
              <a:t>校長及教師公開授課參考原則</a:t>
            </a:r>
            <a:endParaRPr lang="en-US" altLang="zh-TW" sz="2000" dirty="0">
              <a:solidFill>
                <a:schemeClr val="tx1">
                  <a:lumMod val="85000"/>
                  <a:lumOff val="15000"/>
                </a:schemeClr>
              </a:solidFill>
              <a:latin typeface="微軟正黑體" pitchFamily="34" charset="-120"/>
              <a:ea typeface="微軟正黑體" pitchFamily="34" charset="-120"/>
            </a:endParaRPr>
          </a:p>
          <a:p>
            <a:pPr marL="342900" indent="-342900">
              <a:lnSpc>
                <a:spcPct val="150000"/>
              </a:lnSpc>
              <a:buFont typeface="+mj-lt"/>
              <a:buAutoNum type="arabicPeriod"/>
            </a:pPr>
            <a:r>
              <a:rPr lang="zh-TW" altLang="en-US" sz="2000" dirty="0">
                <a:solidFill>
                  <a:schemeClr val="tx1">
                    <a:lumMod val="85000"/>
                    <a:lumOff val="15000"/>
                  </a:schemeClr>
                </a:solidFill>
                <a:latin typeface="微軟正黑體" pitchFamily="34" charset="-120"/>
                <a:ea typeface="微軟正黑體" pitchFamily="34" charset="-120"/>
              </a:rPr>
              <a:t>教育局函文。</a:t>
            </a:r>
            <a:endParaRPr lang="en-US" altLang="zh-TW" sz="2000" dirty="0">
              <a:solidFill>
                <a:schemeClr val="tx1">
                  <a:lumMod val="85000"/>
                  <a:lumOff val="15000"/>
                </a:schemeClr>
              </a:solidFill>
              <a:latin typeface="微軟正黑體" pitchFamily="34" charset="-120"/>
              <a:ea typeface="微軟正黑體" pitchFamily="34" charset="-120"/>
            </a:endParaRPr>
          </a:p>
          <a:p>
            <a:pPr marL="342900" indent="-342900">
              <a:lnSpc>
                <a:spcPct val="150000"/>
              </a:lnSpc>
              <a:buFont typeface="+mj-lt"/>
              <a:buAutoNum type="arabicPeriod"/>
            </a:pPr>
            <a:r>
              <a:rPr lang="zh-TW" altLang="en-US" sz="2000" dirty="0">
                <a:solidFill>
                  <a:schemeClr val="tx1">
                    <a:lumMod val="85000"/>
                    <a:lumOff val="15000"/>
                  </a:schemeClr>
                </a:solidFill>
                <a:latin typeface="微軟正黑體" pitchFamily="34" charset="-120"/>
                <a:ea typeface="微軟正黑體" pitchFamily="34" charset="-120"/>
              </a:rPr>
              <a:t>參考計畫及流程。</a:t>
            </a:r>
            <a:endParaRPr lang="en-US" altLang="zh-TW" sz="2000" dirty="0">
              <a:solidFill>
                <a:schemeClr val="tx1">
                  <a:lumMod val="85000"/>
                  <a:lumOff val="15000"/>
                </a:schemeClr>
              </a:solidFill>
              <a:latin typeface="微軟正黑體" pitchFamily="34" charset="-120"/>
              <a:ea typeface="微軟正黑體" pitchFamily="34" charset="-120"/>
            </a:endParaRPr>
          </a:p>
          <a:p>
            <a:pPr marL="342900" indent="-342900">
              <a:lnSpc>
                <a:spcPct val="150000"/>
              </a:lnSpc>
              <a:buFont typeface="+mj-lt"/>
              <a:buAutoNum type="arabicPeriod"/>
            </a:pPr>
            <a:r>
              <a:rPr lang="zh-TW" altLang="en-US" sz="2000" dirty="0">
                <a:solidFill>
                  <a:schemeClr val="tx1">
                    <a:lumMod val="85000"/>
                    <a:lumOff val="15000"/>
                  </a:schemeClr>
                </a:solidFill>
                <a:latin typeface="微軟正黑體" pitchFamily="34" charset="-120"/>
                <a:ea typeface="微軟正黑體" pitchFamily="34" charset="-120"/>
              </a:rPr>
              <a:t>推動新課綱策略聯盟工作計畫</a:t>
            </a:r>
          </a:p>
        </p:txBody>
      </p:sp>
      <p:cxnSp>
        <p:nvCxnSpPr>
          <p:cNvPr id="9" name="直線接點 8">
            <a:extLst>
              <a:ext uri="{FF2B5EF4-FFF2-40B4-BE49-F238E27FC236}">
                <a16:creationId xmlns:a16="http://schemas.microsoft.com/office/drawing/2014/main" id="{C71A8C0D-F408-45D6-9B2E-0DEDBF9513CB}"/>
              </a:ext>
            </a:extLst>
          </p:cNvPr>
          <p:cNvCxnSpPr>
            <a:cxnSpLocks/>
          </p:cNvCxnSpPr>
          <p:nvPr/>
        </p:nvCxnSpPr>
        <p:spPr>
          <a:xfrm flipH="1">
            <a:off x="684954" y="2636912"/>
            <a:ext cx="359901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內容版面配置區 7">
            <a:extLst>
              <a:ext uri="{FF2B5EF4-FFF2-40B4-BE49-F238E27FC236}">
                <a16:creationId xmlns:a16="http://schemas.microsoft.com/office/drawing/2014/main" id="{789A61D8-0AC6-4B1E-B51A-53F4895D249F}"/>
              </a:ext>
            </a:extLst>
          </p:cNvPr>
          <p:cNvSpPr txBox="1">
            <a:spLocks/>
          </p:cNvSpPr>
          <p:nvPr/>
        </p:nvSpPr>
        <p:spPr>
          <a:xfrm>
            <a:off x="4860032" y="1650892"/>
            <a:ext cx="940728" cy="986020"/>
          </a:xfrm>
          <a:prstGeom prst="rect">
            <a:avLst/>
          </a:prstGeom>
        </p:spPr>
        <p:txBody>
          <a:bodyPr vert="horz" lIns="0" tIns="45720" rIns="0" bIns="45720" rtlCol="0">
            <a:normAutofit/>
          </a:bodyPr>
          <a:lstStyle>
            <a:lvl1pPr marL="91440" indent="-91440" defTabSz="914400">
              <a:lnSpc>
                <a:spcPct val="100000"/>
              </a:lnSpc>
              <a:spcBef>
                <a:spcPts val="0"/>
              </a:spcBef>
              <a:spcAft>
                <a:spcPts val="0"/>
              </a:spcAft>
              <a:buClr>
                <a:schemeClr val="accent1"/>
              </a:buClr>
              <a:buSzPct val="100000"/>
              <a:buFont typeface="Calibri" panose="020F0502020204030204" pitchFamily="34" charset="0"/>
              <a:buChar char=" "/>
              <a:defRPr sz="2800" b="1">
                <a:solidFill>
                  <a:schemeClr val="accent4">
                    <a:lumMod val="75000"/>
                  </a:schemeClr>
                </a:solidFill>
                <a:latin typeface="微軟正黑體" pitchFamily="34" charset="-120"/>
                <a:ea typeface="微軟正黑體" pitchFamily="34" charset="-120"/>
              </a:defRPr>
            </a:lvl1pPr>
            <a:lvl2pPr marL="384048" indent="-182880" defTabSz="91440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latin typeface="微軟正黑體" panose="020B0604030504040204" pitchFamily="34" charset="-128"/>
                <a:ea typeface="微軟正黑體" panose="020B0604030504040204" pitchFamily="34" charset="-128"/>
              </a:defRPr>
            </a:lvl2pPr>
            <a:lvl3pPr marL="56692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微軟正黑體" panose="020B0604030504040204" pitchFamily="34" charset="-128"/>
                <a:ea typeface="微軟正黑體" panose="020B0604030504040204" pitchFamily="34" charset="-128"/>
              </a:defRPr>
            </a:lvl3pPr>
            <a:lvl4pPr marL="74980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微軟正黑體" panose="020B0604030504040204" pitchFamily="34" charset="-128"/>
                <a:ea typeface="微軟正黑體" panose="020B0604030504040204" pitchFamily="34" charset="-128"/>
              </a:defRPr>
            </a:lvl4pPr>
            <a:lvl5pPr marL="93268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微軟正黑體" panose="020B0604030504040204" pitchFamily="34" charset="-128"/>
                <a:ea typeface="微軟正黑體" panose="020B0604030504040204" pitchFamily="34" charset="-128"/>
              </a:defRPr>
            </a:lvl5pPr>
            <a:lvl6pPr marL="11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zh-TW" altLang="en-US" dirty="0"/>
              <a:t>行政運作</a:t>
            </a:r>
            <a:endParaRPr lang="en-US" altLang="zh-TW" dirty="0"/>
          </a:p>
        </p:txBody>
      </p:sp>
      <p:cxnSp>
        <p:nvCxnSpPr>
          <p:cNvPr id="13" name="直線接點 12">
            <a:extLst>
              <a:ext uri="{FF2B5EF4-FFF2-40B4-BE49-F238E27FC236}">
                <a16:creationId xmlns:a16="http://schemas.microsoft.com/office/drawing/2014/main" id="{ED0143F5-5018-46C9-8097-8CE3B87FE706}"/>
              </a:ext>
            </a:extLst>
          </p:cNvPr>
          <p:cNvCxnSpPr>
            <a:cxnSpLocks/>
          </p:cNvCxnSpPr>
          <p:nvPr/>
        </p:nvCxnSpPr>
        <p:spPr>
          <a:xfrm flipH="1">
            <a:off x="4942845" y="2636912"/>
            <a:ext cx="410307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748DA8DB-3120-4528-9C78-D4965328AB9C}"/>
              </a:ext>
            </a:extLst>
          </p:cNvPr>
          <p:cNvSpPr/>
          <p:nvPr/>
        </p:nvSpPr>
        <p:spPr>
          <a:xfrm>
            <a:off x="4956405" y="2779931"/>
            <a:ext cx="4041868" cy="1420774"/>
          </a:xfrm>
          <a:prstGeom prst="rect">
            <a:avLst/>
          </a:prstGeom>
        </p:spPr>
        <p:txBody>
          <a:bodyPr wrap="square">
            <a:spAutoFit/>
          </a:bodyPr>
          <a:lstStyle/>
          <a:p>
            <a:pPr marL="342900" indent="-342900">
              <a:lnSpc>
                <a:spcPct val="150000"/>
              </a:lnSpc>
              <a:buFont typeface="+mj-lt"/>
              <a:buAutoNum type="arabicPeriod"/>
            </a:pPr>
            <a:r>
              <a:rPr lang="zh-TW" altLang="en-US" sz="2000" dirty="0">
                <a:solidFill>
                  <a:schemeClr val="tx1">
                    <a:lumMod val="85000"/>
                    <a:lumOff val="15000"/>
                  </a:schemeClr>
                </a:solidFill>
                <a:latin typeface="微軟正黑體" pitchFamily="34" charset="-120"/>
                <a:ea typeface="微軟正黑體" pitchFamily="34" charset="-120"/>
              </a:rPr>
              <a:t>透過相關</a:t>
            </a:r>
            <a:r>
              <a:rPr lang="zh-TW" altLang="en-US" sz="2000" b="1" dirty="0">
                <a:solidFill>
                  <a:srgbClr val="0000FF"/>
                </a:solidFill>
                <a:latin typeface="微軟正黑體" pitchFamily="34" charset="-120"/>
                <a:ea typeface="微軟正黑體" pitchFamily="34" charset="-120"/>
              </a:rPr>
              <a:t>會議討論</a:t>
            </a:r>
            <a:r>
              <a:rPr lang="zh-TW" altLang="en-US" sz="2000" dirty="0">
                <a:solidFill>
                  <a:schemeClr val="tx1">
                    <a:lumMod val="85000"/>
                    <a:lumOff val="15000"/>
                  </a:schemeClr>
                </a:solidFill>
                <a:latin typeface="微軟正黑體" pitchFamily="34" charset="-120"/>
                <a:ea typeface="微軟正黑體" pitchFamily="34" charset="-120"/>
              </a:rPr>
              <a:t>並</a:t>
            </a:r>
            <a:r>
              <a:rPr lang="zh-TW" altLang="en-US" sz="2000" b="1" dirty="0">
                <a:solidFill>
                  <a:srgbClr val="0000FF"/>
                </a:solidFill>
                <a:latin typeface="微軟正黑體" pitchFamily="34" charset="-120"/>
                <a:ea typeface="微軟正黑體" pitchFamily="34" charset="-120"/>
              </a:rPr>
              <a:t>擬定計畫</a:t>
            </a:r>
            <a:endParaRPr lang="en-US" altLang="zh-TW" sz="2000" b="1" dirty="0">
              <a:solidFill>
                <a:srgbClr val="0000FF"/>
              </a:solidFill>
              <a:latin typeface="微軟正黑體" pitchFamily="34" charset="-120"/>
              <a:ea typeface="微軟正黑體" pitchFamily="34" charset="-120"/>
            </a:endParaRPr>
          </a:p>
          <a:p>
            <a:pPr marL="342900" indent="-342900">
              <a:lnSpc>
                <a:spcPct val="150000"/>
              </a:lnSpc>
              <a:buFont typeface="+mj-lt"/>
              <a:buAutoNum type="arabicPeriod"/>
            </a:pPr>
            <a:r>
              <a:rPr lang="zh-TW" altLang="en-US" sz="2000" dirty="0">
                <a:solidFill>
                  <a:schemeClr val="tx1">
                    <a:lumMod val="85000"/>
                    <a:lumOff val="15000"/>
                  </a:schemeClr>
                </a:solidFill>
                <a:latin typeface="微軟正黑體" pitchFamily="34" charset="-120"/>
                <a:ea typeface="微軟正黑體" pitchFamily="34" charset="-120"/>
              </a:rPr>
              <a:t>思考</a:t>
            </a:r>
            <a:r>
              <a:rPr lang="zh-TW" altLang="en-US" sz="2000" b="1" dirty="0">
                <a:solidFill>
                  <a:srgbClr val="0000FF"/>
                </a:solidFill>
                <a:latin typeface="微軟正黑體" pitchFamily="34" charset="-120"/>
                <a:ea typeface="微軟正黑體" pitchFamily="34" charset="-120"/>
              </a:rPr>
              <a:t>彙整</a:t>
            </a:r>
            <a:r>
              <a:rPr lang="zh-TW" altLang="en-US" sz="2000" dirty="0">
                <a:solidFill>
                  <a:schemeClr val="tx1">
                    <a:lumMod val="85000"/>
                    <a:lumOff val="15000"/>
                  </a:schemeClr>
                </a:solidFill>
                <a:latin typeface="微軟正黑體" pitchFamily="34" charset="-120"/>
                <a:ea typeface="微軟正黑體" pitchFamily="34" charset="-120"/>
              </a:rPr>
              <a:t>方式（社群運作）</a:t>
            </a:r>
            <a:endParaRPr lang="en-US" altLang="zh-TW" sz="2000" dirty="0">
              <a:solidFill>
                <a:schemeClr val="tx1">
                  <a:lumMod val="85000"/>
                  <a:lumOff val="15000"/>
                </a:schemeClr>
              </a:solidFill>
              <a:latin typeface="微軟正黑體" pitchFamily="34" charset="-120"/>
              <a:ea typeface="微軟正黑體" pitchFamily="34" charset="-120"/>
            </a:endParaRPr>
          </a:p>
          <a:p>
            <a:pPr marL="342900" indent="-342900">
              <a:lnSpc>
                <a:spcPct val="150000"/>
              </a:lnSpc>
              <a:buFont typeface="+mj-lt"/>
              <a:buAutoNum type="arabicPeriod"/>
            </a:pPr>
            <a:r>
              <a:rPr lang="zh-TW" altLang="en-US" sz="2000" dirty="0">
                <a:solidFill>
                  <a:schemeClr val="tx1">
                    <a:lumMod val="85000"/>
                    <a:lumOff val="15000"/>
                  </a:schemeClr>
                </a:solidFill>
                <a:latin typeface="微軟正黑體" pitchFamily="34" charset="-120"/>
                <a:ea typeface="微軟正黑體" pitchFamily="34" charset="-120"/>
              </a:rPr>
              <a:t>提供</a:t>
            </a:r>
            <a:r>
              <a:rPr lang="zh-TW" altLang="en-US" sz="2000" b="1" dirty="0">
                <a:solidFill>
                  <a:srgbClr val="0000FF"/>
                </a:solidFill>
                <a:latin typeface="微軟正黑體" pitchFamily="34" charset="-120"/>
                <a:ea typeface="微軟正黑體" pitchFamily="34" charset="-120"/>
              </a:rPr>
              <a:t>行政協助</a:t>
            </a:r>
            <a:r>
              <a:rPr lang="zh-TW" altLang="en-US" sz="2000" dirty="0">
                <a:solidFill>
                  <a:schemeClr val="tx1">
                    <a:lumMod val="85000"/>
                    <a:lumOff val="15000"/>
                  </a:schemeClr>
                </a:solidFill>
                <a:latin typeface="微軟正黑體" pitchFamily="34" charset="-120"/>
                <a:ea typeface="微軟正黑體" pitchFamily="34" charset="-120"/>
              </a:rPr>
              <a:t>（表單、流程）</a:t>
            </a:r>
          </a:p>
        </p:txBody>
      </p:sp>
    </p:spTree>
    <p:extLst>
      <p:ext uri="{BB962C8B-B14F-4D97-AF65-F5344CB8AC3E}">
        <p14:creationId xmlns:p14="http://schemas.microsoft.com/office/powerpoint/2010/main" val="359053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233888"/>
            <a:ext cx="9144000" cy="656022"/>
          </a:xfrm>
        </p:spPr>
        <p:txBody>
          <a:bodyPr>
            <a:noAutofit/>
          </a:bodyPr>
          <a:lstStyle/>
          <a:p>
            <a:pPr lvl="0"/>
            <a:r>
              <a:rPr lang="zh-TW" altLang="en-US" sz="3600" b="1" dirty="0">
                <a:solidFill>
                  <a:srgbClr val="002060"/>
                </a:solidFill>
                <a:latin typeface="微軟正黑體" panose="020B0604030504040204" pitchFamily="34" charset="-120"/>
                <a:ea typeface="微軟正黑體" panose="020B0604030504040204" pitchFamily="34" charset="-120"/>
              </a:rPr>
              <a:t>臺南市立校長及教師公開授課相關事宜</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819900" y="5044773"/>
            <a:ext cx="7000570" cy="1224136"/>
          </a:xfrm>
        </p:spPr>
        <p:txBody>
          <a:bodyPr>
            <a:normAutofit/>
          </a:bodyPr>
          <a:lstStyle/>
          <a:p>
            <a:pPr marL="0" indent="0">
              <a:buNone/>
            </a:pPr>
            <a:r>
              <a:rPr lang="en-US" altLang="zh-TW" sz="1800" b="0" dirty="0">
                <a:latin typeface="微軟正黑體" pitchFamily="34" charset="-120"/>
                <a:ea typeface="微軟正黑體" pitchFamily="34" charset="-120"/>
              </a:rPr>
              <a:t>108</a:t>
            </a:r>
            <a:r>
              <a:rPr lang="zh-TW" altLang="en-US" sz="1800" b="0" dirty="0">
                <a:latin typeface="微軟正黑體" pitchFamily="34" charset="-120"/>
                <a:ea typeface="微軟正黑體" pitchFamily="34" charset="-120"/>
              </a:rPr>
              <a:t>學年度起如校長及教師於</a:t>
            </a:r>
            <a:r>
              <a:rPr lang="zh-TW" altLang="en-US" sz="1800" b="0" dirty="0">
                <a:solidFill>
                  <a:srgbClr val="0000FF"/>
                </a:solidFill>
                <a:latin typeface="微軟正黑體" pitchFamily="34" charset="-120"/>
                <a:ea typeface="微軟正黑體" pitchFamily="34" charset="-120"/>
              </a:rPr>
              <a:t>每學年完整</a:t>
            </a:r>
            <a:r>
              <a:rPr lang="zh-TW" altLang="en-US" sz="1800" b="0" dirty="0">
                <a:latin typeface="微軟正黑體" pitchFamily="34" charset="-120"/>
                <a:ea typeface="微軟正黑體" pitchFamily="34" charset="-120"/>
              </a:rPr>
              <a:t>進行公開授課實施流程</a:t>
            </a:r>
            <a:r>
              <a:rPr lang="zh-TW" altLang="en-US" sz="1800" b="0" dirty="0">
                <a:solidFill>
                  <a:srgbClr val="0000FF"/>
                </a:solidFill>
                <a:latin typeface="微軟正黑體" pitchFamily="34" charset="-120"/>
                <a:ea typeface="微軟正黑體" pitchFamily="34" charset="-120"/>
              </a:rPr>
              <a:t>達</a:t>
            </a:r>
            <a:r>
              <a:rPr lang="en-US" altLang="zh-TW" sz="1800" b="0" dirty="0">
                <a:solidFill>
                  <a:srgbClr val="0000FF"/>
                </a:solidFill>
                <a:latin typeface="微軟正黑體" pitchFamily="34" charset="-120"/>
                <a:ea typeface="微軟正黑體" pitchFamily="34" charset="-120"/>
              </a:rPr>
              <a:t>2</a:t>
            </a:r>
            <a:r>
              <a:rPr lang="zh-TW" altLang="en-US" sz="1800" b="0" dirty="0">
                <a:solidFill>
                  <a:srgbClr val="0000FF"/>
                </a:solidFill>
                <a:latin typeface="微軟正黑體" pitchFamily="34" charset="-120"/>
                <a:ea typeface="微軟正黑體" pitchFamily="34" charset="-120"/>
              </a:rPr>
              <a:t>次以上並留有紀錄者</a:t>
            </a:r>
            <a:r>
              <a:rPr lang="zh-TW" altLang="en-US" sz="1800" b="0" dirty="0">
                <a:latin typeface="微軟正黑體" pitchFamily="34" charset="-120"/>
                <a:ea typeface="微軟正黑體" pitchFamily="34" charset="-120"/>
              </a:rPr>
              <a:t>，依據「公立高級中等以下學校校長成績考核辦法」及「公立高級中等以下學校教師成績考核辦法」核予</a:t>
            </a:r>
            <a:r>
              <a:rPr lang="zh-TW" altLang="en-US" sz="1800" b="0" dirty="0">
                <a:solidFill>
                  <a:srgbClr val="0000FF"/>
                </a:solidFill>
                <a:latin typeface="微軟正黑體" pitchFamily="34" charset="-120"/>
                <a:ea typeface="微軟正黑體" pitchFamily="34" charset="-120"/>
              </a:rPr>
              <a:t>嘉獎</a:t>
            </a:r>
            <a:r>
              <a:rPr lang="en-US" altLang="zh-TW" sz="1800" b="0" dirty="0">
                <a:solidFill>
                  <a:srgbClr val="0000FF"/>
                </a:solidFill>
                <a:latin typeface="微軟正黑體" pitchFamily="34" charset="-120"/>
                <a:ea typeface="微軟正黑體" pitchFamily="34" charset="-120"/>
              </a:rPr>
              <a:t>1</a:t>
            </a:r>
            <a:r>
              <a:rPr lang="zh-TW" altLang="en-US" sz="1800" b="0" dirty="0">
                <a:solidFill>
                  <a:srgbClr val="0000FF"/>
                </a:solidFill>
                <a:latin typeface="微軟正黑體" pitchFamily="34" charset="-120"/>
                <a:ea typeface="微軟正黑體" pitchFamily="34" charset="-120"/>
              </a:rPr>
              <a:t>次</a:t>
            </a:r>
            <a:r>
              <a:rPr lang="zh-TW" altLang="en-US" sz="1800" b="0" dirty="0">
                <a:latin typeface="微軟正黑體" pitchFamily="34" charset="-120"/>
                <a:ea typeface="微軟正黑體" pitchFamily="34" charset="-120"/>
              </a:rPr>
              <a:t>，惟敘獎不得與各計畫方案重覆採記。 </a:t>
            </a:r>
          </a:p>
        </p:txBody>
      </p:sp>
      <p:sp>
        <p:nvSpPr>
          <p:cNvPr id="5" name="矩形 4">
            <a:extLst>
              <a:ext uri="{FF2B5EF4-FFF2-40B4-BE49-F238E27FC236}">
                <a16:creationId xmlns:a16="http://schemas.microsoft.com/office/drawing/2014/main" id="{2BA62EB1-CB37-4FAD-A2E4-B865A91BE204}"/>
              </a:ext>
            </a:extLst>
          </p:cNvPr>
          <p:cNvSpPr/>
          <p:nvPr/>
        </p:nvSpPr>
        <p:spPr>
          <a:xfrm>
            <a:off x="1835696" y="1723467"/>
            <a:ext cx="6768749" cy="923330"/>
          </a:xfrm>
          <a:prstGeom prst="rect">
            <a:avLst/>
          </a:prstGeom>
        </p:spPr>
        <p:txBody>
          <a:bodyPr wrap="square">
            <a:spAutoFit/>
          </a:bodyPr>
          <a:lstStyle/>
          <a:p>
            <a:r>
              <a:rPr lang="zh-TW" altLang="en-US" dirty="0">
                <a:latin typeface="微軟正黑體" pitchFamily="34" charset="-120"/>
                <a:ea typeface="微軟正黑體" pitchFamily="34" charset="-120"/>
              </a:rPr>
              <a:t>「</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由相關處室彙整核定後，</a:t>
            </a:r>
            <a:r>
              <a:rPr lang="zh-TW" altLang="en-US" dirty="0">
                <a:solidFill>
                  <a:srgbClr val="C00000"/>
                </a:solidFill>
                <a:latin typeface="微軟正黑體" pitchFamily="34" charset="-120"/>
                <a:ea typeface="微軟正黑體" pitchFamily="34" charset="-120"/>
              </a:rPr>
              <a:t>於每年</a:t>
            </a:r>
            <a:r>
              <a:rPr lang="en-US" altLang="zh-TW" dirty="0">
                <a:solidFill>
                  <a:srgbClr val="C00000"/>
                </a:solidFill>
                <a:latin typeface="微軟正黑體" pitchFamily="34" charset="-120"/>
                <a:ea typeface="微軟正黑體" pitchFamily="34" charset="-120"/>
              </a:rPr>
              <a:t>3</a:t>
            </a:r>
            <a:r>
              <a:rPr lang="zh-TW" altLang="en-US" dirty="0">
                <a:solidFill>
                  <a:srgbClr val="C00000"/>
                </a:solidFill>
                <a:latin typeface="微軟正黑體" pitchFamily="34" charset="-120"/>
                <a:ea typeface="微軟正黑體" pitchFamily="34" charset="-120"/>
              </a:rPr>
              <a:t>月</a:t>
            </a:r>
            <a:r>
              <a:rPr lang="en-US" altLang="zh-TW" dirty="0">
                <a:solidFill>
                  <a:srgbClr val="C00000"/>
                </a:solidFill>
                <a:latin typeface="微軟正黑體" pitchFamily="34" charset="-120"/>
                <a:ea typeface="微軟正黑體" pitchFamily="34" charset="-120"/>
              </a:rPr>
              <a:t>31</a:t>
            </a:r>
            <a:r>
              <a:rPr lang="zh-TW" altLang="en-US" dirty="0">
                <a:solidFill>
                  <a:srgbClr val="C00000"/>
                </a:solidFill>
                <a:latin typeface="微軟正黑體" pitchFamily="34" charset="-120"/>
                <a:ea typeface="微軟正黑體" pitchFamily="34" charset="-120"/>
              </a:rPr>
              <a:t>及</a:t>
            </a:r>
            <a:r>
              <a:rPr lang="en-US" altLang="zh-TW" dirty="0">
                <a:solidFill>
                  <a:srgbClr val="C00000"/>
                </a:solidFill>
                <a:latin typeface="微軟正黑體" pitchFamily="34" charset="-120"/>
                <a:ea typeface="微軟正黑體" pitchFamily="34" charset="-120"/>
              </a:rPr>
              <a:t>9</a:t>
            </a:r>
            <a:r>
              <a:rPr lang="zh-TW" altLang="en-US" dirty="0">
                <a:solidFill>
                  <a:srgbClr val="C00000"/>
                </a:solidFill>
                <a:latin typeface="微軟正黑體" pitchFamily="34" charset="-120"/>
                <a:ea typeface="微軟正黑體" pitchFamily="34" charset="-120"/>
              </a:rPr>
              <a:t>月</a:t>
            </a:r>
            <a:r>
              <a:rPr lang="en-US" altLang="zh-TW" dirty="0">
                <a:solidFill>
                  <a:srgbClr val="C00000"/>
                </a:solidFill>
                <a:latin typeface="微軟正黑體" pitchFamily="34" charset="-120"/>
                <a:ea typeface="微軟正黑體" pitchFamily="34" charset="-120"/>
              </a:rPr>
              <a:t>30</a:t>
            </a:r>
            <a:r>
              <a:rPr lang="zh-TW" altLang="en-US" dirty="0">
                <a:solidFill>
                  <a:srgbClr val="C00000"/>
                </a:solidFill>
                <a:latin typeface="微軟正黑體" pitchFamily="34" charset="-120"/>
                <a:ea typeface="微軟正黑體" pitchFamily="34" charset="-120"/>
              </a:rPr>
              <a:t>日前，公告學校網頁</a:t>
            </a:r>
            <a:r>
              <a:rPr lang="zh-TW" altLang="en-US" dirty="0">
                <a:solidFill>
                  <a:srgbClr val="0000FF"/>
                </a:solidFill>
                <a:latin typeface="微軟正黑體" pitchFamily="34" charset="-120"/>
                <a:ea typeface="微軟正黑體" pitchFamily="34" charset="-120"/>
              </a:rPr>
              <a:t>」</a:t>
            </a:r>
            <a:r>
              <a:rPr lang="zh-TW" altLang="en-US" dirty="0">
                <a:latin typeface="微軟正黑體" pitchFamily="34" charset="-120"/>
                <a:ea typeface="微軟正黑體" pitchFamily="34" charset="-120"/>
              </a:rPr>
              <a:t>，爰請各校將</a:t>
            </a:r>
            <a:r>
              <a:rPr lang="zh-TW" altLang="en-US" dirty="0">
                <a:solidFill>
                  <a:srgbClr val="C00000"/>
                </a:solidFill>
                <a:latin typeface="微軟正黑體" pitchFamily="34" charset="-120"/>
                <a:ea typeface="微軟正黑體" pitchFamily="34" charset="-120"/>
              </a:rPr>
              <a:t>實施計畫</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可參考附件</a:t>
            </a:r>
            <a:r>
              <a:rPr lang="en-US" altLang="zh-TW" dirty="0">
                <a:latin typeface="微軟正黑體" pitchFamily="34" charset="-120"/>
                <a:ea typeface="微軟正黑體" pitchFamily="34" charset="-120"/>
              </a:rPr>
              <a:t>2)</a:t>
            </a:r>
            <a:r>
              <a:rPr lang="zh-TW" altLang="en-US" dirty="0">
                <a:latin typeface="微軟正黑體" pitchFamily="34" charset="-120"/>
                <a:ea typeface="微軟正黑體" pitchFamily="34" charset="-120"/>
              </a:rPr>
              <a:t>及</a:t>
            </a:r>
            <a:r>
              <a:rPr lang="zh-TW" altLang="en-US" dirty="0">
                <a:solidFill>
                  <a:srgbClr val="C00000"/>
                </a:solidFill>
                <a:latin typeface="微軟正黑體" pitchFamily="34" charset="-120"/>
                <a:ea typeface="微軟正黑體" pitchFamily="34" charset="-120"/>
              </a:rPr>
              <a:t>公開授課一覽表</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附件</a:t>
            </a:r>
            <a:r>
              <a:rPr lang="en-US" altLang="zh-TW" dirty="0">
                <a:latin typeface="微軟正黑體" pitchFamily="34" charset="-120"/>
                <a:ea typeface="微軟正黑體" pitchFamily="34" charset="-120"/>
              </a:rPr>
              <a:t>3) </a:t>
            </a:r>
            <a:r>
              <a:rPr lang="zh-TW" altLang="en-US" dirty="0">
                <a:latin typeface="微軟正黑體" pitchFamily="34" charset="-120"/>
                <a:ea typeface="微軟正黑體" pitchFamily="34" charset="-120"/>
              </a:rPr>
              <a:t>上傳本市課程計畫備查資源網，並將連結公告學校網頁。 </a:t>
            </a:r>
          </a:p>
        </p:txBody>
      </p:sp>
      <p:grpSp>
        <p:nvGrpSpPr>
          <p:cNvPr id="8" name="群組 7">
            <a:extLst>
              <a:ext uri="{FF2B5EF4-FFF2-40B4-BE49-F238E27FC236}">
                <a16:creationId xmlns:a16="http://schemas.microsoft.com/office/drawing/2014/main" id="{16A96025-F085-4F75-9409-03B88389FAAA}"/>
              </a:ext>
            </a:extLst>
          </p:cNvPr>
          <p:cNvGrpSpPr/>
          <p:nvPr/>
        </p:nvGrpSpPr>
        <p:grpSpPr>
          <a:xfrm>
            <a:off x="691032" y="1772815"/>
            <a:ext cx="1038527" cy="990830"/>
            <a:chOff x="691032" y="1772815"/>
            <a:chExt cx="1038527" cy="990830"/>
          </a:xfrm>
        </p:grpSpPr>
        <p:sp>
          <p:nvSpPr>
            <p:cNvPr id="4" name="文字方塊 3">
              <a:extLst>
                <a:ext uri="{FF2B5EF4-FFF2-40B4-BE49-F238E27FC236}">
                  <a16:creationId xmlns:a16="http://schemas.microsoft.com/office/drawing/2014/main" id="{E294239F-6265-490B-ADE3-12FB5582D6F1}"/>
                </a:ext>
              </a:extLst>
            </p:cNvPr>
            <p:cNvSpPr txBox="1"/>
            <p:nvPr/>
          </p:nvSpPr>
          <p:spPr>
            <a:xfrm>
              <a:off x="691032" y="1852732"/>
              <a:ext cx="1038527" cy="830997"/>
            </a:xfrm>
            <a:prstGeom prst="rect">
              <a:avLst/>
            </a:prstGeom>
            <a:noFill/>
          </p:spPr>
          <p:txBody>
            <a:bodyPr wrap="square" rtlCol="0">
              <a:spAutoFit/>
            </a:bodyPr>
            <a:lstStyle/>
            <a:p>
              <a:r>
                <a:rPr lang="zh-TW" altLang="en-US" sz="2400" b="1" dirty="0">
                  <a:latin typeface="微軟正黑體" panose="020B0604030504040204" pitchFamily="34" charset="-128"/>
                  <a:ea typeface="微軟正黑體" panose="020B0604030504040204" pitchFamily="34" charset="-128"/>
                </a:rPr>
                <a:t>公告網頁</a:t>
              </a:r>
            </a:p>
          </p:txBody>
        </p:sp>
        <p:cxnSp>
          <p:nvCxnSpPr>
            <p:cNvPr id="7" name="直線接點 6">
              <a:extLst>
                <a:ext uri="{FF2B5EF4-FFF2-40B4-BE49-F238E27FC236}">
                  <a16:creationId xmlns:a16="http://schemas.microsoft.com/office/drawing/2014/main" id="{3EDA8910-D27E-496B-B3F3-491D40F7F476}"/>
                </a:ext>
              </a:extLst>
            </p:cNvPr>
            <p:cNvCxnSpPr/>
            <p:nvPr/>
          </p:nvCxnSpPr>
          <p:spPr>
            <a:xfrm>
              <a:off x="1619672" y="1772815"/>
              <a:ext cx="0" cy="99083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群組 8">
            <a:extLst>
              <a:ext uri="{FF2B5EF4-FFF2-40B4-BE49-F238E27FC236}">
                <a16:creationId xmlns:a16="http://schemas.microsoft.com/office/drawing/2014/main" id="{5D31C9CC-1482-475C-8C52-8A6621C5F2BE}"/>
              </a:ext>
            </a:extLst>
          </p:cNvPr>
          <p:cNvGrpSpPr/>
          <p:nvPr/>
        </p:nvGrpSpPr>
        <p:grpSpPr>
          <a:xfrm>
            <a:off x="691031" y="3419584"/>
            <a:ext cx="1038527" cy="990830"/>
            <a:chOff x="691032" y="1772815"/>
            <a:chExt cx="1038527" cy="990830"/>
          </a:xfrm>
        </p:grpSpPr>
        <p:sp>
          <p:nvSpPr>
            <p:cNvPr id="10" name="文字方塊 9">
              <a:extLst>
                <a:ext uri="{FF2B5EF4-FFF2-40B4-BE49-F238E27FC236}">
                  <a16:creationId xmlns:a16="http://schemas.microsoft.com/office/drawing/2014/main" id="{059C6AEE-0EC4-4DEB-B3FB-84576A60B9AD}"/>
                </a:ext>
              </a:extLst>
            </p:cNvPr>
            <p:cNvSpPr txBox="1"/>
            <p:nvPr/>
          </p:nvSpPr>
          <p:spPr>
            <a:xfrm>
              <a:off x="691032" y="1852732"/>
              <a:ext cx="1038527" cy="830997"/>
            </a:xfrm>
            <a:prstGeom prst="rect">
              <a:avLst/>
            </a:prstGeom>
            <a:noFill/>
          </p:spPr>
          <p:txBody>
            <a:bodyPr wrap="square" rtlCol="0">
              <a:spAutoFit/>
            </a:bodyPr>
            <a:lstStyle/>
            <a:p>
              <a:r>
                <a:rPr lang="zh-TW" altLang="en-US" sz="2400" b="1" dirty="0">
                  <a:latin typeface="微軟正黑體" panose="020B0604030504040204" pitchFamily="34" charset="-128"/>
                  <a:ea typeface="微軟正黑體" panose="020B0604030504040204" pitchFamily="34" charset="-128"/>
                </a:rPr>
                <a:t>參考計畫</a:t>
              </a:r>
            </a:p>
          </p:txBody>
        </p:sp>
        <p:cxnSp>
          <p:nvCxnSpPr>
            <p:cNvPr id="11" name="直線接點 10">
              <a:extLst>
                <a:ext uri="{FF2B5EF4-FFF2-40B4-BE49-F238E27FC236}">
                  <a16:creationId xmlns:a16="http://schemas.microsoft.com/office/drawing/2014/main" id="{43299B30-1240-4C0A-B4B4-19D4E3FE29B5}"/>
                </a:ext>
              </a:extLst>
            </p:cNvPr>
            <p:cNvCxnSpPr/>
            <p:nvPr/>
          </p:nvCxnSpPr>
          <p:spPr>
            <a:xfrm>
              <a:off x="1619672" y="1772815"/>
              <a:ext cx="0" cy="99083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矩形 11">
            <a:extLst>
              <a:ext uri="{FF2B5EF4-FFF2-40B4-BE49-F238E27FC236}">
                <a16:creationId xmlns:a16="http://schemas.microsoft.com/office/drawing/2014/main" id="{41CB06B4-4744-4A38-8714-7D3C568BA9E5}"/>
              </a:ext>
            </a:extLst>
          </p:cNvPr>
          <p:cNvSpPr/>
          <p:nvPr/>
        </p:nvSpPr>
        <p:spPr>
          <a:xfrm>
            <a:off x="1835695" y="3376159"/>
            <a:ext cx="6840751" cy="1200329"/>
          </a:xfrm>
          <a:prstGeom prst="rect">
            <a:avLst/>
          </a:prstGeom>
        </p:spPr>
        <p:txBody>
          <a:bodyPr wrap="square">
            <a:spAutoFit/>
          </a:bodyPr>
          <a:lstStyle/>
          <a:p>
            <a:r>
              <a:rPr lang="zh-TW" altLang="en-US" dirty="0">
                <a:latin typeface="微軟正黑體" pitchFamily="34" charset="-120"/>
                <a:ea typeface="微軟正黑體" pitchFamily="34" charset="-120"/>
              </a:rPr>
              <a:t>有關公開授課之相關實施流程及表件，提供「</a:t>
            </a:r>
            <a:r>
              <a:rPr lang="zh-TW" altLang="en-US" b="1" dirty="0">
                <a:solidFill>
                  <a:srgbClr val="C00000"/>
                </a:solidFill>
                <a:latin typeface="微軟正黑體" pitchFamily="34" charset="-120"/>
                <a:ea typeface="微軟正黑體" pitchFamily="34" charset="-120"/>
              </a:rPr>
              <a:t>臺南市校長及教師公開授課操作參考流程</a:t>
            </a:r>
            <a:r>
              <a:rPr lang="zh-TW" altLang="en-US" dirty="0">
                <a:latin typeface="微軟正黑體" pitchFamily="34" charset="-120"/>
                <a:ea typeface="微軟正黑體" pitchFamily="34" charset="-120"/>
              </a:rPr>
              <a:t>」</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如附件</a:t>
            </a:r>
            <a:r>
              <a:rPr lang="en-US" altLang="zh-TW" dirty="0">
                <a:latin typeface="微軟正黑體" pitchFamily="34" charset="-120"/>
                <a:ea typeface="微軟正黑體" pitchFamily="34" charset="-120"/>
              </a:rPr>
              <a:t>4)</a:t>
            </a:r>
            <a:r>
              <a:rPr lang="zh-TW" altLang="en-US" dirty="0">
                <a:latin typeface="微軟正黑體" pitchFamily="34" charset="-120"/>
                <a:ea typeface="微軟正黑體" pitchFamily="34" charset="-120"/>
              </a:rPr>
              <a:t>、「</a:t>
            </a:r>
            <a:r>
              <a:rPr lang="zh-TW" altLang="en-US" b="1" dirty="0">
                <a:solidFill>
                  <a:srgbClr val="C00000"/>
                </a:solidFill>
                <a:latin typeface="微軟正黑體" pitchFamily="34" charset="-120"/>
                <a:ea typeface="微軟正黑體" pitchFamily="34" charset="-120"/>
              </a:rPr>
              <a:t>觀察焦點與觀察工具的選擇</a:t>
            </a:r>
            <a:r>
              <a:rPr lang="zh-TW" altLang="en-US" dirty="0">
                <a:latin typeface="微軟正黑體" pitchFamily="34" charset="-120"/>
                <a:ea typeface="微軟正黑體" pitchFamily="34" charset="-120"/>
              </a:rPr>
              <a:t>」</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如附件</a:t>
            </a:r>
            <a:r>
              <a:rPr lang="en-US" altLang="zh-TW" dirty="0">
                <a:latin typeface="微軟正黑體" pitchFamily="34" charset="-120"/>
                <a:ea typeface="微軟正黑體" pitchFamily="34" charset="-120"/>
              </a:rPr>
              <a:t>5)</a:t>
            </a:r>
            <a:r>
              <a:rPr lang="zh-TW" altLang="en-US" dirty="0">
                <a:latin typeface="微軟正黑體" pitchFamily="34" charset="-120"/>
                <a:ea typeface="微軟正黑體" pitchFamily="34" charset="-120"/>
              </a:rPr>
              <a:t>及「</a:t>
            </a:r>
            <a:r>
              <a:rPr lang="zh-TW" altLang="en-US" b="1" dirty="0">
                <a:solidFill>
                  <a:srgbClr val="C00000"/>
                </a:solidFill>
                <a:latin typeface="微軟正黑體" pitchFamily="34" charset="-120"/>
                <a:ea typeface="微軟正黑體" pitchFamily="34" charset="-120"/>
              </a:rPr>
              <a:t>共同備觀議課記錄</a:t>
            </a:r>
            <a:r>
              <a:rPr lang="zh-TW" altLang="en-US" dirty="0">
                <a:latin typeface="微軟正黑體" pitchFamily="34" charset="-120"/>
                <a:ea typeface="微軟正黑體" pitchFamily="34" charset="-120"/>
              </a:rPr>
              <a:t>」</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如附件</a:t>
            </a:r>
            <a:r>
              <a:rPr lang="en-US" altLang="zh-TW" dirty="0">
                <a:latin typeface="微軟正黑體" pitchFamily="34" charset="-120"/>
                <a:ea typeface="微軟正黑體" pitchFamily="34" charset="-120"/>
              </a:rPr>
              <a:t>6)</a:t>
            </a:r>
            <a:r>
              <a:rPr lang="zh-TW" altLang="en-US" dirty="0">
                <a:latin typeface="微軟正黑體" pitchFamily="34" charset="-120"/>
                <a:ea typeface="微軟正黑體" pitchFamily="34" charset="-120"/>
              </a:rPr>
              <a:t>，各校可依需求參採使用。</a:t>
            </a:r>
            <a:endParaRPr lang="en-US" altLang="zh-TW" dirty="0">
              <a:latin typeface="微軟正黑體" pitchFamily="34" charset="-120"/>
              <a:ea typeface="微軟正黑體" pitchFamily="34" charset="-120"/>
            </a:endParaRPr>
          </a:p>
        </p:txBody>
      </p:sp>
      <p:grpSp>
        <p:nvGrpSpPr>
          <p:cNvPr id="13" name="群組 12">
            <a:extLst>
              <a:ext uri="{FF2B5EF4-FFF2-40B4-BE49-F238E27FC236}">
                <a16:creationId xmlns:a16="http://schemas.microsoft.com/office/drawing/2014/main" id="{38219FCA-494E-4884-A67E-574411826421}"/>
              </a:ext>
            </a:extLst>
          </p:cNvPr>
          <p:cNvGrpSpPr/>
          <p:nvPr/>
        </p:nvGrpSpPr>
        <p:grpSpPr>
          <a:xfrm>
            <a:off x="691030" y="5161426"/>
            <a:ext cx="1038527" cy="990830"/>
            <a:chOff x="691032" y="1772815"/>
            <a:chExt cx="1038527" cy="990830"/>
          </a:xfrm>
        </p:grpSpPr>
        <p:sp>
          <p:nvSpPr>
            <p:cNvPr id="14" name="文字方塊 13">
              <a:extLst>
                <a:ext uri="{FF2B5EF4-FFF2-40B4-BE49-F238E27FC236}">
                  <a16:creationId xmlns:a16="http://schemas.microsoft.com/office/drawing/2014/main" id="{8283137E-9CE7-45AF-9663-381BE2AC8169}"/>
                </a:ext>
              </a:extLst>
            </p:cNvPr>
            <p:cNvSpPr txBox="1"/>
            <p:nvPr/>
          </p:nvSpPr>
          <p:spPr>
            <a:xfrm>
              <a:off x="691032" y="1852732"/>
              <a:ext cx="1038527" cy="830997"/>
            </a:xfrm>
            <a:prstGeom prst="rect">
              <a:avLst/>
            </a:prstGeom>
            <a:noFill/>
          </p:spPr>
          <p:txBody>
            <a:bodyPr wrap="square" rtlCol="0">
              <a:spAutoFit/>
            </a:bodyPr>
            <a:lstStyle/>
            <a:p>
              <a:r>
                <a:rPr lang="zh-TW" altLang="en-US" sz="2400" b="1" dirty="0">
                  <a:latin typeface="微軟正黑體" panose="020B0604030504040204" pitchFamily="34" charset="-128"/>
                  <a:ea typeface="微軟正黑體" panose="020B0604030504040204" pitchFamily="34" charset="-128"/>
                </a:rPr>
                <a:t>成果敘獎</a:t>
              </a:r>
            </a:p>
          </p:txBody>
        </p:sp>
        <p:cxnSp>
          <p:nvCxnSpPr>
            <p:cNvPr id="15" name="直線接點 14">
              <a:extLst>
                <a:ext uri="{FF2B5EF4-FFF2-40B4-BE49-F238E27FC236}">
                  <a16:creationId xmlns:a16="http://schemas.microsoft.com/office/drawing/2014/main" id="{136AD7DB-33F4-4A5D-8AAE-C1F6B74778D1}"/>
                </a:ext>
              </a:extLst>
            </p:cNvPr>
            <p:cNvCxnSpPr/>
            <p:nvPr/>
          </p:nvCxnSpPr>
          <p:spPr>
            <a:xfrm>
              <a:off x="1619672" y="1772815"/>
              <a:ext cx="0" cy="99083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矩形 5">
            <a:extLst>
              <a:ext uri="{FF2B5EF4-FFF2-40B4-BE49-F238E27FC236}">
                <a16:creationId xmlns:a16="http://schemas.microsoft.com/office/drawing/2014/main" id="{12B51CAB-8405-4AE9-8B19-04098166BE46}"/>
              </a:ext>
            </a:extLst>
          </p:cNvPr>
          <p:cNvSpPr/>
          <p:nvPr/>
        </p:nvSpPr>
        <p:spPr>
          <a:xfrm>
            <a:off x="827584" y="858644"/>
            <a:ext cx="4774064" cy="369332"/>
          </a:xfrm>
          <a:prstGeom prst="rect">
            <a:avLst/>
          </a:prstGeom>
        </p:spPr>
        <p:txBody>
          <a:bodyPr wrap="none">
            <a:spAutoFit/>
          </a:bodyPr>
          <a:lstStyle/>
          <a:p>
            <a:r>
              <a:rPr lang="zh-TW" altLang="en-US" dirty="0">
                <a:solidFill>
                  <a:srgbClr val="0000FF"/>
                </a:solidFill>
                <a:latin typeface="微軟正黑體" panose="020B0604030504040204" pitchFamily="34" charset="-120"/>
                <a:ea typeface="微軟正黑體" panose="020B0604030504040204" pitchFamily="34" charset="-120"/>
              </a:rPr>
              <a:t>（</a:t>
            </a:r>
            <a:r>
              <a:rPr lang="en-US" altLang="zh-TW" dirty="0">
                <a:solidFill>
                  <a:srgbClr val="0000FF"/>
                </a:solidFill>
                <a:latin typeface="微軟正黑體" panose="020B0604030504040204" pitchFamily="34" charset="-120"/>
                <a:ea typeface="微軟正黑體" panose="020B0604030504040204" pitchFamily="34" charset="-120"/>
              </a:rPr>
              <a:t>108/09/17 </a:t>
            </a:r>
            <a:r>
              <a:rPr lang="zh-TW" altLang="en-US" dirty="0">
                <a:solidFill>
                  <a:srgbClr val="0000FF"/>
                </a:solidFill>
                <a:latin typeface="微軟正黑體" panose="020B0604030504040204" pitchFamily="34" charset="-120"/>
                <a:ea typeface="微軟正黑體" panose="020B0604030504040204" pitchFamily="34" charset="-120"/>
              </a:rPr>
              <a:t>南市教專字第</a:t>
            </a:r>
            <a:r>
              <a:rPr lang="en-US" altLang="zh-TW" dirty="0">
                <a:solidFill>
                  <a:srgbClr val="0000FF"/>
                </a:solidFill>
                <a:latin typeface="微軟正黑體" panose="020B0604030504040204" pitchFamily="34" charset="-120"/>
                <a:ea typeface="微軟正黑體" panose="020B0604030504040204" pitchFamily="34" charset="-120"/>
              </a:rPr>
              <a:t>1080996031</a:t>
            </a:r>
            <a:r>
              <a:rPr lang="zh-TW" altLang="en-US" dirty="0">
                <a:solidFill>
                  <a:srgbClr val="0000FF"/>
                </a:solidFill>
                <a:latin typeface="微軟正黑體" panose="020B0604030504040204" pitchFamily="34" charset="-120"/>
                <a:ea typeface="微軟正黑體" panose="020B0604030504040204" pitchFamily="34" charset="-120"/>
              </a:rPr>
              <a:t>號）</a:t>
            </a:r>
            <a:endParaRPr lang="zh-TW" altLang="en-US" dirty="0"/>
          </a:p>
        </p:txBody>
      </p:sp>
    </p:spTree>
    <p:extLst>
      <p:ext uri="{BB962C8B-B14F-4D97-AF65-F5344CB8AC3E}">
        <p14:creationId xmlns:p14="http://schemas.microsoft.com/office/powerpoint/2010/main" val="2770745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descr="一張含有 螢幕擷取畫面 的圖片&#10;&#10;自動產生的描述">
            <a:extLst>
              <a:ext uri="{FF2B5EF4-FFF2-40B4-BE49-F238E27FC236}">
                <a16:creationId xmlns:a16="http://schemas.microsoft.com/office/drawing/2014/main" id="{E44CCC4F-6AC5-49B6-A4AD-397D879FD7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726964"/>
            <a:ext cx="6837770" cy="4512203"/>
          </a:xfrm>
        </p:spPr>
      </p:pic>
      <p:sp>
        <p:nvSpPr>
          <p:cNvPr id="11" name="矩形 10">
            <a:extLst>
              <a:ext uri="{FF2B5EF4-FFF2-40B4-BE49-F238E27FC236}">
                <a16:creationId xmlns:a16="http://schemas.microsoft.com/office/drawing/2014/main" id="{AD3B7811-1A7C-4C4C-BA18-C0D93771916F}"/>
              </a:ext>
            </a:extLst>
          </p:cNvPr>
          <p:cNvSpPr/>
          <p:nvPr/>
        </p:nvSpPr>
        <p:spPr>
          <a:xfrm>
            <a:off x="971600" y="4221088"/>
            <a:ext cx="1149138" cy="28803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74C98426-81D0-4CD3-A4C1-17CE941D7281}"/>
              </a:ext>
            </a:extLst>
          </p:cNvPr>
          <p:cNvSpPr txBox="1"/>
          <p:nvPr/>
        </p:nvSpPr>
        <p:spPr>
          <a:xfrm>
            <a:off x="1115616" y="1221485"/>
            <a:ext cx="3168352" cy="497444"/>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TW" altLang="en-US" sz="2000" dirty="0">
                <a:solidFill>
                  <a:srgbClr val="0000FF"/>
                </a:solidFill>
                <a:latin typeface="微軟正黑體" panose="020B0604030504040204" pitchFamily="34" charset="-128"/>
                <a:ea typeface="微軟正黑體" panose="020B0604030504040204" pitchFamily="34" charset="-128"/>
              </a:rPr>
              <a:t>連結學校網頁</a:t>
            </a:r>
            <a:endParaRPr lang="en-US" altLang="zh-TW" sz="2000" dirty="0">
              <a:solidFill>
                <a:srgbClr val="0000FF"/>
              </a:solidFill>
              <a:latin typeface="微軟正黑體" panose="020B0604030504040204" pitchFamily="34" charset="-128"/>
              <a:ea typeface="微軟正黑體" panose="020B0604030504040204" pitchFamily="34" charset="-128"/>
            </a:endParaRPr>
          </a:p>
        </p:txBody>
      </p:sp>
      <p:sp>
        <p:nvSpPr>
          <p:cNvPr id="13" name="標題 1">
            <a:extLst>
              <a:ext uri="{FF2B5EF4-FFF2-40B4-BE49-F238E27FC236}">
                <a16:creationId xmlns:a16="http://schemas.microsoft.com/office/drawing/2014/main" id="{5C84C411-D7C9-45B4-9408-AF09C3783C75}"/>
              </a:ext>
            </a:extLst>
          </p:cNvPr>
          <p:cNvSpPr>
            <a:spLocks noGrp="1"/>
          </p:cNvSpPr>
          <p:nvPr>
            <p:ph type="title"/>
          </p:nvPr>
        </p:nvSpPr>
        <p:spPr>
          <a:xfrm>
            <a:off x="827584" y="233888"/>
            <a:ext cx="7848872" cy="656022"/>
          </a:xfrm>
        </p:spPr>
        <p:txBody>
          <a:bodyPr>
            <a:noAutofit/>
          </a:bodyPr>
          <a:lstStyle/>
          <a:p>
            <a:pPr lvl="0"/>
            <a:r>
              <a:rPr lang="zh-TW" altLang="en-US" sz="3600" b="1" dirty="0">
                <a:solidFill>
                  <a:srgbClr val="002060"/>
                </a:solidFill>
                <a:latin typeface="微軟正黑體" panose="020B0604030504040204" pitchFamily="34" charset="-120"/>
                <a:ea typeface="微軟正黑體" panose="020B0604030504040204" pitchFamily="34" charset="-120"/>
              </a:rPr>
              <a:t>臺南市立校長及教師公開授課相關事宜</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43CB5F35-91D5-4A46-AB5C-C209C434FBA8}"/>
              </a:ext>
            </a:extLst>
          </p:cNvPr>
          <p:cNvSpPr/>
          <p:nvPr/>
        </p:nvSpPr>
        <p:spPr>
          <a:xfrm>
            <a:off x="827584" y="858644"/>
            <a:ext cx="5256584" cy="338554"/>
          </a:xfrm>
          <a:prstGeom prst="rect">
            <a:avLst/>
          </a:prstGeom>
        </p:spPr>
        <p:txBody>
          <a:bodyPr wrap="square">
            <a:spAutoFit/>
          </a:bodyPr>
          <a:lstStyle/>
          <a:p>
            <a:r>
              <a:rPr lang="zh-TW" altLang="en-US" sz="1600" dirty="0">
                <a:solidFill>
                  <a:srgbClr val="0000FF"/>
                </a:solidFill>
                <a:latin typeface="微軟正黑體" panose="020B0604030504040204" pitchFamily="34" charset="-120"/>
                <a:ea typeface="微軟正黑體" panose="020B0604030504040204" pitchFamily="34" charset="-120"/>
              </a:rPr>
              <a:t>（</a:t>
            </a:r>
            <a:r>
              <a:rPr lang="en-US" altLang="zh-TW" sz="1600" dirty="0">
                <a:solidFill>
                  <a:srgbClr val="0000FF"/>
                </a:solidFill>
                <a:latin typeface="微軟正黑體" panose="020B0604030504040204" pitchFamily="34" charset="-120"/>
                <a:ea typeface="微軟正黑體" panose="020B0604030504040204" pitchFamily="34" charset="-120"/>
              </a:rPr>
              <a:t>108/09/17 </a:t>
            </a:r>
            <a:r>
              <a:rPr lang="zh-TW" altLang="en-US" sz="1600" dirty="0">
                <a:solidFill>
                  <a:srgbClr val="0000FF"/>
                </a:solidFill>
                <a:latin typeface="微軟正黑體" panose="020B0604030504040204" pitchFamily="34" charset="-120"/>
                <a:ea typeface="微軟正黑體" panose="020B0604030504040204" pitchFamily="34" charset="-120"/>
              </a:rPr>
              <a:t>南市教專字第</a:t>
            </a:r>
            <a:r>
              <a:rPr lang="en-US" altLang="zh-TW" sz="1600" dirty="0">
                <a:solidFill>
                  <a:srgbClr val="0000FF"/>
                </a:solidFill>
                <a:latin typeface="微軟正黑體" panose="020B0604030504040204" pitchFamily="34" charset="-120"/>
                <a:ea typeface="微軟正黑體" panose="020B0604030504040204" pitchFamily="34" charset="-120"/>
              </a:rPr>
              <a:t>1080996031</a:t>
            </a:r>
            <a:r>
              <a:rPr lang="zh-TW" altLang="en-US" sz="1600" dirty="0">
                <a:solidFill>
                  <a:srgbClr val="0000FF"/>
                </a:solidFill>
                <a:latin typeface="微軟正黑體" panose="020B0604030504040204" pitchFamily="34" charset="-120"/>
                <a:ea typeface="微軟正黑體" panose="020B0604030504040204" pitchFamily="34" charset="-120"/>
              </a:rPr>
              <a:t>號）</a:t>
            </a:r>
            <a:endParaRPr lang="zh-TW" altLang="en-US" sz="1600" dirty="0"/>
          </a:p>
        </p:txBody>
      </p:sp>
    </p:spTree>
    <p:extLst>
      <p:ext uri="{BB962C8B-B14F-4D97-AF65-F5344CB8AC3E}">
        <p14:creationId xmlns:p14="http://schemas.microsoft.com/office/powerpoint/2010/main" val="3502412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74C98426-81D0-4CD3-A4C1-17CE941D7281}"/>
              </a:ext>
            </a:extLst>
          </p:cNvPr>
          <p:cNvSpPr txBox="1"/>
          <p:nvPr/>
        </p:nvSpPr>
        <p:spPr>
          <a:xfrm>
            <a:off x="971600" y="1331542"/>
            <a:ext cx="6912768" cy="497444"/>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TW" altLang="en-US" sz="2000" dirty="0">
                <a:solidFill>
                  <a:srgbClr val="0000FF"/>
                </a:solidFill>
                <a:latin typeface="微軟正黑體" panose="020B0604030504040204" pitchFamily="34" charset="-128"/>
                <a:ea typeface="微軟正黑體" panose="020B0604030504040204" pitchFamily="34" charset="-128"/>
              </a:rPr>
              <a:t>課程計畫：</a:t>
            </a:r>
            <a:r>
              <a:rPr lang="en-US" altLang="zh-TW" sz="2000" b="1" dirty="0" err="1">
                <a:solidFill>
                  <a:schemeClr val="accent4">
                    <a:lumMod val="75000"/>
                  </a:schemeClr>
                </a:solidFill>
                <a:latin typeface="微軟正黑體" panose="020B0604030504040204" pitchFamily="34" charset="-128"/>
                <a:ea typeface="微軟正黑體" panose="020B0604030504040204" pitchFamily="34" charset="-128"/>
              </a:rPr>
              <a:t>C10</a:t>
            </a:r>
            <a:r>
              <a:rPr lang="en-US" altLang="zh-TW" sz="2000" b="1" dirty="0">
                <a:solidFill>
                  <a:schemeClr val="accent4">
                    <a:lumMod val="75000"/>
                  </a:schemeClr>
                </a:solidFill>
                <a:latin typeface="微軟正黑體" panose="020B0604030504040204" pitchFamily="34" charset="-128"/>
                <a:ea typeface="微軟正黑體" panose="020B0604030504040204" pitchFamily="34" charset="-128"/>
              </a:rPr>
              <a:t>-1 </a:t>
            </a:r>
            <a:r>
              <a:rPr lang="zh-TW" altLang="en-US" sz="2000" b="1" dirty="0">
                <a:solidFill>
                  <a:schemeClr val="accent4">
                    <a:lumMod val="75000"/>
                  </a:schemeClr>
                </a:solidFill>
                <a:latin typeface="微軟正黑體" panose="020B0604030504040204" pitchFamily="34" charset="-128"/>
                <a:ea typeface="微軟正黑體" panose="020B0604030504040204" pitchFamily="34" charset="-128"/>
              </a:rPr>
              <a:t>公開授課計畫（修正上傳）</a:t>
            </a:r>
            <a:endParaRPr lang="en-US" altLang="zh-TW" sz="2000" b="1" dirty="0">
              <a:solidFill>
                <a:schemeClr val="accent4">
                  <a:lumMod val="75000"/>
                </a:schemeClr>
              </a:solidFill>
              <a:latin typeface="微軟正黑體" panose="020B0604030504040204" pitchFamily="34" charset="-128"/>
              <a:ea typeface="微軟正黑體" panose="020B0604030504040204" pitchFamily="34" charset="-128"/>
            </a:endParaRPr>
          </a:p>
        </p:txBody>
      </p:sp>
      <p:sp>
        <p:nvSpPr>
          <p:cNvPr id="13" name="標題 1">
            <a:extLst>
              <a:ext uri="{FF2B5EF4-FFF2-40B4-BE49-F238E27FC236}">
                <a16:creationId xmlns:a16="http://schemas.microsoft.com/office/drawing/2014/main" id="{5C84C411-D7C9-45B4-9408-AF09C3783C75}"/>
              </a:ext>
            </a:extLst>
          </p:cNvPr>
          <p:cNvSpPr>
            <a:spLocks noGrp="1"/>
          </p:cNvSpPr>
          <p:nvPr>
            <p:ph type="title"/>
          </p:nvPr>
        </p:nvSpPr>
        <p:spPr>
          <a:xfrm>
            <a:off x="827584" y="233888"/>
            <a:ext cx="7848872" cy="656022"/>
          </a:xfrm>
        </p:spPr>
        <p:txBody>
          <a:bodyPr>
            <a:noAutofit/>
          </a:bodyPr>
          <a:lstStyle/>
          <a:p>
            <a:pPr lvl="0"/>
            <a:r>
              <a:rPr lang="zh-TW" altLang="en-US" sz="3600" b="1" dirty="0">
                <a:solidFill>
                  <a:srgbClr val="002060"/>
                </a:solidFill>
                <a:latin typeface="微軟正黑體" panose="020B0604030504040204" pitchFamily="34" charset="-120"/>
                <a:ea typeface="微軟正黑體" panose="020B0604030504040204" pitchFamily="34" charset="-120"/>
              </a:rPr>
              <a:t>臺南市立校長及教師公開授課相關事宜</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43CB5F35-91D5-4A46-AB5C-C209C434FBA8}"/>
              </a:ext>
            </a:extLst>
          </p:cNvPr>
          <p:cNvSpPr/>
          <p:nvPr/>
        </p:nvSpPr>
        <p:spPr>
          <a:xfrm>
            <a:off x="827584" y="858644"/>
            <a:ext cx="5256584" cy="338554"/>
          </a:xfrm>
          <a:prstGeom prst="rect">
            <a:avLst/>
          </a:prstGeom>
        </p:spPr>
        <p:txBody>
          <a:bodyPr wrap="square">
            <a:spAutoFit/>
          </a:bodyPr>
          <a:lstStyle/>
          <a:p>
            <a:r>
              <a:rPr lang="zh-TW" altLang="en-US" sz="1600" dirty="0">
                <a:solidFill>
                  <a:srgbClr val="0000FF"/>
                </a:solidFill>
                <a:latin typeface="微軟正黑體" panose="020B0604030504040204" pitchFamily="34" charset="-120"/>
                <a:ea typeface="微軟正黑體" panose="020B0604030504040204" pitchFamily="34" charset="-120"/>
              </a:rPr>
              <a:t>（</a:t>
            </a:r>
            <a:r>
              <a:rPr lang="en-US" altLang="zh-TW" sz="1600" dirty="0">
                <a:solidFill>
                  <a:srgbClr val="0000FF"/>
                </a:solidFill>
                <a:latin typeface="微軟正黑體" panose="020B0604030504040204" pitchFamily="34" charset="-120"/>
                <a:ea typeface="微軟正黑體" panose="020B0604030504040204" pitchFamily="34" charset="-120"/>
              </a:rPr>
              <a:t>108/09/17 </a:t>
            </a:r>
            <a:r>
              <a:rPr lang="zh-TW" altLang="en-US" sz="1600" dirty="0">
                <a:solidFill>
                  <a:srgbClr val="0000FF"/>
                </a:solidFill>
                <a:latin typeface="微軟正黑體" panose="020B0604030504040204" pitchFamily="34" charset="-120"/>
                <a:ea typeface="微軟正黑體" panose="020B0604030504040204" pitchFamily="34" charset="-120"/>
              </a:rPr>
              <a:t>南市教專字第</a:t>
            </a:r>
            <a:r>
              <a:rPr lang="en-US" altLang="zh-TW" sz="1600" dirty="0">
                <a:solidFill>
                  <a:srgbClr val="0000FF"/>
                </a:solidFill>
                <a:latin typeface="微軟正黑體" panose="020B0604030504040204" pitchFamily="34" charset="-120"/>
                <a:ea typeface="微軟正黑體" panose="020B0604030504040204" pitchFamily="34" charset="-120"/>
              </a:rPr>
              <a:t>1080996031</a:t>
            </a:r>
            <a:r>
              <a:rPr lang="zh-TW" altLang="en-US" sz="1600" dirty="0">
                <a:solidFill>
                  <a:srgbClr val="0000FF"/>
                </a:solidFill>
                <a:latin typeface="微軟正黑體" panose="020B0604030504040204" pitchFamily="34" charset="-120"/>
                <a:ea typeface="微軟正黑體" panose="020B0604030504040204" pitchFamily="34" charset="-120"/>
              </a:rPr>
              <a:t>號）</a:t>
            </a:r>
            <a:endParaRPr lang="zh-TW" altLang="en-US" sz="1600" dirty="0"/>
          </a:p>
        </p:txBody>
      </p:sp>
      <p:pic>
        <p:nvPicPr>
          <p:cNvPr id="4" name="圖片 3">
            <a:extLst>
              <a:ext uri="{FF2B5EF4-FFF2-40B4-BE49-F238E27FC236}">
                <a16:creationId xmlns:a16="http://schemas.microsoft.com/office/drawing/2014/main" id="{F5DC08AE-D765-4086-9D2D-A279FF6701F8}"/>
              </a:ext>
            </a:extLst>
          </p:cNvPr>
          <p:cNvPicPr>
            <a:picLocks noChangeAspect="1"/>
          </p:cNvPicPr>
          <p:nvPr/>
        </p:nvPicPr>
        <p:blipFill>
          <a:blip r:embed="rId2"/>
          <a:stretch>
            <a:fillRect/>
          </a:stretch>
        </p:blipFill>
        <p:spPr>
          <a:xfrm>
            <a:off x="321420" y="1988840"/>
            <a:ext cx="8501159" cy="4082524"/>
          </a:xfrm>
          <a:prstGeom prst="rect">
            <a:avLst/>
          </a:prstGeom>
        </p:spPr>
      </p:pic>
      <p:sp>
        <p:nvSpPr>
          <p:cNvPr id="15" name="矩形 14">
            <a:extLst>
              <a:ext uri="{FF2B5EF4-FFF2-40B4-BE49-F238E27FC236}">
                <a16:creationId xmlns:a16="http://schemas.microsoft.com/office/drawing/2014/main" id="{B609D149-7BC1-4B0C-96E4-E7764E34C1D5}"/>
              </a:ext>
            </a:extLst>
          </p:cNvPr>
          <p:cNvSpPr/>
          <p:nvPr/>
        </p:nvSpPr>
        <p:spPr>
          <a:xfrm>
            <a:off x="373566" y="3429000"/>
            <a:ext cx="1484100" cy="36004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CD1C8D32-A3EB-434A-950D-25C1334CAF6D}"/>
              </a:ext>
            </a:extLst>
          </p:cNvPr>
          <p:cNvSpPr/>
          <p:nvPr/>
        </p:nvSpPr>
        <p:spPr>
          <a:xfrm>
            <a:off x="2699792" y="4077072"/>
            <a:ext cx="3096344" cy="29828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45481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descr="一張含有 螢幕擷取畫面 的圖片&#10;&#10;自動產生的描述">
            <a:extLst>
              <a:ext uri="{FF2B5EF4-FFF2-40B4-BE49-F238E27FC236}">
                <a16:creationId xmlns:a16="http://schemas.microsoft.com/office/drawing/2014/main" id="{178C9E59-B37A-42D2-9D4B-D7971D6BDE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400" y="2608545"/>
            <a:ext cx="7543800" cy="3252502"/>
          </a:xfrm>
        </p:spPr>
      </p:pic>
      <p:sp>
        <p:nvSpPr>
          <p:cNvPr id="12" name="矩形 11">
            <a:extLst>
              <a:ext uri="{FF2B5EF4-FFF2-40B4-BE49-F238E27FC236}">
                <a16:creationId xmlns:a16="http://schemas.microsoft.com/office/drawing/2014/main" id="{67E0AB69-CBA2-4064-9B51-D6A9E1447F66}"/>
              </a:ext>
            </a:extLst>
          </p:cNvPr>
          <p:cNvSpPr/>
          <p:nvPr/>
        </p:nvSpPr>
        <p:spPr>
          <a:xfrm>
            <a:off x="763400" y="4365104"/>
            <a:ext cx="1440160" cy="36004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id="{D71C1781-A484-45F0-B015-2CFE79DA4AFC}"/>
              </a:ext>
            </a:extLst>
          </p:cNvPr>
          <p:cNvGrpSpPr/>
          <p:nvPr/>
        </p:nvGrpSpPr>
        <p:grpSpPr>
          <a:xfrm>
            <a:off x="827584" y="1607320"/>
            <a:ext cx="4355788" cy="818857"/>
            <a:chOff x="575556" y="1810152"/>
            <a:chExt cx="4355788" cy="818857"/>
          </a:xfrm>
        </p:grpSpPr>
        <p:sp>
          <p:nvSpPr>
            <p:cNvPr id="8" name="文字方塊 7">
              <a:extLst>
                <a:ext uri="{FF2B5EF4-FFF2-40B4-BE49-F238E27FC236}">
                  <a16:creationId xmlns:a16="http://schemas.microsoft.com/office/drawing/2014/main" id="{C0CB5EE7-9B0B-4A36-8518-7A11D0103386}"/>
                </a:ext>
              </a:extLst>
            </p:cNvPr>
            <p:cNvSpPr txBox="1"/>
            <p:nvPr/>
          </p:nvSpPr>
          <p:spPr>
            <a:xfrm>
              <a:off x="575556" y="1810152"/>
              <a:ext cx="1800200" cy="805220"/>
            </a:xfrm>
            <a:prstGeom prst="rect">
              <a:avLst/>
            </a:prstGeom>
            <a:noFill/>
          </p:spPr>
          <p:txBody>
            <a:bodyPr wrap="square" rtlCol="0">
              <a:spAutoFit/>
            </a:bodyPr>
            <a:lstStyle/>
            <a:p>
              <a:r>
                <a:rPr lang="en-US" altLang="zh-TW" sz="2000" dirty="0" err="1">
                  <a:solidFill>
                    <a:schemeClr val="bg2">
                      <a:lumMod val="10000"/>
                    </a:schemeClr>
                  </a:solidFill>
                  <a:latin typeface="微軟正黑體" panose="020B0604030504040204" pitchFamily="34" charset="-128"/>
                  <a:ea typeface="微軟正黑體" panose="020B0604030504040204" pitchFamily="34" charset="-128"/>
                </a:rPr>
                <a:t>Step1</a:t>
              </a:r>
              <a:endParaRPr lang="en-US" altLang="zh-TW" sz="2000" dirty="0">
                <a:solidFill>
                  <a:schemeClr val="bg2">
                    <a:lumMod val="10000"/>
                  </a:schemeClr>
                </a:solidFill>
                <a:latin typeface="微軟正黑體" panose="020B0604030504040204" pitchFamily="34" charset="-128"/>
                <a:ea typeface="微軟正黑體" panose="020B0604030504040204" pitchFamily="34" charset="-128"/>
              </a:endParaRPr>
            </a:p>
            <a:p>
              <a:pPr>
                <a:lnSpc>
                  <a:spcPct val="150000"/>
                </a:lnSpc>
              </a:pPr>
              <a:r>
                <a:rPr lang="zh-TW" altLang="en-US" sz="2000" dirty="0">
                  <a:solidFill>
                    <a:schemeClr val="bg2">
                      <a:lumMod val="10000"/>
                    </a:schemeClr>
                  </a:solidFill>
                  <a:latin typeface="微軟正黑體" panose="020B0604030504040204" pitchFamily="34" charset="-128"/>
                  <a:ea typeface="微軟正黑體" panose="020B0604030504040204" pitchFamily="34" charset="-128"/>
                </a:rPr>
                <a:t>選擇學期</a:t>
              </a:r>
            </a:p>
          </p:txBody>
        </p:sp>
        <p:sp>
          <p:nvSpPr>
            <p:cNvPr id="13" name="文字方塊 12">
              <a:extLst>
                <a:ext uri="{FF2B5EF4-FFF2-40B4-BE49-F238E27FC236}">
                  <a16:creationId xmlns:a16="http://schemas.microsoft.com/office/drawing/2014/main" id="{7BB38E0A-0F5D-4F45-9E7B-E27E94849C85}"/>
                </a:ext>
              </a:extLst>
            </p:cNvPr>
            <p:cNvSpPr txBox="1"/>
            <p:nvPr/>
          </p:nvSpPr>
          <p:spPr>
            <a:xfrm>
              <a:off x="2167362" y="1810152"/>
              <a:ext cx="1440160" cy="805220"/>
            </a:xfrm>
            <a:prstGeom prst="rect">
              <a:avLst/>
            </a:prstGeom>
            <a:noFill/>
          </p:spPr>
          <p:txBody>
            <a:bodyPr wrap="square" rtlCol="0">
              <a:spAutoFit/>
            </a:bodyPr>
            <a:lstStyle/>
            <a:p>
              <a:r>
                <a:rPr lang="en-US" altLang="zh-TW" sz="2000" dirty="0" err="1">
                  <a:solidFill>
                    <a:schemeClr val="bg2">
                      <a:lumMod val="10000"/>
                    </a:schemeClr>
                  </a:solidFill>
                  <a:latin typeface="微軟正黑體" panose="020B0604030504040204" pitchFamily="34" charset="-128"/>
                  <a:ea typeface="微軟正黑體" panose="020B0604030504040204" pitchFamily="34" charset="-128"/>
                </a:rPr>
                <a:t>Step2</a:t>
              </a:r>
              <a:endParaRPr lang="en-US" altLang="zh-TW" sz="2000" dirty="0">
                <a:solidFill>
                  <a:schemeClr val="bg2">
                    <a:lumMod val="10000"/>
                  </a:schemeClr>
                </a:solidFill>
                <a:latin typeface="微軟正黑體" panose="020B0604030504040204" pitchFamily="34" charset="-128"/>
                <a:ea typeface="微軟正黑體" panose="020B0604030504040204" pitchFamily="34" charset="-128"/>
              </a:endParaRPr>
            </a:p>
            <a:p>
              <a:pPr>
                <a:lnSpc>
                  <a:spcPct val="150000"/>
                </a:lnSpc>
              </a:pPr>
              <a:r>
                <a:rPr lang="zh-TW" altLang="en-US" sz="2000" dirty="0">
                  <a:solidFill>
                    <a:schemeClr val="bg2">
                      <a:lumMod val="10000"/>
                    </a:schemeClr>
                  </a:solidFill>
                  <a:latin typeface="微軟正黑體" panose="020B0604030504040204" pitchFamily="34" charset="-128"/>
                  <a:ea typeface="微軟正黑體" panose="020B0604030504040204" pitchFamily="34" charset="-128"/>
                </a:rPr>
                <a:t>選擇檔案</a:t>
              </a:r>
            </a:p>
          </p:txBody>
        </p:sp>
        <p:sp>
          <p:nvSpPr>
            <p:cNvPr id="14" name="文字方塊 13">
              <a:extLst>
                <a:ext uri="{FF2B5EF4-FFF2-40B4-BE49-F238E27FC236}">
                  <a16:creationId xmlns:a16="http://schemas.microsoft.com/office/drawing/2014/main" id="{35EEA0F5-59EC-4218-84AD-3487BE196745}"/>
                </a:ext>
              </a:extLst>
            </p:cNvPr>
            <p:cNvSpPr txBox="1"/>
            <p:nvPr/>
          </p:nvSpPr>
          <p:spPr>
            <a:xfrm>
              <a:off x="3635200" y="1823789"/>
              <a:ext cx="1296144" cy="805220"/>
            </a:xfrm>
            <a:prstGeom prst="rect">
              <a:avLst/>
            </a:prstGeom>
            <a:noFill/>
          </p:spPr>
          <p:txBody>
            <a:bodyPr wrap="square" rtlCol="0">
              <a:spAutoFit/>
            </a:bodyPr>
            <a:lstStyle/>
            <a:p>
              <a:r>
                <a:rPr lang="en-US" altLang="zh-TW" sz="2000" dirty="0" err="1">
                  <a:solidFill>
                    <a:schemeClr val="bg2">
                      <a:lumMod val="10000"/>
                    </a:schemeClr>
                  </a:solidFill>
                  <a:latin typeface="微軟正黑體" panose="020B0604030504040204" pitchFamily="34" charset="-128"/>
                  <a:ea typeface="微軟正黑體" panose="020B0604030504040204" pitchFamily="34" charset="-128"/>
                </a:rPr>
                <a:t>Step3</a:t>
              </a:r>
              <a:endParaRPr lang="en-US" altLang="zh-TW" sz="2000" dirty="0">
                <a:solidFill>
                  <a:schemeClr val="bg2">
                    <a:lumMod val="10000"/>
                  </a:schemeClr>
                </a:solidFill>
                <a:latin typeface="微軟正黑體" panose="020B0604030504040204" pitchFamily="34" charset="-128"/>
                <a:ea typeface="微軟正黑體" panose="020B0604030504040204" pitchFamily="34" charset="-128"/>
              </a:endParaRPr>
            </a:p>
            <a:p>
              <a:pPr>
                <a:lnSpc>
                  <a:spcPct val="150000"/>
                </a:lnSpc>
              </a:pPr>
              <a:r>
                <a:rPr lang="zh-TW" altLang="en-US" sz="2000" dirty="0">
                  <a:solidFill>
                    <a:schemeClr val="bg2">
                      <a:lumMod val="10000"/>
                    </a:schemeClr>
                  </a:solidFill>
                  <a:latin typeface="微軟正黑體" panose="020B0604030504040204" pitchFamily="34" charset="-128"/>
                  <a:ea typeface="微軟正黑體" panose="020B0604030504040204" pitchFamily="34" charset="-128"/>
                </a:rPr>
                <a:t>開始匯入</a:t>
              </a:r>
            </a:p>
          </p:txBody>
        </p:sp>
      </p:grpSp>
      <p:sp>
        <p:nvSpPr>
          <p:cNvPr id="15" name="文字方塊 14">
            <a:extLst>
              <a:ext uri="{FF2B5EF4-FFF2-40B4-BE49-F238E27FC236}">
                <a16:creationId xmlns:a16="http://schemas.microsoft.com/office/drawing/2014/main" id="{80362290-F36F-44B3-88DD-908990E5359D}"/>
              </a:ext>
            </a:extLst>
          </p:cNvPr>
          <p:cNvSpPr txBox="1"/>
          <p:nvPr/>
        </p:nvSpPr>
        <p:spPr>
          <a:xfrm>
            <a:off x="5450539" y="1514666"/>
            <a:ext cx="3168352" cy="1420774"/>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TW" altLang="en-US" sz="2000" b="1" dirty="0">
                <a:solidFill>
                  <a:srgbClr val="0000FF"/>
                </a:solidFill>
                <a:latin typeface="微軟正黑體" panose="020B0604030504040204" pitchFamily="34" charset="-128"/>
                <a:ea typeface="微軟正黑體" panose="020B0604030504040204" pitchFamily="34" charset="-128"/>
              </a:rPr>
              <a:t>公開授課一覽表</a:t>
            </a:r>
            <a:endParaRPr lang="en-US" altLang="zh-TW" sz="2000" b="1" dirty="0">
              <a:solidFill>
                <a:srgbClr val="0000FF"/>
              </a:solidFill>
              <a:latin typeface="微軟正黑體" panose="020B0604030504040204" pitchFamily="34" charset="-128"/>
              <a:ea typeface="微軟正黑體" panose="020B0604030504040204" pitchFamily="34" charset="-128"/>
            </a:endParaRPr>
          </a:p>
          <a:p>
            <a:pPr marL="342900" indent="-342900">
              <a:lnSpc>
                <a:spcPct val="150000"/>
              </a:lnSpc>
              <a:buFont typeface="Wingdings" panose="05000000000000000000" pitchFamily="2" charset="2"/>
              <a:buChar char="l"/>
            </a:pPr>
            <a:r>
              <a:rPr lang="zh-TW" altLang="en-US" sz="2000" dirty="0">
                <a:solidFill>
                  <a:schemeClr val="tx1">
                    <a:lumMod val="85000"/>
                    <a:lumOff val="15000"/>
                  </a:schemeClr>
                </a:solidFill>
                <a:latin typeface="微軟正黑體" panose="020B0604030504040204" pitchFamily="34" charset="-128"/>
                <a:ea typeface="微軟正黑體" panose="020B0604030504040204" pitchFamily="34" charset="-128"/>
              </a:rPr>
              <a:t>每學期上傳彙整表</a:t>
            </a:r>
            <a:endParaRPr lang="en-US" altLang="zh-TW" sz="2000" dirty="0">
              <a:solidFill>
                <a:schemeClr val="tx1">
                  <a:lumMod val="85000"/>
                  <a:lumOff val="15000"/>
                </a:schemeClr>
              </a:solidFill>
              <a:latin typeface="微軟正黑體" panose="020B0604030504040204" pitchFamily="34" charset="-128"/>
              <a:ea typeface="微軟正黑體" panose="020B0604030504040204" pitchFamily="34" charset="-128"/>
            </a:endParaRPr>
          </a:p>
          <a:p>
            <a:pPr marL="342900" indent="-342900">
              <a:lnSpc>
                <a:spcPct val="150000"/>
              </a:lnSpc>
              <a:buFont typeface="Wingdings" panose="05000000000000000000" pitchFamily="2" charset="2"/>
              <a:buChar char="l"/>
            </a:pPr>
            <a:r>
              <a:rPr lang="zh-TW" altLang="en-US" sz="2000" dirty="0">
                <a:solidFill>
                  <a:schemeClr val="tx1">
                    <a:lumMod val="85000"/>
                    <a:lumOff val="15000"/>
                  </a:schemeClr>
                </a:solidFill>
                <a:latin typeface="微軟正黑體" panose="020B0604030504040204" pitchFamily="34" charset="-128"/>
                <a:ea typeface="微軟正黑體" panose="020B0604030504040204" pitchFamily="34" charset="-128"/>
              </a:rPr>
              <a:t>可視情況隨時修正上傳</a:t>
            </a:r>
          </a:p>
        </p:txBody>
      </p:sp>
      <p:sp>
        <p:nvSpPr>
          <p:cNvPr id="16" name="標題 1">
            <a:extLst>
              <a:ext uri="{FF2B5EF4-FFF2-40B4-BE49-F238E27FC236}">
                <a16:creationId xmlns:a16="http://schemas.microsoft.com/office/drawing/2014/main" id="{0238E588-7D24-4A82-A4AC-F24C86F1C374}"/>
              </a:ext>
            </a:extLst>
          </p:cNvPr>
          <p:cNvSpPr>
            <a:spLocks noGrp="1"/>
          </p:cNvSpPr>
          <p:nvPr>
            <p:ph type="title"/>
          </p:nvPr>
        </p:nvSpPr>
        <p:spPr>
          <a:xfrm>
            <a:off x="827584" y="233888"/>
            <a:ext cx="7848872" cy="656022"/>
          </a:xfrm>
        </p:spPr>
        <p:txBody>
          <a:bodyPr>
            <a:noAutofit/>
          </a:bodyPr>
          <a:lstStyle/>
          <a:p>
            <a:pPr lvl="0"/>
            <a:r>
              <a:rPr lang="zh-TW" altLang="en-US" sz="3600" b="1" dirty="0">
                <a:solidFill>
                  <a:srgbClr val="002060"/>
                </a:solidFill>
                <a:latin typeface="微軟正黑體" panose="020B0604030504040204" pitchFamily="34" charset="-120"/>
                <a:ea typeface="微軟正黑體" panose="020B0604030504040204" pitchFamily="34" charset="-120"/>
              </a:rPr>
              <a:t>臺南市立校長及教師公開授課相關事宜</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0CC94662-5D42-4558-B271-DF8FFE49A787}"/>
              </a:ext>
            </a:extLst>
          </p:cNvPr>
          <p:cNvSpPr/>
          <p:nvPr/>
        </p:nvSpPr>
        <p:spPr>
          <a:xfrm>
            <a:off x="827584" y="858644"/>
            <a:ext cx="5256584" cy="338554"/>
          </a:xfrm>
          <a:prstGeom prst="rect">
            <a:avLst/>
          </a:prstGeom>
        </p:spPr>
        <p:txBody>
          <a:bodyPr wrap="square">
            <a:spAutoFit/>
          </a:bodyPr>
          <a:lstStyle/>
          <a:p>
            <a:r>
              <a:rPr lang="zh-TW" altLang="en-US" sz="1600" dirty="0">
                <a:solidFill>
                  <a:srgbClr val="0000FF"/>
                </a:solidFill>
                <a:latin typeface="微軟正黑體" panose="020B0604030504040204" pitchFamily="34" charset="-120"/>
                <a:ea typeface="微軟正黑體" panose="020B0604030504040204" pitchFamily="34" charset="-120"/>
              </a:rPr>
              <a:t>（</a:t>
            </a:r>
            <a:r>
              <a:rPr lang="en-US" altLang="zh-TW" sz="1600" dirty="0">
                <a:solidFill>
                  <a:srgbClr val="0000FF"/>
                </a:solidFill>
                <a:latin typeface="微軟正黑體" panose="020B0604030504040204" pitchFamily="34" charset="-120"/>
                <a:ea typeface="微軟正黑體" panose="020B0604030504040204" pitchFamily="34" charset="-120"/>
              </a:rPr>
              <a:t>108/09/17 </a:t>
            </a:r>
            <a:r>
              <a:rPr lang="zh-TW" altLang="en-US" sz="1600" dirty="0">
                <a:solidFill>
                  <a:srgbClr val="0000FF"/>
                </a:solidFill>
                <a:latin typeface="微軟正黑體" panose="020B0604030504040204" pitchFamily="34" charset="-120"/>
                <a:ea typeface="微軟正黑體" panose="020B0604030504040204" pitchFamily="34" charset="-120"/>
              </a:rPr>
              <a:t>南市教專字第</a:t>
            </a:r>
            <a:r>
              <a:rPr lang="en-US" altLang="zh-TW" sz="1600" dirty="0">
                <a:solidFill>
                  <a:srgbClr val="0000FF"/>
                </a:solidFill>
                <a:latin typeface="微軟正黑體" panose="020B0604030504040204" pitchFamily="34" charset="-120"/>
                <a:ea typeface="微軟正黑體" panose="020B0604030504040204" pitchFamily="34" charset="-120"/>
              </a:rPr>
              <a:t>1080996031</a:t>
            </a:r>
            <a:r>
              <a:rPr lang="zh-TW" altLang="en-US" sz="1600" dirty="0">
                <a:solidFill>
                  <a:srgbClr val="0000FF"/>
                </a:solidFill>
                <a:latin typeface="微軟正黑體" panose="020B0604030504040204" pitchFamily="34" charset="-120"/>
                <a:ea typeface="微軟正黑體" panose="020B0604030504040204" pitchFamily="34" charset="-120"/>
              </a:rPr>
              <a:t>號）</a:t>
            </a:r>
            <a:endParaRPr lang="zh-TW" altLang="en-US" sz="1600" dirty="0"/>
          </a:p>
        </p:txBody>
      </p:sp>
    </p:spTree>
    <p:extLst>
      <p:ext uri="{BB962C8B-B14F-4D97-AF65-F5344CB8AC3E}">
        <p14:creationId xmlns:p14="http://schemas.microsoft.com/office/powerpoint/2010/main" val="3158354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descr="一張含有 螢幕擷取畫面 的圖片&#10;&#10;自動產生的描述">
            <a:extLst>
              <a:ext uri="{FF2B5EF4-FFF2-40B4-BE49-F238E27FC236}">
                <a16:creationId xmlns:a16="http://schemas.microsoft.com/office/drawing/2014/main" id="{178C9E59-B37A-42D2-9D4B-D7971D6BDE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0933" y="2668518"/>
            <a:ext cx="7975848" cy="3438779"/>
          </a:xfrm>
        </p:spPr>
      </p:pic>
      <p:sp>
        <p:nvSpPr>
          <p:cNvPr id="12" name="矩形 11">
            <a:extLst>
              <a:ext uri="{FF2B5EF4-FFF2-40B4-BE49-F238E27FC236}">
                <a16:creationId xmlns:a16="http://schemas.microsoft.com/office/drawing/2014/main" id="{67E0AB69-CBA2-4064-9B51-D6A9E1447F66}"/>
              </a:ext>
            </a:extLst>
          </p:cNvPr>
          <p:cNvSpPr/>
          <p:nvPr/>
        </p:nvSpPr>
        <p:spPr>
          <a:xfrm>
            <a:off x="700933" y="4509120"/>
            <a:ext cx="1440160" cy="36004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80362290-F36F-44B3-88DD-908990E5359D}"/>
              </a:ext>
            </a:extLst>
          </p:cNvPr>
          <p:cNvSpPr txBox="1"/>
          <p:nvPr/>
        </p:nvSpPr>
        <p:spPr>
          <a:xfrm>
            <a:off x="1115616" y="1322982"/>
            <a:ext cx="4464496" cy="133408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TW" sz="2000" b="1" dirty="0">
                <a:solidFill>
                  <a:srgbClr val="0000FF"/>
                </a:solidFill>
                <a:latin typeface="微軟正黑體" panose="020B0604030504040204" pitchFamily="34" charset="-128"/>
                <a:ea typeface="微軟正黑體" panose="020B0604030504040204" pitchFamily="34" charset="-128"/>
              </a:rPr>
              <a:t>109</a:t>
            </a:r>
            <a:r>
              <a:rPr lang="zh-TW" altLang="en-US" sz="2000" b="1" dirty="0">
                <a:solidFill>
                  <a:srgbClr val="0000FF"/>
                </a:solidFill>
                <a:latin typeface="微軟正黑體" panose="020B0604030504040204" pitchFamily="34" charset="-128"/>
                <a:ea typeface="微軟正黑體" panose="020B0604030504040204" pitchFamily="34" charset="-128"/>
              </a:rPr>
              <a:t>學年度整合上傳</a:t>
            </a:r>
            <a:r>
              <a:rPr lang="zh-TW" altLang="en-US" sz="2000" b="1" dirty="0">
                <a:solidFill>
                  <a:schemeClr val="accent4">
                    <a:lumMod val="75000"/>
                  </a:schemeClr>
                </a:solidFill>
                <a:latin typeface="微軟正黑體" panose="020B0604030504040204" pitchFamily="34" charset="-128"/>
                <a:ea typeface="微軟正黑體" panose="020B0604030504040204" pitchFamily="34" charset="-128"/>
              </a:rPr>
              <a:t>公開授課專區</a:t>
            </a:r>
            <a:endParaRPr lang="en-US" altLang="zh-TW" sz="2000" b="1" dirty="0">
              <a:solidFill>
                <a:schemeClr val="accent4">
                  <a:lumMod val="75000"/>
                </a:schemeClr>
              </a:solidFill>
              <a:latin typeface="微軟正黑體" panose="020B0604030504040204" pitchFamily="34" charset="-128"/>
              <a:ea typeface="微軟正黑體" panose="020B0604030504040204" pitchFamily="34" charset="-128"/>
            </a:endParaRPr>
          </a:p>
          <a:p>
            <a:pPr marL="800100" lvl="1" indent="-342900">
              <a:lnSpc>
                <a:spcPct val="150000"/>
              </a:lnSpc>
              <a:buFont typeface="Wingdings" panose="05000000000000000000" pitchFamily="2" charset="2"/>
              <a:buChar char="l"/>
            </a:pPr>
            <a:r>
              <a:rPr lang="en-US" altLang="zh-TW" dirty="0" err="1">
                <a:solidFill>
                  <a:schemeClr val="tx1">
                    <a:lumMod val="85000"/>
                    <a:lumOff val="15000"/>
                  </a:schemeClr>
                </a:solidFill>
                <a:latin typeface="微軟正黑體" panose="020B0604030504040204" pitchFamily="34" charset="-128"/>
                <a:ea typeface="微軟正黑體" panose="020B0604030504040204" pitchFamily="34" charset="-128"/>
              </a:rPr>
              <a:t>C10</a:t>
            </a:r>
            <a:r>
              <a:rPr lang="en-US" altLang="zh-TW" dirty="0">
                <a:solidFill>
                  <a:schemeClr val="tx1">
                    <a:lumMod val="85000"/>
                    <a:lumOff val="15000"/>
                  </a:schemeClr>
                </a:solidFill>
                <a:latin typeface="微軟正黑體" panose="020B0604030504040204" pitchFamily="34" charset="-128"/>
                <a:ea typeface="微軟正黑體" panose="020B0604030504040204" pitchFamily="34" charset="-128"/>
              </a:rPr>
              <a:t>-1 </a:t>
            </a:r>
            <a:r>
              <a:rPr lang="zh-TW" altLang="en-US" dirty="0">
                <a:solidFill>
                  <a:schemeClr val="tx1">
                    <a:lumMod val="85000"/>
                    <a:lumOff val="15000"/>
                  </a:schemeClr>
                </a:solidFill>
                <a:latin typeface="微軟正黑體" panose="020B0604030504040204" pitchFamily="34" charset="-128"/>
                <a:ea typeface="微軟正黑體" panose="020B0604030504040204" pitchFamily="34" charset="-128"/>
              </a:rPr>
              <a:t>公開授課實施計畫</a:t>
            </a:r>
            <a:endParaRPr lang="en-US" altLang="zh-TW" dirty="0">
              <a:solidFill>
                <a:schemeClr val="tx1">
                  <a:lumMod val="85000"/>
                  <a:lumOff val="15000"/>
                </a:schemeClr>
              </a:solidFill>
              <a:latin typeface="微軟正黑體" panose="020B0604030504040204" pitchFamily="34" charset="-128"/>
              <a:ea typeface="微軟正黑體" panose="020B0604030504040204" pitchFamily="34" charset="-128"/>
            </a:endParaRPr>
          </a:p>
          <a:p>
            <a:pPr marL="800100" lvl="1" indent="-342900">
              <a:lnSpc>
                <a:spcPct val="150000"/>
              </a:lnSpc>
              <a:buFont typeface="Wingdings" panose="05000000000000000000" pitchFamily="2" charset="2"/>
              <a:buChar char="l"/>
            </a:pPr>
            <a:r>
              <a:rPr lang="zh-TW" altLang="en-US" dirty="0">
                <a:solidFill>
                  <a:schemeClr val="tx1">
                    <a:lumMod val="85000"/>
                    <a:lumOff val="15000"/>
                  </a:schemeClr>
                </a:solidFill>
                <a:latin typeface="微軟正黑體" panose="020B0604030504040204" pitchFamily="34" charset="-128"/>
                <a:ea typeface="微軟正黑體" panose="020B0604030504040204" pitchFamily="34" charset="-128"/>
              </a:rPr>
              <a:t>公開授課一覽表</a:t>
            </a:r>
            <a:endParaRPr lang="en-US" altLang="zh-TW" dirty="0">
              <a:solidFill>
                <a:schemeClr val="tx1">
                  <a:lumMod val="85000"/>
                  <a:lumOff val="15000"/>
                </a:schemeClr>
              </a:solidFill>
              <a:latin typeface="微軟正黑體" panose="020B0604030504040204" pitchFamily="34" charset="-128"/>
              <a:ea typeface="微軟正黑體" panose="020B0604030504040204" pitchFamily="34" charset="-128"/>
            </a:endParaRPr>
          </a:p>
        </p:txBody>
      </p:sp>
      <p:sp>
        <p:nvSpPr>
          <p:cNvPr id="16" name="標題 1">
            <a:extLst>
              <a:ext uri="{FF2B5EF4-FFF2-40B4-BE49-F238E27FC236}">
                <a16:creationId xmlns:a16="http://schemas.microsoft.com/office/drawing/2014/main" id="{0238E588-7D24-4A82-A4AC-F24C86F1C374}"/>
              </a:ext>
            </a:extLst>
          </p:cNvPr>
          <p:cNvSpPr>
            <a:spLocks noGrp="1"/>
          </p:cNvSpPr>
          <p:nvPr>
            <p:ph type="title"/>
          </p:nvPr>
        </p:nvSpPr>
        <p:spPr>
          <a:xfrm>
            <a:off x="827584" y="233888"/>
            <a:ext cx="7848872" cy="656022"/>
          </a:xfrm>
        </p:spPr>
        <p:txBody>
          <a:bodyPr>
            <a:noAutofit/>
          </a:bodyPr>
          <a:lstStyle/>
          <a:p>
            <a:pPr lvl="0"/>
            <a:r>
              <a:rPr lang="zh-TW" altLang="en-US" sz="3600" b="1" dirty="0">
                <a:solidFill>
                  <a:srgbClr val="002060"/>
                </a:solidFill>
                <a:latin typeface="微軟正黑體" panose="020B0604030504040204" pitchFamily="34" charset="-120"/>
                <a:ea typeface="微軟正黑體" panose="020B0604030504040204" pitchFamily="34" charset="-120"/>
              </a:rPr>
              <a:t>臺南市立校長及教師公開授課相關事宜</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0CC94662-5D42-4558-B271-DF8FFE49A787}"/>
              </a:ext>
            </a:extLst>
          </p:cNvPr>
          <p:cNvSpPr/>
          <p:nvPr/>
        </p:nvSpPr>
        <p:spPr>
          <a:xfrm>
            <a:off x="827584" y="858644"/>
            <a:ext cx="5256584" cy="338554"/>
          </a:xfrm>
          <a:prstGeom prst="rect">
            <a:avLst/>
          </a:prstGeom>
        </p:spPr>
        <p:txBody>
          <a:bodyPr wrap="square">
            <a:spAutoFit/>
          </a:bodyPr>
          <a:lstStyle/>
          <a:p>
            <a:r>
              <a:rPr lang="zh-TW" altLang="en-US" sz="1600" dirty="0">
                <a:solidFill>
                  <a:srgbClr val="0000FF"/>
                </a:solidFill>
                <a:latin typeface="微軟正黑體" panose="020B0604030504040204" pitchFamily="34" charset="-120"/>
                <a:ea typeface="微軟正黑體" panose="020B0604030504040204" pitchFamily="34" charset="-120"/>
              </a:rPr>
              <a:t>（</a:t>
            </a:r>
            <a:r>
              <a:rPr lang="en-US" altLang="zh-TW" sz="1600" dirty="0">
                <a:solidFill>
                  <a:srgbClr val="0000FF"/>
                </a:solidFill>
                <a:latin typeface="微軟正黑體" panose="020B0604030504040204" pitchFamily="34" charset="-120"/>
                <a:ea typeface="微軟正黑體" panose="020B0604030504040204" pitchFamily="34" charset="-120"/>
              </a:rPr>
              <a:t>108/09/17 </a:t>
            </a:r>
            <a:r>
              <a:rPr lang="zh-TW" altLang="en-US" sz="1600" dirty="0">
                <a:solidFill>
                  <a:srgbClr val="0000FF"/>
                </a:solidFill>
                <a:latin typeface="微軟正黑體" panose="020B0604030504040204" pitchFamily="34" charset="-120"/>
                <a:ea typeface="微軟正黑體" panose="020B0604030504040204" pitchFamily="34" charset="-120"/>
              </a:rPr>
              <a:t>南市教專字第</a:t>
            </a:r>
            <a:r>
              <a:rPr lang="en-US" altLang="zh-TW" sz="1600" dirty="0">
                <a:solidFill>
                  <a:srgbClr val="0000FF"/>
                </a:solidFill>
                <a:latin typeface="微軟正黑體" panose="020B0604030504040204" pitchFamily="34" charset="-120"/>
                <a:ea typeface="微軟正黑體" panose="020B0604030504040204" pitchFamily="34" charset="-120"/>
              </a:rPr>
              <a:t>1080996031</a:t>
            </a:r>
            <a:r>
              <a:rPr lang="zh-TW" altLang="en-US" sz="1600" dirty="0">
                <a:solidFill>
                  <a:srgbClr val="0000FF"/>
                </a:solidFill>
                <a:latin typeface="微軟正黑體" panose="020B0604030504040204" pitchFamily="34" charset="-120"/>
                <a:ea typeface="微軟正黑體" panose="020B0604030504040204" pitchFamily="34" charset="-120"/>
              </a:rPr>
              <a:t>號）</a:t>
            </a:r>
            <a:endParaRPr lang="zh-TW" altLang="en-US" sz="1600" dirty="0"/>
          </a:p>
        </p:txBody>
      </p:sp>
    </p:spTree>
    <p:extLst>
      <p:ext uri="{BB962C8B-B14F-4D97-AF65-F5344CB8AC3E}">
        <p14:creationId xmlns:p14="http://schemas.microsoft.com/office/powerpoint/2010/main" val="131004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latin typeface="微軟正黑體" pitchFamily="34" charset="-120"/>
                <a:ea typeface="微軟正黑體" pitchFamily="34" charset="-120"/>
              </a:rPr>
              <a:t>目次</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540788455"/>
              </p:ext>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3083" y="377124"/>
            <a:ext cx="7277309" cy="769441"/>
          </a:xfrm>
          <a:prstGeom prst="rect">
            <a:avLst/>
          </a:prstGeom>
          <a:noFill/>
        </p:spPr>
        <p:txBody>
          <a:bodyPr wrap="square" rtlCol="0">
            <a:spAutoFit/>
          </a:bodyPr>
          <a:lstStyle/>
          <a:p>
            <a:r>
              <a:rPr lang="zh-TW" altLang="en-US" sz="4400" b="1" dirty="0">
                <a:solidFill>
                  <a:srgbClr val="002060"/>
                </a:solidFill>
                <a:latin typeface="Microsoft JhengHei" panose="020B0604030504040204" pitchFamily="34" charset="-120"/>
                <a:ea typeface="Microsoft JhengHei" panose="020B0604030504040204" pitchFamily="34" charset="-120"/>
              </a:rPr>
              <a:t>實施</a:t>
            </a:r>
            <a:r>
              <a:rPr lang="zh-TW" altLang="zh-TW" sz="4400" b="1" dirty="0">
                <a:solidFill>
                  <a:srgbClr val="002060"/>
                </a:solidFill>
                <a:latin typeface="Microsoft JhengHei" panose="020B0604030504040204" pitchFamily="34" charset="-120"/>
                <a:ea typeface="Microsoft JhengHei" panose="020B0604030504040204" pitchFamily="34" charset="-120"/>
              </a:rPr>
              <a:t>公開授課</a:t>
            </a:r>
            <a:r>
              <a:rPr lang="zh-TW" altLang="en-US" sz="4400" b="1" dirty="0">
                <a:solidFill>
                  <a:srgbClr val="002060"/>
                </a:solidFill>
                <a:latin typeface="Microsoft JhengHei" panose="020B0604030504040204" pitchFamily="34" charset="-120"/>
                <a:ea typeface="Microsoft JhengHei" panose="020B0604030504040204" pitchFamily="34" charset="-120"/>
              </a:rPr>
              <a:t>及</a:t>
            </a:r>
            <a:r>
              <a:rPr lang="zh-TW" altLang="zh-TW" sz="4400" b="1" dirty="0">
                <a:solidFill>
                  <a:srgbClr val="002060"/>
                </a:solidFill>
                <a:latin typeface="Microsoft JhengHei" panose="020B0604030504040204" pitchFamily="34" charset="-120"/>
                <a:ea typeface="Microsoft JhengHei" panose="020B0604030504040204" pitchFamily="34" charset="-120"/>
              </a:rPr>
              <a:t>專業回饋</a:t>
            </a:r>
            <a:r>
              <a:rPr lang="en-US" altLang="zh-TW" sz="4400" b="1" dirty="0">
                <a:solidFill>
                  <a:srgbClr val="002060"/>
                </a:solidFill>
                <a:latin typeface="Microsoft JhengHei" panose="020B0604030504040204" pitchFamily="34" charset="-120"/>
                <a:ea typeface="Microsoft JhengHei" panose="020B0604030504040204" pitchFamily="34" charset="-120"/>
              </a:rPr>
              <a:t> </a:t>
            </a:r>
            <a:r>
              <a:rPr lang="en-US" altLang="zh-TW" sz="2400" b="1" dirty="0">
                <a:solidFill>
                  <a:srgbClr val="002060"/>
                </a:solidFill>
                <a:latin typeface="Microsoft JhengHei" panose="020B0604030504040204" pitchFamily="34" charset="-120"/>
                <a:ea typeface="Microsoft JhengHei" panose="020B0604030504040204" pitchFamily="34" charset="-120"/>
              </a:rPr>
              <a:t>2/5</a:t>
            </a:r>
            <a:endParaRPr lang="zh-CN" altLang="en-US" sz="4400" b="1" dirty="0">
              <a:solidFill>
                <a:srgbClr val="002060"/>
              </a:solidFill>
              <a:latin typeface="Microsoft JhengHei" panose="020B0604030504040204" pitchFamily="34" charset="-120"/>
              <a:ea typeface="Microsoft JhengHei" panose="020B0604030504040204" pitchFamily="34" charset="-120"/>
            </a:endParaRPr>
          </a:p>
        </p:txBody>
      </p:sp>
      <p:sp>
        <p:nvSpPr>
          <p:cNvPr id="6" name="矩形 5">
            <a:extLst>
              <a:ext uri="{FF2B5EF4-FFF2-40B4-BE49-F238E27FC236}">
                <a16:creationId xmlns:a16="http://schemas.microsoft.com/office/drawing/2014/main" id="{F2A36110-7A60-4606-A7AB-ABF7E0AA4F91}"/>
              </a:ext>
            </a:extLst>
          </p:cNvPr>
          <p:cNvSpPr/>
          <p:nvPr/>
        </p:nvSpPr>
        <p:spPr>
          <a:xfrm>
            <a:off x="2627784" y="1696899"/>
            <a:ext cx="5742374"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得於公開授課前，</a:t>
            </a:r>
            <a:r>
              <a:rPr lang="zh-TW" altLang="en-US" sz="2000" dirty="0">
                <a:solidFill>
                  <a:srgbClr val="C00000"/>
                </a:solidFill>
                <a:latin typeface="微軟正黑體" panose="020B0604030504040204" pitchFamily="34" charset="-120"/>
                <a:ea typeface="微軟正黑體" panose="020B0604030504040204" pitchFamily="34" charset="-120"/>
              </a:rPr>
              <a:t>與各教學研究會、年級或年段會議合併辦理；並得於專業學習社群辦理</a:t>
            </a:r>
            <a:r>
              <a:rPr lang="zh-TW" altLang="en-US" sz="2000" dirty="0">
                <a:latin typeface="微軟正黑體" panose="020B0604030504040204" pitchFamily="34" charset="-120"/>
                <a:ea typeface="微軟正黑體" panose="020B0604030504040204" pitchFamily="34" charset="-120"/>
              </a:rPr>
              <a:t>。</a:t>
            </a:r>
            <a:endParaRPr lang="zh-TW" altLang="en-US" sz="2000" dirty="0"/>
          </a:p>
        </p:txBody>
      </p:sp>
      <p:grpSp>
        <p:nvGrpSpPr>
          <p:cNvPr id="21" name="群組 20">
            <a:extLst>
              <a:ext uri="{FF2B5EF4-FFF2-40B4-BE49-F238E27FC236}">
                <a16:creationId xmlns:a16="http://schemas.microsoft.com/office/drawing/2014/main" id="{A7AD9B65-F92A-4A2B-905A-FF99AEF32725}"/>
              </a:ext>
            </a:extLst>
          </p:cNvPr>
          <p:cNvGrpSpPr/>
          <p:nvPr/>
        </p:nvGrpSpPr>
        <p:grpSpPr>
          <a:xfrm>
            <a:off x="1337421" y="1591523"/>
            <a:ext cx="1102195" cy="954107"/>
            <a:chOff x="1337421" y="1591523"/>
            <a:chExt cx="1102195" cy="954107"/>
          </a:xfrm>
        </p:grpSpPr>
        <p:sp>
          <p:nvSpPr>
            <p:cNvPr id="5" name="矩形 4">
              <a:extLst>
                <a:ext uri="{FF2B5EF4-FFF2-40B4-BE49-F238E27FC236}">
                  <a16:creationId xmlns:a16="http://schemas.microsoft.com/office/drawing/2014/main" id="{085E495B-864B-4A8F-B32A-0D075424F4D7}"/>
                </a:ext>
              </a:extLst>
            </p:cNvPr>
            <p:cNvSpPr/>
            <p:nvPr/>
          </p:nvSpPr>
          <p:spPr>
            <a:xfrm>
              <a:off x="1337421" y="1591523"/>
              <a:ext cx="1008112"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共同備課</a:t>
              </a:r>
            </a:p>
          </p:txBody>
        </p:sp>
        <p:cxnSp>
          <p:nvCxnSpPr>
            <p:cNvPr id="10" name="直線接點 9">
              <a:extLst>
                <a:ext uri="{FF2B5EF4-FFF2-40B4-BE49-F238E27FC236}">
                  <a16:creationId xmlns:a16="http://schemas.microsoft.com/office/drawing/2014/main" id="{863C1242-B816-4B75-8F34-1448368FCF90}"/>
                </a:ext>
              </a:extLst>
            </p:cNvPr>
            <p:cNvCxnSpPr>
              <a:cxnSpLocks/>
            </p:cNvCxnSpPr>
            <p:nvPr/>
          </p:nvCxnSpPr>
          <p:spPr>
            <a:xfrm>
              <a:off x="2439616" y="1641781"/>
              <a:ext cx="0" cy="8570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矩形 11">
            <a:extLst>
              <a:ext uri="{FF2B5EF4-FFF2-40B4-BE49-F238E27FC236}">
                <a16:creationId xmlns:a16="http://schemas.microsoft.com/office/drawing/2014/main" id="{6BC44782-7C98-4963-8E3C-77800D7B66FA}"/>
              </a:ext>
            </a:extLst>
          </p:cNvPr>
          <p:cNvSpPr/>
          <p:nvPr/>
        </p:nvSpPr>
        <p:spPr>
          <a:xfrm>
            <a:off x="1370753" y="3837446"/>
            <a:ext cx="1008112"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教學觀察</a:t>
            </a:r>
          </a:p>
        </p:txBody>
      </p:sp>
      <p:sp>
        <p:nvSpPr>
          <p:cNvPr id="13" name="矩形 12">
            <a:extLst>
              <a:ext uri="{FF2B5EF4-FFF2-40B4-BE49-F238E27FC236}">
                <a16:creationId xmlns:a16="http://schemas.microsoft.com/office/drawing/2014/main" id="{7513283C-9A2C-4324-842D-1FA8606C4A64}"/>
              </a:ext>
            </a:extLst>
          </p:cNvPr>
          <p:cNvSpPr/>
          <p:nvPr/>
        </p:nvSpPr>
        <p:spPr>
          <a:xfrm>
            <a:off x="2646047" y="3689737"/>
            <a:ext cx="5742377" cy="1323439"/>
          </a:xfrm>
          <a:prstGeom prst="rect">
            <a:avLst/>
          </a:prstGeom>
        </p:spPr>
        <p:txBody>
          <a:bodyPr wrap="square">
            <a:spAutoFit/>
          </a:bodyPr>
          <a:lstStyle/>
          <a:p>
            <a:r>
              <a:rPr lang="zh-TW" altLang="en-US" sz="2000" dirty="0">
                <a:solidFill>
                  <a:srgbClr val="C00000"/>
                </a:solidFill>
                <a:latin typeface="微軟正黑體" panose="020B0604030504040204" pitchFamily="34" charset="-120"/>
                <a:ea typeface="微軟正黑體" panose="020B0604030504040204" pitchFamily="34" charset="-120"/>
              </a:rPr>
              <a:t>授課人員得提出教學活動設計或教學媒體</a:t>
            </a:r>
            <a:r>
              <a:rPr lang="zh-TW" altLang="en-US" sz="2000" dirty="0">
                <a:latin typeface="微軟正黑體" panose="020B0604030504040204" pitchFamily="34" charset="-120"/>
                <a:ea typeface="微軟正黑體" panose="020B0604030504040204" pitchFamily="34" charset="-120"/>
              </a:rPr>
              <a:t>，供觀課教師參考</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學校得提供觀課教師</a:t>
            </a:r>
            <a:r>
              <a:rPr lang="zh-TW" altLang="en-US" sz="2000" dirty="0">
                <a:solidFill>
                  <a:srgbClr val="C00000"/>
                </a:solidFill>
                <a:latin typeface="微軟正黑體" panose="020B0604030504040204" pitchFamily="34" charset="-120"/>
                <a:ea typeface="微軟正黑體" panose="020B0604030504040204" pitchFamily="34" charset="-120"/>
              </a:rPr>
              <a:t>紀錄表件（</a:t>
            </a:r>
            <a:r>
              <a:rPr lang="zh-TW" altLang="en-US" sz="2000" dirty="0">
                <a:solidFill>
                  <a:srgbClr val="C00000"/>
                </a:solidFill>
                <a:latin typeface="微軟正黑體" panose="020B0604030504040204" pitchFamily="34" charset="-120"/>
                <a:ea typeface="微軟正黑體" panose="020B0604030504040204" pitchFamily="34" charset="-120"/>
                <a:hlinkClick r:id="rId2" action="ppaction://hlinkfile"/>
              </a:rPr>
              <a:t>實踐方案</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hlinkClick r:id="rId3" action="ppaction://hlinkfile"/>
              </a:rPr>
              <a:t>學思達</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hlinkClick r:id="rId4" action="ppaction://hlinkfile"/>
              </a:rPr>
              <a:t>學習共同體</a:t>
            </a:r>
            <a:r>
              <a:rPr lang="zh-TW" altLang="en-US" sz="2000" dirty="0">
                <a:solidFill>
                  <a:srgbClr val="C00000"/>
                </a:solidFill>
                <a:latin typeface="微軟正黑體" panose="020B0604030504040204" pitchFamily="34" charset="-120"/>
                <a:ea typeface="微軟正黑體" panose="020B0604030504040204" pitchFamily="34" charset="-120"/>
              </a:rPr>
              <a:t>等）</a:t>
            </a:r>
            <a:r>
              <a:rPr lang="zh-TW" altLang="en-US" sz="2000" dirty="0">
                <a:latin typeface="微軟正黑體" panose="020B0604030504040204" pitchFamily="34" charset="-120"/>
                <a:ea typeface="微軟正黑體" panose="020B0604030504040204" pitchFamily="34" charset="-120"/>
              </a:rPr>
              <a:t>，以利專業回饋之進行。</a:t>
            </a:r>
          </a:p>
        </p:txBody>
      </p:sp>
      <p:cxnSp>
        <p:nvCxnSpPr>
          <p:cNvPr id="14" name="直線接點 13">
            <a:extLst>
              <a:ext uri="{FF2B5EF4-FFF2-40B4-BE49-F238E27FC236}">
                <a16:creationId xmlns:a16="http://schemas.microsoft.com/office/drawing/2014/main" id="{E52FC9A3-5602-486C-B2C2-4AC408962F4A}"/>
              </a:ext>
            </a:extLst>
          </p:cNvPr>
          <p:cNvCxnSpPr>
            <a:cxnSpLocks/>
          </p:cNvCxnSpPr>
          <p:nvPr/>
        </p:nvCxnSpPr>
        <p:spPr>
          <a:xfrm>
            <a:off x="2437696" y="3885965"/>
            <a:ext cx="0" cy="857071"/>
          </a:xfrm>
          <a:prstGeom prst="line">
            <a:avLst/>
          </a:prstGeom>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6F9DC337-3F57-420E-B16D-AF3548AB2092}"/>
              </a:ext>
            </a:extLst>
          </p:cNvPr>
          <p:cNvSpPr/>
          <p:nvPr/>
        </p:nvSpPr>
        <p:spPr>
          <a:xfrm>
            <a:off x="1389710" y="5180418"/>
            <a:ext cx="989163"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專業回饋</a:t>
            </a:r>
          </a:p>
        </p:txBody>
      </p:sp>
      <p:sp>
        <p:nvSpPr>
          <p:cNvPr id="16" name="矩形 15">
            <a:extLst>
              <a:ext uri="{FF2B5EF4-FFF2-40B4-BE49-F238E27FC236}">
                <a16:creationId xmlns:a16="http://schemas.microsoft.com/office/drawing/2014/main" id="{7F086D9F-CC07-4607-8291-E47E88CFAB8E}"/>
              </a:ext>
            </a:extLst>
          </p:cNvPr>
          <p:cNvSpPr/>
          <p:nvPr/>
        </p:nvSpPr>
        <p:spPr>
          <a:xfrm>
            <a:off x="2655062" y="5149641"/>
            <a:ext cx="5733362" cy="1015663"/>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由授課人員及觀課教師於公開授課後，</a:t>
            </a:r>
            <a:r>
              <a:rPr lang="zh-TW" altLang="en-US" sz="2000" dirty="0">
                <a:solidFill>
                  <a:srgbClr val="C00000"/>
                </a:solidFill>
                <a:latin typeface="微軟正黑體" panose="020B0604030504040204" pitchFamily="34" charset="-120"/>
                <a:ea typeface="微軟正黑體" panose="020B0604030504040204" pitchFamily="34" charset="-120"/>
              </a:rPr>
              <a:t>就該公開授課之學生課堂學習情形及教學觀察結果，進行研討</a:t>
            </a:r>
            <a:r>
              <a:rPr lang="zh-TW" altLang="en-US" sz="2000" dirty="0">
                <a:latin typeface="微軟正黑體" panose="020B0604030504040204" pitchFamily="34" charset="-120"/>
                <a:ea typeface="微軟正黑體" panose="020B0604030504040204" pitchFamily="34" charset="-120"/>
              </a:rPr>
              <a:t>。</a:t>
            </a:r>
            <a:endParaRPr lang="zh-TW" altLang="en-US" sz="2000" dirty="0"/>
          </a:p>
        </p:txBody>
      </p:sp>
      <p:cxnSp>
        <p:nvCxnSpPr>
          <p:cNvPr id="17" name="直線接點 16">
            <a:extLst>
              <a:ext uri="{FF2B5EF4-FFF2-40B4-BE49-F238E27FC236}">
                <a16:creationId xmlns:a16="http://schemas.microsoft.com/office/drawing/2014/main" id="{4B50D123-E7A2-444D-9F04-AE03A30A1A92}"/>
              </a:ext>
            </a:extLst>
          </p:cNvPr>
          <p:cNvCxnSpPr>
            <a:cxnSpLocks/>
          </p:cNvCxnSpPr>
          <p:nvPr/>
        </p:nvCxnSpPr>
        <p:spPr>
          <a:xfrm>
            <a:off x="2428133" y="5228938"/>
            <a:ext cx="0" cy="857071"/>
          </a:xfrm>
          <a:prstGeom prst="line">
            <a:avLst/>
          </a:prstGeom>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FF62CA47-ED07-4D2C-B962-4DAE7AFD7282}"/>
              </a:ext>
            </a:extLst>
          </p:cNvPr>
          <p:cNvSpPr/>
          <p:nvPr/>
        </p:nvSpPr>
        <p:spPr>
          <a:xfrm>
            <a:off x="539552" y="1696899"/>
            <a:ext cx="703786" cy="70788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3200" b="1" dirty="0">
                <a:latin typeface="微軟正黑體" panose="020B0604030504040204" pitchFamily="34" charset="-128"/>
                <a:ea typeface="微軟正黑體" panose="020B0604030504040204" pitchFamily="34" charset="-128"/>
              </a:rPr>
              <a:t>備</a:t>
            </a:r>
          </a:p>
        </p:txBody>
      </p:sp>
      <p:sp>
        <p:nvSpPr>
          <p:cNvPr id="19" name="矩形: 圓角 18">
            <a:extLst>
              <a:ext uri="{FF2B5EF4-FFF2-40B4-BE49-F238E27FC236}">
                <a16:creationId xmlns:a16="http://schemas.microsoft.com/office/drawing/2014/main" id="{2C9F6498-C357-4C9A-ACFF-A37FABA45A03}"/>
              </a:ext>
            </a:extLst>
          </p:cNvPr>
          <p:cNvSpPr/>
          <p:nvPr/>
        </p:nvSpPr>
        <p:spPr>
          <a:xfrm>
            <a:off x="533376" y="3997513"/>
            <a:ext cx="703786" cy="70788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3200" b="1" dirty="0">
                <a:latin typeface="微軟正黑體" panose="020B0604030504040204" pitchFamily="34" charset="-128"/>
                <a:ea typeface="微軟正黑體" panose="020B0604030504040204" pitchFamily="34" charset="-128"/>
              </a:rPr>
              <a:t>觀</a:t>
            </a:r>
          </a:p>
        </p:txBody>
      </p:sp>
      <p:sp>
        <p:nvSpPr>
          <p:cNvPr id="20" name="矩形: 圓角 19">
            <a:extLst>
              <a:ext uri="{FF2B5EF4-FFF2-40B4-BE49-F238E27FC236}">
                <a16:creationId xmlns:a16="http://schemas.microsoft.com/office/drawing/2014/main" id="{C695C792-C21B-456A-B0AC-A77827BCBB4C}"/>
              </a:ext>
            </a:extLst>
          </p:cNvPr>
          <p:cNvSpPr/>
          <p:nvPr/>
        </p:nvSpPr>
        <p:spPr>
          <a:xfrm>
            <a:off x="533384" y="5345586"/>
            <a:ext cx="703786" cy="70788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3200" b="1" dirty="0">
                <a:latin typeface="微軟正黑體" panose="020B0604030504040204" pitchFamily="34" charset="-128"/>
                <a:ea typeface="微軟正黑體" panose="020B0604030504040204" pitchFamily="34" charset="-128"/>
              </a:rPr>
              <a:t>議</a:t>
            </a:r>
          </a:p>
        </p:txBody>
      </p:sp>
      <p:sp>
        <p:nvSpPr>
          <p:cNvPr id="22" name="矩形: 圓角 21">
            <a:extLst>
              <a:ext uri="{FF2B5EF4-FFF2-40B4-BE49-F238E27FC236}">
                <a16:creationId xmlns:a16="http://schemas.microsoft.com/office/drawing/2014/main" id="{E442F707-AD0E-4A85-9DAD-02A41B37E0FE}"/>
              </a:ext>
            </a:extLst>
          </p:cNvPr>
          <p:cNvSpPr/>
          <p:nvPr/>
        </p:nvSpPr>
        <p:spPr>
          <a:xfrm>
            <a:off x="992086" y="2934495"/>
            <a:ext cx="490152" cy="560951"/>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800" b="1" dirty="0">
                <a:latin typeface="微軟正黑體" panose="020B0604030504040204" pitchFamily="34" charset="-128"/>
                <a:ea typeface="微軟正黑體" panose="020B0604030504040204" pitchFamily="34" charset="-128"/>
              </a:rPr>
              <a:t>說</a:t>
            </a:r>
          </a:p>
        </p:txBody>
      </p:sp>
      <p:cxnSp>
        <p:nvCxnSpPr>
          <p:cNvPr id="25" name="直線接點 24">
            <a:extLst>
              <a:ext uri="{FF2B5EF4-FFF2-40B4-BE49-F238E27FC236}">
                <a16:creationId xmlns:a16="http://schemas.microsoft.com/office/drawing/2014/main" id="{C30D21C3-3DF5-47AC-AA75-1F210955E42A}"/>
              </a:ext>
            </a:extLst>
          </p:cNvPr>
          <p:cNvCxnSpPr>
            <a:cxnSpLocks/>
          </p:cNvCxnSpPr>
          <p:nvPr/>
        </p:nvCxnSpPr>
        <p:spPr>
          <a:xfrm>
            <a:off x="2480189" y="2861027"/>
            <a:ext cx="0" cy="707886"/>
          </a:xfrm>
          <a:prstGeom prst="line">
            <a:avLst/>
          </a:prstGeom>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B98DCEB8-48B2-4BAD-BED2-A3BCFFC99916}"/>
              </a:ext>
            </a:extLst>
          </p:cNvPr>
          <p:cNvSpPr/>
          <p:nvPr/>
        </p:nvSpPr>
        <p:spPr>
          <a:xfrm>
            <a:off x="1503114" y="2861027"/>
            <a:ext cx="1008112" cy="707886"/>
          </a:xfrm>
          <a:prstGeom prst="rect">
            <a:avLst/>
          </a:prstGeom>
        </p:spPr>
        <p:txBody>
          <a:bodyPr wrap="square">
            <a:spAutoFit/>
          </a:bodyPr>
          <a:lstStyle/>
          <a:p>
            <a:r>
              <a:rPr lang="zh-TW" altLang="en-US" sz="2000" b="1" dirty="0">
                <a:solidFill>
                  <a:schemeClr val="accent1">
                    <a:lumMod val="75000"/>
                  </a:schemeClr>
                </a:solidFill>
                <a:latin typeface="微軟正黑體" panose="020B0604030504040204" pitchFamily="34" charset="-120"/>
                <a:ea typeface="微軟正黑體" panose="020B0604030504040204" pitchFamily="34" charset="-120"/>
              </a:rPr>
              <a:t>觀察前會談</a:t>
            </a:r>
          </a:p>
        </p:txBody>
      </p:sp>
      <p:sp>
        <p:nvSpPr>
          <p:cNvPr id="3" name="矩形 2">
            <a:extLst>
              <a:ext uri="{FF2B5EF4-FFF2-40B4-BE49-F238E27FC236}">
                <a16:creationId xmlns:a16="http://schemas.microsoft.com/office/drawing/2014/main" id="{C83A417E-F091-43A4-B3B7-AF874E77D217}"/>
              </a:ext>
            </a:extLst>
          </p:cNvPr>
          <p:cNvSpPr/>
          <p:nvPr/>
        </p:nvSpPr>
        <p:spPr>
          <a:xfrm>
            <a:off x="2662569" y="2902921"/>
            <a:ext cx="5886397" cy="579646"/>
          </a:xfrm>
          <a:prstGeom prst="rect">
            <a:avLst/>
          </a:prstGeom>
        </p:spPr>
        <p:txBody>
          <a:bodyPr wrap="square">
            <a:spAutoFit/>
          </a:bodyPr>
          <a:lstStyle/>
          <a:p>
            <a:pPr lvl="0">
              <a:spcAft>
                <a:spcPts val="0"/>
              </a:spcAft>
            </a:pPr>
            <a:r>
              <a:rPr lang="zh-TW" altLang="zh-TW" sz="1600" kern="100" dirty="0">
                <a:latin typeface="微軟正黑體" panose="020B0604030504040204" pitchFamily="34" charset="-128"/>
                <a:ea typeface="微軟正黑體" panose="020B0604030504040204" pitchFamily="34" charset="-128"/>
              </a:rPr>
              <a:t>學習活動設計</a:t>
            </a:r>
            <a:r>
              <a:rPr lang="en-US" altLang="zh-TW" sz="1600" kern="100" dirty="0">
                <a:latin typeface="微軟正黑體" panose="020B0604030504040204" pitchFamily="34" charset="-128"/>
                <a:ea typeface="微軟正黑體" panose="020B0604030504040204" pitchFamily="34" charset="-128"/>
              </a:rPr>
              <a:t>(</a:t>
            </a:r>
            <a:r>
              <a:rPr lang="zh-TW" altLang="zh-TW" sz="1600" kern="100" dirty="0">
                <a:latin typeface="微軟正黑體" panose="020B0604030504040204" pitchFamily="34" charset="-128"/>
                <a:ea typeface="微軟正黑體" panose="020B0604030504040204" pitchFamily="34" charset="-128"/>
              </a:rPr>
              <a:t>情境與流程</a:t>
            </a:r>
            <a:r>
              <a:rPr lang="en-US" altLang="zh-TW" sz="1600" kern="100" dirty="0">
                <a:latin typeface="微軟正黑體" panose="020B0604030504040204" pitchFamily="34" charset="-128"/>
                <a:ea typeface="微軟正黑體" panose="020B0604030504040204" pitchFamily="34" charset="-128"/>
              </a:rPr>
              <a:t>)</a:t>
            </a:r>
            <a:r>
              <a:rPr lang="zh-TW" altLang="zh-TW" sz="1600" kern="100" dirty="0">
                <a:latin typeface="微軟正黑體" panose="020B0604030504040204" pitchFamily="34" charset="-128"/>
                <a:ea typeface="微軟正黑體" panose="020B0604030504040204" pitchFamily="34" charset="-128"/>
              </a:rPr>
              <a:t>：是否回應教學目標、學習目標</a:t>
            </a:r>
          </a:p>
          <a:p>
            <a:pPr lvl="0">
              <a:spcAft>
                <a:spcPts val="0"/>
              </a:spcAft>
            </a:pPr>
            <a:r>
              <a:rPr lang="zh-TW" altLang="zh-TW" sz="1600" kern="100" dirty="0">
                <a:latin typeface="微軟正黑體" panose="020B0604030504040204" pitchFamily="34" charset="-128"/>
                <a:ea typeface="微軟正黑體" panose="020B0604030504040204" pitchFamily="34" charset="-128"/>
              </a:rPr>
              <a:t>學生學習：需要特別觀察的學生、學生表現紀錄</a:t>
            </a:r>
          </a:p>
        </p:txBody>
      </p:sp>
    </p:spTree>
    <p:extLst>
      <p:ext uri="{BB962C8B-B14F-4D97-AF65-F5344CB8AC3E}">
        <p14:creationId xmlns:p14="http://schemas.microsoft.com/office/powerpoint/2010/main" val="289317760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3083" y="377124"/>
            <a:ext cx="7277309" cy="769441"/>
          </a:xfrm>
          <a:prstGeom prst="rect">
            <a:avLst/>
          </a:prstGeom>
          <a:noFill/>
        </p:spPr>
        <p:txBody>
          <a:bodyPr wrap="square" rtlCol="0">
            <a:spAutoFit/>
          </a:bodyPr>
          <a:lstStyle/>
          <a:p>
            <a:r>
              <a:rPr lang="zh-TW" altLang="en-US" sz="4400" b="1" dirty="0">
                <a:solidFill>
                  <a:srgbClr val="002060"/>
                </a:solidFill>
                <a:latin typeface="Microsoft JhengHei" panose="020B0604030504040204" pitchFamily="34" charset="-120"/>
                <a:ea typeface="Microsoft JhengHei" panose="020B0604030504040204" pitchFamily="34" charset="-120"/>
              </a:rPr>
              <a:t>實施</a:t>
            </a:r>
            <a:r>
              <a:rPr lang="zh-TW" altLang="zh-TW" sz="4400" b="1" dirty="0">
                <a:solidFill>
                  <a:srgbClr val="002060"/>
                </a:solidFill>
                <a:latin typeface="Microsoft JhengHei" panose="020B0604030504040204" pitchFamily="34" charset="-120"/>
                <a:ea typeface="Microsoft JhengHei" panose="020B0604030504040204" pitchFamily="34" charset="-120"/>
              </a:rPr>
              <a:t>公開授課</a:t>
            </a:r>
            <a:r>
              <a:rPr lang="zh-TW" altLang="en-US" sz="4400" b="1" dirty="0">
                <a:solidFill>
                  <a:srgbClr val="002060"/>
                </a:solidFill>
                <a:latin typeface="Microsoft JhengHei" panose="020B0604030504040204" pitchFamily="34" charset="-120"/>
                <a:ea typeface="Microsoft JhengHei" panose="020B0604030504040204" pitchFamily="34" charset="-120"/>
              </a:rPr>
              <a:t>及</a:t>
            </a:r>
            <a:r>
              <a:rPr lang="zh-TW" altLang="zh-TW" sz="4400" b="1" dirty="0">
                <a:solidFill>
                  <a:srgbClr val="002060"/>
                </a:solidFill>
                <a:latin typeface="Microsoft JhengHei" panose="020B0604030504040204" pitchFamily="34" charset="-120"/>
                <a:ea typeface="Microsoft JhengHei" panose="020B0604030504040204" pitchFamily="34" charset="-120"/>
              </a:rPr>
              <a:t>專業回饋</a:t>
            </a:r>
            <a:r>
              <a:rPr lang="en-US" altLang="zh-TW" sz="4400" b="1" dirty="0">
                <a:solidFill>
                  <a:srgbClr val="002060"/>
                </a:solidFill>
                <a:latin typeface="Microsoft JhengHei" panose="020B0604030504040204" pitchFamily="34" charset="-120"/>
                <a:ea typeface="Microsoft JhengHei" panose="020B0604030504040204" pitchFamily="34" charset="-120"/>
              </a:rPr>
              <a:t> </a:t>
            </a:r>
            <a:r>
              <a:rPr lang="en-US" altLang="zh-TW" sz="2400" b="1" dirty="0">
                <a:solidFill>
                  <a:srgbClr val="002060"/>
                </a:solidFill>
                <a:latin typeface="Microsoft JhengHei" panose="020B0604030504040204" pitchFamily="34" charset="-120"/>
                <a:ea typeface="Microsoft JhengHei" panose="020B0604030504040204" pitchFamily="34" charset="-120"/>
              </a:rPr>
              <a:t>3/5</a:t>
            </a:r>
            <a:endParaRPr lang="zh-CN" altLang="en-US" sz="4400" b="1" dirty="0">
              <a:solidFill>
                <a:srgbClr val="002060"/>
              </a:solidFill>
              <a:latin typeface="Microsoft JhengHei" panose="020B0604030504040204" pitchFamily="34" charset="-120"/>
              <a:ea typeface="Microsoft JhengHei" panose="020B0604030504040204" pitchFamily="34" charset="-120"/>
            </a:endParaRPr>
          </a:p>
        </p:txBody>
      </p:sp>
      <p:grpSp>
        <p:nvGrpSpPr>
          <p:cNvPr id="21" name="群組 20">
            <a:extLst>
              <a:ext uri="{FF2B5EF4-FFF2-40B4-BE49-F238E27FC236}">
                <a16:creationId xmlns:a16="http://schemas.microsoft.com/office/drawing/2014/main" id="{A7AD9B65-F92A-4A2B-905A-FF99AEF32725}"/>
              </a:ext>
            </a:extLst>
          </p:cNvPr>
          <p:cNvGrpSpPr/>
          <p:nvPr/>
        </p:nvGrpSpPr>
        <p:grpSpPr>
          <a:xfrm>
            <a:off x="639562" y="1450689"/>
            <a:ext cx="1008112" cy="954107"/>
            <a:chOff x="1316101" y="1816036"/>
            <a:chExt cx="1008112" cy="954107"/>
          </a:xfrm>
        </p:grpSpPr>
        <p:sp>
          <p:nvSpPr>
            <p:cNvPr id="5" name="矩形 4">
              <a:extLst>
                <a:ext uri="{FF2B5EF4-FFF2-40B4-BE49-F238E27FC236}">
                  <a16:creationId xmlns:a16="http://schemas.microsoft.com/office/drawing/2014/main" id="{085E495B-864B-4A8F-B32A-0D075424F4D7}"/>
                </a:ext>
              </a:extLst>
            </p:cNvPr>
            <p:cNvSpPr/>
            <p:nvPr/>
          </p:nvSpPr>
          <p:spPr>
            <a:xfrm>
              <a:off x="1316101" y="1816036"/>
              <a:ext cx="1008112" cy="954107"/>
            </a:xfrm>
            <a:prstGeom prst="rect">
              <a:avLst/>
            </a:prstGeom>
          </p:spPr>
          <p:txBody>
            <a:bodyPr wrap="square">
              <a:spAutoFit/>
            </a:bodyPr>
            <a:lstStyle/>
            <a:p>
              <a:r>
                <a:rPr lang="zh-TW" altLang="en-US" sz="2800" b="1" dirty="0">
                  <a:solidFill>
                    <a:schemeClr val="tx1">
                      <a:lumMod val="85000"/>
                      <a:lumOff val="15000"/>
                    </a:schemeClr>
                  </a:solidFill>
                  <a:latin typeface="微軟正黑體" panose="020B0604030504040204" pitchFamily="34" charset="-120"/>
                  <a:ea typeface="微軟正黑體" panose="020B0604030504040204" pitchFamily="34" charset="-120"/>
                </a:rPr>
                <a:t>結合方案</a:t>
              </a:r>
            </a:p>
          </p:txBody>
        </p:sp>
        <p:cxnSp>
          <p:nvCxnSpPr>
            <p:cNvPr id="10" name="直線接點 9">
              <a:extLst>
                <a:ext uri="{FF2B5EF4-FFF2-40B4-BE49-F238E27FC236}">
                  <a16:creationId xmlns:a16="http://schemas.microsoft.com/office/drawing/2014/main" id="{863C1242-B816-4B75-8F34-1448368FCF90}"/>
                </a:ext>
              </a:extLst>
            </p:cNvPr>
            <p:cNvCxnSpPr>
              <a:cxnSpLocks/>
            </p:cNvCxnSpPr>
            <p:nvPr/>
          </p:nvCxnSpPr>
          <p:spPr>
            <a:xfrm rot="16200000">
              <a:off x="1744637" y="2341607"/>
              <a:ext cx="0" cy="85707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圖片 1">
            <a:extLst>
              <a:ext uri="{FF2B5EF4-FFF2-40B4-BE49-F238E27FC236}">
                <a16:creationId xmlns:a16="http://schemas.microsoft.com/office/drawing/2014/main" id="{ABE0A8E6-FA5B-4984-854D-75345F5AB994}"/>
              </a:ext>
            </a:extLst>
          </p:cNvPr>
          <p:cNvPicPr>
            <a:picLocks noChangeAspect="1"/>
          </p:cNvPicPr>
          <p:nvPr/>
        </p:nvPicPr>
        <p:blipFill>
          <a:blip r:embed="rId2"/>
          <a:stretch>
            <a:fillRect/>
          </a:stretch>
        </p:blipFill>
        <p:spPr>
          <a:xfrm>
            <a:off x="1720620" y="1340768"/>
            <a:ext cx="6823938" cy="4928046"/>
          </a:xfrm>
          <a:prstGeom prst="rect">
            <a:avLst/>
          </a:prstGeom>
        </p:spPr>
      </p:pic>
      <p:sp>
        <p:nvSpPr>
          <p:cNvPr id="22" name="文字方塊 21">
            <a:extLst>
              <a:ext uri="{FF2B5EF4-FFF2-40B4-BE49-F238E27FC236}">
                <a16:creationId xmlns:a16="http://schemas.microsoft.com/office/drawing/2014/main" id="{47D2C233-B0E8-4E33-B347-02F3FF4CCC7E}"/>
              </a:ext>
            </a:extLst>
          </p:cNvPr>
          <p:cNvSpPr txBox="1"/>
          <p:nvPr/>
        </p:nvSpPr>
        <p:spPr>
          <a:xfrm>
            <a:off x="1047152" y="2564904"/>
            <a:ext cx="492443" cy="3024336"/>
          </a:xfrm>
          <a:prstGeom prst="rect">
            <a:avLst/>
          </a:prstGeom>
          <a:noFill/>
        </p:spPr>
        <p:txBody>
          <a:bodyPr vert="eaVert" wrap="square" rtlCol="0">
            <a:spAutoFit/>
          </a:bodyPr>
          <a:lstStyle/>
          <a:p>
            <a:r>
              <a:rPr lang="zh-TW" altLang="en-US" sz="2000" b="1" dirty="0">
                <a:solidFill>
                  <a:srgbClr val="0000FF"/>
                </a:solidFill>
                <a:latin typeface="微軟正黑體" panose="020B0604030504040204" pitchFamily="34" charset="-128"/>
                <a:ea typeface="微軟正黑體" panose="020B0604030504040204" pitchFamily="34" charset="-128"/>
              </a:rPr>
              <a:t>三類人才認證</a:t>
            </a:r>
          </a:p>
        </p:txBody>
      </p:sp>
      <p:sp>
        <p:nvSpPr>
          <p:cNvPr id="23" name="文字方塊 22">
            <a:extLst>
              <a:ext uri="{FF2B5EF4-FFF2-40B4-BE49-F238E27FC236}">
                <a16:creationId xmlns:a16="http://schemas.microsoft.com/office/drawing/2014/main" id="{62520D32-1CC9-4209-B597-9AFA43E3E447}"/>
              </a:ext>
            </a:extLst>
          </p:cNvPr>
          <p:cNvSpPr txBox="1"/>
          <p:nvPr/>
        </p:nvSpPr>
        <p:spPr>
          <a:xfrm>
            <a:off x="600257" y="2564903"/>
            <a:ext cx="492443" cy="3312367"/>
          </a:xfrm>
          <a:prstGeom prst="rect">
            <a:avLst/>
          </a:prstGeom>
          <a:noFill/>
        </p:spPr>
        <p:txBody>
          <a:bodyPr vert="eaVert" wrap="square" rtlCol="0">
            <a:spAutoFit/>
          </a:bodyPr>
          <a:lstStyle/>
          <a:p>
            <a:r>
              <a:rPr lang="zh-TW" altLang="en-US" sz="2000" dirty="0">
                <a:latin typeface="微軟正黑體" panose="020B0604030504040204" pitchFamily="34" charset="-128"/>
                <a:ea typeface="微軟正黑體" panose="020B0604030504040204" pitchFamily="34" charset="-128"/>
              </a:rPr>
              <a:t>鼓勵教師參與（含初任教師）</a:t>
            </a:r>
          </a:p>
        </p:txBody>
      </p:sp>
      <p:sp>
        <p:nvSpPr>
          <p:cNvPr id="9" name="矩形 8">
            <a:extLst>
              <a:ext uri="{FF2B5EF4-FFF2-40B4-BE49-F238E27FC236}">
                <a16:creationId xmlns:a16="http://schemas.microsoft.com/office/drawing/2014/main" id="{784CC923-4847-4E68-9543-4AA954E3EE0E}"/>
              </a:ext>
            </a:extLst>
          </p:cNvPr>
          <p:cNvSpPr/>
          <p:nvPr/>
        </p:nvSpPr>
        <p:spPr>
          <a:xfrm>
            <a:off x="3995936" y="3429000"/>
            <a:ext cx="2232248" cy="86409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655264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3083" y="377124"/>
            <a:ext cx="7277309" cy="769441"/>
          </a:xfrm>
          <a:prstGeom prst="rect">
            <a:avLst/>
          </a:prstGeom>
          <a:noFill/>
        </p:spPr>
        <p:txBody>
          <a:bodyPr wrap="square" rtlCol="0">
            <a:spAutoFit/>
          </a:bodyPr>
          <a:lstStyle/>
          <a:p>
            <a:r>
              <a:rPr lang="zh-TW" altLang="en-US" sz="4400" b="1" dirty="0">
                <a:solidFill>
                  <a:srgbClr val="002060"/>
                </a:solidFill>
                <a:latin typeface="Microsoft JhengHei" panose="020B0604030504040204" pitchFamily="34" charset="-120"/>
                <a:ea typeface="Microsoft JhengHei" panose="020B0604030504040204" pitchFamily="34" charset="-120"/>
              </a:rPr>
              <a:t>實施</a:t>
            </a:r>
            <a:r>
              <a:rPr lang="zh-TW" altLang="zh-TW" sz="4400" b="1" dirty="0">
                <a:solidFill>
                  <a:srgbClr val="002060"/>
                </a:solidFill>
                <a:latin typeface="Microsoft JhengHei" panose="020B0604030504040204" pitchFamily="34" charset="-120"/>
                <a:ea typeface="Microsoft JhengHei" panose="020B0604030504040204" pitchFamily="34" charset="-120"/>
              </a:rPr>
              <a:t>公開授課</a:t>
            </a:r>
            <a:r>
              <a:rPr lang="zh-TW" altLang="en-US" sz="4400" b="1" dirty="0">
                <a:solidFill>
                  <a:srgbClr val="002060"/>
                </a:solidFill>
                <a:latin typeface="Microsoft JhengHei" panose="020B0604030504040204" pitchFamily="34" charset="-120"/>
                <a:ea typeface="Microsoft JhengHei" panose="020B0604030504040204" pitchFamily="34" charset="-120"/>
              </a:rPr>
              <a:t>及</a:t>
            </a:r>
            <a:r>
              <a:rPr lang="zh-TW" altLang="zh-TW" sz="4400" b="1" dirty="0">
                <a:solidFill>
                  <a:srgbClr val="002060"/>
                </a:solidFill>
                <a:latin typeface="Microsoft JhengHei" panose="020B0604030504040204" pitchFamily="34" charset="-120"/>
                <a:ea typeface="Microsoft JhengHei" panose="020B0604030504040204" pitchFamily="34" charset="-120"/>
              </a:rPr>
              <a:t>專業回饋</a:t>
            </a:r>
            <a:r>
              <a:rPr lang="en-US" altLang="zh-TW" sz="4400" b="1" dirty="0">
                <a:solidFill>
                  <a:srgbClr val="002060"/>
                </a:solidFill>
                <a:latin typeface="Microsoft JhengHei" panose="020B0604030504040204" pitchFamily="34" charset="-120"/>
                <a:ea typeface="Microsoft JhengHei" panose="020B0604030504040204" pitchFamily="34" charset="-120"/>
              </a:rPr>
              <a:t> </a:t>
            </a:r>
            <a:r>
              <a:rPr lang="en-US" altLang="zh-TW" sz="2400" b="1" dirty="0">
                <a:solidFill>
                  <a:srgbClr val="002060"/>
                </a:solidFill>
                <a:latin typeface="Microsoft JhengHei" panose="020B0604030504040204" pitchFamily="34" charset="-120"/>
                <a:ea typeface="Microsoft JhengHei" panose="020B0604030504040204" pitchFamily="34" charset="-120"/>
              </a:rPr>
              <a:t>3/5</a:t>
            </a:r>
            <a:endParaRPr lang="zh-CN" altLang="en-US" sz="4400" b="1" dirty="0">
              <a:solidFill>
                <a:srgbClr val="002060"/>
              </a:solidFill>
              <a:latin typeface="Microsoft JhengHei" panose="020B0604030504040204" pitchFamily="34" charset="-120"/>
              <a:ea typeface="Microsoft JhengHei" panose="020B0604030504040204" pitchFamily="34" charset="-120"/>
            </a:endParaRPr>
          </a:p>
        </p:txBody>
      </p:sp>
      <p:grpSp>
        <p:nvGrpSpPr>
          <p:cNvPr id="21" name="群組 20">
            <a:extLst>
              <a:ext uri="{FF2B5EF4-FFF2-40B4-BE49-F238E27FC236}">
                <a16:creationId xmlns:a16="http://schemas.microsoft.com/office/drawing/2014/main" id="{A7AD9B65-F92A-4A2B-905A-FF99AEF32725}"/>
              </a:ext>
            </a:extLst>
          </p:cNvPr>
          <p:cNvGrpSpPr/>
          <p:nvPr/>
        </p:nvGrpSpPr>
        <p:grpSpPr>
          <a:xfrm>
            <a:off x="639562" y="1450689"/>
            <a:ext cx="1008112" cy="954107"/>
            <a:chOff x="1316101" y="1816036"/>
            <a:chExt cx="1008112" cy="954107"/>
          </a:xfrm>
        </p:grpSpPr>
        <p:sp>
          <p:nvSpPr>
            <p:cNvPr id="5" name="矩形 4">
              <a:extLst>
                <a:ext uri="{FF2B5EF4-FFF2-40B4-BE49-F238E27FC236}">
                  <a16:creationId xmlns:a16="http://schemas.microsoft.com/office/drawing/2014/main" id="{085E495B-864B-4A8F-B32A-0D075424F4D7}"/>
                </a:ext>
              </a:extLst>
            </p:cNvPr>
            <p:cNvSpPr/>
            <p:nvPr/>
          </p:nvSpPr>
          <p:spPr>
            <a:xfrm>
              <a:off x="1316101" y="1816036"/>
              <a:ext cx="1008112" cy="954107"/>
            </a:xfrm>
            <a:prstGeom prst="rect">
              <a:avLst/>
            </a:prstGeom>
          </p:spPr>
          <p:txBody>
            <a:bodyPr wrap="square">
              <a:spAutoFit/>
            </a:bodyPr>
            <a:lstStyle/>
            <a:p>
              <a:r>
                <a:rPr lang="zh-TW" altLang="en-US" sz="2800" b="1" dirty="0">
                  <a:solidFill>
                    <a:schemeClr val="tx1">
                      <a:lumMod val="85000"/>
                      <a:lumOff val="15000"/>
                    </a:schemeClr>
                  </a:solidFill>
                  <a:latin typeface="微軟正黑體" panose="020B0604030504040204" pitchFamily="34" charset="-120"/>
                  <a:ea typeface="微軟正黑體" panose="020B0604030504040204" pitchFamily="34" charset="-120"/>
                </a:rPr>
                <a:t>結合方案</a:t>
              </a:r>
            </a:p>
          </p:txBody>
        </p:sp>
        <p:cxnSp>
          <p:nvCxnSpPr>
            <p:cNvPr id="10" name="直線接點 9">
              <a:extLst>
                <a:ext uri="{FF2B5EF4-FFF2-40B4-BE49-F238E27FC236}">
                  <a16:creationId xmlns:a16="http://schemas.microsoft.com/office/drawing/2014/main" id="{863C1242-B816-4B75-8F34-1448368FCF90}"/>
                </a:ext>
              </a:extLst>
            </p:cNvPr>
            <p:cNvCxnSpPr>
              <a:cxnSpLocks/>
            </p:cNvCxnSpPr>
            <p:nvPr/>
          </p:nvCxnSpPr>
          <p:spPr>
            <a:xfrm rot="16200000">
              <a:off x="1744637" y="2341607"/>
              <a:ext cx="0" cy="8570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文字方塊 21">
            <a:extLst>
              <a:ext uri="{FF2B5EF4-FFF2-40B4-BE49-F238E27FC236}">
                <a16:creationId xmlns:a16="http://schemas.microsoft.com/office/drawing/2014/main" id="{47D2C233-B0E8-4E33-B347-02F3FF4CCC7E}"/>
              </a:ext>
            </a:extLst>
          </p:cNvPr>
          <p:cNvSpPr txBox="1"/>
          <p:nvPr/>
        </p:nvSpPr>
        <p:spPr>
          <a:xfrm>
            <a:off x="1047152" y="2564904"/>
            <a:ext cx="492443" cy="3024336"/>
          </a:xfrm>
          <a:prstGeom prst="rect">
            <a:avLst/>
          </a:prstGeom>
          <a:noFill/>
        </p:spPr>
        <p:txBody>
          <a:bodyPr vert="eaVert" wrap="square" rtlCol="0">
            <a:spAutoFit/>
          </a:bodyPr>
          <a:lstStyle/>
          <a:p>
            <a:r>
              <a:rPr lang="zh-TW" altLang="en-US" sz="2000" b="1" dirty="0">
                <a:solidFill>
                  <a:srgbClr val="0000FF"/>
                </a:solidFill>
                <a:latin typeface="微軟正黑體" panose="020B0604030504040204" pitchFamily="34" charset="-128"/>
                <a:ea typeface="微軟正黑體" panose="020B0604030504040204" pitchFamily="34" charset="-128"/>
              </a:rPr>
              <a:t>三類人才認證</a:t>
            </a:r>
          </a:p>
        </p:txBody>
      </p:sp>
      <p:sp>
        <p:nvSpPr>
          <p:cNvPr id="23" name="文字方塊 22">
            <a:extLst>
              <a:ext uri="{FF2B5EF4-FFF2-40B4-BE49-F238E27FC236}">
                <a16:creationId xmlns:a16="http://schemas.microsoft.com/office/drawing/2014/main" id="{62520D32-1CC9-4209-B597-9AFA43E3E447}"/>
              </a:ext>
            </a:extLst>
          </p:cNvPr>
          <p:cNvSpPr txBox="1"/>
          <p:nvPr/>
        </p:nvSpPr>
        <p:spPr>
          <a:xfrm>
            <a:off x="600257" y="2564903"/>
            <a:ext cx="492443" cy="3312367"/>
          </a:xfrm>
          <a:prstGeom prst="rect">
            <a:avLst/>
          </a:prstGeom>
          <a:noFill/>
        </p:spPr>
        <p:txBody>
          <a:bodyPr vert="eaVert" wrap="square" rtlCol="0">
            <a:spAutoFit/>
          </a:bodyPr>
          <a:lstStyle/>
          <a:p>
            <a:r>
              <a:rPr lang="zh-TW" altLang="en-US" sz="2000" dirty="0">
                <a:latin typeface="微軟正黑體" panose="020B0604030504040204" pitchFamily="34" charset="-128"/>
                <a:ea typeface="微軟正黑體" panose="020B0604030504040204" pitchFamily="34" charset="-128"/>
              </a:rPr>
              <a:t>鼓勵教師參與（含初任教師）</a:t>
            </a:r>
          </a:p>
        </p:txBody>
      </p:sp>
      <p:pic>
        <p:nvPicPr>
          <p:cNvPr id="3" name="圖片 2">
            <a:extLst>
              <a:ext uri="{FF2B5EF4-FFF2-40B4-BE49-F238E27FC236}">
                <a16:creationId xmlns:a16="http://schemas.microsoft.com/office/drawing/2014/main" id="{CB064C41-014F-4A09-95A8-435F2EFE1F27}"/>
              </a:ext>
            </a:extLst>
          </p:cNvPr>
          <p:cNvPicPr>
            <a:picLocks noChangeAspect="1"/>
          </p:cNvPicPr>
          <p:nvPr/>
        </p:nvPicPr>
        <p:blipFill>
          <a:blip r:embed="rId2"/>
          <a:stretch>
            <a:fillRect/>
          </a:stretch>
        </p:blipFill>
        <p:spPr>
          <a:xfrm>
            <a:off x="1566479" y="1556792"/>
            <a:ext cx="7240305" cy="3528271"/>
          </a:xfrm>
          <a:prstGeom prst="rect">
            <a:avLst/>
          </a:prstGeom>
        </p:spPr>
      </p:pic>
      <p:sp>
        <p:nvSpPr>
          <p:cNvPr id="4" name="矩形 3">
            <a:extLst>
              <a:ext uri="{FF2B5EF4-FFF2-40B4-BE49-F238E27FC236}">
                <a16:creationId xmlns:a16="http://schemas.microsoft.com/office/drawing/2014/main" id="{219ED3DD-B105-4C8E-A879-68A33F1AAD43}"/>
              </a:ext>
            </a:extLst>
          </p:cNvPr>
          <p:cNvSpPr/>
          <p:nvPr/>
        </p:nvSpPr>
        <p:spPr>
          <a:xfrm>
            <a:off x="4427985" y="2276872"/>
            <a:ext cx="2160240" cy="79208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B24DA923-DBC1-4D02-95C8-92BFDC4F9156}"/>
              </a:ext>
            </a:extLst>
          </p:cNvPr>
          <p:cNvGrpSpPr/>
          <p:nvPr/>
        </p:nvGrpSpPr>
        <p:grpSpPr>
          <a:xfrm>
            <a:off x="2302347" y="5186807"/>
            <a:ext cx="1648677" cy="1013626"/>
            <a:chOff x="2055473" y="5191166"/>
            <a:chExt cx="1648677" cy="1013626"/>
          </a:xfrm>
        </p:grpSpPr>
        <p:sp>
          <p:nvSpPr>
            <p:cNvPr id="11" name="文字方塊 10">
              <a:extLst>
                <a:ext uri="{FF2B5EF4-FFF2-40B4-BE49-F238E27FC236}">
                  <a16:creationId xmlns:a16="http://schemas.microsoft.com/office/drawing/2014/main" id="{F8DD4CA2-CC59-4224-B8F1-19BEC83E38D7}"/>
                </a:ext>
              </a:extLst>
            </p:cNvPr>
            <p:cNvSpPr txBox="1"/>
            <p:nvPr/>
          </p:nvSpPr>
          <p:spPr>
            <a:xfrm>
              <a:off x="2411760" y="5191166"/>
              <a:ext cx="936104" cy="400110"/>
            </a:xfrm>
            <a:prstGeom prst="rect">
              <a:avLst/>
            </a:prstGeom>
            <a:noFill/>
          </p:spPr>
          <p:txBody>
            <a:bodyPr wrap="square" rtlCol="0">
              <a:spAutoFit/>
            </a:bodyPr>
            <a:lstStyle/>
            <a:p>
              <a:r>
                <a:rPr lang="zh-TW" altLang="en-US" sz="2000" b="1" dirty="0">
                  <a:solidFill>
                    <a:schemeClr val="bg2">
                      <a:lumMod val="75000"/>
                    </a:schemeClr>
                  </a:solidFill>
                  <a:latin typeface="微軟正黑體" panose="020B0604030504040204" pitchFamily="34" charset="-128"/>
                  <a:ea typeface="微軟正黑體" panose="020B0604030504040204" pitchFamily="34" charset="-128"/>
                </a:rPr>
                <a:t>初階</a:t>
              </a:r>
            </a:p>
          </p:txBody>
        </p:sp>
        <p:sp>
          <p:nvSpPr>
            <p:cNvPr id="15" name="文字方塊 14">
              <a:extLst>
                <a:ext uri="{FF2B5EF4-FFF2-40B4-BE49-F238E27FC236}">
                  <a16:creationId xmlns:a16="http://schemas.microsoft.com/office/drawing/2014/main" id="{75967923-F4CD-46D7-809E-7D17D4F84F94}"/>
                </a:ext>
              </a:extLst>
            </p:cNvPr>
            <p:cNvSpPr txBox="1"/>
            <p:nvPr/>
          </p:nvSpPr>
          <p:spPr>
            <a:xfrm>
              <a:off x="2055473" y="5558461"/>
              <a:ext cx="1648677" cy="646331"/>
            </a:xfrm>
            <a:prstGeom prst="rect">
              <a:avLst/>
            </a:prstGeom>
            <a:noFill/>
          </p:spPr>
          <p:txBody>
            <a:bodyPr wrap="square" rtlCol="0">
              <a:spAutoFit/>
            </a:bodyPr>
            <a:lstStyle/>
            <a:p>
              <a:r>
                <a:rPr lang="en-US" altLang="zh-TW" sz="3600" b="1" dirty="0">
                  <a:solidFill>
                    <a:schemeClr val="bg2">
                      <a:lumMod val="75000"/>
                    </a:schemeClr>
                  </a:solidFill>
                  <a:latin typeface="微軟正黑體" panose="020B0604030504040204" pitchFamily="34" charset="-128"/>
                  <a:ea typeface="微軟正黑體" panose="020B0604030504040204" pitchFamily="34" charset="-128"/>
                </a:rPr>
                <a:t>54.3%</a:t>
              </a:r>
              <a:endParaRPr lang="zh-TW" altLang="en-US" sz="3600" b="1" dirty="0">
                <a:solidFill>
                  <a:schemeClr val="bg2">
                    <a:lumMod val="75000"/>
                  </a:schemeClr>
                </a:solidFill>
                <a:latin typeface="微軟正黑體" panose="020B0604030504040204" pitchFamily="34" charset="-128"/>
                <a:ea typeface="微軟正黑體" panose="020B0604030504040204" pitchFamily="34" charset="-128"/>
              </a:endParaRPr>
            </a:p>
          </p:txBody>
        </p:sp>
      </p:grpSp>
      <p:grpSp>
        <p:nvGrpSpPr>
          <p:cNvPr id="13" name="群組 12">
            <a:extLst>
              <a:ext uri="{FF2B5EF4-FFF2-40B4-BE49-F238E27FC236}">
                <a16:creationId xmlns:a16="http://schemas.microsoft.com/office/drawing/2014/main" id="{7D85E59A-BE24-4C63-878A-A7A0F4EE1619}"/>
              </a:ext>
            </a:extLst>
          </p:cNvPr>
          <p:cNvGrpSpPr/>
          <p:nvPr/>
        </p:nvGrpSpPr>
        <p:grpSpPr>
          <a:xfrm>
            <a:off x="4270658" y="5186808"/>
            <a:ext cx="1648677" cy="982849"/>
            <a:chOff x="4270658" y="5186808"/>
            <a:chExt cx="1648677" cy="982849"/>
          </a:xfrm>
        </p:grpSpPr>
        <p:sp>
          <p:nvSpPr>
            <p:cNvPr id="16" name="文字方塊 15">
              <a:extLst>
                <a:ext uri="{FF2B5EF4-FFF2-40B4-BE49-F238E27FC236}">
                  <a16:creationId xmlns:a16="http://schemas.microsoft.com/office/drawing/2014/main" id="{D17C0097-2F80-4CC5-8A21-19B87A71C102}"/>
                </a:ext>
              </a:extLst>
            </p:cNvPr>
            <p:cNvSpPr txBox="1"/>
            <p:nvPr/>
          </p:nvSpPr>
          <p:spPr>
            <a:xfrm>
              <a:off x="4482939" y="5186808"/>
              <a:ext cx="936104" cy="400110"/>
            </a:xfrm>
            <a:prstGeom prst="rect">
              <a:avLst/>
            </a:prstGeom>
            <a:noFill/>
          </p:spPr>
          <p:txBody>
            <a:bodyPr wrap="square" rtlCol="0">
              <a:spAutoFit/>
            </a:bodyPr>
            <a:lstStyle/>
            <a:p>
              <a:r>
                <a:rPr lang="zh-TW" altLang="en-US" sz="2000" b="1" dirty="0">
                  <a:solidFill>
                    <a:schemeClr val="bg2">
                      <a:lumMod val="50000"/>
                    </a:schemeClr>
                  </a:solidFill>
                  <a:latin typeface="微軟正黑體" panose="020B0604030504040204" pitchFamily="34" charset="-128"/>
                  <a:ea typeface="微軟正黑體" panose="020B0604030504040204" pitchFamily="34" charset="-128"/>
                </a:rPr>
                <a:t>進階</a:t>
              </a:r>
            </a:p>
          </p:txBody>
        </p:sp>
        <p:sp>
          <p:nvSpPr>
            <p:cNvPr id="17" name="文字方塊 16">
              <a:extLst>
                <a:ext uri="{FF2B5EF4-FFF2-40B4-BE49-F238E27FC236}">
                  <a16:creationId xmlns:a16="http://schemas.microsoft.com/office/drawing/2014/main" id="{0FC26DC1-F5B6-44B7-B64F-FF9DDBC65742}"/>
                </a:ext>
              </a:extLst>
            </p:cNvPr>
            <p:cNvSpPr txBox="1"/>
            <p:nvPr/>
          </p:nvSpPr>
          <p:spPr>
            <a:xfrm>
              <a:off x="4270658" y="5584882"/>
              <a:ext cx="1648677" cy="584775"/>
            </a:xfrm>
            <a:prstGeom prst="rect">
              <a:avLst/>
            </a:prstGeom>
            <a:noFill/>
          </p:spPr>
          <p:txBody>
            <a:bodyPr wrap="square" rtlCol="0">
              <a:spAutoFit/>
            </a:bodyPr>
            <a:lstStyle/>
            <a:p>
              <a:r>
                <a:rPr lang="en-US" altLang="zh-TW" sz="3200" b="1" dirty="0">
                  <a:solidFill>
                    <a:schemeClr val="bg2">
                      <a:lumMod val="50000"/>
                    </a:schemeClr>
                  </a:solidFill>
                  <a:latin typeface="微軟正黑體" panose="020B0604030504040204" pitchFamily="34" charset="-128"/>
                  <a:ea typeface="微軟正黑體" panose="020B0604030504040204" pitchFamily="34" charset="-128"/>
                </a:rPr>
                <a:t>7.5%</a:t>
              </a:r>
              <a:endParaRPr lang="zh-TW" altLang="en-US" sz="3200" b="1" dirty="0">
                <a:solidFill>
                  <a:schemeClr val="bg2">
                    <a:lumMod val="50000"/>
                  </a:schemeClr>
                </a:solidFill>
                <a:latin typeface="微軟正黑體" panose="020B0604030504040204" pitchFamily="34" charset="-128"/>
                <a:ea typeface="微軟正黑體" panose="020B0604030504040204" pitchFamily="34" charset="-128"/>
              </a:endParaRPr>
            </a:p>
          </p:txBody>
        </p:sp>
      </p:grpSp>
      <p:grpSp>
        <p:nvGrpSpPr>
          <p:cNvPr id="14" name="群組 13">
            <a:extLst>
              <a:ext uri="{FF2B5EF4-FFF2-40B4-BE49-F238E27FC236}">
                <a16:creationId xmlns:a16="http://schemas.microsoft.com/office/drawing/2014/main" id="{FF931645-79E6-4E0B-94B9-7CE1F64AFDBD}"/>
              </a:ext>
            </a:extLst>
          </p:cNvPr>
          <p:cNvGrpSpPr/>
          <p:nvPr/>
        </p:nvGrpSpPr>
        <p:grpSpPr>
          <a:xfrm>
            <a:off x="5983094" y="5186808"/>
            <a:ext cx="1682898" cy="982848"/>
            <a:chOff x="6435978" y="5186808"/>
            <a:chExt cx="1682898" cy="982848"/>
          </a:xfrm>
        </p:grpSpPr>
        <p:sp>
          <p:nvSpPr>
            <p:cNvPr id="18" name="文字方塊 17">
              <a:extLst>
                <a:ext uri="{FF2B5EF4-FFF2-40B4-BE49-F238E27FC236}">
                  <a16:creationId xmlns:a16="http://schemas.microsoft.com/office/drawing/2014/main" id="{D74BC1B3-1C15-4F5D-9B0A-3A9708163034}"/>
                </a:ext>
              </a:extLst>
            </p:cNvPr>
            <p:cNvSpPr txBox="1"/>
            <p:nvPr/>
          </p:nvSpPr>
          <p:spPr>
            <a:xfrm>
              <a:off x="6435978" y="5186808"/>
              <a:ext cx="1236863" cy="400110"/>
            </a:xfrm>
            <a:prstGeom prst="rect">
              <a:avLst/>
            </a:prstGeom>
            <a:noFill/>
          </p:spPr>
          <p:txBody>
            <a:bodyPr wrap="square" rtlCol="0">
              <a:spAutoFit/>
            </a:bodyPr>
            <a:lstStyle/>
            <a:p>
              <a:r>
                <a:rPr lang="zh-TW" altLang="en-US" sz="2000" b="1" dirty="0">
                  <a:solidFill>
                    <a:schemeClr val="bg2">
                      <a:lumMod val="25000"/>
                    </a:schemeClr>
                  </a:solidFill>
                  <a:latin typeface="微軟正黑體" panose="020B0604030504040204" pitchFamily="34" charset="-128"/>
                  <a:ea typeface="微軟正黑體" panose="020B0604030504040204" pitchFamily="34" charset="-128"/>
                </a:rPr>
                <a:t>教學輔導</a:t>
              </a:r>
            </a:p>
          </p:txBody>
        </p:sp>
        <p:sp>
          <p:nvSpPr>
            <p:cNvPr id="19" name="文字方塊 18">
              <a:extLst>
                <a:ext uri="{FF2B5EF4-FFF2-40B4-BE49-F238E27FC236}">
                  <a16:creationId xmlns:a16="http://schemas.microsoft.com/office/drawing/2014/main" id="{6E019343-44DD-4FBB-81A0-281358528CCA}"/>
                </a:ext>
              </a:extLst>
            </p:cNvPr>
            <p:cNvSpPr txBox="1"/>
            <p:nvPr/>
          </p:nvSpPr>
          <p:spPr>
            <a:xfrm>
              <a:off x="6470199" y="5584881"/>
              <a:ext cx="1648677" cy="584775"/>
            </a:xfrm>
            <a:prstGeom prst="rect">
              <a:avLst/>
            </a:prstGeom>
            <a:noFill/>
          </p:spPr>
          <p:txBody>
            <a:bodyPr wrap="square" rtlCol="0">
              <a:spAutoFit/>
            </a:bodyPr>
            <a:lstStyle/>
            <a:p>
              <a:r>
                <a:rPr lang="en-US" altLang="zh-TW" sz="3200" b="1" dirty="0">
                  <a:solidFill>
                    <a:schemeClr val="bg2">
                      <a:lumMod val="25000"/>
                    </a:schemeClr>
                  </a:solidFill>
                  <a:latin typeface="微軟正黑體" panose="020B0604030504040204" pitchFamily="34" charset="-128"/>
                  <a:ea typeface="微軟正黑體" panose="020B0604030504040204" pitchFamily="34" charset="-128"/>
                </a:rPr>
                <a:t>1.4%</a:t>
              </a:r>
              <a:endParaRPr lang="zh-TW" altLang="en-US" sz="3200" b="1" dirty="0">
                <a:solidFill>
                  <a:schemeClr val="bg2">
                    <a:lumMod val="25000"/>
                  </a:schemeClr>
                </a:solidFill>
                <a:latin typeface="微軟正黑體" panose="020B0604030504040204" pitchFamily="34" charset="-128"/>
                <a:ea typeface="微軟正黑體" panose="020B0604030504040204" pitchFamily="34" charset="-128"/>
              </a:endParaRPr>
            </a:p>
          </p:txBody>
        </p:sp>
      </p:grpSp>
    </p:spTree>
    <p:extLst>
      <p:ext uri="{BB962C8B-B14F-4D97-AF65-F5344CB8AC3E}">
        <p14:creationId xmlns:p14="http://schemas.microsoft.com/office/powerpoint/2010/main" val="75887716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3083" y="377124"/>
            <a:ext cx="7277309" cy="769441"/>
          </a:xfrm>
          <a:prstGeom prst="rect">
            <a:avLst/>
          </a:prstGeom>
          <a:noFill/>
        </p:spPr>
        <p:txBody>
          <a:bodyPr wrap="square" rtlCol="0">
            <a:spAutoFit/>
          </a:bodyPr>
          <a:lstStyle/>
          <a:p>
            <a:r>
              <a:rPr lang="zh-TW" altLang="en-US" sz="4400" b="1" dirty="0">
                <a:solidFill>
                  <a:srgbClr val="002060"/>
                </a:solidFill>
                <a:latin typeface="Microsoft JhengHei" panose="020B0604030504040204" pitchFamily="34" charset="-120"/>
                <a:ea typeface="Microsoft JhengHei" panose="020B0604030504040204" pitchFamily="34" charset="-120"/>
              </a:rPr>
              <a:t>實施</a:t>
            </a:r>
            <a:r>
              <a:rPr lang="zh-TW" altLang="zh-TW" sz="4400" b="1" dirty="0">
                <a:solidFill>
                  <a:srgbClr val="002060"/>
                </a:solidFill>
                <a:latin typeface="Microsoft JhengHei" panose="020B0604030504040204" pitchFamily="34" charset="-120"/>
                <a:ea typeface="Microsoft JhengHei" panose="020B0604030504040204" pitchFamily="34" charset="-120"/>
              </a:rPr>
              <a:t>公開授課</a:t>
            </a:r>
            <a:r>
              <a:rPr lang="zh-TW" altLang="en-US" sz="4400" b="1" dirty="0">
                <a:solidFill>
                  <a:srgbClr val="002060"/>
                </a:solidFill>
                <a:latin typeface="Microsoft JhengHei" panose="020B0604030504040204" pitchFamily="34" charset="-120"/>
                <a:ea typeface="Microsoft JhengHei" panose="020B0604030504040204" pitchFamily="34" charset="-120"/>
              </a:rPr>
              <a:t>及</a:t>
            </a:r>
            <a:r>
              <a:rPr lang="zh-TW" altLang="zh-TW" sz="4400" b="1" dirty="0">
                <a:solidFill>
                  <a:srgbClr val="002060"/>
                </a:solidFill>
                <a:latin typeface="Microsoft JhengHei" panose="020B0604030504040204" pitchFamily="34" charset="-120"/>
                <a:ea typeface="Microsoft JhengHei" panose="020B0604030504040204" pitchFamily="34" charset="-120"/>
              </a:rPr>
              <a:t>專業回饋</a:t>
            </a:r>
            <a:r>
              <a:rPr lang="en-US" altLang="zh-TW" sz="4400" b="1" dirty="0">
                <a:solidFill>
                  <a:srgbClr val="002060"/>
                </a:solidFill>
                <a:latin typeface="Microsoft JhengHei" panose="020B0604030504040204" pitchFamily="34" charset="-120"/>
                <a:ea typeface="Microsoft JhengHei" panose="020B0604030504040204" pitchFamily="34" charset="-120"/>
              </a:rPr>
              <a:t> </a:t>
            </a:r>
            <a:r>
              <a:rPr lang="en-US" altLang="zh-TW" sz="2400" b="1" dirty="0">
                <a:solidFill>
                  <a:srgbClr val="002060"/>
                </a:solidFill>
                <a:latin typeface="Microsoft JhengHei" panose="020B0604030504040204" pitchFamily="34" charset="-120"/>
                <a:ea typeface="Microsoft JhengHei" panose="020B0604030504040204" pitchFamily="34" charset="-120"/>
              </a:rPr>
              <a:t>4/5</a:t>
            </a:r>
            <a:endParaRPr lang="zh-CN" altLang="en-US" sz="4400" b="1" dirty="0">
              <a:solidFill>
                <a:srgbClr val="002060"/>
              </a:solidFill>
              <a:latin typeface="Microsoft JhengHei" panose="020B0604030504040204" pitchFamily="34" charset="-120"/>
              <a:ea typeface="Microsoft JhengHei" panose="020B0604030504040204" pitchFamily="34" charset="-120"/>
            </a:endParaRPr>
          </a:p>
        </p:txBody>
      </p:sp>
      <p:grpSp>
        <p:nvGrpSpPr>
          <p:cNvPr id="21" name="群組 20">
            <a:extLst>
              <a:ext uri="{FF2B5EF4-FFF2-40B4-BE49-F238E27FC236}">
                <a16:creationId xmlns:a16="http://schemas.microsoft.com/office/drawing/2014/main" id="{A7AD9B65-F92A-4A2B-905A-FF99AEF32725}"/>
              </a:ext>
            </a:extLst>
          </p:cNvPr>
          <p:cNvGrpSpPr/>
          <p:nvPr/>
        </p:nvGrpSpPr>
        <p:grpSpPr>
          <a:xfrm>
            <a:off x="639562" y="1450689"/>
            <a:ext cx="1008112" cy="954107"/>
            <a:chOff x="1316101" y="1816036"/>
            <a:chExt cx="1008112" cy="954107"/>
          </a:xfrm>
        </p:grpSpPr>
        <p:sp>
          <p:nvSpPr>
            <p:cNvPr id="5" name="矩形 4">
              <a:extLst>
                <a:ext uri="{FF2B5EF4-FFF2-40B4-BE49-F238E27FC236}">
                  <a16:creationId xmlns:a16="http://schemas.microsoft.com/office/drawing/2014/main" id="{085E495B-864B-4A8F-B32A-0D075424F4D7}"/>
                </a:ext>
              </a:extLst>
            </p:cNvPr>
            <p:cNvSpPr/>
            <p:nvPr/>
          </p:nvSpPr>
          <p:spPr>
            <a:xfrm>
              <a:off x="1316101" y="1816036"/>
              <a:ext cx="1008112" cy="954107"/>
            </a:xfrm>
            <a:prstGeom prst="rect">
              <a:avLst/>
            </a:prstGeom>
          </p:spPr>
          <p:txBody>
            <a:bodyPr wrap="square">
              <a:spAutoFit/>
            </a:bodyPr>
            <a:lstStyle/>
            <a:p>
              <a:r>
                <a:rPr lang="zh-TW" altLang="en-US" sz="2800" b="1" dirty="0">
                  <a:solidFill>
                    <a:schemeClr val="tx1">
                      <a:lumMod val="85000"/>
                      <a:lumOff val="15000"/>
                    </a:schemeClr>
                  </a:solidFill>
                  <a:latin typeface="微軟正黑體" panose="020B0604030504040204" pitchFamily="34" charset="-120"/>
                  <a:ea typeface="微軟正黑體" panose="020B0604030504040204" pitchFamily="34" charset="-120"/>
                </a:rPr>
                <a:t>結合方案</a:t>
              </a:r>
            </a:p>
          </p:txBody>
        </p:sp>
        <p:cxnSp>
          <p:nvCxnSpPr>
            <p:cNvPr id="10" name="直線接點 9">
              <a:extLst>
                <a:ext uri="{FF2B5EF4-FFF2-40B4-BE49-F238E27FC236}">
                  <a16:creationId xmlns:a16="http://schemas.microsoft.com/office/drawing/2014/main" id="{863C1242-B816-4B75-8F34-1448368FCF90}"/>
                </a:ext>
              </a:extLst>
            </p:cNvPr>
            <p:cNvCxnSpPr>
              <a:cxnSpLocks/>
            </p:cNvCxnSpPr>
            <p:nvPr/>
          </p:nvCxnSpPr>
          <p:spPr>
            <a:xfrm>
              <a:off x="2324213" y="1864553"/>
              <a:ext cx="0" cy="8570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矩形 1">
            <a:extLst>
              <a:ext uri="{FF2B5EF4-FFF2-40B4-BE49-F238E27FC236}">
                <a16:creationId xmlns:a16="http://schemas.microsoft.com/office/drawing/2014/main" id="{C8DE5744-EA88-4503-806F-EB18BFE90443}"/>
              </a:ext>
            </a:extLst>
          </p:cNvPr>
          <p:cNvSpPr/>
          <p:nvPr/>
        </p:nvSpPr>
        <p:spPr>
          <a:xfrm>
            <a:off x="1713759" y="1848525"/>
            <a:ext cx="5811207" cy="350032"/>
          </a:xfrm>
          <a:prstGeom prst="rect">
            <a:avLst/>
          </a:prstGeom>
        </p:spPr>
        <p:txBody>
          <a:bodyPr wrap="none">
            <a:spAutoFit/>
          </a:bodyPr>
          <a:lstStyle/>
          <a:p>
            <a:pPr algn="ctr">
              <a:lnSpc>
                <a:spcPts val="1700"/>
              </a:lnSpc>
              <a:spcBef>
                <a:spcPts val="600"/>
              </a:spcBef>
              <a:spcAft>
                <a:spcPts val="600"/>
              </a:spcAft>
            </a:pPr>
            <a:r>
              <a:rPr lang="zh-TW" altLang="zh-TW" sz="3200" kern="100" dirty="0">
                <a:latin typeface="微軟正黑體" panose="020B0604030504040204" pitchFamily="34" charset="-128"/>
                <a:ea typeface="微軟正黑體" panose="020B0604030504040204" pitchFamily="34" charset="-128"/>
              </a:rPr>
              <a:t>教學輔導教師實施計畫</a:t>
            </a:r>
            <a:r>
              <a:rPr lang="en-US" altLang="zh-TW" sz="3200" kern="100" dirty="0">
                <a:latin typeface="微軟正黑體" panose="020B0604030504040204" pitchFamily="34" charset="-128"/>
                <a:ea typeface="微軟正黑體" panose="020B0604030504040204" pitchFamily="34" charset="-128"/>
              </a:rPr>
              <a:t> </a:t>
            </a:r>
            <a:r>
              <a:rPr lang="en-US" altLang="zh-TW" sz="2000" kern="100" dirty="0">
                <a:latin typeface="微軟正黑體" panose="020B0604030504040204" pitchFamily="34" charset="-128"/>
                <a:ea typeface="微軟正黑體" panose="020B0604030504040204" pitchFamily="34" charset="-128"/>
              </a:rPr>
              <a:t>(</a:t>
            </a:r>
            <a:r>
              <a:rPr lang="zh-TW" altLang="en-US" sz="2000" kern="100" dirty="0">
                <a:latin typeface="微軟正黑體" panose="020B0604030504040204" pitchFamily="34" charset="-128"/>
                <a:ea typeface="微軟正黑體" panose="020B0604030504040204" pitchFamily="34" charset="-128"/>
              </a:rPr>
              <a:t>減授</a:t>
            </a:r>
            <a:r>
              <a:rPr lang="en-US" altLang="zh-TW" sz="2000" kern="100" dirty="0">
                <a:latin typeface="微軟正黑體" panose="020B0604030504040204" pitchFamily="34" charset="-128"/>
                <a:ea typeface="微軟正黑體" panose="020B0604030504040204" pitchFamily="34" charset="-128"/>
              </a:rPr>
              <a:t>1~2</a:t>
            </a:r>
            <a:r>
              <a:rPr lang="zh-TW" altLang="en-US" sz="2000" kern="100" dirty="0">
                <a:latin typeface="微軟正黑體" panose="020B0604030504040204" pitchFamily="34" charset="-128"/>
                <a:ea typeface="微軟正黑體" panose="020B0604030504040204" pitchFamily="34" charset="-128"/>
              </a:rPr>
              <a:t>節</a:t>
            </a:r>
            <a:r>
              <a:rPr lang="en-US" altLang="zh-TW" sz="2000" kern="100" dirty="0">
                <a:latin typeface="微軟正黑體" panose="020B0604030504040204" pitchFamily="34" charset="-128"/>
                <a:ea typeface="微軟正黑體" panose="020B0604030504040204" pitchFamily="34" charset="-128"/>
              </a:rPr>
              <a:t>)</a:t>
            </a:r>
            <a:endParaRPr lang="zh-TW" altLang="zh-TW" sz="2400" kern="100" dirty="0">
              <a:latin typeface="微軟正黑體" panose="020B0604030504040204" pitchFamily="34" charset="-128"/>
              <a:ea typeface="微軟正黑體" panose="020B0604030504040204" pitchFamily="34" charset="-128"/>
            </a:endParaRPr>
          </a:p>
        </p:txBody>
      </p:sp>
      <p:sp>
        <p:nvSpPr>
          <p:cNvPr id="13" name="矩形 12">
            <a:extLst>
              <a:ext uri="{FF2B5EF4-FFF2-40B4-BE49-F238E27FC236}">
                <a16:creationId xmlns:a16="http://schemas.microsoft.com/office/drawing/2014/main" id="{9B5B9B9B-11C2-40E3-B291-2EA9F63A2AED}"/>
              </a:ext>
            </a:extLst>
          </p:cNvPr>
          <p:cNvSpPr/>
          <p:nvPr/>
        </p:nvSpPr>
        <p:spPr>
          <a:xfrm>
            <a:off x="664482" y="2727380"/>
            <a:ext cx="2031325" cy="461665"/>
          </a:xfrm>
          <a:prstGeom prst="rect">
            <a:avLst/>
          </a:prstGeom>
          <a:solidFill>
            <a:schemeClr val="bg2">
              <a:lumMod val="50000"/>
            </a:schemeClr>
          </a:solidFill>
        </p:spPr>
        <p:txBody>
          <a:bodyPr wrap="none">
            <a:spAutoFit/>
          </a:bodyPr>
          <a:lstStyle/>
          <a:p>
            <a:r>
              <a:rPr lang="zh-TW" altLang="zh-TW" sz="2400" b="1" kern="100" dirty="0">
                <a:solidFill>
                  <a:schemeClr val="bg1"/>
                </a:solidFill>
                <a:latin typeface="微軟正黑體" panose="020B0604030504040204" pitchFamily="34" charset="-128"/>
                <a:ea typeface="微軟正黑體" panose="020B0604030504040204" pitchFamily="34" charset="-128"/>
              </a:rPr>
              <a:t>輔導</a:t>
            </a:r>
            <a:r>
              <a:rPr lang="zh-TW" altLang="en-US" sz="2400" b="1" kern="100" dirty="0">
                <a:solidFill>
                  <a:schemeClr val="bg1"/>
                </a:solidFill>
                <a:latin typeface="微軟正黑體" panose="020B0604030504040204" pitchFamily="34" charset="-128"/>
                <a:ea typeface="微軟正黑體" panose="020B0604030504040204" pitchFamily="34" charset="-128"/>
              </a:rPr>
              <a:t>工作任務</a:t>
            </a:r>
            <a:endParaRPr lang="zh-TW" altLang="en-US" sz="2400" b="1" dirty="0">
              <a:solidFill>
                <a:schemeClr val="bg1"/>
              </a:solidFill>
              <a:latin typeface="微軟正黑體" panose="020B0604030504040204" pitchFamily="34" charset="-128"/>
              <a:ea typeface="微軟正黑體" panose="020B0604030504040204" pitchFamily="34" charset="-128"/>
            </a:endParaRPr>
          </a:p>
        </p:txBody>
      </p:sp>
      <p:sp>
        <p:nvSpPr>
          <p:cNvPr id="11" name="矩形 10">
            <a:extLst>
              <a:ext uri="{FF2B5EF4-FFF2-40B4-BE49-F238E27FC236}">
                <a16:creationId xmlns:a16="http://schemas.microsoft.com/office/drawing/2014/main" id="{59BFE079-D33B-4D19-AEC4-ADBE4E0E9559}"/>
              </a:ext>
            </a:extLst>
          </p:cNvPr>
          <p:cNvSpPr/>
          <p:nvPr/>
        </p:nvSpPr>
        <p:spPr>
          <a:xfrm>
            <a:off x="938244" y="3250550"/>
            <a:ext cx="7180916" cy="2742161"/>
          </a:xfrm>
          <a:prstGeom prst="rect">
            <a:avLst/>
          </a:prstGeom>
        </p:spPr>
        <p:txBody>
          <a:bodyPr wrap="square">
            <a:spAutoFit/>
          </a:bodyPr>
          <a:lstStyle/>
          <a:p>
            <a:pPr marL="285750" lvl="0" indent="-285750">
              <a:lnSpc>
                <a:spcPts val="3000"/>
              </a:lnSpc>
              <a:spcAft>
                <a:spcPts val="0"/>
              </a:spcAft>
              <a:buFont typeface="Arial" panose="020B0604020202020204" pitchFamily="34" charset="0"/>
              <a:buChar char="•"/>
            </a:pPr>
            <a:r>
              <a:rPr lang="zh-TW" altLang="zh-TW" kern="100" dirty="0">
                <a:latin typeface="微軟正黑體" panose="020B0604030504040204" pitchFamily="34" charset="-128"/>
                <a:ea typeface="微軟正黑體" panose="020B0604030504040204" pitchFamily="34" charset="-128"/>
              </a:rPr>
              <a:t>協助服務對象了解與適應班級（群）、學校、社區及教職之環境。</a:t>
            </a:r>
          </a:p>
          <a:p>
            <a:pPr marL="285750" lvl="0" indent="-285750">
              <a:lnSpc>
                <a:spcPts val="3000"/>
              </a:lnSpc>
              <a:spcAft>
                <a:spcPts val="0"/>
              </a:spcAft>
              <a:buFont typeface="Arial" panose="020B0604020202020204" pitchFamily="34" charset="0"/>
              <a:buChar char="•"/>
            </a:pPr>
            <a:r>
              <a:rPr lang="zh-TW" altLang="zh-TW" kern="100" dirty="0">
                <a:latin typeface="微軟正黑體" panose="020B0604030504040204" pitchFamily="34" charset="-128"/>
                <a:ea typeface="微軟正黑體" panose="020B0604030504040204" pitchFamily="34" charset="-128"/>
              </a:rPr>
              <a:t>進行</a:t>
            </a:r>
            <a:r>
              <a:rPr lang="zh-TW" altLang="zh-TW" b="1" kern="100" dirty="0">
                <a:solidFill>
                  <a:srgbClr val="0000FF"/>
                </a:solidFill>
                <a:latin typeface="微軟正黑體" panose="020B0604030504040204" pitchFamily="34" charset="-128"/>
                <a:ea typeface="微軟正黑體" panose="020B0604030504040204" pitchFamily="34" charset="-128"/>
              </a:rPr>
              <a:t>示範教學</a:t>
            </a:r>
            <a:r>
              <a:rPr lang="zh-TW" altLang="zh-TW" kern="100" dirty="0">
                <a:latin typeface="微軟正黑體" panose="020B0604030504040204" pitchFamily="34" charset="-128"/>
                <a:ea typeface="微軟正黑體" panose="020B0604030504040204" pitchFamily="34" charset="-128"/>
              </a:rPr>
              <a:t>。</a:t>
            </a:r>
          </a:p>
          <a:p>
            <a:pPr marL="285750" lvl="0" indent="-285750">
              <a:lnSpc>
                <a:spcPts val="3000"/>
              </a:lnSpc>
              <a:spcAft>
                <a:spcPts val="0"/>
              </a:spcAft>
              <a:buFont typeface="Arial" panose="020B0604020202020204" pitchFamily="34" charset="0"/>
              <a:buChar char="•"/>
            </a:pPr>
            <a:r>
              <a:rPr lang="zh-TW" altLang="zh-TW" kern="100" dirty="0">
                <a:latin typeface="微軟正黑體" panose="020B0604030504040204" pitchFamily="34" charset="-128"/>
                <a:ea typeface="微軟正黑體" panose="020B0604030504040204" pitchFamily="34" charset="-128"/>
              </a:rPr>
              <a:t>觀察服務對象之教學，提供</a:t>
            </a:r>
            <a:r>
              <a:rPr lang="zh-TW" altLang="zh-TW" b="1" kern="100" dirty="0">
                <a:solidFill>
                  <a:srgbClr val="0000FF"/>
                </a:solidFill>
                <a:latin typeface="微軟正黑體" panose="020B0604030504040204" pitchFamily="34" charset="-128"/>
                <a:ea typeface="微軟正黑體" panose="020B0604030504040204" pitchFamily="34" charset="-128"/>
              </a:rPr>
              <a:t>回饋與建議</a:t>
            </a:r>
            <a:r>
              <a:rPr lang="zh-TW" altLang="zh-TW" kern="100" dirty="0">
                <a:latin typeface="微軟正黑體" panose="020B0604030504040204" pitchFamily="34" charset="-128"/>
                <a:ea typeface="微軟正黑體" panose="020B0604030504040204" pitchFamily="34" charset="-128"/>
              </a:rPr>
              <a:t>。</a:t>
            </a:r>
          </a:p>
          <a:p>
            <a:pPr marL="285750" lvl="0" indent="-285750">
              <a:lnSpc>
                <a:spcPts val="3000"/>
              </a:lnSpc>
              <a:spcAft>
                <a:spcPts val="0"/>
              </a:spcAft>
              <a:buFont typeface="Arial" panose="020B0604020202020204" pitchFamily="34" charset="0"/>
              <a:buChar char="•"/>
            </a:pPr>
            <a:r>
              <a:rPr lang="zh-TW" altLang="zh-TW" kern="100" dirty="0">
                <a:latin typeface="微軟正黑體" panose="020B0604030504040204" pitchFamily="34" charset="-128"/>
                <a:ea typeface="微軟正黑體" panose="020B0604030504040204" pitchFamily="34" charset="-128"/>
              </a:rPr>
              <a:t>與服務對象共同審視教學內容，協助服務對象</a:t>
            </a:r>
            <a:r>
              <a:rPr lang="zh-TW" altLang="zh-TW" b="1" kern="100" dirty="0">
                <a:solidFill>
                  <a:srgbClr val="0000FF"/>
                </a:solidFill>
                <a:latin typeface="微軟正黑體" panose="020B0604030504040204" pitchFamily="34" charset="-128"/>
                <a:ea typeface="微軟正黑體" panose="020B0604030504040204" pitchFamily="34" charset="-128"/>
              </a:rPr>
              <a:t>建立教學檔案</a:t>
            </a:r>
            <a:r>
              <a:rPr lang="zh-TW" altLang="zh-TW" kern="100" dirty="0">
                <a:latin typeface="微軟正黑體" panose="020B0604030504040204" pitchFamily="34" charset="-128"/>
                <a:ea typeface="微軟正黑體" panose="020B0604030504040204" pitchFamily="34" charset="-128"/>
              </a:rPr>
              <a:t>。</a:t>
            </a:r>
          </a:p>
          <a:p>
            <a:pPr marL="285750" lvl="0" indent="-285750">
              <a:lnSpc>
                <a:spcPts val="3000"/>
              </a:lnSpc>
              <a:spcAft>
                <a:spcPts val="0"/>
              </a:spcAft>
              <a:buFont typeface="Arial" panose="020B0604020202020204" pitchFamily="34" charset="0"/>
              <a:buChar char="•"/>
            </a:pPr>
            <a:r>
              <a:rPr lang="zh-TW" altLang="zh-TW" kern="100" dirty="0">
                <a:latin typeface="微軟正黑體" panose="020B0604030504040204" pitchFamily="34" charset="-128"/>
                <a:ea typeface="微軟正黑體" panose="020B0604030504040204" pitchFamily="34" charset="-128"/>
              </a:rPr>
              <a:t>在其他教學事務提供建議與協助，例如分享教學資源與材料、協助設計課程。</a:t>
            </a:r>
          </a:p>
          <a:p>
            <a:pPr marL="285750" lvl="0" indent="-285750">
              <a:lnSpc>
                <a:spcPts val="3000"/>
              </a:lnSpc>
              <a:spcAft>
                <a:spcPts val="0"/>
              </a:spcAft>
              <a:buFont typeface="Arial" panose="020B0604020202020204" pitchFamily="34" charset="0"/>
              <a:buChar char="•"/>
            </a:pPr>
            <a:r>
              <a:rPr lang="en-US" altLang="zh-TW" kern="100" dirty="0">
                <a:latin typeface="微軟正黑體" panose="020B0604030504040204" pitchFamily="34" charset="-128"/>
                <a:ea typeface="微軟正黑體" panose="020B0604030504040204" pitchFamily="34" charset="-128"/>
              </a:rPr>
              <a:t>1</a:t>
            </a:r>
            <a:r>
              <a:rPr lang="zh-TW" altLang="zh-TW" kern="100" dirty="0">
                <a:latin typeface="微軟正黑體" panose="020B0604030504040204" pitchFamily="34" charset="-128"/>
                <a:ea typeface="微軟正黑體" panose="020B0604030504040204" pitchFamily="34" charset="-128"/>
              </a:rPr>
              <a:t>學年須至少含</a:t>
            </a:r>
            <a:r>
              <a:rPr lang="en-US" altLang="zh-TW" b="1" kern="100" dirty="0">
                <a:solidFill>
                  <a:srgbClr val="0000FF"/>
                </a:solidFill>
                <a:latin typeface="微軟正黑體" panose="020B0604030504040204" pitchFamily="34" charset="-128"/>
                <a:ea typeface="微軟正黑體" panose="020B0604030504040204" pitchFamily="34" charset="-128"/>
              </a:rPr>
              <a:t>4</a:t>
            </a:r>
            <a:r>
              <a:rPr lang="zh-TW" altLang="zh-TW" b="1" kern="100" dirty="0">
                <a:solidFill>
                  <a:srgbClr val="0000FF"/>
                </a:solidFill>
                <a:latin typeface="微軟正黑體" panose="020B0604030504040204" pitchFamily="34" charset="-128"/>
                <a:ea typeface="微軟正黑體" panose="020B0604030504040204" pitchFamily="34" charset="-128"/>
              </a:rPr>
              <a:t>次教學觀察</a:t>
            </a:r>
            <a:r>
              <a:rPr lang="zh-TW" altLang="zh-TW" kern="100" dirty="0">
                <a:latin typeface="微軟正黑體" panose="020B0604030504040204" pitchFamily="34" charset="-128"/>
                <a:ea typeface="微軟正黑體" panose="020B0604030504040204" pitchFamily="34" charset="-128"/>
              </a:rPr>
              <a:t>，並依規定填寫輔導紀錄等認證資料。</a:t>
            </a:r>
          </a:p>
        </p:txBody>
      </p:sp>
    </p:spTree>
    <p:extLst>
      <p:ext uri="{BB962C8B-B14F-4D97-AF65-F5344CB8AC3E}">
        <p14:creationId xmlns:p14="http://schemas.microsoft.com/office/powerpoint/2010/main" val="274656028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3083" y="377124"/>
            <a:ext cx="7277309" cy="769441"/>
          </a:xfrm>
          <a:prstGeom prst="rect">
            <a:avLst/>
          </a:prstGeom>
          <a:noFill/>
        </p:spPr>
        <p:txBody>
          <a:bodyPr wrap="square" rtlCol="0">
            <a:spAutoFit/>
          </a:bodyPr>
          <a:lstStyle/>
          <a:p>
            <a:r>
              <a:rPr lang="zh-TW" altLang="en-US" sz="4400" b="1" dirty="0">
                <a:solidFill>
                  <a:srgbClr val="002060"/>
                </a:solidFill>
                <a:latin typeface="Microsoft JhengHei" panose="020B0604030504040204" pitchFamily="34" charset="-120"/>
                <a:ea typeface="Microsoft JhengHei" panose="020B0604030504040204" pitchFamily="34" charset="-120"/>
              </a:rPr>
              <a:t>實施</a:t>
            </a:r>
            <a:r>
              <a:rPr lang="zh-TW" altLang="zh-TW" sz="4400" b="1" dirty="0">
                <a:solidFill>
                  <a:srgbClr val="002060"/>
                </a:solidFill>
                <a:latin typeface="Microsoft JhengHei" panose="020B0604030504040204" pitchFamily="34" charset="-120"/>
                <a:ea typeface="Microsoft JhengHei" panose="020B0604030504040204" pitchFamily="34" charset="-120"/>
              </a:rPr>
              <a:t>公開授課</a:t>
            </a:r>
            <a:r>
              <a:rPr lang="zh-TW" altLang="en-US" sz="4400" b="1" dirty="0">
                <a:solidFill>
                  <a:srgbClr val="002060"/>
                </a:solidFill>
                <a:latin typeface="Microsoft JhengHei" panose="020B0604030504040204" pitchFamily="34" charset="-120"/>
                <a:ea typeface="Microsoft JhengHei" panose="020B0604030504040204" pitchFamily="34" charset="-120"/>
              </a:rPr>
              <a:t>及</a:t>
            </a:r>
            <a:r>
              <a:rPr lang="zh-TW" altLang="zh-TW" sz="4400" b="1" dirty="0">
                <a:solidFill>
                  <a:srgbClr val="002060"/>
                </a:solidFill>
                <a:latin typeface="Microsoft JhengHei" panose="020B0604030504040204" pitchFamily="34" charset="-120"/>
                <a:ea typeface="Microsoft JhengHei" panose="020B0604030504040204" pitchFamily="34" charset="-120"/>
              </a:rPr>
              <a:t>專業回饋</a:t>
            </a:r>
            <a:r>
              <a:rPr lang="en-US" altLang="zh-TW" sz="4400" b="1" dirty="0">
                <a:solidFill>
                  <a:srgbClr val="002060"/>
                </a:solidFill>
                <a:latin typeface="Microsoft JhengHei" panose="020B0604030504040204" pitchFamily="34" charset="-120"/>
                <a:ea typeface="Microsoft JhengHei" panose="020B0604030504040204" pitchFamily="34" charset="-120"/>
              </a:rPr>
              <a:t> </a:t>
            </a:r>
            <a:r>
              <a:rPr lang="en-US" altLang="zh-TW" sz="2400" b="1" dirty="0">
                <a:solidFill>
                  <a:srgbClr val="002060"/>
                </a:solidFill>
                <a:latin typeface="Microsoft JhengHei" panose="020B0604030504040204" pitchFamily="34" charset="-120"/>
                <a:ea typeface="Microsoft JhengHei" panose="020B0604030504040204" pitchFamily="34" charset="-120"/>
              </a:rPr>
              <a:t>5/5</a:t>
            </a:r>
            <a:endParaRPr lang="zh-CN" altLang="en-US" sz="4400" b="1" dirty="0">
              <a:solidFill>
                <a:srgbClr val="002060"/>
              </a:solidFill>
              <a:latin typeface="Microsoft JhengHei" panose="020B0604030504040204" pitchFamily="34" charset="-120"/>
              <a:ea typeface="Microsoft JhengHei" panose="020B0604030504040204" pitchFamily="34" charset="-120"/>
            </a:endParaRPr>
          </a:p>
        </p:txBody>
      </p:sp>
      <p:grpSp>
        <p:nvGrpSpPr>
          <p:cNvPr id="21" name="群組 20">
            <a:extLst>
              <a:ext uri="{FF2B5EF4-FFF2-40B4-BE49-F238E27FC236}">
                <a16:creationId xmlns:a16="http://schemas.microsoft.com/office/drawing/2014/main" id="{A7AD9B65-F92A-4A2B-905A-FF99AEF32725}"/>
              </a:ext>
            </a:extLst>
          </p:cNvPr>
          <p:cNvGrpSpPr/>
          <p:nvPr/>
        </p:nvGrpSpPr>
        <p:grpSpPr>
          <a:xfrm>
            <a:off x="639562" y="1450689"/>
            <a:ext cx="1008112" cy="954107"/>
            <a:chOff x="1316101" y="1816036"/>
            <a:chExt cx="1008112" cy="954107"/>
          </a:xfrm>
        </p:grpSpPr>
        <p:sp>
          <p:nvSpPr>
            <p:cNvPr id="5" name="矩形 4">
              <a:extLst>
                <a:ext uri="{FF2B5EF4-FFF2-40B4-BE49-F238E27FC236}">
                  <a16:creationId xmlns:a16="http://schemas.microsoft.com/office/drawing/2014/main" id="{085E495B-864B-4A8F-B32A-0D075424F4D7}"/>
                </a:ext>
              </a:extLst>
            </p:cNvPr>
            <p:cNvSpPr/>
            <p:nvPr/>
          </p:nvSpPr>
          <p:spPr>
            <a:xfrm>
              <a:off x="1316101" y="1816036"/>
              <a:ext cx="1008112" cy="954107"/>
            </a:xfrm>
            <a:prstGeom prst="rect">
              <a:avLst/>
            </a:prstGeom>
          </p:spPr>
          <p:txBody>
            <a:bodyPr wrap="square">
              <a:spAutoFit/>
            </a:bodyPr>
            <a:lstStyle/>
            <a:p>
              <a:r>
                <a:rPr lang="zh-TW" altLang="en-US" sz="2800" b="1" dirty="0">
                  <a:solidFill>
                    <a:schemeClr val="tx1">
                      <a:lumMod val="85000"/>
                      <a:lumOff val="15000"/>
                    </a:schemeClr>
                  </a:solidFill>
                  <a:latin typeface="微軟正黑體" panose="020B0604030504040204" pitchFamily="34" charset="-120"/>
                  <a:ea typeface="微軟正黑體" panose="020B0604030504040204" pitchFamily="34" charset="-120"/>
                </a:rPr>
                <a:t>結合方案</a:t>
              </a:r>
            </a:p>
          </p:txBody>
        </p:sp>
        <p:cxnSp>
          <p:nvCxnSpPr>
            <p:cNvPr id="10" name="直線接點 9">
              <a:extLst>
                <a:ext uri="{FF2B5EF4-FFF2-40B4-BE49-F238E27FC236}">
                  <a16:creationId xmlns:a16="http://schemas.microsoft.com/office/drawing/2014/main" id="{863C1242-B816-4B75-8F34-1448368FCF90}"/>
                </a:ext>
              </a:extLst>
            </p:cNvPr>
            <p:cNvCxnSpPr>
              <a:cxnSpLocks/>
            </p:cNvCxnSpPr>
            <p:nvPr/>
          </p:nvCxnSpPr>
          <p:spPr>
            <a:xfrm>
              <a:off x="2324213" y="1864553"/>
              <a:ext cx="0" cy="8570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矩形 1">
            <a:extLst>
              <a:ext uri="{FF2B5EF4-FFF2-40B4-BE49-F238E27FC236}">
                <a16:creationId xmlns:a16="http://schemas.microsoft.com/office/drawing/2014/main" id="{C8DE5744-EA88-4503-806F-EB18BFE90443}"/>
              </a:ext>
            </a:extLst>
          </p:cNvPr>
          <p:cNvSpPr/>
          <p:nvPr/>
        </p:nvSpPr>
        <p:spPr>
          <a:xfrm>
            <a:off x="1785714" y="1786804"/>
            <a:ext cx="3467616" cy="350032"/>
          </a:xfrm>
          <a:prstGeom prst="rect">
            <a:avLst/>
          </a:prstGeom>
        </p:spPr>
        <p:txBody>
          <a:bodyPr wrap="none">
            <a:spAutoFit/>
          </a:bodyPr>
          <a:lstStyle/>
          <a:p>
            <a:pPr algn="ctr">
              <a:lnSpc>
                <a:spcPts val="1700"/>
              </a:lnSpc>
              <a:spcBef>
                <a:spcPts val="600"/>
              </a:spcBef>
              <a:spcAft>
                <a:spcPts val="600"/>
              </a:spcAft>
            </a:pPr>
            <a:r>
              <a:rPr lang="zh-TW" altLang="en-US" sz="3200" kern="100" dirty="0">
                <a:latin typeface="微軟正黑體" panose="020B0604030504040204" pitchFamily="34" charset="-128"/>
                <a:ea typeface="微軟正黑體" panose="020B0604030504040204" pitchFamily="34" charset="-128"/>
              </a:rPr>
              <a:t>專業學習社群運作</a:t>
            </a:r>
            <a:endParaRPr lang="zh-TW" altLang="zh-TW" sz="2400" kern="100" dirty="0">
              <a:latin typeface="微軟正黑體" panose="020B0604030504040204" pitchFamily="34" charset="-128"/>
              <a:ea typeface="微軟正黑體" panose="020B0604030504040204" pitchFamily="34" charset="-128"/>
            </a:endParaRPr>
          </a:p>
        </p:txBody>
      </p:sp>
      <p:sp>
        <p:nvSpPr>
          <p:cNvPr id="13" name="矩形 12">
            <a:extLst>
              <a:ext uri="{FF2B5EF4-FFF2-40B4-BE49-F238E27FC236}">
                <a16:creationId xmlns:a16="http://schemas.microsoft.com/office/drawing/2014/main" id="{9B5B9B9B-11C2-40E3-B291-2EA9F63A2AED}"/>
              </a:ext>
            </a:extLst>
          </p:cNvPr>
          <p:cNvSpPr/>
          <p:nvPr/>
        </p:nvSpPr>
        <p:spPr>
          <a:xfrm>
            <a:off x="1317955" y="2745340"/>
            <a:ext cx="1723549" cy="461665"/>
          </a:xfrm>
          <a:prstGeom prst="rect">
            <a:avLst/>
          </a:prstGeom>
          <a:solidFill>
            <a:schemeClr val="bg2">
              <a:lumMod val="50000"/>
            </a:schemeClr>
          </a:solidFill>
        </p:spPr>
        <p:txBody>
          <a:bodyPr wrap="none">
            <a:spAutoFit/>
          </a:bodyPr>
          <a:lstStyle/>
          <a:p>
            <a:r>
              <a:rPr lang="zh-TW" altLang="en-US" sz="2400" b="1" kern="100" dirty="0">
                <a:solidFill>
                  <a:schemeClr val="bg1"/>
                </a:solidFill>
                <a:latin typeface="微軟正黑體" panose="020B0604030504040204" pitchFamily="34" charset="-128"/>
                <a:ea typeface="微軟正黑體" panose="020B0604030504040204" pitchFamily="34" charset="-128"/>
              </a:rPr>
              <a:t>初階</a:t>
            </a:r>
            <a:r>
              <a:rPr lang="zh-TW" altLang="en-US" kern="100" dirty="0">
                <a:solidFill>
                  <a:schemeClr val="bg1"/>
                </a:solidFill>
                <a:latin typeface="微軟正黑體" panose="020B0604030504040204" pitchFamily="34" charset="-128"/>
                <a:ea typeface="微軟正黑體" panose="020B0604030504040204" pitchFamily="34" charset="-128"/>
              </a:rPr>
              <a:t>學習社群</a:t>
            </a:r>
            <a:endParaRPr lang="zh-TW" altLang="en-US" sz="2400" dirty="0">
              <a:solidFill>
                <a:schemeClr val="bg1"/>
              </a:solidFill>
              <a:latin typeface="微軟正黑體" panose="020B0604030504040204" pitchFamily="34" charset="-128"/>
              <a:ea typeface="微軟正黑體" panose="020B0604030504040204" pitchFamily="34" charset="-128"/>
            </a:endParaRPr>
          </a:p>
        </p:txBody>
      </p:sp>
      <p:pic>
        <p:nvPicPr>
          <p:cNvPr id="3" name="圖片 2">
            <a:extLst>
              <a:ext uri="{FF2B5EF4-FFF2-40B4-BE49-F238E27FC236}">
                <a16:creationId xmlns:a16="http://schemas.microsoft.com/office/drawing/2014/main" id="{E01F5AD5-B733-4CBB-9EC9-D16B372A9BD8}"/>
              </a:ext>
            </a:extLst>
          </p:cNvPr>
          <p:cNvPicPr>
            <a:picLocks noChangeAspect="1"/>
          </p:cNvPicPr>
          <p:nvPr/>
        </p:nvPicPr>
        <p:blipFill>
          <a:blip r:embed="rId2"/>
          <a:stretch>
            <a:fillRect/>
          </a:stretch>
        </p:blipFill>
        <p:spPr>
          <a:xfrm>
            <a:off x="1043608" y="3560148"/>
            <a:ext cx="2475914" cy="2841734"/>
          </a:xfrm>
          <a:prstGeom prst="rect">
            <a:avLst/>
          </a:prstGeom>
        </p:spPr>
      </p:pic>
      <p:sp>
        <p:nvSpPr>
          <p:cNvPr id="15" name="矩形 14">
            <a:extLst>
              <a:ext uri="{FF2B5EF4-FFF2-40B4-BE49-F238E27FC236}">
                <a16:creationId xmlns:a16="http://schemas.microsoft.com/office/drawing/2014/main" id="{B8338E44-684B-491D-B11F-BF9C0BDDE682}"/>
              </a:ext>
            </a:extLst>
          </p:cNvPr>
          <p:cNvSpPr/>
          <p:nvPr/>
        </p:nvSpPr>
        <p:spPr>
          <a:xfrm>
            <a:off x="4186831" y="3266719"/>
            <a:ext cx="1874540" cy="461665"/>
          </a:xfrm>
          <a:prstGeom prst="rect">
            <a:avLst/>
          </a:prstGeom>
          <a:solidFill>
            <a:schemeClr val="bg2">
              <a:lumMod val="50000"/>
            </a:schemeClr>
          </a:solidFill>
        </p:spPr>
        <p:txBody>
          <a:bodyPr wrap="square">
            <a:spAutoFit/>
          </a:bodyPr>
          <a:lstStyle/>
          <a:p>
            <a:r>
              <a:rPr lang="zh-TW" altLang="en-US" sz="2400" b="1" kern="100" dirty="0">
                <a:solidFill>
                  <a:schemeClr val="bg1"/>
                </a:solidFill>
                <a:latin typeface="微軟正黑體" panose="020B0604030504040204" pitchFamily="34" charset="-128"/>
                <a:ea typeface="微軟正黑體" panose="020B0604030504040204" pitchFamily="34" charset="-128"/>
              </a:rPr>
              <a:t>進階</a:t>
            </a:r>
            <a:r>
              <a:rPr lang="zh-TW" altLang="en-US" kern="100" dirty="0">
                <a:solidFill>
                  <a:schemeClr val="bg1"/>
                </a:solidFill>
                <a:latin typeface="微軟正黑體" panose="020B0604030504040204" pitchFamily="34" charset="-128"/>
                <a:ea typeface="微軟正黑體" panose="020B0604030504040204" pitchFamily="34" charset="-128"/>
              </a:rPr>
              <a:t>學習社群</a:t>
            </a:r>
            <a:endParaRPr lang="zh-TW" altLang="en-US" sz="2400" dirty="0">
              <a:solidFill>
                <a:schemeClr val="bg1"/>
              </a:solidFill>
              <a:latin typeface="微軟正黑體" panose="020B0604030504040204" pitchFamily="34" charset="-128"/>
              <a:ea typeface="微軟正黑體" panose="020B0604030504040204" pitchFamily="34" charset="-128"/>
            </a:endParaRPr>
          </a:p>
        </p:txBody>
      </p:sp>
      <p:pic>
        <p:nvPicPr>
          <p:cNvPr id="4" name="圖片 3">
            <a:extLst>
              <a:ext uri="{FF2B5EF4-FFF2-40B4-BE49-F238E27FC236}">
                <a16:creationId xmlns:a16="http://schemas.microsoft.com/office/drawing/2014/main" id="{8E508233-1A3D-4C3D-9503-D6E838B6CF13}"/>
              </a:ext>
            </a:extLst>
          </p:cNvPr>
          <p:cNvPicPr>
            <a:picLocks noChangeAspect="1"/>
          </p:cNvPicPr>
          <p:nvPr/>
        </p:nvPicPr>
        <p:blipFill>
          <a:blip r:embed="rId3"/>
          <a:stretch>
            <a:fillRect/>
          </a:stretch>
        </p:blipFill>
        <p:spPr>
          <a:xfrm>
            <a:off x="5206251" y="3756364"/>
            <a:ext cx="2331898" cy="2676440"/>
          </a:xfrm>
          <a:prstGeom prst="rect">
            <a:avLst/>
          </a:prstGeom>
        </p:spPr>
      </p:pic>
      <p:sp>
        <p:nvSpPr>
          <p:cNvPr id="16" name="矩形 15">
            <a:extLst>
              <a:ext uri="{FF2B5EF4-FFF2-40B4-BE49-F238E27FC236}">
                <a16:creationId xmlns:a16="http://schemas.microsoft.com/office/drawing/2014/main" id="{4569D460-D6C1-4253-98D1-3D4691DD4BFE}"/>
              </a:ext>
            </a:extLst>
          </p:cNvPr>
          <p:cNvSpPr/>
          <p:nvPr/>
        </p:nvSpPr>
        <p:spPr>
          <a:xfrm>
            <a:off x="4183934" y="2703344"/>
            <a:ext cx="1877437" cy="461665"/>
          </a:xfrm>
          <a:prstGeom prst="rect">
            <a:avLst/>
          </a:prstGeom>
          <a:solidFill>
            <a:schemeClr val="bg2">
              <a:lumMod val="50000"/>
            </a:schemeClr>
          </a:solidFill>
        </p:spPr>
        <p:txBody>
          <a:bodyPr wrap="none">
            <a:spAutoFit/>
          </a:bodyPr>
          <a:lstStyle/>
          <a:p>
            <a:r>
              <a:rPr lang="zh-TW" altLang="en-US" sz="2400" b="1" kern="100" dirty="0">
                <a:solidFill>
                  <a:schemeClr val="bg1"/>
                </a:solidFill>
                <a:latin typeface="微軟正黑體" panose="020B0604030504040204" pitchFamily="34" charset="-128"/>
                <a:ea typeface="微軟正黑體" panose="020B0604030504040204" pitchFamily="34" charset="-128"/>
              </a:rPr>
              <a:t>專業貢獻</a:t>
            </a:r>
            <a:r>
              <a:rPr lang="zh-TW" altLang="en-US" kern="100" dirty="0">
                <a:solidFill>
                  <a:schemeClr val="bg1"/>
                </a:solidFill>
                <a:latin typeface="微軟正黑體" panose="020B0604030504040204" pitchFamily="34" charset="-128"/>
                <a:ea typeface="微軟正黑體" panose="020B0604030504040204" pitchFamily="34" charset="-128"/>
              </a:rPr>
              <a:t>社群</a:t>
            </a:r>
            <a:endParaRPr lang="zh-TW" altLang="en-US" sz="2400" dirty="0">
              <a:solidFill>
                <a:schemeClr val="bg1"/>
              </a:solidFill>
              <a:latin typeface="微軟正黑體" panose="020B0604030504040204" pitchFamily="34" charset="-128"/>
              <a:ea typeface="微軟正黑體" panose="020B0604030504040204" pitchFamily="34" charset="-128"/>
            </a:endParaRPr>
          </a:p>
        </p:txBody>
      </p:sp>
      <p:sp>
        <p:nvSpPr>
          <p:cNvPr id="18" name="矩形 17">
            <a:extLst>
              <a:ext uri="{FF2B5EF4-FFF2-40B4-BE49-F238E27FC236}">
                <a16:creationId xmlns:a16="http://schemas.microsoft.com/office/drawing/2014/main" id="{96D9AFCB-C510-47EA-8422-D7A6C05813FB}"/>
              </a:ext>
            </a:extLst>
          </p:cNvPr>
          <p:cNvSpPr/>
          <p:nvPr/>
        </p:nvSpPr>
        <p:spPr>
          <a:xfrm>
            <a:off x="6372200" y="2703343"/>
            <a:ext cx="1877437" cy="461665"/>
          </a:xfrm>
          <a:prstGeom prst="rect">
            <a:avLst/>
          </a:prstGeom>
          <a:solidFill>
            <a:schemeClr val="bg2">
              <a:lumMod val="50000"/>
            </a:schemeClr>
          </a:solidFill>
        </p:spPr>
        <p:txBody>
          <a:bodyPr wrap="none">
            <a:spAutoFit/>
          </a:bodyPr>
          <a:lstStyle/>
          <a:p>
            <a:r>
              <a:rPr lang="zh-TW" altLang="en-US" sz="2400" b="1" kern="100" dirty="0">
                <a:solidFill>
                  <a:schemeClr val="bg1"/>
                </a:solidFill>
                <a:latin typeface="微軟正黑體" panose="020B0604030504040204" pitchFamily="34" charset="-128"/>
                <a:ea typeface="微軟正黑體" panose="020B0604030504040204" pitchFamily="34" charset="-128"/>
              </a:rPr>
              <a:t>校長專業</a:t>
            </a:r>
            <a:r>
              <a:rPr lang="zh-TW" altLang="en-US" kern="100" dirty="0">
                <a:solidFill>
                  <a:schemeClr val="bg1"/>
                </a:solidFill>
                <a:latin typeface="微軟正黑體" panose="020B0604030504040204" pitchFamily="34" charset="-128"/>
                <a:ea typeface="微軟正黑體" panose="020B0604030504040204" pitchFamily="34" charset="-128"/>
              </a:rPr>
              <a:t>社群</a:t>
            </a:r>
            <a:endParaRPr lang="zh-TW" altLang="en-US" sz="2400" dirty="0">
              <a:solidFill>
                <a:schemeClr val="bg1"/>
              </a:solidFill>
              <a:latin typeface="微軟正黑體" panose="020B0604030504040204" pitchFamily="34" charset="-128"/>
              <a:ea typeface="微軟正黑體" panose="020B0604030504040204" pitchFamily="34" charset="-128"/>
            </a:endParaRPr>
          </a:p>
        </p:txBody>
      </p:sp>
    </p:spTree>
    <p:extLst>
      <p:ext uri="{BB962C8B-B14F-4D97-AF65-F5344CB8AC3E}">
        <p14:creationId xmlns:p14="http://schemas.microsoft.com/office/powerpoint/2010/main" val="243710360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971600" y="1916832"/>
            <a:ext cx="7543800" cy="1693317"/>
          </a:xfrm>
        </p:spPr>
        <p:txBody>
          <a:bodyPr>
            <a:noAutofit/>
          </a:bodyPr>
          <a:lstStyle/>
          <a:p>
            <a:pPr>
              <a:lnSpc>
                <a:spcPct val="150000"/>
              </a:lnSpc>
            </a:pPr>
            <a:r>
              <a:rPr lang="zh-TW" altLang="en-US" sz="5400" b="1" dirty="0">
                <a:solidFill>
                  <a:srgbClr val="0000FF"/>
                </a:solidFill>
                <a:latin typeface="微軟正黑體" pitchFamily="34" charset="-120"/>
                <a:ea typeface="微軟正黑體" pitchFamily="34" charset="-120"/>
                <a:hlinkClick r:id="rId2">
                  <a:extLst>
                    <a:ext uri="{A12FA001-AC4F-418D-AE19-62706E023703}">
                      <ahyp:hlinkClr xmlns:ahyp="http://schemas.microsoft.com/office/drawing/2018/hyperlinkcolor" val="tx"/>
                    </a:ext>
                  </a:extLst>
                </a:hlinkClick>
              </a:rPr>
              <a:t>公開授課作法及表件</a:t>
            </a:r>
            <a:br>
              <a:rPr lang="en-US" altLang="zh-TW" sz="5400" b="1" dirty="0">
                <a:solidFill>
                  <a:srgbClr val="0000FF"/>
                </a:solidFill>
                <a:latin typeface="微軟正黑體" pitchFamily="34" charset="-120"/>
                <a:ea typeface="微軟正黑體" pitchFamily="34" charset="-120"/>
                <a:hlinkClick r:id="rId2">
                  <a:extLst>
                    <a:ext uri="{A12FA001-AC4F-418D-AE19-62706E023703}">
                      <ahyp:hlinkClr xmlns:ahyp="http://schemas.microsoft.com/office/drawing/2018/hyperlinkcolor" val="tx"/>
                    </a:ext>
                  </a:extLst>
                </a:hlinkClick>
              </a:rPr>
            </a:br>
            <a:r>
              <a:rPr lang="zh-TW" altLang="en-US" sz="5400" b="1" dirty="0">
                <a:solidFill>
                  <a:srgbClr val="0000FF"/>
                </a:solidFill>
                <a:latin typeface="微軟正黑體" pitchFamily="34" charset="-120"/>
                <a:ea typeface="微軟正黑體" pitchFamily="34" charset="-120"/>
              </a:rPr>
              <a:t>由各校自行綜整、運用</a:t>
            </a:r>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914400" y="2492375"/>
            <a:ext cx="6393904" cy="1503363"/>
          </a:xfrm>
        </p:spPr>
        <p:style>
          <a:lnRef idx="1">
            <a:schemeClr val="accent6"/>
          </a:lnRef>
          <a:fillRef idx="2">
            <a:schemeClr val="accent6"/>
          </a:fillRef>
          <a:effectRef idx="1">
            <a:schemeClr val="accent6"/>
          </a:effectRef>
          <a:fontRef idx="minor">
            <a:schemeClr val="dk1"/>
          </a:fontRef>
        </p:style>
        <p:txBody>
          <a:bodyPr>
            <a:normAutofit/>
          </a:bodyPr>
          <a:lstStyle/>
          <a:p>
            <a:pPr lvl="0"/>
            <a:r>
              <a:rPr lang="zh-TW" altLang="en-US" sz="6000" b="1" dirty="0">
                <a:solidFill>
                  <a:srgbClr val="002060"/>
                </a:solidFill>
                <a:latin typeface="微軟正黑體" pitchFamily="34" charset="-120"/>
                <a:ea typeface="微軟正黑體" pitchFamily="34" charset="-120"/>
              </a:rPr>
              <a:t>觀課倫理</a:t>
            </a:r>
          </a:p>
        </p:txBody>
      </p:sp>
    </p:spTree>
    <p:extLst>
      <p:ext uri="{BB962C8B-B14F-4D97-AF65-F5344CB8AC3E}">
        <p14:creationId xmlns:p14="http://schemas.microsoft.com/office/powerpoint/2010/main" val="354340154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062FDDD-7C07-4944-BD25-959F0E49586A}"/>
              </a:ext>
            </a:extLst>
          </p:cNvPr>
          <p:cNvSpPr/>
          <p:nvPr/>
        </p:nvSpPr>
        <p:spPr>
          <a:xfrm>
            <a:off x="1403648" y="1700808"/>
            <a:ext cx="6552728" cy="2598532"/>
          </a:xfrm>
          <a:prstGeom prst="rect">
            <a:avLst/>
          </a:prstGeom>
        </p:spPr>
        <p:txBody>
          <a:bodyPr wrap="square">
            <a:spAutoFit/>
          </a:bodyPr>
          <a:lstStyle/>
          <a:p>
            <a:pPr lvl="0">
              <a:lnSpc>
                <a:spcPct val="150000"/>
              </a:lnSpc>
              <a:spcAft>
                <a:spcPts val="0"/>
              </a:spcAft>
            </a:pPr>
            <a:r>
              <a:rPr lang="en-US" altLang="zh-TW" sz="2800" dirty="0">
                <a:latin typeface="微軟正黑體" panose="020B0604030504040204" pitchFamily="34" charset="-128"/>
                <a:ea typeface="微軟正黑體" panose="020B0604030504040204" pitchFamily="34" charset="-128"/>
              </a:rPr>
              <a:t>“</a:t>
            </a:r>
            <a:r>
              <a:rPr lang="zh-TW" altLang="en-US" sz="2800" dirty="0">
                <a:latin typeface="微軟正黑體" panose="020B0604030504040204" pitchFamily="34" charset="-128"/>
                <a:ea typeface="微軟正黑體" panose="020B0604030504040204" pitchFamily="34" charset="-128"/>
              </a:rPr>
              <a:t>學校應</a:t>
            </a:r>
            <a:r>
              <a:rPr lang="zh-TW" altLang="en-US" sz="2800" dirty="0">
                <a:solidFill>
                  <a:srgbClr val="0000FF"/>
                </a:solidFill>
                <a:latin typeface="微軟正黑體" panose="020B0604030504040204" pitchFamily="34" charset="-128"/>
                <a:ea typeface="微軟正黑體" panose="020B0604030504040204" pitchFamily="34" charset="-128"/>
              </a:rPr>
              <a:t>定期邀請家長參與</a:t>
            </a:r>
            <a:r>
              <a:rPr lang="zh-TW" altLang="en-US" sz="2800" dirty="0">
                <a:latin typeface="微軟正黑體" panose="020B0604030504040204" pitchFamily="34" charset="-128"/>
                <a:ea typeface="微軟正黑體" panose="020B0604030504040204" pitchFamily="34" charset="-128"/>
              </a:rPr>
              <a:t>教師公開授課或其他課程及教學相關活動，增進家長關心教師教學、學校課程及教學實踐，建立親師生共學之學校文化</a:t>
            </a:r>
            <a:r>
              <a:rPr lang="en-US" altLang="zh-TW" sz="2800" dirty="0">
                <a:latin typeface="微軟正黑體" panose="020B0604030504040204" pitchFamily="34" charset="-128"/>
                <a:ea typeface="微軟正黑體" panose="020B0604030504040204" pitchFamily="34" charset="-128"/>
              </a:rPr>
              <a:t>”</a:t>
            </a:r>
            <a:endParaRPr lang="zh-TW" altLang="zh-TW" sz="3200" kern="100" dirty="0">
              <a:latin typeface="微軟正黑體" panose="020B0604030504040204" pitchFamily="34" charset="-128"/>
              <a:ea typeface="微軟正黑體" panose="020B0604030504040204" pitchFamily="34" charset="-128"/>
            </a:endParaRPr>
          </a:p>
        </p:txBody>
      </p:sp>
      <p:sp>
        <p:nvSpPr>
          <p:cNvPr id="5" name="矩形 4">
            <a:extLst>
              <a:ext uri="{FF2B5EF4-FFF2-40B4-BE49-F238E27FC236}">
                <a16:creationId xmlns:a16="http://schemas.microsoft.com/office/drawing/2014/main" id="{030D46BB-5030-461A-8DFF-363CFAB07D8E}"/>
              </a:ext>
            </a:extLst>
          </p:cNvPr>
          <p:cNvSpPr/>
          <p:nvPr/>
        </p:nvSpPr>
        <p:spPr>
          <a:xfrm>
            <a:off x="899592" y="476672"/>
            <a:ext cx="4945136" cy="707886"/>
          </a:xfrm>
          <a:prstGeom prst="rect">
            <a:avLst/>
          </a:prstGeom>
        </p:spPr>
        <p:txBody>
          <a:bodyPr wrap="none">
            <a:spAutoFit/>
          </a:bodyPr>
          <a:lstStyle/>
          <a:p>
            <a:r>
              <a:rPr lang="zh-TW" altLang="en-US" sz="4000" b="1" dirty="0">
                <a:solidFill>
                  <a:srgbClr val="002060"/>
                </a:solidFill>
                <a:latin typeface="微軟正黑體" pitchFamily="34" charset="-120"/>
                <a:ea typeface="微軟正黑體" pitchFamily="34" charset="-120"/>
              </a:rPr>
              <a:t>觀課倫理：家長參與</a:t>
            </a:r>
            <a:endParaRPr lang="zh-TW" altLang="en-US" sz="4000" b="1" dirty="0">
              <a:solidFill>
                <a:srgbClr val="002060"/>
              </a:solidFill>
            </a:endParaRPr>
          </a:p>
        </p:txBody>
      </p:sp>
      <p:sp>
        <p:nvSpPr>
          <p:cNvPr id="6" name="矩形 5">
            <a:extLst>
              <a:ext uri="{FF2B5EF4-FFF2-40B4-BE49-F238E27FC236}">
                <a16:creationId xmlns:a16="http://schemas.microsoft.com/office/drawing/2014/main" id="{CE6D7E01-7E7B-4DF6-B86C-873FB6900BC1}"/>
              </a:ext>
            </a:extLst>
          </p:cNvPr>
          <p:cNvSpPr/>
          <p:nvPr/>
        </p:nvSpPr>
        <p:spPr>
          <a:xfrm>
            <a:off x="3635896" y="5733256"/>
            <a:ext cx="5652120" cy="338554"/>
          </a:xfrm>
          <a:prstGeom prst="rect">
            <a:avLst/>
          </a:prstGeom>
        </p:spPr>
        <p:txBody>
          <a:bodyPr wrap="square">
            <a:spAutoFit/>
          </a:bodyPr>
          <a:lstStyle/>
          <a:p>
            <a:r>
              <a:rPr lang="zh-TW" altLang="en-US" sz="1600" dirty="0">
                <a:solidFill>
                  <a:srgbClr val="000000"/>
                </a:solidFill>
                <a:latin typeface="微軟正黑體 Light" panose="020B0304030504040204" pitchFamily="34" charset="-128"/>
                <a:ea typeface="微軟正黑體 Light" panose="020B0304030504040204" pitchFamily="34" charset="-128"/>
              </a:rPr>
              <a:t> 國民中學與國民小學實施校長及教師公開授課參考原則</a:t>
            </a:r>
            <a:endParaRPr lang="zh-TW" altLang="en-US" sz="1600" dirty="0">
              <a:latin typeface="微軟正黑體 Light" panose="020B0304030504040204" pitchFamily="34" charset="-128"/>
              <a:ea typeface="微軟正黑體 Light" panose="020B0304030504040204" pitchFamily="34" charset="-128"/>
            </a:endParaRPr>
          </a:p>
        </p:txBody>
      </p:sp>
    </p:spTree>
    <p:extLst>
      <p:ext uri="{BB962C8B-B14F-4D97-AF65-F5344CB8AC3E}">
        <p14:creationId xmlns:p14="http://schemas.microsoft.com/office/powerpoint/2010/main" val="405950507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2A36110-7A60-4606-A7AB-ABF7E0AA4F91}"/>
              </a:ext>
            </a:extLst>
          </p:cNvPr>
          <p:cNvSpPr/>
          <p:nvPr/>
        </p:nvSpPr>
        <p:spPr>
          <a:xfrm>
            <a:off x="2572831" y="1657364"/>
            <a:ext cx="5742374" cy="831381"/>
          </a:xfrm>
          <a:prstGeom prst="rect">
            <a:avLst/>
          </a:prstGeom>
        </p:spPr>
        <p:txBody>
          <a:bodyPr wrap="square">
            <a:spAutoFit/>
          </a:bodyPr>
          <a:lstStyle/>
          <a:p>
            <a:pPr>
              <a:lnSpc>
                <a:spcPts val="3000"/>
              </a:lnSpc>
            </a:pP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得於公開授課前，與各教學研究會、年級或年段會議合併辦理；並得於專業學習社群辦理。</a:t>
            </a:r>
            <a:endParaRPr lang="zh-TW" altLang="en-US" sz="2000" dirty="0">
              <a:solidFill>
                <a:schemeClr val="tx1">
                  <a:lumMod val="75000"/>
                  <a:lumOff val="25000"/>
                </a:schemeClr>
              </a:solidFill>
            </a:endParaRPr>
          </a:p>
        </p:txBody>
      </p:sp>
      <p:grpSp>
        <p:nvGrpSpPr>
          <p:cNvPr id="21" name="群組 20">
            <a:extLst>
              <a:ext uri="{FF2B5EF4-FFF2-40B4-BE49-F238E27FC236}">
                <a16:creationId xmlns:a16="http://schemas.microsoft.com/office/drawing/2014/main" id="{A7AD9B65-F92A-4A2B-905A-FF99AEF32725}"/>
              </a:ext>
            </a:extLst>
          </p:cNvPr>
          <p:cNvGrpSpPr/>
          <p:nvPr/>
        </p:nvGrpSpPr>
        <p:grpSpPr>
          <a:xfrm>
            <a:off x="1337421" y="1591523"/>
            <a:ext cx="1102195" cy="954107"/>
            <a:chOff x="1337421" y="1591523"/>
            <a:chExt cx="1102195" cy="954107"/>
          </a:xfrm>
        </p:grpSpPr>
        <p:sp>
          <p:nvSpPr>
            <p:cNvPr id="5" name="矩形 4">
              <a:extLst>
                <a:ext uri="{FF2B5EF4-FFF2-40B4-BE49-F238E27FC236}">
                  <a16:creationId xmlns:a16="http://schemas.microsoft.com/office/drawing/2014/main" id="{085E495B-864B-4A8F-B32A-0D075424F4D7}"/>
                </a:ext>
              </a:extLst>
            </p:cNvPr>
            <p:cNvSpPr/>
            <p:nvPr/>
          </p:nvSpPr>
          <p:spPr>
            <a:xfrm>
              <a:off x="1337421" y="1591523"/>
              <a:ext cx="1008112"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共同備課</a:t>
              </a:r>
            </a:p>
          </p:txBody>
        </p:sp>
        <p:cxnSp>
          <p:nvCxnSpPr>
            <p:cNvPr id="10" name="直線接點 9">
              <a:extLst>
                <a:ext uri="{FF2B5EF4-FFF2-40B4-BE49-F238E27FC236}">
                  <a16:creationId xmlns:a16="http://schemas.microsoft.com/office/drawing/2014/main" id="{863C1242-B816-4B75-8F34-1448368FCF90}"/>
                </a:ext>
              </a:extLst>
            </p:cNvPr>
            <p:cNvCxnSpPr>
              <a:cxnSpLocks/>
            </p:cNvCxnSpPr>
            <p:nvPr/>
          </p:nvCxnSpPr>
          <p:spPr>
            <a:xfrm>
              <a:off x="2439616" y="1641781"/>
              <a:ext cx="0" cy="8570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矩形 11">
            <a:extLst>
              <a:ext uri="{FF2B5EF4-FFF2-40B4-BE49-F238E27FC236}">
                <a16:creationId xmlns:a16="http://schemas.microsoft.com/office/drawing/2014/main" id="{6BC44782-7C98-4963-8E3C-77800D7B66FA}"/>
              </a:ext>
            </a:extLst>
          </p:cNvPr>
          <p:cNvSpPr/>
          <p:nvPr/>
        </p:nvSpPr>
        <p:spPr>
          <a:xfrm>
            <a:off x="1621952" y="3837446"/>
            <a:ext cx="1008112"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教學觀察</a:t>
            </a:r>
          </a:p>
        </p:txBody>
      </p:sp>
      <p:sp>
        <p:nvSpPr>
          <p:cNvPr id="13" name="矩形 12">
            <a:extLst>
              <a:ext uri="{FF2B5EF4-FFF2-40B4-BE49-F238E27FC236}">
                <a16:creationId xmlns:a16="http://schemas.microsoft.com/office/drawing/2014/main" id="{7513283C-9A2C-4324-842D-1FA8606C4A64}"/>
              </a:ext>
            </a:extLst>
          </p:cNvPr>
          <p:cNvSpPr/>
          <p:nvPr/>
        </p:nvSpPr>
        <p:spPr>
          <a:xfrm>
            <a:off x="2646047" y="3719444"/>
            <a:ext cx="5742377" cy="1203278"/>
          </a:xfrm>
          <a:prstGeom prst="rect">
            <a:avLst/>
          </a:prstGeom>
        </p:spPr>
        <p:txBody>
          <a:bodyPr wrap="square">
            <a:spAutoFit/>
          </a:bodyPr>
          <a:lstStyle/>
          <a:p>
            <a:pPr>
              <a:lnSpc>
                <a:spcPts val="3000"/>
              </a:lnSpc>
            </a:pPr>
            <a:r>
              <a:rPr lang="zh-TW" altLang="en-US" dirty="0">
                <a:solidFill>
                  <a:schemeClr val="tx1">
                    <a:lumMod val="95000"/>
                    <a:lumOff val="5000"/>
                  </a:schemeClr>
                </a:solidFill>
                <a:latin typeface="微軟正黑體" panose="020B0604030504040204" pitchFamily="34" charset="-120"/>
                <a:ea typeface="微軟正黑體" panose="020B0604030504040204" pitchFamily="34" charset="-120"/>
              </a:rPr>
              <a:t>授課人員得提出教學活動設計或教學媒體，供觀課教師參考</a:t>
            </a:r>
            <a:r>
              <a:rPr lang="en-US" altLang="zh-TW" dirty="0">
                <a:solidFill>
                  <a:schemeClr val="tx1">
                    <a:lumMod val="95000"/>
                    <a:lumOff val="5000"/>
                  </a:schemeClr>
                </a:solidFill>
                <a:latin typeface="微軟正黑體" panose="020B0604030504040204" pitchFamily="34" charset="-120"/>
                <a:ea typeface="微軟正黑體" panose="020B0604030504040204" pitchFamily="34" charset="-120"/>
              </a:rPr>
              <a:t>;</a:t>
            </a:r>
            <a:r>
              <a:rPr lang="zh-TW" altLang="en-US" dirty="0">
                <a:solidFill>
                  <a:schemeClr val="tx1">
                    <a:lumMod val="95000"/>
                    <a:lumOff val="5000"/>
                  </a:schemeClr>
                </a:solidFill>
                <a:latin typeface="微軟正黑體" panose="020B0604030504040204" pitchFamily="34" charset="-120"/>
                <a:ea typeface="微軟正黑體" panose="020B0604030504040204" pitchFamily="34" charset="-120"/>
              </a:rPr>
              <a:t>學校得提供觀課教師紀錄表件（</a:t>
            </a:r>
            <a:r>
              <a:rPr lang="zh-TW" altLang="en-US" dirty="0">
                <a:solidFill>
                  <a:schemeClr val="tx1">
                    <a:lumMod val="95000"/>
                    <a:lumOff val="5000"/>
                  </a:schemeClr>
                </a:solidFill>
                <a:latin typeface="微軟正黑體" panose="020B0604030504040204" pitchFamily="34" charset="-120"/>
                <a:ea typeface="微軟正黑體" panose="020B0604030504040204" pitchFamily="34" charset="-120"/>
                <a:hlinkClick r:id="rId3" action="ppaction://hlinkfile">
                  <a:extLst>
                    <a:ext uri="{A12FA001-AC4F-418D-AE19-62706E023703}">
                      <ahyp:hlinkClr xmlns:ahyp="http://schemas.microsoft.com/office/drawing/2018/hyperlinkcolor" val="tx"/>
                    </a:ext>
                  </a:extLst>
                </a:hlinkClick>
              </a:rPr>
              <a:t>實踐方案</a:t>
            </a:r>
            <a:r>
              <a:rPr lang="zh-TW" altLang="en-US" dirty="0">
                <a:solidFill>
                  <a:schemeClr val="tx1">
                    <a:lumMod val="95000"/>
                    <a:lumOff val="5000"/>
                  </a:schemeClr>
                </a:solidFill>
                <a:latin typeface="微軟正黑體" panose="020B0604030504040204" pitchFamily="34" charset="-120"/>
                <a:ea typeface="微軟正黑體" panose="020B0604030504040204" pitchFamily="34" charset="-120"/>
              </a:rPr>
              <a:t>、</a:t>
            </a:r>
            <a:r>
              <a:rPr lang="zh-TW" altLang="en-US" dirty="0">
                <a:solidFill>
                  <a:schemeClr val="tx1">
                    <a:lumMod val="95000"/>
                    <a:lumOff val="5000"/>
                  </a:schemeClr>
                </a:solidFill>
                <a:latin typeface="微軟正黑體" panose="020B0604030504040204" pitchFamily="34" charset="-120"/>
                <a:ea typeface="微軟正黑體" panose="020B0604030504040204" pitchFamily="34" charset="-120"/>
                <a:hlinkClick r:id="rId4" action="ppaction://hlinkfile">
                  <a:extLst>
                    <a:ext uri="{A12FA001-AC4F-418D-AE19-62706E023703}">
                      <ahyp:hlinkClr xmlns:ahyp="http://schemas.microsoft.com/office/drawing/2018/hyperlinkcolor" val="tx"/>
                    </a:ext>
                  </a:extLst>
                </a:hlinkClick>
              </a:rPr>
              <a:t>學思達</a:t>
            </a:r>
            <a:r>
              <a:rPr lang="zh-TW" altLang="en-US" dirty="0">
                <a:solidFill>
                  <a:schemeClr val="tx1">
                    <a:lumMod val="95000"/>
                    <a:lumOff val="5000"/>
                  </a:schemeClr>
                </a:solidFill>
                <a:latin typeface="微軟正黑體" panose="020B0604030504040204" pitchFamily="34" charset="-120"/>
                <a:ea typeface="微軟正黑體" panose="020B0604030504040204" pitchFamily="34" charset="-120"/>
              </a:rPr>
              <a:t>、</a:t>
            </a:r>
            <a:r>
              <a:rPr lang="zh-TW" altLang="en-US" dirty="0">
                <a:solidFill>
                  <a:schemeClr val="tx1">
                    <a:lumMod val="95000"/>
                    <a:lumOff val="5000"/>
                  </a:schemeClr>
                </a:solidFill>
                <a:latin typeface="微軟正黑體" panose="020B0604030504040204" pitchFamily="34" charset="-120"/>
                <a:ea typeface="微軟正黑體" panose="020B0604030504040204" pitchFamily="34" charset="-120"/>
                <a:hlinkClick r:id="rId5" action="ppaction://hlinkfile">
                  <a:extLst>
                    <a:ext uri="{A12FA001-AC4F-418D-AE19-62706E023703}">
                      <ahyp:hlinkClr xmlns:ahyp="http://schemas.microsoft.com/office/drawing/2018/hyperlinkcolor" val="tx"/>
                    </a:ext>
                  </a:extLst>
                </a:hlinkClick>
              </a:rPr>
              <a:t>學習共同體</a:t>
            </a:r>
            <a:r>
              <a:rPr lang="zh-TW" altLang="en-US" dirty="0">
                <a:solidFill>
                  <a:schemeClr val="tx1">
                    <a:lumMod val="95000"/>
                    <a:lumOff val="5000"/>
                  </a:schemeClr>
                </a:solidFill>
                <a:latin typeface="微軟正黑體" panose="020B0604030504040204" pitchFamily="34" charset="-120"/>
                <a:ea typeface="微軟正黑體" panose="020B0604030504040204" pitchFamily="34" charset="-120"/>
              </a:rPr>
              <a:t>等），以利專業回饋之進行。</a:t>
            </a:r>
          </a:p>
        </p:txBody>
      </p:sp>
      <p:cxnSp>
        <p:nvCxnSpPr>
          <p:cNvPr id="14" name="直線接點 13">
            <a:extLst>
              <a:ext uri="{FF2B5EF4-FFF2-40B4-BE49-F238E27FC236}">
                <a16:creationId xmlns:a16="http://schemas.microsoft.com/office/drawing/2014/main" id="{E52FC9A3-5602-486C-B2C2-4AC408962F4A}"/>
              </a:ext>
            </a:extLst>
          </p:cNvPr>
          <p:cNvCxnSpPr>
            <a:cxnSpLocks/>
          </p:cNvCxnSpPr>
          <p:nvPr/>
        </p:nvCxnSpPr>
        <p:spPr>
          <a:xfrm>
            <a:off x="2536429" y="3837446"/>
            <a:ext cx="0" cy="857071"/>
          </a:xfrm>
          <a:prstGeom prst="line">
            <a:avLst/>
          </a:prstGeom>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6F9DC337-3F57-420E-B16D-AF3548AB2092}"/>
              </a:ext>
            </a:extLst>
          </p:cNvPr>
          <p:cNvSpPr/>
          <p:nvPr/>
        </p:nvSpPr>
        <p:spPr>
          <a:xfrm>
            <a:off x="1389710" y="5180418"/>
            <a:ext cx="989163"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專業回饋</a:t>
            </a:r>
          </a:p>
        </p:txBody>
      </p:sp>
      <p:sp>
        <p:nvSpPr>
          <p:cNvPr id="16" name="矩形 15">
            <a:extLst>
              <a:ext uri="{FF2B5EF4-FFF2-40B4-BE49-F238E27FC236}">
                <a16:creationId xmlns:a16="http://schemas.microsoft.com/office/drawing/2014/main" id="{7F086D9F-CC07-4607-8291-E47E88CFAB8E}"/>
              </a:ext>
            </a:extLst>
          </p:cNvPr>
          <p:cNvSpPr/>
          <p:nvPr/>
        </p:nvSpPr>
        <p:spPr>
          <a:xfrm>
            <a:off x="2598897" y="5162273"/>
            <a:ext cx="5733362" cy="1216102"/>
          </a:xfrm>
          <a:prstGeom prst="rect">
            <a:avLst/>
          </a:prstGeom>
        </p:spPr>
        <p:txBody>
          <a:bodyPr wrap="square">
            <a:spAutoFit/>
          </a:bodyPr>
          <a:lstStyle/>
          <a:p>
            <a:pPr>
              <a:lnSpc>
                <a:spcPts val="3000"/>
              </a:lnSpc>
            </a:pP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由授課人員及觀課教師於公開授課後，就該公開授課之學生課堂學習情形及教學觀察結果，進行研討。</a:t>
            </a:r>
            <a:endParaRPr lang="zh-TW" altLang="en-US" sz="2000" dirty="0">
              <a:solidFill>
                <a:schemeClr val="tx1">
                  <a:lumMod val="75000"/>
                  <a:lumOff val="25000"/>
                </a:schemeClr>
              </a:solidFill>
            </a:endParaRPr>
          </a:p>
        </p:txBody>
      </p:sp>
      <p:cxnSp>
        <p:nvCxnSpPr>
          <p:cNvPr id="17" name="直線接點 16">
            <a:extLst>
              <a:ext uri="{FF2B5EF4-FFF2-40B4-BE49-F238E27FC236}">
                <a16:creationId xmlns:a16="http://schemas.microsoft.com/office/drawing/2014/main" id="{4B50D123-E7A2-444D-9F04-AE03A30A1A92}"/>
              </a:ext>
            </a:extLst>
          </p:cNvPr>
          <p:cNvCxnSpPr>
            <a:cxnSpLocks/>
          </p:cNvCxnSpPr>
          <p:nvPr/>
        </p:nvCxnSpPr>
        <p:spPr>
          <a:xfrm>
            <a:off x="2428133" y="5228938"/>
            <a:ext cx="0" cy="857071"/>
          </a:xfrm>
          <a:prstGeom prst="line">
            <a:avLst/>
          </a:prstGeom>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FF62CA47-ED07-4D2C-B962-4DAE7AFD7282}"/>
              </a:ext>
            </a:extLst>
          </p:cNvPr>
          <p:cNvSpPr/>
          <p:nvPr/>
        </p:nvSpPr>
        <p:spPr>
          <a:xfrm>
            <a:off x="539552" y="1696899"/>
            <a:ext cx="703786" cy="70788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3200" b="1" dirty="0">
                <a:latin typeface="微軟正黑體" panose="020B0604030504040204" pitchFamily="34" charset="-128"/>
                <a:ea typeface="微軟正黑體" panose="020B0604030504040204" pitchFamily="34" charset="-128"/>
              </a:rPr>
              <a:t>備</a:t>
            </a:r>
          </a:p>
        </p:txBody>
      </p:sp>
      <p:sp>
        <p:nvSpPr>
          <p:cNvPr id="19" name="矩形: 圓角 18">
            <a:extLst>
              <a:ext uri="{FF2B5EF4-FFF2-40B4-BE49-F238E27FC236}">
                <a16:creationId xmlns:a16="http://schemas.microsoft.com/office/drawing/2014/main" id="{2C9F6498-C357-4C9A-ACFF-A37FABA45A03}"/>
              </a:ext>
            </a:extLst>
          </p:cNvPr>
          <p:cNvSpPr/>
          <p:nvPr/>
        </p:nvSpPr>
        <p:spPr>
          <a:xfrm>
            <a:off x="902183" y="3967140"/>
            <a:ext cx="703786" cy="70788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3200" b="1" dirty="0">
                <a:latin typeface="微軟正黑體" panose="020B0604030504040204" pitchFamily="34" charset="-128"/>
                <a:ea typeface="微軟正黑體" panose="020B0604030504040204" pitchFamily="34" charset="-128"/>
              </a:rPr>
              <a:t>觀</a:t>
            </a:r>
          </a:p>
        </p:txBody>
      </p:sp>
      <p:sp>
        <p:nvSpPr>
          <p:cNvPr id="20" name="矩形: 圓角 19">
            <a:extLst>
              <a:ext uri="{FF2B5EF4-FFF2-40B4-BE49-F238E27FC236}">
                <a16:creationId xmlns:a16="http://schemas.microsoft.com/office/drawing/2014/main" id="{C695C792-C21B-456A-B0AC-A77827BCBB4C}"/>
              </a:ext>
            </a:extLst>
          </p:cNvPr>
          <p:cNvSpPr/>
          <p:nvPr/>
        </p:nvSpPr>
        <p:spPr>
          <a:xfrm>
            <a:off x="533384" y="5345586"/>
            <a:ext cx="703786" cy="70788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3200" b="1" dirty="0">
                <a:latin typeface="微軟正黑體" panose="020B0604030504040204" pitchFamily="34" charset="-128"/>
                <a:ea typeface="微軟正黑體" panose="020B0604030504040204" pitchFamily="34" charset="-128"/>
              </a:rPr>
              <a:t>議</a:t>
            </a:r>
          </a:p>
        </p:txBody>
      </p:sp>
      <p:sp>
        <p:nvSpPr>
          <p:cNvPr id="22" name="矩形: 圓角 21">
            <a:extLst>
              <a:ext uri="{FF2B5EF4-FFF2-40B4-BE49-F238E27FC236}">
                <a16:creationId xmlns:a16="http://schemas.microsoft.com/office/drawing/2014/main" id="{E442F707-AD0E-4A85-9DAD-02A41B37E0FE}"/>
              </a:ext>
            </a:extLst>
          </p:cNvPr>
          <p:cNvSpPr/>
          <p:nvPr/>
        </p:nvSpPr>
        <p:spPr>
          <a:xfrm>
            <a:off x="992086" y="2934495"/>
            <a:ext cx="490152" cy="560951"/>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800" b="1" dirty="0">
                <a:latin typeface="微軟正黑體" panose="020B0604030504040204" pitchFamily="34" charset="-128"/>
                <a:ea typeface="微軟正黑體" panose="020B0604030504040204" pitchFamily="34" charset="-128"/>
              </a:rPr>
              <a:t>說</a:t>
            </a:r>
          </a:p>
        </p:txBody>
      </p:sp>
      <p:cxnSp>
        <p:nvCxnSpPr>
          <p:cNvPr id="25" name="直線接點 24">
            <a:extLst>
              <a:ext uri="{FF2B5EF4-FFF2-40B4-BE49-F238E27FC236}">
                <a16:creationId xmlns:a16="http://schemas.microsoft.com/office/drawing/2014/main" id="{C30D21C3-3DF5-47AC-AA75-1F210955E42A}"/>
              </a:ext>
            </a:extLst>
          </p:cNvPr>
          <p:cNvCxnSpPr>
            <a:cxnSpLocks/>
          </p:cNvCxnSpPr>
          <p:nvPr/>
        </p:nvCxnSpPr>
        <p:spPr>
          <a:xfrm>
            <a:off x="2536429" y="2861027"/>
            <a:ext cx="0" cy="707886"/>
          </a:xfrm>
          <a:prstGeom prst="line">
            <a:avLst/>
          </a:prstGeom>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B98DCEB8-48B2-4BAD-BED2-A3BCFFC99916}"/>
              </a:ext>
            </a:extLst>
          </p:cNvPr>
          <p:cNvSpPr/>
          <p:nvPr/>
        </p:nvSpPr>
        <p:spPr>
          <a:xfrm>
            <a:off x="1547094" y="2883467"/>
            <a:ext cx="1008112" cy="707886"/>
          </a:xfrm>
          <a:prstGeom prst="rect">
            <a:avLst/>
          </a:prstGeom>
        </p:spPr>
        <p:txBody>
          <a:bodyPr wrap="square">
            <a:spAutoFit/>
          </a:bodyPr>
          <a:lstStyle/>
          <a:p>
            <a:r>
              <a:rPr lang="zh-TW" altLang="en-US" sz="2000" b="1" dirty="0">
                <a:solidFill>
                  <a:schemeClr val="accent1">
                    <a:lumMod val="75000"/>
                  </a:schemeClr>
                </a:solidFill>
                <a:latin typeface="微軟正黑體" panose="020B0604030504040204" pitchFamily="34" charset="-120"/>
                <a:ea typeface="微軟正黑體" panose="020B0604030504040204" pitchFamily="34" charset="-120"/>
              </a:rPr>
              <a:t>觀察前會談</a:t>
            </a:r>
          </a:p>
        </p:txBody>
      </p:sp>
      <p:sp>
        <p:nvSpPr>
          <p:cNvPr id="3" name="矩形 2">
            <a:extLst>
              <a:ext uri="{FF2B5EF4-FFF2-40B4-BE49-F238E27FC236}">
                <a16:creationId xmlns:a16="http://schemas.microsoft.com/office/drawing/2014/main" id="{C83A417E-F091-43A4-B3B7-AF874E77D217}"/>
              </a:ext>
            </a:extLst>
          </p:cNvPr>
          <p:cNvSpPr/>
          <p:nvPr/>
        </p:nvSpPr>
        <p:spPr>
          <a:xfrm>
            <a:off x="2655062" y="2763343"/>
            <a:ext cx="6122178" cy="818557"/>
          </a:xfrm>
          <a:prstGeom prst="rect">
            <a:avLst/>
          </a:prstGeom>
        </p:spPr>
        <p:txBody>
          <a:bodyPr wrap="square">
            <a:spAutoFit/>
          </a:bodyPr>
          <a:lstStyle/>
          <a:p>
            <a:pPr lvl="0">
              <a:lnSpc>
                <a:spcPts val="3000"/>
              </a:lnSpc>
              <a:spcAft>
                <a:spcPts val="0"/>
              </a:spcAft>
            </a:pPr>
            <a:r>
              <a:rPr lang="zh-TW" altLang="zh-TW" kern="100" dirty="0">
                <a:solidFill>
                  <a:schemeClr val="tx1">
                    <a:lumMod val="95000"/>
                    <a:lumOff val="5000"/>
                  </a:schemeClr>
                </a:solidFill>
                <a:latin typeface="微軟正黑體" panose="020B0604030504040204" pitchFamily="34" charset="-128"/>
                <a:ea typeface="微軟正黑體" panose="020B0604030504040204" pitchFamily="34" charset="-128"/>
              </a:rPr>
              <a:t>學習活動設計</a:t>
            </a:r>
            <a:r>
              <a:rPr lang="en-US" altLang="zh-TW" kern="100" dirty="0">
                <a:solidFill>
                  <a:schemeClr val="tx1">
                    <a:lumMod val="95000"/>
                    <a:lumOff val="5000"/>
                  </a:schemeClr>
                </a:solidFill>
                <a:latin typeface="微軟正黑體" panose="020B0604030504040204" pitchFamily="34" charset="-128"/>
                <a:ea typeface="微軟正黑體" panose="020B0604030504040204" pitchFamily="34" charset="-128"/>
              </a:rPr>
              <a:t>(</a:t>
            </a:r>
            <a:r>
              <a:rPr lang="zh-TW" altLang="zh-TW" kern="100" dirty="0">
                <a:solidFill>
                  <a:schemeClr val="tx1">
                    <a:lumMod val="95000"/>
                    <a:lumOff val="5000"/>
                  </a:schemeClr>
                </a:solidFill>
                <a:latin typeface="微軟正黑體" panose="020B0604030504040204" pitchFamily="34" charset="-128"/>
                <a:ea typeface="微軟正黑體" panose="020B0604030504040204" pitchFamily="34" charset="-128"/>
              </a:rPr>
              <a:t>情境與流程</a:t>
            </a:r>
            <a:r>
              <a:rPr lang="en-US" altLang="zh-TW" kern="100" dirty="0">
                <a:solidFill>
                  <a:schemeClr val="tx1">
                    <a:lumMod val="95000"/>
                    <a:lumOff val="5000"/>
                  </a:schemeClr>
                </a:solidFill>
                <a:latin typeface="微軟正黑體" panose="020B0604030504040204" pitchFamily="34" charset="-128"/>
                <a:ea typeface="微軟正黑體" panose="020B0604030504040204" pitchFamily="34" charset="-128"/>
              </a:rPr>
              <a:t>)</a:t>
            </a:r>
            <a:r>
              <a:rPr lang="zh-TW" altLang="zh-TW" kern="100" dirty="0">
                <a:solidFill>
                  <a:schemeClr val="tx1">
                    <a:lumMod val="95000"/>
                    <a:lumOff val="5000"/>
                  </a:schemeClr>
                </a:solidFill>
                <a:latin typeface="微軟正黑體" panose="020B0604030504040204" pitchFamily="34" charset="-128"/>
                <a:ea typeface="微軟正黑體" panose="020B0604030504040204" pitchFamily="34" charset="-128"/>
              </a:rPr>
              <a:t>：是否回應教學目標、學習目標</a:t>
            </a:r>
          </a:p>
          <a:p>
            <a:pPr lvl="0">
              <a:lnSpc>
                <a:spcPts val="3000"/>
              </a:lnSpc>
              <a:spcAft>
                <a:spcPts val="0"/>
              </a:spcAft>
            </a:pPr>
            <a:r>
              <a:rPr lang="zh-TW" altLang="zh-TW" kern="100" dirty="0">
                <a:solidFill>
                  <a:schemeClr val="tx1">
                    <a:lumMod val="95000"/>
                    <a:lumOff val="5000"/>
                  </a:schemeClr>
                </a:solidFill>
                <a:latin typeface="微軟正黑體" panose="020B0604030504040204" pitchFamily="34" charset="-128"/>
                <a:ea typeface="微軟正黑體" panose="020B0604030504040204" pitchFamily="34" charset="-128"/>
              </a:rPr>
              <a:t>學生學習：需要特別觀察的學生、學生表現紀錄</a:t>
            </a:r>
          </a:p>
        </p:txBody>
      </p:sp>
      <p:sp>
        <p:nvSpPr>
          <p:cNvPr id="2" name="矩形: 圓角 1">
            <a:extLst>
              <a:ext uri="{FF2B5EF4-FFF2-40B4-BE49-F238E27FC236}">
                <a16:creationId xmlns:a16="http://schemas.microsoft.com/office/drawing/2014/main" id="{9BD11976-FE0F-4C41-8DC9-26CCAE040272}"/>
              </a:ext>
            </a:extLst>
          </p:cNvPr>
          <p:cNvSpPr/>
          <p:nvPr/>
        </p:nvSpPr>
        <p:spPr>
          <a:xfrm>
            <a:off x="251521" y="2708920"/>
            <a:ext cx="8640960" cy="2304256"/>
          </a:xfrm>
          <a:custGeom>
            <a:avLst/>
            <a:gdLst>
              <a:gd name="connsiteX0" fmla="*/ 0 w 8640960"/>
              <a:gd name="connsiteY0" fmla="*/ 384050 h 2304256"/>
              <a:gd name="connsiteX1" fmla="*/ 384050 w 8640960"/>
              <a:gd name="connsiteY1" fmla="*/ 0 h 2304256"/>
              <a:gd name="connsiteX2" fmla="*/ 1197579 w 8640960"/>
              <a:gd name="connsiteY2" fmla="*/ 0 h 2304256"/>
              <a:gd name="connsiteX3" fmla="*/ 2011108 w 8640960"/>
              <a:gd name="connsiteY3" fmla="*/ 0 h 2304256"/>
              <a:gd name="connsiteX4" fmla="*/ 2824637 w 8640960"/>
              <a:gd name="connsiteY4" fmla="*/ 0 h 2304256"/>
              <a:gd name="connsiteX5" fmla="*/ 3244522 w 8640960"/>
              <a:gd name="connsiteY5" fmla="*/ 0 h 2304256"/>
              <a:gd name="connsiteX6" fmla="*/ 3979323 w 8640960"/>
              <a:gd name="connsiteY6" fmla="*/ 0 h 2304256"/>
              <a:gd name="connsiteX7" fmla="*/ 4714123 w 8640960"/>
              <a:gd name="connsiteY7" fmla="*/ 0 h 2304256"/>
              <a:gd name="connsiteX8" fmla="*/ 5370195 w 8640960"/>
              <a:gd name="connsiteY8" fmla="*/ 0 h 2304256"/>
              <a:gd name="connsiteX9" fmla="*/ 5947538 w 8640960"/>
              <a:gd name="connsiteY9" fmla="*/ 0 h 2304256"/>
              <a:gd name="connsiteX10" fmla="*/ 6446152 w 8640960"/>
              <a:gd name="connsiteY10" fmla="*/ 0 h 2304256"/>
              <a:gd name="connsiteX11" fmla="*/ 7180952 w 8640960"/>
              <a:gd name="connsiteY11" fmla="*/ 0 h 2304256"/>
              <a:gd name="connsiteX12" fmla="*/ 7679567 w 8640960"/>
              <a:gd name="connsiteY12" fmla="*/ 0 h 2304256"/>
              <a:gd name="connsiteX13" fmla="*/ 8256910 w 8640960"/>
              <a:gd name="connsiteY13" fmla="*/ 0 h 2304256"/>
              <a:gd name="connsiteX14" fmla="*/ 8640960 w 8640960"/>
              <a:gd name="connsiteY14" fmla="*/ 384050 h 2304256"/>
              <a:gd name="connsiteX15" fmla="*/ 8640960 w 8640960"/>
              <a:gd name="connsiteY15" fmla="*/ 926825 h 2304256"/>
              <a:gd name="connsiteX16" fmla="*/ 8640960 w 8640960"/>
              <a:gd name="connsiteY16" fmla="*/ 1469600 h 2304256"/>
              <a:gd name="connsiteX17" fmla="*/ 8640960 w 8640960"/>
              <a:gd name="connsiteY17" fmla="*/ 1920206 h 2304256"/>
              <a:gd name="connsiteX18" fmla="*/ 8256910 w 8640960"/>
              <a:gd name="connsiteY18" fmla="*/ 2304256 h 2304256"/>
              <a:gd name="connsiteX19" fmla="*/ 7679567 w 8640960"/>
              <a:gd name="connsiteY19" fmla="*/ 2304256 h 2304256"/>
              <a:gd name="connsiteX20" fmla="*/ 7023495 w 8640960"/>
              <a:gd name="connsiteY20" fmla="*/ 2304256 h 2304256"/>
              <a:gd name="connsiteX21" fmla="*/ 6603609 w 8640960"/>
              <a:gd name="connsiteY21" fmla="*/ 2304256 h 2304256"/>
              <a:gd name="connsiteX22" fmla="*/ 6026266 w 8640960"/>
              <a:gd name="connsiteY22" fmla="*/ 2304256 h 2304256"/>
              <a:gd name="connsiteX23" fmla="*/ 5291466 w 8640960"/>
              <a:gd name="connsiteY23" fmla="*/ 2304256 h 2304256"/>
              <a:gd name="connsiteX24" fmla="*/ 4556666 w 8640960"/>
              <a:gd name="connsiteY24" fmla="*/ 2304256 h 2304256"/>
              <a:gd name="connsiteX25" fmla="*/ 3900594 w 8640960"/>
              <a:gd name="connsiteY25" fmla="*/ 2304256 h 2304256"/>
              <a:gd name="connsiteX26" fmla="*/ 3244522 w 8640960"/>
              <a:gd name="connsiteY26" fmla="*/ 2304256 h 2304256"/>
              <a:gd name="connsiteX27" fmla="*/ 2824637 w 8640960"/>
              <a:gd name="connsiteY27" fmla="*/ 2304256 h 2304256"/>
              <a:gd name="connsiteX28" fmla="*/ 2089836 w 8640960"/>
              <a:gd name="connsiteY28" fmla="*/ 2304256 h 2304256"/>
              <a:gd name="connsiteX29" fmla="*/ 1591222 w 8640960"/>
              <a:gd name="connsiteY29" fmla="*/ 2304256 h 2304256"/>
              <a:gd name="connsiteX30" fmla="*/ 1171336 w 8640960"/>
              <a:gd name="connsiteY30" fmla="*/ 2304256 h 2304256"/>
              <a:gd name="connsiteX31" fmla="*/ 384050 w 8640960"/>
              <a:gd name="connsiteY31" fmla="*/ 2304256 h 2304256"/>
              <a:gd name="connsiteX32" fmla="*/ 0 w 8640960"/>
              <a:gd name="connsiteY32" fmla="*/ 1920206 h 2304256"/>
              <a:gd name="connsiteX33" fmla="*/ 0 w 8640960"/>
              <a:gd name="connsiteY33" fmla="*/ 1408154 h 2304256"/>
              <a:gd name="connsiteX34" fmla="*/ 0 w 8640960"/>
              <a:gd name="connsiteY34" fmla="*/ 942187 h 2304256"/>
              <a:gd name="connsiteX35" fmla="*/ 0 w 8640960"/>
              <a:gd name="connsiteY35" fmla="*/ 38405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40960" h="2304256" extrusionOk="0">
                <a:moveTo>
                  <a:pt x="0" y="384050"/>
                </a:moveTo>
                <a:cubicBezTo>
                  <a:pt x="-2565" y="145956"/>
                  <a:pt x="219574" y="8511"/>
                  <a:pt x="384050" y="0"/>
                </a:cubicBezTo>
                <a:cubicBezTo>
                  <a:pt x="758293" y="-20450"/>
                  <a:pt x="987294" y="36365"/>
                  <a:pt x="1197579" y="0"/>
                </a:cubicBezTo>
                <a:cubicBezTo>
                  <a:pt x="1407864" y="-36365"/>
                  <a:pt x="1815571" y="6240"/>
                  <a:pt x="2011108" y="0"/>
                </a:cubicBezTo>
                <a:cubicBezTo>
                  <a:pt x="2206645" y="-6240"/>
                  <a:pt x="2470545" y="10002"/>
                  <a:pt x="2824637" y="0"/>
                </a:cubicBezTo>
                <a:cubicBezTo>
                  <a:pt x="3178729" y="-10002"/>
                  <a:pt x="3111271" y="-5418"/>
                  <a:pt x="3244522" y="0"/>
                </a:cubicBezTo>
                <a:cubicBezTo>
                  <a:pt x="3377774" y="5418"/>
                  <a:pt x="3820246" y="-36300"/>
                  <a:pt x="3979323" y="0"/>
                </a:cubicBezTo>
                <a:cubicBezTo>
                  <a:pt x="4138400" y="36300"/>
                  <a:pt x="4498831" y="-1432"/>
                  <a:pt x="4714123" y="0"/>
                </a:cubicBezTo>
                <a:cubicBezTo>
                  <a:pt x="4929415" y="1432"/>
                  <a:pt x="5144238" y="-3512"/>
                  <a:pt x="5370195" y="0"/>
                </a:cubicBezTo>
                <a:cubicBezTo>
                  <a:pt x="5596152" y="3512"/>
                  <a:pt x="5718042" y="-22434"/>
                  <a:pt x="5947538" y="0"/>
                </a:cubicBezTo>
                <a:cubicBezTo>
                  <a:pt x="6177034" y="22434"/>
                  <a:pt x="6248485" y="12508"/>
                  <a:pt x="6446152" y="0"/>
                </a:cubicBezTo>
                <a:cubicBezTo>
                  <a:pt x="6643819" y="-12508"/>
                  <a:pt x="7008654" y="21574"/>
                  <a:pt x="7180952" y="0"/>
                </a:cubicBezTo>
                <a:cubicBezTo>
                  <a:pt x="7353250" y="-21574"/>
                  <a:pt x="7576716" y="-12980"/>
                  <a:pt x="7679567" y="0"/>
                </a:cubicBezTo>
                <a:cubicBezTo>
                  <a:pt x="7782419" y="12980"/>
                  <a:pt x="8111173" y="-21936"/>
                  <a:pt x="8256910" y="0"/>
                </a:cubicBezTo>
                <a:cubicBezTo>
                  <a:pt x="8482458" y="26961"/>
                  <a:pt x="8646675" y="203107"/>
                  <a:pt x="8640960" y="384050"/>
                </a:cubicBezTo>
                <a:cubicBezTo>
                  <a:pt x="8617051" y="619272"/>
                  <a:pt x="8636429" y="764552"/>
                  <a:pt x="8640960" y="926825"/>
                </a:cubicBezTo>
                <a:cubicBezTo>
                  <a:pt x="8645491" y="1089098"/>
                  <a:pt x="8666302" y="1225356"/>
                  <a:pt x="8640960" y="1469600"/>
                </a:cubicBezTo>
                <a:cubicBezTo>
                  <a:pt x="8615618" y="1713845"/>
                  <a:pt x="8634032" y="1768869"/>
                  <a:pt x="8640960" y="1920206"/>
                </a:cubicBezTo>
                <a:cubicBezTo>
                  <a:pt x="8650530" y="2150595"/>
                  <a:pt x="8474373" y="2287963"/>
                  <a:pt x="8256910" y="2304256"/>
                </a:cubicBezTo>
                <a:cubicBezTo>
                  <a:pt x="8111862" y="2313891"/>
                  <a:pt x="7878623" y="2292180"/>
                  <a:pt x="7679567" y="2304256"/>
                </a:cubicBezTo>
                <a:cubicBezTo>
                  <a:pt x="7480511" y="2316332"/>
                  <a:pt x="7278549" y="2329355"/>
                  <a:pt x="7023495" y="2304256"/>
                </a:cubicBezTo>
                <a:cubicBezTo>
                  <a:pt x="6768441" y="2279157"/>
                  <a:pt x="6717999" y="2313797"/>
                  <a:pt x="6603609" y="2304256"/>
                </a:cubicBezTo>
                <a:cubicBezTo>
                  <a:pt x="6489219" y="2294715"/>
                  <a:pt x="6308024" y="2298762"/>
                  <a:pt x="6026266" y="2304256"/>
                </a:cubicBezTo>
                <a:cubicBezTo>
                  <a:pt x="5744508" y="2309750"/>
                  <a:pt x="5595286" y="2302137"/>
                  <a:pt x="5291466" y="2304256"/>
                </a:cubicBezTo>
                <a:cubicBezTo>
                  <a:pt x="4987646" y="2306375"/>
                  <a:pt x="4760941" y="2324457"/>
                  <a:pt x="4556666" y="2304256"/>
                </a:cubicBezTo>
                <a:cubicBezTo>
                  <a:pt x="4352391" y="2284055"/>
                  <a:pt x="4163630" y="2334680"/>
                  <a:pt x="3900594" y="2304256"/>
                </a:cubicBezTo>
                <a:cubicBezTo>
                  <a:pt x="3637558" y="2273832"/>
                  <a:pt x="3435355" y="2279908"/>
                  <a:pt x="3244522" y="2304256"/>
                </a:cubicBezTo>
                <a:cubicBezTo>
                  <a:pt x="3053689" y="2328604"/>
                  <a:pt x="2954333" y="2304627"/>
                  <a:pt x="2824637" y="2304256"/>
                </a:cubicBezTo>
                <a:cubicBezTo>
                  <a:pt x="2694941" y="2303885"/>
                  <a:pt x="2361415" y="2336465"/>
                  <a:pt x="2089836" y="2304256"/>
                </a:cubicBezTo>
                <a:cubicBezTo>
                  <a:pt x="1818257" y="2272047"/>
                  <a:pt x="1840182" y="2300099"/>
                  <a:pt x="1591222" y="2304256"/>
                </a:cubicBezTo>
                <a:cubicBezTo>
                  <a:pt x="1342262" y="2308413"/>
                  <a:pt x="1308265" y="2298973"/>
                  <a:pt x="1171336" y="2304256"/>
                </a:cubicBezTo>
                <a:cubicBezTo>
                  <a:pt x="1034407" y="2309539"/>
                  <a:pt x="736503" y="2310540"/>
                  <a:pt x="384050" y="2304256"/>
                </a:cubicBezTo>
                <a:cubicBezTo>
                  <a:pt x="166839" y="2327819"/>
                  <a:pt x="-7615" y="2135720"/>
                  <a:pt x="0" y="1920206"/>
                </a:cubicBezTo>
                <a:cubicBezTo>
                  <a:pt x="19186" y="1732153"/>
                  <a:pt x="19701" y="1613577"/>
                  <a:pt x="0" y="1408154"/>
                </a:cubicBezTo>
                <a:cubicBezTo>
                  <a:pt x="-19701" y="1202731"/>
                  <a:pt x="3748" y="1159302"/>
                  <a:pt x="0" y="942187"/>
                </a:cubicBezTo>
                <a:cubicBezTo>
                  <a:pt x="-3748" y="725072"/>
                  <a:pt x="11570" y="568118"/>
                  <a:pt x="0" y="384050"/>
                </a:cubicBezTo>
                <a:close/>
              </a:path>
            </a:pathLst>
          </a:custGeom>
          <a:noFill/>
          <a:ln w="57150">
            <a:extLst>
              <a:ext uri="{C807C97D-BFC1-408E-A445-0C87EB9F89A2}">
                <ask:lineSketchStyleProps xmlns:ask="http://schemas.microsoft.com/office/drawing/2018/sketchyshapes" sd="299752476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AAFAAB75-5185-4E2B-8845-3DDD45B6B7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944" y="3029615"/>
            <a:ext cx="440416" cy="349432"/>
          </a:xfrm>
          <a:prstGeom prst="rect">
            <a:avLst/>
          </a:prstGeom>
        </p:spPr>
      </p:pic>
      <p:pic>
        <p:nvPicPr>
          <p:cNvPr id="27" name="圖片 26">
            <a:extLst>
              <a:ext uri="{FF2B5EF4-FFF2-40B4-BE49-F238E27FC236}">
                <a16:creationId xmlns:a16="http://schemas.microsoft.com/office/drawing/2014/main" id="{C17E3BB1-EFC4-47D7-92A5-6C2E6671C7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981" y="4146367"/>
            <a:ext cx="440416" cy="349432"/>
          </a:xfrm>
          <a:prstGeom prst="rect">
            <a:avLst/>
          </a:prstGeom>
        </p:spPr>
      </p:pic>
      <p:sp>
        <p:nvSpPr>
          <p:cNvPr id="28" name="矩形 27">
            <a:extLst>
              <a:ext uri="{FF2B5EF4-FFF2-40B4-BE49-F238E27FC236}">
                <a16:creationId xmlns:a16="http://schemas.microsoft.com/office/drawing/2014/main" id="{9EB573F6-C932-4F99-A334-6189582C8692}"/>
              </a:ext>
            </a:extLst>
          </p:cNvPr>
          <p:cNvSpPr/>
          <p:nvPr/>
        </p:nvSpPr>
        <p:spPr>
          <a:xfrm>
            <a:off x="899592" y="476672"/>
            <a:ext cx="5262979" cy="769441"/>
          </a:xfrm>
          <a:prstGeom prst="rect">
            <a:avLst/>
          </a:prstGeom>
        </p:spPr>
        <p:txBody>
          <a:bodyPr wrap="none">
            <a:spAutoFit/>
          </a:bodyPr>
          <a:lstStyle/>
          <a:p>
            <a:r>
              <a:rPr lang="zh-TW" altLang="en-US" sz="4400" b="1" dirty="0">
                <a:solidFill>
                  <a:srgbClr val="002060"/>
                </a:solidFill>
                <a:latin typeface="微軟正黑體" pitchFamily="34" charset="-120"/>
                <a:ea typeface="微軟正黑體" pitchFamily="34" charset="-120"/>
              </a:rPr>
              <a:t>觀課倫理：家長參與</a:t>
            </a:r>
            <a:endParaRPr lang="zh-TW" altLang="en-US" sz="4400" b="1" dirty="0">
              <a:solidFill>
                <a:srgbClr val="002060"/>
              </a:solidFill>
            </a:endParaRPr>
          </a:p>
        </p:txBody>
      </p:sp>
    </p:spTree>
    <p:extLst>
      <p:ext uri="{BB962C8B-B14F-4D97-AF65-F5344CB8AC3E}">
        <p14:creationId xmlns:p14="http://schemas.microsoft.com/office/powerpoint/2010/main" val="333402117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0D30CC7-2C60-48A6-B16F-9811320D3C29}"/>
              </a:ext>
            </a:extLst>
          </p:cNvPr>
          <p:cNvSpPr/>
          <p:nvPr/>
        </p:nvSpPr>
        <p:spPr>
          <a:xfrm>
            <a:off x="899592" y="476672"/>
            <a:ext cx="4945136" cy="707886"/>
          </a:xfrm>
          <a:prstGeom prst="rect">
            <a:avLst/>
          </a:prstGeom>
        </p:spPr>
        <p:txBody>
          <a:bodyPr wrap="none">
            <a:spAutoFit/>
          </a:bodyPr>
          <a:lstStyle/>
          <a:p>
            <a:r>
              <a:rPr lang="zh-TW" altLang="en-US" sz="4000" b="1" dirty="0">
                <a:solidFill>
                  <a:srgbClr val="002060"/>
                </a:solidFill>
                <a:latin typeface="微軟正黑體" pitchFamily="34" charset="-120"/>
                <a:ea typeface="微軟正黑體" pitchFamily="34" charset="-120"/>
              </a:rPr>
              <a:t>觀課倫理：家長參與</a:t>
            </a:r>
            <a:endParaRPr lang="zh-TW" altLang="en-US" sz="4000" b="1" dirty="0">
              <a:solidFill>
                <a:srgbClr val="002060"/>
              </a:solidFill>
            </a:endParaRPr>
          </a:p>
        </p:txBody>
      </p:sp>
      <p:graphicFrame>
        <p:nvGraphicFramePr>
          <p:cNvPr id="3" name="資料庫圖表 2">
            <a:extLst>
              <a:ext uri="{FF2B5EF4-FFF2-40B4-BE49-F238E27FC236}">
                <a16:creationId xmlns:a16="http://schemas.microsoft.com/office/drawing/2014/main" id="{1F004315-AB25-4B2A-B076-BAC5B370026E}"/>
              </a:ext>
            </a:extLst>
          </p:cNvPr>
          <p:cNvGraphicFramePr/>
          <p:nvPr>
            <p:extLst>
              <p:ext uri="{D42A27DB-BD31-4B8C-83A1-F6EECF244321}">
                <p14:modId xmlns:p14="http://schemas.microsoft.com/office/powerpoint/2010/main" val="1108292271"/>
              </p:ext>
            </p:extLst>
          </p:nvPr>
        </p:nvGraphicFramePr>
        <p:xfrm>
          <a:off x="755576" y="1628800"/>
          <a:ext cx="7632848" cy="18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字方塊 3">
            <a:extLst>
              <a:ext uri="{FF2B5EF4-FFF2-40B4-BE49-F238E27FC236}">
                <a16:creationId xmlns:a16="http://schemas.microsoft.com/office/drawing/2014/main" id="{9906949C-C774-4B2A-B4B5-6D60CB640EBC}"/>
              </a:ext>
            </a:extLst>
          </p:cNvPr>
          <p:cNvSpPr txBox="1"/>
          <p:nvPr/>
        </p:nvSpPr>
        <p:spPr>
          <a:xfrm>
            <a:off x="763777" y="3236833"/>
            <a:ext cx="2016224" cy="17034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有關家長參與方式之說明</a:t>
            </a:r>
            <a:endParaRPr lang="en-US" altLang="zh-TW" dirty="0">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至少參與說課才能參與觀課</a:t>
            </a:r>
            <a:endParaRPr lang="en-US" altLang="zh-TW" dirty="0">
              <a:latin typeface="微軟正黑體" panose="020B0604030504040204" pitchFamily="34" charset="-128"/>
              <a:ea typeface="微軟正黑體" panose="020B0604030504040204" pitchFamily="34" charset="-128"/>
            </a:endParaRPr>
          </a:p>
        </p:txBody>
      </p:sp>
      <p:sp>
        <p:nvSpPr>
          <p:cNvPr id="5" name="文字方塊 4">
            <a:extLst>
              <a:ext uri="{FF2B5EF4-FFF2-40B4-BE49-F238E27FC236}">
                <a16:creationId xmlns:a16="http://schemas.microsoft.com/office/drawing/2014/main" id="{9F9AB4CC-9269-4F24-B0AF-A3C18178B6EE}"/>
              </a:ext>
            </a:extLst>
          </p:cNvPr>
          <p:cNvSpPr txBox="1"/>
          <p:nvPr/>
        </p:nvSpPr>
        <p:spPr>
          <a:xfrm>
            <a:off x="3619128" y="3212976"/>
            <a:ext cx="2376264" cy="8724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親師座談會說明</a:t>
            </a:r>
            <a:endParaRPr lang="en-US" altLang="zh-TW" dirty="0">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學校網頁</a:t>
            </a:r>
          </a:p>
        </p:txBody>
      </p:sp>
      <p:sp>
        <p:nvSpPr>
          <p:cNvPr id="6" name="文字方塊 5">
            <a:extLst>
              <a:ext uri="{FF2B5EF4-FFF2-40B4-BE49-F238E27FC236}">
                <a16:creationId xmlns:a16="http://schemas.microsoft.com/office/drawing/2014/main" id="{F8D5D665-8776-4785-9429-86869C3403CA}"/>
              </a:ext>
            </a:extLst>
          </p:cNvPr>
          <p:cNvSpPr txBox="1"/>
          <p:nvPr/>
        </p:nvSpPr>
        <p:spPr>
          <a:xfrm>
            <a:off x="6360492" y="3212976"/>
            <a:ext cx="2376264" cy="8724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家長報名參與</a:t>
            </a:r>
            <a:endParaRPr lang="en-US" altLang="zh-TW" dirty="0">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到學校後之流程</a:t>
            </a:r>
          </a:p>
        </p:txBody>
      </p:sp>
      <p:graphicFrame>
        <p:nvGraphicFramePr>
          <p:cNvPr id="7" name="資料庫圖表 6">
            <a:extLst>
              <a:ext uri="{FF2B5EF4-FFF2-40B4-BE49-F238E27FC236}">
                <a16:creationId xmlns:a16="http://schemas.microsoft.com/office/drawing/2014/main" id="{6CB4279B-A096-403D-9598-438D516E9A99}"/>
              </a:ext>
            </a:extLst>
          </p:cNvPr>
          <p:cNvGraphicFramePr/>
          <p:nvPr>
            <p:extLst>
              <p:ext uri="{D42A27DB-BD31-4B8C-83A1-F6EECF244321}">
                <p14:modId xmlns:p14="http://schemas.microsoft.com/office/powerpoint/2010/main" val="1798995004"/>
              </p:ext>
            </p:extLst>
          </p:nvPr>
        </p:nvGraphicFramePr>
        <p:xfrm>
          <a:off x="5995392" y="4249204"/>
          <a:ext cx="2964630" cy="19599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7882984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C9413F3-6E65-432F-96DD-D071D9F4D4BB}"/>
              </a:ext>
            </a:extLst>
          </p:cNvPr>
          <p:cNvSpPr>
            <a:spLocks noGrp="1"/>
          </p:cNvSpPr>
          <p:nvPr>
            <p:ph idx="1"/>
          </p:nvPr>
        </p:nvSpPr>
        <p:spPr>
          <a:xfrm>
            <a:off x="3563888" y="593750"/>
            <a:ext cx="5009393" cy="3123282"/>
          </a:xfrm>
        </p:spPr>
        <p:txBody>
          <a:bodyPr>
            <a:normAutofit/>
          </a:bodyPr>
          <a:lstStyle/>
          <a:p>
            <a:pPr>
              <a:lnSpc>
                <a:spcPct val="100000"/>
              </a:lnSpc>
              <a:spcBef>
                <a:spcPts val="0"/>
              </a:spcBef>
              <a:spcAft>
                <a:spcPts val="0"/>
              </a:spcAft>
            </a:pPr>
            <a:r>
              <a:rPr lang="zh-TW" altLang="en-US" sz="6000" dirty="0">
                <a:solidFill>
                  <a:srgbClr val="002060"/>
                </a:solidFill>
                <a:latin typeface="微軟正黑體" pitchFamily="34" charset="-120"/>
                <a:ea typeface="微軟正黑體" pitchFamily="34" charset="-120"/>
              </a:rPr>
              <a:t>公開授課及</a:t>
            </a:r>
            <a:endParaRPr lang="en-US" altLang="zh-TW" sz="6000" dirty="0">
              <a:solidFill>
                <a:srgbClr val="002060"/>
              </a:solidFill>
              <a:latin typeface="微軟正黑體" pitchFamily="34" charset="-120"/>
              <a:ea typeface="微軟正黑體" pitchFamily="34" charset="-120"/>
            </a:endParaRPr>
          </a:p>
          <a:p>
            <a:pPr>
              <a:lnSpc>
                <a:spcPct val="100000"/>
              </a:lnSpc>
              <a:spcBef>
                <a:spcPts val="0"/>
              </a:spcBef>
              <a:spcAft>
                <a:spcPts val="0"/>
              </a:spcAft>
            </a:pPr>
            <a:r>
              <a:rPr lang="zh-TW" altLang="en-US" sz="6000" dirty="0">
                <a:solidFill>
                  <a:srgbClr val="002060"/>
                </a:solidFill>
                <a:latin typeface="微軟正黑體" pitchFamily="34" charset="-120"/>
                <a:ea typeface="微軟正黑體" pitchFamily="34" charset="-120"/>
              </a:rPr>
              <a:t>專業回饋</a:t>
            </a:r>
            <a:endParaRPr lang="en-US" altLang="zh-TW" sz="6000" dirty="0">
              <a:solidFill>
                <a:srgbClr val="002060"/>
              </a:solidFill>
              <a:latin typeface="微軟正黑體" pitchFamily="34" charset="-120"/>
              <a:ea typeface="微軟正黑體" pitchFamily="34" charset="-120"/>
            </a:endParaRPr>
          </a:p>
          <a:p>
            <a:pPr>
              <a:lnSpc>
                <a:spcPct val="100000"/>
              </a:lnSpc>
              <a:spcBef>
                <a:spcPts val="0"/>
              </a:spcBef>
              <a:spcAft>
                <a:spcPts val="0"/>
              </a:spcAft>
            </a:pPr>
            <a:r>
              <a:rPr lang="zh-TW" altLang="en-US" sz="6000" dirty="0">
                <a:solidFill>
                  <a:srgbClr val="002060"/>
                </a:solidFill>
                <a:latin typeface="微軟正黑體" pitchFamily="34" charset="-120"/>
                <a:ea typeface="微軟正黑體" pitchFamily="34" charset="-120"/>
              </a:rPr>
              <a:t>制度的運作</a:t>
            </a:r>
            <a:endParaRPr lang="zh-TW" altLang="en-US" sz="6000" dirty="0">
              <a:solidFill>
                <a:srgbClr val="002060"/>
              </a:solidFill>
            </a:endParaRPr>
          </a:p>
        </p:txBody>
      </p:sp>
      <p:sp>
        <p:nvSpPr>
          <p:cNvPr id="5" name="文字版面配置區 4">
            <a:extLst>
              <a:ext uri="{FF2B5EF4-FFF2-40B4-BE49-F238E27FC236}">
                <a16:creationId xmlns:a16="http://schemas.microsoft.com/office/drawing/2014/main" id="{A56DA692-56BA-4F7A-96B0-1F5B47447ECF}"/>
              </a:ext>
            </a:extLst>
          </p:cNvPr>
          <p:cNvSpPr>
            <a:spLocks noGrp="1"/>
          </p:cNvSpPr>
          <p:nvPr>
            <p:ph type="body" sz="half" idx="2"/>
          </p:nvPr>
        </p:nvSpPr>
        <p:spPr/>
        <p:txBody>
          <a:bodyPr/>
          <a:lstStyle/>
          <a:p>
            <a:endParaRPr lang="zh-TW" altLang="en-US"/>
          </a:p>
        </p:txBody>
      </p:sp>
      <p:sp>
        <p:nvSpPr>
          <p:cNvPr id="4" name="標題 1">
            <a:extLst>
              <a:ext uri="{FF2B5EF4-FFF2-40B4-BE49-F238E27FC236}">
                <a16:creationId xmlns:a16="http://schemas.microsoft.com/office/drawing/2014/main" id="{9B912147-67B1-49E6-8475-08B882178743}"/>
              </a:ext>
            </a:extLst>
          </p:cNvPr>
          <p:cNvSpPr>
            <a:spLocks noGrp="1"/>
          </p:cNvSpPr>
          <p:nvPr>
            <p:ph type="title"/>
          </p:nvPr>
        </p:nvSpPr>
        <p:spPr>
          <a:xfrm>
            <a:off x="342900" y="594359"/>
            <a:ext cx="2400300" cy="2286000"/>
          </a:xfrm>
        </p:spPr>
        <p:txBody>
          <a:bodyPr>
            <a:normAutofit/>
          </a:bodyPr>
          <a:lstStyle/>
          <a:p>
            <a:pPr algn="ctr"/>
            <a:r>
              <a:rPr lang="en-US" altLang="zh-TW" sz="16600" dirty="0">
                <a:latin typeface="Eras Bold ITC" panose="020B0907030504020204" pitchFamily="34" charset="0"/>
                <a:cs typeface="Aharoni" panose="02010803020104030203" pitchFamily="2" charset="-79"/>
              </a:rPr>
              <a:t>1</a:t>
            </a:r>
            <a:endParaRPr lang="zh-TW" altLang="en-US" sz="16600" dirty="0">
              <a:latin typeface="Eras Bold ITC" panose="020B0907030504020204" pitchFamily="34" charset="0"/>
              <a:cs typeface="Aharoni" panose="02010803020104030203" pitchFamily="2" charset="-79"/>
            </a:endParaRPr>
          </a:p>
        </p:txBody>
      </p:sp>
      <p:sp>
        <p:nvSpPr>
          <p:cNvPr id="6" name="內容版面配置區 2">
            <a:extLst>
              <a:ext uri="{FF2B5EF4-FFF2-40B4-BE49-F238E27FC236}">
                <a16:creationId xmlns:a16="http://schemas.microsoft.com/office/drawing/2014/main" id="{8823CE57-34DC-4DF4-A191-7F531F9316FD}"/>
              </a:ext>
            </a:extLst>
          </p:cNvPr>
          <p:cNvSpPr txBox="1">
            <a:spLocks/>
          </p:cNvSpPr>
          <p:nvPr/>
        </p:nvSpPr>
        <p:spPr>
          <a:xfrm>
            <a:off x="4115744" y="4005064"/>
            <a:ext cx="4685356" cy="225918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b="1"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2950" indent="-742950">
              <a:lnSpc>
                <a:spcPct val="100000"/>
              </a:lnSpc>
              <a:spcBef>
                <a:spcPts val="0"/>
              </a:spcBef>
              <a:spcAft>
                <a:spcPts val="0"/>
              </a:spcAft>
              <a:buFont typeface="+mj-lt"/>
              <a:buAutoNum type="arabicPeriod"/>
            </a:pPr>
            <a:r>
              <a:rPr lang="zh-TW" altLang="en-US" sz="4000" dirty="0">
                <a:solidFill>
                  <a:schemeClr val="accent1"/>
                </a:solidFill>
                <a:latin typeface="微軟正黑體" pitchFamily="34" charset="-120"/>
                <a:ea typeface="微軟正黑體" pitchFamily="34" charset="-120"/>
              </a:rPr>
              <a:t>運作歷程與支持</a:t>
            </a:r>
            <a:endParaRPr lang="en-US" altLang="zh-TW" sz="4000" dirty="0">
              <a:solidFill>
                <a:schemeClr val="accent1"/>
              </a:solidFill>
              <a:latin typeface="微軟正黑體" pitchFamily="34" charset="-120"/>
              <a:ea typeface="微軟正黑體" pitchFamily="34" charset="-120"/>
            </a:endParaRPr>
          </a:p>
          <a:p>
            <a:pPr marL="742950" indent="-742950">
              <a:lnSpc>
                <a:spcPct val="100000"/>
              </a:lnSpc>
              <a:spcBef>
                <a:spcPts val="0"/>
              </a:spcBef>
              <a:spcAft>
                <a:spcPts val="0"/>
              </a:spcAft>
              <a:buFont typeface="+mj-lt"/>
              <a:buAutoNum type="arabicPeriod"/>
            </a:pPr>
            <a:r>
              <a:rPr lang="zh-TW" altLang="en-US" sz="4000" dirty="0">
                <a:solidFill>
                  <a:schemeClr val="accent1"/>
                </a:solidFill>
                <a:latin typeface="微軟正黑體" pitchFamily="34" charset="-120"/>
                <a:ea typeface="微軟正黑體" pitchFamily="34" charset="-120"/>
              </a:rPr>
              <a:t>實施與運作</a:t>
            </a:r>
            <a:endParaRPr lang="en-US" altLang="zh-TW" sz="4000" dirty="0">
              <a:solidFill>
                <a:schemeClr val="accent1"/>
              </a:solidFill>
              <a:latin typeface="微軟正黑體" pitchFamily="34" charset="-120"/>
              <a:ea typeface="微軟正黑體" pitchFamily="34" charset="-120"/>
            </a:endParaRPr>
          </a:p>
          <a:p>
            <a:pPr marL="742950" indent="-742950">
              <a:lnSpc>
                <a:spcPct val="100000"/>
              </a:lnSpc>
              <a:spcBef>
                <a:spcPts val="0"/>
              </a:spcBef>
              <a:spcAft>
                <a:spcPts val="0"/>
              </a:spcAft>
              <a:buFont typeface="+mj-lt"/>
              <a:buAutoNum type="arabicPeriod"/>
            </a:pPr>
            <a:r>
              <a:rPr lang="zh-TW" altLang="en-US" sz="4000" dirty="0">
                <a:solidFill>
                  <a:schemeClr val="accent1"/>
                </a:solidFill>
              </a:rPr>
              <a:t>觀課倫理</a:t>
            </a:r>
          </a:p>
        </p:txBody>
      </p:sp>
    </p:spTree>
    <p:extLst>
      <p:ext uri="{BB962C8B-B14F-4D97-AF65-F5344CB8AC3E}">
        <p14:creationId xmlns:p14="http://schemas.microsoft.com/office/powerpoint/2010/main" val="3121176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115616" y="1484784"/>
            <a:ext cx="7488832" cy="648072"/>
          </a:xfrm>
        </p:spPr>
        <p:txBody>
          <a:bodyPr>
            <a:normAutofit/>
          </a:bodyPr>
          <a:lstStyle/>
          <a:p>
            <a:pPr marL="0" indent="0">
              <a:buClr>
                <a:schemeClr val="tx1"/>
              </a:buClr>
              <a:buNone/>
            </a:pPr>
            <a:r>
              <a:rPr lang="en-US" altLang="zh-TW" sz="3600" dirty="0">
                <a:solidFill>
                  <a:schemeClr val="accent3">
                    <a:lumMod val="75000"/>
                  </a:schemeClr>
                </a:solidFill>
                <a:latin typeface="微軟正黑體" pitchFamily="34" charset="-120"/>
                <a:ea typeface="微軟正黑體" pitchFamily="34" charset="-120"/>
              </a:rPr>
              <a:t>1.</a:t>
            </a:r>
            <a:r>
              <a:rPr lang="zh-TW" altLang="en-US" sz="3600" dirty="0">
                <a:solidFill>
                  <a:schemeClr val="accent3">
                    <a:lumMod val="75000"/>
                  </a:schemeClr>
                </a:solidFill>
                <a:latin typeface="微軟正黑體" pitchFamily="34" charset="-120"/>
                <a:ea typeface="微軟正黑體" pitchFamily="34" charset="-120"/>
              </a:rPr>
              <a:t>事前公開資訊</a:t>
            </a:r>
            <a:r>
              <a:rPr lang="zh-TW" altLang="en-US" sz="3600" dirty="0">
                <a:latin typeface="微軟正黑體" pitchFamily="34" charset="-120"/>
                <a:ea typeface="微軟正黑體" pitchFamily="34" charset="-120"/>
              </a:rPr>
              <a:t>：</a:t>
            </a:r>
          </a:p>
        </p:txBody>
      </p:sp>
      <p:sp>
        <p:nvSpPr>
          <p:cNvPr id="5" name="投影片編號版面配置區 4"/>
          <p:cNvSpPr>
            <a:spLocks noGrp="1"/>
          </p:cNvSpPr>
          <p:nvPr>
            <p:ph type="sldNum" sz="quarter" idx="4294967295"/>
          </p:nvPr>
        </p:nvSpPr>
        <p:spPr>
          <a:xfrm>
            <a:off x="8159750" y="6459538"/>
            <a:ext cx="984250" cy="365125"/>
          </a:xfrm>
        </p:spPr>
        <p:txBody>
          <a:bodyPr/>
          <a:lstStyle/>
          <a:p>
            <a:fld id="{A8B67E14-F284-4125-9F1B-60564082CD3B}" type="slidenum">
              <a:rPr lang="zh-TW" altLang="en-US" smtClean="0"/>
              <a:pPr/>
              <a:t>30</a:t>
            </a:fld>
            <a:endParaRPr lang="zh-TW" altLang="en-US"/>
          </a:p>
        </p:txBody>
      </p:sp>
      <p:sp>
        <p:nvSpPr>
          <p:cNvPr id="4" name="矩形 3">
            <a:extLst>
              <a:ext uri="{FF2B5EF4-FFF2-40B4-BE49-F238E27FC236}">
                <a16:creationId xmlns:a16="http://schemas.microsoft.com/office/drawing/2014/main" id="{8AC20809-F364-4A85-B391-63FA07DF2A81}"/>
              </a:ext>
            </a:extLst>
          </p:cNvPr>
          <p:cNvSpPr/>
          <p:nvPr/>
        </p:nvSpPr>
        <p:spPr>
          <a:xfrm>
            <a:off x="827584" y="476672"/>
            <a:ext cx="3005951" cy="769441"/>
          </a:xfrm>
          <a:prstGeom prst="rect">
            <a:avLst/>
          </a:prstGeom>
        </p:spPr>
        <p:txBody>
          <a:bodyPr wrap="none">
            <a:spAutoFit/>
          </a:bodyPr>
          <a:lstStyle/>
          <a:p>
            <a:r>
              <a:rPr lang="zh-TW" altLang="en-US" sz="4400" b="1" dirty="0">
                <a:solidFill>
                  <a:srgbClr val="002060"/>
                </a:solidFill>
                <a:latin typeface="微軟正黑體" pitchFamily="34" charset="-120"/>
                <a:ea typeface="微軟正黑體" pitchFamily="34" charset="-120"/>
              </a:rPr>
              <a:t>觀課前倫理</a:t>
            </a:r>
            <a:endParaRPr lang="zh-TW" altLang="en-US" sz="4400" b="1" dirty="0">
              <a:solidFill>
                <a:srgbClr val="002060"/>
              </a:solidFill>
            </a:endParaRPr>
          </a:p>
        </p:txBody>
      </p:sp>
      <p:sp>
        <p:nvSpPr>
          <p:cNvPr id="7" name="矩形 6">
            <a:extLst>
              <a:ext uri="{FF2B5EF4-FFF2-40B4-BE49-F238E27FC236}">
                <a16:creationId xmlns:a16="http://schemas.microsoft.com/office/drawing/2014/main" id="{13AC5FA0-8007-4C19-9D49-5A59128B7991}"/>
              </a:ext>
            </a:extLst>
          </p:cNvPr>
          <p:cNvSpPr/>
          <p:nvPr/>
        </p:nvSpPr>
        <p:spPr>
          <a:xfrm>
            <a:off x="971600" y="3429000"/>
            <a:ext cx="7920881" cy="646331"/>
          </a:xfrm>
          <a:prstGeom prst="rect">
            <a:avLst/>
          </a:prstGeom>
        </p:spPr>
        <p:txBody>
          <a:bodyPr wrap="square">
            <a:spAutoFit/>
          </a:bodyPr>
          <a:lstStyle/>
          <a:p>
            <a:pPr>
              <a:buClr>
                <a:schemeClr val="tx1"/>
              </a:buClr>
            </a:pPr>
            <a:r>
              <a:rPr lang="en-US" altLang="zh-TW" sz="3600" b="1" dirty="0">
                <a:solidFill>
                  <a:schemeClr val="accent3">
                    <a:lumMod val="75000"/>
                  </a:schemeClr>
                </a:solidFill>
                <a:latin typeface="微軟正黑體" pitchFamily="34" charset="-120"/>
                <a:ea typeface="微軟正黑體" pitchFamily="34" charset="-120"/>
              </a:rPr>
              <a:t>2.</a:t>
            </a:r>
            <a:r>
              <a:rPr lang="zh-TW" altLang="en-US" sz="3600" b="1" dirty="0">
                <a:solidFill>
                  <a:schemeClr val="accent3">
                    <a:lumMod val="75000"/>
                  </a:schemeClr>
                </a:solidFill>
                <a:latin typeface="微軟正黑體" pitchFamily="34" charset="-120"/>
                <a:ea typeface="微軟正黑體" pitchFamily="34" charset="-120"/>
              </a:rPr>
              <a:t>取得同意：</a:t>
            </a:r>
            <a:endParaRPr lang="en-US" altLang="zh-TW" sz="3600" b="1" dirty="0">
              <a:solidFill>
                <a:schemeClr val="accent3">
                  <a:lumMod val="75000"/>
                </a:schemeClr>
              </a:solidFill>
              <a:latin typeface="微軟正黑體" pitchFamily="34" charset="-120"/>
              <a:ea typeface="微軟正黑體" pitchFamily="34" charset="-120"/>
            </a:endParaRPr>
          </a:p>
        </p:txBody>
      </p:sp>
      <p:sp>
        <p:nvSpPr>
          <p:cNvPr id="2" name="矩形 1">
            <a:extLst>
              <a:ext uri="{FF2B5EF4-FFF2-40B4-BE49-F238E27FC236}">
                <a16:creationId xmlns:a16="http://schemas.microsoft.com/office/drawing/2014/main" id="{06B752E4-65E9-4CF9-8737-D9D080867634}"/>
              </a:ext>
            </a:extLst>
          </p:cNvPr>
          <p:cNvSpPr/>
          <p:nvPr/>
        </p:nvSpPr>
        <p:spPr>
          <a:xfrm>
            <a:off x="1322639" y="2089309"/>
            <a:ext cx="6984776" cy="959109"/>
          </a:xfrm>
          <a:prstGeom prst="rect">
            <a:avLst/>
          </a:prstGeom>
        </p:spPr>
        <p:txBody>
          <a:bodyPr wrap="square">
            <a:spAutoFit/>
          </a:bodyPr>
          <a:lstStyle/>
          <a:p>
            <a:pPr>
              <a:lnSpc>
                <a:spcPct val="150000"/>
              </a:lnSpc>
              <a:spcBef>
                <a:spcPts val="600"/>
              </a:spcBef>
              <a:buClr>
                <a:schemeClr val="tx1"/>
              </a:buClr>
            </a:pPr>
            <a:r>
              <a:rPr lang="zh-TW" altLang="en-US" sz="2000" dirty="0">
                <a:latin typeface="微軟正黑體" pitchFamily="34" charset="-120"/>
                <a:ea typeface="微軟正黑體" pitchFamily="34" charset="-120"/>
              </a:rPr>
              <a:t>由授課教師</a:t>
            </a:r>
            <a:r>
              <a:rPr lang="zh-TW" altLang="en-US" sz="2000" dirty="0">
                <a:solidFill>
                  <a:srgbClr val="0070C0"/>
                </a:solidFill>
                <a:latin typeface="微軟正黑體" pitchFamily="34" charset="-120"/>
                <a:ea typeface="微軟正黑體" pitchFamily="34" charset="-120"/>
              </a:rPr>
              <a:t>通知</a:t>
            </a:r>
            <a:r>
              <a:rPr lang="zh-TW" altLang="en-US" sz="2000" dirty="0">
                <a:latin typeface="微軟正黑體" pitchFamily="34" charset="-120"/>
                <a:ea typeface="微軟正黑體" pitchFamily="34" charset="-120"/>
              </a:rPr>
              <a:t>被觀課之學生及其家長，並由</a:t>
            </a:r>
            <a:r>
              <a:rPr lang="zh-TW" altLang="en-US" sz="2000" dirty="0">
                <a:solidFill>
                  <a:srgbClr val="0070C0"/>
                </a:solidFill>
                <a:latin typeface="微軟正黑體" pitchFamily="34" charset="-120"/>
                <a:ea typeface="微軟正黑體" pitchFamily="34" charset="-120"/>
              </a:rPr>
              <a:t>學校公告</a:t>
            </a:r>
            <a:r>
              <a:rPr lang="zh-TW" altLang="en-US" sz="2000" dirty="0">
                <a:latin typeface="微軟正黑體" pitchFamily="34" charset="-120"/>
                <a:ea typeface="微軟正黑體" pitchFamily="34" charset="-120"/>
              </a:rPr>
              <a:t>相關資訊，包含時間、地點、觀課對象及人數限制等。</a:t>
            </a:r>
            <a:endParaRPr lang="en-US" altLang="zh-TW" sz="2000" dirty="0">
              <a:solidFill>
                <a:srgbClr val="FF0000"/>
              </a:solidFill>
              <a:latin typeface="微軟正黑體" pitchFamily="34" charset="-120"/>
              <a:ea typeface="微軟正黑體" pitchFamily="34" charset="-120"/>
            </a:endParaRPr>
          </a:p>
        </p:txBody>
      </p:sp>
      <p:sp>
        <p:nvSpPr>
          <p:cNvPr id="6" name="矩形 5">
            <a:extLst>
              <a:ext uri="{FF2B5EF4-FFF2-40B4-BE49-F238E27FC236}">
                <a16:creationId xmlns:a16="http://schemas.microsoft.com/office/drawing/2014/main" id="{C188D1FB-974B-405C-AE6E-8D028ECB20DD}"/>
              </a:ext>
            </a:extLst>
          </p:cNvPr>
          <p:cNvSpPr/>
          <p:nvPr/>
        </p:nvSpPr>
        <p:spPr>
          <a:xfrm>
            <a:off x="1277634" y="4132768"/>
            <a:ext cx="7074786" cy="1273810"/>
          </a:xfrm>
          <a:prstGeom prst="rect">
            <a:avLst/>
          </a:prstGeom>
        </p:spPr>
        <p:txBody>
          <a:bodyPr wrap="square">
            <a:spAutoFit/>
          </a:bodyPr>
          <a:lstStyle/>
          <a:p>
            <a:pPr>
              <a:lnSpc>
                <a:spcPts val="3200"/>
              </a:lnSpc>
              <a:spcBef>
                <a:spcPts val="600"/>
              </a:spcBef>
              <a:buClr>
                <a:schemeClr val="tx1"/>
              </a:buClr>
            </a:pPr>
            <a:r>
              <a:rPr lang="zh-TW" altLang="en-US" sz="2000" dirty="0">
                <a:latin typeface="微軟正黑體" pitchFamily="34" charset="-120"/>
                <a:ea typeface="微軟正黑體" pitchFamily="34" charset="-120"/>
              </a:rPr>
              <a:t>觀課人員如需錄音、錄影需經授課教師同意；如需對學生拍照、錄音及錄影，須經</a:t>
            </a:r>
            <a:r>
              <a:rPr lang="zh-TW" altLang="en-US" sz="2000" dirty="0">
                <a:solidFill>
                  <a:srgbClr val="0070C0"/>
                </a:solidFill>
                <a:latin typeface="微軟正黑體" pitchFamily="34" charset="-120"/>
                <a:ea typeface="微軟正黑體" pitchFamily="34" charset="-120"/>
              </a:rPr>
              <a:t>學生及其家長同意</a:t>
            </a:r>
            <a:r>
              <a:rPr lang="zh-TW" altLang="en-US" sz="2000" dirty="0">
                <a:latin typeface="微軟正黑體" pitchFamily="34" charset="-120"/>
                <a:ea typeface="微軟正黑體" pitchFamily="34" charset="-120"/>
              </a:rPr>
              <a:t>；如需</a:t>
            </a:r>
            <a:r>
              <a:rPr lang="zh-TW" altLang="en-US" sz="2000" dirty="0">
                <a:solidFill>
                  <a:srgbClr val="0070C0"/>
                </a:solidFill>
                <a:latin typeface="微軟正黑體" pitchFamily="34" charset="-120"/>
                <a:ea typeface="微軟正黑體" pitchFamily="34" charset="-120"/>
              </a:rPr>
              <a:t>介入教學或將課堂直播公開</a:t>
            </a:r>
            <a:r>
              <a:rPr lang="zh-TW" altLang="en-US" sz="2000" dirty="0">
                <a:latin typeface="微軟正黑體" pitchFamily="34" charset="-120"/>
                <a:ea typeface="微軟正黑體" pitchFamily="34" charset="-120"/>
              </a:rPr>
              <a:t>，亦須經授課教師、學生及其家長同意。</a:t>
            </a:r>
            <a:endParaRPr lang="en-US" altLang="zh-TW" sz="2000" dirty="0">
              <a:latin typeface="微軟正黑體" pitchFamily="34" charset="-120"/>
              <a:ea typeface="微軟正黑體" pitchFamily="34" charset="-120"/>
            </a:endParaRPr>
          </a:p>
        </p:txBody>
      </p:sp>
    </p:spTree>
    <p:extLst>
      <p:ext uri="{BB962C8B-B14F-4D97-AF65-F5344CB8AC3E}">
        <p14:creationId xmlns:p14="http://schemas.microsoft.com/office/powerpoint/2010/main" val="207048752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043608" y="1539804"/>
            <a:ext cx="7488832" cy="665060"/>
          </a:xfrm>
        </p:spPr>
        <p:txBody>
          <a:bodyPr>
            <a:normAutofit/>
          </a:bodyPr>
          <a:lstStyle/>
          <a:p>
            <a:pPr marL="0" indent="0">
              <a:buClr>
                <a:schemeClr val="tx1"/>
              </a:buClr>
              <a:buNone/>
            </a:pPr>
            <a:r>
              <a:rPr lang="en-US" altLang="zh-TW" sz="3500" dirty="0">
                <a:solidFill>
                  <a:srgbClr val="FF0000"/>
                </a:solidFill>
                <a:latin typeface="微軟正黑體" pitchFamily="34" charset="-120"/>
                <a:ea typeface="微軟正黑體" pitchFamily="34" charset="-120"/>
              </a:rPr>
              <a:t>1.</a:t>
            </a:r>
            <a:r>
              <a:rPr lang="zh-TW" altLang="en-US" sz="3500" dirty="0">
                <a:solidFill>
                  <a:srgbClr val="FF0000"/>
                </a:solidFill>
                <a:latin typeface="微軟正黑體" pitchFamily="34" charset="-120"/>
                <a:ea typeface="微軟正黑體" pitchFamily="34" charset="-120"/>
              </a:rPr>
              <a:t>客觀原則</a:t>
            </a:r>
            <a:r>
              <a:rPr lang="zh-TW" altLang="en-US" sz="3500" dirty="0">
                <a:latin typeface="微軟正黑體" pitchFamily="34" charset="-120"/>
                <a:ea typeface="微軟正黑體" pitchFamily="34" charset="-120"/>
              </a:rPr>
              <a:t>：</a:t>
            </a:r>
            <a:endParaRPr lang="en-US" altLang="zh-TW" sz="3500" dirty="0">
              <a:latin typeface="微軟正黑體" pitchFamily="34" charset="-120"/>
              <a:ea typeface="微軟正黑體" pitchFamily="34" charset="-120"/>
            </a:endParaRPr>
          </a:p>
        </p:txBody>
      </p:sp>
      <p:sp>
        <p:nvSpPr>
          <p:cNvPr id="5" name="投影片編號版面配置區 4"/>
          <p:cNvSpPr>
            <a:spLocks noGrp="1"/>
          </p:cNvSpPr>
          <p:nvPr>
            <p:ph type="sldNum" sz="quarter" idx="4294967295"/>
          </p:nvPr>
        </p:nvSpPr>
        <p:spPr>
          <a:xfrm>
            <a:off x="8159750" y="6459538"/>
            <a:ext cx="984250" cy="365125"/>
          </a:xfrm>
        </p:spPr>
        <p:txBody>
          <a:bodyPr/>
          <a:lstStyle/>
          <a:p>
            <a:fld id="{A8B67E14-F284-4125-9F1B-60564082CD3B}" type="slidenum">
              <a:rPr lang="zh-TW" altLang="en-US" smtClean="0"/>
              <a:pPr/>
              <a:t>31</a:t>
            </a:fld>
            <a:endParaRPr lang="zh-TW" altLang="en-US"/>
          </a:p>
        </p:txBody>
      </p:sp>
      <p:sp>
        <p:nvSpPr>
          <p:cNvPr id="4" name="矩形 3">
            <a:extLst>
              <a:ext uri="{FF2B5EF4-FFF2-40B4-BE49-F238E27FC236}">
                <a16:creationId xmlns:a16="http://schemas.microsoft.com/office/drawing/2014/main" id="{8AC20809-F364-4A85-B391-63FA07DF2A81}"/>
              </a:ext>
            </a:extLst>
          </p:cNvPr>
          <p:cNvSpPr/>
          <p:nvPr/>
        </p:nvSpPr>
        <p:spPr>
          <a:xfrm>
            <a:off x="827584" y="476672"/>
            <a:ext cx="3570208" cy="769441"/>
          </a:xfrm>
          <a:prstGeom prst="rect">
            <a:avLst/>
          </a:prstGeom>
        </p:spPr>
        <p:txBody>
          <a:bodyPr wrap="none">
            <a:spAutoFit/>
          </a:bodyPr>
          <a:lstStyle/>
          <a:p>
            <a:r>
              <a:rPr lang="zh-TW" altLang="en-US" sz="4400" b="1" dirty="0">
                <a:solidFill>
                  <a:srgbClr val="002060"/>
                </a:solidFill>
                <a:latin typeface="微軟正黑體" pitchFamily="34" charset="-120"/>
                <a:ea typeface="微軟正黑體" pitchFamily="34" charset="-120"/>
                <a:cs typeface="Times New Roman" panose="02020603050405020304" pitchFamily="18" charset="0"/>
              </a:rPr>
              <a:t>觀課過程倫理</a:t>
            </a:r>
            <a:endParaRPr lang="zh-TW" altLang="en-US" sz="4400" b="1" dirty="0">
              <a:solidFill>
                <a:srgbClr val="002060"/>
              </a:solidFill>
            </a:endParaRPr>
          </a:p>
        </p:txBody>
      </p:sp>
      <p:sp>
        <p:nvSpPr>
          <p:cNvPr id="7" name="矩形 6">
            <a:extLst>
              <a:ext uri="{FF2B5EF4-FFF2-40B4-BE49-F238E27FC236}">
                <a16:creationId xmlns:a16="http://schemas.microsoft.com/office/drawing/2014/main" id="{13AC5FA0-8007-4C19-9D49-5A59128B7991}"/>
              </a:ext>
            </a:extLst>
          </p:cNvPr>
          <p:cNvSpPr/>
          <p:nvPr/>
        </p:nvSpPr>
        <p:spPr>
          <a:xfrm>
            <a:off x="1043608" y="3489257"/>
            <a:ext cx="7488831" cy="584775"/>
          </a:xfrm>
          <a:prstGeom prst="rect">
            <a:avLst/>
          </a:prstGeom>
        </p:spPr>
        <p:txBody>
          <a:bodyPr wrap="square">
            <a:spAutoFit/>
          </a:bodyPr>
          <a:lstStyle/>
          <a:p>
            <a:pPr>
              <a:buClr>
                <a:schemeClr val="tx1"/>
              </a:buClr>
            </a:pPr>
            <a:r>
              <a:rPr lang="en-US" altLang="zh-TW" sz="3200" b="1" dirty="0">
                <a:solidFill>
                  <a:srgbClr val="FF0000"/>
                </a:solidFill>
                <a:latin typeface="微軟正黑體" pitchFamily="34" charset="-120"/>
                <a:ea typeface="微軟正黑體" pitchFamily="34" charset="-120"/>
              </a:rPr>
              <a:t>2.</a:t>
            </a:r>
            <a:r>
              <a:rPr lang="zh-TW" altLang="en-US" sz="3200" b="1" dirty="0">
                <a:solidFill>
                  <a:srgbClr val="FF0000"/>
                </a:solidFill>
                <a:latin typeface="微軟正黑體" pitchFamily="34" charset="-120"/>
                <a:ea typeface="微軟正黑體" pitchFamily="34" charset="-120"/>
              </a:rPr>
              <a:t>不干擾原則</a:t>
            </a:r>
            <a:r>
              <a:rPr lang="zh-TW" altLang="en-US" sz="3200" b="1" dirty="0">
                <a:latin typeface="微軟正黑體" pitchFamily="34" charset="-120"/>
                <a:ea typeface="微軟正黑體" pitchFamily="34" charset="-120"/>
              </a:rPr>
              <a:t>：</a:t>
            </a:r>
            <a:endParaRPr lang="en-US" altLang="zh-TW" sz="3200" b="1" dirty="0">
              <a:latin typeface="微軟正黑體" pitchFamily="34" charset="-120"/>
              <a:ea typeface="微軟正黑體" pitchFamily="34" charset="-120"/>
            </a:endParaRPr>
          </a:p>
        </p:txBody>
      </p:sp>
      <p:sp>
        <p:nvSpPr>
          <p:cNvPr id="2" name="矩形 1">
            <a:extLst>
              <a:ext uri="{FF2B5EF4-FFF2-40B4-BE49-F238E27FC236}">
                <a16:creationId xmlns:a16="http://schemas.microsoft.com/office/drawing/2014/main" id="{DDE8E008-6544-42F7-B671-727CA476101E}"/>
              </a:ext>
            </a:extLst>
          </p:cNvPr>
          <p:cNvSpPr/>
          <p:nvPr/>
        </p:nvSpPr>
        <p:spPr>
          <a:xfrm>
            <a:off x="1331592" y="2050951"/>
            <a:ext cx="6698833" cy="959109"/>
          </a:xfrm>
          <a:prstGeom prst="rect">
            <a:avLst/>
          </a:prstGeom>
        </p:spPr>
        <p:txBody>
          <a:bodyPr wrap="square">
            <a:spAutoFit/>
          </a:bodyPr>
          <a:lstStyle/>
          <a:p>
            <a:pPr>
              <a:lnSpc>
                <a:spcPct val="150000"/>
              </a:lnSpc>
              <a:spcBef>
                <a:spcPts val="600"/>
              </a:spcBef>
              <a:buClr>
                <a:schemeClr val="tx1"/>
              </a:buClr>
            </a:pPr>
            <a:r>
              <a:rPr lang="zh-TW" altLang="en-US" sz="2000" dirty="0">
                <a:latin typeface="微軟正黑體" pitchFamily="34" charset="-120"/>
                <a:ea typeface="微軟正黑體" pitchFamily="34" charset="-120"/>
              </a:rPr>
              <a:t>觀課人員應本於專業素養，</a:t>
            </a:r>
            <a:r>
              <a:rPr lang="zh-TW" altLang="en-US" sz="2000" dirty="0">
                <a:solidFill>
                  <a:srgbClr val="0070C0"/>
                </a:solidFill>
                <a:latin typeface="微軟正黑體" pitchFamily="34" charset="-120"/>
                <a:ea typeface="微軟正黑體" pitchFamily="34" charset="-120"/>
              </a:rPr>
              <a:t>運用適切之觀察工具與技巧</a:t>
            </a:r>
            <a:r>
              <a:rPr lang="zh-TW" altLang="en-US" sz="2000" dirty="0">
                <a:latin typeface="微軟正黑體" pitchFamily="34" charset="-120"/>
                <a:ea typeface="微軟正黑體" pitchFamily="34" charset="-120"/>
              </a:rPr>
              <a:t>，關注教師教學與學生學習</a:t>
            </a:r>
            <a:endParaRPr lang="en-US" altLang="zh-TW" sz="2000" dirty="0">
              <a:solidFill>
                <a:srgbClr val="FF0000"/>
              </a:solidFill>
              <a:latin typeface="微軟正黑體" pitchFamily="34" charset="-120"/>
              <a:ea typeface="微軟正黑體" pitchFamily="34" charset="-120"/>
            </a:endParaRPr>
          </a:p>
        </p:txBody>
      </p:sp>
      <p:sp>
        <p:nvSpPr>
          <p:cNvPr id="6" name="矩形 5">
            <a:extLst>
              <a:ext uri="{FF2B5EF4-FFF2-40B4-BE49-F238E27FC236}">
                <a16:creationId xmlns:a16="http://schemas.microsoft.com/office/drawing/2014/main" id="{29E38C50-6950-4696-BA2A-DAFDEE08D3B1}"/>
              </a:ext>
            </a:extLst>
          </p:cNvPr>
          <p:cNvSpPr/>
          <p:nvPr/>
        </p:nvSpPr>
        <p:spPr>
          <a:xfrm>
            <a:off x="1331592" y="4045731"/>
            <a:ext cx="6048720" cy="497444"/>
          </a:xfrm>
          <a:prstGeom prst="rect">
            <a:avLst/>
          </a:prstGeom>
        </p:spPr>
        <p:txBody>
          <a:bodyPr wrap="square">
            <a:spAutoFit/>
          </a:bodyPr>
          <a:lstStyle/>
          <a:p>
            <a:pPr>
              <a:lnSpc>
                <a:spcPct val="150000"/>
              </a:lnSpc>
              <a:spcBef>
                <a:spcPts val="600"/>
              </a:spcBef>
              <a:buClr>
                <a:schemeClr val="tx1"/>
              </a:buClr>
            </a:pPr>
            <a:r>
              <a:rPr lang="zh-TW" altLang="en-US" sz="2000" dirty="0">
                <a:latin typeface="微軟正黑體" pitchFamily="34" charset="-120"/>
                <a:ea typeface="微軟正黑體" pitchFamily="34" charset="-120"/>
              </a:rPr>
              <a:t>觀課人員於觀課中不得干擾教師教學與學生學習</a:t>
            </a:r>
            <a:endParaRPr lang="en-US" altLang="zh-TW" sz="1400" dirty="0">
              <a:latin typeface="微軟正黑體" pitchFamily="34" charset="-120"/>
              <a:ea typeface="微軟正黑體" pitchFamily="34" charset="-120"/>
            </a:endParaRPr>
          </a:p>
        </p:txBody>
      </p:sp>
    </p:spTree>
    <p:extLst>
      <p:ext uri="{BB962C8B-B14F-4D97-AF65-F5344CB8AC3E}">
        <p14:creationId xmlns:p14="http://schemas.microsoft.com/office/powerpoint/2010/main" val="405241015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4294967295"/>
          </p:nvPr>
        </p:nvSpPr>
        <p:spPr>
          <a:xfrm>
            <a:off x="8159750" y="6459538"/>
            <a:ext cx="984250" cy="365125"/>
          </a:xfrm>
        </p:spPr>
        <p:txBody>
          <a:bodyPr/>
          <a:lstStyle/>
          <a:p>
            <a:fld id="{A8B67E14-F284-4125-9F1B-60564082CD3B}" type="slidenum">
              <a:rPr lang="zh-TW" altLang="en-US" smtClean="0"/>
              <a:pPr/>
              <a:t>32</a:t>
            </a:fld>
            <a:endParaRPr lang="zh-TW" altLang="en-US"/>
          </a:p>
        </p:txBody>
      </p:sp>
      <p:sp>
        <p:nvSpPr>
          <p:cNvPr id="4" name="矩形 3">
            <a:extLst>
              <a:ext uri="{FF2B5EF4-FFF2-40B4-BE49-F238E27FC236}">
                <a16:creationId xmlns:a16="http://schemas.microsoft.com/office/drawing/2014/main" id="{8AC20809-F364-4A85-B391-63FA07DF2A81}"/>
              </a:ext>
            </a:extLst>
          </p:cNvPr>
          <p:cNvSpPr/>
          <p:nvPr/>
        </p:nvSpPr>
        <p:spPr>
          <a:xfrm>
            <a:off x="827584" y="476672"/>
            <a:ext cx="3570208" cy="769441"/>
          </a:xfrm>
          <a:prstGeom prst="rect">
            <a:avLst/>
          </a:prstGeom>
        </p:spPr>
        <p:txBody>
          <a:bodyPr wrap="none">
            <a:spAutoFit/>
          </a:bodyPr>
          <a:lstStyle/>
          <a:p>
            <a:r>
              <a:rPr lang="zh-TW" altLang="en-US" sz="4400" b="1" dirty="0">
                <a:solidFill>
                  <a:srgbClr val="002060"/>
                </a:solidFill>
                <a:latin typeface="微軟正黑體" pitchFamily="34" charset="-120"/>
                <a:ea typeface="微軟正黑體" pitchFamily="34" charset="-120"/>
                <a:cs typeface="Times New Roman" panose="02020603050405020304" pitchFamily="18" charset="0"/>
              </a:rPr>
              <a:t>回饋會談倫理</a:t>
            </a:r>
            <a:endParaRPr lang="zh-TW" altLang="en-US" sz="4400" b="1" dirty="0">
              <a:solidFill>
                <a:srgbClr val="002060"/>
              </a:solidFill>
            </a:endParaRPr>
          </a:p>
        </p:txBody>
      </p:sp>
      <p:sp>
        <p:nvSpPr>
          <p:cNvPr id="6" name="內容版面配置區 2">
            <a:extLst>
              <a:ext uri="{FF2B5EF4-FFF2-40B4-BE49-F238E27FC236}">
                <a16:creationId xmlns:a16="http://schemas.microsoft.com/office/drawing/2014/main" id="{6EC1F1B0-395C-4789-A9E1-ABFAD4B5AB54}"/>
              </a:ext>
            </a:extLst>
          </p:cNvPr>
          <p:cNvSpPr txBox="1">
            <a:spLocks/>
          </p:cNvSpPr>
          <p:nvPr/>
        </p:nvSpPr>
        <p:spPr>
          <a:xfrm>
            <a:off x="1001793" y="1628801"/>
            <a:ext cx="7932076" cy="504056"/>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b="1"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chemeClr val="tx1"/>
              </a:buClr>
              <a:buFont typeface="Calibri" panose="020F0502020204030204" pitchFamily="34" charset="0"/>
              <a:buNone/>
            </a:pPr>
            <a:r>
              <a:rPr lang="en-US" altLang="zh-TW" sz="3200" dirty="0">
                <a:solidFill>
                  <a:srgbClr val="0070C0"/>
                </a:solidFill>
                <a:latin typeface="微軟正黑體" pitchFamily="34" charset="-120"/>
                <a:ea typeface="微軟正黑體" pitchFamily="34" charset="-120"/>
              </a:rPr>
              <a:t>1.</a:t>
            </a:r>
            <a:r>
              <a:rPr lang="zh-TW" altLang="en-US" sz="3200" dirty="0">
                <a:solidFill>
                  <a:srgbClr val="0070C0"/>
                </a:solidFill>
                <a:latin typeface="微軟正黑體" pitchFamily="34" charset="-120"/>
                <a:ea typeface="微軟正黑體" pitchFamily="34" charset="-120"/>
              </a:rPr>
              <a:t>專業對話原則</a:t>
            </a:r>
            <a:r>
              <a:rPr lang="zh-TW" altLang="en-US" sz="3200" dirty="0">
                <a:latin typeface="微軟正黑體" pitchFamily="34" charset="-120"/>
                <a:ea typeface="微軟正黑體" pitchFamily="34" charset="-120"/>
              </a:rPr>
              <a:t>：</a:t>
            </a:r>
          </a:p>
        </p:txBody>
      </p:sp>
      <p:sp>
        <p:nvSpPr>
          <p:cNvPr id="2" name="矩形 1">
            <a:extLst>
              <a:ext uri="{FF2B5EF4-FFF2-40B4-BE49-F238E27FC236}">
                <a16:creationId xmlns:a16="http://schemas.microsoft.com/office/drawing/2014/main" id="{1C34F089-1A15-454C-AE42-A729ED7AC7EF}"/>
              </a:ext>
            </a:extLst>
          </p:cNvPr>
          <p:cNvSpPr/>
          <p:nvPr/>
        </p:nvSpPr>
        <p:spPr>
          <a:xfrm>
            <a:off x="971600" y="3499671"/>
            <a:ext cx="7188150" cy="584775"/>
          </a:xfrm>
          <a:prstGeom prst="rect">
            <a:avLst/>
          </a:prstGeom>
        </p:spPr>
        <p:txBody>
          <a:bodyPr wrap="square">
            <a:spAutoFit/>
          </a:bodyPr>
          <a:lstStyle/>
          <a:p>
            <a:pPr>
              <a:buClr>
                <a:schemeClr val="tx1"/>
              </a:buClr>
            </a:pPr>
            <a:r>
              <a:rPr lang="en-US" altLang="zh-TW" sz="3200" b="1" dirty="0">
                <a:solidFill>
                  <a:srgbClr val="0070C0"/>
                </a:solidFill>
                <a:latin typeface="微軟正黑體" pitchFamily="34" charset="-120"/>
                <a:ea typeface="微軟正黑體" pitchFamily="34" charset="-120"/>
              </a:rPr>
              <a:t>2.</a:t>
            </a:r>
            <a:r>
              <a:rPr lang="zh-TW" altLang="en-US" sz="3200" b="1" dirty="0">
                <a:solidFill>
                  <a:srgbClr val="0070C0"/>
                </a:solidFill>
                <a:latin typeface="微軟正黑體" pitchFamily="34" charset="-120"/>
                <a:ea typeface="微軟正黑體" pitchFamily="34" charset="-120"/>
              </a:rPr>
              <a:t>權益保護原則</a:t>
            </a:r>
            <a:r>
              <a:rPr lang="zh-TW" altLang="en-US" sz="3200" b="1"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 </a:t>
            </a:r>
          </a:p>
        </p:txBody>
      </p:sp>
      <p:sp>
        <p:nvSpPr>
          <p:cNvPr id="3" name="矩形 2">
            <a:extLst>
              <a:ext uri="{FF2B5EF4-FFF2-40B4-BE49-F238E27FC236}">
                <a16:creationId xmlns:a16="http://schemas.microsoft.com/office/drawing/2014/main" id="{B62B090B-871E-4A76-840A-2A585536E3A2}"/>
              </a:ext>
            </a:extLst>
          </p:cNvPr>
          <p:cNvSpPr/>
          <p:nvPr/>
        </p:nvSpPr>
        <p:spPr>
          <a:xfrm>
            <a:off x="1371905" y="4077072"/>
            <a:ext cx="6768752" cy="1350241"/>
          </a:xfrm>
          <a:prstGeom prst="rect">
            <a:avLst/>
          </a:prstGeom>
        </p:spPr>
        <p:txBody>
          <a:bodyPr wrap="square">
            <a:spAutoFit/>
          </a:bodyPr>
          <a:lstStyle/>
          <a:p>
            <a:pPr>
              <a:lnSpc>
                <a:spcPts val="3400"/>
              </a:lnSpc>
              <a:spcBef>
                <a:spcPts val="600"/>
              </a:spcBef>
              <a:buClr>
                <a:schemeClr val="tx1"/>
              </a:buClr>
            </a:pPr>
            <a:r>
              <a:rPr lang="zh-TW" altLang="en-US" sz="2000" dirty="0">
                <a:latin typeface="微軟正黑體" pitchFamily="34" charset="-120"/>
                <a:ea typeface="微軟正黑體" pitchFamily="34" charset="-120"/>
              </a:rPr>
              <a:t>觀課人員</a:t>
            </a:r>
            <a:r>
              <a:rPr lang="zh-TW" altLang="en-US" sz="2000" dirty="0">
                <a:solidFill>
                  <a:srgbClr val="FF0000"/>
                </a:solidFill>
                <a:latin typeface="微軟正黑體" pitchFamily="34" charset="-120"/>
                <a:ea typeface="微軟正黑體" pitchFamily="34" charset="-120"/>
              </a:rPr>
              <a:t>不應使用未經同意取得之資料</a:t>
            </a:r>
            <a:r>
              <a:rPr lang="zh-TW" altLang="en-US" sz="2000" dirty="0">
                <a:latin typeface="微軟正黑體" pitchFamily="34" charset="-120"/>
                <a:ea typeface="微軟正黑體" pitchFamily="34" charset="-120"/>
              </a:rPr>
              <a:t>。若經觀課前取得</a:t>
            </a:r>
            <a:r>
              <a:rPr lang="zh-TW" altLang="en-US" sz="2000" dirty="0">
                <a:solidFill>
                  <a:srgbClr val="FF0000"/>
                </a:solidFill>
                <a:latin typeface="微軟正黑體" pitchFamily="34" charset="-120"/>
                <a:ea typeface="微軟正黑體" pitchFamily="34" charset="-120"/>
              </a:rPr>
              <a:t>同意範圍</a:t>
            </a:r>
            <a:r>
              <a:rPr lang="zh-TW" altLang="en-US" sz="2000" dirty="0">
                <a:latin typeface="微軟正黑體" pitchFamily="34" charset="-120"/>
                <a:ea typeface="微軟正黑體" pitchFamily="34" charset="-120"/>
              </a:rPr>
              <a:t>之資料，應適切使用並匿名處理，以維護授課教師及學生之著作權、智慧財產權等權益。</a:t>
            </a:r>
            <a:endParaRPr lang="en-US" altLang="zh-TW" sz="2000" dirty="0">
              <a:latin typeface="微軟正黑體" pitchFamily="34" charset="-120"/>
              <a:ea typeface="微軟正黑體" pitchFamily="34" charset="-120"/>
            </a:endParaRPr>
          </a:p>
        </p:txBody>
      </p:sp>
      <p:sp>
        <p:nvSpPr>
          <p:cNvPr id="7" name="矩形 6">
            <a:extLst>
              <a:ext uri="{FF2B5EF4-FFF2-40B4-BE49-F238E27FC236}">
                <a16:creationId xmlns:a16="http://schemas.microsoft.com/office/drawing/2014/main" id="{C79D03C8-ECC4-43A2-B2D6-BEDAB50B7D36}"/>
              </a:ext>
            </a:extLst>
          </p:cNvPr>
          <p:cNvSpPr/>
          <p:nvPr/>
        </p:nvSpPr>
        <p:spPr>
          <a:xfrm>
            <a:off x="1371905" y="2132857"/>
            <a:ext cx="7016519" cy="948465"/>
          </a:xfrm>
          <a:prstGeom prst="rect">
            <a:avLst/>
          </a:prstGeom>
        </p:spPr>
        <p:txBody>
          <a:bodyPr wrap="square">
            <a:spAutoFit/>
          </a:bodyPr>
          <a:lstStyle/>
          <a:p>
            <a:pPr>
              <a:lnSpc>
                <a:spcPts val="3500"/>
              </a:lnSpc>
              <a:spcBef>
                <a:spcPts val="600"/>
              </a:spcBef>
              <a:buClr>
                <a:schemeClr val="tx1"/>
              </a:buClr>
            </a:pPr>
            <a:r>
              <a:rPr lang="zh-TW" altLang="en-US" sz="2000" dirty="0">
                <a:latin typeface="微軟正黑體" pitchFamily="34" charset="-120"/>
                <a:ea typeface="微軟正黑體" pitchFamily="34" charset="-120"/>
              </a:rPr>
              <a:t>觀課人員於觀課後應本於蒐集的事實資料與授課教師專業對話與回饋，使授課教師與任教學生獲益。</a:t>
            </a:r>
            <a:endParaRPr lang="en-US" altLang="zh-TW" sz="2000" dirty="0">
              <a:solidFill>
                <a:srgbClr val="0070C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41387932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043608" y="1340768"/>
            <a:ext cx="7937500" cy="657225"/>
          </a:xfrm>
        </p:spPr>
        <p:txBody>
          <a:bodyPr>
            <a:normAutofit/>
          </a:bodyPr>
          <a:lstStyle/>
          <a:p>
            <a:pPr marL="360363" indent="-360363">
              <a:lnSpc>
                <a:spcPct val="100000"/>
              </a:lnSpc>
              <a:buClr>
                <a:schemeClr val="tx1"/>
              </a:buClr>
              <a:buFont typeface="Arial" panose="020B0604020202020204" pitchFamily="34" charset="0"/>
              <a:buChar char="•"/>
            </a:pPr>
            <a:r>
              <a:rPr lang="zh-TW" altLang="en-US" sz="2800" dirty="0">
                <a:solidFill>
                  <a:srgbClr val="FF0000"/>
                </a:solidFill>
                <a:latin typeface="微軟正黑體" pitchFamily="34" charset="-120"/>
                <a:ea typeface="微軟正黑體" pitchFamily="34" charset="-120"/>
              </a:rPr>
              <a:t>不干擾原則</a:t>
            </a:r>
            <a:r>
              <a:rPr lang="zh-TW" altLang="en-US" sz="2800" dirty="0">
                <a:latin typeface="微軟正黑體" pitchFamily="34" charset="-120"/>
                <a:ea typeface="微軟正黑體" pitchFamily="34" charset="-120"/>
              </a:rPr>
              <a:t>：</a:t>
            </a:r>
            <a:r>
              <a:rPr lang="zh-TW" altLang="en-US" sz="2000" b="0" dirty="0">
                <a:latin typeface="微軟正黑體" pitchFamily="34" charset="-120"/>
                <a:ea typeface="微軟正黑體" pitchFamily="34" charset="-120"/>
              </a:rPr>
              <a:t>（摘錄自</a:t>
            </a:r>
            <a:r>
              <a:rPr lang="en-US" altLang="zh-TW" sz="2000" b="0" dirty="0">
                <a:latin typeface="微軟正黑體" pitchFamily="34" charset="-120"/>
                <a:ea typeface="微軟正黑體" pitchFamily="34" charset="-120"/>
              </a:rPr>
              <a:t>OOO</a:t>
            </a:r>
            <a:r>
              <a:rPr lang="zh-TW" altLang="en-US" sz="2000" b="0" dirty="0">
                <a:latin typeface="微軟正黑體" pitchFamily="34" charset="-120"/>
                <a:ea typeface="微軟正黑體" pitchFamily="34" charset="-120"/>
              </a:rPr>
              <a:t>老師的</a:t>
            </a:r>
            <a:r>
              <a:rPr lang="en-US" altLang="zh-TW" sz="2000" b="0" dirty="0">
                <a:latin typeface="微軟正黑體" pitchFamily="34" charset="-120"/>
                <a:ea typeface="微軟正黑體" pitchFamily="34" charset="-120"/>
              </a:rPr>
              <a:t>Facebook</a:t>
            </a:r>
            <a:r>
              <a:rPr lang="zh-TW" altLang="en-US" sz="2000" b="0" dirty="0">
                <a:latin typeface="微軟正黑體" pitchFamily="34" charset="-120"/>
                <a:ea typeface="微軟正黑體" pitchFamily="34" charset="-120"/>
              </a:rPr>
              <a:t>動態）</a:t>
            </a:r>
            <a:endParaRPr lang="en-US" altLang="zh-TW" sz="2000" b="0" dirty="0">
              <a:latin typeface="微軟正黑體" pitchFamily="34" charset="-120"/>
              <a:ea typeface="微軟正黑體" pitchFamily="34" charset="-120"/>
            </a:endParaRPr>
          </a:p>
        </p:txBody>
      </p:sp>
      <p:sp>
        <p:nvSpPr>
          <p:cNvPr id="4" name="投影片編號版面配置區 3"/>
          <p:cNvSpPr>
            <a:spLocks noGrp="1"/>
          </p:cNvSpPr>
          <p:nvPr>
            <p:ph type="sldNum" sz="quarter" idx="4294967295"/>
          </p:nvPr>
        </p:nvSpPr>
        <p:spPr>
          <a:xfrm>
            <a:off x="8413750" y="6470650"/>
            <a:ext cx="730250" cy="274638"/>
          </a:xfrm>
        </p:spPr>
        <p:txBody>
          <a:bodyPr/>
          <a:lstStyle/>
          <a:p>
            <a:fld id="{A8B67E14-F284-4125-9F1B-60564082CD3B}" type="slidenum">
              <a:rPr lang="zh-TW" altLang="en-US" smtClean="0"/>
              <a:pPr/>
              <a:t>33</a:t>
            </a:fld>
            <a:endParaRPr lang="zh-TW" altLang="en-US" dirty="0"/>
          </a:p>
        </p:txBody>
      </p:sp>
      <p:sp>
        <p:nvSpPr>
          <p:cNvPr id="2" name="矩形 1">
            <a:extLst>
              <a:ext uri="{FF2B5EF4-FFF2-40B4-BE49-F238E27FC236}">
                <a16:creationId xmlns:a16="http://schemas.microsoft.com/office/drawing/2014/main" id="{FB33C72E-378C-4D9A-8F91-93CD3FE338C1}"/>
              </a:ext>
            </a:extLst>
          </p:cNvPr>
          <p:cNvSpPr/>
          <p:nvPr/>
        </p:nvSpPr>
        <p:spPr>
          <a:xfrm>
            <a:off x="927711" y="1916832"/>
            <a:ext cx="7344816" cy="4196405"/>
          </a:xfrm>
          <a:prstGeom prst="rect">
            <a:avLst/>
          </a:prstGeom>
        </p:spPr>
        <p:txBody>
          <a:bodyPr wrap="square">
            <a:spAutoFit/>
          </a:bodyPr>
          <a:lstStyle/>
          <a:p>
            <a:pPr>
              <a:lnSpc>
                <a:spcPts val="3200"/>
              </a:lnSpc>
            </a:pPr>
            <a:r>
              <a:rPr lang="zh-TW" altLang="zh-TW" dirty="0">
                <a:latin typeface="微軟正黑體" pitchFamily="34" charset="-120"/>
                <a:ea typeface="微軟正黑體" pitchFamily="34" charset="-120"/>
              </a:rPr>
              <a:t>我問個案班級學生</a:t>
            </a:r>
            <a:r>
              <a:rPr lang="en-US" altLang="zh-TW" dirty="0">
                <a:latin typeface="微軟正黑體" pitchFamily="34" charset="-120"/>
                <a:ea typeface="微軟正黑體" pitchFamily="34" charset="-120"/>
              </a:rPr>
              <a:t>R</a:t>
            </a:r>
            <a:r>
              <a:rPr lang="zh-TW" altLang="zh-TW" dirty="0">
                <a:latin typeface="微軟正黑體" pitchFamily="34" charset="-120"/>
                <a:ea typeface="微軟正黑體" pitchFamily="34" charset="-120"/>
              </a:rPr>
              <a:t>：「學校常有訪客嗎</a:t>
            </a:r>
            <a:r>
              <a:rPr lang="en-US" altLang="zh-TW" dirty="0">
                <a:latin typeface="微軟正黑體" pitchFamily="34" charset="-120"/>
                <a:ea typeface="微軟正黑體" pitchFamily="34" charset="-120"/>
              </a:rPr>
              <a:t>?</a:t>
            </a:r>
            <a:r>
              <a:rPr lang="zh-TW" altLang="zh-TW" dirty="0">
                <a:latin typeface="微軟正黑體" pitchFamily="34" charset="-120"/>
                <a:ea typeface="微軟正黑體" pitchFamily="34" charset="-120"/>
              </a:rPr>
              <a:t>」</a:t>
            </a:r>
          </a:p>
          <a:p>
            <a:pPr>
              <a:lnSpc>
                <a:spcPts val="3200"/>
              </a:lnSpc>
            </a:pPr>
            <a:r>
              <a:rPr lang="en-US" altLang="zh-TW" dirty="0">
                <a:latin typeface="微軟正黑體" pitchFamily="34" charset="-120"/>
                <a:ea typeface="微軟正黑體" pitchFamily="34" charset="-120"/>
              </a:rPr>
              <a:t>   R</a:t>
            </a:r>
            <a:r>
              <a:rPr lang="zh-TW" altLang="zh-TW" dirty="0">
                <a:latin typeface="微軟正黑體" pitchFamily="34" charset="-120"/>
                <a:ea typeface="微軟正黑體" pitchFamily="34" charset="-120"/>
              </a:rPr>
              <a:t>：「是的，蠻多的。」</a:t>
            </a:r>
          </a:p>
          <a:p>
            <a:pPr>
              <a:lnSpc>
                <a:spcPts val="3200"/>
              </a:lnSpc>
            </a:pPr>
            <a:r>
              <a:rPr lang="zh-TW" altLang="zh-TW" dirty="0">
                <a:latin typeface="微軟正黑體" pitchFamily="34" charset="-120"/>
                <a:ea typeface="微軟正黑體" pitchFamily="34" charset="-120"/>
              </a:rPr>
              <a:t>我：「他們會到教室來觀課嗎？」</a:t>
            </a:r>
          </a:p>
          <a:p>
            <a:pPr>
              <a:lnSpc>
                <a:spcPts val="3200"/>
              </a:lnSpc>
            </a:pPr>
            <a:r>
              <a:rPr lang="en-US" altLang="zh-TW" dirty="0">
                <a:latin typeface="微軟正黑體" pitchFamily="34" charset="-120"/>
                <a:ea typeface="微軟正黑體" pitchFamily="34" charset="-120"/>
              </a:rPr>
              <a:t>   R</a:t>
            </a:r>
            <a:r>
              <a:rPr lang="zh-TW" altLang="zh-TW" dirty="0">
                <a:latin typeface="微軟正黑體" pitchFamily="34" charset="-120"/>
                <a:ea typeface="微軟正黑體" pitchFamily="34" charset="-120"/>
              </a:rPr>
              <a:t>：「會，他們會進來問我們正做什麼？」</a:t>
            </a:r>
          </a:p>
          <a:p>
            <a:pPr>
              <a:lnSpc>
                <a:spcPts val="3200"/>
              </a:lnSpc>
            </a:pPr>
            <a:r>
              <a:rPr lang="zh-TW" altLang="zh-TW" dirty="0">
                <a:latin typeface="微軟正黑體" pitchFamily="34" charset="-120"/>
                <a:ea typeface="微軟正黑體" pitchFamily="34" charset="-120"/>
              </a:rPr>
              <a:t>我：「你如何反應？」</a:t>
            </a:r>
          </a:p>
          <a:p>
            <a:pPr>
              <a:lnSpc>
                <a:spcPts val="3200"/>
              </a:lnSpc>
            </a:pPr>
            <a:r>
              <a:rPr lang="en-US" altLang="zh-TW" dirty="0">
                <a:latin typeface="微軟正黑體" pitchFamily="34" charset="-120"/>
                <a:ea typeface="微軟正黑體" pitchFamily="34" charset="-120"/>
              </a:rPr>
              <a:t>   R</a:t>
            </a:r>
            <a:r>
              <a:rPr lang="zh-TW" altLang="zh-TW" dirty="0">
                <a:latin typeface="微軟正黑體" pitchFamily="34" charset="-120"/>
                <a:ea typeface="微軟正黑體" pitchFamily="34" charset="-120"/>
              </a:rPr>
              <a:t>：「我會回答他們，說正</a:t>
            </a:r>
            <a:r>
              <a:rPr lang="zh-TW" altLang="en-US" dirty="0">
                <a:latin typeface="微軟正黑體" pitchFamily="34" charset="-120"/>
                <a:ea typeface="微軟正黑體" pitchFamily="34" charset="-120"/>
              </a:rPr>
              <a:t>在</a:t>
            </a:r>
            <a:r>
              <a:rPr lang="zh-TW" altLang="zh-TW" dirty="0">
                <a:latin typeface="微軟正黑體" pitchFamily="34" charset="-120"/>
                <a:ea typeface="微軟正黑體" pitchFamily="34" charset="-120"/>
              </a:rPr>
              <a:t>上什麼課或進行什麼任務。」</a:t>
            </a:r>
          </a:p>
          <a:p>
            <a:pPr>
              <a:lnSpc>
                <a:spcPts val="3200"/>
              </a:lnSpc>
            </a:pPr>
            <a:r>
              <a:rPr lang="zh-TW" altLang="zh-TW" dirty="0">
                <a:latin typeface="微軟正黑體" pitchFamily="34" charset="-120"/>
                <a:ea typeface="微軟正黑體" pitchFamily="34" charset="-120"/>
              </a:rPr>
              <a:t>我問：「你對訪客來訪有什麼感受</a:t>
            </a:r>
            <a:r>
              <a:rPr lang="en-US" altLang="zh-TW" dirty="0">
                <a:latin typeface="微軟正黑體" pitchFamily="34" charset="-120"/>
                <a:ea typeface="微軟正黑體" pitchFamily="34" charset="-120"/>
              </a:rPr>
              <a:t>?</a:t>
            </a:r>
            <a:r>
              <a:rPr lang="zh-TW" altLang="zh-TW" dirty="0">
                <a:latin typeface="微軟正黑體" pitchFamily="34" charset="-120"/>
                <a:ea typeface="微軟正黑體" pitchFamily="34" charset="-120"/>
              </a:rPr>
              <a:t>」</a:t>
            </a:r>
          </a:p>
          <a:p>
            <a:pPr>
              <a:lnSpc>
                <a:spcPts val="3200"/>
              </a:lnSpc>
            </a:pPr>
            <a:r>
              <a:rPr lang="en-US" altLang="zh-TW" dirty="0">
                <a:latin typeface="微軟正黑體" pitchFamily="34" charset="-120"/>
                <a:ea typeface="微軟正黑體" pitchFamily="34" charset="-120"/>
              </a:rPr>
              <a:t>   R</a:t>
            </a:r>
            <a:r>
              <a:rPr lang="zh-TW" altLang="zh-TW" dirty="0">
                <a:latin typeface="微軟正黑體" pitchFamily="34" charset="-120"/>
                <a:ea typeface="微軟正黑體" pitchFamily="34" charset="-120"/>
              </a:rPr>
              <a:t>：「習慣了，還好，</a:t>
            </a:r>
            <a:r>
              <a:rPr lang="zh-TW" altLang="zh-TW" dirty="0">
                <a:solidFill>
                  <a:srgbClr val="FF0000"/>
                </a:solidFill>
                <a:latin typeface="微軟正黑體" pitchFamily="34" charset="-120"/>
                <a:ea typeface="微軟正黑體" pitchFamily="34" charset="-120"/>
              </a:rPr>
              <a:t>除了有時被打斷會跟不上老師談話</a:t>
            </a:r>
            <a:r>
              <a:rPr lang="zh-TW" altLang="zh-TW" dirty="0">
                <a:latin typeface="微軟正黑體" pitchFamily="34" charset="-120"/>
                <a:ea typeface="微軟正黑體" pitchFamily="34" charset="-120"/>
              </a:rPr>
              <a:t>…」</a:t>
            </a:r>
          </a:p>
          <a:p>
            <a:pPr>
              <a:lnSpc>
                <a:spcPts val="3200"/>
              </a:lnSpc>
            </a:pPr>
            <a:r>
              <a:rPr lang="zh-TW" altLang="zh-TW" dirty="0">
                <a:latin typeface="微軟正黑體" pitchFamily="34" charset="-120"/>
                <a:ea typeface="微軟正黑體" pitchFamily="34" charset="-120"/>
              </a:rPr>
              <a:t>我：「那你如何解決這個問題</a:t>
            </a:r>
            <a:r>
              <a:rPr lang="en-US" altLang="zh-TW" dirty="0">
                <a:latin typeface="微軟正黑體" pitchFamily="34" charset="-120"/>
                <a:ea typeface="微軟正黑體" pitchFamily="34" charset="-120"/>
              </a:rPr>
              <a:t>?</a:t>
            </a:r>
            <a:r>
              <a:rPr lang="zh-TW" altLang="zh-TW" dirty="0">
                <a:latin typeface="微軟正黑體" pitchFamily="34" charset="-120"/>
                <a:ea typeface="微軟正黑體" pitchFamily="34" charset="-120"/>
              </a:rPr>
              <a:t>」</a:t>
            </a:r>
          </a:p>
          <a:p>
            <a:pPr>
              <a:lnSpc>
                <a:spcPts val="3200"/>
              </a:lnSpc>
            </a:pPr>
            <a:r>
              <a:rPr lang="en-US" altLang="zh-TW" dirty="0">
                <a:latin typeface="微軟正黑體" pitchFamily="34" charset="-120"/>
                <a:ea typeface="微軟正黑體" pitchFamily="34" charset="-120"/>
              </a:rPr>
              <a:t>   R</a:t>
            </a:r>
            <a:r>
              <a:rPr lang="zh-TW" altLang="zh-TW" dirty="0">
                <a:latin typeface="微軟正黑體" pitchFamily="34" charset="-120"/>
                <a:ea typeface="微軟正黑體" pitchFamily="34" charset="-120"/>
              </a:rPr>
              <a:t>笑著說：「</a:t>
            </a:r>
            <a:r>
              <a:rPr lang="zh-TW" altLang="zh-TW" dirty="0">
                <a:solidFill>
                  <a:srgbClr val="FF0000"/>
                </a:solidFill>
                <a:latin typeface="微軟正黑體" pitchFamily="34" charset="-120"/>
                <a:ea typeface="微軟正黑體" pitchFamily="34" charset="-120"/>
              </a:rPr>
              <a:t>我盡快回答他，然後再問同學剛剛老師說了什麼</a:t>
            </a:r>
            <a:r>
              <a:rPr lang="zh-TW" altLang="zh-TW" dirty="0">
                <a:latin typeface="微軟正黑體" pitchFamily="34" charset="-120"/>
                <a:ea typeface="微軟正黑體" pitchFamily="34" charset="-120"/>
              </a:rPr>
              <a:t>…」</a:t>
            </a:r>
          </a:p>
        </p:txBody>
      </p:sp>
      <p:sp>
        <p:nvSpPr>
          <p:cNvPr id="5" name="矩形 4">
            <a:extLst>
              <a:ext uri="{FF2B5EF4-FFF2-40B4-BE49-F238E27FC236}">
                <a16:creationId xmlns:a16="http://schemas.microsoft.com/office/drawing/2014/main" id="{21AEDE4A-53B8-4B47-A1CC-E7C844D39AEF}"/>
              </a:ext>
            </a:extLst>
          </p:cNvPr>
          <p:cNvSpPr/>
          <p:nvPr/>
        </p:nvSpPr>
        <p:spPr>
          <a:xfrm>
            <a:off x="755576" y="390820"/>
            <a:ext cx="3262432" cy="707886"/>
          </a:xfrm>
          <a:prstGeom prst="rect">
            <a:avLst/>
          </a:prstGeom>
        </p:spPr>
        <p:txBody>
          <a:bodyPr wrap="none">
            <a:spAutoFit/>
          </a:bodyPr>
          <a:lstStyle/>
          <a:p>
            <a:r>
              <a:rPr lang="zh-TW" altLang="en-US" sz="4000" b="1" dirty="0">
                <a:solidFill>
                  <a:srgbClr val="002060"/>
                </a:solidFill>
                <a:latin typeface="微軟正黑體" pitchFamily="34" charset="-120"/>
                <a:ea typeface="微軟正黑體" pitchFamily="34" charset="-120"/>
                <a:cs typeface="Times New Roman" panose="02020603050405020304" pitchFamily="18" charset="0"/>
              </a:rPr>
              <a:t>觀課倫理實例</a:t>
            </a:r>
            <a:endParaRPr lang="zh-TW" altLang="en-US" sz="4000" b="1" dirty="0">
              <a:solidFill>
                <a:srgbClr val="002060"/>
              </a:solidFill>
            </a:endParaRPr>
          </a:p>
        </p:txBody>
      </p:sp>
    </p:spTree>
    <p:extLst>
      <p:ext uri="{BB962C8B-B14F-4D97-AF65-F5344CB8AC3E}">
        <p14:creationId xmlns:p14="http://schemas.microsoft.com/office/powerpoint/2010/main" val="365498913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C9413F3-6E65-432F-96DD-D071D9F4D4BB}"/>
              </a:ext>
            </a:extLst>
          </p:cNvPr>
          <p:cNvSpPr>
            <a:spLocks noGrp="1"/>
          </p:cNvSpPr>
          <p:nvPr>
            <p:ph idx="1"/>
          </p:nvPr>
        </p:nvSpPr>
        <p:spPr>
          <a:xfrm>
            <a:off x="3563888" y="593750"/>
            <a:ext cx="5009393" cy="3123282"/>
          </a:xfrm>
        </p:spPr>
        <p:txBody>
          <a:bodyPr>
            <a:normAutofit/>
          </a:bodyPr>
          <a:lstStyle/>
          <a:p>
            <a:pPr>
              <a:lnSpc>
                <a:spcPct val="100000"/>
              </a:lnSpc>
              <a:spcBef>
                <a:spcPts val="0"/>
              </a:spcBef>
              <a:spcAft>
                <a:spcPts val="0"/>
              </a:spcAft>
            </a:pPr>
            <a:r>
              <a:rPr lang="zh-TW" altLang="en-US" sz="6000" dirty="0">
                <a:solidFill>
                  <a:srgbClr val="002060"/>
                </a:solidFill>
                <a:latin typeface="微軟正黑體" pitchFamily="34" charset="-120"/>
                <a:ea typeface="微軟正黑體" pitchFamily="34" charset="-120"/>
              </a:rPr>
              <a:t>教師專業學習社群</a:t>
            </a:r>
            <a:endParaRPr lang="zh-TW" altLang="en-US" sz="6000" dirty="0">
              <a:solidFill>
                <a:srgbClr val="002060"/>
              </a:solidFill>
            </a:endParaRPr>
          </a:p>
        </p:txBody>
      </p:sp>
      <p:sp>
        <p:nvSpPr>
          <p:cNvPr id="5" name="文字版面配置區 4">
            <a:extLst>
              <a:ext uri="{FF2B5EF4-FFF2-40B4-BE49-F238E27FC236}">
                <a16:creationId xmlns:a16="http://schemas.microsoft.com/office/drawing/2014/main" id="{A56DA692-56BA-4F7A-96B0-1F5B47447ECF}"/>
              </a:ext>
            </a:extLst>
          </p:cNvPr>
          <p:cNvSpPr>
            <a:spLocks noGrp="1"/>
          </p:cNvSpPr>
          <p:nvPr>
            <p:ph type="body" sz="half" idx="2"/>
          </p:nvPr>
        </p:nvSpPr>
        <p:spPr/>
        <p:txBody>
          <a:bodyPr/>
          <a:lstStyle/>
          <a:p>
            <a:endParaRPr lang="zh-TW" altLang="en-US"/>
          </a:p>
        </p:txBody>
      </p:sp>
      <p:sp>
        <p:nvSpPr>
          <p:cNvPr id="4" name="標題 1">
            <a:extLst>
              <a:ext uri="{FF2B5EF4-FFF2-40B4-BE49-F238E27FC236}">
                <a16:creationId xmlns:a16="http://schemas.microsoft.com/office/drawing/2014/main" id="{9B912147-67B1-49E6-8475-08B882178743}"/>
              </a:ext>
            </a:extLst>
          </p:cNvPr>
          <p:cNvSpPr>
            <a:spLocks noGrp="1"/>
          </p:cNvSpPr>
          <p:nvPr>
            <p:ph type="title"/>
          </p:nvPr>
        </p:nvSpPr>
        <p:spPr>
          <a:xfrm>
            <a:off x="342900" y="594359"/>
            <a:ext cx="2400300" cy="2286000"/>
          </a:xfrm>
        </p:spPr>
        <p:txBody>
          <a:bodyPr>
            <a:normAutofit/>
          </a:bodyPr>
          <a:lstStyle/>
          <a:p>
            <a:pPr algn="ctr"/>
            <a:r>
              <a:rPr lang="en-US" altLang="zh-TW" sz="16600" dirty="0">
                <a:latin typeface="Eras Bold ITC" panose="020B0907030504020204" pitchFamily="34" charset="0"/>
                <a:cs typeface="Aharoni" panose="02010803020104030203" pitchFamily="2" charset="-79"/>
              </a:rPr>
              <a:t>2</a:t>
            </a:r>
            <a:endParaRPr lang="zh-TW" altLang="en-US" sz="16600" dirty="0">
              <a:latin typeface="Eras Bold ITC" panose="020B0907030504020204" pitchFamily="34" charset="0"/>
              <a:cs typeface="Aharoni" panose="02010803020104030203" pitchFamily="2" charset="-79"/>
            </a:endParaRPr>
          </a:p>
        </p:txBody>
      </p:sp>
    </p:spTree>
    <p:extLst>
      <p:ext uri="{BB962C8B-B14F-4D97-AF65-F5344CB8AC3E}">
        <p14:creationId xmlns:p14="http://schemas.microsoft.com/office/powerpoint/2010/main" val="2231961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2016F7-9051-9C48-AB9E-305A5F6352E6}"/>
              </a:ext>
            </a:extLst>
          </p:cNvPr>
          <p:cNvSpPr>
            <a:spLocks noGrp="1"/>
          </p:cNvSpPr>
          <p:nvPr>
            <p:ph type="title"/>
          </p:nvPr>
        </p:nvSpPr>
        <p:spPr>
          <a:xfrm>
            <a:off x="683568" y="260648"/>
            <a:ext cx="7543800" cy="986020"/>
          </a:xfrm>
        </p:spPr>
        <p:txBody>
          <a:bodyPr>
            <a:noAutofit/>
          </a:bodyPr>
          <a:lstStyle/>
          <a:p>
            <a:r>
              <a:rPr lang="zh-TW" altLang="zh-TW" sz="4000" dirty="0"/>
              <a:t>學推動新課綱檢視重點表（第</a:t>
            </a:r>
            <a:r>
              <a:rPr lang="en-US" altLang="zh-TW" sz="4000" dirty="0"/>
              <a:t>1</a:t>
            </a:r>
            <a:r>
              <a:rPr lang="zh-TW" altLang="zh-TW" sz="4000" dirty="0"/>
              <a:t>次）</a:t>
            </a:r>
            <a:endParaRPr lang="zh-TW" altLang="en-US" sz="4000" dirty="0"/>
          </a:p>
        </p:txBody>
      </p:sp>
      <p:pic>
        <p:nvPicPr>
          <p:cNvPr id="6" name="內容版面配置區 5">
            <a:extLst>
              <a:ext uri="{FF2B5EF4-FFF2-40B4-BE49-F238E27FC236}">
                <a16:creationId xmlns:a16="http://schemas.microsoft.com/office/drawing/2014/main" id="{913C5E7C-B760-43D8-8C8A-ED795786A812}"/>
              </a:ext>
            </a:extLst>
          </p:cNvPr>
          <p:cNvPicPr>
            <a:picLocks noGrp="1" noChangeAspect="1"/>
          </p:cNvPicPr>
          <p:nvPr>
            <p:ph idx="1"/>
          </p:nvPr>
        </p:nvPicPr>
        <p:blipFill>
          <a:blip r:embed="rId2"/>
          <a:stretch>
            <a:fillRect/>
          </a:stretch>
        </p:blipFill>
        <p:spPr>
          <a:xfrm>
            <a:off x="412718" y="1844824"/>
            <a:ext cx="8318563" cy="3554864"/>
          </a:xfrm>
        </p:spPr>
      </p:pic>
    </p:spTree>
    <p:extLst>
      <p:ext uri="{BB962C8B-B14F-4D97-AF65-F5344CB8AC3E}">
        <p14:creationId xmlns:p14="http://schemas.microsoft.com/office/powerpoint/2010/main" val="3473165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2836"/>
          <a:stretch/>
        </p:blipFill>
        <p:spPr bwMode="auto">
          <a:xfrm>
            <a:off x="1187624" y="116632"/>
            <a:ext cx="648072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74505" y="1052736"/>
            <a:ext cx="8794990" cy="50390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603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60337"/>
            <a:ext cx="8229600" cy="1143000"/>
          </a:xfrm>
        </p:spPr>
        <p:txBody>
          <a:bodyPr/>
          <a:lstStyle/>
          <a:p>
            <a:r>
              <a:rPr lang="zh-TW" altLang="zh-TW" sz="4000" b="1" dirty="0">
                <a:effectLst>
                  <a:outerShdw blurRad="38100" dist="38100" dir="2700000" algn="tl">
                    <a:srgbClr val="000000">
                      <a:alpha val="43137"/>
                    </a:srgbClr>
                  </a:outerShdw>
                </a:effectLst>
                <a:latin typeface="微軟正黑體" pitchFamily="34" charset="-120"/>
                <a:ea typeface="微軟正黑體" pitchFamily="34" charset="-120"/>
              </a:rPr>
              <a:t>教師專業學習社群</a:t>
            </a:r>
            <a:r>
              <a:rPr lang="zh-TW" altLang="en-US" sz="4000" b="1" dirty="0">
                <a:effectLst>
                  <a:outerShdw blurRad="38100" dist="38100" dir="2700000" algn="tl">
                    <a:srgbClr val="000000">
                      <a:alpha val="43137"/>
                    </a:srgbClr>
                  </a:outerShdw>
                </a:effectLst>
                <a:latin typeface="微軟正黑體" pitchFamily="34" charset="-120"/>
                <a:ea typeface="微軟正黑體" pitchFamily="34" charset="-120"/>
              </a:rPr>
              <a:t>的</a:t>
            </a:r>
            <a:r>
              <a:rPr lang="zh-TW" altLang="en-US" sz="4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類型</a:t>
            </a:r>
            <a:endParaRPr lang="zh-TW" altLang="en-US" sz="4000" dirty="0">
              <a:latin typeface="微軟正黑體" pitchFamily="34" charset="-120"/>
              <a:ea typeface="微軟正黑體" pitchFamily="34" charset="-120"/>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12776"/>
            <a:ext cx="7848872" cy="47478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387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DCF5D4-B70E-8447-ADE9-321EACB0475A}"/>
              </a:ext>
            </a:extLst>
          </p:cNvPr>
          <p:cNvSpPr>
            <a:spLocks noGrp="1"/>
          </p:cNvSpPr>
          <p:nvPr>
            <p:ph type="title"/>
          </p:nvPr>
        </p:nvSpPr>
        <p:spPr/>
        <p:txBody>
          <a:bodyPr>
            <a:normAutofit/>
          </a:bodyPr>
          <a:lstStyle/>
          <a:p>
            <a:r>
              <a:rPr lang="zh-TW" altLang="zh-TW"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臺南市「</a:t>
            </a:r>
            <a:r>
              <a:rPr lang="zh-TW" altLang="zh-TW"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3"/>
              </a:rPr>
              <a:t>教師專業學習社群</a:t>
            </a:r>
            <a:r>
              <a:rPr lang="zh-TW" altLang="zh-TW"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4" name="內容版面配置區 3">
            <a:extLst>
              <a:ext uri="{FF2B5EF4-FFF2-40B4-BE49-F238E27FC236}">
                <a16:creationId xmlns:a16="http://schemas.microsoft.com/office/drawing/2014/main" id="{D7695709-707B-D14D-A5E6-5221BDCE21F4}"/>
              </a:ext>
            </a:extLst>
          </p:cNvPr>
          <p:cNvGraphicFramePr>
            <a:graphicFrameLocks noGrp="1"/>
          </p:cNvGraphicFramePr>
          <p:nvPr>
            <p:ph idx="1"/>
            <p:extLst>
              <p:ext uri="{D42A27DB-BD31-4B8C-83A1-F6EECF244321}">
                <p14:modId xmlns:p14="http://schemas.microsoft.com/office/powerpoint/2010/main" val="218703289"/>
              </p:ext>
            </p:extLst>
          </p:nvPr>
        </p:nvGraphicFramePr>
        <p:xfrm>
          <a:off x="457200" y="1600200"/>
          <a:ext cx="8229600" cy="4983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72913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9290" y="1412774"/>
            <a:ext cx="3468687" cy="48593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622" y="1420295"/>
            <a:ext cx="3468687" cy="48593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457200" y="104957"/>
            <a:ext cx="8229600" cy="1143000"/>
          </a:xfrm>
        </p:spPr>
        <p:txBody>
          <a:bodyPr>
            <a:normAutofit/>
          </a:bodyPr>
          <a:lstStyle/>
          <a:p>
            <a:r>
              <a:rPr lang="zh-TW" altLang="en-US" b="1" dirty="0">
                <a:latin typeface="微軟正黑體" pitchFamily="34" charset="-120"/>
                <a:ea typeface="微軟正黑體" pitchFamily="34" charset="-120"/>
              </a:rPr>
              <a:t>教師專業學習社群</a:t>
            </a:r>
            <a:r>
              <a:rPr lang="zh-TW" altLang="en-US" b="1" dirty="0">
                <a:solidFill>
                  <a:srgbClr val="0000FF"/>
                </a:solidFill>
                <a:latin typeface="微軟正黑體" pitchFamily="34" charset="-120"/>
                <a:ea typeface="微軟正黑體" pitchFamily="34" charset="-120"/>
              </a:rPr>
              <a:t>運作方式</a:t>
            </a:r>
            <a:endParaRPr lang="zh-TW" altLang="en-US" dirty="0">
              <a:latin typeface="微軟正黑體" pitchFamily="34" charset="-120"/>
              <a:ea typeface="微軟正黑體" pitchFamily="34" charset="-120"/>
            </a:endParaRPr>
          </a:p>
        </p:txBody>
      </p:sp>
      <p:pic>
        <p:nvPicPr>
          <p:cNvPr id="4101"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40431" y="1435446"/>
            <a:ext cx="32102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4644008" y="1412776"/>
            <a:ext cx="3096344" cy="4813625"/>
          </a:xfrm>
          <a:prstGeom prst="rect">
            <a:avLst/>
          </a:prstGeom>
        </p:spPr>
        <p:txBody>
          <a:bodyPr wrap="square">
            <a:spAutoFit/>
          </a:bodyPr>
          <a:lstStyle/>
          <a:p>
            <a:pPr marL="457200" indent="-457200">
              <a:spcBef>
                <a:spcPct val="20000"/>
              </a:spcBef>
              <a:buClr>
                <a:srgbClr val="0000FF"/>
              </a:buClr>
              <a:buFont typeface="Wingdings" panose="05000000000000000000" pitchFamily="2" charset="2"/>
              <a:buChar char="ü"/>
            </a:pPr>
            <a:r>
              <a:rPr lang="zh-TW" altLang="zh-TW" sz="2600" dirty="0">
                <a:solidFill>
                  <a:srgbClr val="000000"/>
                </a:solidFill>
                <a:latin typeface="微軟正黑體" panose="020B0604030504040204" pitchFamily="34" charset="-120"/>
                <a:ea typeface="微軟正黑體" panose="020B0604030504040204" pitchFamily="34" charset="-120"/>
              </a:rPr>
              <a:t>新課程發展</a:t>
            </a:r>
            <a:r>
              <a:rPr lang="en-US" altLang="zh-TW" sz="2600" dirty="0">
                <a:solidFill>
                  <a:srgbClr val="000000"/>
                </a:solidFill>
                <a:latin typeface="微軟正黑體" panose="020B0604030504040204" pitchFamily="34" charset="-120"/>
                <a:ea typeface="微軟正黑體" panose="020B0604030504040204" pitchFamily="34" charset="-120"/>
              </a:rPr>
              <a:t>      </a:t>
            </a:r>
          </a:p>
          <a:p>
            <a:pPr marL="457200" indent="-457200">
              <a:spcBef>
                <a:spcPct val="20000"/>
              </a:spcBef>
              <a:buClr>
                <a:srgbClr val="0000FF"/>
              </a:buClr>
              <a:buFont typeface="Wingdings" panose="05000000000000000000" pitchFamily="2" charset="2"/>
              <a:buChar char="ü"/>
            </a:pPr>
            <a:r>
              <a:rPr lang="zh-TW" altLang="zh-TW" sz="2600" dirty="0">
                <a:solidFill>
                  <a:srgbClr val="000000"/>
                </a:solidFill>
                <a:latin typeface="微軟正黑體" panose="020B0604030504040204" pitchFamily="34" charset="-120"/>
                <a:ea typeface="微軟正黑體" panose="020B0604030504040204" pitchFamily="34" charset="-120"/>
              </a:rPr>
              <a:t>教學方法創新</a:t>
            </a:r>
            <a:r>
              <a:rPr lang="en-US" altLang="zh-TW" sz="2600" dirty="0">
                <a:solidFill>
                  <a:srgbClr val="000000"/>
                </a:solidFill>
                <a:latin typeface="微軟正黑體" panose="020B0604030504040204" pitchFamily="34" charset="-120"/>
                <a:ea typeface="微軟正黑體" panose="020B0604030504040204" pitchFamily="34" charset="-120"/>
              </a:rPr>
              <a:t>     </a:t>
            </a:r>
          </a:p>
          <a:p>
            <a:pPr marL="457200" indent="-457200">
              <a:spcBef>
                <a:spcPct val="20000"/>
              </a:spcBef>
              <a:buClr>
                <a:srgbClr val="0000FF"/>
              </a:buClr>
              <a:buFont typeface="Wingdings" panose="05000000000000000000" pitchFamily="2" charset="2"/>
              <a:buChar char="ü"/>
            </a:pPr>
            <a:r>
              <a:rPr lang="zh-TW" altLang="zh-TW" sz="2600" dirty="0">
                <a:solidFill>
                  <a:srgbClr val="000000"/>
                </a:solidFill>
                <a:latin typeface="微軟正黑體" panose="020B0604030504040204" pitchFamily="34" charset="-120"/>
                <a:ea typeface="微軟正黑體" panose="020B0604030504040204" pitchFamily="34" charset="-120"/>
              </a:rPr>
              <a:t>教學媒材研發</a:t>
            </a:r>
            <a:r>
              <a:rPr lang="en-US" altLang="zh-TW" sz="2600" dirty="0">
                <a:solidFill>
                  <a:srgbClr val="000000"/>
                </a:solidFill>
                <a:latin typeface="微軟正黑體" panose="020B0604030504040204" pitchFamily="34" charset="-120"/>
                <a:ea typeface="微軟正黑體" panose="020B0604030504040204" pitchFamily="34" charset="-120"/>
              </a:rPr>
              <a:t>    </a:t>
            </a:r>
          </a:p>
          <a:p>
            <a:pPr marL="457200" indent="-457200">
              <a:spcBef>
                <a:spcPct val="20000"/>
              </a:spcBef>
              <a:buClr>
                <a:srgbClr val="0000FF"/>
              </a:buClr>
              <a:buFont typeface="Wingdings" panose="05000000000000000000" pitchFamily="2" charset="2"/>
              <a:buChar char="ü"/>
            </a:pPr>
            <a:r>
              <a:rPr lang="zh-TW" altLang="zh-TW" sz="2600" dirty="0">
                <a:solidFill>
                  <a:srgbClr val="000000"/>
                </a:solidFill>
                <a:latin typeface="微軟正黑體" panose="020B0604030504040204" pitchFamily="34" charset="-120"/>
                <a:ea typeface="微軟正黑體" panose="020B0604030504040204" pitchFamily="34" charset="-120"/>
              </a:rPr>
              <a:t>行動研究</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457200" indent="-457200">
              <a:spcBef>
                <a:spcPct val="20000"/>
              </a:spcBef>
              <a:buClr>
                <a:srgbClr val="0000FF"/>
              </a:buClr>
              <a:buFont typeface="Wingdings" panose="05000000000000000000" pitchFamily="2" charset="2"/>
              <a:buChar char="ü"/>
            </a:pPr>
            <a:r>
              <a:rPr lang="zh-TW" altLang="en-US" sz="2600" dirty="0">
                <a:solidFill>
                  <a:srgbClr val="000000"/>
                </a:solidFill>
                <a:latin typeface="微軟正黑體" panose="020B0604030504040204" pitchFamily="34" charset="-120"/>
                <a:ea typeface="微軟正黑體" panose="020B0604030504040204" pitchFamily="34" charset="-120"/>
              </a:rPr>
              <a:t>共</a:t>
            </a:r>
            <a:r>
              <a:rPr lang="zh-TW" altLang="zh-TW" sz="2600" dirty="0">
                <a:solidFill>
                  <a:srgbClr val="000000"/>
                </a:solidFill>
                <a:latin typeface="微軟正黑體" panose="020B0604030504040204" pitchFamily="34" charset="-120"/>
                <a:ea typeface="微軟正黑體" panose="020B0604030504040204" pitchFamily="34" charset="-120"/>
              </a:rPr>
              <a:t>同備課</a:t>
            </a:r>
            <a:r>
              <a:rPr lang="en-US" altLang="zh-TW" sz="2600" dirty="0">
                <a:solidFill>
                  <a:srgbClr val="000000"/>
                </a:solidFill>
                <a:latin typeface="微軟正黑體" panose="020B0604030504040204" pitchFamily="34" charset="-120"/>
                <a:ea typeface="微軟正黑體" panose="020B0604030504040204" pitchFamily="34" charset="-120"/>
              </a:rPr>
              <a:t>        </a:t>
            </a:r>
          </a:p>
          <a:p>
            <a:pPr marL="457200" indent="-457200">
              <a:spcBef>
                <a:spcPct val="20000"/>
              </a:spcBef>
              <a:buClr>
                <a:srgbClr val="0000FF"/>
              </a:buClr>
              <a:buFont typeface="Wingdings" panose="05000000000000000000" pitchFamily="2" charset="2"/>
              <a:buChar char="ü"/>
            </a:pPr>
            <a:r>
              <a:rPr lang="zh-TW" altLang="zh-TW" sz="2600" dirty="0">
                <a:solidFill>
                  <a:srgbClr val="000000"/>
                </a:solidFill>
                <a:latin typeface="微軟正黑體" panose="020B0604030504040204" pitchFamily="34" charset="-120"/>
                <a:ea typeface="微軟正黑體" panose="020B0604030504040204" pitchFamily="34" charset="-120"/>
              </a:rPr>
              <a:t>同儕省思對話</a:t>
            </a:r>
            <a:r>
              <a:rPr lang="en-US" altLang="zh-TW" sz="2600" dirty="0">
                <a:solidFill>
                  <a:srgbClr val="000000"/>
                </a:solidFill>
                <a:latin typeface="微軟正黑體" panose="020B0604030504040204" pitchFamily="34" charset="-120"/>
                <a:ea typeface="微軟正黑體" panose="020B0604030504040204" pitchFamily="34" charset="-120"/>
              </a:rPr>
              <a:t>     </a:t>
            </a:r>
          </a:p>
          <a:p>
            <a:pPr marL="457200" indent="-457200">
              <a:spcBef>
                <a:spcPct val="20000"/>
              </a:spcBef>
              <a:buClr>
                <a:srgbClr val="0000FF"/>
              </a:buClr>
              <a:buFont typeface="Wingdings" panose="05000000000000000000" pitchFamily="2" charset="2"/>
              <a:buChar char="ü"/>
            </a:pPr>
            <a:r>
              <a:rPr lang="zh-TW" altLang="zh-TW" sz="2600" dirty="0">
                <a:solidFill>
                  <a:srgbClr val="000000"/>
                </a:solidFill>
                <a:latin typeface="微軟正黑體" panose="020B0604030504040204" pitchFamily="34" charset="-120"/>
                <a:ea typeface="微軟正黑體" panose="020B0604030504040204" pitchFamily="34" charset="-120"/>
              </a:rPr>
              <a:t>案例分析</a:t>
            </a:r>
            <a:r>
              <a:rPr lang="en-US" altLang="zh-TW" sz="2600" dirty="0">
                <a:solidFill>
                  <a:srgbClr val="000000"/>
                </a:solidFill>
                <a:latin typeface="微軟正黑體" panose="020B0604030504040204" pitchFamily="34" charset="-120"/>
                <a:ea typeface="微軟正黑體" panose="020B0604030504040204" pitchFamily="34" charset="-120"/>
              </a:rPr>
              <a:t>        </a:t>
            </a:r>
          </a:p>
          <a:p>
            <a:pPr marL="457200" indent="-457200">
              <a:spcBef>
                <a:spcPct val="20000"/>
              </a:spcBef>
              <a:buClr>
                <a:srgbClr val="0000FF"/>
              </a:buClr>
              <a:buFont typeface="Wingdings" panose="05000000000000000000" pitchFamily="2" charset="2"/>
              <a:buChar char="ü"/>
            </a:pPr>
            <a:r>
              <a:rPr lang="zh-TW" altLang="zh-TW" sz="2600" dirty="0">
                <a:solidFill>
                  <a:srgbClr val="000000"/>
                </a:solidFill>
                <a:latin typeface="微軟正黑體" panose="020B0604030504040204" pitchFamily="34" charset="-120"/>
                <a:ea typeface="微軟正黑體" panose="020B0604030504040204" pitchFamily="34" charset="-120"/>
              </a:rPr>
              <a:t>專業領域研討</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457200" indent="-457200">
              <a:spcBef>
                <a:spcPct val="20000"/>
              </a:spcBef>
              <a:buClr>
                <a:srgbClr val="0000FF"/>
              </a:buClr>
              <a:buFont typeface="Wingdings" panose="05000000000000000000" pitchFamily="2" charset="2"/>
              <a:buChar char="ü"/>
            </a:pPr>
            <a:r>
              <a:rPr lang="zh-TW" altLang="en-US" sz="2600" dirty="0">
                <a:solidFill>
                  <a:srgbClr val="000000"/>
                </a:solidFill>
                <a:latin typeface="微軟正黑體" panose="020B0604030504040204" pitchFamily="34" charset="-120"/>
                <a:ea typeface="微軟正黑體" panose="020B0604030504040204" pitchFamily="34" charset="-120"/>
              </a:rPr>
              <a:t>社群成果發表</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457200" indent="-457200">
              <a:spcBef>
                <a:spcPct val="20000"/>
              </a:spcBef>
              <a:buClr>
                <a:srgbClr val="0000FF"/>
              </a:buClr>
              <a:buFont typeface="Wingdings" panose="05000000000000000000" pitchFamily="2" charset="2"/>
              <a:buChar char="ü"/>
            </a:pPr>
            <a:r>
              <a:rPr lang="zh-TW" altLang="en-US" sz="2600" dirty="0">
                <a:solidFill>
                  <a:srgbClr val="000000"/>
                </a:solidFill>
                <a:latin typeface="微軟正黑體" panose="020B0604030504040204" pitchFamily="34" charset="-120"/>
                <a:ea typeface="微軟正黑體" panose="020B0604030504040204" pitchFamily="34" charset="-120"/>
                <a:sym typeface="Wingdings 2"/>
              </a:rPr>
              <a:t>其他</a:t>
            </a:r>
            <a:endParaRPr lang="zh-TW" altLang="en-US" sz="2600" dirty="0">
              <a:solidFill>
                <a:srgbClr val="000000"/>
              </a:solidFill>
              <a:latin typeface="微軟正黑體" panose="020B0604030504040204" pitchFamily="34" charset="-120"/>
              <a:ea typeface="微軟正黑體" panose="020B0604030504040204" pitchFamily="34" charset="-120"/>
            </a:endParaRPr>
          </a:p>
        </p:txBody>
      </p:sp>
      <p:pic>
        <p:nvPicPr>
          <p:cNvPr id="20" name="圖片 19"/>
          <p:cNvPicPr>
            <a:picLocks noChangeAspect="1"/>
          </p:cNvPicPr>
          <p:nvPr/>
        </p:nvPicPr>
        <p:blipFill>
          <a:blip r:embed="rId4" cstate="print">
            <a:duotone>
              <a:prstClr val="black"/>
              <a:schemeClr val="accent2">
                <a:lumMod val="50000"/>
                <a:tint val="45000"/>
                <a:satMod val="400000"/>
              </a:schemeClr>
            </a:duotone>
          </a:blip>
          <a:stretch>
            <a:fillRect/>
          </a:stretch>
        </p:blipFill>
        <p:spPr>
          <a:xfrm rot="21114936" flipV="1">
            <a:off x="864041" y="1097148"/>
            <a:ext cx="661270" cy="661270"/>
          </a:xfrm>
          <a:prstGeom prst="rect">
            <a:avLst/>
          </a:prstGeom>
        </p:spPr>
      </p:pic>
      <p:pic>
        <p:nvPicPr>
          <p:cNvPr id="21" name="圖片 20"/>
          <p:cNvPicPr>
            <a:picLocks noChangeAspect="1"/>
          </p:cNvPicPr>
          <p:nvPr/>
        </p:nvPicPr>
        <p:blipFill>
          <a:blip r:embed="rId4" cstate="print">
            <a:duotone>
              <a:prstClr val="black"/>
              <a:schemeClr val="accent2">
                <a:lumMod val="50000"/>
                <a:tint val="45000"/>
                <a:satMod val="400000"/>
              </a:schemeClr>
            </a:duotone>
          </a:blip>
          <a:stretch>
            <a:fillRect/>
          </a:stretch>
        </p:blipFill>
        <p:spPr>
          <a:xfrm rot="5180104" flipV="1">
            <a:off x="7595770" y="1103599"/>
            <a:ext cx="661270" cy="661270"/>
          </a:xfrm>
          <a:prstGeom prst="rect">
            <a:avLst/>
          </a:prstGeom>
        </p:spPr>
      </p:pic>
    </p:spTree>
    <p:extLst>
      <p:ext uri="{BB962C8B-B14F-4D97-AF65-F5344CB8AC3E}">
        <p14:creationId xmlns:p14="http://schemas.microsoft.com/office/powerpoint/2010/main" val="865865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A831C11-C5D8-4043-90F9-D54EDBD5F32F}"/>
              </a:ext>
            </a:extLst>
          </p:cNvPr>
          <p:cNvPicPr>
            <a:picLocks noChangeAspect="1"/>
          </p:cNvPicPr>
          <p:nvPr/>
        </p:nvPicPr>
        <p:blipFill>
          <a:blip r:embed="rId2"/>
          <a:stretch>
            <a:fillRect/>
          </a:stretch>
        </p:blipFill>
        <p:spPr>
          <a:xfrm>
            <a:off x="683568" y="1411394"/>
            <a:ext cx="5466155" cy="4822289"/>
          </a:xfrm>
          <a:prstGeom prst="rect">
            <a:avLst/>
          </a:prstGeom>
        </p:spPr>
      </p:pic>
      <p:sp>
        <p:nvSpPr>
          <p:cNvPr id="6" name="標題 1">
            <a:extLst>
              <a:ext uri="{FF2B5EF4-FFF2-40B4-BE49-F238E27FC236}">
                <a16:creationId xmlns:a16="http://schemas.microsoft.com/office/drawing/2014/main" id="{2E99169C-F961-4D40-8BD6-008D4C63C003}"/>
              </a:ext>
            </a:extLst>
          </p:cNvPr>
          <p:cNvSpPr txBox="1">
            <a:spLocks/>
          </p:cNvSpPr>
          <p:nvPr/>
        </p:nvSpPr>
        <p:spPr>
          <a:xfrm>
            <a:off x="899592" y="260648"/>
            <a:ext cx="7740860" cy="1143000"/>
          </a:xfrm>
          <a:prstGeom prst="rect">
            <a:avLst/>
          </a:prstGeom>
        </p:spPr>
        <p:txBody>
          <a:bodyPr anchor="ctr">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4000" dirty="0">
                <a:solidFill>
                  <a:srgbClr val="002060"/>
                </a:solidFill>
                <a:latin typeface="微軟正黑體" pitchFamily="34" charset="-120"/>
                <a:ea typeface="微軟正黑體" pitchFamily="34" charset="-120"/>
              </a:rPr>
              <a:t>第一次重點檢視</a:t>
            </a:r>
            <a:endParaRPr lang="zh-TW" altLang="en-US" dirty="0">
              <a:solidFill>
                <a:srgbClr val="002060"/>
              </a:solidFill>
              <a:latin typeface="微軟正黑體" pitchFamily="34" charset="-120"/>
              <a:ea typeface="微軟正黑體" pitchFamily="34" charset="-120"/>
            </a:endParaRPr>
          </a:p>
        </p:txBody>
      </p:sp>
      <p:grpSp>
        <p:nvGrpSpPr>
          <p:cNvPr id="10" name="群組 9">
            <a:extLst>
              <a:ext uri="{FF2B5EF4-FFF2-40B4-BE49-F238E27FC236}">
                <a16:creationId xmlns:a16="http://schemas.microsoft.com/office/drawing/2014/main" id="{40042DF3-989C-4BC1-B3E1-91B8BA309C77}"/>
              </a:ext>
            </a:extLst>
          </p:cNvPr>
          <p:cNvGrpSpPr/>
          <p:nvPr/>
        </p:nvGrpSpPr>
        <p:grpSpPr>
          <a:xfrm>
            <a:off x="6444208" y="1685449"/>
            <a:ext cx="2561066" cy="369332"/>
            <a:chOff x="6444208" y="1685449"/>
            <a:chExt cx="2561066" cy="369332"/>
          </a:xfrm>
        </p:grpSpPr>
        <p:pic>
          <p:nvPicPr>
            <p:cNvPr id="8" name="圖形 7" descr="有向左箭號的圓圈">
              <a:extLst>
                <a:ext uri="{FF2B5EF4-FFF2-40B4-BE49-F238E27FC236}">
                  <a16:creationId xmlns:a16="http://schemas.microsoft.com/office/drawing/2014/main" id="{C86B922E-D8E1-47FF-87D3-97B7F7A7243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4208" y="1744115"/>
              <a:ext cx="252000" cy="252000"/>
            </a:xfrm>
            <a:prstGeom prst="rect">
              <a:avLst/>
            </a:prstGeom>
          </p:spPr>
        </p:pic>
        <p:sp>
          <p:nvSpPr>
            <p:cNvPr id="9" name="文字方塊 8">
              <a:extLst>
                <a:ext uri="{FF2B5EF4-FFF2-40B4-BE49-F238E27FC236}">
                  <a16:creationId xmlns:a16="http://schemas.microsoft.com/office/drawing/2014/main" id="{3206A645-5184-4B2B-B4C0-B36567B9267C}"/>
                </a:ext>
              </a:extLst>
            </p:cNvPr>
            <p:cNvSpPr txBox="1"/>
            <p:nvPr/>
          </p:nvSpPr>
          <p:spPr>
            <a:xfrm>
              <a:off x="6696208" y="1685449"/>
              <a:ext cx="2309066" cy="369332"/>
            </a:xfrm>
            <a:prstGeom prst="rect">
              <a:avLst/>
            </a:prstGeom>
            <a:noFill/>
          </p:spPr>
          <p:txBody>
            <a:bodyPr wrap="square" rtlCol="0">
              <a:spAutoFit/>
            </a:bodyPr>
            <a:lstStyle/>
            <a:p>
              <a:r>
                <a:rPr lang="zh-TW" altLang="en-US" b="1" dirty="0">
                  <a:latin typeface="微軟正黑體" panose="020B0604030504040204" pitchFamily="34" charset="-128"/>
                  <a:ea typeface="微軟正黑體" panose="020B0604030504040204" pitchFamily="34" charset="-128"/>
                </a:rPr>
                <a:t>延至</a:t>
              </a:r>
              <a:r>
                <a:rPr lang="en-US" altLang="zh-TW" b="1" dirty="0">
                  <a:solidFill>
                    <a:srgbClr val="0000FF"/>
                  </a:solidFill>
                  <a:latin typeface="微軟正黑體" panose="020B0604030504040204" pitchFamily="34" charset="-128"/>
                  <a:ea typeface="微軟正黑體" panose="020B0604030504040204" pitchFamily="34" charset="-128"/>
                </a:rPr>
                <a:t>10/18</a:t>
              </a:r>
              <a:r>
                <a:rPr lang="zh-TW" altLang="en-US" b="1" dirty="0">
                  <a:solidFill>
                    <a:srgbClr val="0000FF"/>
                  </a:solidFill>
                  <a:latin typeface="微軟正黑體" panose="020B0604030504040204" pitchFamily="34" charset="-128"/>
                  <a:ea typeface="微軟正黑體" panose="020B0604030504040204" pitchFamily="34" charset="-128"/>
                </a:rPr>
                <a:t>（五）</a:t>
              </a:r>
            </a:p>
          </p:txBody>
        </p:sp>
      </p:grpSp>
      <p:pic>
        <p:nvPicPr>
          <p:cNvPr id="11" name="圖片 10">
            <a:extLst>
              <a:ext uri="{FF2B5EF4-FFF2-40B4-BE49-F238E27FC236}">
                <a16:creationId xmlns:a16="http://schemas.microsoft.com/office/drawing/2014/main" id="{45FD6C79-E6C6-45DE-AE2D-571D5B074062}"/>
              </a:ext>
            </a:extLst>
          </p:cNvPr>
          <p:cNvPicPr>
            <a:picLocks noChangeAspect="1"/>
          </p:cNvPicPr>
          <p:nvPr/>
        </p:nvPicPr>
        <p:blipFill>
          <a:blip r:embed="rId5"/>
          <a:stretch>
            <a:fillRect/>
          </a:stretch>
        </p:blipFill>
        <p:spPr>
          <a:xfrm>
            <a:off x="6505960" y="2757379"/>
            <a:ext cx="2248246" cy="1570890"/>
          </a:xfrm>
          <a:prstGeom prst="rect">
            <a:avLst/>
          </a:prstGeom>
        </p:spPr>
      </p:pic>
      <p:grpSp>
        <p:nvGrpSpPr>
          <p:cNvPr id="13" name="群組 12">
            <a:extLst>
              <a:ext uri="{FF2B5EF4-FFF2-40B4-BE49-F238E27FC236}">
                <a16:creationId xmlns:a16="http://schemas.microsoft.com/office/drawing/2014/main" id="{880B29C1-DEAA-415D-94F8-64F8539D5DB4}"/>
              </a:ext>
            </a:extLst>
          </p:cNvPr>
          <p:cNvGrpSpPr/>
          <p:nvPr/>
        </p:nvGrpSpPr>
        <p:grpSpPr>
          <a:xfrm>
            <a:off x="6440780" y="2288570"/>
            <a:ext cx="2561066" cy="369332"/>
            <a:chOff x="6444208" y="1685449"/>
            <a:chExt cx="2561066" cy="369332"/>
          </a:xfrm>
        </p:grpSpPr>
        <p:pic>
          <p:nvPicPr>
            <p:cNvPr id="14" name="圖形 13" descr="有向左箭號的圓圈">
              <a:extLst>
                <a:ext uri="{FF2B5EF4-FFF2-40B4-BE49-F238E27FC236}">
                  <a16:creationId xmlns:a16="http://schemas.microsoft.com/office/drawing/2014/main" id="{0C815D7F-B746-4279-A6CD-176A7F55F9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4208" y="1744115"/>
              <a:ext cx="252000" cy="252000"/>
            </a:xfrm>
            <a:prstGeom prst="rect">
              <a:avLst/>
            </a:prstGeom>
          </p:spPr>
        </p:pic>
        <p:sp>
          <p:nvSpPr>
            <p:cNvPr id="15" name="文字方塊 14">
              <a:extLst>
                <a:ext uri="{FF2B5EF4-FFF2-40B4-BE49-F238E27FC236}">
                  <a16:creationId xmlns:a16="http://schemas.microsoft.com/office/drawing/2014/main" id="{8587790A-2339-425C-9BD6-0F56680D0CC6}"/>
                </a:ext>
              </a:extLst>
            </p:cNvPr>
            <p:cNvSpPr txBox="1"/>
            <p:nvPr/>
          </p:nvSpPr>
          <p:spPr>
            <a:xfrm>
              <a:off x="6696208" y="1685449"/>
              <a:ext cx="2309066" cy="369332"/>
            </a:xfrm>
            <a:prstGeom prst="rect">
              <a:avLst/>
            </a:prstGeom>
            <a:noFill/>
          </p:spPr>
          <p:txBody>
            <a:bodyPr wrap="square" rtlCol="0">
              <a:spAutoFit/>
            </a:bodyPr>
            <a:lstStyle/>
            <a:p>
              <a:r>
                <a:rPr lang="zh-TW" altLang="en-US" b="1" dirty="0">
                  <a:latin typeface="微軟正黑體" panose="020B0604030504040204" pitchFamily="34" charset="-128"/>
                  <a:ea typeface="微軟正黑體" panose="020B0604030504040204" pitchFamily="34" charset="-128"/>
                </a:rPr>
                <a:t>截至</a:t>
              </a:r>
              <a:r>
                <a:rPr lang="en-US" altLang="zh-TW" b="1" dirty="0">
                  <a:solidFill>
                    <a:srgbClr val="0000FF"/>
                  </a:solidFill>
                  <a:latin typeface="微軟正黑體" panose="020B0604030504040204" pitchFamily="34" charset="-128"/>
                  <a:ea typeface="微軟正黑體" panose="020B0604030504040204" pitchFamily="34" charset="-128"/>
                </a:rPr>
                <a:t>10/1</a:t>
              </a:r>
              <a:r>
                <a:rPr lang="zh-TW" altLang="en-US" b="1" dirty="0">
                  <a:solidFill>
                    <a:srgbClr val="0000FF"/>
                  </a:solidFill>
                  <a:latin typeface="微軟正黑體" panose="020B0604030504040204" pitchFamily="34" charset="-128"/>
                  <a:ea typeface="微軟正黑體" panose="020B0604030504040204" pitchFamily="34" charset="-128"/>
                </a:rPr>
                <a:t>（二）</a:t>
              </a:r>
            </a:p>
          </p:txBody>
        </p:sp>
      </p:grpSp>
    </p:spTree>
    <p:extLst>
      <p:ext uri="{BB962C8B-B14F-4D97-AF65-F5344CB8AC3E}">
        <p14:creationId xmlns:p14="http://schemas.microsoft.com/office/powerpoint/2010/main" val="386881741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332656"/>
            <a:ext cx="8229600" cy="1143000"/>
          </a:xfrm>
        </p:spPr>
        <p:txBody>
          <a:bodyPr anchor="ctr">
            <a:normAutofit/>
          </a:bodyPr>
          <a:lstStyle/>
          <a:p>
            <a:r>
              <a:rPr lang="zh-TW" altLang="en-US" sz="4000" b="1" dirty="0">
                <a:solidFill>
                  <a:prstClr val="black"/>
                </a:solidFill>
                <a:latin typeface="微軟正黑體" pitchFamily="34" charset="-120"/>
                <a:ea typeface="微軟正黑體" pitchFamily="34" charset="-120"/>
              </a:rPr>
              <a:t>教師專業學習社群的</a:t>
            </a:r>
            <a:r>
              <a:rPr lang="zh-TW" altLang="en-US" sz="4000" b="1" dirty="0">
                <a:solidFill>
                  <a:srgbClr val="0000FF"/>
                </a:solidFill>
                <a:latin typeface="微軟正黑體" pitchFamily="34" charset="-120"/>
                <a:ea typeface="微軟正黑體" pitchFamily="34" charset="-120"/>
              </a:rPr>
              <a:t>期程</a:t>
            </a:r>
            <a:r>
              <a:rPr lang="zh-TW" altLang="zh-TW" sz="4000" b="1" dirty="0">
                <a:solidFill>
                  <a:srgbClr val="0000FF"/>
                </a:solidFill>
                <a:latin typeface="微軟正黑體" pitchFamily="34" charset="-120"/>
                <a:ea typeface="微軟正黑體" pitchFamily="34" charset="-120"/>
              </a:rPr>
              <a:t>規畫</a:t>
            </a:r>
            <a:endParaRPr lang="zh-TW" altLang="en-US" sz="4000" dirty="0">
              <a:latin typeface="微軟正黑體" pitchFamily="34" charset="-120"/>
              <a:ea typeface="微軟正黑體" pitchFamily="34" charset="-120"/>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971600" y="1475656"/>
            <a:ext cx="7469717" cy="439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299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向右箭號 7">
            <a:extLst>
              <a:ext uri="{FF2B5EF4-FFF2-40B4-BE49-F238E27FC236}">
                <a16:creationId xmlns:a16="http://schemas.microsoft.com/office/drawing/2014/main" id="{D31E2DB7-B787-854C-BCC2-FF585ED35DEB}"/>
              </a:ext>
            </a:extLst>
          </p:cNvPr>
          <p:cNvSpPr/>
          <p:nvPr/>
        </p:nvSpPr>
        <p:spPr>
          <a:xfrm>
            <a:off x="859489" y="1693669"/>
            <a:ext cx="7897369" cy="1512168"/>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6" name="群組 15">
            <a:extLst>
              <a:ext uri="{FF2B5EF4-FFF2-40B4-BE49-F238E27FC236}">
                <a16:creationId xmlns:a16="http://schemas.microsoft.com/office/drawing/2014/main" id="{7FC20B5F-98C4-5E47-9CE5-4B31E42CA9FD}"/>
              </a:ext>
            </a:extLst>
          </p:cNvPr>
          <p:cNvGrpSpPr/>
          <p:nvPr/>
        </p:nvGrpSpPr>
        <p:grpSpPr>
          <a:xfrm>
            <a:off x="630398" y="2214494"/>
            <a:ext cx="1558880" cy="2405326"/>
            <a:chOff x="924888" y="3137292"/>
            <a:chExt cx="1558880" cy="2405326"/>
          </a:xfrm>
        </p:grpSpPr>
        <p:grpSp>
          <p:nvGrpSpPr>
            <p:cNvPr id="13" name="群組 12">
              <a:extLst>
                <a:ext uri="{FF2B5EF4-FFF2-40B4-BE49-F238E27FC236}">
                  <a16:creationId xmlns:a16="http://schemas.microsoft.com/office/drawing/2014/main" id="{29529AA1-3E3D-A24C-996B-070E0B70DBAC}"/>
                </a:ext>
              </a:extLst>
            </p:cNvPr>
            <p:cNvGrpSpPr/>
            <p:nvPr/>
          </p:nvGrpSpPr>
          <p:grpSpPr>
            <a:xfrm>
              <a:off x="924888" y="3140968"/>
              <a:ext cx="1558880" cy="2401650"/>
              <a:chOff x="924888" y="3140968"/>
              <a:chExt cx="1558880" cy="2401650"/>
            </a:xfrm>
          </p:grpSpPr>
          <p:sp>
            <p:nvSpPr>
              <p:cNvPr id="9" name="橢圓 8">
                <a:extLst>
                  <a:ext uri="{FF2B5EF4-FFF2-40B4-BE49-F238E27FC236}">
                    <a16:creationId xmlns:a16="http://schemas.microsoft.com/office/drawing/2014/main" id="{358FE91B-8932-7C4B-84B0-600262FAFADA}"/>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1" name="直線接點 10">
                <a:extLst>
                  <a:ext uri="{FF2B5EF4-FFF2-40B4-BE49-F238E27FC236}">
                    <a16:creationId xmlns:a16="http://schemas.microsoft.com/office/drawing/2014/main" id="{E3804C21-6090-2D4F-AEE6-E54F7234E63B}"/>
                  </a:ext>
                </a:extLst>
              </p:cNvPr>
              <p:cNvCxnSpPr/>
              <p:nvPr/>
            </p:nvCxnSpPr>
            <p:spPr>
              <a:xfrm>
                <a:off x="1644968" y="3645024"/>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AF0F167A-7268-2F48-892E-5695CB7D60E4}"/>
                  </a:ext>
                </a:extLst>
              </p:cNvPr>
              <p:cNvSpPr txBox="1"/>
              <p:nvPr/>
            </p:nvSpPr>
            <p:spPr>
              <a:xfrm>
                <a:off x="924888" y="4219179"/>
                <a:ext cx="1558880" cy="1323439"/>
              </a:xfrm>
              <a:prstGeom prst="rect">
                <a:avLst/>
              </a:prstGeom>
              <a:noFill/>
            </p:spPr>
            <p:txBody>
              <a:bodyPr wrap="square" rtlCol="0">
                <a:spAutoFit/>
              </a:bodyPr>
              <a:lstStyle/>
              <a:p>
                <a:pPr marL="285750" indent="-285750">
                  <a:buFont typeface="Arial" panose="020B0604020202020204" pitchFamily="34" charset="0"/>
                  <a:buChar char="•"/>
                </a:pPr>
                <a:r>
                  <a:rPr kumimoji="1" lang="zh-TW" altLang="en-US" sz="2000" b="1" dirty="0">
                    <a:solidFill>
                      <a:srgbClr val="0000FF"/>
                    </a:solidFill>
                    <a:latin typeface="Microsoft JhengHei" panose="020B0604030504040204" pitchFamily="34" charset="-120"/>
                    <a:ea typeface="Microsoft JhengHei" panose="020B0604030504040204" pitchFamily="34" charset="-120"/>
                  </a:rPr>
                  <a:t>會考成效</a:t>
                </a:r>
                <a:r>
                  <a:rPr kumimoji="1" lang="zh-TW" altLang="en-US" sz="2000" dirty="0">
                    <a:latin typeface="Microsoft JhengHei" panose="020B0604030504040204" pitchFamily="34" charset="-120"/>
                    <a:ea typeface="Microsoft JhengHei" panose="020B0604030504040204" pitchFamily="34" charset="-120"/>
                  </a:rPr>
                  <a:t>分析</a:t>
                </a:r>
                <a:endParaRPr kumimoji="1" lang="en-US" altLang="zh-TW" sz="2000" dirty="0">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組成領域社群</a:t>
                </a:r>
              </a:p>
            </p:txBody>
          </p:sp>
        </p:grpSp>
        <p:sp>
          <p:nvSpPr>
            <p:cNvPr id="15" name="文字方塊 14">
              <a:extLst>
                <a:ext uri="{FF2B5EF4-FFF2-40B4-BE49-F238E27FC236}">
                  <a16:creationId xmlns:a16="http://schemas.microsoft.com/office/drawing/2014/main" id="{4F74A33A-AB11-8443-B53B-94CC2ED110DE}"/>
                </a:ext>
              </a:extLst>
            </p:cNvPr>
            <p:cNvSpPr txBox="1"/>
            <p:nvPr/>
          </p:nvSpPr>
          <p:spPr>
            <a:xfrm>
              <a:off x="1476262" y="3137292"/>
              <a:ext cx="504056" cy="523220"/>
            </a:xfrm>
            <a:prstGeom prst="rect">
              <a:avLst/>
            </a:prstGeom>
            <a:noFill/>
          </p:spPr>
          <p:txBody>
            <a:bodyPr wrap="square" rtlCol="0">
              <a:spAutoFit/>
            </a:bodyPr>
            <a:lstStyle/>
            <a:p>
              <a:r>
                <a:rPr kumimoji="1" lang="en-US" altLang="zh-TW" sz="2800" b="1" dirty="0">
                  <a:latin typeface="Microsoft JhengHei" panose="020B0604030504040204" pitchFamily="34" charset="-120"/>
                  <a:ea typeface="Microsoft JhengHei" panose="020B0604030504040204" pitchFamily="34" charset="-120"/>
                </a:rPr>
                <a:t>8</a:t>
              </a:r>
              <a:endParaRPr kumimoji="1" lang="zh-TW" altLang="en-US" sz="2800" b="1" dirty="0">
                <a:latin typeface="Microsoft JhengHei" panose="020B0604030504040204" pitchFamily="34" charset="-120"/>
                <a:ea typeface="Microsoft JhengHei" panose="020B0604030504040204" pitchFamily="34" charset="-120"/>
              </a:endParaRPr>
            </a:p>
          </p:txBody>
        </p:sp>
      </p:grpSp>
      <p:grpSp>
        <p:nvGrpSpPr>
          <p:cNvPr id="17" name="群組 16">
            <a:extLst>
              <a:ext uri="{FF2B5EF4-FFF2-40B4-BE49-F238E27FC236}">
                <a16:creationId xmlns:a16="http://schemas.microsoft.com/office/drawing/2014/main" id="{B254EED9-617D-6840-9F8E-F2D2A7754515}"/>
              </a:ext>
            </a:extLst>
          </p:cNvPr>
          <p:cNvGrpSpPr/>
          <p:nvPr/>
        </p:nvGrpSpPr>
        <p:grpSpPr>
          <a:xfrm>
            <a:off x="1886843" y="2191956"/>
            <a:ext cx="1558880" cy="3787983"/>
            <a:chOff x="876235" y="3137292"/>
            <a:chExt cx="1558880" cy="3787983"/>
          </a:xfrm>
        </p:grpSpPr>
        <p:grpSp>
          <p:nvGrpSpPr>
            <p:cNvPr id="18" name="群組 17">
              <a:extLst>
                <a:ext uri="{FF2B5EF4-FFF2-40B4-BE49-F238E27FC236}">
                  <a16:creationId xmlns:a16="http://schemas.microsoft.com/office/drawing/2014/main" id="{A149B070-8BC7-424B-8E34-0B56CD5D786D}"/>
                </a:ext>
              </a:extLst>
            </p:cNvPr>
            <p:cNvGrpSpPr/>
            <p:nvPr/>
          </p:nvGrpSpPr>
          <p:grpSpPr>
            <a:xfrm>
              <a:off x="876235" y="3140968"/>
              <a:ext cx="1558880" cy="3784307"/>
              <a:chOff x="876235" y="3140968"/>
              <a:chExt cx="1558880" cy="3784307"/>
            </a:xfrm>
          </p:grpSpPr>
          <p:sp>
            <p:nvSpPr>
              <p:cNvPr id="20" name="橢圓 19">
                <a:extLst>
                  <a:ext uri="{FF2B5EF4-FFF2-40B4-BE49-F238E27FC236}">
                    <a16:creationId xmlns:a16="http://schemas.microsoft.com/office/drawing/2014/main" id="{9864F52C-880C-C249-8D40-97CA5E3A2FC1}"/>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1" name="直線接點 20">
                <a:extLst>
                  <a:ext uri="{FF2B5EF4-FFF2-40B4-BE49-F238E27FC236}">
                    <a16:creationId xmlns:a16="http://schemas.microsoft.com/office/drawing/2014/main" id="{6A009020-4258-8341-8E7D-C3520188F836}"/>
                  </a:ext>
                </a:extLst>
              </p:cNvPr>
              <p:cNvCxnSpPr>
                <a:cxnSpLocks/>
                <a:endCxn id="22" idx="0"/>
              </p:cNvCxnSpPr>
              <p:nvPr/>
            </p:nvCxnSpPr>
            <p:spPr>
              <a:xfrm>
                <a:off x="1644968" y="3645024"/>
                <a:ext cx="10707" cy="1649035"/>
              </a:xfrm>
              <a:prstGeom prst="line">
                <a:avLst/>
              </a:prstGeom>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6A2DA778-51CB-794E-8196-0DBA1639D82C}"/>
                  </a:ext>
                </a:extLst>
              </p:cNvPr>
              <p:cNvSpPr txBox="1"/>
              <p:nvPr/>
            </p:nvSpPr>
            <p:spPr>
              <a:xfrm>
                <a:off x="876235" y="5294059"/>
                <a:ext cx="1558880" cy="1631216"/>
              </a:xfrm>
              <a:prstGeom prst="rect">
                <a:avLst/>
              </a:prstGeom>
              <a:noFill/>
            </p:spPr>
            <p:txBody>
              <a:bodyPr wrap="square" rtlCol="0">
                <a:spAutoFit/>
              </a:bodyPr>
              <a:lstStyle/>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檢視</a:t>
                </a:r>
                <a:r>
                  <a:rPr kumimoji="1" lang="zh-TW" altLang="en-US" sz="2000" b="1" dirty="0">
                    <a:solidFill>
                      <a:srgbClr val="0000FF"/>
                    </a:solidFill>
                    <a:latin typeface="Microsoft JhengHei" panose="020B0604030504040204" pitchFamily="34" charset="-120"/>
                    <a:ea typeface="Microsoft JhengHei" panose="020B0604030504040204" pitchFamily="34" charset="-120"/>
                  </a:rPr>
                  <a:t>社群運作目標</a:t>
                </a:r>
                <a:endParaRPr kumimoji="1" lang="en-US" altLang="zh-TW" sz="2000" b="1" dirty="0">
                  <a:solidFill>
                    <a:srgbClr val="0000FF"/>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排定社群公開授課期程。</a:t>
                </a:r>
              </a:p>
            </p:txBody>
          </p:sp>
        </p:grpSp>
        <p:sp>
          <p:nvSpPr>
            <p:cNvPr id="19" name="文字方塊 18">
              <a:extLst>
                <a:ext uri="{FF2B5EF4-FFF2-40B4-BE49-F238E27FC236}">
                  <a16:creationId xmlns:a16="http://schemas.microsoft.com/office/drawing/2014/main" id="{EBFE2564-A9FF-6C47-8FFF-D08386086089}"/>
                </a:ext>
              </a:extLst>
            </p:cNvPr>
            <p:cNvSpPr txBox="1"/>
            <p:nvPr/>
          </p:nvSpPr>
          <p:spPr>
            <a:xfrm>
              <a:off x="1476262" y="3137292"/>
              <a:ext cx="504056" cy="523220"/>
            </a:xfrm>
            <a:prstGeom prst="rect">
              <a:avLst/>
            </a:prstGeom>
            <a:noFill/>
          </p:spPr>
          <p:txBody>
            <a:bodyPr wrap="square" rtlCol="0">
              <a:spAutoFit/>
            </a:bodyPr>
            <a:lstStyle/>
            <a:p>
              <a:r>
                <a:rPr kumimoji="1" lang="en-US" altLang="zh-TW" sz="2800" b="1" dirty="0">
                  <a:latin typeface="Microsoft JhengHei" panose="020B0604030504040204" pitchFamily="34" charset="-120"/>
                  <a:ea typeface="Microsoft JhengHei" panose="020B0604030504040204" pitchFamily="34" charset="-120"/>
                </a:rPr>
                <a:t>9</a:t>
              </a:r>
              <a:endParaRPr kumimoji="1" lang="zh-TW" altLang="en-US" sz="2800" b="1" dirty="0">
                <a:latin typeface="Microsoft JhengHei" panose="020B0604030504040204" pitchFamily="34" charset="-120"/>
                <a:ea typeface="Microsoft JhengHei" panose="020B0604030504040204" pitchFamily="34" charset="-120"/>
              </a:endParaRPr>
            </a:p>
          </p:txBody>
        </p:sp>
      </p:grpSp>
      <p:sp>
        <p:nvSpPr>
          <p:cNvPr id="29" name="標題 1">
            <a:extLst>
              <a:ext uri="{FF2B5EF4-FFF2-40B4-BE49-F238E27FC236}">
                <a16:creationId xmlns:a16="http://schemas.microsoft.com/office/drawing/2014/main" id="{4EAABA0F-72BC-2D4D-81DE-11481388B1A1}"/>
              </a:ext>
            </a:extLst>
          </p:cNvPr>
          <p:cNvSpPr txBox="1">
            <a:spLocks/>
          </p:cNvSpPr>
          <p:nvPr/>
        </p:nvSpPr>
        <p:spPr>
          <a:xfrm>
            <a:off x="827584" y="332656"/>
            <a:ext cx="8229600" cy="1143000"/>
          </a:xfrm>
          <a:prstGeom prst="rect">
            <a:avLst/>
          </a:prstGeom>
        </p:spPr>
        <p:txBody>
          <a:bodyPr anchor="ctr">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3600" dirty="0">
                <a:solidFill>
                  <a:prstClr val="black"/>
                </a:solidFill>
                <a:latin typeface="微軟正黑體" pitchFamily="34" charset="-120"/>
                <a:ea typeface="微軟正黑體" pitchFamily="34" charset="-120"/>
              </a:rPr>
              <a:t>教師專業學習社群</a:t>
            </a:r>
            <a:r>
              <a:rPr lang="zh-TW" altLang="en-US" sz="3600" dirty="0">
                <a:solidFill>
                  <a:srgbClr val="0000FF"/>
                </a:solidFill>
                <a:latin typeface="微軟正黑體" pitchFamily="34" charset="-120"/>
                <a:ea typeface="微軟正黑體" pitchFamily="34" charset="-120"/>
              </a:rPr>
              <a:t>與公開授課結合</a:t>
            </a:r>
            <a:endParaRPr lang="zh-TW" altLang="en-US" sz="3600" dirty="0">
              <a:latin typeface="微軟正黑體" pitchFamily="34" charset="-120"/>
              <a:ea typeface="微軟正黑體" pitchFamily="34" charset="-120"/>
            </a:endParaRPr>
          </a:p>
        </p:txBody>
      </p:sp>
      <p:sp>
        <p:nvSpPr>
          <p:cNvPr id="49" name="文字方塊 48">
            <a:extLst>
              <a:ext uri="{FF2B5EF4-FFF2-40B4-BE49-F238E27FC236}">
                <a16:creationId xmlns:a16="http://schemas.microsoft.com/office/drawing/2014/main" id="{220C216F-6CE4-3149-9ADF-B9CF99FD00B8}"/>
              </a:ext>
            </a:extLst>
          </p:cNvPr>
          <p:cNvSpPr txBox="1"/>
          <p:nvPr/>
        </p:nvSpPr>
        <p:spPr>
          <a:xfrm>
            <a:off x="7229635" y="2262994"/>
            <a:ext cx="1584176" cy="369332"/>
          </a:xfrm>
          <a:prstGeom prst="rect">
            <a:avLst/>
          </a:prstGeom>
          <a:noFill/>
        </p:spPr>
        <p:txBody>
          <a:bodyPr wrap="square" rtlCol="0">
            <a:spAutoFit/>
          </a:bodyPr>
          <a:lstStyle/>
          <a:p>
            <a:r>
              <a:rPr kumimoji="1" lang="zh-TW" altLang="en-US" b="1" dirty="0">
                <a:solidFill>
                  <a:schemeClr val="bg1"/>
                </a:solidFill>
                <a:latin typeface="Microsoft JhengHei" panose="020B0604030504040204" pitchFamily="34" charset="-120"/>
                <a:ea typeface="Microsoft JhengHei" panose="020B0604030504040204" pitchFamily="34" charset="-120"/>
              </a:rPr>
              <a:t>時間軸</a:t>
            </a:r>
          </a:p>
        </p:txBody>
      </p:sp>
    </p:spTree>
    <p:extLst>
      <p:ext uri="{BB962C8B-B14F-4D97-AF65-F5344CB8AC3E}">
        <p14:creationId xmlns:p14="http://schemas.microsoft.com/office/powerpoint/2010/main" val="539221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21D6514-9398-CF48-AC7C-64AAF00DB4DF}"/>
              </a:ext>
            </a:extLst>
          </p:cNvPr>
          <p:cNvPicPr>
            <a:picLocks noChangeAspect="1"/>
          </p:cNvPicPr>
          <p:nvPr/>
        </p:nvPicPr>
        <p:blipFill>
          <a:blip r:embed="rId2"/>
          <a:stretch>
            <a:fillRect/>
          </a:stretch>
        </p:blipFill>
        <p:spPr>
          <a:xfrm>
            <a:off x="511457" y="1475656"/>
            <a:ext cx="8271094" cy="4473624"/>
          </a:xfrm>
          <a:prstGeom prst="rect">
            <a:avLst/>
          </a:prstGeom>
        </p:spPr>
      </p:pic>
      <p:sp>
        <p:nvSpPr>
          <p:cNvPr id="4" name="標題 1">
            <a:extLst>
              <a:ext uri="{FF2B5EF4-FFF2-40B4-BE49-F238E27FC236}">
                <a16:creationId xmlns:a16="http://schemas.microsoft.com/office/drawing/2014/main" id="{695BACEC-C16B-8D4A-845E-B148F9639D1F}"/>
              </a:ext>
            </a:extLst>
          </p:cNvPr>
          <p:cNvSpPr txBox="1">
            <a:spLocks/>
          </p:cNvSpPr>
          <p:nvPr/>
        </p:nvSpPr>
        <p:spPr>
          <a:xfrm>
            <a:off x="827584" y="332656"/>
            <a:ext cx="8229600" cy="1143000"/>
          </a:xfrm>
          <a:prstGeom prst="rect">
            <a:avLst/>
          </a:prstGeom>
        </p:spPr>
        <p:txBody>
          <a:bodyPr anchor="ctr">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3600" dirty="0">
                <a:solidFill>
                  <a:prstClr val="black"/>
                </a:solidFill>
                <a:latin typeface="微軟正黑體" pitchFamily="34" charset="-120"/>
                <a:ea typeface="微軟正黑體" pitchFamily="34" charset="-120"/>
              </a:rPr>
              <a:t>教師專業學習社群</a:t>
            </a:r>
            <a:r>
              <a:rPr lang="zh-TW" altLang="en-US" sz="3600" dirty="0">
                <a:solidFill>
                  <a:srgbClr val="0000FF"/>
                </a:solidFill>
                <a:latin typeface="微軟正黑體" pitchFamily="34" charset="-120"/>
                <a:ea typeface="微軟正黑體" pitchFamily="34" charset="-120"/>
              </a:rPr>
              <a:t>與公開授課結合</a:t>
            </a:r>
            <a:endParaRPr lang="zh-TW" altLang="en-US" sz="3600" dirty="0">
              <a:latin typeface="微軟正黑體" pitchFamily="34" charset="-120"/>
              <a:ea typeface="微軟正黑體" pitchFamily="34" charset="-120"/>
            </a:endParaRPr>
          </a:p>
        </p:txBody>
      </p:sp>
      <p:pic>
        <p:nvPicPr>
          <p:cNvPr id="5" name="圖片 4">
            <a:extLst>
              <a:ext uri="{FF2B5EF4-FFF2-40B4-BE49-F238E27FC236}">
                <a16:creationId xmlns:a16="http://schemas.microsoft.com/office/drawing/2014/main" id="{82B32802-992D-9147-814E-7DFFFEB47B6B}"/>
              </a:ext>
            </a:extLst>
          </p:cNvPr>
          <p:cNvPicPr>
            <a:picLocks noChangeAspect="1"/>
          </p:cNvPicPr>
          <p:nvPr/>
        </p:nvPicPr>
        <p:blipFill>
          <a:blip r:embed="rId2"/>
          <a:stretch>
            <a:fillRect/>
          </a:stretch>
        </p:blipFill>
        <p:spPr>
          <a:xfrm>
            <a:off x="436453" y="1475656"/>
            <a:ext cx="8271094" cy="4473624"/>
          </a:xfrm>
          <a:prstGeom prst="rect">
            <a:avLst/>
          </a:prstGeom>
        </p:spPr>
      </p:pic>
      <p:sp>
        <p:nvSpPr>
          <p:cNvPr id="6" name="矩形 5">
            <a:extLst>
              <a:ext uri="{FF2B5EF4-FFF2-40B4-BE49-F238E27FC236}">
                <a16:creationId xmlns:a16="http://schemas.microsoft.com/office/drawing/2014/main" id="{D5243AB0-83E0-5941-A165-419A45EF5825}"/>
              </a:ext>
            </a:extLst>
          </p:cNvPr>
          <p:cNvSpPr/>
          <p:nvPr/>
        </p:nvSpPr>
        <p:spPr>
          <a:xfrm>
            <a:off x="3707904" y="3068960"/>
            <a:ext cx="936104" cy="2448272"/>
          </a:xfrm>
          <a:prstGeom prst="rect">
            <a:avLst/>
          </a:prstGeom>
          <a:no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TW" altLang="en-US"/>
          </a:p>
        </p:txBody>
      </p:sp>
    </p:spTree>
    <p:extLst>
      <p:ext uri="{BB962C8B-B14F-4D97-AF65-F5344CB8AC3E}">
        <p14:creationId xmlns:p14="http://schemas.microsoft.com/office/powerpoint/2010/main" val="2261856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695BACEC-C16B-8D4A-845E-B148F9639D1F}"/>
              </a:ext>
            </a:extLst>
          </p:cNvPr>
          <p:cNvSpPr txBox="1">
            <a:spLocks/>
          </p:cNvSpPr>
          <p:nvPr/>
        </p:nvSpPr>
        <p:spPr>
          <a:xfrm>
            <a:off x="827584" y="332656"/>
            <a:ext cx="8229600" cy="1143000"/>
          </a:xfrm>
          <a:prstGeom prst="rect">
            <a:avLst/>
          </a:prstGeom>
        </p:spPr>
        <p:txBody>
          <a:bodyPr anchor="ctr">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3600" dirty="0">
                <a:solidFill>
                  <a:prstClr val="black"/>
                </a:solidFill>
                <a:latin typeface="微軟正黑體" pitchFamily="34" charset="-120"/>
                <a:ea typeface="微軟正黑體" pitchFamily="34" charset="-120"/>
              </a:rPr>
              <a:t>教師專業學習社群</a:t>
            </a:r>
            <a:r>
              <a:rPr lang="zh-TW" altLang="en-US" sz="3600" dirty="0">
                <a:solidFill>
                  <a:srgbClr val="0000FF"/>
                </a:solidFill>
                <a:latin typeface="微軟正黑體" pitchFamily="34" charset="-120"/>
                <a:ea typeface="微軟正黑體" pitchFamily="34" charset="-120"/>
              </a:rPr>
              <a:t>與公開授課結合</a:t>
            </a:r>
            <a:endParaRPr lang="zh-TW" altLang="en-US" sz="3600" dirty="0">
              <a:latin typeface="微軟正黑體" pitchFamily="34" charset="-120"/>
              <a:ea typeface="微軟正黑體" pitchFamily="34" charset="-120"/>
            </a:endParaRPr>
          </a:p>
        </p:txBody>
      </p:sp>
      <p:pic>
        <p:nvPicPr>
          <p:cNvPr id="2" name="圖片 1">
            <a:extLst>
              <a:ext uri="{FF2B5EF4-FFF2-40B4-BE49-F238E27FC236}">
                <a16:creationId xmlns:a16="http://schemas.microsoft.com/office/drawing/2014/main" id="{836A93AA-779A-6C4B-81D0-9A9E92E4F16B}"/>
              </a:ext>
            </a:extLst>
          </p:cNvPr>
          <p:cNvPicPr>
            <a:picLocks noChangeAspect="1"/>
          </p:cNvPicPr>
          <p:nvPr/>
        </p:nvPicPr>
        <p:blipFill>
          <a:blip r:embed="rId2"/>
          <a:stretch>
            <a:fillRect/>
          </a:stretch>
        </p:blipFill>
        <p:spPr>
          <a:xfrm>
            <a:off x="259297" y="1959724"/>
            <a:ext cx="8625405" cy="3004820"/>
          </a:xfrm>
          <a:prstGeom prst="rect">
            <a:avLst/>
          </a:prstGeom>
        </p:spPr>
      </p:pic>
      <p:pic>
        <p:nvPicPr>
          <p:cNvPr id="6" name="圖片 5">
            <a:extLst>
              <a:ext uri="{FF2B5EF4-FFF2-40B4-BE49-F238E27FC236}">
                <a16:creationId xmlns:a16="http://schemas.microsoft.com/office/drawing/2014/main" id="{669B6671-B750-43E9-9E7B-7B5F430F3ECD}"/>
              </a:ext>
            </a:extLst>
          </p:cNvPr>
          <p:cNvPicPr>
            <a:picLocks noChangeAspect="1"/>
          </p:cNvPicPr>
          <p:nvPr/>
        </p:nvPicPr>
        <p:blipFill rotWithShape="1">
          <a:blip r:embed="rId2"/>
          <a:srcRect r="53340" b="2072"/>
          <a:stretch/>
        </p:blipFill>
        <p:spPr>
          <a:xfrm>
            <a:off x="252403" y="1714500"/>
            <a:ext cx="4689981" cy="3429000"/>
          </a:xfrm>
          <a:prstGeom prst="rect">
            <a:avLst/>
          </a:prstGeom>
          <a:ln>
            <a:noFill/>
          </a:ln>
          <a:effectLst>
            <a:outerShdw blurRad="292100" dist="139700" dir="2700000" algn="tl" rotWithShape="0">
              <a:srgbClr val="333333">
                <a:alpha val="65000"/>
              </a:srgbClr>
            </a:outerShdw>
          </a:effectLst>
        </p:spPr>
      </p:pic>
      <p:sp>
        <p:nvSpPr>
          <p:cNvPr id="7" name="矩形 6">
            <a:extLst>
              <a:ext uri="{FF2B5EF4-FFF2-40B4-BE49-F238E27FC236}">
                <a16:creationId xmlns:a16="http://schemas.microsoft.com/office/drawing/2014/main" id="{BAB4C9CE-6E55-403F-8BCC-3F8793143F00}"/>
              </a:ext>
            </a:extLst>
          </p:cNvPr>
          <p:cNvSpPr/>
          <p:nvPr/>
        </p:nvSpPr>
        <p:spPr>
          <a:xfrm>
            <a:off x="323528" y="4293096"/>
            <a:ext cx="4625750" cy="432048"/>
          </a:xfrm>
          <a:prstGeom prst="rect">
            <a:avLst/>
          </a:prstGeom>
          <a:no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5E750BD3-8430-4CA3-807D-345480FB1B20}"/>
              </a:ext>
            </a:extLst>
          </p:cNvPr>
          <p:cNvSpPr/>
          <p:nvPr/>
        </p:nvSpPr>
        <p:spPr>
          <a:xfrm>
            <a:off x="323528" y="3040662"/>
            <a:ext cx="4625750" cy="432048"/>
          </a:xfrm>
          <a:prstGeom prst="rect">
            <a:avLst/>
          </a:prstGeom>
          <a:no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TW" altLang="en-US"/>
          </a:p>
        </p:txBody>
      </p:sp>
    </p:spTree>
    <p:extLst>
      <p:ext uri="{BB962C8B-B14F-4D97-AF65-F5344CB8AC3E}">
        <p14:creationId xmlns:p14="http://schemas.microsoft.com/office/powerpoint/2010/main" val="2975936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695BACEC-C16B-8D4A-845E-B148F9639D1F}"/>
              </a:ext>
            </a:extLst>
          </p:cNvPr>
          <p:cNvSpPr txBox="1">
            <a:spLocks/>
          </p:cNvSpPr>
          <p:nvPr/>
        </p:nvSpPr>
        <p:spPr>
          <a:xfrm>
            <a:off x="827584" y="332656"/>
            <a:ext cx="8229600" cy="1143000"/>
          </a:xfrm>
          <a:prstGeom prst="rect">
            <a:avLst/>
          </a:prstGeom>
        </p:spPr>
        <p:txBody>
          <a:bodyPr anchor="ctr">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3600" dirty="0">
                <a:solidFill>
                  <a:prstClr val="black"/>
                </a:solidFill>
                <a:latin typeface="微軟正黑體" pitchFamily="34" charset="-120"/>
                <a:ea typeface="微軟正黑體" pitchFamily="34" charset="-120"/>
              </a:rPr>
              <a:t>教師專業學習社群</a:t>
            </a:r>
            <a:r>
              <a:rPr lang="zh-TW" altLang="en-US" sz="3600" dirty="0">
                <a:solidFill>
                  <a:srgbClr val="0000FF"/>
                </a:solidFill>
                <a:latin typeface="微軟正黑體" pitchFamily="34" charset="-120"/>
                <a:ea typeface="微軟正黑體" pitchFamily="34" charset="-120"/>
              </a:rPr>
              <a:t>與公開授課結合</a:t>
            </a:r>
            <a:endParaRPr lang="zh-TW" altLang="en-US" sz="3600" dirty="0">
              <a:latin typeface="微軟正黑體" pitchFamily="34" charset="-120"/>
              <a:ea typeface="微軟正黑體" pitchFamily="34" charset="-120"/>
            </a:endParaRPr>
          </a:p>
        </p:txBody>
      </p:sp>
      <p:pic>
        <p:nvPicPr>
          <p:cNvPr id="7" name="圖片 6">
            <a:extLst>
              <a:ext uri="{FF2B5EF4-FFF2-40B4-BE49-F238E27FC236}">
                <a16:creationId xmlns:a16="http://schemas.microsoft.com/office/drawing/2014/main" id="{842150CF-CFA6-DC4B-B4A2-18F1EB7E3D97}"/>
              </a:ext>
            </a:extLst>
          </p:cNvPr>
          <p:cNvPicPr>
            <a:picLocks noChangeAspect="1"/>
          </p:cNvPicPr>
          <p:nvPr/>
        </p:nvPicPr>
        <p:blipFill>
          <a:blip r:embed="rId2"/>
          <a:stretch>
            <a:fillRect/>
          </a:stretch>
        </p:blipFill>
        <p:spPr>
          <a:xfrm>
            <a:off x="361648" y="2204864"/>
            <a:ext cx="8420703" cy="2448272"/>
          </a:xfrm>
          <a:prstGeom prst="rect">
            <a:avLst/>
          </a:prstGeom>
        </p:spPr>
      </p:pic>
      <p:pic>
        <p:nvPicPr>
          <p:cNvPr id="9" name="圖片 8">
            <a:extLst>
              <a:ext uri="{FF2B5EF4-FFF2-40B4-BE49-F238E27FC236}">
                <a16:creationId xmlns:a16="http://schemas.microsoft.com/office/drawing/2014/main" id="{0D973C9E-9183-9744-B0BA-5E3AE46B8BF9}"/>
              </a:ext>
            </a:extLst>
          </p:cNvPr>
          <p:cNvPicPr>
            <a:picLocks noChangeAspect="1"/>
          </p:cNvPicPr>
          <p:nvPr/>
        </p:nvPicPr>
        <p:blipFill rotWithShape="1">
          <a:blip r:embed="rId2"/>
          <a:srcRect t="-1" r="58648" b="72610"/>
          <a:stretch/>
        </p:blipFill>
        <p:spPr>
          <a:xfrm>
            <a:off x="341698" y="1868833"/>
            <a:ext cx="5234711" cy="1008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3859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向右箭號 7">
            <a:extLst>
              <a:ext uri="{FF2B5EF4-FFF2-40B4-BE49-F238E27FC236}">
                <a16:creationId xmlns:a16="http://schemas.microsoft.com/office/drawing/2014/main" id="{D31E2DB7-B787-854C-BCC2-FF585ED35DEB}"/>
              </a:ext>
            </a:extLst>
          </p:cNvPr>
          <p:cNvSpPr/>
          <p:nvPr/>
        </p:nvSpPr>
        <p:spPr>
          <a:xfrm>
            <a:off x="859489" y="1693669"/>
            <a:ext cx="7897369" cy="1512168"/>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6" name="群組 15">
            <a:extLst>
              <a:ext uri="{FF2B5EF4-FFF2-40B4-BE49-F238E27FC236}">
                <a16:creationId xmlns:a16="http://schemas.microsoft.com/office/drawing/2014/main" id="{7FC20B5F-98C4-5E47-9CE5-4B31E42CA9FD}"/>
              </a:ext>
            </a:extLst>
          </p:cNvPr>
          <p:cNvGrpSpPr/>
          <p:nvPr/>
        </p:nvGrpSpPr>
        <p:grpSpPr>
          <a:xfrm>
            <a:off x="630398" y="2214494"/>
            <a:ext cx="1558880" cy="2405326"/>
            <a:chOff x="924888" y="3137292"/>
            <a:chExt cx="1558880" cy="2405326"/>
          </a:xfrm>
        </p:grpSpPr>
        <p:grpSp>
          <p:nvGrpSpPr>
            <p:cNvPr id="13" name="群組 12">
              <a:extLst>
                <a:ext uri="{FF2B5EF4-FFF2-40B4-BE49-F238E27FC236}">
                  <a16:creationId xmlns:a16="http://schemas.microsoft.com/office/drawing/2014/main" id="{29529AA1-3E3D-A24C-996B-070E0B70DBAC}"/>
                </a:ext>
              </a:extLst>
            </p:cNvPr>
            <p:cNvGrpSpPr/>
            <p:nvPr/>
          </p:nvGrpSpPr>
          <p:grpSpPr>
            <a:xfrm>
              <a:off x="924888" y="3140968"/>
              <a:ext cx="1558880" cy="2401650"/>
              <a:chOff x="924888" y="3140968"/>
              <a:chExt cx="1558880" cy="2401650"/>
            </a:xfrm>
          </p:grpSpPr>
          <p:sp>
            <p:nvSpPr>
              <p:cNvPr id="9" name="橢圓 8">
                <a:extLst>
                  <a:ext uri="{FF2B5EF4-FFF2-40B4-BE49-F238E27FC236}">
                    <a16:creationId xmlns:a16="http://schemas.microsoft.com/office/drawing/2014/main" id="{358FE91B-8932-7C4B-84B0-600262FAFADA}"/>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1" name="直線接點 10">
                <a:extLst>
                  <a:ext uri="{FF2B5EF4-FFF2-40B4-BE49-F238E27FC236}">
                    <a16:creationId xmlns:a16="http://schemas.microsoft.com/office/drawing/2014/main" id="{E3804C21-6090-2D4F-AEE6-E54F7234E63B}"/>
                  </a:ext>
                </a:extLst>
              </p:cNvPr>
              <p:cNvCxnSpPr/>
              <p:nvPr/>
            </p:nvCxnSpPr>
            <p:spPr>
              <a:xfrm>
                <a:off x="1644968" y="3645024"/>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AF0F167A-7268-2F48-892E-5695CB7D60E4}"/>
                  </a:ext>
                </a:extLst>
              </p:cNvPr>
              <p:cNvSpPr txBox="1"/>
              <p:nvPr/>
            </p:nvSpPr>
            <p:spPr>
              <a:xfrm>
                <a:off x="924888" y="4219179"/>
                <a:ext cx="1558880" cy="1323439"/>
              </a:xfrm>
              <a:prstGeom prst="rect">
                <a:avLst/>
              </a:prstGeom>
              <a:noFill/>
            </p:spPr>
            <p:txBody>
              <a:bodyPr wrap="square" rtlCol="0">
                <a:spAutoFit/>
              </a:bodyPr>
              <a:lstStyle/>
              <a:p>
                <a:pPr marL="285750" indent="-285750">
                  <a:buFont typeface="Arial" panose="020B0604020202020204" pitchFamily="34" charset="0"/>
                  <a:buChar char="•"/>
                </a:pPr>
                <a:r>
                  <a:rPr kumimoji="1" lang="zh-TW" altLang="en-US" sz="2000" b="1" dirty="0">
                    <a:solidFill>
                      <a:srgbClr val="0000FF"/>
                    </a:solidFill>
                    <a:latin typeface="Microsoft JhengHei" panose="020B0604030504040204" pitchFamily="34" charset="-120"/>
                    <a:ea typeface="Microsoft JhengHei" panose="020B0604030504040204" pitchFamily="34" charset="-120"/>
                  </a:rPr>
                  <a:t>會考成效</a:t>
                </a:r>
                <a:r>
                  <a:rPr kumimoji="1" lang="zh-TW" altLang="en-US" sz="2000" dirty="0">
                    <a:latin typeface="Microsoft JhengHei" panose="020B0604030504040204" pitchFamily="34" charset="-120"/>
                    <a:ea typeface="Microsoft JhengHei" panose="020B0604030504040204" pitchFamily="34" charset="-120"/>
                  </a:rPr>
                  <a:t>分析</a:t>
                </a:r>
                <a:endParaRPr kumimoji="1" lang="en-US" altLang="zh-TW" sz="2000" dirty="0">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組成領域社群</a:t>
                </a:r>
              </a:p>
            </p:txBody>
          </p:sp>
        </p:grpSp>
        <p:sp>
          <p:nvSpPr>
            <p:cNvPr id="15" name="文字方塊 14">
              <a:extLst>
                <a:ext uri="{FF2B5EF4-FFF2-40B4-BE49-F238E27FC236}">
                  <a16:creationId xmlns:a16="http://schemas.microsoft.com/office/drawing/2014/main" id="{4F74A33A-AB11-8443-B53B-94CC2ED110DE}"/>
                </a:ext>
              </a:extLst>
            </p:cNvPr>
            <p:cNvSpPr txBox="1"/>
            <p:nvPr/>
          </p:nvSpPr>
          <p:spPr>
            <a:xfrm>
              <a:off x="1476262" y="3137292"/>
              <a:ext cx="504056" cy="523220"/>
            </a:xfrm>
            <a:prstGeom prst="rect">
              <a:avLst/>
            </a:prstGeom>
            <a:noFill/>
          </p:spPr>
          <p:txBody>
            <a:bodyPr wrap="square" rtlCol="0">
              <a:spAutoFit/>
            </a:bodyPr>
            <a:lstStyle/>
            <a:p>
              <a:r>
                <a:rPr kumimoji="1" lang="en-US" altLang="zh-TW" sz="2800" b="1" dirty="0">
                  <a:latin typeface="Microsoft JhengHei" panose="020B0604030504040204" pitchFamily="34" charset="-120"/>
                  <a:ea typeface="Microsoft JhengHei" panose="020B0604030504040204" pitchFamily="34" charset="-120"/>
                </a:rPr>
                <a:t>8</a:t>
              </a:r>
              <a:endParaRPr kumimoji="1" lang="zh-TW" altLang="en-US" sz="2800" b="1" dirty="0">
                <a:latin typeface="Microsoft JhengHei" panose="020B0604030504040204" pitchFamily="34" charset="-120"/>
                <a:ea typeface="Microsoft JhengHei" panose="020B0604030504040204" pitchFamily="34" charset="-120"/>
              </a:endParaRPr>
            </a:p>
          </p:txBody>
        </p:sp>
      </p:grpSp>
      <p:grpSp>
        <p:nvGrpSpPr>
          <p:cNvPr id="17" name="群組 16">
            <a:extLst>
              <a:ext uri="{FF2B5EF4-FFF2-40B4-BE49-F238E27FC236}">
                <a16:creationId xmlns:a16="http://schemas.microsoft.com/office/drawing/2014/main" id="{B254EED9-617D-6840-9F8E-F2D2A7754515}"/>
              </a:ext>
            </a:extLst>
          </p:cNvPr>
          <p:cNvGrpSpPr/>
          <p:nvPr/>
        </p:nvGrpSpPr>
        <p:grpSpPr>
          <a:xfrm>
            <a:off x="1886843" y="2191956"/>
            <a:ext cx="1558880" cy="3787983"/>
            <a:chOff x="876235" y="3137292"/>
            <a:chExt cx="1558880" cy="3787983"/>
          </a:xfrm>
        </p:grpSpPr>
        <p:grpSp>
          <p:nvGrpSpPr>
            <p:cNvPr id="18" name="群組 17">
              <a:extLst>
                <a:ext uri="{FF2B5EF4-FFF2-40B4-BE49-F238E27FC236}">
                  <a16:creationId xmlns:a16="http://schemas.microsoft.com/office/drawing/2014/main" id="{A149B070-8BC7-424B-8E34-0B56CD5D786D}"/>
                </a:ext>
              </a:extLst>
            </p:cNvPr>
            <p:cNvGrpSpPr/>
            <p:nvPr/>
          </p:nvGrpSpPr>
          <p:grpSpPr>
            <a:xfrm>
              <a:off x="876235" y="3140968"/>
              <a:ext cx="1558880" cy="3784307"/>
              <a:chOff x="876235" y="3140968"/>
              <a:chExt cx="1558880" cy="3784307"/>
            </a:xfrm>
          </p:grpSpPr>
          <p:sp>
            <p:nvSpPr>
              <p:cNvPr id="20" name="橢圓 19">
                <a:extLst>
                  <a:ext uri="{FF2B5EF4-FFF2-40B4-BE49-F238E27FC236}">
                    <a16:creationId xmlns:a16="http://schemas.microsoft.com/office/drawing/2014/main" id="{9864F52C-880C-C249-8D40-97CA5E3A2FC1}"/>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1" name="直線接點 20">
                <a:extLst>
                  <a:ext uri="{FF2B5EF4-FFF2-40B4-BE49-F238E27FC236}">
                    <a16:creationId xmlns:a16="http://schemas.microsoft.com/office/drawing/2014/main" id="{6A009020-4258-8341-8E7D-C3520188F836}"/>
                  </a:ext>
                </a:extLst>
              </p:cNvPr>
              <p:cNvCxnSpPr>
                <a:cxnSpLocks/>
                <a:endCxn id="22" idx="0"/>
              </p:cNvCxnSpPr>
              <p:nvPr/>
            </p:nvCxnSpPr>
            <p:spPr>
              <a:xfrm>
                <a:off x="1644968" y="3645024"/>
                <a:ext cx="10707" cy="1649035"/>
              </a:xfrm>
              <a:prstGeom prst="line">
                <a:avLst/>
              </a:prstGeom>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6A2DA778-51CB-794E-8196-0DBA1639D82C}"/>
                  </a:ext>
                </a:extLst>
              </p:cNvPr>
              <p:cNvSpPr txBox="1"/>
              <p:nvPr/>
            </p:nvSpPr>
            <p:spPr>
              <a:xfrm>
                <a:off x="876235" y="5294059"/>
                <a:ext cx="1558880" cy="1631216"/>
              </a:xfrm>
              <a:prstGeom prst="rect">
                <a:avLst/>
              </a:prstGeom>
              <a:noFill/>
            </p:spPr>
            <p:txBody>
              <a:bodyPr wrap="square" rtlCol="0">
                <a:spAutoFit/>
              </a:bodyPr>
              <a:lstStyle/>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檢視</a:t>
                </a:r>
                <a:r>
                  <a:rPr kumimoji="1" lang="zh-TW" altLang="en-US" sz="2000" b="1" dirty="0">
                    <a:solidFill>
                      <a:srgbClr val="0000FF"/>
                    </a:solidFill>
                    <a:latin typeface="Microsoft JhengHei" panose="020B0604030504040204" pitchFamily="34" charset="-120"/>
                    <a:ea typeface="Microsoft JhengHei" panose="020B0604030504040204" pitchFamily="34" charset="-120"/>
                  </a:rPr>
                  <a:t>社群運作目標</a:t>
                </a:r>
                <a:endParaRPr kumimoji="1" lang="en-US" altLang="zh-TW" sz="2000" b="1" dirty="0">
                  <a:solidFill>
                    <a:srgbClr val="0000FF"/>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排定社群</a:t>
                </a:r>
                <a:r>
                  <a:rPr kumimoji="1" lang="zh-TW" altLang="en-US" sz="2000" b="1" dirty="0">
                    <a:solidFill>
                      <a:srgbClr val="0000FF"/>
                    </a:solidFill>
                    <a:latin typeface="Microsoft JhengHei" panose="020B0604030504040204" pitchFamily="34" charset="-120"/>
                    <a:ea typeface="Microsoft JhengHei" panose="020B0604030504040204" pitchFamily="34" charset="-120"/>
                  </a:rPr>
                  <a:t>公開授課期程</a:t>
                </a:r>
                <a:r>
                  <a:rPr kumimoji="1" lang="zh-TW" altLang="en-US" sz="2000" dirty="0">
                    <a:latin typeface="Microsoft JhengHei" panose="020B0604030504040204" pitchFamily="34" charset="-120"/>
                    <a:ea typeface="Microsoft JhengHei" panose="020B0604030504040204" pitchFamily="34" charset="-120"/>
                  </a:rPr>
                  <a:t>。</a:t>
                </a:r>
              </a:p>
            </p:txBody>
          </p:sp>
        </p:grpSp>
        <p:sp>
          <p:nvSpPr>
            <p:cNvPr id="19" name="文字方塊 18">
              <a:extLst>
                <a:ext uri="{FF2B5EF4-FFF2-40B4-BE49-F238E27FC236}">
                  <a16:creationId xmlns:a16="http://schemas.microsoft.com/office/drawing/2014/main" id="{EBFE2564-A9FF-6C47-8FFF-D08386086089}"/>
                </a:ext>
              </a:extLst>
            </p:cNvPr>
            <p:cNvSpPr txBox="1"/>
            <p:nvPr/>
          </p:nvSpPr>
          <p:spPr>
            <a:xfrm>
              <a:off x="1476262" y="3137292"/>
              <a:ext cx="504056" cy="523220"/>
            </a:xfrm>
            <a:prstGeom prst="rect">
              <a:avLst/>
            </a:prstGeom>
            <a:noFill/>
          </p:spPr>
          <p:txBody>
            <a:bodyPr wrap="square" rtlCol="0">
              <a:spAutoFit/>
            </a:bodyPr>
            <a:lstStyle/>
            <a:p>
              <a:r>
                <a:rPr kumimoji="1" lang="en-US" altLang="zh-TW" sz="2800" b="1" dirty="0">
                  <a:latin typeface="Microsoft JhengHei" panose="020B0604030504040204" pitchFamily="34" charset="-120"/>
                  <a:ea typeface="Microsoft JhengHei" panose="020B0604030504040204" pitchFamily="34" charset="-120"/>
                </a:rPr>
                <a:t>9</a:t>
              </a:r>
              <a:endParaRPr kumimoji="1" lang="zh-TW" altLang="en-US" sz="2800" b="1" dirty="0">
                <a:latin typeface="Microsoft JhengHei" panose="020B0604030504040204" pitchFamily="34" charset="-120"/>
                <a:ea typeface="Microsoft JhengHei" panose="020B0604030504040204" pitchFamily="34" charset="-120"/>
              </a:endParaRPr>
            </a:p>
          </p:txBody>
        </p:sp>
      </p:grpSp>
      <p:sp>
        <p:nvSpPr>
          <p:cNvPr id="29" name="標題 1">
            <a:extLst>
              <a:ext uri="{FF2B5EF4-FFF2-40B4-BE49-F238E27FC236}">
                <a16:creationId xmlns:a16="http://schemas.microsoft.com/office/drawing/2014/main" id="{4EAABA0F-72BC-2D4D-81DE-11481388B1A1}"/>
              </a:ext>
            </a:extLst>
          </p:cNvPr>
          <p:cNvSpPr txBox="1">
            <a:spLocks/>
          </p:cNvSpPr>
          <p:nvPr/>
        </p:nvSpPr>
        <p:spPr>
          <a:xfrm>
            <a:off x="827584" y="332656"/>
            <a:ext cx="8229600" cy="1143000"/>
          </a:xfrm>
          <a:prstGeom prst="rect">
            <a:avLst/>
          </a:prstGeom>
        </p:spPr>
        <p:txBody>
          <a:bodyPr anchor="ctr">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3600" dirty="0">
                <a:solidFill>
                  <a:prstClr val="black"/>
                </a:solidFill>
                <a:latin typeface="微軟正黑體" pitchFamily="34" charset="-120"/>
                <a:ea typeface="微軟正黑體" pitchFamily="34" charset="-120"/>
              </a:rPr>
              <a:t>教師專業學習社群</a:t>
            </a:r>
            <a:r>
              <a:rPr lang="zh-TW" altLang="en-US" sz="3600" dirty="0">
                <a:solidFill>
                  <a:srgbClr val="0000FF"/>
                </a:solidFill>
                <a:latin typeface="微軟正黑體" pitchFamily="34" charset="-120"/>
                <a:ea typeface="微軟正黑體" pitchFamily="34" charset="-120"/>
              </a:rPr>
              <a:t>與公開授課結合</a:t>
            </a:r>
            <a:endParaRPr lang="zh-TW" altLang="en-US" sz="3600" dirty="0">
              <a:latin typeface="微軟正黑體" pitchFamily="34" charset="-120"/>
              <a:ea typeface="微軟正黑體" pitchFamily="34" charset="-120"/>
            </a:endParaRPr>
          </a:p>
        </p:txBody>
      </p:sp>
      <p:grpSp>
        <p:nvGrpSpPr>
          <p:cNvPr id="48" name="群組 47">
            <a:extLst>
              <a:ext uri="{FF2B5EF4-FFF2-40B4-BE49-F238E27FC236}">
                <a16:creationId xmlns:a16="http://schemas.microsoft.com/office/drawing/2014/main" id="{53B44A57-0774-4641-B87E-2A8DC7D08917}"/>
              </a:ext>
            </a:extLst>
          </p:cNvPr>
          <p:cNvGrpSpPr/>
          <p:nvPr/>
        </p:nvGrpSpPr>
        <p:grpSpPr>
          <a:xfrm>
            <a:off x="3596722" y="2190415"/>
            <a:ext cx="2834871" cy="2471633"/>
            <a:chOff x="3596722" y="2190415"/>
            <a:chExt cx="2834871" cy="2471633"/>
          </a:xfrm>
        </p:grpSpPr>
        <p:grpSp>
          <p:nvGrpSpPr>
            <p:cNvPr id="23" name="群組 22">
              <a:extLst>
                <a:ext uri="{FF2B5EF4-FFF2-40B4-BE49-F238E27FC236}">
                  <a16:creationId xmlns:a16="http://schemas.microsoft.com/office/drawing/2014/main" id="{6A93A37B-CFEA-DB40-8E1F-F5047CA9522D}"/>
                </a:ext>
              </a:extLst>
            </p:cNvPr>
            <p:cNvGrpSpPr/>
            <p:nvPr/>
          </p:nvGrpSpPr>
          <p:grpSpPr>
            <a:xfrm>
              <a:off x="3596722" y="2190415"/>
              <a:ext cx="2834871" cy="2471633"/>
              <a:chOff x="1272317" y="3140968"/>
              <a:chExt cx="2834871" cy="2471633"/>
            </a:xfrm>
          </p:grpSpPr>
          <p:grpSp>
            <p:nvGrpSpPr>
              <p:cNvPr id="24" name="群組 23">
                <a:extLst>
                  <a:ext uri="{FF2B5EF4-FFF2-40B4-BE49-F238E27FC236}">
                    <a16:creationId xmlns:a16="http://schemas.microsoft.com/office/drawing/2014/main" id="{2811E486-E700-E34C-B36D-7D9C7512AD63}"/>
                  </a:ext>
                </a:extLst>
              </p:cNvPr>
              <p:cNvGrpSpPr/>
              <p:nvPr/>
            </p:nvGrpSpPr>
            <p:grpSpPr>
              <a:xfrm>
                <a:off x="1272317" y="3140968"/>
                <a:ext cx="2834871" cy="2471633"/>
                <a:chOff x="1272317" y="3140968"/>
                <a:chExt cx="2834871" cy="2471633"/>
              </a:xfrm>
            </p:grpSpPr>
            <p:sp>
              <p:nvSpPr>
                <p:cNvPr id="26" name="橢圓 25">
                  <a:extLst>
                    <a:ext uri="{FF2B5EF4-FFF2-40B4-BE49-F238E27FC236}">
                      <a16:creationId xmlns:a16="http://schemas.microsoft.com/office/drawing/2014/main" id="{4A07A10F-97CF-074B-8774-993EC68BB13D}"/>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7" name="直線接點 26">
                  <a:extLst>
                    <a:ext uri="{FF2B5EF4-FFF2-40B4-BE49-F238E27FC236}">
                      <a16:creationId xmlns:a16="http://schemas.microsoft.com/office/drawing/2014/main" id="{97468CF0-2DBA-3E4B-9CE3-23B70C32DF2A}"/>
                    </a:ext>
                  </a:extLst>
                </p:cNvPr>
                <p:cNvCxnSpPr/>
                <p:nvPr/>
              </p:nvCxnSpPr>
              <p:spPr>
                <a:xfrm>
                  <a:off x="1644968" y="3645024"/>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F0E6ED87-EA41-874D-A711-BD7EBC8ED388}"/>
                    </a:ext>
                  </a:extLst>
                </p:cNvPr>
                <p:cNvSpPr txBox="1"/>
                <p:nvPr/>
              </p:nvSpPr>
              <p:spPr>
                <a:xfrm>
                  <a:off x="1272317" y="4289162"/>
                  <a:ext cx="2834871" cy="1323439"/>
                </a:xfrm>
                <a:prstGeom prst="rect">
                  <a:avLst/>
                </a:prstGeom>
                <a:noFill/>
              </p:spPr>
              <p:txBody>
                <a:bodyPr wrap="square" rtlCol="0">
                  <a:spAutoFit/>
                </a:bodyPr>
                <a:lstStyle/>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針對會考分析</a:t>
                  </a:r>
                  <a:endParaRPr kumimoji="1" lang="en-US" altLang="zh-TW" sz="2000" dirty="0">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單元</a:t>
                  </a:r>
                  <a:r>
                    <a:rPr kumimoji="1" lang="zh-TW" altLang="en-US" sz="2000" b="1" dirty="0">
                      <a:solidFill>
                        <a:srgbClr val="0000FF"/>
                      </a:solidFill>
                      <a:latin typeface="Microsoft JhengHei" panose="020B0604030504040204" pitchFamily="34" charset="-120"/>
                      <a:ea typeface="Microsoft JhengHei" panose="020B0604030504040204" pitchFamily="34" charset="-120"/>
                    </a:rPr>
                    <a:t>共同備課</a:t>
                  </a:r>
                  <a:endParaRPr kumimoji="1" lang="en-US" altLang="zh-TW" sz="2000" b="1" dirty="0">
                    <a:solidFill>
                      <a:srgbClr val="0000FF"/>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社群</a:t>
                  </a:r>
                  <a:r>
                    <a:rPr kumimoji="1" lang="zh-TW" altLang="en-US" sz="2000" b="1" dirty="0">
                      <a:solidFill>
                        <a:srgbClr val="0000FF"/>
                      </a:solidFill>
                      <a:latin typeface="Microsoft JhengHei" panose="020B0604030504040204" pitchFamily="34" charset="-120"/>
                      <a:ea typeface="Microsoft JhengHei" panose="020B0604030504040204" pitchFamily="34" charset="-120"/>
                    </a:rPr>
                    <a:t>公開觀課</a:t>
                  </a:r>
                  <a:endParaRPr kumimoji="1" lang="en-US" altLang="zh-TW" sz="2000" b="1" dirty="0">
                    <a:solidFill>
                      <a:srgbClr val="0000FF"/>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完成</a:t>
                  </a:r>
                  <a:r>
                    <a:rPr kumimoji="1" lang="zh-TW" altLang="en-US" sz="2000" b="1" dirty="0">
                      <a:solidFill>
                        <a:srgbClr val="0000FF"/>
                      </a:solidFill>
                      <a:latin typeface="Microsoft JhengHei" panose="020B0604030504040204" pitchFamily="34" charset="-120"/>
                      <a:ea typeface="Microsoft JhengHei" panose="020B0604030504040204" pitchFamily="34" charset="-120"/>
                    </a:rPr>
                    <a:t>專業回饋</a:t>
                  </a:r>
                </a:p>
              </p:txBody>
            </p:sp>
          </p:grpSp>
          <p:sp>
            <p:nvSpPr>
              <p:cNvPr id="25" name="文字方塊 24">
                <a:extLst>
                  <a:ext uri="{FF2B5EF4-FFF2-40B4-BE49-F238E27FC236}">
                    <a16:creationId xmlns:a16="http://schemas.microsoft.com/office/drawing/2014/main" id="{4B5F5908-056F-8849-83C0-AD665CF0875B}"/>
                  </a:ext>
                </a:extLst>
              </p:cNvPr>
              <p:cNvSpPr txBox="1"/>
              <p:nvPr/>
            </p:nvSpPr>
            <p:spPr>
              <a:xfrm>
                <a:off x="1413822" y="3192941"/>
                <a:ext cx="504056" cy="400110"/>
              </a:xfrm>
              <a:prstGeom prst="rect">
                <a:avLst/>
              </a:prstGeom>
              <a:noFill/>
            </p:spPr>
            <p:txBody>
              <a:bodyPr wrap="square" rtlCol="0">
                <a:spAutoFit/>
              </a:bodyPr>
              <a:lstStyle/>
              <a:p>
                <a:r>
                  <a:rPr kumimoji="1" lang="en-US" altLang="zh-TW" sz="2000" b="1" dirty="0">
                    <a:latin typeface="Microsoft JhengHei" panose="020B0604030504040204" pitchFamily="34" charset="-120"/>
                    <a:ea typeface="Microsoft JhengHei" panose="020B0604030504040204" pitchFamily="34" charset="-120"/>
                  </a:rPr>
                  <a:t>10</a:t>
                </a:r>
                <a:endParaRPr kumimoji="1" lang="zh-TW" altLang="en-US" sz="2000" b="1" dirty="0">
                  <a:latin typeface="Microsoft JhengHei" panose="020B0604030504040204" pitchFamily="34" charset="-120"/>
                  <a:ea typeface="Microsoft JhengHei" panose="020B0604030504040204" pitchFamily="34" charset="-120"/>
                </a:endParaRPr>
              </a:p>
            </p:txBody>
          </p:sp>
        </p:grpSp>
        <p:grpSp>
          <p:nvGrpSpPr>
            <p:cNvPr id="31" name="群組 30">
              <a:extLst>
                <a:ext uri="{FF2B5EF4-FFF2-40B4-BE49-F238E27FC236}">
                  <a16:creationId xmlns:a16="http://schemas.microsoft.com/office/drawing/2014/main" id="{CB3A5D59-51E5-C441-A778-10EC51FD66A8}"/>
                </a:ext>
              </a:extLst>
            </p:cNvPr>
            <p:cNvGrpSpPr/>
            <p:nvPr/>
          </p:nvGrpSpPr>
          <p:grpSpPr>
            <a:xfrm>
              <a:off x="5059814" y="2192208"/>
              <a:ext cx="514230" cy="1080120"/>
              <a:chOff x="1403648" y="3140968"/>
              <a:chExt cx="514230" cy="1080120"/>
            </a:xfrm>
          </p:grpSpPr>
          <p:grpSp>
            <p:nvGrpSpPr>
              <p:cNvPr id="32" name="群組 31">
                <a:extLst>
                  <a:ext uri="{FF2B5EF4-FFF2-40B4-BE49-F238E27FC236}">
                    <a16:creationId xmlns:a16="http://schemas.microsoft.com/office/drawing/2014/main" id="{9769ADCF-3136-9843-8FF8-E5CAF2F01AB8}"/>
                  </a:ext>
                </a:extLst>
              </p:cNvPr>
              <p:cNvGrpSpPr/>
              <p:nvPr/>
            </p:nvGrpSpPr>
            <p:grpSpPr>
              <a:xfrm>
                <a:off x="1403648" y="3140968"/>
                <a:ext cx="504055" cy="1080120"/>
                <a:chOff x="1403648" y="3140968"/>
                <a:chExt cx="504055" cy="1080120"/>
              </a:xfrm>
            </p:grpSpPr>
            <p:sp>
              <p:nvSpPr>
                <p:cNvPr id="34" name="橢圓 33">
                  <a:extLst>
                    <a:ext uri="{FF2B5EF4-FFF2-40B4-BE49-F238E27FC236}">
                      <a16:creationId xmlns:a16="http://schemas.microsoft.com/office/drawing/2014/main" id="{7C394F35-5ADD-CE40-9B1A-4E3C143B9965}"/>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35" name="直線接點 34">
                  <a:extLst>
                    <a:ext uri="{FF2B5EF4-FFF2-40B4-BE49-F238E27FC236}">
                      <a16:creationId xmlns:a16="http://schemas.microsoft.com/office/drawing/2014/main" id="{1E45286B-98BB-A649-95E8-6080722D3C3A}"/>
                    </a:ext>
                  </a:extLst>
                </p:cNvPr>
                <p:cNvCxnSpPr/>
                <p:nvPr/>
              </p:nvCxnSpPr>
              <p:spPr>
                <a:xfrm>
                  <a:off x="1644968" y="3645024"/>
                  <a:ext cx="0" cy="576064"/>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文字方塊 32">
                <a:extLst>
                  <a:ext uri="{FF2B5EF4-FFF2-40B4-BE49-F238E27FC236}">
                    <a16:creationId xmlns:a16="http://schemas.microsoft.com/office/drawing/2014/main" id="{ECECF7F5-9FC8-EB44-916D-76CDC85BD2D1}"/>
                  </a:ext>
                </a:extLst>
              </p:cNvPr>
              <p:cNvSpPr txBox="1"/>
              <p:nvPr/>
            </p:nvSpPr>
            <p:spPr>
              <a:xfrm>
                <a:off x="1413822" y="3192941"/>
                <a:ext cx="504056" cy="400110"/>
              </a:xfrm>
              <a:prstGeom prst="rect">
                <a:avLst/>
              </a:prstGeom>
              <a:noFill/>
            </p:spPr>
            <p:txBody>
              <a:bodyPr wrap="square" rtlCol="0">
                <a:spAutoFit/>
              </a:bodyPr>
              <a:lstStyle/>
              <a:p>
                <a:r>
                  <a:rPr kumimoji="1" lang="en-US" altLang="zh-TW" sz="2000" b="1" dirty="0">
                    <a:latin typeface="Microsoft JhengHei" panose="020B0604030504040204" pitchFamily="34" charset="-120"/>
                    <a:ea typeface="Microsoft JhengHei" panose="020B0604030504040204" pitchFamily="34" charset="-120"/>
                  </a:rPr>
                  <a:t>12</a:t>
                </a:r>
                <a:endParaRPr kumimoji="1" lang="zh-TW" altLang="en-US" sz="2000" b="1" dirty="0">
                  <a:latin typeface="Microsoft JhengHei" panose="020B0604030504040204" pitchFamily="34" charset="-120"/>
                  <a:ea typeface="Microsoft JhengHei" panose="020B0604030504040204" pitchFamily="34" charset="-120"/>
                </a:endParaRPr>
              </a:p>
            </p:txBody>
          </p:sp>
        </p:grpSp>
        <p:sp>
          <p:nvSpPr>
            <p:cNvPr id="40" name="向右箭號 39">
              <a:extLst>
                <a:ext uri="{FF2B5EF4-FFF2-40B4-BE49-F238E27FC236}">
                  <a16:creationId xmlns:a16="http://schemas.microsoft.com/office/drawing/2014/main" id="{16C80196-97F0-0C45-A799-1048CB892596}"/>
                </a:ext>
              </a:extLst>
            </p:cNvPr>
            <p:cNvSpPr/>
            <p:nvPr/>
          </p:nvSpPr>
          <p:spPr>
            <a:xfrm>
              <a:off x="4284160" y="2319962"/>
              <a:ext cx="737127" cy="244962"/>
            </a:xfrm>
            <a:prstGeom prst="stripedRightArrow">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TW" altLang="en-US"/>
            </a:p>
          </p:txBody>
        </p:sp>
      </p:grpSp>
      <p:grpSp>
        <p:nvGrpSpPr>
          <p:cNvPr id="41" name="群組 40">
            <a:extLst>
              <a:ext uri="{FF2B5EF4-FFF2-40B4-BE49-F238E27FC236}">
                <a16:creationId xmlns:a16="http://schemas.microsoft.com/office/drawing/2014/main" id="{39AE2128-A8D7-9B43-A29E-E630718B1AAE}"/>
              </a:ext>
            </a:extLst>
          </p:cNvPr>
          <p:cNvGrpSpPr/>
          <p:nvPr/>
        </p:nvGrpSpPr>
        <p:grpSpPr>
          <a:xfrm>
            <a:off x="5680526" y="2187442"/>
            <a:ext cx="1558880" cy="3172430"/>
            <a:chOff x="876235" y="3137292"/>
            <a:chExt cx="1558880" cy="3172430"/>
          </a:xfrm>
        </p:grpSpPr>
        <p:grpSp>
          <p:nvGrpSpPr>
            <p:cNvPr id="42" name="群組 41">
              <a:extLst>
                <a:ext uri="{FF2B5EF4-FFF2-40B4-BE49-F238E27FC236}">
                  <a16:creationId xmlns:a16="http://schemas.microsoft.com/office/drawing/2014/main" id="{379EF66A-7821-4049-8F1B-4A9ECEDFBCFB}"/>
                </a:ext>
              </a:extLst>
            </p:cNvPr>
            <p:cNvGrpSpPr/>
            <p:nvPr/>
          </p:nvGrpSpPr>
          <p:grpSpPr>
            <a:xfrm>
              <a:off x="876235" y="3140968"/>
              <a:ext cx="1558880" cy="3168754"/>
              <a:chOff x="876235" y="3140968"/>
              <a:chExt cx="1558880" cy="3168754"/>
            </a:xfrm>
          </p:grpSpPr>
          <p:sp>
            <p:nvSpPr>
              <p:cNvPr id="44" name="橢圓 43">
                <a:extLst>
                  <a:ext uri="{FF2B5EF4-FFF2-40B4-BE49-F238E27FC236}">
                    <a16:creationId xmlns:a16="http://schemas.microsoft.com/office/drawing/2014/main" id="{89EC3343-0597-5E43-B62D-BA01C111A922}"/>
                  </a:ext>
                </a:extLst>
              </p:cNvPr>
              <p:cNvSpPr/>
              <p:nvPr/>
            </p:nvSpPr>
            <p:spPr>
              <a:xfrm>
                <a:off x="1403648" y="3140968"/>
                <a:ext cx="504055" cy="5040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45" name="直線接點 44">
                <a:extLst>
                  <a:ext uri="{FF2B5EF4-FFF2-40B4-BE49-F238E27FC236}">
                    <a16:creationId xmlns:a16="http://schemas.microsoft.com/office/drawing/2014/main" id="{27090D9F-1E92-ED48-8887-1ADE6177B103}"/>
                  </a:ext>
                </a:extLst>
              </p:cNvPr>
              <p:cNvCxnSpPr>
                <a:cxnSpLocks/>
                <a:endCxn id="46" idx="0"/>
              </p:cNvCxnSpPr>
              <p:nvPr/>
            </p:nvCxnSpPr>
            <p:spPr>
              <a:xfrm>
                <a:off x="1644968" y="3645024"/>
                <a:ext cx="10707" cy="1649035"/>
              </a:xfrm>
              <a:prstGeom prst="line">
                <a:avLst/>
              </a:prstGeom>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2A97923C-CD82-AB45-9021-8F166F9450A6}"/>
                  </a:ext>
                </a:extLst>
              </p:cNvPr>
              <p:cNvSpPr txBox="1"/>
              <p:nvPr/>
            </p:nvSpPr>
            <p:spPr>
              <a:xfrm>
                <a:off x="876235" y="5294059"/>
                <a:ext cx="1558880" cy="1015663"/>
              </a:xfrm>
              <a:prstGeom prst="rect">
                <a:avLst/>
              </a:prstGeom>
              <a:noFill/>
            </p:spPr>
            <p:txBody>
              <a:bodyPr wrap="square" rtlCol="0">
                <a:spAutoFit/>
              </a:bodyPr>
              <a:lstStyle/>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利用相關評量分析</a:t>
                </a:r>
                <a:endParaRPr kumimoji="1" lang="en-US" altLang="zh-TW" sz="2000" dirty="0">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kumimoji="1" lang="zh-TW" altLang="en-US" sz="2000" dirty="0">
                    <a:latin typeface="Microsoft JhengHei" panose="020B0604030504040204" pitchFamily="34" charset="-120"/>
                    <a:ea typeface="Microsoft JhengHei" panose="020B0604030504040204" pitchFamily="34" charset="-120"/>
                  </a:rPr>
                  <a:t>學生表現</a:t>
                </a:r>
              </a:p>
            </p:txBody>
          </p:sp>
        </p:grpSp>
        <p:sp>
          <p:nvSpPr>
            <p:cNvPr id="43" name="文字方塊 42">
              <a:extLst>
                <a:ext uri="{FF2B5EF4-FFF2-40B4-BE49-F238E27FC236}">
                  <a16:creationId xmlns:a16="http://schemas.microsoft.com/office/drawing/2014/main" id="{46175E0D-996D-9445-B9C2-7A59EA864AB4}"/>
                </a:ext>
              </a:extLst>
            </p:cNvPr>
            <p:cNvSpPr txBox="1"/>
            <p:nvPr/>
          </p:nvSpPr>
          <p:spPr>
            <a:xfrm>
              <a:off x="1476262" y="3137292"/>
              <a:ext cx="504056" cy="523220"/>
            </a:xfrm>
            <a:prstGeom prst="rect">
              <a:avLst/>
            </a:prstGeom>
            <a:noFill/>
          </p:spPr>
          <p:txBody>
            <a:bodyPr wrap="square" rtlCol="0">
              <a:spAutoFit/>
            </a:bodyPr>
            <a:lstStyle/>
            <a:p>
              <a:r>
                <a:rPr kumimoji="1" lang="en-US" altLang="zh-TW" sz="2800" b="1" dirty="0">
                  <a:latin typeface="Microsoft JhengHei" panose="020B0604030504040204" pitchFamily="34" charset="-120"/>
                  <a:ea typeface="Microsoft JhengHei" panose="020B0604030504040204" pitchFamily="34" charset="-120"/>
                </a:rPr>
                <a:t>1</a:t>
              </a:r>
              <a:endParaRPr kumimoji="1" lang="zh-TW" altLang="en-US" sz="2800" b="1" dirty="0">
                <a:latin typeface="Microsoft JhengHei" panose="020B0604030504040204" pitchFamily="34" charset="-120"/>
                <a:ea typeface="Microsoft JhengHei" panose="020B0604030504040204" pitchFamily="34" charset="-120"/>
              </a:endParaRPr>
            </a:p>
          </p:txBody>
        </p:sp>
      </p:grpSp>
      <p:sp>
        <p:nvSpPr>
          <p:cNvPr id="36" name="文字方塊 35">
            <a:extLst>
              <a:ext uri="{FF2B5EF4-FFF2-40B4-BE49-F238E27FC236}">
                <a16:creationId xmlns:a16="http://schemas.microsoft.com/office/drawing/2014/main" id="{92BB9192-8C11-944C-9B1D-74924FB61B18}"/>
              </a:ext>
            </a:extLst>
          </p:cNvPr>
          <p:cNvSpPr txBox="1"/>
          <p:nvPr/>
        </p:nvSpPr>
        <p:spPr>
          <a:xfrm>
            <a:off x="7229635" y="2262994"/>
            <a:ext cx="1584176" cy="369332"/>
          </a:xfrm>
          <a:prstGeom prst="rect">
            <a:avLst/>
          </a:prstGeom>
          <a:noFill/>
        </p:spPr>
        <p:txBody>
          <a:bodyPr wrap="square" rtlCol="0">
            <a:spAutoFit/>
          </a:bodyPr>
          <a:lstStyle/>
          <a:p>
            <a:r>
              <a:rPr kumimoji="1" lang="zh-TW" altLang="en-US" b="1" dirty="0">
                <a:solidFill>
                  <a:schemeClr val="bg1"/>
                </a:solidFill>
                <a:latin typeface="Microsoft JhengHei" panose="020B0604030504040204" pitchFamily="34" charset="-120"/>
                <a:ea typeface="Microsoft JhengHei" panose="020B0604030504040204" pitchFamily="34" charset="-120"/>
              </a:rPr>
              <a:t>時間軸</a:t>
            </a:r>
          </a:p>
        </p:txBody>
      </p:sp>
    </p:spTree>
    <p:extLst>
      <p:ext uri="{BB962C8B-B14F-4D97-AF65-F5344CB8AC3E}">
        <p14:creationId xmlns:p14="http://schemas.microsoft.com/office/powerpoint/2010/main" val="3356269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linds(horizontal)">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000" b="1" kern="100" dirty="0">
                <a:solidFill>
                  <a:srgbClr val="0000FF"/>
                </a:solidFill>
                <a:latin typeface="微軟正黑體" pitchFamily="34" charset="-120"/>
                <a:ea typeface="微軟正黑體" pitchFamily="34" charset="-120"/>
              </a:rPr>
              <a:t>示例：</a:t>
            </a:r>
            <a:r>
              <a:rPr lang="en-US" altLang="zh-TW" sz="4000" b="1" kern="100" dirty="0">
                <a:solidFill>
                  <a:srgbClr val="0000FF"/>
                </a:solidFill>
                <a:latin typeface="微軟正黑體" pitchFamily="34" charset="-120"/>
                <a:ea typeface="微軟正黑體" pitchFamily="34" charset="-120"/>
              </a:rPr>
              <a:t>OO</a:t>
            </a:r>
            <a:r>
              <a:rPr lang="zh-TW" altLang="en-US" sz="4000" b="1" kern="100" dirty="0">
                <a:solidFill>
                  <a:srgbClr val="0000FF"/>
                </a:solidFill>
                <a:latin typeface="微軟正黑體" pitchFamily="34" charset="-120"/>
                <a:ea typeface="微軟正黑體" pitchFamily="34" charset="-120"/>
              </a:rPr>
              <a:t> </a:t>
            </a:r>
            <a:r>
              <a:rPr lang="zh-TW" altLang="en-US" sz="4000" b="1" kern="100" dirty="0">
                <a:latin typeface="微軟正黑體" pitchFamily="34" charset="-120"/>
                <a:ea typeface="微軟正黑體" pitchFamily="34" charset="-120"/>
              </a:rPr>
              <a:t>國小</a:t>
            </a:r>
            <a:r>
              <a:rPr lang="en-US" altLang="zh-TW" sz="4000" b="1" kern="100" dirty="0">
                <a:latin typeface="微軟正黑體" pitchFamily="34" charset="-120"/>
                <a:ea typeface="微軟正黑體" pitchFamily="34" charset="-120"/>
              </a:rPr>
              <a:t>OO</a:t>
            </a:r>
            <a:r>
              <a:rPr lang="zh-TW" altLang="en-US" sz="4000" b="1" kern="100" dirty="0">
                <a:latin typeface="微軟正黑體" pitchFamily="34" charset="-120"/>
                <a:ea typeface="微軟正黑體" pitchFamily="34" charset="-120"/>
              </a:rPr>
              <a:t>教學社群</a:t>
            </a:r>
            <a:endParaRPr lang="zh-TW" altLang="en-US" b="1" dirty="0">
              <a:latin typeface="微軟正黑體" pitchFamily="34" charset="-120"/>
              <a:ea typeface="微軟正黑體" pitchFamily="34" charset="-120"/>
            </a:endParaRP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36189" y="1846263"/>
            <a:ext cx="6716072" cy="4022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bwMode="auto">
          <a:xfrm>
            <a:off x="1191738" y="3370420"/>
            <a:ext cx="6760523"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TW" altLang="en-US" sz="1800" b="0" i="0" u="none" strike="noStrike" cap="none" normalizeH="0" baseline="0">
              <a:ln>
                <a:noFill/>
              </a:ln>
              <a:solidFill>
                <a:schemeClr val="tx1"/>
              </a:solidFill>
              <a:effectLst/>
              <a:latin typeface="Arial" pitchFamily="34" charset="0"/>
            </a:endParaRPr>
          </a:p>
        </p:txBody>
      </p:sp>
      <p:sp>
        <p:nvSpPr>
          <p:cNvPr id="6" name="矩形 5"/>
          <p:cNvSpPr/>
          <p:nvPr/>
        </p:nvSpPr>
        <p:spPr bwMode="auto">
          <a:xfrm>
            <a:off x="1191738" y="5498190"/>
            <a:ext cx="6760523"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TW" alt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284491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754063" y="390525"/>
            <a:ext cx="8389937" cy="1093788"/>
          </a:xfrm>
        </p:spPr>
        <p:txBody>
          <a:bodyPr anchor="ctr">
            <a:noAutofit/>
          </a:bodyPr>
          <a:lstStyle/>
          <a:p>
            <a:pPr lvl="0"/>
            <a:r>
              <a:rPr lang="zh-TW" altLang="en-US" sz="4000" b="1" dirty="0">
                <a:latin typeface="Microsoft JhengHei" panose="020B0604030504040204" pitchFamily="34" charset="-120"/>
                <a:ea typeface="Microsoft JhengHei" panose="020B0604030504040204" pitchFamily="34" charset="-120"/>
              </a:rPr>
              <a:t>社群</a:t>
            </a:r>
            <a:r>
              <a:rPr lang="zh-TW" altLang="en-US" sz="4000" b="1" dirty="0">
                <a:solidFill>
                  <a:srgbClr val="0000FF"/>
                </a:solidFill>
                <a:latin typeface="Microsoft JhengHei" panose="020B0604030504040204" pitchFamily="34" charset="-120"/>
                <a:ea typeface="Microsoft JhengHei" panose="020B0604030504040204" pitchFamily="34" charset="-120"/>
              </a:rPr>
              <a:t>召集人</a:t>
            </a:r>
            <a:r>
              <a:rPr lang="en-US" altLang="zh-TW" sz="2400" b="1" dirty="0">
                <a:latin typeface="Microsoft JhengHei" panose="020B0604030504040204" pitchFamily="34" charset="-120"/>
                <a:ea typeface="Microsoft JhengHei" panose="020B0604030504040204" pitchFamily="34" charset="-120"/>
              </a:rPr>
              <a:t>(</a:t>
            </a:r>
            <a:r>
              <a:rPr lang="zh-TW" altLang="en-US" sz="2400" b="1" dirty="0">
                <a:latin typeface="Microsoft JhengHei" panose="020B0604030504040204" pitchFamily="34" charset="-120"/>
                <a:ea typeface="Microsoft JhengHei" panose="020B0604030504040204" pitchFamily="34" charset="-120"/>
              </a:rPr>
              <a:t>社群成員</a:t>
            </a:r>
            <a:r>
              <a:rPr lang="en-US" altLang="zh-TW" sz="2400" b="1" dirty="0">
                <a:latin typeface="Microsoft JhengHei" panose="020B0604030504040204" pitchFamily="34" charset="-120"/>
                <a:ea typeface="Microsoft JhengHei" panose="020B0604030504040204" pitchFamily="34" charset="-120"/>
              </a:rPr>
              <a:t>)</a:t>
            </a:r>
            <a:r>
              <a:rPr lang="zh-TW" altLang="en-US" sz="4000" b="1" dirty="0">
                <a:solidFill>
                  <a:srgbClr val="0000FF"/>
                </a:solidFill>
                <a:latin typeface="Microsoft JhengHei" panose="020B0604030504040204" pitchFamily="34" charset="-120"/>
                <a:ea typeface="Microsoft JhengHei" panose="020B0604030504040204" pitchFamily="34" charset="-120"/>
              </a:rPr>
              <a:t>要做的事</a:t>
            </a:r>
            <a:r>
              <a:rPr lang="en-US" altLang="zh-TW" sz="2400" b="1" dirty="0">
                <a:latin typeface="Microsoft JhengHei" panose="020B0604030504040204" pitchFamily="34" charset="-120"/>
                <a:ea typeface="Microsoft JhengHei" panose="020B0604030504040204" pitchFamily="34" charset="-120"/>
              </a:rPr>
              <a:t>(</a:t>
            </a:r>
            <a:r>
              <a:rPr lang="zh-TW" altLang="en-US" sz="2400" b="1" dirty="0">
                <a:latin typeface="Microsoft JhengHei" panose="020B0604030504040204" pitchFamily="34" charset="-120"/>
                <a:ea typeface="Microsoft JhengHei" panose="020B0604030504040204" pitchFamily="34" charset="-120"/>
              </a:rPr>
              <a:t>舉例</a:t>
            </a:r>
            <a:r>
              <a:rPr lang="en-US" altLang="zh-TW" sz="2400" b="1" dirty="0">
                <a:latin typeface="Microsoft JhengHei" panose="020B0604030504040204" pitchFamily="34" charset="-120"/>
                <a:ea typeface="Microsoft JhengHei" panose="020B0604030504040204" pitchFamily="34" charset="-120"/>
              </a:rPr>
              <a:t>)</a:t>
            </a:r>
            <a:endParaRPr lang="zh-TW" altLang="en-US" sz="4000" b="1" dirty="0">
              <a:solidFill>
                <a:srgbClr val="3333FF"/>
              </a:solidFill>
              <a:latin typeface="Microsoft JhengHei" panose="020B0604030504040204" pitchFamily="34" charset="-120"/>
              <a:ea typeface="Microsoft JhengHei" panose="020B0604030504040204" pitchFamily="34" charset="-120"/>
            </a:endParaRP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2720523088"/>
              </p:ext>
            </p:extLst>
          </p:nvPr>
        </p:nvGraphicFramePr>
        <p:xfrm>
          <a:off x="815202" y="1580831"/>
          <a:ext cx="6921500" cy="4567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5"/>
          <p:cNvSpPr>
            <a:spLocks noGrp="1"/>
          </p:cNvSpPr>
          <p:nvPr>
            <p:ph type="sldNum" sz="quarter" idx="4294967295"/>
          </p:nvPr>
        </p:nvSpPr>
        <p:spPr>
          <a:xfrm>
            <a:off x="8159750" y="6459538"/>
            <a:ext cx="984250" cy="365125"/>
          </a:xfrm>
        </p:spPr>
        <p:txBody>
          <a:bodyPr/>
          <a:lstStyle/>
          <a:p>
            <a:fld id="{D57F1E4F-1CFF-5643-939E-217C01CDF565}" type="slidenum">
              <a:rPr lang="en-US" smtClean="0"/>
              <a:pPr/>
              <a:t>47</a:t>
            </a:fld>
            <a:endParaRPr lang="en-US" dirty="0"/>
          </a:p>
        </p:txBody>
      </p:sp>
      <p:sp>
        <p:nvSpPr>
          <p:cNvPr id="8" name="圓角矩形圖說文字 7"/>
          <p:cNvSpPr/>
          <p:nvPr/>
        </p:nvSpPr>
        <p:spPr>
          <a:xfrm>
            <a:off x="6553200" y="2673290"/>
            <a:ext cx="2135777" cy="1298363"/>
          </a:xfrm>
          <a:prstGeom prst="wedgeRoundRectCallout">
            <a:avLst>
              <a:gd name="adj1" fmla="val -50956"/>
              <a:gd name="adj2" fmla="val 70240"/>
              <a:gd name="adj3" fmla="val 16667"/>
            </a:avLst>
          </a:prstGeom>
          <a:solidFill>
            <a:srgbClr val="FFFFCC"/>
          </a:solidFill>
          <a:ln>
            <a:solidFill>
              <a:srgbClr val="5FCBEF"/>
            </a:solidFill>
          </a:ln>
          <a:effectLst>
            <a:glow rad="228600">
              <a:schemeClr val="accent1">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002060"/>
                </a:solidFill>
                <a:latin typeface="Microsoft JhengHei" panose="020B0604030504040204" pitchFamily="34" charset="-120"/>
                <a:ea typeface="Microsoft JhengHei" panose="020B0604030504040204" pitchFamily="34" charset="-120"/>
              </a:rPr>
              <a:t>有些學校的</a:t>
            </a:r>
            <a:endParaRPr lang="en-US" altLang="zh-TW" sz="2800" b="1" dirty="0">
              <a:solidFill>
                <a:srgbClr val="002060"/>
              </a:solidFill>
              <a:latin typeface="Microsoft JhengHei" panose="020B0604030504040204" pitchFamily="34" charset="-120"/>
              <a:ea typeface="Microsoft JhengHei" panose="020B0604030504040204" pitchFamily="34" charset="-120"/>
            </a:endParaRPr>
          </a:p>
          <a:p>
            <a:pPr algn="ctr"/>
            <a:r>
              <a:rPr lang="zh-TW" altLang="en-US" sz="2800" b="1" dirty="0">
                <a:solidFill>
                  <a:srgbClr val="002060"/>
                </a:solidFill>
                <a:latin typeface="Microsoft JhengHei" panose="020B0604030504040204" pitchFamily="34" charset="-120"/>
                <a:ea typeface="Microsoft JhengHei" panose="020B0604030504040204" pitchFamily="34" charset="-120"/>
              </a:rPr>
              <a:t>行政單位</a:t>
            </a:r>
            <a:endParaRPr lang="en-US" altLang="zh-TW" sz="2800" b="1" dirty="0">
              <a:solidFill>
                <a:srgbClr val="002060"/>
              </a:solidFill>
              <a:latin typeface="Microsoft JhengHei" panose="020B0604030504040204" pitchFamily="34" charset="-120"/>
              <a:ea typeface="Microsoft JhengHei" panose="020B0604030504040204" pitchFamily="34" charset="-120"/>
            </a:endParaRPr>
          </a:p>
          <a:p>
            <a:pPr algn="ctr"/>
            <a:r>
              <a:rPr lang="zh-TW" altLang="en-US" sz="2800" b="1" dirty="0">
                <a:solidFill>
                  <a:srgbClr val="002060"/>
                </a:solidFill>
                <a:latin typeface="Microsoft JhengHei" panose="020B0604030504040204" pitchFamily="34" charset="-120"/>
                <a:ea typeface="Microsoft JhengHei" panose="020B0604030504040204" pitchFamily="34" charset="-120"/>
              </a:rPr>
              <a:t>會協助社群</a:t>
            </a:r>
          </a:p>
        </p:txBody>
      </p:sp>
      <p:grpSp>
        <p:nvGrpSpPr>
          <p:cNvPr id="5" name="群組 4">
            <a:extLst>
              <a:ext uri="{FF2B5EF4-FFF2-40B4-BE49-F238E27FC236}">
                <a16:creationId xmlns:a16="http://schemas.microsoft.com/office/drawing/2014/main" id="{71068590-AAC1-3146-8B17-BE65E562CB2B}"/>
              </a:ext>
            </a:extLst>
          </p:cNvPr>
          <p:cNvGrpSpPr/>
          <p:nvPr/>
        </p:nvGrpSpPr>
        <p:grpSpPr>
          <a:xfrm>
            <a:off x="811448" y="1718518"/>
            <a:ext cx="1260946" cy="4293211"/>
            <a:chOff x="811448" y="1718518"/>
            <a:chExt cx="1260946" cy="4293211"/>
          </a:xfrm>
        </p:grpSpPr>
        <p:sp>
          <p:nvSpPr>
            <p:cNvPr id="10" name="橢圓 9"/>
            <p:cNvSpPr/>
            <p:nvPr/>
          </p:nvSpPr>
          <p:spPr>
            <a:xfrm>
              <a:off x="811448" y="1718518"/>
              <a:ext cx="624033" cy="624033"/>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1</a:t>
              </a:r>
              <a:endParaRPr lang="zh-TW" altLang="en-US"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11" name="橢圓 10"/>
            <p:cNvSpPr/>
            <p:nvPr/>
          </p:nvSpPr>
          <p:spPr>
            <a:xfrm>
              <a:off x="1242825" y="2486153"/>
              <a:ext cx="624033" cy="624033"/>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2</a:t>
              </a:r>
              <a:endParaRPr lang="zh-TW" altLang="en-US"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12" name="橢圓 11"/>
            <p:cNvSpPr/>
            <p:nvPr/>
          </p:nvSpPr>
          <p:spPr>
            <a:xfrm>
              <a:off x="1435481" y="3220713"/>
              <a:ext cx="624033" cy="624033"/>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3</a:t>
              </a:r>
              <a:endParaRPr lang="zh-TW" altLang="en-US"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13" name="橢圓 12"/>
            <p:cNvSpPr/>
            <p:nvPr/>
          </p:nvSpPr>
          <p:spPr>
            <a:xfrm>
              <a:off x="1448361" y="3955273"/>
              <a:ext cx="624033" cy="624033"/>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4</a:t>
              </a:r>
              <a:endParaRPr lang="zh-TW" altLang="en-US"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14" name="橢圓 13"/>
            <p:cNvSpPr/>
            <p:nvPr/>
          </p:nvSpPr>
          <p:spPr>
            <a:xfrm>
              <a:off x="1259632" y="4653136"/>
              <a:ext cx="624033" cy="624033"/>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5</a:t>
              </a:r>
              <a:endParaRPr lang="zh-TW" altLang="en-US"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15" name="橢圓 14"/>
            <p:cNvSpPr/>
            <p:nvPr/>
          </p:nvSpPr>
          <p:spPr>
            <a:xfrm>
              <a:off x="851623" y="5387696"/>
              <a:ext cx="624033" cy="624033"/>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6</a:t>
              </a:r>
              <a:endParaRPr lang="zh-TW" altLang="en-US" sz="20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57418084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26086843"/>
              </p:ext>
            </p:extLst>
          </p:nvPr>
        </p:nvGraphicFramePr>
        <p:xfrm>
          <a:off x="512992" y="1414463"/>
          <a:ext cx="8178800"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投影片編號版面配置區 17"/>
          <p:cNvSpPr>
            <a:spLocks noGrp="1"/>
          </p:cNvSpPr>
          <p:nvPr>
            <p:ph type="sldNum" sz="quarter" idx="4294967295"/>
          </p:nvPr>
        </p:nvSpPr>
        <p:spPr>
          <a:xfrm>
            <a:off x="8159750" y="6459538"/>
            <a:ext cx="984250" cy="365125"/>
          </a:xfrm>
        </p:spPr>
        <p:txBody>
          <a:bodyPr/>
          <a:lstStyle/>
          <a:p>
            <a:fld id="{D57F1E4F-1CFF-5643-939E-217C01CDF565}" type="slidenum">
              <a:rPr lang="en-US" smtClean="0"/>
              <a:pPr/>
              <a:t>48</a:t>
            </a:fld>
            <a:endParaRPr lang="en-US" dirty="0"/>
          </a:p>
        </p:txBody>
      </p:sp>
      <p:sp>
        <p:nvSpPr>
          <p:cNvPr id="19" name="圓角矩形圖說文字 18"/>
          <p:cNvSpPr/>
          <p:nvPr/>
        </p:nvSpPr>
        <p:spPr>
          <a:xfrm>
            <a:off x="6732240" y="3429000"/>
            <a:ext cx="2135777" cy="1298363"/>
          </a:xfrm>
          <a:prstGeom prst="wedgeRoundRectCallout">
            <a:avLst>
              <a:gd name="adj1" fmla="val -93185"/>
              <a:gd name="adj2" fmla="val -55204"/>
              <a:gd name="adj3" fmla="val 16667"/>
            </a:avLst>
          </a:prstGeom>
          <a:solidFill>
            <a:srgbClr val="FFFFCC"/>
          </a:solidFill>
          <a:ln>
            <a:solidFill>
              <a:srgbClr val="5FCBEF"/>
            </a:solidFill>
          </a:ln>
          <a:effectLst>
            <a:glow rad="228600">
              <a:schemeClr val="accent1">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002060"/>
                </a:solidFill>
                <a:latin typeface="Microsoft JhengHei" panose="020B0604030504040204" pitchFamily="34" charset="-120"/>
                <a:ea typeface="Microsoft JhengHei" panose="020B0604030504040204" pitchFamily="34" charset="-120"/>
              </a:rPr>
              <a:t>有些學校的</a:t>
            </a:r>
            <a:endParaRPr lang="en-US" altLang="zh-TW" sz="2800" b="1" dirty="0">
              <a:solidFill>
                <a:srgbClr val="002060"/>
              </a:solidFill>
              <a:latin typeface="Microsoft JhengHei" panose="020B0604030504040204" pitchFamily="34" charset="-120"/>
              <a:ea typeface="Microsoft JhengHei" panose="020B0604030504040204" pitchFamily="34" charset="-120"/>
            </a:endParaRPr>
          </a:p>
          <a:p>
            <a:pPr algn="ctr"/>
            <a:r>
              <a:rPr lang="zh-TW" altLang="en-US" sz="2800" b="1" dirty="0">
                <a:solidFill>
                  <a:srgbClr val="002060"/>
                </a:solidFill>
                <a:latin typeface="Microsoft JhengHei" panose="020B0604030504040204" pitchFamily="34" charset="-120"/>
                <a:ea typeface="Microsoft JhengHei" panose="020B0604030504040204" pitchFamily="34" charset="-120"/>
              </a:rPr>
              <a:t>行政單位</a:t>
            </a:r>
            <a:endParaRPr lang="en-US" altLang="zh-TW" sz="2800" b="1" dirty="0">
              <a:solidFill>
                <a:srgbClr val="002060"/>
              </a:solidFill>
              <a:latin typeface="Microsoft JhengHei" panose="020B0604030504040204" pitchFamily="34" charset="-120"/>
              <a:ea typeface="Microsoft JhengHei" panose="020B0604030504040204" pitchFamily="34" charset="-120"/>
            </a:endParaRPr>
          </a:p>
          <a:p>
            <a:pPr algn="ctr"/>
            <a:r>
              <a:rPr lang="zh-TW" altLang="en-US" sz="2800" b="1" dirty="0">
                <a:solidFill>
                  <a:srgbClr val="002060"/>
                </a:solidFill>
                <a:latin typeface="Microsoft JhengHei" panose="020B0604030504040204" pitchFamily="34" charset="-120"/>
                <a:ea typeface="Microsoft JhengHei" panose="020B0604030504040204" pitchFamily="34" charset="-120"/>
              </a:rPr>
              <a:t>會協助社群</a:t>
            </a:r>
            <a:endParaRPr lang="zh-TW" altLang="en-US" sz="2100" b="1" dirty="0">
              <a:solidFill>
                <a:srgbClr val="002060"/>
              </a:solidFill>
              <a:latin typeface="Microsoft JhengHei" panose="020B0604030504040204" pitchFamily="34" charset="-120"/>
              <a:ea typeface="Microsoft JhengHei" panose="020B0604030504040204" pitchFamily="34" charset="-120"/>
            </a:endParaRPr>
          </a:p>
        </p:txBody>
      </p:sp>
      <p:grpSp>
        <p:nvGrpSpPr>
          <p:cNvPr id="6" name="群組 5">
            <a:extLst>
              <a:ext uri="{FF2B5EF4-FFF2-40B4-BE49-F238E27FC236}">
                <a16:creationId xmlns:a16="http://schemas.microsoft.com/office/drawing/2014/main" id="{A3FEFE74-E3A0-804F-99C0-381A15C1F563}"/>
              </a:ext>
            </a:extLst>
          </p:cNvPr>
          <p:cNvGrpSpPr/>
          <p:nvPr/>
        </p:nvGrpSpPr>
        <p:grpSpPr>
          <a:xfrm>
            <a:off x="512992" y="1568438"/>
            <a:ext cx="1250545" cy="4351253"/>
            <a:chOff x="512992" y="1568438"/>
            <a:chExt cx="1250545" cy="4351253"/>
          </a:xfrm>
        </p:grpSpPr>
        <p:sp>
          <p:nvSpPr>
            <p:cNvPr id="9" name="橢圓 8"/>
            <p:cNvSpPr/>
            <p:nvPr/>
          </p:nvSpPr>
          <p:spPr>
            <a:xfrm>
              <a:off x="512992" y="1568438"/>
              <a:ext cx="601266" cy="601266"/>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7</a:t>
              </a:r>
              <a:endParaRPr lang="zh-TW" altLang="en-US"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10" name="橢圓 9"/>
            <p:cNvSpPr/>
            <p:nvPr/>
          </p:nvSpPr>
          <p:spPr>
            <a:xfrm>
              <a:off x="990441" y="2335076"/>
              <a:ext cx="601266" cy="601266"/>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8</a:t>
              </a:r>
              <a:endParaRPr lang="zh-TW" altLang="en-US"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11" name="橢圓 10"/>
            <p:cNvSpPr/>
            <p:nvPr/>
          </p:nvSpPr>
          <p:spPr>
            <a:xfrm>
              <a:off x="1162271" y="3090950"/>
              <a:ext cx="601266" cy="601266"/>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9</a:t>
              </a:r>
              <a:endParaRPr lang="zh-TW" altLang="en-US"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20" name="橢圓 19">
              <a:extLst>
                <a:ext uri="{FF2B5EF4-FFF2-40B4-BE49-F238E27FC236}">
                  <a16:creationId xmlns:a16="http://schemas.microsoft.com/office/drawing/2014/main" id="{D44102FA-877D-7D4A-9556-28EE76A81C40}"/>
                </a:ext>
              </a:extLst>
            </p:cNvPr>
            <p:cNvSpPr/>
            <p:nvPr/>
          </p:nvSpPr>
          <p:spPr>
            <a:xfrm>
              <a:off x="1162271" y="3829768"/>
              <a:ext cx="601266" cy="601266"/>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10</a:t>
              </a:r>
              <a:endParaRPr lang="zh-TW" altLang="en-US"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21" name="橢圓 20">
              <a:extLst>
                <a:ext uri="{FF2B5EF4-FFF2-40B4-BE49-F238E27FC236}">
                  <a16:creationId xmlns:a16="http://schemas.microsoft.com/office/drawing/2014/main" id="{A41A0987-FD4F-6A4D-A915-47B668CCF063}"/>
                </a:ext>
              </a:extLst>
            </p:cNvPr>
            <p:cNvSpPr/>
            <p:nvPr/>
          </p:nvSpPr>
          <p:spPr>
            <a:xfrm>
              <a:off x="990441" y="4568586"/>
              <a:ext cx="601266" cy="601266"/>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11</a:t>
              </a:r>
              <a:endParaRPr lang="zh-TW" altLang="en-US"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22" name="橢圓 21">
              <a:extLst>
                <a:ext uri="{FF2B5EF4-FFF2-40B4-BE49-F238E27FC236}">
                  <a16:creationId xmlns:a16="http://schemas.microsoft.com/office/drawing/2014/main" id="{2A615C03-B9D8-2042-B040-DD15147F2026}"/>
                </a:ext>
              </a:extLst>
            </p:cNvPr>
            <p:cNvSpPr/>
            <p:nvPr/>
          </p:nvSpPr>
          <p:spPr>
            <a:xfrm>
              <a:off x="561005" y="5318425"/>
              <a:ext cx="601266" cy="601266"/>
            </a:xfrm>
            <a:prstGeom prst="ellipse">
              <a:avLst/>
            </a:prstGeom>
            <a:ln w="28575">
              <a:solidFill>
                <a:srgbClr val="0070C0"/>
              </a:solidFill>
            </a:ln>
            <a:effectLst>
              <a:glow rad="63500">
                <a:schemeClr val="accent1">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12</a:t>
              </a:r>
              <a:endParaRPr lang="zh-TW" altLang="en-US" sz="16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grpSp>
      <p:sp>
        <p:nvSpPr>
          <p:cNvPr id="13" name="標題 1">
            <a:extLst>
              <a:ext uri="{FF2B5EF4-FFF2-40B4-BE49-F238E27FC236}">
                <a16:creationId xmlns:a16="http://schemas.microsoft.com/office/drawing/2014/main" id="{DA7C2275-3502-4793-96B6-A87B4F670679}"/>
              </a:ext>
            </a:extLst>
          </p:cNvPr>
          <p:cNvSpPr txBox="1">
            <a:spLocks/>
          </p:cNvSpPr>
          <p:nvPr/>
        </p:nvSpPr>
        <p:spPr>
          <a:xfrm>
            <a:off x="754063" y="390525"/>
            <a:ext cx="8389937" cy="109378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4000">
                <a:latin typeface="Microsoft JhengHei" panose="020B0604030504040204" pitchFamily="34" charset="-120"/>
                <a:ea typeface="Microsoft JhengHei" panose="020B0604030504040204" pitchFamily="34" charset="-120"/>
              </a:rPr>
              <a:t>社群</a:t>
            </a:r>
            <a:r>
              <a:rPr lang="zh-TW" altLang="en-US" sz="4000">
                <a:solidFill>
                  <a:srgbClr val="0000FF"/>
                </a:solidFill>
                <a:latin typeface="Microsoft JhengHei" panose="020B0604030504040204" pitchFamily="34" charset="-120"/>
                <a:ea typeface="Microsoft JhengHei" panose="020B0604030504040204" pitchFamily="34" charset="-120"/>
              </a:rPr>
              <a:t>召集人</a:t>
            </a:r>
            <a:r>
              <a:rPr lang="en-US" altLang="zh-TW" sz="2400">
                <a:latin typeface="Microsoft JhengHei" panose="020B0604030504040204" pitchFamily="34" charset="-120"/>
                <a:ea typeface="Microsoft JhengHei" panose="020B0604030504040204" pitchFamily="34" charset="-120"/>
              </a:rPr>
              <a:t>(</a:t>
            </a:r>
            <a:r>
              <a:rPr lang="zh-TW" altLang="en-US" sz="2400">
                <a:latin typeface="Microsoft JhengHei" panose="020B0604030504040204" pitchFamily="34" charset="-120"/>
                <a:ea typeface="Microsoft JhengHei" panose="020B0604030504040204" pitchFamily="34" charset="-120"/>
              </a:rPr>
              <a:t>社群成員</a:t>
            </a:r>
            <a:r>
              <a:rPr lang="en-US" altLang="zh-TW" sz="2400">
                <a:latin typeface="Microsoft JhengHei" panose="020B0604030504040204" pitchFamily="34" charset="-120"/>
                <a:ea typeface="Microsoft JhengHei" panose="020B0604030504040204" pitchFamily="34" charset="-120"/>
              </a:rPr>
              <a:t>)</a:t>
            </a:r>
            <a:r>
              <a:rPr lang="zh-TW" altLang="en-US" sz="4000">
                <a:solidFill>
                  <a:srgbClr val="0000FF"/>
                </a:solidFill>
                <a:latin typeface="Microsoft JhengHei" panose="020B0604030504040204" pitchFamily="34" charset="-120"/>
                <a:ea typeface="Microsoft JhengHei" panose="020B0604030504040204" pitchFamily="34" charset="-120"/>
              </a:rPr>
              <a:t>要做的事</a:t>
            </a:r>
            <a:r>
              <a:rPr lang="en-US" altLang="zh-TW" sz="2400">
                <a:latin typeface="Microsoft JhengHei" panose="020B0604030504040204" pitchFamily="34" charset="-120"/>
                <a:ea typeface="Microsoft JhengHei" panose="020B0604030504040204" pitchFamily="34" charset="-120"/>
              </a:rPr>
              <a:t>(</a:t>
            </a:r>
            <a:r>
              <a:rPr lang="zh-TW" altLang="en-US" sz="2400">
                <a:latin typeface="Microsoft JhengHei" panose="020B0604030504040204" pitchFamily="34" charset="-120"/>
                <a:ea typeface="Microsoft JhengHei" panose="020B0604030504040204" pitchFamily="34" charset="-120"/>
              </a:rPr>
              <a:t>舉例</a:t>
            </a:r>
            <a:r>
              <a:rPr lang="en-US" altLang="zh-TW" sz="2400">
                <a:latin typeface="Microsoft JhengHei" panose="020B0604030504040204" pitchFamily="34" charset="-120"/>
                <a:ea typeface="Microsoft JhengHei" panose="020B0604030504040204" pitchFamily="34" charset="-120"/>
              </a:rPr>
              <a:t>)</a:t>
            </a:r>
            <a:endParaRPr lang="zh-TW" altLang="en-US" sz="4000" dirty="0">
              <a:solidFill>
                <a:srgbClr val="3333FF"/>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81207870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1" dirty="0">
                <a:latin typeface="微軟正黑體" pitchFamily="34" charset="-120"/>
                <a:ea typeface="微軟正黑體" pitchFamily="34" charset="-120"/>
              </a:rPr>
              <a:t>優良教師專業學習社群的</a:t>
            </a:r>
            <a:r>
              <a:rPr lang="zh-TW" altLang="en-US" b="1" dirty="0">
                <a:solidFill>
                  <a:srgbClr val="0432FF"/>
                </a:solidFill>
                <a:effectLst>
                  <a:outerShdw blurRad="38100" dist="38100" dir="2700000" algn="tl">
                    <a:srgbClr val="000000">
                      <a:alpha val="43137"/>
                    </a:srgbClr>
                  </a:outerShdw>
                </a:effectLst>
                <a:latin typeface="微軟正黑體" pitchFamily="34" charset="-120"/>
                <a:ea typeface="微軟正黑體" pitchFamily="34" charset="-120"/>
              </a:rPr>
              <a:t>特質</a:t>
            </a:r>
          </a:p>
        </p:txBody>
      </p:sp>
      <p:graphicFrame>
        <p:nvGraphicFramePr>
          <p:cNvPr id="4" name="內容版面配置區 3"/>
          <p:cNvGraphicFramePr>
            <a:graphicFrameLocks noGrp="1"/>
          </p:cNvGraphicFramePr>
          <p:nvPr>
            <p:ph idx="1"/>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7944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516" y="44624"/>
            <a:ext cx="7740860" cy="1143000"/>
          </a:xfrm>
        </p:spPr>
        <p:txBody>
          <a:bodyPr>
            <a:normAutofit/>
          </a:bodyPr>
          <a:lstStyle/>
          <a:p>
            <a:r>
              <a:rPr lang="zh-TW" altLang="en-US" sz="4000" b="1" dirty="0">
                <a:solidFill>
                  <a:srgbClr val="002060"/>
                </a:solidFill>
                <a:latin typeface="微軟正黑體" pitchFamily="34" charset="-120"/>
                <a:ea typeface="微軟正黑體" pitchFamily="34" charset="-120"/>
              </a:rPr>
              <a:t>十二年國民基本教育課程綱要總綱</a:t>
            </a:r>
            <a:endParaRPr lang="zh-TW" altLang="en-US" sz="4800" b="1" dirty="0">
              <a:solidFill>
                <a:srgbClr val="002060"/>
              </a:solidFill>
              <a:latin typeface="微軟正黑體" pitchFamily="34" charset="-120"/>
              <a:ea typeface="微軟正黑體" pitchFamily="34" charset="-120"/>
            </a:endParaRP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516" y="1268760"/>
            <a:ext cx="8467533" cy="4968552"/>
          </a:xfrm>
          <a:prstGeom prst="rect">
            <a:avLst/>
          </a:prstGeom>
          <a:ln>
            <a:noFill/>
          </a:ln>
          <a:effectLst>
            <a:softEdge rad="112500"/>
          </a:effectLst>
        </p:spPr>
      </p:pic>
    </p:spTree>
    <p:extLst>
      <p:ext uri="{BB962C8B-B14F-4D97-AF65-F5344CB8AC3E}">
        <p14:creationId xmlns:p14="http://schemas.microsoft.com/office/powerpoint/2010/main" val="4001913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组合 93"/>
          <p:cNvGrpSpPr/>
          <p:nvPr/>
        </p:nvGrpSpPr>
        <p:grpSpPr>
          <a:xfrm flipH="1">
            <a:off x="179511" y="1268759"/>
            <a:ext cx="3240800" cy="2889971"/>
            <a:chOff x="7620003" y="-95794"/>
            <a:chExt cx="4759233" cy="4497976"/>
          </a:xfrm>
        </p:grpSpPr>
        <p:grpSp>
          <p:nvGrpSpPr>
            <p:cNvPr id="102" name="组合 94"/>
            <p:cNvGrpSpPr/>
            <p:nvPr/>
          </p:nvGrpSpPr>
          <p:grpSpPr>
            <a:xfrm>
              <a:off x="8203475" y="-95794"/>
              <a:ext cx="4175761" cy="3570514"/>
              <a:chOff x="8203475" y="-95794"/>
              <a:chExt cx="4175761" cy="3570514"/>
            </a:xfrm>
          </p:grpSpPr>
          <p:sp>
            <p:nvSpPr>
              <p:cNvPr id="104" name="矩形 103"/>
              <p:cNvSpPr/>
              <p:nvPr/>
            </p:nvSpPr>
            <p:spPr>
              <a:xfrm>
                <a:off x="8660674" y="0"/>
                <a:ext cx="3531326" cy="2769326"/>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5" name="任意多边形 97"/>
              <p:cNvSpPr/>
              <p:nvPr/>
            </p:nvSpPr>
            <p:spPr>
              <a:xfrm>
                <a:off x="8212184" y="-95794"/>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6" name="任意多边形 98"/>
              <p:cNvSpPr/>
              <p:nvPr/>
            </p:nvSpPr>
            <p:spPr>
              <a:xfrm>
                <a:off x="8203475" y="-9144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03" name="任意多边形 95"/>
            <p:cNvSpPr/>
            <p:nvPr/>
          </p:nvSpPr>
          <p:spPr>
            <a:xfrm>
              <a:off x="7620003" y="13063"/>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標題 1"/>
          <p:cNvSpPr>
            <a:spLocks noGrp="1"/>
          </p:cNvSpPr>
          <p:nvPr>
            <p:ph type="title"/>
          </p:nvPr>
        </p:nvSpPr>
        <p:spPr>
          <a:xfrm>
            <a:off x="437898" y="231602"/>
            <a:ext cx="8229600" cy="850106"/>
          </a:xfrm>
        </p:spPr>
        <p:txBody>
          <a:bodyPr/>
          <a:lstStyle/>
          <a:p>
            <a:r>
              <a:rPr lang="zh-TW" altLang="en-US" sz="3800" b="1" dirty="0">
                <a:latin typeface="微軟正黑體" pitchFamily="34" charset="-120"/>
                <a:ea typeface="微軟正黑體" pitchFamily="34" charset="-120"/>
              </a:rPr>
              <a:t>結合</a:t>
            </a:r>
            <a:r>
              <a:rPr lang="en-US" altLang="zh-TW" sz="3800" b="1" dirty="0">
                <a:latin typeface="微軟正黑體" pitchFamily="34" charset="-120"/>
                <a:ea typeface="微軟正黑體" pitchFamily="34" charset="-120"/>
              </a:rPr>
              <a:t>12</a:t>
            </a:r>
            <a:r>
              <a:rPr lang="zh-TW" altLang="en-US" sz="3800" b="1" dirty="0">
                <a:latin typeface="微軟正黑體" pitchFamily="34" charset="-120"/>
                <a:ea typeface="微軟正黑體" pitchFamily="34" charset="-120"/>
              </a:rPr>
              <a:t>年國教之跨校教師社群的</a:t>
            </a:r>
            <a:r>
              <a:rPr lang="zh-TW" altLang="en-US" sz="4000" b="1" dirty="0">
                <a:solidFill>
                  <a:srgbClr val="0432FF"/>
                </a:solidFill>
                <a:effectLst>
                  <a:outerShdw blurRad="38100" dist="38100" dir="2700000" algn="tl">
                    <a:srgbClr val="000000">
                      <a:alpha val="43137"/>
                    </a:srgbClr>
                  </a:outerShdw>
                </a:effectLst>
                <a:latin typeface="微軟正黑體" pitchFamily="34" charset="-120"/>
                <a:ea typeface="微軟正黑體" pitchFamily="34" charset="-120"/>
              </a:rPr>
              <a:t>案例</a:t>
            </a:r>
            <a:endParaRPr lang="zh-TW" altLang="en-US" b="1" dirty="0">
              <a:solidFill>
                <a:srgbClr val="0432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nvGrpSpPr>
          <p:cNvPr id="54" name="群組 53"/>
          <p:cNvGrpSpPr/>
          <p:nvPr/>
        </p:nvGrpSpPr>
        <p:grpSpPr>
          <a:xfrm>
            <a:off x="416710" y="1362554"/>
            <a:ext cx="8360275" cy="4114848"/>
            <a:chOff x="416710" y="1362554"/>
            <a:chExt cx="8360275" cy="4114848"/>
          </a:xfrm>
        </p:grpSpPr>
        <p:sp>
          <p:nvSpPr>
            <p:cNvPr id="55" name="任意多边形 116"/>
            <p:cNvSpPr/>
            <p:nvPr/>
          </p:nvSpPr>
          <p:spPr>
            <a:xfrm>
              <a:off x="2493890" y="1890970"/>
              <a:ext cx="4102642" cy="3070751"/>
            </a:xfrm>
            <a:custGeom>
              <a:avLst/>
              <a:gdLst>
                <a:gd name="connsiteX0" fmla="*/ 2766801 w 5470189"/>
                <a:gd name="connsiteY0" fmla="*/ 0 h 4094335"/>
                <a:gd name="connsiteX1" fmla="*/ 3728208 w 5470189"/>
                <a:gd name="connsiteY1" fmla="*/ 398228 h 4094335"/>
                <a:gd name="connsiteX2" fmla="*/ 3793514 w 5470189"/>
                <a:gd name="connsiteY2" fmla="*/ 470083 h 4094335"/>
                <a:gd name="connsiteX3" fmla="*/ 4324261 w 5470189"/>
                <a:gd name="connsiteY3" fmla="*/ 373949 h 4094335"/>
                <a:gd name="connsiteX4" fmla="*/ 4029838 w 5470189"/>
                <a:gd name="connsiteY4" fmla="*/ 858408 h 4094335"/>
                <a:gd name="connsiteX5" fmla="*/ 4065309 w 5470189"/>
                <a:gd name="connsiteY5" fmla="*/ 955321 h 4094335"/>
                <a:gd name="connsiteX6" fmla="*/ 4126435 w 5470189"/>
                <a:gd name="connsiteY6" fmla="*/ 1359635 h 4094335"/>
                <a:gd name="connsiteX7" fmla="*/ 4123488 w 5470189"/>
                <a:gd name="connsiteY7" fmla="*/ 1417999 h 4094335"/>
                <a:gd name="connsiteX8" fmla="*/ 4165905 w 5470189"/>
                <a:gd name="connsiteY8" fmla="*/ 1428906 h 4094335"/>
                <a:gd name="connsiteX9" fmla="*/ 4164354 w 5470189"/>
                <a:gd name="connsiteY9" fmla="*/ 1439069 h 4094335"/>
                <a:gd name="connsiteX10" fmla="*/ 4213113 w 5470189"/>
                <a:gd name="connsiteY10" fmla="*/ 1456408 h 4094335"/>
                <a:gd name="connsiteX11" fmla="*/ 5064764 w 5470189"/>
                <a:gd name="connsiteY11" fmla="*/ 2716106 h 4094335"/>
                <a:gd name="connsiteX12" fmla="*/ 5057759 w 5470189"/>
                <a:gd name="connsiteY12" fmla="*/ 2854839 h 4094335"/>
                <a:gd name="connsiteX13" fmla="*/ 5048361 w 5470189"/>
                <a:gd name="connsiteY13" fmla="*/ 2916420 h 4094335"/>
                <a:gd name="connsiteX14" fmla="*/ 5470189 w 5470189"/>
                <a:gd name="connsiteY14" fmla="*/ 3286875 h 4094335"/>
                <a:gd name="connsiteX15" fmla="*/ 4922738 w 5470189"/>
                <a:gd name="connsiteY15" fmla="*/ 3317741 h 4094335"/>
                <a:gd name="connsiteX16" fmla="*/ 4900997 w 5470189"/>
                <a:gd name="connsiteY16" fmla="*/ 3362874 h 4094335"/>
                <a:gd name="connsiteX17" fmla="*/ 3707889 w 5470189"/>
                <a:gd name="connsiteY17" fmla="*/ 4072981 h 4094335"/>
                <a:gd name="connsiteX18" fmla="*/ 2844791 w 5470189"/>
                <a:gd name="connsiteY18" fmla="*/ 3763137 h 4094335"/>
                <a:gd name="connsiteX19" fmla="*/ 2783265 w 5470189"/>
                <a:gd name="connsiteY19" fmla="*/ 3707219 h 4094335"/>
                <a:gd name="connsiteX20" fmla="*/ 2703970 w 5470189"/>
                <a:gd name="connsiteY20" fmla="*/ 3779288 h 4094335"/>
                <a:gd name="connsiteX21" fmla="*/ 1826375 w 5470189"/>
                <a:gd name="connsiteY21" fmla="*/ 4094335 h 4094335"/>
                <a:gd name="connsiteX22" fmla="*/ 446711 w 5470189"/>
                <a:gd name="connsiteY22" fmla="*/ 2714671 h 4094335"/>
                <a:gd name="connsiteX23" fmla="*/ 457584 w 5470189"/>
                <a:gd name="connsiteY23" fmla="*/ 2581990 h 4094335"/>
                <a:gd name="connsiteX24" fmla="*/ 0 w 5470189"/>
                <a:gd name="connsiteY24" fmla="*/ 2213080 h 4094335"/>
                <a:gd name="connsiteX25" fmla="*/ 576384 w 5470189"/>
                <a:gd name="connsiteY25" fmla="*/ 2139144 h 4094335"/>
                <a:gd name="connsiteX26" fmla="*/ 605351 w 5470189"/>
                <a:gd name="connsiteY26" fmla="*/ 2071756 h 4094335"/>
                <a:gd name="connsiteX27" fmla="*/ 1312666 w 5470189"/>
                <a:gd name="connsiteY27" fmla="*/ 1433816 h 4094335"/>
                <a:gd name="connsiteX28" fmla="*/ 1409179 w 5470189"/>
                <a:gd name="connsiteY28" fmla="*/ 1399497 h 4094335"/>
                <a:gd name="connsiteX29" fmla="*/ 1407166 w 5470189"/>
                <a:gd name="connsiteY29" fmla="*/ 1359635 h 4094335"/>
                <a:gd name="connsiteX30" fmla="*/ 2766801 w 5470189"/>
                <a:gd name="connsiteY30" fmla="*/ 0 h 409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70189" h="4094335">
                  <a:moveTo>
                    <a:pt x="2766801" y="0"/>
                  </a:moveTo>
                  <a:cubicBezTo>
                    <a:pt x="3142253" y="0"/>
                    <a:pt x="3482162" y="152182"/>
                    <a:pt x="3728208" y="398228"/>
                  </a:cubicBezTo>
                  <a:lnTo>
                    <a:pt x="3793514" y="470083"/>
                  </a:lnTo>
                  <a:lnTo>
                    <a:pt x="4324261" y="373949"/>
                  </a:lnTo>
                  <a:lnTo>
                    <a:pt x="4029838" y="858408"/>
                  </a:lnTo>
                  <a:lnTo>
                    <a:pt x="4065309" y="955321"/>
                  </a:lnTo>
                  <a:cubicBezTo>
                    <a:pt x="4105035" y="1083043"/>
                    <a:pt x="4126435" y="1218840"/>
                    <a:pt x="4126435" y="1359635"/>
                  </a:cubicBezTo>
                  <a:lnTo>
                    <a:pt x="4123488" y="1417999"/>
                  </a:lnTo>
                  <a:lnTo>
                    <a:pt x="4165905" y="1428906"/>
                  </a:lnTo>
                  <a:lnTo>
                    <a:pt x="4164354" y="1439069"/>
                  </a:lnTo>
                  <a:lnTo>
                    <a:pt x="4213113" y="1456408"/>
                  </a:lnTo>
                  <a:cubicBezTo>
                    <a:pt x="4712287" y="1656795"/>
                    <a:pt x="5064764" y="2145288"/>
                    <a:pt x="5064764" y="2716106"/>
                  </a:cubicBezTo>
                  <a:cubicBezTo>
                    <a:pt x="5064764" y="2762943"/>
                    <a:pt x="5062391" y="2809225"/>
                    <a:pt x="5057759" y="2854839"/>
                  </a:cubicBezTo>
                  <a:lnTo>
                    <a:pt x="5048361" y="2916420"/>
                  </a:lnTo>
                  <a:lnTo>
                    <a:pt x="5470189" y="3286875"/>
                  </a:lnTo>
                  <a:lnTo>
                    <a:pt x="4922738" y="3317741"/>
                  </a:lnTo>
                  <a:lnTo>
                    <a:pt x="4900997" y="3362874"/>
                  </a:lnTo>
                  <a:cubicBezTo>
                    <a:pt x="4671225" y="3785846"/>
                    <a:pt x="4223089" y="4072981"/>
                    <a:pt x="3707889" y="4072981"/>
                  </a:cubicBezTo>
                  <a:cubicBezTo>
                    <a:pt x="3380034" y="4072981"/>
                    <a:pt x="3079339" y="3956703"/>
                    <a:pt x="2844791" y="3763137"/>
                  </a:cubicBezTo>
                  <a:lnTo>
                    <a:pt x="2783265" y="3707219"/>
                  </a:lnTo>
                  <a:lnTo>
                    <a:pt x="2703970" y="3779288"/>
                  </a:lnTo>
                  <a:cubicBezTo>
                    <a:pt x="2465482" y="3976104"/>
                    <a:pt x="2159736" y="4094335"/>
                    <a:pt x="1826375" y="4094335"/>
                  </a:cubicBezTo>
                  <a:cubicBezTo>
                    <a:pt x="1064407" y="4094335"/>
                    <a:pt x="446711" y="3476639"/>
                    <a:pt x="446711" y="2714671"/>
                  </a:cubicBezTo>
                  <a:lnTo>
                    <a:pt x="457584" y="2581990"/>
                  </a:lnTo>
                  <a:lnTo>
                    <a:pt x="0" y="2213080"/>
                  </a:lnTo>
                  <a:lnTo>
                    <a:pt x="576384" y="2139144"/>
                  </a:lnTo>
                  <a:lnTo>
                    <a:pt x="605351" y="2071756"/>
                  </a:lnTo>
                  <a:cubicBezTo>
                    <a:pt x="757294" y="1783779"/>
                    <a:pt x="1008131" y="1556068"/>
                    <a:pt x="1312666" y="1433816"/>
                  </a:cubicBezTo>
                  <a:lnTo>
                    <a:pt x="1409179" y="1399497"/>
                  </a:lnTo>
                  <a:lnTo>
                    <a:pt x="1407166" y="1359635"/>
                  </a:lnTo>
                  <a:cubicBezTo>
                    <a:pt x="1407166" y="608729"/>
                    <a:pt x="2015895" y="0"/>
                    <a:pt x="2766801" y="0"/>
                  </a:cubicBezTo>
                  <a:close/>
                </a:path>
              </a:pathLst>
            </a:custGeom>
            <a:noFill/>
            <a:ln w="25400">
              <a:solidFill>
                <a:srgbClr val="1CD8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56" name="文本框 46"/>
            <p:cNvSpPr txBox="1"/>
            <p:nvPr/>
          </p:nvSpPr>
          <p:spPr>
            <a:xfrm>
              <a:off x="1704013" y="1635024"/>
              <a:ext cx="1274726" cy="369332"/>
            </a:xfrm>
            <a:prstGeom prst="rect">
              <a:avLst/>
            </a:prstGeom>
            <a:noFill/>
          </p:spPr>
          <p:txBody>
            <a:bodyPr wrap="square" rtlCol="0">
              <a:spAutoFit/>
            </a:bodyPr>
            <a:lstStyle/>
            <a:p>
              <a:pPr algn="dist"/>
              <a:r>
                <a:rPr lang="zh-TW" altLang="en-US" b="1" dirty="0">
                  <a:solidFill>
                    <a:srgbClr val="0000FF"/>
                  </a:solidFill>
                  <a:latin typeface="微软雅黑" panose="020B0503020204020204" pitchFamily="34" charset="-122"/>
                  <a:ea typeface="微软雅黑" panose="020B0503020204020204" pitchFamily="34" charset="-122"/>
                </a:rPr>
                <a:t>跨校緣起</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57" name="任意多边形 54"/>
            <p:cNvSpPr/>
            <p:nvPr/>
          </p:nvSpPr>
          <p:spPr>
            <a:xfrm>
              <a:off x="4332168" y="3290993"/>
              <a:ext cx="477341" cy="565377"/>
            </a:xfrm>
            <a:custGeom>
              <a:avLst/>
              <a:gdLst>
                <a:gd name="connsiteX0" fmla="*/ 318132 w 636454"/>
                <a:gd name="connsiteY0" fmla="*/ 0 h 753836"/>
                <a:gd name="connsiteX1" fmla="*/ 355922 w 636454"/>
                <a:gd name="connsiteY1" fmla="*/ 41579 h 753836"/>
                <a:gd name="connsiteX2" fmla="*/ 617484 w 636454"/>
                <a:gd name="connsiteY2" fmla="*/ 587949 h 753836"/>
                <a:gd name="connsiteX3" fmla="*/ 636454 w 636454"/>
                <a:gd name="connsiteY3" fmla="*/ 712242 h 753836"/>
                <a:gd name="connsiteX4" fmla="*/ 574034 w 636454"/>
                <a:gd name="connsiteY4" fmla="*/ 728292 h 753836"/>
                <a:gd name="connsiteX5" fmla="*/ 320644 w 636454"/>
                <a:gd name="connsiteY5" fmla="*/ 753836 h 753836"/>
                <a:gd name="connsiteX6" fmla="*/ 67254 w 636454"/>
                <a:gd name="connsiteY6" fmla="*/ 728292 h 753836"/>
                <a:gd name="connsiteX7" fmla="*/ 0 w 636454"/>
                <a:gd name="connsiteY7" fmla="*/ 710999 h 753836"/>
                <a:gd name="connsiteX8" fmla="*/ 18780 w 636454"/>
                <a:gd name="connsiteY8" fmla="*/ 587949 h 753836"/>
                <a:gd name="connsiteX9" fmla="*/ 280342 w 636454"/>
                <a:gd name="connsiteY9" fmla="*/ 41579 h 753836"/>
                <a:gd name="connsiteX10" fmla="*/ 318132 w 636454"/>
                <a:gd name="connsiteY10" fmla="*/ 0 h 75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454" h="753836">
                  <a:moveTo>
                    <a:pt x="318132" y="0"/>
                  </a:moveTo>
                  <a:lnTo>
                    <a:pt x="355922" y="41579"/>
                  </a:lnTo>
                  <a:cubicBezTo>
                    <a:pt x="484037" y="196819"/>
                    <a:pt x="575614" y="383331"/>
                    <a:pt x="617484" y="587949"/>
                  </a:cubicBezTo>
                  <a:lnTo>
                    <a:pt x="636454" y="712242"/>
                  </a:lnTo>
                  <a:lnTo>
                    <a:pt x="574034" y="728292"/>
                  </a:lnTo>
                  <a:cubicBezTo>
                    <a:pt x="492187" y="745041"/>
                    <a:pt x="407443" y="753836"/>
                    <a:pt x="320644" y="753836"/>
                  </a:cubicBezTo>
                  <a:cubicBezTo>
                    <a:pt x="233846" y="753836"/>
                    <a:pt x="149102" y="745041"/>
                    <a:pt x="67254" y="728292"/>
                  </a:cubicBezTo>
                  <a:lnTo>
                    <a:pt x="0" y="710999"/>
                  </a:lnTo>
                  <a:lnTo>
                    <a:pt x="18780" y="587949"/>
                  </a:lnTo>
                  <a:cubicBezTo>
                    <a:pt x="60651" y="383331"/>
                    <a:pt x="152227" y="196819"/>
                    <a:pt x="280342" y="41579"/>
                  </a:cubicBezTo>
                  <a:lnTo>
                    <a:pt x="31813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8" name="组合 4"/>
            <p:cNvGrpSpPr/>
            <p:nvPr/>
          </p:nvGrpSpPr>
          <p:grpSpPr>
            <a:xfrm>
              <a:off x="3613401" y="1878978"/>
              <a:ext cx="2081636" cy="1945297"/>
              <a:chOff x="4817865" y="1362261"/>
              <a:chExt cx="2775515" cy="2593729"/>
            </a:xfrm>
          </p:grpSpPr>
          <p:sp>
            <p:nvSpPr>
              <p:cNvPr id="96" name="任意多边形 48"/>
              <p:cNvSpPr/>
              <p:nvPr/>
            </p:nvSpPr>
            <p:spPr>
              <a:xfrm>
                <a:off x="4846113" y="2829030"/>
                <a:ext cx="1248214" cy="1126960"/>
              </a:xfrm>
              <a:custGeom>
                <a:avLst/>
                <a:gdLst>
                  <a:gd name="connsiteX0" fmla="*/ 315810 w 1248214"/>
                  <a:gd name="connsiteY0" fmla="*/ 0 h 1126960"/>
                  <a:gd name="connsiteX1" fmla="*/ 1204856 w 1248214"/>
                  <a:gd name="connsiteY1" fmla="*/ 368255 h 1126960"/>
                  <a:gd name="connsiteX2" fmla="*/ 1248214 w 1248214"/>
                  <a:gd name="connsiteY2" fmla="*/ 415961 h 1126960"/>
                  <a:gd name="connsiteX3" fmla="*/ 1210424 w 1248214"/>
                  <a:gd name="connsiteY3" fmla="*/ 457540 h 1126960"/>
                  <a:gd name="connsiteX4" fmla="*/ 948862 w 1248214"/>
                  <a:gd name="connsiteY4" fmla="*/ 1003910 h 1126960"/>
                  <a:gd name="connsiteX5" fmla="*/ 930082 w 1248214"/>
                  <a:gd name="connsiteY5" fmla="*/ 1126960 h 1126960"/>
                  <a:gd name="connsiteX6" fmla="*/ 876843 w 1248214"/>
                  <a:gd name="connsiteY6" fmla="*/ 1113271 h 1126960"/>
                  <a:gd name="connsiteX7" fmla="*/ 18970 w 1248214"/>
                  <a:gd name="connsiteY7" fmla="*/ 165887 h 1126960"/>
                  <a:gd name="connsiteX8" fmla="*/ 0 w 1248214"/>
                  <a:gd name="connsiteY8" fmla="*/ 41594 h 1126960"/>
                  <a:gd name="connsiteX9" fmla="*/ 62420 w 1248214"/>
                  <a:gd name="connsiteY9" fmla="*/ 25544 h 1126960"/>
                  <a:gd name="connsiteX10" fmla="*/ 315810 w 1248214"/>
                  <a:gd name="connsiteY10" fmla="*/ 0 h 112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8214" h="1126960">
                    <a:moveTo>
                      <a:pt x="315810" y="0"/>
                    </a:moveTo>
                    <a:cubicBezTo>
                      <a:pt x="663004" y="0"/>
                      <a:pt x="977329" y="140728"/>
                      <a:pt x="1204856" y="368255"/>
                    </a:cubicBezTo>
                    <a:lnTo>
                      <a:pt x="1248214" y="415961"/>
                    </a:lnTo>
                    <a:lnTo>
                      <a:pt x="1210424" y="457540"/>
                    </a:lnTo>
                    <a:cubicBezTo>
                      <a:pt x="1082309" y="612780"/>
                      <a:pt x="990733" y="799292"/>
                      <a:pt x="948862" y="1003910"/>
                    </a:cubicBezTo>
                    <a:lnTo>
                      <a:pt x="930082" y="1126960"/>
                    </a:lnTo>
                    <a:lnTo>
                      <a:pt x="876843" y="1113271"/>
                    </a:lnTo>
                    <a:cubicBezTo>
                      <a:pt x="443776" y="978573"/>
                      <a:pt x="111086" y="616047"/>
                      <a:pt x="18970" y="165887"/>
                    </a:cubicBezTo>
                    <a:lnTo>
                      <a:pt x="0" y="41594"/>
                    </a:lnTo>
                    <a:lnTo>
                      <a:pt x="62420" y="25544"/>
                    </a:lnTo>
                    <a:cubicBezTo>
                      <a:pt x="144268" y="8796"/>
                      <a:pt x="229012" y="0"/>
                      <a:pt x="315810"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7" name="任意多边形 113"/>
              <p:cNvSpPr/>
              <p:nvPr/>
            </p:nvSpPr>
            <p:spPr>
              <a:xfrm rot="3330657">
                <a:off x="5169142" y="1010984"/>
                <a:ext cx="2072962" cy="2775515"/>
              </a:xfrm>
              <a:custGeom>
                <a:avLst/>
                <a:gdLst>
                  <a:gd name="connsiteX0" fmla="*/ 221107 w 2072962"/>
                  <a:gd name="connsiteY0" fmla="*/ 959578 h 2775515"/>
                  <a:gd name="connsiteX1" fmla="*/ 1147599 w 2072962"/>
                  <a:gd name="connsiteY1" fmla="*/ 418992 h 2775515"/>
                  <a:gd name="connsiteX2" fmla="*/ 1163448 w 2072962"/>
                  <a:gd name="connsiteY2" fmla="*/ 418356 h 2775515"/>
                  <a:gd name="connsiteX3" fmla="*/ 1320332 w 2072962"/>
                  <a:gd name="connsiteY3" fmla="*/ 0 h 2775515"/>
                  <a:gd name="connsiteX4" fmla="*/ 1484135 w 2072962"/>
                  <a:gd name="connsiteY4" fmla="*/ 436809 h 2775515"/>
                  <a:gd name="connsiteX5" fmla="*/ 1510035 w 2072962"/>
                  <a:gd name="connsiteY5" fmla="*/ 439530 h 2775515"/>
                  <a:gd name="connsiteX6" fmla="*/ 1969362 w 2072962"/>
                  <a:gd name="connsiteY6" fmla="*/ 635213 h 2775515"/>
                  <a:gd name="connsiteX7" fmla="*/ 2071643 w 2072962"/>
                  <a:gd name="connsiteY7" fmla="*/ 713355 h 2775515"/>
                  <a:gd name="connsiteX8" fmla="*/ 2072962 w 2072962"/>
                  <a:gd name="connsiteY8" fmla="*/ 714593 h 2775515"/>
                  <a:gd name="connsiteX9" fmla="*/ 2020626 w 2072962"/>
                  <a:gd name="connsiteY9" fmla="*/ 760234 h 2775515"/>
                  <a:gd name="connsiteX10" fmla="*/ 1856090 w 2072962"/>
                  <a:gd name="connsiteY10" fmla="*/ 954622 h 2775515"/>
                  <a:gd name="connsiteX11" fmla="*/ 1656198 w 2072962"/>
                  <a:gd name="connsiteY11" fmla="*/ 1895928 h 2775515"/>
                  <a:gd name="connsiteX12" fmla="*/ 1670967 w 2072962"/>
                  <a:gd name="connsiteY12" fmla="*/ 1958679 h 2775515"/>
                  <a:gd name="connsiteX13" fmla="*/ 1607095 w 2072962"/>
                  <a:gd name="connsiteY13" fmla="*/ 1967403 h 2775515"/>
                  <a:gd name="connsiteX14" fmla="*/ 800145 w 2072962"/>
                  <a:gd name="connsiteY14" fmla="*/ 2491661 h 2775515"/>
                  <a:gd name="connsiteX15" fmla="*/ 677717 w 2072962"/>
                  <a:gd name="connsiteY15" fmla="*/ 2714978 h 2775515"/>
                  <a:gd name="connsiteX16" fmla="*/ 655601 w 2072962"/>
                  <a:gd name="connsiteY16" fmla="*/ 2775515 h 2775515"/>
                  <a:gd name="connsiteX17" fmla="*/ 655105 w 2072962"/>
                  <a:gd name="connsiteY17" fmla="*/ 2775275 h 2775515"/>
                  <a:gd name="connsiteX18" fmla="*/ 545472 w 2072962"/>
                  <a:gd name="connsiteY18" fmla="*/ 2707833 h 2775515"/>
                  <a:gd name="connsiteX19" fmla="*/ 221107 w 2072962"/>
                  <a:gd name="connsiteY19" fmla="*/ 959578 h 277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72962" h="2775515">
                    <a:moveTo>
                      <a:pt x="221107" y="959578"/>
                    </a:moveTo>
                    <a:cubicBezTo>
                      <a:pt x="442280" y="637638"/>
                      <a:pt x="786700" y="450839"/>
                      <a:pt x="1147599" y="418992"/>
                    </a:cubicBezTo>
                    <a:lnTo>
                      <a:pt x="1163448" y="418356"/>
                    </a:lnTo>
                    <a:lnTo>
                      <a:pt x="1320332" y="0"/>
                    </a:lnTo>
                    <a:lnTo>
                      <a:pt x="1484135" y="436809"/>
                    </a:lnTo>
                    <a:lnTo>
                      <a:pt x="1510035" y="439530"/>
                    </a:lnTo>
                    <a:cubicBezTo>
                      <a:pt x="1670044" y="472266"/>
                      <a:pt x="1826277" y="536914"/>
                      <a:pt x="1969362" y="635213"/>
                    </a:cubicBezTo>
                    <a:cubicBezTo>
                      <a:pt x="2005133" y="659787"/>
                      <a:pt x="2039235" y="685884"/>
                      <a:pt x="2071643" y="713355"/>
                    </a:cubicBezTo>
                    <a:lnTo>
                      <a:pt x="2072962" y="714593"/>
                    </a:lnTo>
                    <a:lnTo>
                      <a:pt x="2020626" y="760234"/>
                    </a:lnTo>
                    <a:cubicBezTo>
                      <a:pt x="1960476" y="818211"/>
                      <a:pt x="1905240" y="883079"/>
                      <a:pt x="1856090" y="954622"/>
                    </a:cubicBezTo>
                    <a:cubicBezTo>
                      <a:pt x="1659492" y="1240791"/>
                      <a:pt x="1597499" y="1579556"/>
                      <a:pt x="1656198" y="1895928"/>
                    </a:cubicBezTo>
                    <a:lnTo>
                      <a:pt x="1670967" y="1958679"/>
                    </a:lnTo>
                    <a:lnTo>
                      <a:pt x="1607095" y="1967403"/>
                    </a:lnTo>
                    <a:cubicBezTo>
                      <a:pt x="1290722" y="2026101"/>
                      <a:pt x="996743" y="2205492"/>
                      <a:pt x="800145" y="2491661"/>
                    </a:cubicBezTo>
                    <a:cubicBezTo>
                      <a:pt x="750996" y="2563203"/>
                      <a:pt x="710260" y="2638033"/>
                      <a:pt x="677717" y="2714978"/>
                    </a:cubicBezTo>
                    <a:lnTo>
                      <a:pt x="655601" y="2775515"/>
                    </a:lnTo>
                    <a:lnTo>
                      <a:pt x="655105" y="2775275"/>
                    </a:lnTo>
                    <a:cubicBezTo>
                      <a:pt x="617837" y="2754879"/>
                      <a:pt x="581243" y="2732407"/>
                      <a:pt x="545472" y="2707833"/>
                    </a:cubicBezTo>
                    <a:cubicBezTo>
                      <a:pt x="-26866" y="2314636"/>
                      <a:pt x="-172089" y="1531917"/>
                      <a:pt x="221107" y="959578"/>
                    </a:cubicBezTo>
                    <a:close/>
                  </a:path>
                </a:pathLst>
              </a:custGeom>
              <a:solidFill>
                <a:srgbClr val="FF85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grpSp>
          <p:nvGrpSpPr>
            <p:cNvPr id="59" name="组合 5"/>
            <p:cNvGrpSpPr/>
            <p:nvPr/>
          </p:nvGrpSpPr>
          <p:grpSpPr>
            <a:xfrm>
              <a:off x="2640593" y="3010221"/>
              <a:ext cx="2173828" cy="1854755"/>
              <a:chOff x="3520786" y="2870624"/>
              <a:chExt cx="2898437" cy="2473006"/>
            </a:xfrm>
          </p:grpSpPr>
          <p:sp>
            <p:nvSpPr>
              <p:cNvPr id="94" name="任意多边形 50"/>
              <p:cNvSpPr/>
              <p:nvPr/>
            </p:nvSpPr>
            <p:spPr>
              <a:xfrm>
                <a:off x="5769431" y="3955990"/>
                <a:ext cx="649792" cy="971680"/>
              </a:xfrm>
              <a:custGeom>
                <a:avLst/>
                <a:gdLst>
                  <a:gd name="connsiteX0" fmla="*/ 6764 w 649792"/>
                  <a:gd name="connsiteY0" fmla="*/ 0 h 971680"/>
                  <a:gd name="connsiteX1" fmla="*/ 74018 w 649792"/>
                  <a:gd name="connsiteY1" fmla="*/ 17293 h 971680"/>
                  <a:gd name="connsiteX2" fmla="*/ 327408 w 649792"/>
                  <a:gd name="connsiteY2" fmla="*/ 42837 h 971680"/>
                  <a:gd name="connsiteX3" fmla="*/ 580798 w 649792"/>
                  <a:gd name="connsiteY3" fmla="*/ 17293 h 971680"/>
                  <a:gd name="connsiteX4" fmla="*/ 643218 w 649792"/>
                  <a:gd name="connsiteY4" fmla="*/ 1243 h 971680"/>
                  <a:gd name="connsiteX5" fmla="*/ 643301 w 649792"/>
                  <a:gd name="connsiteY5" fmla="*/ 1788 h 971680"/>
                  <a:gd name="connsiteX6" fmla="*/ 649792 w 649792"/>
                  <a:gd name="connsiteY6" fmla="*/ 130340 h 971680"/>
                  <a:gd name="connsiteX7" fmla="*/ 362686 w 649792"/>
                  <a:gd name="connsiteY7" fmla="*/ 930100 h 971680"/>
                  <a:gd name="connsiteX8" fmla="*/ 324896 w 649792"/>
                  <a:gd name="connsiteY8" fmla="*/ 971680 h 971680"/>
                  <a:gd name="connsiteX9" fmla="*/ 287106 w 649792"/>
                  <a:gd name="connsiteY9" fmla="*/ 930100 h 971680"/>
                  <a:gd name="connsiteX10" fmla="*/ 0 w 649792"/>
                  <a:gd name="connsiteY10" fmla="*/ 130340 h 971680"/>
                  <a:gd name="connsiteX11" fmla="*/ 6491 w 649792"/>
                  <a:gd name="connsiteY11" fmla="*/ 1788 h 971680"/>
                  <a:gd name="connsiteX12" fmla="*/ 6764 w 649792"/>
                  <a:gd name="connsiteY12" fmla="*/ 0 h 97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792" h="971680">
                    <a:moveTo>
                      <a:pt x="6764" y="0"/>
                    </a:moveTo>
                    <a:lnTo>
                      <a:pt x="74018" y="17293"/>
                    </a:lnTo>
                    <a:cubicBezTo>
                      <a:pt x="155866" y="34042"/>
                      <a:pt x="240610" y="42837"/>
                      <a:pt x="327408" y="42837"/>
                    </a:cubicBezTo>
                    <a:cubicBezTo>
                      <a:pt x="414207" y="42837"/>
                      <a:pt x="498951" y="34042"/>
                      <a:pt x="580798" y="17293"/>
                    </a:cubicBezTo>
                    <a:lnTo>
                      <a:pt x="643218" y="1243"/>
                    </a:lnTo>
                    <a:lnTo>
                      <a:pt x="643301" y="1788"/>
                    </a:lnTo>
                    <a:cubicBezTo>
                      <a:pt x="647593" y="44055"/>
                      <a:pt x="649792" y="86941"/>
                      <a:pt x="649792" y="130340"/>
                    </a:cubicBezTo>
                    <a:cubicBezTo>
                      <a:pt x="649792" y="434135"/>
                      <a:pt x="542047" y="712764"/>
                      <a:pt x="362686" y="930100"/>
                    </a:cubicBezTo>
                    <a:lnTo>
                      <a:pt x="324896" y="971680"/>
                    </a:lnTo>
                    <a:lnTo>
                      <a:pt x="287106" y="930100"/>
                    </a:lnTo>
                    <a:cubicBezTo>
                      <a:pt x="107745" y="712764"/>
                      <a:pt x="0" y="434135"/>
                      <a:pt x="0" y="130340"/>
                    </a:cubicBezTo>
                    <a:cubicBezTo>
                      <a:pt x="0" y="86941"/>
                      <a:pt x="2199" y="44055"/>
                      <a:pt x="6491" y="1788"/>
                    </a:cubicBezTo>
                    <a:lnTo>
                      <a:pt x="6764"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5" name="任意多边形 115"/>
              <p:cNvSpPr/>
              <p:nvPr/>
            </p:nvSpPr>
            <p:spPr>
              <a:xfrm>
                <a:off x="3520786" y="2870624"/>
                <a:ext cx="2573541" cy="2473006"/>
              </a:xfrm>
              <a:custGeom>
                <a:avLst/>
                <a:gdLst>
                  <a:gd name="connsiteX0" fmla="*/ 1325327 w 2573541"/>
                  <a:gd name="connsiteY0" fmla="*/ 0 h 2473006"/>
                  <a:gd name="connsiteX1" fmla="*/ 1344297 w 2573541"/>
                  <a:gd name="connsiteY1" fmla="*/ 124293 h 2473006"/>
                  <a:gd name="connsiteX2" fmla="*/ 2202170 w 2573541"/>
                  <a:gd name="connsiteY2" fmla="*/ 1071677 h 2473006"/>
                  <a:gd name="connsiteX3" fmla="*/ 2255409 w 2573541"/>
                  <a:gd name="connsiteY3" fmla="*/ 1085366 h 2473006"/>
                  <a:gd name="connsiteX4" fmla="*/ 2255136 w 2573541"/>
                  <a:gd name="connsiteY4" fmla="*/ 1087154 h 2473006"/>
                  <a:gd name="connsiteX5" fmla="*/ 2248645 w 2573541"/>
                  <a:gd name="connsiteY5" fmla="*/ 1215706 h 2473006"/>
                  <a:gd name="connsiteX6" fmla="*/ 2535751 w 2573541"/>
                  <a:gd name="connsiteY6" fmla="*/ 2015466 h 2473006"/>
                  <a:gd name="connsiteX7" fmla="*/ 2573541 w 2573541"/>
                  <a:gd name="connsiteY7" fmla="*/ 2057046 h 2473006"/>
                  <a:gd name="connsiteX8" fmla="*/ 2530183 w 2573541"/>
                  <a:gd name="connsiteY8" fmla="*/ 2104752 h 2473006"/>
                  <a:gd name="connsiteX9" fmla="*/ 1641137 w 2573541"/>
                  <a:gd name="connsiteY9" fmla="*/ 2473006 h 2473006"/>
                  <a:gd name="connsiteX10" fmla="*/ 383837 w 2573541"/>
                  <a:gd name="connsiteY10" fmla="*/ 1215706 h 2473006"/>
                  <a:gd name="connsiteX11" fmla="*/ 388135 w 2573541"/>
                  <a:gd name="connsiteY11" fmla="*/ 1110994 h 2473006"/>
                  <a:gd name="connsiteX12" fmla="*/ 393811 w 2573541"/>
                  <a:gd name="connsiteY12" fmla="*/ 1065144 h 2473006"/>
                  <a:gd name="connsiteX13" fmla="*/ 0 w 2573541"/>
                  <a:gd name="connsiteY13" fmla="*/ 775445 h 2473006"/>
                  <a:gd name="connsiteX14" fmla="*/ 483146 w 2573541"/>
                  <a:gd name="connsiteY14" fmla="*/ 735105 h 2473006"/>
                  <a:gd name="connsiteX15" fmla="*/ 528407 w 2573541"/>
                  <a:gd name="connsiteY15" fmla="*/ 629812 h 2473006"/>
                  <a:gd name="connsiteX16" fmla="*/ 1267254 w 2573541"/>
                  <a:gd name="connsiteY16" fmla="*/ 14932 h 247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3541" h="2473006">
                    <a:moveTo>
                      <a:pt x="1325327" y="0"/>
                    </a:moveTo>
                    <a:lnTo>
                      <a:pt x="1344297" y="124293"/>
                    </a:lnTo>
                    <a:cubicBezTo>
                      <a:pt x="1436413" y="574453"/>
                      <a:pt x="1769103" y="936979"/>
                      <a:pt x="2202170" y="1071677"/>
                    </a:cubicBezTo>
                    <a:lnTo>
                      <a:pt x="2255409" y="1085366"/>
                    </a:lnTo>
                    <a:lnTo>
                      <a:pt x="2255136" y="1087154"/>
                    </a:lnTo>
                    <a:cubicBezTo>
                      <a:pt x="2250844" y="1129421"/>
                      <a:pt x="2248645" y="1172307"/>
                      <a:pt x="2248645" y="1215706"/>
                    </a:cubicBezTo>
                    <a:cubicBezTo>
                      <a:pt x="2248645" y="1519501"/>
                      <a:pt x="2356390" y="1798130"/>
                      <a:pt x="2535751" y="2015466"/>
                    </a:cubicBezTo>
                    <a:lnTo>
                      <a:pt x="2573541" y="2057046"/>
                    </a:lnTo>
                    <a:lnTo>
                      <a:pt x="2530183" y="2104752"/>
                    </a:lnTo>
                    <a:cubicBezTo>
                      <a:pt x="2302656" y="2332278"/>
                      <a:pt x="1988331" y="2473006"/>
                      <a:pt x="1641137" y="2473006"/>
                    </a:cubicBezTo>
                    <a:cubicBezTo>
                      <a:pt x="946749" y="2473006"/>
                      <a:pt x="383837" y="1910094"/>
                      <a:pt x="383837" y="1215706"/>
                    </a:cubicBezTo>
                    <a:cubicBezTo>
                      <a:pt x="383837" y="1180444"/>
                      <a:pt x="385289" y="1145521"/>
                      <a:pt x="388135" y="1110994"/>
                    </a:cubicBezTo>
                    <a:lnTo>
                      <a:pt x="393811" y="1065144"/>
                    </a:lnTo>
                    <a:lnTo>
                      <a:pt x="0" y="775445"/>
                    </a:lnTo>
                    <a:lnTo>
                      <a:pt x="483146" y="735105"/>
                    </a:lnTo>
                    <a:lnTo>
                      <a:pt x="528407" y="629812"/>
                    </a:lnTo>
                    <a:cubicBezTo>
                      <a:pt x="682260" y="338217"/>
                      <a:pt x="947375" y="114425"/>
                      <a:pt x="1267254" y="14932"/>
                    </a:cubicBezTo>
                    <a:close/>
                  </a:path>
                </a:pathLst>
              </a:custGeom>
              <a:solidFill>
                <a:srgbClr val="FEE0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grpSp>
          <p:nvGrpSpPr>
            <p:cNvPr id="60" name="组合 3"/>
            <p:cNvGrpSpPr/>
            <p:nvPr/>
          </p:nvGrpSpPr>
          <p:grpSpPr>
            <a:xfrm>
              <a:off x="4552698" y="2979023"/>
              <a:ext cx="1903009" cy="1885950"/>
              <a:chOff x="6094327" y="2829031"/>
              <a:chExt cx="2537345" cy="2514600"/>
            </a:xfrm>
          </p:grpSpPr>
          <p:sp>
            <p:nvSpPr>
              <p:cNvPr id="92" name="任意多边形 49"/>
              <p:cNvSpPr/>
              <p:nvPr/>
            </p:nvSpPr>
            <p:spPr>
              <a:xfrm>
                <a:off x="6094327" y="2829031"/>
                <a:ext cx="1253048" cy="1128203"/>
              </a:xfrm>
              <a:custGeom>
                <a:avLst/>
                <a:gdLst>
                  <a:gd name="connsiteX0" fmla="*/ 932404 w 1253048"/>
                  <a:gd name="connsiteY0" fmla="*/ 0 h 1128203"/>
                  <a:gd name="connsiteX1" fmla="*/ 1185794 w 1253048"/>
                  <a:gd name="connsiteY1" fmla="*/ 25544 h 1128203"/>
                  <a:gd name="connsiteX2" fmla="*/ 1253048 w 1253048"/>
                  <a:gd name="connsiteY2" fmla="*/ 42837 h 1128203"/>
                  <a:gd name="connsiteX3" fmla="*/ 1234268 w 1253048"/>
                  <a:gd name="connsiteY3" fmla="*/ 165887 h 1128203"/>
                  <a:gd name="connsiteX4" fmla="*/ 376395 w 1253048"/>
                  <a:gd name="connsiteY4" fmla="*/ 1113271 h 1128203"/>
                  <a:gd name="connsiteX5" fmla="*/ 318322 w 1253048"/>
                  <a:gd name="connsiteY5" fmla="*/ 1128203 h 1128203"/>
                  <a:gd name="connsiteX6" fmla="*/ 299352 w 1253048"/>
                  <a:gd name="connsiteY6" fmla="*/ 1003910 h 1128203"/>
                  <a:gd name="connsiteX7" fmla="*/ 37790 w 1253048"/>
                  <a:gd name="connsiteY7" fmla="*/ 457540 h 1128203"/>
                  <a:gd name="connsiteX8" fmla="*/ 0 w 1253048"/>
                  <a:gd name="connsiteY8" fmla="*/ 415961 h 1128203"/>
                  <a:gd name="connsiteX9" fmla="*/ 43359 w 1253048"/>
                  <a:gd name="connsiteY9" fmla="*/ 368255 h 1128203"/>
                  <a:gd name="connsiteX10" fmla="*/ 932404 w 1253048"/>
                  <a:gd name="connsiteY10" fmla="*/ 0 h 112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3048" h="1128203">
                    <a:moveTo>
                      <a:pt x="932404" y="0"/>
                    </a:moveTo>
                    <a:cubicBezTo>
                      <a:pt x="1019203" y="0"/>
                      <a:pt x="1103947" y="8796"/>
                      <a:pt x="1185794" y="25544"/>
                    </a:cubicBezTo>
                    <a:lnTo>
                      <a:pt x="1253048" y="42837"/>
                    </a:lnTo>
                    <a:lnTo>
                      <a:pt x="1234268" y="165887"/>
                    </a:lnTo>
                    <a:cubicBezTo>
                      <a:pt x="1142152" y="616047"/>
                      <a:pt x="809463" y="978573"/>
                      <a:pt x="376395" y="1113271"/>
                    </a:cubicBezTo>
                    <a:lnTo>
                      <a:pt x="318322" y="1128203"/>
                    </a:lnTo>
                    <a:lnTo>
                      <a:pt x="299352" y="1003910"/>
                    </a:lnTo>
                    <a:cubicBezTo>
                      <a:pt x="257482" y="799292"/>
                      <a:pt x="165905" y="612780"/>
                      <a:pt x="37790" y="457540"/>
                    </a:cubicBezTo>
                    <a:lnTo>
                      <a:pt x="0" y="415961"/>
                    </a:lnTo>
                    <a:lnTo>
                      <a:pt x="43359" y="368255"/>
                    </a:lnTo>
                    <a:cubicBezTo>
                      <a:pt x="270885" y="140728"/>
                      <a:pt x="585210" y="0"/>
                      <a:pt x="932404" y="0"/>
                    </a:cubicBezTo>
                    <a:close/>
                  </a:path>
                </a:pathLst>
              </a:custGeom>
              <a:solidFill>
                <a:srgbClr val="13C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3" name="任意多边形 112"/>
              <p:cNvSpPr/>
              <p:nvPr/>
            </p:nvSpPr>
            <p:spPr>
              <a:xfrm>
                <a:off x="6094327" y="2871868"/>
                <a:ext cx="2537345" cy="2471763"/>
              </a:xfrm>
              <a:custGeom>
                <a:avLst/>
                <a:gdLst>
                  <a:gd name="connsiteX0" fmla="*/ 1253048 w 2537345"/>
                  <a:gd name="connsiteY0" fmla="*/ 0 h 2471763"/>
                  <a:gd name="connsiteX1" fmla="*/ 1306287 w 2537345"/>
                  <a:gd name="connsiteY1" fmla="*/ 13689 h 2471763"/>
                  <a:gd name="connsiteX2" fmla="*/ 2189704 w 2537345"/>
                  <a:gd name="connsiteY2" fmla="*/ 1214463 h 2471763"/>
                  <a:gd name="connsiteX3" fmla="*/ 2183213 w 2537345"/>
                  <a:gd name="connsiteY3" fmla="*/ 1343015 h 2471763"/>
                  <a:gd name="connsiteX4" fmla="*/ 2169459 w 2537345"/>
                  <a:gd name="connsiteY4" fmla="*/ 1433136 h 2471763"/>
                  <a:gd name="connsiteX5" fmla="*/ 2537345 w 2537345"/>
                  <a:gd name="connsiteY5" fmla="*/ 1737344 h 2471763"/>
                  <a:gd name="connsiteX6" fmla="*/ 2068763 w 2537345"/>
                  <a:gd name="connsiteY6" fmla="*/ 1749814 h 2471763"/>
                  <a:gd name="connsiteX7" fmla="*/ 2037955 w 2537345"/>
                  <a:gd name="connsiteY7" fmla="*/ 1813767 h 2471763"/>
                  <a:gd name="connsiteX8" fmla="*/ 932404 w 2537345"/>
                  <a:gd name="connsiteY8" fmla="*/ 2471763 h 2471763"/>
                  <a:gd name="connsiteX9" fmla="*/ 43359 w 2537345"/>
                  <a:gd name="connsiteY9" fmla="*/ 2103509 h 2471763"/>
                  <a:gd name="connsiteX10" fmla="*/ 0 w 2537345"/>
                  <a:gd name="connsiteY10" fmla="*/ 2055803 h 2471763"/>
                  <a:gd name="connsiteX11" fmla="*/ 37790 w 2537345"/>
                  <a:gd name="connsiteY11" fmla="*/ 2014223 h 2471763"/>
                  <a:gd name="connsiteX12" fmla="*/ 324896 w 2537345"/>
                  <a:gd name="connsiteY12" fmla="*/ 1214463 h 2471763"/>
                  <a:gd name="connsiteX13" fmla="*/ 318405 w 2537345"/>
                  <a:gd name="connsiteY13" fmla="*/ 1085911 h 2471763"/>
                  <a:gd name="connsiteX14" fmla="*/ 318322 w 2537345"/>
                  <a:gd name="connsiteY14" fmla="*/ 1085366 h 2471763"/>
                  <a:gd name="connsiteX15" fmla="*/ 376395 w 2537345"/>
                  <a:gd name="connsiteY15" fmla="*/ 1070434 h 2471763"/>
                  <a:gd name="connsiteX16" fmla="*/ 1234268 w 2537345"/>
                  <a:gd name="connsiteY16" fmla="*/ 123050 h 24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7345" h="2471763">
                    <a:moveTo>
                      <a:pt x="1253048" y="0"/>
                    </a:moveTo>
                    <a:lnTo>
                      <a:pt x="1306287" y="13689"/>
                    </a:lnTo>
                    <a:cubicBezTo>
                      <a:pt x="1818094" y="172877"/>
                      <a:pt x="2189704" y="650273"/>
                      <a:pt x="2189704" y="1214463"/>
                    </a:cubicBezTo>
                    <a:cubicBezTo>
                      <a:pt x="2189704" y="1257862"/>
                      <a:pt x="2187505" y="1300748"/>
                      <a:pt x="2183213" y="1343015"/>
                    </a:cubicBezTo>
                    <a:lnTo>
                      <a:pt x="2169459" y="1433136"/>
                    </a:lnTo>
                    <a:lnTo>
                      <a:pt x="2537345" y="1737344"/>
                    </a:lnTo>
                    <a:lnTo>
                      <a:pt x="2068763" y="1749814"/>
                    </a:lnTo>
                    <a:lnTo>
                      <a:pt x="2037955" y="1813767"/>
                    </a:lnTo>
                    <a:cubicBezTo>
                      <a:pt x="1825045" y="2205699"/>
                      <a:pt x="1409796" y="2471763"/>
                      <a:pt x="932404" y="2471763"/>
                    </a:cubicBezTo>
                    <a:cubicBezTo>
                      <a:pt x="585210" y="2471763"/>
                      <a:pt x="270885" y="2331035"/>
                      <a:pt x="43359" y="2103509"/>
                    </a:cubicBezTo>
                    <a:lnTo>
                      <a:pt x="0" y="2055803"/>
                    </a:lnTo>
                    <a:lnTo>
                      <a:pt x="37790" y="2014223"/>
                    </a:lnTo>
                    <a:cubicBezTo>
                      <a:pt x="217151" y="1796887"/>
                      <a:pt x="324896" y="1518258"/>
                      <a:pt x="324896" y="1214463"/>
                    </a:cubicBezTo>
                    <a:cubicBezTo>
                      <a:pt x="324896" y="1171064"/>
                      <a:pt x="322697" y="1128178"/>
                      <a:pt x="318405" y="1085911"/>
                    </a:cubicBezTo>
                    <a:lnTo>
                      <a:pt x="318322" y="1085366"/>
                    </a:lnTo>
                    <a:lnTo>
                      <a:pt x="376395" y="1070434"/>
                    </a:lnTo>
                    <a:cubicBezTo>
                      <a:pt x="809463" y="935736"/>
                      <a:pt x="1142152" y="573210"/>
                      <a:pt x="1234268" y="123050"/>
                    </a:cubicBezTo>
                    <a:close/>
                  </a:path>
                </a:pathLst>
              </a:custGeom>
              <a:solidFill>
                <a:srgbClr val="1CD8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grpSp>
          <p:nvGrpSpPr>
            <p:cNvPr id="61" name="组合 70"/>
            <p:cNvGrpSpPr/>
            <p:nvPr/>
          </p:nvGrpSpPr>
          <p:grpSpPr>
            <a:xfrm rot="1261464">
              <a:off x="5909530" y="1430411"/>
              <a:ext cx="646421" cy="527846"/>
              <a:chOff x="7698101" y="3670924"/>
              <a:chExt cx="507093" cy="414075"/>
            </a:xfrm>
          </p:grpSpPr>
          <p:sp>
            <p:nvSpPr>
              <p:cNvPr id="90" name="五角星 2"/>
              <p:cNvSpPr/>
              <p:nvPr/>
            </p:nvSpPr>
            <p:spPr>
              <a:xfrm rot="20074394" flipH="1">
                <a:off x="7698101" y="3670924"/>
                <a:ext cx="411662" cy="41407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599"/>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1" name="文本框 72"/>
              <p:cNvSpPr txBox="1"/>
              <p:nvPr/>
            </p:nvSpPr>
            <p:spPr>
              <a:xfrm rot="20550900">
                <a:off x="7762364" y="3717819"/>
                <a:ext cx="442830" cy="289727"/>
              </a:xfrm>
              <a:prstGeom prst="rect">
                <a:avLst/>
              </a:prstGeom>
              <a:noFill/>
              <a:ln>
                <a:noFill/>
              </a:ln>
            </p:spPr>
            <p:txBody>
              <a:bodyPr wrap="square" rtlCol="0">
                <a:spAutoFit/>
              </a:bodyPr>
              <a:lstStyle/>
              <a:p>
                <a:endParaRPr lang="zh-CN" altLang="en-US" dirty="0">
                  <a:ln w="25400">
                    <a:noFill/>
                  </a:ln>
                  <a:solidFill>
                    <a:schemeClr val="bg1"/>
                  </a:solidFill>
                  <a:latin typeface="Impact" panose="020B0806030902050204" pitchFamily="34" charset="0"/>
                  <a:ea typeface="方正超粗黑简体" panose="03000509000000000000" pitchFamily="65" charset="-122"/>
                </a:endParaRPr>
              </a:p>
            </p:txBody>
          </p:sp>
        </p:grpSp>
        <p:grpSp>
          <p:nvGrpSpPr>
            <p:cNvPr id="62" name="组合 73"/>
            <p:cNvGrpSpPr/>
            <p:nvPr/>
          </p:nvGrpSpPr>
          <p:grpSpPr>
            <a:xfrm rot="20774763">
              <a:off x="416710" y="3559923"/>
              <a:ext cx="671748" cy="545132"/>
              <a:chOff x="9618107" y="2489824"/>
              <a:chExt cx="510253" cy="414075"/>
            </a:xfrm>
          </p:grpSpPr>
          <p:sp>
            <p:nvSpPr>
              <p:cNvPr id="88" name="五角星 2"/>
              <p:cNvSpPr/>
              <p:nvPr/>
            </p:nvSpPr>
            <p:spPr>
              <a:xfrm rot="425293" flipH="1">
                <a:off x="9618107" y="2489824"/>
                <a:ext cx="411662" cy="41407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9" name="文本框 75"/>
              <p:cNvSpPr txBox="1"/>
              <p:nvPr/>
            </p:nvSpPr>
            <p:spPr>
              <a:xfrm rot="825237">
                <a:off x="9685530" y="2607186"/>
                <a:ext cx="442830" cy="280540"/>
              </a:xfrm>
              <a:prstGeom prst="rect">
                <a:avLst/>
              </a:prstGeom>
              <a:noFill/>
              <a:ln>
                <a:noFill/>
              </a:ln>
            </p:spPr>
            <p:txBody>
              <a:bodyPr wrap="square" rtlCol="0">
                <a:spAutoFit/>
              </a:bodyPr>
              <a:lstStyle/>
              <a:p>
                <a:endParaRPr lang="zh-CN" altLang="en-US" dirty="0">
                  <a:ln w="25400">
                    <a:noFill/>
                  </a:ln>
                  <a:solidFill>
                    <a:schemeClr val="bg1"/>
                  </a:solidFill>
                  <a:latin typeface="Impact" panose="020B0806030902050204" pitchFamily="34" charset="0"/>
                  <a:ea typeface="方正超粗黑简体" panose="03000509000000000000" pitchFamily="65" charset="-122"/>
                </a:endParaRPr>
              </a:p>
            </p:txBody>
          </p:sp>
        </p:grpSp>
        <p:grpSp>
          <p:nvGrpSpPr>
            <p:cNvPr id="63" name="组合 76"/>
            <p:cNvGrpSpPr/>
            <p:nvPr/>
          </p:nvGrpSpPr>
          <p:grpSpPr>
            <a:xfrm rot="1261464">
              <a:off x="6382438" y="3570184"/>
              <a:ext cx="802479" cy="527846"/>
              <a:chOff x="7497308" y="3695145"/>
              <a:chExt cx="629515" cy="414075"/>
            </a:xfrm>
          </p:grpSpPr>
          <p:sp>
            <p:nvSpPr>
              <p:cNvPr id="86" name="五角星 2"/>
              <p:cNvSpPr/>
              <p:nvPr/>
            </p:nvSpPr>
            <p:spPr>
              <a:xfrm rot="20074394" flipH="1">
                <a:off x="7497308" y="3695145"/>
                <a:ext cx="411662" cy="41407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1CD8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7" name="文本框 78"/>
              <p:cNvSpPr txBox="1"/>
              <p:nvPr/>
            </p:nvSpPr>
            <p:spPr>
              <a:xfrm rot="20160459">
                <a:off x="7683993" y="3790319"/>
                <a:ext cx="442830" cy="289727"/>
              </a:xfrm>
              <a:prstGeom prst="rect">
                <a:avLst/>
              </a:prstGeom>
              <a:noFill/>
              <a:ln>
                <a:noFill/>
              </a:ln>
            </p:spPr>
            <p:txBody>
              <a:bodyPr wrap="square" rtlCol="0">
                <a:spAutoFit/>
              </a:bodyPr>
              <a:lstStyle/>
              <a:p>
                <a:endParaRPr lang="zh-CN" altLang="en-US" dirty="0">
                  <a:ln w="25400">
                    <a:noFill/>
                  </a:ln>
                  <a:solidFill>
                    <a:schemeClr val="bg1"/>
                  </a:solidFill>
                  <a:latin typeface="Impact" panose="020B0806030902050204" pitchFamily="34" charset="0"/>
                  <a:ea typeface="方正超粗黑简体" panose="03000509000000000000" pitchFamily="65" charset="-122"/>
                </a:endParaRPr>
              </a:p>
            </p:txBody>
          </p:sp>
        </p:grpSp>
        <p:sp>
          <p:nvSpPr>
            <p:cNvPr id="64" name="矩形 63"/>
            <p:cNvSpPr/>
            <p:nvPr/>
          </p:nvSpPr>
          <p:spPr>
            <a:xfrm>
              <a:off x="472281" y="4138574"/>
              <a:ext cx="2289815" cy="1338828"/>
            </a:xfrm>
            <a:prstGeom prst="rect">
              <a:avLst/>
            </a:prstGeom>
          </p:spPr>
          <p:txBody>
            <a:bodyPr wrap="square">
              <a:spAutoFit/>
            </a:bodyPr>
            <a:lstStyle/>
            <a:p>
              <a:pPr>
                <a:lnSpc>
                  <a:spcPct val="150000"/>
                </a:lnSpc>
              </a:pPr>
              <a:r>
                <a:rPr lang="zh-TW" altLang="en-US" sz="1350" dirty="0">
                  <a:solidFill>
                    <a:srgbClr val="002060"/>
                  </a:solidFill>
                  <a:latin typeface="微软雅黑" panose="020B0503020204020204" pitchFamily="34" charset="-122"/>
                  <a:ea typeface="微软雅黑" panose="020B0503020204020204" pitchFamily="34" charset="-122"/>
                </a:rPr>
                <a:t>以共備、對話、分享為目前，須先進行共同選書，</a:t>
              </a:r>
              <a:r>
                <a:rPr lang="en-US" altLang="zh-TW" sz="1350" dirty="0">
                  <a:solidFill>
                    <a:srgbClr val="002060"/>
                  </a:solidFill>
                  <a:latin typeface="微软雅黑" panose="020B0503020204020204" pitchFamily="34" charset="-122"/>
                  <a:ea typeface="微软雅黑" panose="020B0503020204020204" pitchFamily="34" charset="-122"/>
                </a:rPr>
                <a:t>2</a:t>
              </a:r>
              <a:r>
                <a:rPr lang="zh-TW" altLang="en-US" sz="1350" dirty="0">
                  <a:solidFill>
                    <a:srgbClr val="002060"/>
                  </a:solidFill>
                  <a:latin typeface="微软雅黑" panose="020B0503020204020204" pitchFamily="34" charset="-122"/>
                  <a:ea typeface="微软雅黑" panose="020B0503020204020204" pitchFamily="34" charset="-122"/>
                </a:rPr>
                <a:t>年完成一到六年級，只選國、英、數三科，保留部分學校自主。</a:t>
              </a:r>
              <a:endParaRPr lang="en-US" altLang="zh-CN" sz="1350" dirty="0">
                <a:solidFill>
                  <a:srgbClr val="002060"/>
                </a:solidFill>
                <a:latin typeface="微软雅黑" panose="020B0503020204020204" pitchFamily="34" charset="-122"/>
                <a:ea typeface="微软雅黑" panose="020B0503020204020204" pitchFamily="34" charset="-122"/>
              </a:endParaRPr>
            </a:p>
          </p:txBody>
        </p:sp>
        <p:sp>
          <p:nvSpPr>
            <p:cNvPr id="65" name="文本框 80"/>
            <p:cNvSpPr txBox="1"/>
            <p:nvPr/>
          </p:nvSpPr>
          <p:spPr>
            <a:xfrm>
              <a:off x="987639" y="3804496"/>
              <a:ext cx="1546476" cy="369332"/>
            </a:xfrm>
            <a:prstGeom prst="rect">
              <a:avLst/>
            </a:prstGeom>
            <a:noFill/>
          </p:spPr>
          <p:txBody>
            <a:bodyPr wrap="square" rtlCol="0">
              <a:spAutoFit/>
            </a:bodyPr>
            <a:lstStyle/>
            <a:p>
              <a:r>
                <a:rPr lang="zh-TW" altLang="en-US" b="1" dirty="0">
                  <a:solidFill>
                    <a:srgbClr val="0000FF"/>
                  </a:solidFill>
                  <a:latin typeface="微软雅黑" panose="020B0503020204020204" pitchFamily="34" charset="-122"/>
                  <a:ea typeface="微软雅黑" panose="020B0503020204020204" pitchFamily="34" charset="-122"/>
                </a:rPr>
                <a:t>共同選書</a:t>
              </a:r>
              <a:endParaRPr lang="zh-CN" altLang="en-US" b="1" dirty="0">
                <a:solidFill>
                  <a:srgbClr val="0000FF"/>
                </a:solidFill>
                <a:latin typeface="微软雅黑" panose="020B0503020204020204" pitchFamily="34" charset="-122"/>
                <a:ea typeface="微软雅黑" panose="020B0503020204020204" pitchFamily="34" charset="-122"/>
              </a:endParaRPr>
            </a:p>
          </p:txBody>
        </p:sp>
        <p:cxnSp>
          <p:nvCxnSpPr>
            <p:cNvPr id="66" name="直接连接符 81"/>
            <p:cNvCxnSpPr/>
            <p:nvPr/>
          </p:nvCxnSpPr>
          <p:spPr>
            <a:xfrm>
              <a:off x="903722" y="4133441"/>
              <a:ext cx="1354455" cy="0"/>
            </a:xfrm>
            <a:prstGeom prst="line">
              <a:avLst/>
            </a:prstGeom>
            <a:ln>
              <a:solidFill>
                <a:srgbClr val="13CFE3"/>
              </a:solidFill>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5952279" y="1861697"/>
              <a:ext cx="2824706" cy="1027204"/>
            </a:xfrm>
            <a:prstGeom prst="rect">
              <a:avLst/>
            </a:prstGeom>
          </p:spPr>
          <p:txBody>
            <a:bodyPr wrap="square">
              <a:spAutoFit/>
            </a:bodyPr>
            <a:lstStyle/>
            <a:p>
              <a:pPr>
                <a:lnSpc>
                  <a:spcPct val="150000"/>
                </a:lnSpc>
              </a:pPr>
              <a:r>
                <a:rPr lang="zh-TW" altLang="en-US" sz="1350" dirty="0">
                  <a:solidFill>
                    <a:srgbClr val="002060"/>
                  </a:solidFill>
                  <a:latin typeface="微软雅黑" panose="020B0503020204020204" pitchFamily="34" charset="-122"/>
                  <a:ea typeface="微软雅黑" panose="020B0503020204020204" pitchFamily="34" charset="-122"/>
                </a:rPr>
                <a:t>在共同選書後，東山五校於</a:t>
              </a:r>
              <a:r>
                <a:rPr lang="en-US" altLang="zh-TW" sz="1350" dirty="0">
                  <a:solidFill>
                    <a:srgbClr val="002060"/>
                  </a:solidFill>
                  <a:latin typeface="微软雅黑" panose="020B0503020204020204" pitchFamily="34" charset="-122"/>
                  <a:ea typeface="微软雅黑" panose="020B0503020204020204" pitchFamily="34" charset="-122"/>
                </a:rPr>
                <a:t>8</a:t>
              </a:r>
              <a:r>
                <a:rPr lang="zh-TW" altLang="en-US" sz="1350" dirty="0">
                  <a:solidFill>
                    <a:srgbClr val="002060"/>
                  </a:solidFill>
                  <a:latin typeface="微软雅黑" panose="020B0503020204020204" pitchFamily="34" charset="-122"/>
                  <a:ea typeface="微软雅黑" panose="020B0503020204020204" pitchFamily="34" charset="-122"/>
                </a:rPr>
                <a:t>月初辦理</a:t>
              </a:r>
              <a:r>
                <a:rPr lang="en-US" altLang="zh-TW" sz="1350" dirty="0">
                  <a:solidFill>
                    <a:srgbClr val="002060"/>
                  </a:solidFill>
                  <a:latin typeface="微软雅黑" panose="020B0503020204020204" pitchFamily="34" charset="-122"/>
                  <a:ea typeface="微软雅黑" panose="020B0503020204020204" pitchFamily="34" charset="-122"/>
                </a:rPr>
                <a:t>2</a:t>
              </a:r>
              <a:r>
                <a:rPr lang="zh-TW" altLang="en-US" sz="1350" dirty="0">
                  <a:solidFill>
                    <a:srgbClr val="002060"/>
                  </a:solidFill>
                  <a:latin typeface="微软雅黑" panose="020B0503020204020204" pitchFamily="34" charset="-122"/>
                  <a:ea typeface="微软雅黑" panose="020B0503020204020204" pitchFamily="34" charset="-122"/>
                </a:rPr>
                <a:t>天共備研習，由陳麗雲老師帶領五校教師深究教材與教法。</a:t>
              </a:r>
            </a:p>
          </p:txBody>
        </p:sp>
        <p:sp>
          <p:nvSpPr>
            <p:cNvPr id="68" name="文本框 83"/>
            <p:cNvSpPr txBox="1"/>
            <p:nvPr/>
          </p:nvSpPr>
          <p:spPr>
            <a:xfrm>
              <a:off x="6456890" y="1551915"/>
              <a:ext cx="1546900" cy="369332"/>
            </a:xfrm>
            <a:prstGeom prst="rect">
              <a:avLst/>
            </a:prstGeom>
            <a:noFill/>
          </p:spPr>
          <p:txBody>
            <a:bodyPr wrap="square" rtlCol="0">
              <a:spAutoFit/>
            </a:bodyPr>
            <a:lstStyle/>
            <a:p>
              <a:r>
                <a:rPr lang="zh-TW" altLang="en-US" b="1" dirty="0">
                  <a:solidFill>
                    <a:srgbClr val="0000FF"/>
                  </a:solidFill>
                  <a:latin typeface="微软雅黑" panose="020B0503020204020204" pitchFamily="34" charset="-122"/>
                  <a:ea typeface="微软雅黑" panose="020B0503020204020204" pitchFamily="34" charset="-122"/>
                </a:rPr>
                <a:t>共同備課</a:t>
              </a:r>
              <a:endParaRPr lang="zh-CN" altLang="en-US" b="1" dirty="0">
                <a:solidFill>
                  <a:srgbClr val="0000FF"/>
                </a:solidFill>
                <a:latin typeface="微软雅黑" panose="020B0503020204020204" pitchFamily="34" charset="-122"/>
                <a:ea typeface="微软雅黑" panose="020B0503020204020204" pitchFamily="34" charset="-122"/>
              </a:endParaRPr>
            </a:p>
          </p:txBody>
        </p:sp>
        <p:cxnSp>
          <p:nvCxnSpPr>
            <p:cNvPr id="69" name="直接连接符 84"/>
            <p:cNvCxnSpPr/>
            <p:nvPr/>
          </p:nvCxnSpPr>
          <p:spPr>
            <a:xfrm>
              <a:off x="6461153" y="1874728"/>
              <a:ext cx="1354455" cy="0"/>
            </a:xfrm>
            <a:prstGeom prst="line">
              <a:avLst/>
            </a:prstGeom>
            <a:ln>
              <a:solidFill>
                <a:srgbClr val="13CFE3"/>
              </a:solidFill>
            </a:ln>
          </p:spPr>
          <p:style>
            <a:lnRef idx="1">
              <a:schemeClr val="accent1"/>
            </a:lnRef>
            <a:fillRef idx="0">
              <a:schemeClr val="accent1"/>
            </a:fillRef>
            <a:effectRef idx="0">
              <a:schemeClr val="accent1"/>
            </a:effectRef>
            <a:fontRef idx="minor">
              <a:schemeClr val="tx1"/>
            </a:fontRef>
          </p:style>
        </p:cxnSp>
        <p:cxnSp>
          <p:nvCxnSpPr>
            <p:cNvPr id="70" name="直接连接符 87"/>
            <p:cNvCxnSpPr/>
            <p:nvPr/>
          </p:nvCxnSpPr>
          <p:spPr>
            <a:xfrm>
              <a:off x="7092280" y="4005064"/>
              <a:ext cx="1354455" cy="0"/>
            </a:xfrm>
            <a:prstGeom prst="line">
              <a:avLst/>
            </a:prstGeom>
            <a:ln>
              <a:solidFill>
                <a:srgbClr val="13CFE3"/>
              </a:solidFill>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1096506" y="2086537"/>
              <a:ext cx="2034742" cy="1858201"/>
            </a:xfrm>
            <a:prstGeom prst="rect">
              <a:avLst/>
            </a:prstGeom>
          </p:spPr>
          <p:txBody>
            <a:bodyPr wrap="square">
              <a:spAutoFit/>
            </a:bodyPr>
            <a:lstStyle/>
            <a:p>
              <a:pPr>
                <a:lnSpc>
                  <a:spcPct val="150000"/>
                </a:lnSpc>
              </a:pPr>
              <a:r>
                <a:rPr lang="zh-TW" altLang="en-US" sz="1350" dirty="0">
                  <a:solidFill>
                    <a:srgbClr val="FF0000"/>
                  </a:solidFill>
                  <a:latin typeface="微软雅黑" panose="020B0503020204020204" pitchFamily="34" charset="-122"/>
                  <a:ea typeface="微软雅黑" panose="020B0503020204020204" pitchFamily="34" charset="-122"/>
                </a:rPr>
                <a:t>台南市國小共分成</a:t>
              </a:r>
              <a:r>
                <a:rPr lang="en-US" altLang="zh-TW" sz="1350" dirty="0">
                  <a:solidFill>
                    <a:srgbClr val="FF0000"/>
                  </a:solidFill>
                  <a:latin typeface="微软雅黑" panose="020B0503020204020204" pitchFamily="34" charset="-122"/>
                  <a:ea typeface="微软雅黑" panose="020B0503020204020204" pitchFamily="34" charset="-122"/>
                </a:rPr>
                <a:t>44</a:t>
              </a:r>
              <a:r>
                <a:rPr lang="zh-TW" altLang="en-US" sz="1350" dirty="0">
                  <a:solidFill>
                    <a:srgbClr val="FF0000"/>
                  </a:solidFill>
                  <a:latin typeface="微软雅黑" panose="020B0503020204020204" pitchFamily="34" charset="-122"/>
                  <a:ea typeface="微软雅黑" panose="020B0503020204020204" pitchFamily="34" charset="-122"/>
                </a:rPr>
                <a:t>個工作圈</a:t>
              </a:r>
              <a:r>
                <a:rPr lang="zh-TW" altLang="en-US" sz="1350" dirty="0">
                  <a:solidFill>
                    <a:srgbClr val="002060"/>
                  </a:solidFill>
                  <a:latin typeface="微软雅黑" panose="020B0503020204020204" pitchFamily="34" charset="-122"/>
                  <a:ea typeface="微软雅黑" panose="020B0503020204020204" pitchFamily="34" charset="-122"/>
                </a:rPr>
                <a:t>，每一個工作圈約</a:t>
              </a:r>
              <a:r>
                <a:rPr lang="en-US" altLang="zh-TW" sz="1350" dirty="0">
                  <a:solidFill>
                    <a:srgbClr val="002060"/>
                  </a:solidFill>
                  <a:latin typeface="微软雅黑" panose="020B0503020204020204" pitchFamily="34" charset="-122"/>
                  <a:ea typeface="微软雅黑" panose="020B0503020204020204" pitchFamily="34" charset="-122"/>
                </a:rPr>
                <a:t>3-5</a:t>
              </a:r>
              <a:r>
                <a:rPr lang="zh-TW" altLang="en-US" sz="1350" dirty="0">
                  <a:solidFill>
                    <a:srgbClr val="002060"/>
                  </a:solidFill>
                  <a:latin typeface="微软雅黑" panose="020B0503020204020204" pitchFamily="34" charset="-122"/>
                  <a:ea typeface="微软雅黑" panose="020B0503020204020204" pitchFamily="34" charset="-122"/>
                </a:rPr>
                <a:t>校，東山區五間國小自成</a:t>
              </a:r>
              <a:r>
                <a:rPr lang="en-US" altLang="zh-TW" sz="1350" dirty="0">
                  <a:solidFill>
                    <a:srgbClr val="002060"/>
                  </a:solidFill>
                  <a:latin typeface="微软雅黑" panose="020B0503020204020204" pitchFamily="34" charset="-122"/>
                  <a:ea typeface="微软雅黑" panose="020B0503020204020204" pitchFamily="34" charset="-122"/>
                </a:rPr>
                <a:t>1</a:t>
              </a:r>
              <a:r>
                <a:rPr lang="zh-TW" altLang="en-US" sz="1350" dirty="0">
                  <a:solidFill>
                    <a:srgbClr val="002060"/>
                  </a:solidFill>
                  <a:latin typeface="微软雅黑" panose="020B0503020204020204" pitchFamily="34" charset="-122"/>
                  <a:ea typeface="微软雅黑" panose="020B0503020204020204" pitchFamily="34" charset="-122"/>
                </a:rPr>
                <a:t>圈，由東山國小擔任圈長。</a:t>
              </a:r>
              <a:endParaRPr lang="en-US" altLang="zh-TW" sz="1350" dirty="0">
                <a:solidFill>
                  <a:srgbClr val="002060"/>
                </a:solidFill>
                <a:latin typeface="微软雅黑" panose="020B0503020204020204" pitchFamily="34" charset="-122"/>
                <a:ea typeface="微软雅黑" panose="020B0503020204020204" pitchFamily="34" charset="-122"/>
              </a:endParaRPr>
            </a:p>
            <a:p>
              <a:pPr>
                <a:lnSpc>
                  <a:spcPct val="150000"/>
                </a:lnSpc>
              </a:pPr>
              <a:endParaRPr lang="zh-CN" altLang="en-US" sz="900" dirty="0"/>
            </a:p>
          </p:txBody>
        </p:sp>
        <p:sp>
          <p:nvSpPr>
            <p:cNvPr id="72" name="椭圆 89"/>
            <p:cNvSpPr/>
            <p:nvPr/>
          </p:nvSpPr>
          <p:spPr>
            <a:xfrm>
              <a:off x="3075040" y="2990162"/>
              <a:ext cx="241854" cy="255441"/>
            </a:xfrm>
            <a:prstGeom prst="ellipse">
              <a:avLst/>
            </a:prstGeom>
            <a:solidFill>
              <a:schemeClr val="bg1">
                <a:alpha val="60000"/>
              </a:schemeClr>
            </a:solidFill>
            <a:ln w="508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3" name="椭圆 90"/>
            <p:cNvSpPr/>
            <p:nvPr/>
          </p:nvSpPr>
          <p:spPr>
            <a:xfrm>
              <a:off x="6011030" y="4500958"/>
              <a:ext cx="202821" cy="214215"/>
            </a:xfrm>
            <a:prstGeom prst="ellipse">
              <a:avLst/>
            </a:prstGeom>
            <a:solidFill>
              <a:schemeClr val="bg1">
                <a:alpha val="60000"/>
              </a:schemeClr>
            </a:solid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4" name="椭圆 91"/>
            <p:cNvSpPr/>
            <p:nvPr/>
          </p:nvSpPr>
          <p:spPr>
            <a:xfrm>
              <a:off x="5710805" y="4890837"/>
              <a:ext cx="261093" cy="275761"/>
            </a:xfrm>
            <a:prstGeom prst="ellipse">
              <a:avLst/>
            </a:prstGeom>
            <a:solidFill>
              <a:schemeClr val="bg1">
                <a:alpha val="60000"/>
              </a:schemeClr>
            </a:solidFill>
            <a:ln w="50800">
              <a:solidFill>
                <a:srgbClr val="13C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椭圆 92"/>
            <p:cNvSpPr/>
            <p:nvPr/>
          </p:nvSpPr>
          <p:spPr>
            <a:xfrm>
              <a:off x="5075298" y="1768451"/>
              <a:ext cx="190334" cy="201027"/>
            </a:xfrm>
            <a:prstGeom prst="ellipse">
              <a:avLst/>
            </a:prstGeom>
            <a:solidFill>
              <a:schemeClr val="bg1">
                <a:alpha val="60000"/>
              </a:schemeClr>
            </a:solidFill>
            <a:ln w="50800">
              <a:solidFill>
                <a:srgbClr val="84F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76" name="组合 1"/>
            <p:cNvGrpSpPr/>
            <p:nvPr/>
          </p:nvGrpSpPr>
          <p:grpSpPr>
            <a:xfrm rot="1845734">
              <a:off x="555876" y="1362554"/>
              <a:ext cx="1020844" cy="753876"/>
              <a:chOff x="467955" y="825830"/>
              <a:chExt cx="1688486" cy="1246918"/>
            </a:xfrm>
          </p:grpSpPr>
          <p:sp>
            <p:nvSpPr>
              <p:cNvPr id="81" name="梯形 96"/>
              <p:cNvSpPr/>
              <p:nvPr/>
            </p:nvSpPr>
            <p:spPr>
              <a:xfrm rot="4183552">
                <a:off x="756190" y="835010"/>
                <a:ext cx="949503" cy="1525973"/>
              </a:xfrm>
              <a:custGeom>
                <a:avLst/>
                <a:gdLst/>
                <a:ahLst/>
                <a:cxnLst/>
                <a:rect l="l" t="t" r="r" b="b"/>
                <a:pathLst>
                  <a:path w="1638954" h="2632273">
                    <a:moveTo>
                      <a:pt x="460131" y="0"/>
                    </a:moveTo>
                    <a:lnTo>
                      <a:pt x="985333" y="24657"/>
                    </a:lnTo>
                    <a:cubicBezTo>
                      <a:pt x="904127" y="674964"/>
                      <a:pt x="987214" y="1517335"/>
                      <a:pt x="1638954" y="2440233"/>
                    </a:cubicBezTo>
                    <a:lnTo>
                      <a:pt x="1063128" y="2071125"/>
                    </a:lnTo>
                    <a:lnTo>
                      <a:pt x="678579" y="2632273"/>
                    </a:lnTo>
                    <a:lnTo>
                      <a:pt x="262163" y="2020459"/>
                    </a:lnTo>
                    <a:cubicBezTo>
                      <a:pt x="141403" y="2335233"/>
                      <a:pt x="143936" y="2337566"/>
                      <a:pt x="68760" y="2596304"/>
                    </a:cubicBezTo>
                    <a:cubicBezTo>
                      <a:pt x="-118888" y="1450551"/>
                      <a:pt x="99284" y="691656"/>
                      <a:pt x="460131" y="0"/>
                    </a:cubicBezTo>
                    <a:close/>
                  </a:path>
                </a:pathLst>
              </a:custGeom>
              <a:solidFill>
                <a:schemeClr val="bg1"/>
              </a:solidFill>
              <a:ln w="38100">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zh-CN" altLang="en-US" sz="1350"/>
              </a:p>
            </p:txBody>
          </p:sp>
          <p:sp>
            <p:nvSpPr>
              <p:cNvPr id="82" name="梯形 96"/>
              <p:cNvSpPr/>
              <p:nvPr/>
            </p:nvSpPr>
            <p:spPr>
              <a:xfrm rot="4183552">
                <a:off x="1234404" y="1194710"/>
                <a:ext cx="198553" cy="840519"/>
              </a:xfrm>
              <a:custGeom>
                <a:avLst/>
                <a:gdLst/>
                <a:ahLst/>
                <a:cxnLst/>
                <a:rect l="l" t="t" r="r" b="b"/>
                <a:pathLst>
                  <a:path w="420536" h="1778648">
                    <a:moveTo>
                      <a:pt x="21975" y="0"/>
                    </a:moveTo>
                    <a:lnTo>
                      <a:pt x="139673" y="5525"/>
                    </a:lnTo>
                    <a:cubicBezTo>
                      <a:pt x="77745" y="501457"/>
                      <a:pt x="111365" y="1109088"/>
                      <a:pt x="420536" y="1778648"/>
                    </a:cubicBezTo>
                    <a:lnTo>
                      <a:pt x="279766" y="1771733"/>
                    </a:lnTo>
                    <a:cubicBezTo>
                      <a:pt x="2200" y="1106360"/>
                      <a:pt x="-33067" y="500890"/>
                      <a:pt x="21975" y="0"/>
                    </a:cubicBezTo>
                    <a:close/>
                  </a:path>
                </a:pathLst>
              </a:custGeom>
              <a:solidFill>
                <a:srgbClr val="73E0E3"/>
              </a:solidFill>
              <a:ln>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zh-CN" altLang="en-US" sz="1350"/>
              </a:p>
            </p:txBody>
          </p:sp>
          <p:grpSp>
            <p:nvGrpSpPr>
              <p:cNvPr id="83" name="组合 103"/>
              <p:cNvGrpSpPr/>
              <p:nvPr/>
            </p:nvGrpSpPr>
            <p:grpSpPr>
              <a:xfrm rot="21335217">
                <a:off x="1363234" y="825830"/>
                <a:ext cx="793207" cy="804046"/>
                <a:chOff x="7973454" y="5027358"/>
                <a:chExt cx="1573288" cy="1594782"/>
              </a:xfrm>
            </p:grpSpPr>
            <p:sp>
              <p:nvSpPr>
                <p:cNvPr id="84" name="五角星 2"/>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5" name="五角星 2"/>
                <p:cNvSpPr/>
                <p:nvPr/>
              </p:nvSpPr>
              <p:spPr>
                <a:xfrm rot="20480842">
                  <a:off x="7973454" y="5041849"/>
                  <a:ext cx="1571084" cy="158029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66675">
                  <a:solidFill>
                    <a:srgbClr val="19B4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sp>
          <p:nvSpPr>
            <p:cNvPr id="77" name="矩形 76"/>
            <p:cNvSpPr/>
            <p:nvPr/>
          </p:nvSpPr>
          <p:spPr>
            <a:xfrm>
              <a:off x="4479655" y="2395647"/>
              <a:ext cx="184731" cy="507831"/>
            </a:xfrm>
            <a:prstGeom prst="rect">
              <a:avLst/>
            </a:prstGeom>
          </p:spPr>
          <p:txBody>
            <a:bodyPr wrap="none">
              <a:spAutoFit/>
            </a:bodyPr>
            <a:lstStyle/>
            <a:p>
              <a:pPr algn="ctr"/>
              <a:endParaRPr lang="zh-CN" altLang="en-US" sz="2700" b="1"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2879039" y="3753426"/>
              <a:ext cx="1453107" cy="438582"/>
            </a:xfrm>
            <a:prstGeom prst="rect">
              <a:avLst/>
            </a:prstGeom>
            <a:noFill/>
          </p:spPr>
          <p:txBody>
            <a:bodyPr wrap="square" lIns="68580" tIns="34290" rIns="68580" bIns="34290">
              <a:spAutoFit/>
            </a:bodyPr>
            <a:lstStyle/>
            <a:p>
              <a:pPr algn="ctr"/>
              <a:r>
                <a:rPr lang="zh-TW"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共同選書</a:t>
              </a:r>
              <a:endParaRPr lang="zh-TW"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9" name="矩形 78"/>
            <p:cNvSpPr/>
            <p:nvPr/>
          </p:nvSpPr>
          <p:spPr>
            <a:xfrm>
              <a:off x="4904321" y="3588163"/>
              <a:ext cx="1185526" cy="807913"/>
            </a:xfrm>
            <a:prstGeom prst="rect">
              <a:avLst/>
            </a:prstGeom>
            <a:noFill/>
          </p:spPr>
          <p:txBody>
            <a:bodyPr wrap="square" lIns="68580" tIns="34290" rIns="68580" bIns="34290">
              <a:spAutoFit/>
            </a:bodyPr>
            <a:lstStyle/>
            <a:p>
              <a:pPr algn="ctr"/>
              <a:r>
                <a:rPr lang="zh-TW" altLang="en-US" sz="24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跨校學年社群</a:t>
              </a:r>
              <a:endParaRPr lang="zh-TW" altLang="en-US" sz="24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0" name="矩形 79"/>
            <p:cNvSpPr/>
            <p:nvPr/>
          </p:nvSpPr>
          <p:spPr>
            <a:xfrm>
              <a:off x="3901245" y="2371913"/>
              <a:ext cx="1369607" cy="438582"/>
            </a:xfrm>
            <a:prstGeom prst="rect">
              <a:avLst/>
            </a:prstGeom>
            <a:noFill/>
          </p:spPr>
          <p:txBody>
            <a:bodyPr wrap="none" lIns="68580" tIns="34290" rIns="68580" bIns="34290">
              <a:spAutoFit/>
            </a:bodyPr>
            <a:lstStyle/>
            <a:p>
              <a:pPr algn="ctr"/>
              <a:r>
                <a:rPr lang="zh-TW" altLang="en-US" sz="2400" b="1" dirty="0">
                  <a:ln w="18000">
                    <a:solidFill>
                      <a:srgbClr val="7030A0"/>
                    </a:solidFill>
                    <a:prstDash val="solid"/>
                    <a:miter lim="800000"/>
                  </a:ln>
                  <a:solidFill>
                    <a:schemeClr val="bg1"/>
                  </a:solidFill>
                  <a:effectLst>
                    <a:outerShdw blurRad="25500" dist="23000" dir="7020000" algn="tl">
                      <a:srgbClr val="000000">
                        <a:alpha val="50000"/>
                      </a:srgbClr>
                    </a:outerShdw>
                  </a:effectLst>
                  <a:latin typeface="微软雅黑" panose="020B0503020204020204" pitchFamily="34" charset="-122"/>
                  <a:ea typeface="微软雅黑" panose="020B0503020204020204" pitchFamily="34" charset="-122"/>
                </a:rPr>
                <a:t>共同備課</a:t>
              </a:r>
              <a:endParaRPr lang="zh-TW" altLang="en-US" sz="2400" b="1" dirty="0">
                <a:ln w="18000">
                  <a:solidFill>
                    <a:srgbClr val="7030A0"/>
                  </a:solidFill>
                  <a:prstDash val="solid"/>
                  <a:miter lim="800000"/>
                </a:ln>
                <a:solidFill>
                  <a:schemeClr val="bg1"/>
                </a:solidFill>
                <a:effectLst>
                  <a:outerShdw blurRad="25500" dist="23000" dir="7020000" algn="tl">
                    <a:srgbClr val="000000">
                      <a:alpha val="50000"/>
                    </a:srgbClr>
                  </a:outerShdw>
                </a:effectLst>
              </a:endParaRPr>
            </a:p>
          </p:txBody>
        </p:sp>
      </p:grpSp>
      <p:sp>
        <p:nvSpPr>
          <p:cNvPr id="98" name="文本框 86"/>
          <p:cNvSpPr txBox="1"/>
          <p:nvPr/>
        </p:nvSpPr>
        <p:spPr>
          <a:xfrm>
            <a:off x="6948264" y="3789040"/>
            <a:ext cx="1987105" cy="259174"/>
          </a:xfrm>
          <a:prstGeom prst="rect">
            <a:avLst/>
          </a:prstGeom>
          <a:noFill/>
        </p:spPr>
        <p:txBody>
          <a:bodyPr wrap="square" rtlCol="0">
            <a:spAutoFit/>
          </a:bodyPr>
          <a:lstStyle/>
          <a:p>
            <a:pPr>
              <a:lnSpc>
                <a:spcPts val="1125"/>
              </a:lnSpc>
            </a:pPr>
            <a:r>
              <a:rPr lang="zh-TW" altLang="en-US" sz="2000" b="1" dirty="0">
                <a:solidFill>
                  <a:srgbClr val="0000FF"/>
                </a:solidFill>
                <a:latin typeface="微软雅黑" panose="020B0503020204020204" pitchFamily="34" charset="-122"/>
                <a:ea typeface="微软雅黑" panose="020B0503020204020204" pitchFamily="34" charset="-122"/>
              </a:rPr>
              <a:t>一到六年級跨校</a:t>
            </a:r>
            <a:endParaRPr lang="en-US" altLang="zh-CN" sz="2000" b="1" dirty="0">
              <a:solidFill>
                <a:srgbClr val="0000FF"/>
              </a:solidFill>
              <a:latin typeface="微软雅黑" panose="020B0503020204020204" pitchFamily="34" charset="-122"/>
              <a:ea typeface="微软雅黑" panose="020B0503020204020204" pitchFamily="34" charset="-122"/>
            </a:endParaRPr>
          </a:p>
        </p:txBody>
      </p:sp>
      <p:sp>
        <p:nvSpPr>
          <p:cNvPr id="100" name="矩形 99"/>
          <p:cNvSpPr/>
          <p:nvPr/>
        </p:nvSpPr>
        <p:spPr>
          <a:xfrm>
            <a:off x="6588224" y="4189828"/>
            <a:ext cx="2245405" cy="1338828"/>
          </a:xfrm>
          <a:prstGeom prst="rect">
            <a:avLst/>
          </a:prstGeom>
        </p:spPr>
        <p:txBody>
          <a:bodyPr wrap="square">
            <a:spAutoFit/>
          </a:bodyPr>
          <a:lstStyle/>
          <a:p>
            <a:pPr>
              <a:lnSpc>
                <a:spcPct val="150000"/>
              </a:lnSpc>
            </a:pPr>
            <a:r>
              <a:rPr lang="zh-TW" altLang="en-US" sz="1350" dirty="0">
                <a:solidFill>
                  <a:srgbClr val="002060"/>
                </a:solidFill>
                <a:latin typeface="微软雅黑" panose="020B0503020204020204" pitchFamily="34" charset="-122"/>
                <a:ea typeface="微软雅黑" panose="020B0503020204020204" pitchFamily="34" charset="-122"/>
              </a:rPr>
              <a:t>將各校依學年分成</a:t>
            </a:r>
            <a:r>
              <a:rPr lang="en-US" altLang="zh-TW" sz="1350" dirty="0">
                <a:solidFill>
                  <a:srgbClr val="002060"/>
                </a:solidFill>
                <a:latin typeface="微软雅黑" panose="020B0503020204020204" pitchFamily="34" charset="-122"/>
                <a:ea typeface="微软雅黑" panose="020B0503020204020204" pitchFamily="34" charset="-122"/>
              </a:rPr>
              <a:t>6</a:t>
            </a:r>
            <a:r>
              <a:rPr lang="zh-TW" altLang="en-US" sz="1350" dirty="0">
                <a:solidFill>
                  <a:srgbClr val="002060"/>
                </a:solidFill>
                <a:latin typeface="微软雅黑" panose="020B0503020204020204" pitchFamily="34" charset="-122"/>
                <a:ea typeface="微软雅黑" panose="020B0503020204020204" pitchFamily="34" charset="-122"/>
              </a:rPr>
              <a:t>個跨校群，由東山國小的學年主任擔任領導者，運用周三下午，以研討素養導向命題為主軸。</a:t>
            </a:r>
            <a:endParaRPr lang="en-US" altLang="zh-CN" sz="900" dirty="0">
              <a:solidFill>
                <a:srgbClr val="002060"/>
              </a:solidFill>
              <a:latin typeface="微软雅黑" panose="020B0503020204020204" pitchFamily="34" charset="-122"/>
              <a:ea typeface="微软雅黑" panose="020B0503020204020204" pitchFamily="34" charset="-122"/>
            </a:endParaRPr>
          </a:p>
        </p:txBody>
      </p:sp>
      <p:sp>
        <p:nvSpPr>
          <p:cNvPr id="107" name="文字方塊 106"/>
          <p:cNvSpPr txBox="1"/>
          <p:nvPr/>
        </p:nvSpPr>
        <p:spPr>
          <a:xfrm>
            <a:off x="1019300" y="5733256"/>
            <a:ext cx="6796308" cy="523220"/>
          </a:xfrm>
          <a:prstGeom prst="rect">
            <a:avLst/>
          </a:prstGeom>
          <a:noFill/>
        </p:spPr>
        <p:txBody>
          <a:bodyPr wrap="square" rtlCol="0">
            <a:spAutoFit/>
          </a:bodyPr>
          <a:lstStyle/>
          <a:p>
            <a:r>
              <a:rPr lang="zh-TW" altLang="en-US" sz="2800" b="1" dirty="0">
                <a:solidFill>
                  <a:srgbClr val="C00000"/>
                </a:solidFill>
                <a:latin typeface="微軟正黑體" panose="020B0604030504040204" pitchFamily="34" charset="-120"/>
                <a:ea typeface="微軟正黑體" panose="020B0604030504040204" pitchFamily="34" charset="-120"/>
              </a:rPr>
              <a:t>以臺南市東山區五校之跨校教師社群為例</a:t>
            </a:r>
          </a:p>
        </p:txBody>
      </p:sp>
    </p:spTree>
    <p:extLst>
      <p:ext uri="{BB962C8B-B14F-4D97-AF65-F5344CB8AC3E}">
        <p14:creationId xmlns:p14="http://schemas.microsoft.com/office/powerpoint/2010/main" val="4763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1250"/>
                                  </p:stCondLst>
                                  <p:childTnLst>
                                    <p:set>
                                      <p:cBhvr>
                                        <p:cTn id="6" dur="1" fill="hold">
                                          <p:stCondLst>
                                            <p:cond delay="0"/>
                                          </p:stCondLst>
                                        </p:cTn>
                                        <p:tgtEl>
                                          <p:spTgt spid="98"/>
                                        </p:tgtEl>
                                        <p:attrNameLst>
                                          <p:attrName>style.visibility</p:attrName>
                                        </p:attrNameLst>
                                      </p:cBhvr>
                                      <p:to>
                                        <p:strVal val="visible"/>
                                      </p:to>
                                    </p:set>
                                    <p:animEffect transition="in" filter="wipe(left)">
                                      <p:cBhvr>
                                        <p:cTn id="7" dur="1000"/>
                                        <p:tgtEl>
                                          <p:spTgt spid="98"/>
                                        </p:tgtEl>
                                      </p:cBhvr>
                                    </p:animEffect>
                                  </p:childTnLst>
                                </p:cTn>
                              </p:par>
                              <p:par>
                                <p:cTn id="8" presetID="22" presetClass="entr" presetSubtype="1" fill="hold" grpId="0" nodeType="withEffect">
                                  <p:stCondLst>
                                    <p:cond delay="12250"/>
                                  </p:stCondLst>
                                  <p:childTnLst>
                                    <p:set>
                                      <p:cBhvr>
                                        <p:cTn id="9" dur="1" fill="hold">
                                          <p:stCondLst>
                                            <p:cond delay="0"/>
                                          </p:stCondLst>
                                        </p:cTn>
                                        <p:tgtEl>
                                          <p:spTgt spid="100"/>
                                        </p:tgtEl>
                                        <p:attrNameLst>
                                          <p:attrName>style.visibility</p:attrName>
                                        </p:attrNameLst>
                                      </p:cBhvr>
                                      <p:to>
                                        <p:strVal val="visible"/>
                                      </p:to>
                                    </p:set>
                                    <p:animEffect transition="in" filter="wipe(up)">
                                      <p:cBhvr>
                                        <p:cTn id="10" dur="1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1837" y="189030"/>
            <a:ext cx="8229600" cy="837774"/>
          </a:xfrm>
        </p:spPr>
        <p:txBody>
          <a:bodyPr/>
          <a:lstStyle/>
          <a:p>
            <a:r>
              <a:rPr lang="zh-TW" altLang="en-US" sz="3800" b="1" dirty="0">
                <a:latin typeface="微軟正黑體" pitchFamily="34" charset="-120"/>
                <a:ea typeface="微軟正黑體" pitchFamily="34" charset="-120"/>
              </a:rPr>
              <a:t>結合</a:t>
            </a:r>
            <a:r>
              <a:rPr lang="en-US" altLang="zh-TW" sz="3800" b="1" dirty="0">
                <a:latin typeface="微軟正黑體" pitchFamily="34" charset="-120"/>
                <a:ea typeface="微軟正黑體" pitchFamily="34" charset="-120"/>
              </a:rPr>
              <a:t>12</a:t>
            </a:r>
            <a:r>
              <a:rPr lang="zh-TW" altLang="en-US" sz="3800" b="1" dirty="0">
                <a:latin typeface="微軟正黑體" pitchFamily="34" charset="-120"/>
                <a:ea typeface="微軟正黑體" pitchFamily="34" charset="-120"/>
              </a:rPr>
              <a:t>年國教之跨校教師社群的</a:t>
            </a:r>
            <a:r>
              <a:rPr lang="zh-TW" altLang="en-US" sz="4000" b="1" dirty="0">
                <a:solidFill>
                  <a:srgbClr val="0432FF"/>
                </a:solidFill>
                <a:effectLst>
                  <a:outerShdw blurRad="38100" dist="38100" dir="2700000" algn="tl">
                    <a:srgbClr val="000000">
                      <a:alpha val="43137"/>
                    </a:srgbClr>
                  </a:outerShdw>
                </a:effectLst>
                <a:latin typeface="微軟正黑體" pitchFamily="34" charset="-120"/>
                <a:ea typeface="微軟正黑體" pitchFamily="34" charset="-120"/>
              </a:rPr>
              <a:t>案例</a:t>
            </a:r>
            <a:endParaRPr lang="zh-TW" altLang="en-US" dirty="0">
              <a:latin typeface="微軟正黑體" pitchFamily="34" charset="-120"/>
              <a:ea typeface="微軟正黑體" pitchFamily="34" charset="-120"/>
            </a:endParaRPr>
          </a:p>
        </p:txBody>
      </p:sp>
      <p:grpSp>
        <p:nvGrpSpPr>
          <p:cNvPr id="4" name="群組 3"/>
          <p:cNvGrpSpPr/>
          <p:nvPr/>
        </p:nvGrpSpPr>
        <p:grpSpPr>
          <a:xfrm>
            <a:off x="539552" y="1268760"/>
            <a:ext cx="8101885" cy="5107513"/>
            <a:chOff x="994483" y="1080747"/>
            <a:chExt cx="8101885" cy="5107513"/>
          </a:xfrm>
        </p:grpSpPr>
        <p:sp>
          <p:nvSpPr>
            <p:cNvPr id="5" name="空心弧 45"/>
            <p:cNvSpPr/>
            <p:nvPr/>
          </p:nvSpPr>
          <p:spPr>
            <a:xfrm rot="483470">
              <a:off x="994483" y="1601525"/>
              <a:ext cx="3513111" cy="3513111"/>
            </a:xfrm>
            <a:prstGeom prst="blockArc">
              <a:avLst>
                <a:gd name="adj1" fmla="val 5692214"/>
                <a:gd name="adj2" fmla="val 42522"/>
                <a:gd name="adj3" fmla="val 1111"/>
              </a:avLst>
            </a:prstGeom>
            <a:gradFill flip="none" rotWithShape="1">
              <a:gsLst>
                <a:gs pos="66000">
                  <a:srgbClr val="BF4501"/>
                </a:gs>
                <a:gs pos="96000">
                  <a:srgbClr val="FFC000"/>
                </a:gs>
              </a:gsLst>
              <a:path path="rect">
                <a:fillToRect l="100000" t="100000"/>
              </a:path>
              <a:tileRect r="-100000" b="-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sp>
          <p:nvSpPr>
            <p:cNvPr id="6" name="椭圆 46"/>
            <p:cNvSpPr/>
            <p:nvPr/>
          </p:nvSpPr>
          <p:spPr>
            <a:xfrm>
              <a:off x="1202866" y="1809908"/>
              <a:ext cx="3096344" cy="3096344"/>
            </a:xfrm>
            <a:prstGeom prst="ellipse">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sp>
          <p:nvSpPr>
            <p:cNvPr id="7" name="椭圆 47"/>
            <p:cNvSpPr/>
            <p:nvPr/>
          </p:nvSpPr>
          <p:spPr>
            <a:xfrm>
              <a:off x="1342219" y="1935195"/>
              <a:ext cx="2808312" cy="2808312"/>
            </a:xfrm>
            <a:prstGeom prst="ellipse">
              <a:avLst/>
            </a:prstGeom>
            <a:gradFill flip="none" rotWithShape="1">
              <a:gsLst>
                <a:gs pos="0">
                  <a:sysClr val="window" lastClr="FFFFFF">
                    <a:lumMod val="85000"/>
                    <a:shade val="67500"/>
                    <a:satMod val="115000"/>
                  </a:sysClr>
                </a:gs>
                <a:gs pos="100000">
                  <a:sysClr val="window" lastClr="FFFFFF">
                    <a:lumMod val="95000"/>
                  </a:sysClr>
                </a:gs>
              </a:gsLst>
              <a:lin ang="16200000" scaled="1"/>
              <a:tileRect/>
            </a:gradFill>
            <a:ln w="25400" cap="flat" cmpd="sng" algn="ctr">
              <a:noFill/>
              <a:prstDash val="solid"/>
            </a:ln>
            <a:effectLst>
              <a:outerShdw blurRad="177800" dist="38100" dir="5400000" algn="t" rotWithShape="0">
                <a:prstClr val="black">
                  <a:alpha val="7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sp>
          <p:nvSpPr>
            <p:cNvPr id="8" name="椭圆 48"/>
            <p:cNvSpPr/>
            <p:nvPr/>
          </p:nvSpPr>
          <p:spPr>
            <a:xfrm>
              <a:off x="1607310" y="2216274"/>
              <a:ext cx="2287482" cy="2287482"/>
            </a:xfrm>
            <a:prstGeom prst="ellipse">
              <a:avLst/>
            </a:prstGeom>
            <a:gradFill flip="none" rotWithShape="1">
              <a:gsLst>
                <a:gs pos="39000">
                  <a:sysClr val="window" lastClr="FFFFFF"/>
                </a:gs>
                <a:gs pos="100000">
                  <a:sysClr val="windowText" lastClr="000000">
                    <a:lumMod val="75000"/>
                    <a:lumOff val="25000"/>
                  </a:sys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sp>
          <p:nvSpPr>
            <p:cNvPr id="9" name="椭圆 49"/>
            <p:cNvSpPr/>
            <p:nvPr/>
          </p:nvSpPr>
          <p:spPr>
            <a:xfrm>
              <a:off x="1675607" y="2265138"/>
              <a:ext cx="2160240" cy="2160240"/>
            </a:xfrm>
            <a:prstGeom prst="ellipse">
              <a:avLst/>
            </a:prstGeom>
            <a:solidFill>
              <a:sysClr val="window" lastClr="FFFFFF">
                <a:lumMod val="85000"/>
              </a:sysClr>
            </a:solidFill>
            <a:ln w="25400" cap="flat" cmpd="sng" algn="ctr">
              <a:noFill/>
              <a:prstDash val="solid"/>
            </a:ln>
            <a:effectLst>
              <a:outerShdw blurRad="50800" dist="38100" dir="5400000" algn="t" rotWithShape="0">
                <a:prstClr val="black">
                  <a:alpha val="6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cxnSp>
          <p:nvCxnSpPr>
            <p:cNvPr id="10" name="直接连接符 50"/>
            <p:cNvCxnSpPr/>
            <p:nvPr/>
          </p:nvCxnSpPr>
          <p:spPr>
            <a:xfrm>
              <a:off x="4918851" y="1600431"/>
              <a:ext cx="2919509" cy="6651"/>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11" name="组合 51"/>
            <p:cNvGrpSpPr/>
            <p:nvPr/>
          </p:nvGrpSpPr>
          <p:grpSpPr>
            <a:xfrm>
              <a:off x="3898687" y="1106639"/>
              <a:ext cx="1137031" cy="1013711"/>
              <a:chOff x="3835847" y="1395243"/>
              <a:chExt cx="1462116" cy="1303538"/>
            </a:xfrm>
          </p:grpSpPr>
          <p:sp>
            <p:nvSpPr>
              <p:cNvPr id="41" name="同心圆 52"/>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nvGrpSpPr>
              <p:cNvPr id="42" name="组合 53"/>
              <p:cNvGrpSpPr/>
              <p:nvPr/>
            </p:nvGrpSpPr>
            <p:grpSpPr>
              <a:xfrm>
                <a:off x="4939609" y="1857832"/>
                <a:ext cx="358354" cy="358354"/>
                <a:chOff x="5917211" y="1835961"/>
                <a:chExt cx="504056" cy="504056"/>
              </a:xfrm>
            </p:grpSpPr>
            <p:sp>
              <p:nvSpPr>
                <p:cNvPr id="44" name="同心圆 55"/>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sp>
              <p:nvSpPr>
                <p:cNvPr id="45" name="椭圆 56"/>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sp>
            <p:nvSpPr>
              <p:cNvPr id="43" name="椭圆 54"/>
              <p:cNvSpPr/>
              <p:nvPr/>
            </p:nvSpPr>
            <p:spPr>
              <a:xfrm>
                <a:off x="4151028" y="1732853"/>
                <a:ext cx="676101" cy="676101"/>
              </a:xfrm>
              <a:prstGeom prst="ellipse">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cxnSp>
          <p:nvCxnSpPr>
            <p:cNvPr id="12" name="直接连接符 57"/>
            <p:cNvCxnSpPr/>
            <p:nvPr/>
          </p:nvCxnSpPr>
          <p:spPr>
            <a:xfrm>
              <a:off x="5586420" y="2956749"/>
              <a:ext cx="2919509" cy="6651"/>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13" name="组合 58"/>
            <p:cNvGrpSpPr/>
            <p:nvPr/>
          </p:nvGrpSpPr>
          <p:grpSpPr>
            <a:xfrm>
              <a:off x="4566256" y="2462957"/>
              <a:ext cx="1137031" cy="1013711"/>
              <a:chOff x="3835847" y="1395243"/>
              <a:chExt cx="1462116" cy="1303538"/>
            </a:xfrm>
          </p:grpSpPr>
          <p:sp>
            <p:nvSpPr>
              <p:cNvPr id="36" name="同心圆 59"/>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nvGrpSpPr>
              <p:cNvPr id="37" name="组合 60"/>
              <p:cNvGrpSpPr/>
              <p:nvPr/>
            </p:nvGrpSpPr>
            <p:grpSpPr>
              <a:xfrm>
                <a:off x="4939609" y="1857832"/>
                <a:ext cx="358354" cy="358354"/>
                <a:chOff x="5917211" y="1835961"/>
                <a:chExt cx="504056" cy="504056"/>
              </a:xfrm>
            </p:grpSpPr>
            <p:sp>
              <p:nvSpPr>
                <p:cNvPr id="39" name="同心圆 62"/>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sp>
              <p:nvSpPr>
                <p:cNvPr id="40" name="椭圆 63"/>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sp>
            <p:nvSpPr>
              <p:cNvPr id="38" name="椭圆 61"/>
              <p:cNvSpPr/>
              <p:nvPr/>
            </p:nvSpPr>
            <p:spPr>
              <a:xfrm>
                <a:off x="4151028" y="1732853"/>
                <a:ext cx="676101" cy="676101"/>
              </a:xfrm>
              <a:prstGeom prst="ellipse">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cxnSp>
          <p:nvCxnSpPr>
            <p:cNvPr id="14" name="直接连接符 64"/>
            <p:cNvCxnSpPr/>
            <p:nvPr/>
          </p:nvCxnSpPr>
          <p:spPr>
            <a:xfrm>
              <a:off x="5261137" y="4490692"/>
              <a:ext cx="2919509" cy="6651"/>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15" name="组合 65"/>
            <p:cNvGrpSpPr/>
            <p:nvPr/>
          </p:nvGrpSpPr>
          <p:grpSpPr>
            <a:xfrm>
              <a:off x="4240973" y="3996900"/>
              <a:ext cx="1137031" cy="1013711"/>
              <a:chOff x="3835847" y="1395243"/>
              <a:chExt cx="1462116" cy="1303538"/>
            </a:xfrm>
          </p:grpSpPr>
          <p:sp>
            <p:nvSpPr>
              <p:cNvPr id="31" name="同心圆 66"/>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nvGrpSpPr>
              <p:cNvPr id="32" name="组合 67"/>
              <p:cNvGrpSpPr/>
              <p:nvPr/>
            </p:nvGrpSpPr>
            <p:grpSpPr>
              <a:xfrm>
                <a:off x="4939609" y="1857832"/>
                <a:ext cx="358354" cy="358354"/>
                <a:chOff x="5917211" y="1835961"/>
                <a:chExt cx="504056" cy="504056"/>
              </a:xfrm>
            </p:grpSpPr>
            <p:sp>
              <p:nvSpPr>
                <p:cNvPr id="34" name="同心圆 69"/>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sp>
              <p:nvSpPr>
                <p:cNvPr id="35" name="椭圆 70"/>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sp>
            <p:nvSpPr>
              <p:cNvPr id="33" name="椭圆 68"/>
              <p:cNvSpPr/>
              <p:nvPr/>
            </p:nvSpPr>
            <p:spPr>
              <a:xfrm>
                <a:off x="4151028" y="1732853"/>
                <a:ext cx="676101" cy="676101"/>
              </a:xfrm>
              <a:prstGeom prst="ellipse">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cxnSp>
          <p:nvCxnSpPr>
            <p:cNvPr id="16" name="直接连接符 71"/>
            <p:cNvCxnSpPr/>
            <p:nvPr/>
          </p:nvCxnSpPr>
          <p:spPr>
            <a:xfrm>
              <a:off x="3497215" y="5668341"/>
              <a:ext cx="3223676" cy="13063"/>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17" name="组合 72"/>
            <p:cNvGrpSpPr/>
            <p:nvPr/>
          </p:nvGrpSpPr>
          <p:grpSpPr>
            <a:xfrm>
              <a:off x="2477051" y="5174549"/>
              <a:ext cx="1137031" cy="1013711"/>
              <a:chOff x="3835847" y="1395243"/>
              <a:chExt cx="1462116" cy="1303538"/>
            </a:xfrm>
          </p:grpSpPr>
          <p:sp>
            <p:nvSpPr>
              <p:cNvPr id="26" name="同心圆 73"/>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nvGrpSpPr>
              <p:cNvPr id="27" name="组合 74"/>
              <p:cNvGrpSpPr/>
              <p:nvPr/>
            </p:nvGrpSpPr>
            <p:grpSpPr>
              <a:xfrm>
                <a:off x="4939609" y="1857832"/>
                <a:ext cx="358354" cy="358354"/>
                <a:chOff x="5917211" y="1835961"/>
                <a:chExt cx="504056" cy="504056"/>
              </a:xfrm>
            </p:grpSpPr>
            <p:sp>
              <p:nvSpPr>
                <p:cNvPr id="29" name="同心圆 76"/>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sp>
              <p:nvSpPr>
                <p:cNvPr id="30" name="椭圆 77"/>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sp>
            <p:nvSpPr>
              <p:cNvPr id="28" name="椭圆 75"/>
              <p:cNvSpPr/>
              <p:nvPr/>
            </p:nvSpPr>
            <p:spPr>
              <a:xfrm>
                <a:off x="4151028" y="1732853"/>
                <a:ext cx="676101" cy="676101"/>
              </a:xfrm>
              <a:prstGeom prst="ellipse">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Microsoft JhengHei" panose="020B0604030504040204" pitchFamily="34" charset="-120"/>
                  <a:ea typeface="Microsoft JhengHei" panose="020B0604030504040204" pitchFamily="34" charset="-120"/>
                </a:endParaRPr>
              </a:p>
            </p:txBody>
          </p:sp>
        </p:grpSp>
        <p:sp>
          <p:nvSpPr>
            <p:cNvPr id="18" name="TextBox 78"/>
            <p:cNvSpPr txBox="1"/>
            <p:nvPr/>
          </p:nvSpPr>
          <p:spPr>
            <a:xfrm>
              <a:off x="1607310" y="2701362"/>
              <a:ext cx="2037576" cy="1261884"/>
            </a:xfrm>
            <a:prstGeom prst="rect">
              <a:avLst/>
            </a:prstGeom>
            <a:noFill/>
          </p:spPr>
          <p:txBody>
            <a:bodyPr wrap="square" rtlCol="0">
              <a:spAutoFit/>
            </a:bodyPr>
            <a:lstStyle>
              <a:defPPr>
                <a:defRPr lang="en-US"/>
              </a:defPPr>
              <a:lvl1pPr>
                <a:lnSpc>
                  <a:spcPct val="130000"/>
                </a:lnSpc>
                <a:defRPr sz="5400" b="1">
                  <a:solidFill>
                    <a:schemeClr val="tx1">
                      <a:lumMod val="65000"/>
                      <a:lumOff val="35000"/>
                    </a:schemeClr>
                  </a:solidFill>
                  <a:latin typeface="Agency FB" pitchFamily="34" charset="0"/>
                  <a:ea typeface="微软雅黑" pitchFamily="34" charset="-122"/>
                  <a:cs typeface="Calibri"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4000" kern="0" noProof="0" dirty="0">
                  <a:solidFill>
                    <a:schemeClr val="tx1"/>
                  </a:solidFill>
                  <a:effectLst>
                    <a:outerShdw dist="38100" dir="5400000" algn="t" rotWithShape="0">
                      <a:sysClr val="window" lastClr="FFFFFF"/>
                    </a:outerShdw>
                  </a:effectLst>
                  <a:latin typeface="Microsoft JhengHei" panose="020B0604030504040204" pitchFamily="34" charset="-120"/>
                  <a:ea typeface="Microsoft JhengHei" panose="020B0604030504040204" pitchFamily="34" charset="-120"/>
                </a:rPr>
                <a:t>東山</a:t>
              </a:r>
              <a:r>
                <a:rPr kumimoji="0" lang="en-US" altLang="zh-CN" sz="4000" b="1" i="0" u="none" strike="noStrike" kern="0" cap="none" spc="0" normalizeH="0" baseline="0" noProof="0" dirty="0">
                  <a:ln>
                    <a:noFill/>
                  </a:ln>
                  <a:solidFill>
                    <a:schemeClr val="tx1"/>
                  </a:solidFill>
                  <a:effectLst>
                    <a:outerShdw dist="38100" dir="5400000" algn="t" rotWithShape="0">
                      <a:sysClr val="window" lastClr="FFFFFF"/>
                    </a:outerShdw>
                  </a:effectLst>
                  <a:uLnTx/>
                  <a:uFillTx/>
                  <a:latin typeface="Microsoft JhengHei" panose="020B0604030504040204" pitchFamily="34" charset="-120"/>
                  <a:ea typeface="Microsoft JhengHei" panose="020B0604030504040204" pitchFamily="34" charset="-12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3600" b="1" i="0" u="none" strike="noStrike" kern="0" cap="none" spc="0" normalizeH="0" baseline="0" noProof="0" dirty="0">
                  <a:ln>
                    <a:noFill/>
                  </a:ln>
                  <a:solidFill>
                    <a:schemeClr val="tx1"/>
                  </a:solidFill>
                  <a:effectLst>
                    <a:outerShdw dist="38100" dir="5400000" algn="t" rotWithShape="0">
                      <a:sysClr val="window" lastClr="FFFFFF"/>
                    </a:outerShdw>
                  </a:effectLst>
                  <a:uLnTx/>
                  <a:uFillTx/>
                  <a:latin typeface="Microsoft JhengHei" panose="020B0604030504040204" pitchFamily="34" charset="-120"/>
                  <a:ea typeface="Microsoft JhengHei" panose="020B0604030504040204" pitchFamily="34" charset="-120"/>
                </a:rPr>
                <a:t>跨校社群</a:t>
              </a:r>
              <a:endParaRPr kumimoji="0" lang="zh-CN" altLang="en-US" sz="4000" b="1" i="0" u="none" strike="noStrike" kern="0" cap="none" spc="0" normalizeH="0" baseline="0" noProof="0" dirty="0">
                <a:ln>
                  <a:noFill/>
                </a:ln>
                <a:solidFill>
                  <a:schemeClr val="tx1"/>
                </a:solidFill>
                <a:effectLst>
                  <a:outerShdw dist="38100" dir="5400000" algn="t" rotWithShape="0">
                    <a:sysClr val="window" lastClr="FFFFFF"/>
                  </a:outerShdw>
                </a:effectLst>
                <a:uLnTx/>
                <a:uFillTx/>
                <a:latin typeface="Microsoft JhengHei" panose="020B0604030504040204" pitchFamily="34" charset="-120"/>
                <a:ea typeface="Microsoft JhengHei" panose="020B0604030504040204" pitchFamily="34" charset="-120"/>
              </a:endParaRPr>
            </a:p>
          </p:txBody>
        </p:sp>
        <p:sp>
          <p:nvSpPr>
            <p:cNvPr id="19" name="TextBox 79"/>
            <p:cNvSpPr txBox="1"/>
            <p:nvPr/>
          </p:nvSpPr>
          <p:spPr>
            <a:xfrm>
              <a:off x="4172310" y="1080747"/>
              <a:ext cx="682835" cy="953787"/>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en-US" altLang="zh-CN" sz="4800" b="1"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rPr>
                <a:t>1</a:t>
              </a:r>
            </a:p>
          </p:txBody>
        </p:sp>
        <p:sp>
          <p:nvSpPr>
            <p:cNvPr id="20" name="TextBox 80"/>
            <p:cNvSpPr txBox="1"/>
            <p:nvPr/>
          </p:nvSpPr>
          <p:spPr>
            <a:xfrm>
              <a:off x="4837486" y="2439693"/>
              <a:ext cx="682835" cy="953787"/>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en-US" altLang="zh-CN" sz="4800" b="1"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rPr>
                <a:t>2</a:t>
              </a:r>
            </a:p>
          </p:txBody>
        </p:sp>
        <p:sp>
          <p:nvSpPr>
            <p:cNvPr id="21" name="TextBox 81"/>
            <p:cNvSpPr txBox="1"/>
            <p:nvPr/>
          </p:nvSpPr>
          <p:spPr>
            <a:xfrm>
              <a:off x="4520906" y="3980776"/>
              <a:ext cx="682835" cy="953787"/>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en-US" altLang="zh-CN" sz="4800" b="1"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rPr>
                <a:t>3</a:t>
              </a:r>
            </a:p>
          </p:txBody>
        </p:sp>
        <p:sp>
          <p:nvSpPr>
            <p:cNvPr id="22" name="TextBox 82"/>
            <p:cNvSpPr txBox="1"/>
            <p:nvPr/>
          </p:nvSpPr>
          <p:spPr>
            <a:xfrm>
              <a:off x="2747980" y="5155928"/>
              <a:ext cx="682835" cy="953787"/>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en-US" altLang="zh-CN" sz="4800" b="1"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rPr>
                <a:t>4</a:t>
              </a:r>
            </a:p>
          </p:txBody>
        </p:sp>
        <p:sp>
          <p:nvSpPr>
            <p:cNvPr id="23" name="TextBox 84"/>
            <p:cNvSpPr txBox="1"/>
            <p:nvPr/>
          </p:nvSpPr>
          <p:spPr>
            <a:xfrm>
              <a:off x="5599296" y="2270141"/>
              <a:ext cx="3251700" cy="707886"/>
            </a:xfrm>
            <a:prstGeom prst="rect">
              <a:avLst/>
            </a:prstGeom>
            <a:noFill/>
          </p:spPr>
          <p:txBody>
            <a:bodyPr wrap="square" rtlCol="0">
              <a:spAutoFit/>
            </a:bodyPr>
            <a:lstStyle/>
            <a:p>
              <a:pPr marL="536575" marR="0" lvl="0" indent="-536575" algn="just" defTabSz="914400" eaLnBrk="1" fontAlgn="auto" latinLnBrk="0" hangingPunct="1">
                <a:lnSpc>
                  <a:spcPct val="100000"/>
                </a:lnSpc>
                <a:spcBef>
                  <a:spcPts val="0"/>
                </a:spcBef>
                <a:spcAft>
                  <a:spcPts val="0"/>
                </a:spcAft>
                <a:buClrTx/>
                <a:buSzTx/>
                <a:buFontTx/>
                <a:buNone/>
                <a:tabLst/>
                <a:defRPr/>
              </a:pPr>
              <a:r>
                <a:rPr kumimoji="0" lang="zh-TW" altLang="en-US" sz="2000" b="1" kern="0" dirty="0">
                  <a:solidFill>
                    <a:srgbClr val="C00000"/>
                  </a:solidFill>
                  <a:latin typeface="Microsoft JhengHei" panose="020B0604030504040204" pitchFamily="34" charset="-120"/>
                  <a:ea typeface="Microsoft JhengHei" panose="020B0604030504040204" pitchFamily="34" charset="-120"/>
                  <a:cs typeface="Arial" pitchFamily="34" charset="0"/>
                </a:rPr>
                <a:t>分工合作</a:t>
              </a:r>
              <a:r>
                <a:rPr kumimoji="0" lang="zh-TW" altLang="en-US" sz="2000" b="0"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cs typeface="Arial" pitchFamily="34" charset="0"/>
                </a:rPr>
                <a:t>：因應任務與目標由社群成員分工合作</a:t>
              </a:r>
              <a:endParaRPr kumimoji="0" lang="en-US" altLang="zh-CN" sz="2000" b="0"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cs typeface="Arial" pitchFamily="34" charset="0"/>
              </a:endParaRPr>
            </a:p>
          </p:txBody>
        </p:sp>
        <p:sp>
          <p:nvSpPr>
            <p:cNvPr id="24" name="TextBox 85"/>
            <p:cNvSpPr txBox="1"/>
            <p:nvPr/>
          </p:nvSpPr>
          <p:spPr>
            <a:xfrm>
              <a:off x="5219876" y="3804084"/>
              <a:ext cx="3876492" cy="707886"/>
            </a:xfrm>
            <a:prstGeom prst="rect">
              <a:avLst/>
            </a:prstGeom>
            <a:noFill/>
          </p:spPr>
          <p:txBody>
            <a:bodyPr wrap="square" rtlCol="0">
              <a:spAutoFit/>
            </a:bodyPr>
            <a:lstStyle/>
            <a:p>
              <a:pPr marL="812800" marR="0" lvl="0" indent="-812800" algn="just" defTabSz="914400" eaLnBrk="1" fontAlgn="auto" latinLnBrk="0" hangingPunct="1">
                <a:lnSpc>
                  <a:spcPct val="100000"/>
                </a:lnSpc>
                <a:spcBef>
                  <a:spcPts val="0"/>
                </a:spcBef>
                <a:spcAft>
                  <a:spcPts val="0"/>
                </a:spcAft>
                <a:buClrTx/>
                <a:buSzTx/>
                <a:buFontTx/>
                <a:buNone/>
                <a:tabLst/>
                <a:defRPr/>
              </a:pPr>
              <a:r>
                <a:rPr kumimoji="0" lang="zh-TW" altLang="en-US" sz="2000" b="1" kern="0" dirty="0">
                  <a:solidFill>
                    <a:srgbClr val="C00000"/>
                  </a:solidFill>
                  <a:latin typeface="Microsoft JhengHei" panose="020B0604030504040204" pitchFamily="34" charset="-120"/>
                  <a:ea typeface="Microsoft JhengHei" panose="020B0604030504040204" pitchFamily="34" charset="-120"/>
                  <a:cs typeface="Arial" pitchFamily="34" charset="0"/>
                </a:rPr>
                <a:t>分享學習</a:t>
              </a:r>
              <a:r>
                <a:rPr lang="zh-TW" altLang="en-US" sz="2000" kern="0" dirty="0">
                  <a:latin typeface="Microsoft JhengHei" panose="020B0604030504040204" pitchFamily="34" charset="-120"/>
                  <a:ea typeface="Microsoft JhengHei" panose="020B0604030504040204" pitchFamily="34" charset="-120"/>
                  <a:cs typeface="Arial" pitchFamily="34" charset="0"/>
                </a:rPr>
                <a:t>：透過社群會議，分享彼此的成果，互相學習</a:t>
              </a:r>
              <a:endParaRPr kumimoji="0" lang="en-US" altLang="zh-CN" sz="2000" b="0"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cs typeface="Arial" pitchFamily="34" charset="0"/>
              </a:endParaRPr>
            </a:p>
          </p:txBody>
        </p:sp>
        <p:sp>
          <p:nvSpPr>
            <p:cNvPr id="25" name="TextBox 86"/>
            <p:cNvSpPr txBox="1"/>
            <p:nvPr/>
          </p:nvSpPr>
          <p:spPr>
            <a:xfrm>
              <a:off x="4299210" y="5041187"/>
              <a:ext cx="4206719" cy="707886"/>
            </a:xfrm>
            <a:prstGeom prst="rect">
              <a:avLst/>
            </a:prstGeom>
            <a:noFill/>
          </p:spPr>
          <p:txBody>
            <a:bodyPr wrap="square" rtlCol="0">
              <a:spAutoFit/>
            </a:bodyPr>
            <a:lstStyle/>
            <a:p>
              <a:pPr marL="812800" marR="0" lvl="0" indent="-812800" algn="just" defTabSz="914400" eaLnBrk="1" fontAlgn="auto" latinLnBrk="0" hangingPunct="1">
                <a:lnSpc>
                  <a:spcPct val="100000"/>
                </a:lnSpc>
                <a:spcBef>
                  <a:spcPts val="0"/>
                </a:spcBef>
                <a:spcAft>
                  <a:spcPts val="0"/>
                </a:spcAft>
                <a:buClrTx/>
                <a:buSzTx/>
                <a:buFontTx/>
                <a:buNone/>
                <a:tabLst/>
                <a:defRPr/>
              </a:pPr>
              <a:r>
                <a:rPr kumimoji="0" lang="zh-TW" altLang="en-US" sz="2000" b="1" kern="0" dirty="0">
                  <a:solidFill>
                    <a:srgbClr val="C00000"/>
                  </a:solidFill>
                  <a:latin typeface="Microsoft JhengHei" panose="020B0604030504040204" pitchFamily="34" charset="-120"/>
                  <a:ea typeface="Microsoft JhengHei" panose="020B0604030504040204" pitchFamily="34" charset="-120"/>
                  <a:cs typeface="Arial" pitchFamily="34" charset="0"/>
                </a:rPr>
                <a:t>五校共好</a:t>
              </a:r>
              <a:r>
                <a:rPr lang="zh-TW" altLang="en-US" sz="2000" kern="0" dirty="0">
                  <a:latin typeface="Microsoft JhengHei" panose="020B0604030504040204" pitchFamily="34" charset="-120"/>
                  <a:ea typeface="Microsoft JhengHei" panose="020B0604030504040204" pitchFamily="34" charset="-120"/>
                  <a:cs typeface="Arial" pitchFamily="34" charset="0"/>
                </a:rPr>
                <a:t>：最終社群成果，供五校共用，也讓五校學生共好</a:t>
              </a:r>
              <a:endParaRPr kumimoji="0" lang="en-US" altLang="zh-CN" sz="2000" b="0"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cs typeface="Arial" pitchFamily="34" charset="0"/>
              </a:endParaRPr>
            </a:p>
          </p:txBody>
        </p:sp>
      </p:grpSp>
      <p:sp>
        <p:nvSpPr>
          <p:cNvPr id="88" name="TextBox 83"/>
          <p:cNvSpPr txBox="1"/>
          <p:nvPr/>
        </p:nvSpPr>
        <p:spPr>
          <a:xfrm>
            <a:off x="4423291" y="1169003"/>
            <a:ext cx="3302424" cy="707886"/>
          </a:xfrm>
          <a:prstGeom prst="rect">
            <a:avLst/>
          </a:prstGeom>
          <a:noFill/>
        </p:spPr>
        <p:txBody>
          <a:bodyPr wrap="square" rtlCol="0">
            <a:spAutoFit/>
          </a:bodyPr>
          <a:lstStyle/>
          <a:p>
            <a:pPr marL="536575" marR="0" lvl="0" indent="-536575" algn="just" defTabSz="9144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C00000"/>
                </a:solidFill>
                <a:effectLst/>
                <a:uLnTx/>
                <a:uFillTx/>
                <a:latin typeface="Microsoft JhengHei" panose="020B0604030504040204" pitchFamily="34" charset="-120"/>
                <a:ea typeface="Microsoft JhengHei" panose="020B0604030504040204" pitchFamily="34" charset="-120"/>
                <a:cs typeface="Arial" pitchFamily="34" charset="0"/>
              </a:rPr>
              <a:t>專業對話</a:t>
            </a:r>
            <a:r>
              <a:rPr kumimoji="0" lang="zh-TW" altLang="en-US" sz="2000" b="0"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cs typeface="Arial" pitchFamily="34" charset="0"/>
              </a:rPr>
              <a:t>：透過對話，形成共識，確認社群目標</a:t>
            </a:r>
            <a:endParaRPr kumimoji="0" lang="en-US" altLang="zh-CN" sz="2000" b="0" i="0" u="none" strike="noStrike" kern="0" cap="none" spc="0" normalizeH="0" baseline="0" noProof="0" dirty="0">
              <a:ln>
                <a:noFill/>
              </a:ln>
              <a:effectLst/>
              <a:uLnTx/>
              <a:uFillTx/>
              <a:latin typeface="Microsoft JhengHei" panose="020B0604030504040204" pitchFamily="34" charset="-120"/>
              <a:ea typeface="Microsoft JhengHei" panose="020B0604030504040204" pitchFamily="34" charset="-120"/>
              <a:cs typeface="Arial" pitchFamily="34" charset="0"/>
            </a:endParaRPr>
          </a:p>
        </p:txBody>
      </p:sp>
    </p:spTree>
    <p:extLst>
      <p:ext uri="{BB962C8B-B14F-4D97-AF65-F5344CB8AC3E}">
        <p14:creationId xmlns:p14="http://schemas.microsoft.com/office/powerpoint/2010/main" val="3922395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840706"/>
          </a:xfrm>
        </p:spPr>
        <p:txBody>
          <a:bodyPr/>
          <a:lstStyle/>
          <a:p>
            <a:r>
              <a:rPr lang="zh-TW" altLang="en-US" sz="3800" b="1" dirty="0">
                <a:latin typeface="微軟正黑體" pitchFamily="34" charset="-120"/>
                <a:ea typeface="微軟正黑體" pitchFamily="34" charset="-120"/>
              </a:rPr>
              <a:t>結合</a:t>
            </a:r>
            <a:r>
              <a:rPr lang="en-US" altLang="zh-TW" sz="3800" b="1" dirty="0">
                <a:latin typeface="微軟正黑體" pitchFamily="34" charset="-120"/>
                <a:ea typeface="微軟正黑體" pitchFamily="34" charset="-120"/>
              </a:rPr>
              <a:t>12</a:t>
            </a:r>
            <a:r>
              <a:rPr lang="zh-TW" altLang="en-US" sz="3800" b="1" dirty="0">
                <a:latin typeface="微軟正黑體" pitchFamily="34" charset="-120"/>
                <a:ea typeface="微軟正黑體" pitchFamily="34" charset="-120"/>
              </a:rPr>
              <a:t>年國教之跨校教師社群的</a:t>
            </a:r>
            <a:r>
              <a:rPr lang="zh-TW" altLang="en-US" sz="4000" b="1" dirty="0">
                <a:solidFill>
                  <a:srgbClr val="0432FF"/>
                </a:solidFill>
                <a:effectLst>
                  <a:outerShdw blurRad="38100" dist="38100" dir="2700000" algn="tl">
                    <a:srgbClr val="000000">
                      <a:alpha val="43137"/>
                    </a:srgbClr>
                  </a:outerShdw>
                </a:effectLst>
                <a:latin typeface="微軟正黑體" pitchFamily="34" charset="-120"/>
                <a:ea typeface="微軟正黑體" pitchFamily="34" charset="-120"/>
              </a:rPr>
              <a:t>案例</a:t>
            </a:r>
            <a:endParaRPr lang="zh-TW" altLang="en-US" dirty="0">
              <a:latin typeface="微軟正黑體" pitchFamily="34" charset="-120"/>
              <a:ea typeface="微軟正黑體" pitchFamily="34" charset="-120"/>
            </a:endParaRPr>
          </a:p>
        </p:txBody>
      </p:sp>
      <p:grpSp>
        <p:nvGrpSpPr>
          <p:cNvPr id="4" name="群組 3"/>
          <p:cNvGrpSpPr/>
          <p:nvPr/>
        </p:nvGrpSpPr>
        <p:grpSpPr>
          <a:xfrm>
            <a:off x="521181" y="1376775"/>
            <a:ext cx="7689962" cy="4444214"/>
            <a:chOff x="521181" y="1376775"/>
            <a:chExt cx="7689962" cy="4444214"/>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1690" y="3273249"/>
              <a:ext cx="2541822" cy="1938368"/>
            </a:xfrm>
            <a:prstGeom prst="rect">
              <a:avLst/>
            </a:prstGeom>
          </p:spPr>
        </p:pic>
        <p:pic>
          <p:nvPicPr>
            <p:cNvPr id="6"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7531" y="1376775"/>
              <a:ext cx="2916695" cy="2093803"/>
            </a:xfrm>
            <a:prstGeom prst="rect">
              <a:avLst/>
            </a:prstGeom>
          </p:spPr>
        </p:pic>
        <p:pic>
          <p:nvPicPr>
            <p:cNvPr id="7"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717" y="3385749"/>
              <a:ext cx="1024043" cy="1261768"/>
            </a:xfrm>
            <a:prstGeom prst="rect">
              <a:avLst/>
            </a:prstGeom>
          </p:spPr>
        </p:pic>
        <p:pic>
          <p:nvPicPr>
            <p:cNvPr id="8"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567" y="1645028"/>
              <a:ext cx="1024043" cy="1261768"/>
            </a:xfrm>
            <a:prstGeom prst="rect">
              <a:avLst/>
            </a:prstGeom>
          </p:spPr>
        </p:pic>
        <p:pic>
          <p:nvPicPr>
            <p:cNvPr id="9"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34853" y="1679444"/>
              <a:ext cx="1024043" cy="1261768"/>
            </a:xfrm>
            <a:prstGeom prst="rect">
              <a:avLst/>
            </a:prstGeom>
          </p:spPr>
        </p:pic>
        <p:sp>
          <p:nvSpPr>
            <p:cNvPr id="10" name="TextBox 20"/>
            <p:cNvSpPr txBox="1"/>
            <p:nvPr/>
          </p:nvSpPr>
          <p:spPr>
            <a:xfrm>
              <a:off x="4191807" y="3413403"/>
              <a:ext cx="1315117" cy="39344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TW" altLang="en-US" sz="2400" dirty="0">
                  <a:solidFill>
                    <a:srgbClr val="C00000"/>
                  </a:solidFill>
                  <a:effectLst>
                    <a:outerShdw dist="25400" dir="5400000" algn="t" rotWithShape="0">
                      <a:sysClr val="window" lastClr="FFFFFF">
                        <a:alpha val="29000"/>
                      </a:sysClr>
                    </a:outerShdw>
                    <a:reflection blurRad="6350" stA="27000" endPos="40000" dir="5400000" sy="-100000" algn="bl" rotWithShape="0"/>
                  </a:effectLst>
                  <a:latin typeface="Adidas Unity" pitchFamily="2" charset="0"/>
                  <a:cs typeface="Times New Roman" pitchFamily="18" charset="0"/>
                </a:rPr>
                <a:t>米</a:t>
              </a:r>
              <a:endParaRPr lang="zh-CN" altLang="en-US" sz="2400" dirty="0">
                <a:solidFill>
                  <a:srgbClr val="C00000"/>
                </a:solidFill>
                <a:effectLst>
                  <a:outerShdw dist="25400" dir="5400000" algn="t" rotWithShape="0">
                    <a:sysClr val="window" lastClr="FFFFFF">
                      <a:alpha val="29000"/>
                    </a:sysClr>
                  </a:outerShdw>
                  <a:reflection blurRad="6350" stA="27000" endPos="40000" dir="5400000" sy="-100000" algn="bl" rotWithShape="0"/>
                </a:effectLst>
                <a:latin typeface="Adidas Unity" pitchFamily="2" charset="0"/>
                <a:cs typeface="Times New Roman" pitchFamily="18" charset="0"/>
              </a:endParaRPr>
            </a:p>
          </p:txBody>
        </p:sp>
        <p:sp>
          <p:nvSpPr>
            <p:cNvPr id="11" name="TextBox 21"/>
            <p:cNvSpPr txBox="1"/>
            <p:nvPr/>
          </p:nvSpPr>
          <p:spPr>
            <a:xfrm>
              <a:off x="2854017" y="1592799"/>
              <a:ext cx="1315117" cy="39344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TW" altLang="en-US" sz="2400" dirty="0">
                  <a:solidFill>
                    <a:srgbClr val="C00000"/>
                  </a:solidFill>
                  <a:effectLst>
                    <a:outerShdw dist="25400" dir="5400000" algn="t" rotWithShape="0">
                      <a:sysClr val="window" lastClr="FFFFFF">
                        <a:alpha val="29000"/>
                      </a:sysClr>
                    </a:outerShdw>
                    <a:reflection blurRad="6350" stA="27000" endPos="40000" dir="5400000" sy="-100000" algn="bl" rotWithShape="0"/>
                  </a:effectLst>
                  <a:latin typeface="Adidas Unity" pitchFamily="2" charset="0"/>
                  <a:cs typeface="Times New Roman" pitchFamily="18" charset="0"/>
                </a:rPr>
                <a:t>無</a:t>
              </a:r>
              <a:endParaRPr lang="zh-CN" altLang="en-US" sz="2400" dirty="0">
                <a:solidFill>
                  <a:srgbClr val="C00000"/>
                </a:solidFill>
                <a:effectLst>
                  <a:outerShdw dist="25400" dir="5400000" algn="t" rotWithShape="0">
                    <a:sysClr val="window" lastClr="FFFFFF">
                      <a:alpha val="29000"/>
                    </a:sysClr>
                  </a:outerShdw>
                  <a:reflection blurRad="6350" stA="27000" endPos="40000" dir="5400000" sy="-100000" algn="bl" rotWithShape="0"/>
                </a:effectLst>
                <a:latin typeface="Adidas Unity" pitchFamily="2" charset="0"/>
                <a:cs typeface="Times New Roman" pitchFamily="18" charset="0"/>
              </a:endParaRPr>
            </a:p>
          </p:txBody>
        </p:sp>
        <p:sp>
          <p:nvSpPr>
            <p:cNvPr id="12" name="TextBox 22"/>
            <p:cNvSpPr txBox="1"/>
            <p:nvPr/>
          </p:nvSpPr>
          <p:spPr>
            <a:xfrm>
              <a:off x="5461051" y="1610394"/>
              <a:ext cx="1315117" cy="39344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zh-TW" altLang="en-US" sz="2400" dirty="0">
                  <a:solidFill>
                    <a:srgbClr val="C00000"/>
                  </a:solidFill>
                  <a:effectLst>
                    <a:outerShdw dist="25400" dir="5400000" algn="t" rotWithShape="0">
                      <a:sysClr val="window" lastClr="FFFFFF">
                        <a:alpha val="29000"/>
                      </a:sysClr>
                    </a:outerShdw>
                    <a:reflection blurRad="6350" stA="27000" endPos="40000" dir="5400000" sy="-100000" algn="bl" rotWithShape="0"/>
                  </a:effectLst>
                  <a:latin typeface="Adidas Unity" pitchFamily="2" charset="0"/>
                  <a:cs typeface="Times New Roman" pitchFamily="18" charset="0"/>
                </a:rPr>
                <a:t>樂</a:t>
              </a:r>
              <a:endParaRPr lang="zh-CN" altLang="en-US" sz="2400" dirty="0">
                <a:solidFill>
                  <a:srgbClr val="C00000"/>
                </a:solidFill>
                <a:effectLst>
                  <a:outerShdw dist="25400" dir="5400000" algn="t" rotWithShape="0">
                    <a:sysClr val="window" lastClr="FFFFFF">
                      <a:alpha val="29000"/>
                    </a:sysClr>
                  </a:outerShdw>
                  <a:reflection blurRad="6350" stA="27000" endPos="40000" dir="5400000" sy="-100000" algn="bl" rotWithShape="0"/>
                </a:effectLst>
                <a:latin typeface="Adidas Unity" pitchFamily="2" charset="0"/>
                <a:cs typeface="Times New Roman" pitchFamily="18" charset="0"/>
              </a:endParaRPr>
            </a:p>
          </p:txBody>
        </p:sp>
        <p:sp>
          <p:nvSpPr>
            <p:cNvPr id="13" name="TextBox 23"/>
            <p:cNvSpPr txBox="1"/>
            <p:nvPr/>
          </p:nvSpPr>
          <p:spPr>
            <a:xfrm flipH="1">
              <a:off x="521181" y="2929882"/>
              <a:ext cx="2916695" cy="1200329"/>
            </a:xfrm>
            <a:prstGeom prst="rect">
              <a:avLst/>
            </a:prstGeom>
            <a:noFill/>
          </p:spPr>
          <p:txBody>
            <a:bodyPr wrap="square" rtlCol="0">
              <a:spAutoFit/>
            </a:bodyPr>
            <a:lstStyle/>
            <a:p>
              <a:pPr>
                <a:defRPr/>
              </a:pPr>
              <a:r>
                <a:rPr lang="zh-TW" altLang="en-US" b="1" kern="0" dirty="0">
                  <a:solidFill>
                    <a:srgbClr val="002060"/>
                  </a:solidFill>
                  <a:latin typeface="Microsoft JhengHei" panose="020B0604030504040204" pitchFamily="34" charset="-120"/>
                  <a:ea typeface="Microsoft JhengHei" panose="020B0604030504040204" pitchFamily="34" charset="-120"/>
                  <a:cs typeface="Arial" pitchFamily="34" charset="0"/>
                </a:rPr>
                <a:t>學習無邊際、學習無固定場域、學習無界限，從邊城到偏鄉，從室內到戶外，從新住民到創客</a:t>
              </a:r>
              <a:endParaRPr lang="en-US" altLang="zh-CN" b="1" kern="0" dirty="0">
                <a:solidFill>
                  <a:srgbClr val="002060"/>
                </a:solidFill>
                <a:latin typeface="Microsoft JhengHei" panose="020B0604030504040204" pitchFamily="34" charset="-120"/>
                <a:ea typeface="Microsoft JhengHei" panose="020B0604030504040204" pitchFamily="34" charset="-120"/>
                <a:cs typeface="Arial" pitchFamily="34" charset="0"/>
              </a:endParaRPr>
            </a:p>
          </p:txBody>
        </p:sp>
        <p:sp>
          <p:nvSpPr>
            <p:cNvPr id="14" name="TextBox 24"/>
            <p:cNvSpPr txBox="1"/>
            <p:nvPr/>
          </p:nvSpPr>
          <p:spPr>
            <a:xfrm flipH="1">
              <a:off x="6442695" y="2844508"/>
              <a:ext cx="1768448" cy="923330"/>
            </a:xfrm>
            <a:prstGeom prst="rect">
              <a:avLst/>
            </a:prstGeom>
            <a:noFill/>
          </p:spPr>
          <p:txBody>
            <a:bodyPr wrap="square" rtlCol="0">
              <a:spAutoFit/>
            </a:bodyPr>
            <a:lstStyle/>
            <a:p>
              <a:pPr>
                <a:defRPr/>
              </a:pPr>
              <a:r>
                <a:rPr lang="zh-TW" altLang="en-US" b="1" kern="0" dirty="0">
                  <a:solidFill>
                    <a:srgbClr val="002060"/>
                  </a:solidFill>
                  <a:latin typeface="Microsoft JhengHei" panose="020B0604030504040204" pitchFamily="34" charset="-120"/>
                  <a:ea typeface="Microsoft JhengHei" panose="020B0604030504040204" pitchFamily="34" charset="-120"/>
                  <a:cs typeface="Arial" pitchFamily="34" charset="0"/>
                </a:rPr>
                <a:t>培養師生樂於分享、樂於互動、樂於共學</a:t>
              </a:r>
              <a:endParaRPr lang="en-US" altLang="zh-CN" b="1" kern="0" dirty="0">
                <a:solidFill>
                  <a:srgbClr val="002060"/>
                </a:solidFill>
                <a:latin typeface="Microsoft JhengHei" panose="020B0604030504040204" pitchFamily="34" charset="-120"/>
                <a:ea typeface="Microsoft JhengHei" panose="020B0604030504040204" pitchFamily="34" charset="-120"/>
                <a:cs typeface="Arial" pitchFamily="34" charset="0"/>
              </a:endParaRPr>
            </a:p>
          </p:txBody>
        </p:sp>
        <p:sp>
          <p:nvSpPr>
            <p:cNvPr id="15" name="TextBox 25"/>
            <p:cNvSpPr txBox="1"/>
            <p:nvPr/>
          </p:nvSpPr>
          <p:spPr>
            <a:xfrm flipH="1">
              <a:off x="5595960" y="4426291"/>
              <a:ext cx="2360416" cy="1200329"/>
            </a:xfrm>
            <a:prstGeom prst="rect">
              <a:avLst/>
            </a:prstGeom>
            <a:noFill/>
          </p:spPr>
          <p:txBody>
            <a:bodyPr wrap="square" rtlCol="0">
              <a:spAutoFit/>
            </a:bodyPr>
            <a:lstStyle/>
            <a:p>
              <a:pPr>
                <a:defRPr/>
              </a:pPr>
              <a:r>
                <a:rPr lang="zh-TW" altLang="en-US" b="1" kern="0" dirty="0">
                  <a:solidFill>
                    <a:srgbClr val="002060"/>
                  </a:solidFill>
                  <a:latin typeface="Microsoft JhengHei" panose="020B0604030504040204" pitchFamily="34" charset="-120"/>
                  <a:ea typeface="Microsoft JhengHei" panose="020B0604030504040204" pitchFamily="34" charset="-120"/>
                  <a:cs typeface="Arial" pitchFamily="34" charset="0"/>
                </a:rPr>
                <a:t>食安動搖國本，從食農教育做起，找回台灣珍惜食物、重視稻米、地產地銷之傳統。</a:t>
              </a:r>
              <a:endParaRPr lang="en-US" altLang="zh-CN" b="1" kern="0" dirty="0">
                <a:solidFill>
                  <a:srgbClr val="002060"/>
                </a:solidFill>
                <a:latin typeface="Microsoft JhengHei" panose="020B0604030504040204" pitchFamily="34" charset="-120"/>
                <a:ea typeface="Microsoft JhengHei" panose="020B0604030504040204" pitchFamily="34" charset="-120"/>
                <a:cs typeface="Arial" pitchFamily="34" charset="0"/>
              </a:endParaRPr>
            </a:p>
          </p:txBody>
        </p:sp>
        <p:sp>
          <p:nvSpPr>
            <p:cNvPr id="16" name="TextBox 26"/>
            <p:cNvSpPr txBox="1"/>
            <p:nvPr/>
          </p:nvSpPr>
          <p:spPr>
            <a:xfrm>
              <a:off x="911655" y="4805326"/>
              <a:ext cx="3456384" cy="1015663"/>
            </a:xfrm>
            <a:prstGeom prst="rect">
              <a:avLst/>
            </a:prstGeom>
            <a:noFill/>
          </p:spPr>
          <p:txBody>
            <a:bodyPr wrap="square" rtlCol="0">
              <a:spAutoFit/>
            </a:bodyPr>
            <a:lstStyle>
              <a:defPPr>
                <a:defRPr lang="en-US"/>
              </a:defPPr>
              <a:lvl1pPr>
                <a:lnSpc>
                  <a:spcPct val="130000"/>
                </a:lnSpc>
                <a:defRPr sz="5400" b="1">
                  <a:solidFill>
                    <a:schemeClr val="tx1">
                      <a:lumMod val="65000"/>
                      <a:lumOff val="35000"/>
                    </a:schemeClr>
                  </a:solidFill>
                  <a:latin typeface="Agency FB" pitchFamily="34" charset="0"/>
                  <a:ea typeface="微软雅黑" pitchFamily="34" charset="-122"/>
                  <a:cs typeface="Calibri" pitchFamily="34" charset="0"/>
                </a:defRPr>
              </a:lvl1pPr>
            </a:lstStyle>
            <a:p>
              <a:pPr algn="ctr">
                <a:lnSpc>
                  <a:spcPct val="100000"/>
                </a:lnSpc>
                <a:defRPr/>
              </a:pPr>
              <a:r>
                <a:rPr lang="zh-TW" altLang="en-US" sz="3000" kern="0" dirty="0">
                  <a:solidFill>
                    <a:sysClr val="windowText" lastClr="000000">
                      <a:lumMod val="75000"/>
                      <a:lumOff val="25000"/>
                    </a:sysClr>
                  </a:solidFill>
                  <a:latin typeface="Adidas Unity" pitchFamily="2" charset="0"/>
                </a:rPr>
                <a:t>「無」「米」「樂」跨校共學社群</a:t>
              </a:r>
              <a:endParaRPr lang="zh-CN" altLang="en-US" sz="3000" kern="0" dirty="0">
                <a:solidFill>
                  <a:sysClr val="windowText" lastClr="000000">
                    <a:lumMod val="75000"/>
                    <a:lumOff val="25000"/>
                  </a:sysClr>
                </a:solidFill>
                <a:latin typeface="Adidas Unity" pitchFamily="2" charset="0"/>
              </a:endParaRPr>
            </a:p>
          </p:txBody>
        </p:sp>
      </p:grpSp>
    </p:spTree>
    <p:extLst>
      <p:ext uri="{BB962C8B-B14F-4D97-AF65-F5344CB8AC3E}">
        <p14:creationId xmlns:p14="http://schemas.microsoft.com/office/powerpoint/2010/main" val="1478042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社群成果發表類型</a:t>
            </a:r>
          </a:p>
        </p:txBody>
      </p:sp>
      <p:graphicFrame>
        <p:nvGraphicFramePr>
          <p:cNvPr id="9" name="內容版面配置區 8"/>
          <p:cNvGraphicFramePr>
            <a:graphicFrameLocks noGrp="1"/>
          </p:cNvGraphicFramePr>
          <p:nvPr>
            <p:ph idx="1"/>
            <p:extLst>
              <p:ext uri="{D42A27DB-BD31-4B8C-83A1-F6EECF244321}">
                <p14:modId xmlns:p14="http://schemas.microsoft.com/office/powerpoint/2010/main" val="253923186"/>
              </p:ext>
            </p:extLst>
          </p:nvPr>
        </p:nvGraphicFramePr>
        <p:xfrm>
          <a:off x="457200" y="1772816"/>
          <a:ext cx="8229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fld id="{D57F1E4F-1CFF-5643-939E-217C01CDF565}" type="slidenum">
              <a:rPr lang="en-US" smtClean="0"/>
              <a:pPr/>
              <a:t>53</a:t>
            </a:fld>
            <a:endParaRPr lang="en-US" dirty="0"/>
          </a:p>
        </p:txBody>
      </p:sp>
      <p:sp>
        <p:nvSpPr>
          <p:cNvPr id="10" name="文字方塊 9"/>
          <p:cNvSpPr txBox="1"/>
          <p:nvPr/>
        </p:nvSpPr>
        <p:spPr>
          <a:xfrm>
            <a:off x="1619672" y="2708920"/>
            <a:ext cx="646331" cy="2425890"/>
          </a:xfrm>
          <a:prstGeom prst="rect">
            <a:avLst/>
          </a:prstGeom>
          <a:noFill/>
        </p:spPr>
        <p:txBody>
          <a:bodyPr vert="eaVert" wrap="square" rtlCol="0">
            <a:spAutoFit/>
          </a:bodyPr>
          <a:lstStyle/>
          <a:p>
            <a:r>
              <a:rPr lang="zh-TW" altLang="en-US" sz="3000" b="1" dirty="0">
                <a:solidFill>
                  <a:srgbClr val="FFFF00"/>
                </a:solidFill>
                <a:latin typeface="Microsoft JhengHei" panose="020B0604030504040204" pitchFamily="34" charset="-120"/>
                <a:ea typeface="Microsoft JhengHei" panose="020B0604030504040204" pitchFamily="34" charset="-120"/>
              </a:rPr>
              <a:t>成  果  發  表</a:t>
            </a:r>
          </a:p>
        </p:txBody>
      </p:sp>
    </p:spTree>
    <p:extLst>
      <p:ext uri="{BB962C8B-B14F-4D97-AF65-F5344CB8AC3E}">
        <p14:creationId xmlns:p14="http://schemas.microsoft.com/office/powerpoint/2010/main" val="214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p:cNvGraphicFramePr/>
          <p:nvPr>
            <p:extLst>
              <p:ext uri="{D42A27DB-BD31-4B8C-83A1-F6EECF244321}">
                <p14:modId xmlns:p14="http://schemas.microsoft.com/office/powerpoint/2010/main" val="4038407890"/>
              </p:ext>
            </p:extLst>
          </p:nvPr>
        </p:nvGraphicFramePr>
        <p:xfrm>
          <a:off x="323528" y="1203442"/>
          <a:ext cx="8363271" cy="5184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標題 7"/>
          <p:cNvSpPr>
            <a:spLocks noGrp="1"/>
          </p:cNvSpPr>
          <p:nvPr>
            <p:ph type="title"/>
          </p:nvPr>
        </p:nvSpPr>
        <p:spPr>
          <a:xfrm>
            <a:off x="458622" y="199985"/>
            <a:ext cx="8229600" cy="1143000"/>
          </a:xfrm>
        </p:spPr>
        <p:txBody>
          <a:bodyPr/>
          <a:lstStyle/>
          <a:p>
            <a:r>
              <a:rPr lang="zh-TW" altLang="en-US"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社群成果發表類型</a:t>
            </a:r>
            <a:r>
              <a:rPr lang="en-US" altLang="zh-TW"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作法</a:t>
            </a:r>
          </a:p>
        </p:txBody>
      </p:sp>
      <p:sp>
        <p:nvSpPr>
          <p:cNvPr id="3" name="投影片編號版面配置區 2"/>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4191140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p:cNvGraphicFramePr/>
          <p:nvPr>
            <p:extLst>
              <p:ext uri="{D42A27DB-BD31-4B8C-83A1-F6EECF244321}">
                <p14:modId xmlns:p14="http://schemas.microsoft.com/office/powerpoint/2010/main" val="4146128259"/>
              </p:ext>
            </p:extLst>
          </p:nvPr>
        </p:nvGraphicFramePr>
        <p:xfrm>
          <a:off x="323528" y="1132949"/>
          <a:ext cx="8508991" cy="542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標題 7"/>
          <p:cNvSpPr>
            <a:spLocks noGrp="1"/>
          </p:cNvSpPr>
          <p:nvPr>
            <p:ph type="title"/>
          </p:nvPr>
        </p:nvSpPr>
        <p:spPr/>
        <p:txBody>
          <a:bodyPr/>
          <a:lstStyle/>
          <a:p>
            <a:r>
              <a:rPr lang="zh-TW" altLang="en-US"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社群成果發表類型</a:t>
            </a:r>
            <a:r>
              <a:rPr lang="en-US" altLang="zh-TW"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作法</a:t>
            </a:r>
          </a:p>
        </p:txBody>
      </p:sp>
      <p:sp>
        <p:nvSpPr>
          <p:cNvPr id="3" name="投影片編號版面配置區 2"/>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3911329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p:cNvGraphicFramePr/>
          <p:nvPr>
            <p:extLst>
              <p:ext uri="{D42A27DB-BD31-4B8C-83A1-F6EECF244321}">
                <p14:modId xmlns:p14="http://schemas.microsoft.com/office/powerpoint/2010/main" val="1307871147"/>
              </p:ext>
            </p:extLst>
          </p:nvPr>
        </p:nvGraphicFramePr>
        <p:xfrm>
          <a:off x="302840" y="1340767"/>
          <a:ext cx="8229600" cy="5380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標題 7"/>
          <p:cNvSpPr>
            <a:spLocks noGrp="1"/>
          </p:cNvSpPr>
          <p:nvPr>
            <p:ph type="title"/>
          </p:nvPr>
        </p:nvSpPr>
        <p:spPr>
          <a:xfrm>
            <a:off x="457200" y="181012"/>
            <a:ext cx="8229600" cy="1143000"/>
          </a:xfrm>
        </p:spPr>
        <p:txBody>
          <a:bodyPr/>
          <a:lstStyle/>
          <a:p>
            <a:r>
              <a:rPr lang="zh-TW" altLang="en-US"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社群成果發表類型</a:t>
            </a:r>
            <a:r>
              <a:rPr lang="en-US" altLang="zh-TW"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kern="0" dirty="0">
                <a:solidFill>
                  <a:srgbClr val="0432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作法</a:t>
            </a:r>
          </a:p>
        </p:txBody>
      </p:sp>
      <p:sp>
        <p:nvSpPr>
          <p:cNvPr id="3" name="投影片編號版面配置區 2"/>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1028502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概念釐清</a:t>
            </a:r>
          </a:p>
        </p:txBody>
      </p:sp>
      <p:sp>
        <p:nvSpPr>
          <p:cNvPr id="3" name="內容版面配置區 2"/>
          <p:cNvSpPr>
            <a:spLocks noGrp="1"/>
          </p:cNvSpPr>
          <p:nvPr>
            <p:ph idx="1"/>
          </p:nvPr>
        </p:nvSpPr>
        <p:spPr>
          <a:xfrm>
            <a:off x="1108184" y="1700808"/>
            <a:ext cx="6973351" cy="4023360"/>
          </a:xfrm>
        </p:spPr>
        <p:txBody>
          <a:bodyPr/>
          <a:lstStyle/>
          <a:p>
            <a:pPr>
              <a:lnSpc>
                <a:spcPct val="150000"/>
              </a:lnSpc>
            </a:pPr>
            <a:r>
              <a:rPr lang="zh-TW" altLang="en-US" b="0" dirty="0">
                <a:solidFill>
                  <a:schemeClr val="tx1">
                    <a:lumMod val="85000"/>
                    <a:lumOff val="15000"/>
                  </a:schemeClr>
                </a:solidFill>
              </a:rPr>
              <a:t>請從下面簡報的教師專業學習社群計畫中（含</a:t>
            </a:r>
            <a:r>
              <a:rPr lang="zh-TW" altLang="en-US" dirty="0">
                <a:solidFill>
                  <a:srgbClr val="0000FF"/>
                </a:solidFill>
              </a:rPr>
              <a:t>社群主題</a:t>
            </a:r>
            <a:r>
              <a:rPr lang="zh-TW" altLang="en-US" b="0" dirty="0">
                <a:solidFill>
                  <a:schemeClr val="tx1">
                    <a:lumMod val="85000"/>
                    <a:lumOff val="15000"/>
                  </a:schemeClr>
                </a:solidFill>
              </a:rPr>
              <a:t>、</a:t>
            </a:r>
            <a:r>
              <a:rPr lang="zh-TW" altLang="en-US" dirty="0">
                <a:solidFill>
                  <a:srgbClr val="0000FF"/>
                </a:solidFill>
              </a:rPr>
              <a:t>社群目的</a:t>
            </a:r>
            <a:r>
              <a:rPr lang="zh-TW" altLang="en-US" b="0" dirty="0">
                <a:solidFill>
                  <a:schemeClr val="tx1">
                    <a:lumMod val="85000"/>
                    <a:lumOff val="15000"/>
                  </a:schemeClr>
                </a:solidFill>
              </a:rPr>
              <a:t>、</a:t>
            </a:r>
            <a:r>
              <a:rPr lang="zh-TW" altLang="en-US" dirty="0">
                <a:solidFill>
                  <a:srgbClr val="0000FF"/>
                </a:solidFill>
              </a:rPr>
              <a:t>成員結構</a:t>
            </a:r>
            <a:r>
              <a:rPr lang="zh-TW" altLang="en-US" b="0" dirty="0">
                <a:solidFill>
                  <a:schemeClr val="tx1">
                    <a:lumMod val="85000"/>
                    <a:lumOff val="15000"/>
                  </a:schemeClr>
                </a:solidFill>
              </a:rPr>
              <a:t>、運作內容和進度等</a:t>
            </a:r>
            <a:r>
              <a:rPr lang="en-US" altLang="zh-TW" b="0" dirty="0">
                <a:solidFill>
                  <a:schemeClr val="tx1">
                    <a:lumMod val="85000"/>
                    <a:lumOff val="15000"/>
                  </a:schemeClr>
                </a:solidFill>
              </a:rPr>
              <a:t>)</a:t>
            </a:r>
            <a:r>
              <a:rPr lang="zh-TW" altLang="en-US" b="0" dirty="0">
                <a:solidFill>
                  <a:schemeClr val="tx1">
                    <a:lumMod val="85000"/>
                    <a:lumOff val="15000"/>
                  </a:schemeClr>
                </a:solidFill>
              </a:rPr>
              <a:t>，討論有哪些地方較不適切，且不儘符合「學習者中心</a:t>
            </a:r>
            <a:r>
              <a:rPr lang="en-US" altLang="zh-TW" b="0" dirty="0">
                <a:solidFill>
                  <a:schemeClr val="tx1">
                    <a:lumMod val="85000"/>
                    <a:lumOff val="15000"/>
                  </a:schemeClr>
                </a:solidFill>
              </a:rPr>
              <a:t>(</a:t>
            </a:r>
            <a:r>
              <a:rPr lang="zh-TW" altLang="en-US" b="0" dirty="0">
                <a:solidFill>
                  <a:schemeClr val="tx1">
                    <a:lumMod val="85000"/>
                    <a:lumOff val="15000"/>
                  </a:schemeClr>
                </a:solidFill>
              </a:rPr>
              <a:t>以促進學習成效為焦點</a:t>
            </a:r>
            <a:r>
              <a:rPr lang="en-US" altLang="zh-TW" b="0" dirty="0">
                <a:solidFill>
                  <a:schemeClr val="tx1">
                    <a:lumMod val="85000"/>
                    <a:lumOff val="15000"/>
                  </a:schemeClr>
                </a:solidFill>
              </a:rPr>
              <a:t>)</a:t>
            </a:r>
            <a:r>
              <a:rPr lang="zh-TW" altLang="en-US" b="0" dirty="0">
                <a:solidFill>
                  <a:schemeClr val="tx1">
                    <a:lumMod val="85000"/>
                    <a:lumOff val="15000"/>
                  </a:schemeClr>
                </a:solidFill>
              </a:rPr>
              <a:t>」）的理念？</a:t>
            </a:r>
            <a:endParaRPr lang="en-US" altLang="zh-TW" b="0" dirty="0">
              <a:solidFill>
                <a:schemeClr val="tx1">
                  <a:lumMod val="85000"/>
                  <a:lumOff val="15000"/>
                </a:schemeClr>
              </a:solidFill>
            </a:endParaRPr>
          </a:p>
        </p:txBody>
      </p:sp>
    </p:spTree>
    <p:extLst>
      <p:ext uri="{BB962C8B-B14F-4D97-AF65-F5344CB8AC3E}">
        <p14:creationId xmlns:p14="http://schemas.microsoft.com/office/powerpoint/2010/main" val="453250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0687A291-F9DB-F142-90D4-B6AB48827DBA}"/>
              </a:ext>
            </a:extLst>
          </p:cNvPr>
          <p:cNvPicPr>
            <a:picLocks noGrp="1" noChangeAspect="1"/>
          </p:cNvPicPr>
          <p:nvPr>
            <p:ph idx="1"/>
          </p:nvPr>
        </p:nvPicPr>
        <p:blipFill rotWithShape="1">
          <a:blip r:embed="rId2" cstate="print">
            <a:alphaModFix/>
            <a:extLst>
              <a:ext uri="{BEBA8EAE-BF5A-486C-A8C5-ECC9F3942E4B}">
                <a14:imgProps xmlns:a14="http://schemas.microsoft.com/office/drawing/2010/main">
                  <a14:imgLayer r:embed="rId3">
                    <a14:imgEffect>
                      <a14:colorTemperature colorTemp="4132"/>
                    </a14:imgEffect>
                  </a14:imgLayer>
                </a14:imgProps>
              </a:ext>
            </a:extLst>
          </a:blip>
          <a:srcRect l="3658" r="2845"/>
          <a:stretch/>
        </p:blipFill>
        <p:spPr>
          <a:xfrm>
            <a:off x="1907704" y="0"/>
            <a:ext cx="5544616"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8740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F2F3E38-3D25-4743-B7CE-3E25E33BC332}"/>
              </a:ext>
            </a:extLst>
          </p:cNvPr>
          <p:cNvPicPr>
            <a:picLocks noChangeAspect="1"/>
          </p:cNvPicPr>
          <p:nvPr/>
        </p:nvPicPr>
        <p:blipFill>
          <a:blip r:embed="rId2" cstate="print"/>
          <a:stretch>
            <a:fillRect/>
          </a:stretch>
        </p:blipFill>
        <p:spPr>
          <a:xfrm>
            <a:off x="879231" y="0"/>
            <a:ext cx="7385538" cy="6858000"/>
          </a:xfrm>
          <a:prstGeom prst="rect">
            <a:avLst/>
          </a:prstGeom>
        </p:spPr>
      </p:pic>
    </p:spTree>
    <p:extLst>
      <p:ext uri="{BB962C8B-B14F-4D97-AF65-F5344CB8AC3E}">
        <p14:creationId xmlns:p14="http://schemas.microsoft.com/office/powerpoint/2010/main" val="2202000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9B6A356-0897-4E74-97A3-0A31D1A76202}"/>
              </a:ext>
            </a:extLst>
          </p:cNvPr>
          <p:cNvSpPr>
            <a:spLocks noGrp="1"/>
          </p:cNvSpPr>
          <p:nvPr>
            <p:ph type="title" idx="4294967295"/>
          </p:nvPr>
        </p:nvSpPr>
        <p:spPr>
          <a:xfrm>
            <a:off x="800100" y="268944"/>
            <a:ext cx="7543800" cy="985837"/>
          </a:xfrm>
        </p:spPr>
        <p:txBody>
          <a:bodyPr/>
          <a:lstStyle/>
          <a:p>
            <a:r>
              <a:rPr lang="zh-TW" altLang="en-US" dirty="0"/>
              <a:t>運作歷程</a:t>
            </a:r>
            <a:r>
              <a:rPr lang="en-US" altLang="zh-TW" dirty="0"/>
              <a:t>-1</a:t>
            </a:r>
            <a:endParaRPr lang="zh-TW" altLang="en-US" dirty="0"/>
          </a:p>
        </p:txBody>
      </p:sp>
      <p:graphicFrame>
        <p:nvGraphicFramePr>
          <p:cNvPr id="8" name="資料庫圖表 7">
            <a:extLst>
              <a:ext uri="{FF2B5EF4-FFF2-40B4-BE49-F238E27FC236}">
                <a16:creationId xmlns:a16="http://schemas.microsoft.com/office/drawing/2014/main" id="{D8D7C8D6-F707-470C-AB48-BE075254B755}"/>
              </a:ext>
            </a:extLst>
          </p:cNvPr>
          <p:cNvGraphicFramePr/>
          <p:nvPr>
            <p:extLst>
              <p:ext uri="{D42A27DB-BD31-4B8C-83A1-F6EECF244321}">
                <p14:modId xmlns:p14="http://schemas.microsoft.com/office/powerpoint/2010/main" val="53774851"/>
              </p:ext>
            </p:extLst>
          </p:nvPr>
        </p:nvGraphicFramePr>
        <p:xfrm>
          <a:off x="916632" y="3031147"/>
          <a:ext cx="7637472" cy="347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a:extLst>
              <a:ext uri="{FF2B5EF4-FFF2-40B4-BE49-F238E27FC236}">
                <a16:creationId xmlns:a16="http://schemas.microsoft.com/office/drawing/2014/main" id="{29F086E8-7801-4731-BB4C-99E21B9A7165}"/>
              </a:ext>
            </a:extLst>
          </p:cNvPr>
          <p:cNvSpPr txBox="1"/>
          <p:nvPr/>
        </p:nvSpPr>
        <p:spPr>
          <a:xfrm>
            <a:off x="926136" y="2785041"/>
            <a:ext cx="2071192" cy="12879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試辦計畫</a:t>
            </a:r>
            <a:endParaRPr lang="en-US" altLang="zh-TW" dirty="0">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鼓勵</a:t>
            </a:r>
            <a:r>
              <a:rPr lang="en-US" altLang="zh-TW" dirty="0">
                <a:latin typeface="微軟正黑體" panose="020B0604030504040204" pitchFamily="34" charset="-128"/>
                <a:ea typeface="微軟正黑體" panose="020B0604030504040204" pitchFamily="34" charset="-128"/>
              </a:rPr>
              <a:t>1/10</a:t>
            </a:r>
            <a:r>
              <a:rPr lang="zh-TW" altLang="en-US" dirty="0">
                <a:latin typeface="微軟正黑體" panose="020B0604030504040204" pitchFamily="34" charset="-128"/>
                <a:ea typeface="微軟正黑體" panose="020B0604030504040204" pitchFamily="34" charset="-128"/>
              </a:rPr>
              <a:t>教師</a:t>
            </a:r>
            <a:endParaRPr lang="en-US" altLang="zh-TW" dirty="0">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en-US" altLang="zh-TW" dirty="0">
                <a:latin typeface="微軟正黑體" panose="020B0604030504040204" pitchFamily="34" charset="-128"/>
                <a:ea typeface="微軟正黑體" panose="020B0604030504040204" pitchFamily="34" charset="-128"/>
              </a:rPr>
              <a:t>6</a:t>
            </a:r>
            <a:r>
              <a:rPr lang="zh-TW" altLang="en-US" dirty="0">
                <a:latin typeface="微軟正黑體" panose="020B0604030504040204" pitchFamily="34" charset="-128"/>
                <a:ea typeface="微軟正黑體" panose="020B0604030504040204" pitchFamily="34" charset="-128"/>
              </a:rPr>
              <a:t>成學校參與</a:t>
            </a:r>
          </a:p>
        </p:txBody>
      </p:sp>
      <p:sp>
        <p:nvSpPr>
          <p:cNvPr id="6" name="文字方塊 5">
            <a:extLst>
              <a:ext uri="{FF2B5EF4-FFF2-40B4-BE49-F238E27FC236}">
                <a16:creationId xmlns:a16="http://schemas.microsoft.com/office/drawing/2014/main" id="{41752ED2-0859-4CF5-A99F-A84EF174810A}"/>
              </a:ext>
            </a:extLst>
          </p:cNvPr>
          <p:cNvSpPr txBox="1"/>
          <p:nvPr/>
        </p:nvSpPr>
        <p:spPr>
          <a:xfrm>
            <a:off x="3536404" y="2060848"/>
            <a:ext cx="2071192" cy="12879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續辦計畫</a:t>
            </a:r>
            <a:endParaRPr lang="en-US" altLang="zh-TW" dirty="0">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鼓勵</a:t>
            </a:r>
            <a:r>
              <a:rPr lang="en-US" altLang="zh-TW" dirty="0">
                <a:latin typeface="微軟正黑體" panose="020B0604030504040204" pitchFamily="34" charset="-128"/>
                <a:ea typeface="微軟正黑體" panose="020B0604030504040204" pitchFamily="34" charset="-128"/>
              </a:rPr>
              <a:t>1/2</a:t>
            </a:r>
            <a:r>
              <a:rPr lang="zh-TW" altLang="en-US" dirty="0">
                <a:latin typeface="微軟正黑體" panose="020B0604030504040204" pitchFamily="34" charset="-128"/>
                <a:ea typeface="微軟正黑體" panose="020B0604030504040204" pitchFamily="34" charset="-128"/>
              </a:rPr>
              <a:t>教師</a:t>
            </a:r>
            <a:endParaRPr lang="en-US" altLang="zh-TW" dirty="0">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dirty="0">
                <a:latin typeface="微軟正黑體" panose="020B0604030504040204" pitchFamily="34" charset="-128"/>
                <a:ea typeface="微軟正黑體" panose="020B0604030504040204" pitchFamily="34" charset="-128"/>
              </a:rPr>
              <a:t>約</a:t>
            </a:r>
            <a:r>
              <a:rPr lang="en-US" altLang="zh-TW" dirty="0">
                <a:latin typeface="微軟正黑體" panose="020B0604030504040204" pitchFamily="34" charset="-128"/>
                <a:ea typeface="微軟正黑體" panose="020B0604030504040204" pitchFamily="34" charset="-128"/>
              </a:rPr>
              <a:t>8</a:t>
            </a:r>
            <a:r>
              <a:rPr lang="zh-TW" altLang="en-US" dirty="0">
                <a:latin typeface="微軟正黑體" panose="020B0604030504040204" pitchFamily="34" charset="-128"/>
                <a:ea typeface="微軟正黑體" panose="020B0604030504040204" pitchFamily="34" charset="-128"/>
              </a:rPr>
              <a:t>成學校參與</a:t>
            </a:r>
          </a:p>
        </p:txBody>
      </p:sp>
      <p:sp>
        <p:nvSpPr>
          <p:cNvPr id="7" name="文字方塊 6">
            <a:extLst>
              <a:ext uri="{FF2B5EF4-FFF2-40B4-BE49-F238E27FC236}">
                <a16:creationId xmlns:a16="http://schemas.microsoft.com/office/drawing/2014/main" id="{C5444663-FB2D-41F0-9BE4-2ADE1E8792A7}"/>
              </a:ext>
            </a:extLst>
          </p:cNvPr>
          <p:cNvSpPr txBox="1"/>
          <p:nvPr/>
        </p:nvSpPr>
        <p:spPr>
          <a:xfrm>
            <a:off x="6147687" y="1805816"/>
            <a:ext cx="2071192" cy="95910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2000" b="1" dirty="0">
                <a:solidFill>
                  <a:srgbClr val="0000FF"/>
                </a:solidFill>
                <a:latin typeface="微軟正黑體" panose="020B0604030504040204" pitchFamily="34" charset="-128"/>
                <a:ea typeface="微軟正黑體" panose="020B0604030504040204" pitchFamily="34" charset="-128"/>
              </a:rPr>
              <a:t>全面實施</a:t>
            </a:r>
            <a:endParaRPr lang="en-US" altLang="zh-TW" sz="2000" b="1" dirty="0">
              <a:solidFill>
                <a:srgbClr val="0000FF"/>
              </a:solidFill>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sz="2000" b="1" dirty="0">
                <a:solidFill>
                  <a:srgbClr val="0000FF"/>
                </a:solidFill>
                <a:latin typeface="微軟正黑體" panose="020B0604030504040204" pitchFamily="34" charset="-128"/>
                <a:ea typeface="微軟正黑體" panose="020B0604030504040204" pitchFamily="34" charset="-128"/>
              </a:rPr>
              <a:t>支持與獎勵</a:t>
            </a:r>
            <a:endParaRPr lang="en-US" altLang="zh-TW" sz="2000" b="1" dirty="0">
              <a:solidFill>
                <a:srgbClr val="0000FF"/>
              </a:solidFill>
              <a:latin typeface="微軟正黑體" panose="020B0604030504040204" pitchFamily="34" charset="-128"/>
              <a:ea typeface="微軟正黑體" panose="020B0604030504040204" pitchFamily="34" charset="-128"/>
            </a:endParaRPr>
          </a:p>
        </p:txBody>
      </p:sp>
    </p:spTree>
    <p:extLst>
      <p:ext uri="{BB962C8B-B14F-4D97-AF65-F5344CB8AC3E}">
        <p14:creationId xmlns:p14="http://schemas.microsoft.com/office/powerpoint/2010/main" val="262802611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800100" y="196056"/>
            <a:ext cx="7543800" cy="985838"/>
          </a:xfrm>
        </p:spPr>
        <p:txBody>
          <a:bodyPr>
            <a:noAutofit/>
          </a:bodyPr>
          <a:lstStyle/>
          <a:p>
            <a:r>
              <a:rPr lang="zh-TW" altLang="en-US" sz="4000" dirty="0"/>
              <a:t>教師專業學習社群常見問題</a:t>
            </a:r>
          </a:p>
        </p:txBody>
      </p:sp>
      <p:sp>
        <p:nvSpPr>
          <p:cNvPr id="5" name="投影片編號版面配置區 2"/>
          <p:cNvSpPr>
            <a:spLocks noGrp="1"/>
          </p:cNvSpPr>
          <p:nvPr>
            <p:ph type="sldNum" sz="quarter" idx="4294967295"/>
          </p:nvPr>
        </p:nvSpPr>
        <p:spPr>
          <a:xfrm>
            <a:off x="8159750" y="6459538"/>
            <a:ext cx="984250" cy="365125"/>
          </a:xfrm>
        </p:spPr>
        <p:txBody>
          <a:bodyPr/>
          <a:lstStyle>
            <a:lvl1pPr>
              <a:spcBef>
                <a:spcPct val="20000"/>
              </a:spcBef>
              <a:buChar char="•"/>
              <a:defRPr kumimoji="1" sz="2400">
                <a:solidFill>
                  <a:schemeClr val="tx1"/>
                </a:solidFill>
                <a:latin typeface="Arial" panose="020B0604020202020204" pitchFamily="34" charset="0"/>
                <a:ea typeface="新細明體" panose="02020500000000000000" pitchFamily="18" charset="-120"/>
              </a:defRPr>
            </a:lvl1pPr>
            <a:lvl2pPr marL="557213" indent="-214313">
              <a:spcBef>
                <a:spcPct val="20000"/>
              </a:spcBef>
              <a:buChar char="–"/>
              <a:defRPr kumimoji="1" sz="2100">
                <a:solidFill>
                  <a:schemeClr val="tx1"/>
                </a:solidFill>
                <a:latin typeface="Arial" panose="020B0604020202020204" pitchFamily="34" charset="0"/>
                <a:ea typeface="新細明體" panose="02020500000000000000" pitchFamily="18" charset="-120"/>
              </a:defRPr>
            </a:lvl2pPr>
            <a:lvl3pPr marL="857250" indent="-171450">
              <a:spcBef>
                <a:spcPct val="20000"/>
              </a:spcBef>
              <a:buChar char="•"/>
              <a:defRPr kumimoji="1" sz="1800">
                <a:solidFill>
                  <a:schemeClr val="tx1"/>
                </a:solidFill>
                <a:latin typeface="Arial" panose="020B0604020202020204" pitchFamily="34" charset="0"/>
                <a:ea typeface="新細明體" panose="02020500000000000000" pitchFamily="18" charset="-120"/>
              </a:defRPr>
            </a:lvl3pPr>
            <a:lvl4pPr marL="12001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4pPr>
            <a:lvl5pPr marL="1543050" indent="-171450">
              <a:spcBef>
                <a:spcPct val="20000"/>
              </a:spcBef>
              <a:buChar char="»"/>
              <a:defRPr kumimoji="1" sz="1500">
                <a:solidFill>
                  <a:schemeClr val="tx1"/>
                </a:solidFill>
                <a:latin typeface="Arial" panose="020B0604020202020204" pitchFamily="34" charset="0"/>
                <a:ea typeface="新細明體" panose="02020500000000000000" pitchFamily="18" charset="-120"/>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新細明體" panose="02020500000000000000" pitchFamily="18" charset="-120"/>
              </a:defRPr>
            </a:lvl9pPr>
          </a:lstStyle>
          <a:p>
            <a:fld id="{D1080236-5D14-49F9-9CF7-59D50B0DF715}" type="slidenum">
              <a:rPr lang="en-US" altLang="zh-TW"/>
              <a:pPr/>
              <a:t>60</a:t>
            </a:fld>
            <a:endParaRPr lang="en-US" altLang="zh-TW" dirty="0"/>
          </a:p>
        </p:txBody>
      </p:sp>
      <p:grpSp>
        <p:nvGrpSpPr>
          <p:cNvPr id="8" name="群組 7">
            <a:extLst>
              <a:ext uri="{FF2B5EF4-FFF2-40B4-BE49-F238E27FC236}">
                <a16:creationId xmlns:a16="http://schemas.microsoft.com/office/drawing/2014/main" id="{DAED7EC6-2CAB-466F-A082-CA1A728C7972}"/>
              </a:ext>
            </a:extLst>
          </p:cNvPr>
          <p:cNvGrpSpPr/>
          <p:nvPr/>
        </p:nvGrpSpPr>
        <p:grpSpPr>
          <a:xfrm>
            <a:off x="1043608" y="1475349"/>
            <a:ext cx="1102195" cy="954107"/>
            <a:chOff x="1337421" y="1591523"/>
            <a:chExt cx="1102195" cy="954107"/>
          </a:xfrm>
        </p:grpSpPr>
        <p:sp>
          <p:nvSpPr>
            <p:cNvPr id="9" name="矩形 8">
              <a:extLst>
                <a:ext uri="{FF2B5EF4-FFF2-40B4-BE49-F238E27FC236}">
                  <a16:creationId xmlns:a16="http://schemas.microsoft.com/office/drawing/2014/main" id="{E96E4590-8BCA-454E-91C1-50C229837772}"/>
                </a:ext>
              </a:extLst>
            </p:cNvPr>
            <p:cNvSpPr/>
            <p:nvPr/>
          </p:nvSpPr>
          <p:spPr>
            <a:xfrm>
              <a:off x="1337421" y="1591523"/>
              <a:ext cx="1008112"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政策面向</a:t>
              </a:r>
            </a:p>
          </p:txBody>
        </p:sp>
        <p:cxnSp>
          <p:nvCxnSpPr>
            <p:cNvPr id="10" name="直線接點 9">
              <a:extLst>
                <a:ext uri="{FF2B5EF4-FFF2-40B4-BE49-F238E27FC236}">
                  <a16:creationId xmlns:a16="http://schemas.microsoft.com/office/drawing/2014/main" id="{0FAEF914-11DE-4E24-95DA-3450051368C0}"/>
                </a:ext>
              </a:extLst>
            </p:cNvPr>
            <p:cNvCxnSpPr>
              <a:cxnSpLocks/>
            </p:cNvCxnSpPr>
            <p:nvPr/>
          </p:nvCxnSpPr>
          <p:spPr>
            <a:xfrm>
              <a:off x="2439616" y="1641781"/>
              <a:ext cx="0" cy="8570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矩形 10">
            <a:extLst>
              <a:ext uri="{FF2B5EF4-FFF2-40B4-BE49-F238E27FC236}">
                <a16:creationId xmlns:a16="http://schemas.microsoft.com/office/drawing/2014/main" id="{814D8E7B-DC2F-4AD0-A3F4-317852D5DDFC}"/>
              </a:ext>
            </a:extLst>
          </p:cNvPr>
          <p:cNvSpPr/>
          <p:nvPr/>
        </p:nvSpPr>
        <p:spPr>
          <a:xfrm>
            <a:off x="2285999" y="1607050"/>
            <a:ext cx="6057895" cy="707886"/>
          </a:xfrm>
          <a:prstGeom prst="rect">
            <a:avLst/>
          </a:prstGeom>
        </p:spPr>
        <p:txBody>
          <a:bodyPr wrap="square">
            <a:spAutoFit/>
          </a:bodyPr>
          <a:lstStyle/>
          <a:p>
            <a:r>
              <a:rPr lang="zh-TW" altLang="en-US" sz="2000" dirty="0">
                <a:latin typeface="微軟正黑體" panose="020B0604030504040204" pitchFamily="34" charset="-128"/>
                <a:ea typeface="微軟正黑體" panose="020B0604030504040204" pitchFamily="34" charset="-128"/>
              </a:rPr>
              <a:t>目前推動教師專業學習社群，</a:t>
            </a:r>
            <a:r>
              <a:rPr lang="zh-TW" altLang="en-US" sz="2000" dirty="0">
                <a:solidFill>
                  <a:srgbClr val="0000FF"/>
                </a:solidFill>
                <a:latin typeface="微軟正黑體" panose="020B0604030504040204" pitchFamily="34" charset="-128"/>
                <a:ea typeface="微軟正黑體" panose="020B0604030504040204" pitchFamily="34" charset="-128"/>
              </a:rPr>
              <a:t>與原先的年級、領域會議和教學研究會</a:t>
            </a:r>
            <a:r>
              <a:rPr lang="zh-TW" altLang="en-US" sz="2000" dirty="0">
                <a:latin typeface="微軟正黑體" panose="020B0604030504040204" pitchFamily="34" charset="-128"/>
                <a:ea typeface="微軟正黑體" panose="020B0604030504040204" pitchFamily="34" charset="-128"/>
              </a:rPr>
              <a:t>，其間有無異同？如何整合與推動？</a:t>
            </a:r>
            <a:endParaRPr lang="en-US" altLang="zh-TW" sz="2000" dirty="0">
              <a:latin typeface="微軟正黑體" panose="020B0604030504040204" pitchFamily="34" charset="-128"/>
              <a:ea typeface="微軟正黑體" panose="020B0604030504040204" pitchFamily="34" charset="-128"/>
            </a:endParaRPr>
          </a:p>
        </p:txBody>
      </p:sp>
      <p:grpSp>
        <p:nvGrpSpPr>
          <p:cNvPr id="12" name="群組 11">
            <a:extLst>
              <a:ext uri="{FF2B5EF4-FFF2-40B4-BE49-F238E27FC236}">
                <a16:creationId xmlns:a16="http://schemas.microsoft.com/office/drawing/2014/main" id="{7C4D052C-9DC2-46AD-A266-72753F396424}"/>
              </a:ext>
            </a:extLst>
          </p:cNvPr>
          <p:cNvGrpSpPr/>
          <p:nvPr/>
        </p:nvGrpSpPr>
        <p:grpSpPr>
          <a:xfrm>
            <a:off x="1043608" y="2713130"/>
            <a:ext cx="1102195" cy="954107"/>
            <a:chOff x="1337421" y="1591523"/>
            <a:chExt cx="1102195" cy="954107"/>
          </a:xfrm>
        </p:grpSpPr>
        <p:sp>
          <p:nvSpPr>
            <p:cNvPr id="13" name="矩形 12">
              <a:extLst>
                <a:ext uri="{FF2B5EF4-FFF2-40B4-BE49-F238E27FC236}">
                  <a16:creationId xmlns:a16="http://schemas.microsoft.com/office/drawing/2014/main" id="{CF8E3342-EBB6-41EA-B5C0-941F2932C3A9}"/>
                </a:ext>
              </a:extLst>
            </p:cNvPr>
            <p:cNvSpPr/>
            <p:nvPr/>
          </p:nvSpPr>
          <p:spPr>
            <a:xfrm>
              <a:off x="1337421" y="1591523"/>
              <a:ext cx="1008112"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支持面向</a:t>
              </a:r>
            </a:p>
          </p:txBody>
        </p:sp>
        <p:cxnSp>
          <p:nvCxnSpPr>
            <p:cNvPr id="14" name="直線接點 13">
              <a:extLst>
                <a:ext uri="{FF2B5EF4-FFF2-40B4-BE49-F238E27FC236}">
                  <a16:creationId xmlns:a16="http://schemas.microsoft.com/office/drawing/2014/main" id="{D75243C4-E699-4886-B54E-1AE1E15EAB97}"/>
                </a:ext>
              </a:extLst>
            </p:cNvPr>
            <p:cNvCxnSpPr>
              <a:cxnSpLocks/>
            </p:cNvCxnSpPr>
            <p:nvPr/>
          </p:nvCxnSpPr>
          <p:spPr>
            <a:xfrm>
              <a:off x="2439616" y="1641781"/>
              <a:ext cx="0" cy="8570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矩形 14">
            <a:extLst>
              <a:ext uri="{FF2B5EF4-FFF2-40B4-BE49-F238E27FC236}">
                <a16:creationId xmlns:a16="http://schemas.microsoft.com/office/drawing/2014/main" id="{B2646657-9BD7-4F28-9D37-FE8AD12C1BD8}"/>
              </a:ext>
            </a:extLst>
          </p:cNvPr>
          <p:cNvSpPr/>
          <p:nvPr/>
        </p:nvSpPr>
        <p:spPr>
          <a:xfrm>
            <a:off x="2285999" y="2697129"/>
            <a:ext cx="6057885" cy="1015663"/>
          </a:xfrm>
          <a:prstGeom prst="rect">
            <a:avLst/>
          </a:prstGeom>
        </p:spPr>
        <p:txBody>
          <a:bodyPr wrap="square">
            <a:spAutoFit/>
          </a:bodyPr>
          <a:lstStyle/>
          <a:p>
            <a:r>
              <a:rPr lang="zh-TW" altLang="en-US" sz="2000" dirty="0">
                <a:latin typeface="微軟正黑體" panose="020B0604030504040204" pitchFamily="34" charset="-128"/>
                <a:ea typeface="微軟正黑體" panose="020B0604030504040204" pitchFamily="34" charset="-128"/>
              </a:rPr>
              <a:t>部分校內教師對於參加專業學習社群尚有疑慮，目前學校可提供哪些協助教師專業學習社群的輔導支持系統？</a:t>
            </a:r>
            <a:endParaRPr lang="en-US" altLang="zh-TW" sz="2000" dirty="0">
              <a:latin typeface="微軟正黑體" panose="020B0604030504040204" pitchFamily="34" charset="-128"/>
              <a:ea typeface="微軟正黑體" panose="020B0604030504040204" pitchFamily="34" charset="-128"/>
            </a:endParaRPr>
          </a:p>
        </p:txBody>
      </p:sp>
      <p:grpSp>
        <p:nvGrpSpPr>
          <p:cNvPr id="16" name="群組 15">
            <a:extLst>
              <a:ext uri="{FF2B5EF4-FFF2-40B4-BE49-F238E27FC236}">
                <a16:creationId xmlns:a16="http://schemas.microsoft.com/office/drawing/2014/main" id="{348A7C55-E602-406A-825D-F9154FF65EF6}"/>
              </a:ext>
            </a:extLst>
          </p:cNvPr>
          <p:cNvGrpSpPr/>
          <p:nvPr/>
        </p:nvGrpSpPr>
        <p:grpSpPr>
          <a:xfrm>
            <a:off x="1043608" y="4015586"/>
            <a:ext cx="1102195" cy="954107"/>
            <a:chOff x="1337421" y="1559162"/>
            <a:chExt cx="1102195" cy="954107"/>
          </a:xfrm>
        </p:grpSpPr>
        <p:sp>
          <p:nvSpPr>
            <p:cNvPr id="17" name="矩形 16">
              <a:extLst>
                <a:ext uri="{FF2B5EF4-FFF2-40B4-BE49-F238E27FC236}">
                  <a16:creationId xmlns:a16="http://schemas.microsoft.com/office/drawing/2014/main" id="{505DEF78-8CD1-476B-B70D-A79E69257141}"/>
                </a:ext>
              </a:extLst>
            </p:cNvPr>
            <p:cNvSpPr/>
            <p:nvPr/>
          </p:nvSpPr>
          <p:spPr>
            <a:xfrm>
              <a:off x="1337421" y="1559162"/>
              <a:ext cx="1008112" cy="954107"/>
            </a:xfrm>
            <a:prstGeom prst="rect">
              <a:avLst/>
            </a:prstGeom>
          </p:spPr>
          <p:txBody>
            <a:bodyPr wrap="square">
              <a:spAutoFit/>
            </a:bodyPr>
            <a:lstStyle/>
            <a:p>
              <a:r>
                <a:rPr lang="zh-TW" altLang="en-US" sz="2800" b="1" dirty="0">
                  <a:solidFill>
                    <a:srgbClr val="0000FF"/>
                  </a:solidFill>
                  <a:latin typeface="微軟正黑體" panose="020B0604030504040204" pitchFamily="34" charset="-120"/>
                  <a:ea typeface="微軟正黑體" panose="020B0604030504040204" pitchFamily="34" charset="-120"/>
                </a:rPr>
                <a:t>整合面向</a:t>
              </a:r>
            </a:p>
          </p:txBody>
        </p:sp>
        <p:cxnSp>
          <p:nvCxnSpPr>
            <p:cNvPr id="18" name="直線接點 17">
              <a:extLst>
                <a:ext uri="{FF2B5EF4-FFF2-40B4-BE49-F238E27FC236}">
                  <a16:creationId xmlns:a16="http://schemas.microsoft.com/office/drawing/2014/main" id="{A1CA1ECF-0796-4420-A43A-07FD04CD6373}"/>
                </a:ext>
              </a:extLst>
            </p:cNvPr>
            <p:cNvCxnSpPr>
              <a:cxnSpLocks/>
            </p:cNvCxnSpPr>
            <p:nvPr/>
          </p:nvCxnSpPr>
          <p:spPr>
            <a:xfrm>
              <a:off x="2439616" y="1641781"/>
              <a:ext cx="0" cy="8570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矩形 18">
            <a:extLst>
              <a:ext uri="{FF2B5EF4-FFF2-40B4-BE49-F238E27FC236}">
                <a16:creationId xmlns:a16="http://schemas.microsoft.com/office/drawing/2014/main" id="{5D8173F2-262C-4FF5-9C95-C12FCDB5A31D}"/>
              </a:ext>
            </a:extLst>
          </p:cNvPr>
          <p:cNvSpPr/>
          <p:nvPr/>
        </p:nvSpPr>
        <p:spPr>
          <a:xfrm>
            <a:off x="2278291" y="4030975"/>
            <a:ext cx="6174425" cy="923330"/>
          </a:xfrm>
          <a:prstGeom prst="rect">
            <a:avLst/>
          </a:prstGeom>
        </p:spPr>
        <p:txBody>
          <a:bodyPr wrap="square">
            <a:spAutoFit/>
          </a:bodyPr>
          <a:lstStyle/>
          <a:p>
            <a:r>
              <a:rPr lang="zh-TW" altLang="en-US" dirty="0">
                <a:latin typeface="微軟正黑體" panose="020B0604030504040204" pitchFamily="34" charset="-128"/>
                <a:ea typeface="微軟正黑體" panose="020B0604030504040204" pitchFamily="34" charset="-128"/>
              </a:rPr>
              <a:t>教師們在專業學習社群中進行公開授課專業回饋，學校應如何</a:t>
            </a:r>
            <a:r>
              <a:rPr lang="zh-TW" altLang="en-US" b="1" dirty="0">
                <a:solidFill>
                  <a:srgbClr val="0000FF"/>
                </a:solidFill>
                <a:latin typeface="微軟正黑體" panose="020B0604030504040204" pitchFamily="34" charset="-128"/>
                <a:ea typeface="微軟正黑體" panose="020B0604030504040204" pitchFamily="34" charset="-128"/>
              </a:rPr>
              <a:t>整合相關資源協助</a:t>
            </a:r>
            <a:r>
              <a:rPr lang="zh-TW" altLang="en-US" dirty="0">
                <a:latin typeface="微軟正黑體" panose="020B0604030504040204" pitchFamily="34" charset="-128"/>
                <a:ea typeface="微軟正黑體" panose="020B0604030504040204" pitchFamily="34" charset="-128"/>
              </a:rPr>
              <a:t>教師組織專業學習社群，落實社群運作、發揮社群功能，以不斷提升教師專業知能與學生學習成效？</a:t>
            </a:r>
            <a:endParaRPr lang="en-US" altLang="zh-TW" dirty="0">
              <a:latin typeface="微軟正黑體" panose="020B0604030504040204" pitchFamily="34" charset="-128"/>
              <a:ea typeface="微軟正黑體" panose="020B0604030504040204" pitchFamily="34" charset="-128"/>
            </a:endParaRPr>
          </a:p>
        </p:txBody>
      </p:sp>
      <p:grpSp>
        <p:nvGrpSpPr>
          <p:cNvPr id="20" name="群組 19">
            <a:extLst>
              <a:ext uri="{FF2B5EF4-FFF2-40B4-BE49-F238E27FC236}">
                <a16:creationId xmlns:a16="http://schemas.microsoft.com/office/drawing/2014/main" id="{44A2CEC4-67E6-4D39-9DA3-36349AE62631}"/>
              </a:ext>
            </a:extLst>
          </p:cNvPr>
          <p:cNvGrpSpPr/>
          <p:nvPr/>
        </p:nvGrpSpPr>
        <p:grpSpPr>
          <a:xfrm>
            <a:off x="996566" y="5303527"/>
            <a:ext cx="1102195" cy="954107"/>
            <a:chOff x="1337421" y="1591523"/>
            <a:chExt cx="1102195" cy="954107"/>
          </a:xfrm>
        </p:grpSpPr>
        <p:sp>
          <p:nvSpPr>
            <p:cNvPr id="21" name="矩形 20">
              <a:extLst>
                <a:ext uri="{FF2B5EF4-FFF2-40B4-BE49-F238E27FC236}">
                  <a16:creationId xmlns:a16="http://schemas.microsoft.com/office/drawing/2014/main" id="{E8A473DD-872E-4C90-928C-FF225C58BA36}"/>
                </a:ext>
              </a:extLst>
            </p:cNvPr>
            <p:cNvSpPr/>
            <p:nvPr/>
          </p:nvSpPr>
          <p:spPr>
            <a:xfrm>
              <a:off x="1337421" y="1591523"/>
              <a:ext cx="1008112" cy="954107"/>
            </a:xfrm>
            <a:prstGeom prst="rect">
              <a:avLst/>
            </a:prstGeom>
          </p:spPr>
          <p:txBody>
            <a:bodyPr wrap="square">
              <a:spAutoFit/>
            </a:bodyPr>
            <a:lstStyle/>
            <a:p>
              <a:r>
                <a:rPr lang="zh-TW" altLang="en-US" sz="2800" b="1" dirty="0">
                  <a:solidFill>
                    <a:srgbClr val="0000FF"/>
                  </a:solidFill>
                  <a:latin typeface="微軟正黑體" panose="020B0604030504040204" pitchFamily="34" charset="-120"/>
                  <a:ea typeface="微軟正黑體" panose="020B0604030504040204" pitchFamily="34" charset="-120"/>
                </a:rPr>
                <a:t>成效面向</a:t>
              </a:r>
            </a:p>
          </p:txBody>
        </p:sp>
        <p:cxnSp>
          <p:nvCxnSpPr>
            <p:cNvPr id="22" name="直線接點 21">
              <a:extLst>
                <a:ext uri="{FF2B5EF4-FFF2-40B4-BE49-F238E27FC236}">
                  <a16:creationId xmlns:a16="http://schemas.microsoft.com/office/drawing/2014/main" id="{AA4DC419-4AC9-4423-BF80-14F796DDC85E}"/>
                </a:ext>
              </a:extLst>
            </p:cNvPr>
            <p:cNvCxnSpPr>
              <a:cxnSpLocks/>
            </p:cNvCxnSpPr>
            <p:nvPr/>
          </p:nvCxnSpPr>
          <p:spPr>
            <a:xfrm>
              <a:off x="2439616" y="1641781"/>
              <a:ext cx="0" cy="857071"/>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矩形 22">
            <a:extLst>
              <a:ext uri="{FF2B5EF4-FFF2-40B4-BE49-F238E27FC236}">
                <a16:creationId xmlns:a16="http://schemas.microsoft.com/office/drawing/2014/main" id="{47ED23B1-073F-4743-9372-84F2C1EB1AC2}"/>
              </a:ext>
            </a:extLst>
          </p:cNvPr>
          <p:cNvSpPr/>
          <p:nvPr/>
        </p:nvSpPr>
        <p:spPr>
          <a:xfrm>
            <a:off x="2227732" y="5332939"/>
            <a:ext cx="6304705" cy="923330"/>
          </a:xfrm>
          <a:prstGeom prst="rect">
            <a:avLst/>
          </a:prstGeom>
        </p:spPr>
        <p:txBody>
          <a:bodyPr wrap="square">
            <a:spAutoFit/>
          </a:bodyPr>
          <a:lstStyle/>
          <a:p>
            <a:r>
              <a:rPr lang="zh-TW" altLang="en-US" dirty="0">
                <a:latin typeface="微軟正黑體" panose="020B0604030504040204" pitchFamily="34" charset="-128"/>
                <a:ea typeface="微軟正黑體" panose="020B0604030504040204" pitchFamily="34" charset="-128"/>
              </a:rPr>
              <a:t>如何讓教師專業學習社群成為真正幫助同儕教師彼此精進教學，以及</a:t>
            </a:r>
            <a:r>
              <a:rPr lang="zh-TW" altLang="en-US" b="1" dirty="0">
                <a:solidFill>
                  <a:srgbClr val="0000FF"/>
                </a:solidFill>
                <a:latin typeface="微軟正黑體" panose="020B0604030504040204" pitchFamily="34" charset="-128"/>
                <a:ea typeface="微軟正黑體" panose="020B0604030504040204" pitchFamily="34" charset="-128"/>
              </a:rPr>
              <a:t>提升學生學習成效的利器</a:t>
            </a:r>
            <a:r>
              <a:rPr lang="zh-TW" altLang="en-US" dirty="0">
                <a:latin typeface="微軟正黑體" panose="020B0604030504040204" pitchFamily="34" charset="-128"/>
                <a:ea typeface="微軟正黑體" panose="020B0604030504040204" pitchFamily="34" charset="-128"/>
              </a:rPr>
              <a:t>，使原本自發性的活動，不會流於形式或口號？</a:t>
            </a:r>
          </a:p>
        </p:txBody>
      </p:sp>
    </p:spTree>
    <p:extLst>
      <p:ext uri="{BB962C8B-B14F-4D97-AF65-F5344CB8AC3E}">
        <p14:creationId xmlns:p14="http://schemas.microsoft.com/office/powerpoint/2010/main" val="52868198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16600" dirty="0">
                <a:latin typeface="Eras Bold ITC" panose="020B0907030504020204" pitchFamily="34" charset="0"/>
                <a:cs typeface="Aharoni" panose="02010803020104030203" pitchFamily="2" charset="-79"/>
              </a:rPr>
              <a:t>3</a:t>
            </a:r>
            <a:endParaRPr lang="zh-TW" altLang="en-US" sz="16600" dirty="0">
              <a:latin typeface="Eras Bold ITC" panose="020B0907030504020204" pitchFamily="34" charset="0"/>
              <a:cs typeface="Aharoni" panose="02010803020104030203" pitchFamily="2" charset="-79"/>
            </a:endParaRPr>
          </a:p>
        </p:txBody>
      </p:sp>
      <p:sp>
        <p:nvSpPr>
          <p:cNvPr id="6" name="內容版面配置區 5">
            <a:extLst>
              <a:ext uri="{FF2B5EF4-FFF2-40B4-BE49-F238E27FC236}">
                <a16:creationId xmlns:a16="http://schemas.microsoft.com/office/drawing/2014/main" id="{CA0654AA-DFEA-4142-AFCE-ED9274DEF251}"/>
              </a:ext>
            </a:extLst>
          </p:cNvPr>
          <p:cNvSpPr>
            <a:spLocks noGrp="1"/>
          </p:cNvSpPr>
          <p:nvPr>
            <p:ph idx="1"/>
          </p:nvPr>
        </p:nvSpPr>
        <p:spPr>
          <a:xfrm>
            <a:off x="3419872" y="594359"/>
            <a:ext cx="5009393" cy="5257800"/>
          </a:xfrm>
        </p:spPr>
        <p:txBody>
          <a:bodyPr>
            <a:normAutofit/>
          </a:bodyPr>
          <a:lstStyle/>
          <a:p>
            <a:pPr>
              <a:lnSpc>
                <a:spcPct val="150000"/>
              </a:lnSpc>
              <a:spcBef>
                <a:spcPts val="0"/>
              </a:spcBef>
              <a:spcAft>
                <a:spcPts val="0"/>
              </a:spcAft>
            </a:pPr>
            <a:r>
              <a:rPr lang="zh-TW" altLang="en-US" sz="6600" dirty="0"/>
              <a:t>到校輔導及</a:t>
            </a:r>
            <a:endParaRPr lang="en-US" altLang="zh-TW" sz="6600" dirty="0"/>
          </a:p>
          <a:p>
            <a:pPr>
              <a:lnSpc>
                <a:spcPct val="150000"/>
              </a:lnSpc>
              <a:spcBef>
                <a:spcPts val="0"/>
              </a:spcBef>
              <a:spcAft>
                <a:spcPts val="0"/>
              </a:spcAft>
            </a:pPr>
            <a:r>
              <a:rPr lang="zh-TW" altLang="en-US" sz="6600" dirty="0"/>
              <a:t>諮詢輔導</a:t>
            </a:r>
          </a:p>
        </p:txBody>
      </p:sp>
      <p:sp>
        <p:nvSpPr>
          <p:cNvPr id="7" name="文字版面配置區 6">
            <a:extLst>
              <a:ext uri="{FF2B5EF4-FFF2-40B4-BE49-F238E27FC236}">
                <a16:creationId xmlns:a16="http://schemas.microsoft.com/office/drawing/2014/main" id="{4C978C7B-FE44-42AE-AAD4-31E5F08701E5}"/>
              </a:ext>
            </a:extLst>
          </p:cNvPr>
          <p:cNvSpPr>
            <a:spLocks noGrp="1"/>
          </p:cNvSpPr>
          <p:nvPr>
            <p:ph type="body" sz="half" idx="2"/>
          </p:nvPr>
        </p:nvSpPr>
        <p:spPr/>
        <p:txBody>
          <a:bodyPr/>
          <a:lstStyle/>
          <a:p>
            <a:endParaRPr lang="zh-TW" altLang="en-US"/>
          </a:p>
        </p:txBody>
      </p:sp>
      <p:sp>
        <p:nvSpPr>
          <p:cNvPr id="5" name="內容版面配置區 2">
            <a:extLst>
              <a:ext uri="{FF2B5EF4-FFF2-40B4-BE49-F238E27FC236}">
                <a16:creationId xmlns:a16="http://schemas.microsoft.com/office/drawing/2014/main" id="{67D80D94-0064-4B3F-99F5-8F04C30524C3}"/>
              </a:ext>
            </a:extLst>
          </p:cNvPr>
          <p:cNvSpPr txBox="1">
            <a:spLocks/>
          </p:cNvSpPr>
          <p:nvPr/>
        </p:nvSpPr>
        <p:spPr>
          <a:xfrm>
            <a:off x="4138260" y="4293096"/>
            <a:ext cx="4685356" cy="225918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b="1"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微軟正黑體" panose="020B0604030504040204" pitchFamily="34" charset="-128"/>
                <a:ea typeface="微軟正黑體" panose="020B0604030504040204" pitchFamily="34"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2950" indent="-742950">
              <a:lnSpc>
                <a:spcPct val="150000"/>
              </a:lnSpc>
              <a:spcBef>
                <a:spcPts val="0"/>
              </a:spcBef>
              <a:spcAft>
                <a:spcPts val="0"/>
              </a:spcAft>
              <a:buFont typeface="+mj-lt"/>
              <a:buAutoNum type="arabicPeriod"/>
            </a:pPr>
            <a:r>
              <a:rPr lang="zh-TW" altLang="en-US" sz="3200" dirty="0">
                <a:solidFill>
                  <a:schemeClr val="accent1"/>
                </a:solidFill>
                <a:latin typeface="微軟正黑體" pitchFamily="34" charset="-120"/>
                <a:ea typeface="微軟正黑體" pitchFamily="34" charset="-120"/>
              </a:rPr>
              <a:t>輔導夥伴推薦培訓</a:t>
            </a:r>
            <a:endParaRPr lang="en-US" altLang="zh-TW" sz="3200" dirty="0">
              <a:solidFill>
                <a:schemeClr val="accent1"/>
              </a:solidFill>
              <a:latin typeface="微軟正黑體" pitchFamily="34" charset="-120"/>
              <a:ea typeface="微軟正黑體" pitchFamily="34" charset="-120"/>
            </a:endParaRPr>
          </a:p>
          <a:p>
            <a:pPr marL="742950" indent="-742950">
              <a:lnSpc>
                <a:spcPct val="150000"/>
              </a:lnSpc>
              <a:spcBef>
                <a:spcPts val="0"/>
              </a:spcBef>
              <a:spcAft>
                <a:spcPts val="0"/>
              </a:spcAft>
              <a:buFont typeface="+mj-lt"/>
              <a:buAutoNum type="arabicPeriod"/>
            </a:pPr>
            <a:r>
              <a:rPr lang="zh-TW" altLang="en-US" sz="3200" dirty="0">
                <a:solidFill>
                  <a:schemeClr val="accent1"/>
                </a:solidFill>
              </a:rPr>
              <a:t>到校輔導諮詢流程</a:t>
            </a:r>
          </a:p>
        </p:txBody>
      </p:sp>
    </p:spTree>
    <p:extLst>
      <p:ext uri="{BB962C8B-B14F-4D97-AF65-F5344CB8AC3E}">
        <p14:creationId xmlns:p14="http://schemas.microsoft.com/office/powerpoint/2010/main" val="37943138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idx="4294967295"/>
          </p:nvPr>
        </p:nvSpPr>
        <p:spPr>
          <a:xfrm>
            <a:off x="853193" y="192417"/>
            <a:ext cx="7543800" cy="985837"/>
          </a:xfrm>
        </p:spPr>
        <p:txBody>
          <a:bodyPr>
            <a:normAutofit/>
          </a:bodyPr>
          <a:lstStyle/>
          <a:p>
            <a:pPr lvl="0"/>
            <a:r>
              <a:rPr lang="zh-TW" altLang="en-US" sz="4400" b="1" dirty="0">
                <a:latin typeface="微軟正黑體" pitchFamily="34" charset="-120"/>
                <a:ea typeface="微軟正黑體" pitchFamily="34" charset="-120"/>
              </a:rPr>
              <a:t>到校輔導及諮詢輔導方式</a:t>
            </a:r>
          </a:p>
        </p:txBody>
      </p:sp>
      <p:graphicFrame>
        <p:nvGraphicFramePr>
          <p:cNvPr id="7" name="資料庫圖表 6">
            <a:extLst>
              <a:ext uri="{FF2B5EF4-FFF2-40B4-BE49-F238E27FC236}">
                <a16:creationId xmlns:a16="http://schemas.microsoft.com/office/drawing/2014/main" id="{D26564BF-86BE-4817-A2A1-05C6B4A7D034}"/>
              </a:ext>
            </a:extLst>
          </p:cNvPr>
          <p:cNvGraphicFramePr/>
          <p:nvPr>
            <p:extLst>
              <p:ext uri="{D42A27DB-BD31-4B8C-83A1-F6EECF244321}">
                <p14:modId xmlns:p14="http://schemas.microsoft.com/office/powerpoint/2010/main" val="641050327"/>
              </p:ext>
            </p:extLst>
          </p:nvPr>
        </p:nvGraphicFramePr>
        <p:xfrm>
          <a:off x="332993" y="1412776"/>
          <a:ext cx="8064000" cy="316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直線單箭頭接點 8">
            <a:extLst>
              <a:ext uri="{FF2B5EF4-FFF2-40B4-BE49-F238E27FC236}">
                <a16:creationId xmlns:a16="http://schemas.microsoft.com/office/drawing/2014/main" id="{966CD112-8E81-4945-B277-21E2051B5DDC}"/>
              </a:ext>
            </a:extLst>
          </p:cNvPr>
          <p:cNvCxnSpPr>
            <a:cxnSpLocks/>
          </p:cNvCxnSpPr>
          <p:nvPr/>
        </p:nvCxnSpPr>
        <p:spPr>
          <a:xfrm flipV="1">
            <a:off x="3491880" y="4707386"/>
            <a:ext cx="0" cy="3600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0C475113-D885-48C9-9561-68A56583BEB7}"/>
              </a:ext>
            </a:extLst>
          </p:cNvPr>
          <p:cNvSpPr txBox="1"/>
          <p:nvPr/>
        </p:nvSpPr>
        <p:spPr>
          <a:xfrm>
            <a:off x="2771800" y="5067426"/>
            <a:ext cx="2016223" cy="923330"/>
          </a:xfrm>
          <a:prstGeom prst="rect">
            <a:avLst/>
          </a:prstGeom>
          <a:noFill/>
        </p:spPr>
        <p:txBody>
          <a:bodyPr wrap="square" rtlCol="0">
            <a:spAutoFit/>
          </a:bodyPr>
          <a:lstStyle/>
          <a:p>
            <a:r>
              <a:rPr lang="zh-TW" altLang="en-US" dirty="0">
                <a:latin typeface="微軟正黑體" panose="020B0604030504040204" pitchFamily="34" charset="-128"/>
                <a:ea typeface="微軟正黑體" panose="020B0604030504040204" pitchFamily="34" charset="-128"/>
              </a:rPr>
              <a:t>策略聯盟工作圈</a:t>
            </a:r>
            <a:endParaRPr lang="en-US" altLang="zh-TW" dirty="0">
              <a:latin typeface="微軟正黑體" panose="020B0604030504040204" pitchFamily="34" charset="-128"/>
              <a:ea typeface="微軟正黑體" panose="020B0604030504040204" pitchFamily="34" charset="-128"/>
            </a:endParaRPr>
          </a:p>
          <a:p>
            <a:r>
              <a:rPr lang="zh-TW" altLang="en-US" dirty="0">
                <a:latin typeface="微軟正黑體" panose="020B0604030504040204" pitchFamily="34" charset="-128"/>
                <a:ea typeface="微軟正黑體" panose="020B0604030504040204" pitchFamily="34" charset="-128"/>
              </a:rPr>
              <a:t>國教輔導團</a:t>
            </a:r>
            <a:endParaRPr lang="en-US" altLang="zh-TW" dirty="0">
              <a:latin typeface="微軟正黑體" panose="020B0604030504040204" pitchFamily="34" charset="-128"/>
              <a:ea typeface="微軟正黑體" panose="020B0604030504040204" pitchFamily="34" charset="-128"/>
            </a:endParaRPr>
          </a:p>
          <a:p>
            <a:r>
              <a:rPr lang="zh-TW" altLang="en-US" dirty="0">
                <a:latin typeface="微軟正黑體" panose="020B0604030504040204" pitchFamily="34" charset="-128"/>
                <a:ea typeface="微軟正黑體" panose="020B0604030504040204" pitchFamily="34" charset="-128"/>
              </a:rPr>
              <a:t>各類專業人才</a:t>
            </a:r>
          </a:p>
        </p:txBody>
      </p:sp>
    </p:spTree>
    <p:extLst>
      <p:ext uri="{BB962C8B-B14F-4D97-AF65-F5344CB8AC3E}">
        <p14:creationId xmlns:p14="http://schemas.microsoft.com/office/powerpoint/2010/main" val="298902623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4">
            <a:extLst>
              <a:ext uri="{FF2B5EF4-FFF2-40B4-BE49-F238E27FC236}">
                <a16:creationId xmlns:a16="http://schemas.microsoft.com/office/drawing/2014/main" id="{086BDFE9-4387-4F33-AA53-425E5B1103B1}"/>
              </a:ext>
            </a:extLst>
          </p:cNvPr>
          <p:cNvSpPr txBox="1">
            <a:spLocks/>
          </p:cNvSpPr>
          <p:nvPr/>
        </p:nvSpPr>
        <p:spPr>
          <a:xfrm>
            <a:off x="853193" y="192417"/>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4400">
                <a:latin typeface="微軟正黑體" pitchFamily="34" charset="-120"/>
                <a:ea typeface="微軟正黑體" pitchFamily="34" charset="-120"/>
              </a:rPr>
              <a:t>地方輔導群 </a:t>
            </a:r>
            <a:r>
              <a:rPr lang="en-US" altLang="zh-TW" sz="2800" b="0">
                <a:latin typeface="微軟正黑體" pitchFamily="34" charset="-120"/>
                <a:ea typeface="微軟正黑體" pitchFamily="34" charset="-120"/>
              </a:rPr>
              <a:t>&amp; </a:t>
            </a:r>
            <a:r>
              <a:rPr lang="zh-TW" altLang="en-US" sz="4400">
                <a:latin typeface="微軟正黑體" pitchFamily="34" charset="-120"/>
                <a:ea typeface="微軟正黑體" pitchFamily="34" charset="-120"/>
              </a:rPr>
              <a:t>輔導夥伴  </a:t>
            </a:r>
            <a:r>
              <a:rPr lang="en-US" altLang="zh-TW" sz="2000" b="0">
                <a:latin typeface="微軟正黑體" pitchFamily="34" charset="-120"/>
                <a:ea typeface="微軟正黑體" pitchFamily="34" charset="-120"/>
              </a:rPr>
              <a:t>1/7</a:t>
            </a:r>
            <a:endParaRPr lang="zh-TW" altLang="en-US" sz="4400" b="0" dirty="0">
              <a:latin typeface="微軟正黑體" pitchFamily="34" charset="-120"/>
              <a:ea typeface="微軟正黑體" pitchFamily="34" charset="-120"/>
            </a:endParaRPr>
          </a:p>
        </p:txBody>
      </p:sp>
      <p:pic>
        <p:nvPicPr>
          <p:cNvPr id="8" name="圖片 7">
            <a:extLst>
              <a:ext uri="{FF2B5EF4-FFF2-40B4-BE49-F238E27FC236}">
                <a16:creationId xmlns:a16="http://schemas.microsoft.com/office/drawing/2014/main" id="{3B09D7AD-B8A4-0B49-89E4-DBBDB6321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84784"/>
            <a:ext cx="4258057" cy="4820759"/>
          </a:xfrm>
          <a:prstGeom prst="rect">
            <a:avLst/>
          </a:prstGeom>
          <a:ln>
            <a:solidFill>
              <a:schemeClr val="tx1"/>
            </a:solidFill>
          </a:ln>
        </p:spPr>
      </p:pic>
      <p:pic>
        <p:nvPicPr>
          <p:cNvPr id="10" name="圖片 9">
            <a:extLst>
              <a:ext uri="{FF2B5EF4-FFF2-40B4-BE49-F238E27FC236}">
                <a16:creationId xmlns:a16="http://schemas.microsoft.com/office/drawing/2014/main" id="{B958F792-C101-FF45-9C08-A4D29C728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484784"/>
            <a:ext cx="3735822" cy="5013176"/>
          </a:xfrm>
          <a:prstGeom prst="rect">
            <a:avLst/>
          </a:prstGeom>
          <a:ln>
            <a:solidFill>
              <a:schemeClr val="tx1"/>
            </a:solidFill>
          </a:ln>
        </p:spPr>
      </p:pic>
    </p:spTree>
    <p:extLst>
      <p:ext uri="{BB962C8B-B14F-4D97-AF65-F5344CB8AC3E}">
        <p14:creationId xmlns:p14="http://schemas.microsoft.com/office/powerpoint/2010/main" val="12163938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B64284B8-35C9-4BE9-9AF4-0EBF3D1935AA}"/>
              </a:ext>
            </a:extLst>
          </p:cNvPr>
          <p:cNvSpPr txBox="1">
            <a:spLocks/>
          </p:cNvSpPr>
          <p:nvPr/>
        </p:nvSpPr>
        <p:spPr>
          <a:xfrm>
            <a:off x="853193" y="192417"/>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4400" dirty="0">
                <a:latin typeface="微軟正黑體" pitchFamily="34" charset="-120"/>
                <a:ea typeface="微軟正黑體" pitchFamily="34" charset="-120"/>
              </a:rPr>
              <a:t>地方輔導群 </a:t>
            </a:r>
            <a:r>
              <a:rPr lang="en-US" altLang="zh-TW" sz="2800" b="0" dirty="0">
                <a:latin typeface="微軟正黑體" pitchFamily="34" charset="-120"/>
                <a:ea typeface="微軟正黑體" pitchFamily="34" charset="-120"/>
              </a:rPr>
              <a:t>&amp; </a:t>
            </a:r>
            <a:r>
              <a:rPr lang="zh-TW" altLang="en-US" sz="4400" dirty="0">
                <a:latin typeface="微軟正黑體" pitchFamily="34" charset="-120"/>
                <a:ea typeface="微軟正黑體" pitchFamily="34" charset="-120"/>
              </a:rPr>
              <a:t>輔導夥伴  </a:t>
            </a:r>
            <a:r>
              <a:rPr lang="en-US" altLang="zh-TW" sz="2000" b="0" dirty="0">
                <a:latin typeface="微軟正黑體" pitchFamily="34" charset="-120"/>
                <a:ea typeface="微軟正黑體" pitchFamily="34" charset="-120"/>
              </a:rPr>
              <a:t>2/7</a:t>
            </a:r>
            <a:endParaRPr lang="zh-TW" altLang="en-US" sz="4400" b="0" dirty="0">
              <a:latin typeface="微軟正黑體" pitchFamily="34" charset="-120"/>
              <a:ea typeface="微軟正黑體" pitchFamily="34" charset="-120"/>
            </a:endParaRPr>
          </a:p>
        </p:txBody>
      </p:sp>
      <p:pic>
        <p:nvPicPr>
          <p:cNvPr id="2" name="圖片 1">
            <a:extLst>
              <a:ext uri="{FF2B5EF4-FFF2-40B4-BE49-F238E27FC236}">
                <a16:creationId xmlns:a16="http://schemas.microsoft.com/office/drawing/2014/main" id="{B9BCE545-D874-624B-80C2-89C2A03B9645}"/>
              </a:ext>
            </a:extLst>
          </p:cNvPr>
          <p:cNvPicPr>
            <a:picLocks noChangeAspect="1"/>
          </p:cNvPicPr>
          <p:nvPr/>
        </p:nvPicPr>
        <p:blipFill>
          <a:blip r:embed="rId2"/>
          <a:stretch>
            <a:fillRect/>
          </a:stretch>
        </p:blipFill>
        <p:spPr>
          <a:xfrm>
            <a:off x="375341" y="1484784"/>
            <a:ext cx="4196659" cy="5108550"/>
          </a:xfrm>
          <a:prstGeom prst="rect">
            <a:avLst/>
          </a:prstGeom>
          <a:ln>
            <a:solidFill>
              <a:schemeClr val="tx1"/>
            </a:solidFill>
          </a:ln>
        </p:spPr>
      </p:pic>
      <p:pic>
        <p:nvPicPr>
          <p:cNvPr id="3" name="圖片 2">
            <a:extLst>
              <a:ext uri="{FF2B5EF4-FFF2-40B4-BE49-F238E27FC236}">
                <a16:creationId xmlns:a16="http://schemas.microsoft.com/office/drawing/2014/main" id="{450F0F4C-7B31-9241-B11D-D9F205C0BF2D}"/>
              </a:ext>
            </a:extLst>
          </p:cNvPr>
          <p:cNvPicPr>
            <a:picLocks noChangeAspect="1"/>
          </p:cNvPicPr>
          <p:nvPr/>
        </p:nvPicPr>
        <p:blipFill>
          <a:blip r:embed="rId3"/>
          <a:stretch>
            <a:fillRect/>
          </a:stretch>
        </p:blipFill>
        <p:spPr>
          <a:xfrm>
            <a:off x="4932040" y="1451652"/>
            <a:ext cx="3764309" cy="5125116"/>
          </a:xfrm>
          <a:prstGeom prst="rect">
            <a:avLst/>
          </a:prstGeom>
          <a:ln>
            <a:solidFill>
              <a:schemeClr val="tx1"/>
            </a:solidFill>
          </a:ln>
        </p:spPr>
      </p:pic>
    </p:spTree>
    <p:extLst>
      <p:ext uri="{BB962C8B-B14F-4D97-AF65-F5344CB8AC3E}">
        <p14:creationId xmlns:p14="http://schemas.microsoft.com/office/powerpoint/2010/main" val="320553292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AE5420B-D8E1-41CB-BC50-B7163D4016F5}"/>
              </a:ext>
            </a:extLst>
          </p:cNvPr>
          <p:cNvPicPr>
            <a:picLocks noChangeAspect="1"/>
          </p:cNvPicPr>
          <p:nvPr/>
        </p:nvPicPr>
        <p:blipFill>
          <a:blip r:embed="rId2"/>
          <a:stretch>
            <a:fillRect/>
          </a:stretch>
        </p:blipFill>
        <p:spPr>
          <a:xfrm>
            <a:off x="305780" y="1772816"/>
            <a:ext cx="8532440" cy="3672489"/>
          </a:xfrm>
          <a:prstGeom prst="rect">
            <a:avLst/>
          </a:prstGeom>
        </p:spPr>
      </p:pic>
      <p:sp>
        <p:nvSpPr>
          <p:cNvPr id="7" name="標題 4">
            <a:extLst>
              <a:ext uri="{FF2B5EF4-FFF2-40B4-BE49-F238E27FC236}">
                <a16:creationId xmlns:a16="http://schemas.microsoft.com/office/drawing/2014/main" id="{F00ECF6A-0286-4C0F-B7C6-9CA98E460443}"/>
              </a:ext>
            </a:extLst>
          </p:cNvPr>
          <p:cNvSpPr txBox="1">
            <a:spLocks/>
          </p:cNvSpPr>
          <p:nvPr/>
        </p:nvSpPr>
        <p:spPr>
          <a:xfrm>
            <a:off x="853193" y="192417"/>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4400" dirty="0">
                <a:latin typeface="微軟正黑體" pitchFamily="34" charset="-120"/>
                <a:ea typeface="微軟正黑體" pitchFamily="34" charset="-120"/>
              </a:rPr>
              <a:t>地方輔導群 </a:t>
            </a:r>
            <a:r>
              <a:rPr lang="en-US" altLang="zh-TW" sz="2800" b="0" dirty="0">
                <a:latin typeface="微軟正黑體" pitchFamily="34" charset="-120"/>
                <a:ea typeface="微軟正黑體" pitchFamily="34" charset="-120"/>
              </a:rPr>
              <a:t>&amp; </a:t>
            </a:r>
            <a:r>
              <a:rPr lang="zh-TW" altLang="en-US" sz="4400" dirty="0">
                <a:latin typeface="微軟正黑體" pitchFamily="34" charset="-120"/>
                <a:ea typeface="微軟正黑體" pitchFamily="34" charset="-120"/>
              </a:rPr>
              <a:t>輔導夥伴  </a:t>
            </a:r>
            <a:r>
              <a:rPr lang="en-US" altLang="zh-TW" sz="2000" b="0" dirty="0">
                <a:latin typeface="微軟正黑體" pitchFamily="34" charset="-120"/>
                <a:ea typeface="微軟正黑體" pitchFamily="34" charset="-120"/>
              </a:rPr>
              <a:t>3/7</a:t>
            </a:r>
            <a:endParaRPr lang="zh-TW" altLang="en-US" sz="4400" b="0" dirty="0">
              <a:latin typeface="微軟正黑體" pitchFamily="34" charset="-120"/>
              <a:ea typeface="微軟正黑體" pitchFamily="34" charset="-120"/>
            </a:endParaRPr>
          </a:p>
        </p:txBody>
      </p:sp>
    </p:spTree>
    <p:extLst>
      <p:ext uri="{BB962C8B-B14F-4D97-AF65-F5344CB8AC3E}">
        <p14:creationId xmlns:p14="http://schemas.microsoft.com/office/powerpoint/2010/main" val="338949788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6332733-6556-42F3-844D-8ADC3AC00D73}"/>
              </a:ext>
            </a:extLst>
          </p:cNvPr>
          <p:cNvPicPr>
            <a:picLocks noChangeAspect="1"/>
          </p:cNvPicPr>
          <p:nvPr/>
        </p:nvPicPr>
        <p:blipFill>
          <a:blip r:embed="rId2"/>
          <a:stretch>
            <a:fillRect/>
          </a:stretch>
        </p:blipFill>
        <p:spPr>
          <a:xfrm>
            <a:off x="252000" y="1844824"/>
            <a:ext cx="8640000" cy="1378893"/>
          </a:xfrm>
          <a:prstGeom prst="rect">
            <a:avLst/>
          </a:prstGeom>
        </p:spPr>
      </p:pic>
      <p:sp>
        <p:nvSpPr>
          <p:cNvPr id="7" name="標題 4">
            <a:extLst>
              <a:ext uri="{FF2B5EF4-FFF2-40B4-BE49-F238E27FC236}">
                <a16:creationId xmlns:a16="http://schemas.microsoft.com/office/drawing/2014/main" id="{5B45AAFC-0F06-44AE-B448-AE433823F0A2}"/>
              </a:ext>
            </a:extLst>
          </p:cNvPr>
          <p:cNvSpPr txBox="1">
            <a:spLocks/>
          </p:cNvSpPr>
          <p:nvPr/>
        </p:nvSpPr>
        <p:spPr>
          <a:xfrm>
            <a:off x="853193" y="192417"/>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4400" dirty="0">
                <a:latin typeface="微軟正黑體" pitchFamily="34" charset="-120"/>
                <a:ea typeface="微軟正黑體" pitchFamily="34" charset="-120"/>
              </a:rPr>
              <a:t>地方輔導群 </a:t>
            </a:r>
            <a:r>
              <a:rPr lang="en-US" altLang="zh-TW" sz="2800" b="0" dirty="0">
                <a:latin typeface="微軟正黑體" pitchFamily="34" charset="-120"/>
                <a:ea typeface="微軟正黑體" pitchFamily="34" charset="-120"/>
              </a:rPr>
              <a:t>&amp; </a:t>
            </a:r>
            <a:r>
              <a:rPr lang="zh-TW" altLang="en-US" sz="4400" dirty="0">
                <a:latin typeface="微軟正黑體" pitchFamily="34" charset="-120"/>
                <a:ea typeface="微軟正黑體" pitchFamily="34" charset="-120"/>
              </a:rPr>
              <a:t>輔導夥伴  </a:t>
            </a:r>
            <a:r>
              <a:rPr lang="en-US" altLang="zh-TW" sz="2000" b="0" dirty="0">
                <a:latin typeface="微軟正黑體" pitchFamily="34" charset="-120"/>
                <a:ea typeface="微軟正黑體" pitchFamily="34" charset="-120"/>
              </a:rPr>
              <a:t>4/7</a:t>
            </a:r>
            <a:endParaRPr lang="zh-TW" altLang="en-US" sz="4400" b="0" dirty="0">
              <a:latin typeface="微軟正黑體" pitchFamily="34" charset="-120"/>
              <a:ea typeface="微軟正黑體" pitchFamily="34" charset="-120"/>
            </a:endParaRPr>
          </a:p>
        </p:txBody>
      </p:sp>
      <p:pic>
        <p:nvPicPr>
          <p:cNvPr id="8" name="圖片 7">
            <a:extLst>
              <a:ext uri="{FF2B5EF4-FFF2-40B4-BE49-F238E27FC236}">
                <a16:creationId xmlns:a16="http://schemas.microsoft.com/office/drawing/2014/main" id="{64B1EBE0-E278-4115-AD3F-88448E914E65}"/>
              </a:ext>
            </a:extLst>
          </p:cNvPr>
          <p:cNvPicPr>
            <a:picLocks noChangeAspect="1"/>
          </p:cNvPicPr>
          <p:nvPr/>
        </p:nvPicPr>
        <p:blipFill>
          <a:blip r:embed="rId3"/>
          <a:stretch>
            <a:fillRect/>
          </a:stretch>
        </p:blipFill>
        <p:spPr>
          <a:xfrm>
            <a:off x="252000" y="3223718"/>
            <a:ext cx="8640000" cy="1320663"/>
          </a:xfrm>
          <a:prstGeom prst="rect">
            <a:avLst/>
          </a:prstGeom>
        </p:spPr>
      </p:pic>
    </p:spTree>
    <p:extLst>
      <p:ext uri="{BB962C8B-B14F-4D97-AF65-F5344CB8AC3E}">
        <p14:creationId xmlns:p14="http://schemas.microsoft.com/office/powerpoint/2010/main" val="684758462"/>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DC5F6CA-51AC-413E-9AD1-384A080EDFAA}"/>
              </a:ext>
            </a:extLst>
          </p:cNvPr>
          <p:cNvPicPr>
            <a:picLocks noChangeAspect="1"/>
          </p:cNvPicPr>
          <p:nvPr/>
        </p:nvPicPr>
        <p:blipFill>
          <a:blip r:embed="rId2"/>
          <a:stretch>
            <a:fillRect/>
          </a:stretch>
        </p:blipFill>
        <p:spPr>
          <a:xfrm>
            <a:off x="269776" y="1849803"/>
            <a:ext cx="8604448" cy="3158394"/>
          </a:xfrm>
          <a:prstGeom prst="rect">
            <a:avLst/>
          </a:prstGeom>
        </p:spPr>
      </p:pic>
      <p:sp>
        <p:nvSpPr>
          <p:cNvPr id="5" name="標題 4">
            <a:extLst>
              <a:ext uri="{FF2B5EF4-FFF2-40B4-BE49-F238E27FC236}">
                <a16:creationId xmlns:a16="http://schemas.microsoft.com/office/drawing/2014/main" id="{5830945F-9F8A-478D-9FEA-A3329704A31B}"/>
              </a:ext>
            </a:extLst>
          </p:cNvPr>
          <p:cNvSpPr txBox="1">
            <a:spLocks/>
          </p:cNvSpPr>
          <p:nvPr/>
        </p:nvSpPr>
        <p:spPr>
          <a:xfrm>
            <a:off x="853193" y="192417"/>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4400" dirty="0">
                <a:latin typeface="微軟正黑體" pitchFamily="34" charset="-120"/>
                <a:ea typeface="微軟正黑體" pitchFamily="34" charset="-120"/>
              </a:rPr>
              <a:t>地方輔導群 </a:t>
            </a:r>
            <a:r>
              <a:rPr lang="en-US" altLang="zh-TW" sz="2800" b="0" dirty="0">
                <a:latin typeface="微軟正黑體" pitchFamily="34" charset="-120"/>
                <a:ea typeface="微軟正黑體" pitchFamily="34" charset="-120"/>
              </a:rPr>
              <a:t>&amp; </a:t>
            </a:r>
            <a:r>
              <a:rPr lang="zh-TW" altLang="en-US" sz="4400" dirty="0">
                <a:latin typeface="微軟正黑體" pitchFamily="34" charset="-120"/>
                <a:ea typeface="微軟正黑體" pitchFamily="34" charset="-120"/>
              </a:rPr>
              <a:t>輔導夥伴  </a:t>
            </a:r>
            <a:r>
              <a:rPr lang="en-US" altLang="zh-TW" sz="2000" b="0" dirty="0">
                <a:latin typeface="微軟正黑體" pitchFamily="34" charset="-120"/>
                <a:ea typeface="微軟正黑體" pitchFamily="34" charset="-120"/>
              </a:rPr>
              <a:t>5/7</a:t>
            </a:r>
            <a:endParaRPr lang="zh-TW" altLang="en-US" sz="4400" b="0" dirty="0">
              <a:latin typeface="微軟正黑體" pitchFamily="34" charset="-120"/>
              <a:ea typeface="微軟正黑體" pitchFamily="34" charset="-120"/>
            </a:endParaRPr>
          </a:p>
        </p:txBody>
      </p:sp>
    </p:spTree>
    <p:extLst>
      <p:ext uri="{BB962C8B-B14F-4D97-AF65-F5344CB8AC3E}">
        <p14:creationId xmlns:p14="http://schemas.microsoft.com/office/powerpoint/2010/main" val="313619222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01188F4-F4B7-487B-95B4-A0B3AA0FC556}"/>
              </a:ext>
            </a:extLst>
          </p:cNvPr>
          <p:cNvPicPr>
            <a:picLocks noChangeAspect="1"/>
          </p:cNvPicPr>
          <p:nvPr/>
        </p:nvPicPr>
        <p:blipFill>
          <a:blip r:embed="rId2"/>
          <a:stretch>
            <a:fillRect/>
          </a:stretch>
        </p:blipFill>
        <p:spPr>
          <a:xfrm>
            <a:off x="305780" y="2132856"/>
            <a:ext cx="8532440" cy="1137136"/>
          </a:xfrm>
          <a:prstGeom prst="rect">
            <a:avLst/>
          </a:prstGeom>
        </p:spPr>
      </p:pic>
      <p:pic>
        <p:nvPicPr>
          <p:cNvPr id="6" name="圖片 5">
            <a:extLst>
              <a:ext uri="{FF2B5EF4-FFF2-40B4-BE49-F238E27FC236}">
                <a16:creationId xmlns:a16="http://schemas.microsoft.com/office/drawing/2014/main" id="{7FD29AFE-166D-48EB-800C-B72100B2B860}"/>
              </a:ext>
            </a:extLst>
          </p:cNvPr>
          <p:cNvPicPr>
            <a:picLocks noChangeAspect="1"/>
          </p:cNvPicPr>
          <p:nvPr/>
        </p:nvPicPr>
        <p:blipFill>
          <a:blip r:embed="rId3"/>
          <a:stretch>
            <a:fillRect/>
          </a:stretch>
        </p:blipFill>
        <p:spPr>
          <a:xfrm>
            <a:off x="305780" y="3269992"/>
            <a:ext cx="8586844" cy="2103224"/>
          </a:xfrm>
          <a:prstGeom prst="rect">
            <a:avLst/>
          </a:prstGeom>
        </p:spPr>
      </p:pic>
      <p:sp>
        <p:nvSpPr>
          <p:cNvPr id="7" name="標題 4">
            <a:extLst>
              <a:ext uri="{FF2B5EF4-FFF2-40B4-BE49-F238E27FC236}">
                <a16:creationId xmlns:a16="http://schemas.microsoft.com/office/drawing/2014/main" id="{47D8FA75-EEC6-4398-BD9F-CEEC7ECFCDA5}"/>
              </a:ext>
            </a:extLst>
          </p:cNvPr>
          <p:cNvSpPr txBox="1">
            <a:spLocks/>
          </p:cNvSpPr>
          <p:nvPr/>
        </p:nvSpPr>
        <p:spPr>
          <a:xfrm>
            <a:off x="853193" y="192417"/>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4400" dirty="0">
                <a:latin typeface="微軟正黑體" pitchFamily="34" charset="-120"/>
                <a:ea typeface="微軟正黑體" pitchFamily="34" charset="-120"/>
              </a:rPr>
              <a:t>地方輔導群 </a:t>
            </a:r>
            <a:r>
              <a:rPr lang="en-US" altLang="zh-TW" sz="2800" b="0" dirty="0">
                <a:latin typeface="微軟正黑體" pitchFamily="34" charset="-120"/>
                <a:ea typeface="微軟正黑體" pitchFamily="34" charset="-120"/>
              </a:rPr>
              <a:t>&amp; </a:t>
            </a:r>
            <a:r>
              <a:rPr lang="zh-TW" altLang="en-US" sz="4400" dirty="0">
                <a:latin typeface="微軟正黑體" pitchFamily="34" charset="-120"/>
                <a:ea typeface="微軟正黑體" pitchFamily="34" charset="-120"/>
              </a:rPr>
              <a:t>輔導夥伴  </a:t>
            </a:r>
            <a:r>
              <a:rPr lang="en-US" altLang="zh-TW" sz="2000" b="0" dirty="0">
                <a:latin typeface="微軟正黑體" pitchFamily="34" charset="-120"/>
                <a:ea typeface="微軟正黑體" pitchFamily="34" charset="-120"/>
              </a:rPr>
              <a:t>6/7</a:t>
            </a:r>
            <a:endParaRPr lang="zh-TW" altLang="en-US" sz="4400" b="0" dirty="0">
              <a:latin typeface="微軟正黑體" pitchFamily="34" charset="-120"/>
              <a:ea typeface="微軟正黑體" pitchFamily="34" charset="-120"/>
            </a:endParaRPr>
          </a:p>
        </p:txBody>
      </p:sp>
    </p:spTree>
    <p:extLst>
      <p:ext uri="{BB962C8B-B14F-4D97-AF65-F5344CB8AC3E}">
        <p14:creationId xmlns:p14="http://schemas.microsoft.com/office/powerpoint/2010/main" val="1339926803"/>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CE4314F2-F89A-4D53-BBD2-7683AB65EA7B}"/>
              </a:ext>
            </a:extLst>
          </p:cNvPr>
          <p:cNvPicPr>
            <a:picLocks noChangeAspect="1"/>
          </p:cNvPicPr>
          <p:nvPr/>
        </p:nvPicPr>
        <p:blipFill>
          <a:blip r:embed="rId2"/>
          <a:stretch>
            <a:fillRect/>
          </a:stretch>
        </p:blipFill>
        <p:spPr>
          <a:xfrm>
            <a:off x="373503" y="1772816"/>
            <a:ext cx="8396993" cy="2981821"/>
          </a:xfrm>
          <a:prstGeom prst="rect">
            <a:avLst/>
          </a:prstGeom>
          <a:ln>
            <a:solidFill>
              <a:schemeClr val="tx1"/>
            </a:solidFill>
          </a:ln>
        </p:spPr>
      </p:pic>
      <p:sp>
        <p:nvSpPr>
          <p:cNvPr id="5" name="標題 4">
            <a:extLst>
              <a:ext uri="{FF2B5EF4-FFF2-40B4-BE49-F238E27FC236}">
                <a16:creationId xmlns:a16="http://schemas.microsoft.com/office/drawing/2014/main" id="{462DAFFF-C9D7-4F1D-BE3A-26BA15D4D456}"/>
              </a:ext>
            </a:extLst>
          </p:cNvPr>
          <p:cNvSpPr txBox="1">
            <a:spLocks/>
          </p:cNvSpPr>
          <p:nvPr/>
        </p:nvSpPr>
        <p:spPr>
          <a:xfrm>
            <a:off x="853193" y="192417"/>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sz="4400" dirty="0">
                <a:latin typeface="微軟正黑體" pitchFamily="34" charset="-120"/>
                <a:ea typeface="微軟正黑體" pitchFamily="34" charset="-120"/>
              </a:rPr>
              <a:t>地方輔導群 </a:t>
            </a:r>
            <a:r>
              <a:rPr lang="en-US" altLang="zh-TW" sz="2800" b="0" dirty="0">
                <a:latin typeface="微軟正黑體" pitchFamily="34" charset="-120"/>
                <a:ea typeface="微軟正黑體" pitchFamily="34" charset="-120"/>
              </a:rPr>
              <a:t>&amp; </a:t>
            </a:r>
            <a:r>
              <a:rPr lang="zh-TW" altLang="en-US" sz="4400" dirty="0">
                <a:latin typeface="微軟正黑體" pitchFamily="34" charset="-120"/>
                <a:ea typeface="微軟正黑體" pitchFamily="34" charset="-120"/>
              </a:rPr>
              <a:t>輔導夥伴  </a:t>
            </a:r>
            <a:r>
              <a:rPr lang="en-US" altLang="zh-TW" sz="2000" b="0" dirty="0">
                <a:latin typeface="微軟正黑體" pitchFamily="34" charset="-120"/>
                <a:ea typeface="微軟正黑體" pitchFamily="34" charset="-120"/>
              </a:rPr>
              <a:t>7/7</a:t>
            </a:r>
            <a:endParaRPr lang="zh-TW" altLang="en-US" sz="4400" b="0" dirty="0">
              <a:latin typeface="微軟正黑體" pitchFamily="34" charset="-120"/>
              <a:ea typeface="微軟正黑體" pitchFamily="34" charset="-120"/>
            </a:endParaRPr>
          </a:p>
        </p:txBody>
      </p:sp>
    </p:spTree>
    <p:extLst>
      <p:ext uri="{BB962C8B-B14F-4D97-AF65-F5344CB8AC3E}">
        <p14:creationId xmlns:p14="http://schemas.microsoft.com/office/powerpoint/2010/main" val="186632274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E57786-3D83-4599-AB1B-00C165494053}"/>
              </a:ext>
            </a:extLst>
          </p:cNvPr>
          <p:cNvSpPr>
            <a:spLocks noGrp="1"/>
          </p:cNvSpPr>
          <p:nvPr>
            <p:ph type="title" idx="4294967295"/>
          </p:nvPr>
        </p:nvSpPr>
        <p:spPr>
          <a:xfrm>
            <a:off x="845651" y="254737"/>
            <a:ext cx="7543800" cy="985837"/>
          </a:xfrm>
        </p:spPr>
        <p:txBody>
          <a:bodyPr/>
          <a:lstStyle/>
          <a:p>
            <a:r>
              <a:rPr lang="zh-TW" altLang="en-US" dirty="0"/>
              <a:t>運作歷程</a:t>
            </a:r>
            <a:r>
              <a:rPr lang="en-US" altLang="zh-TW" dirty="0"/>
              <a:t>-2</a:t>
            </a:r>
            <a:endParaRPr lang="zh-TW" altLang="en-US" dirty="0"/>
          </a:p>
        </p:txBody>
      </p:sp>
      <p:sp>
        <p:nvSpPr>
          <p:cNvPr id="5" name="矩形 4">
            <a:extLst>
              <a:ext uri="{FF2B5EF4-FFF2-40B4-BE49-F238E27FC236}">
                <a16:creationId xmlns:a16="http://schemas.microsoft.com/office/drawing/2014/main" id="{78C7B4BD-74B4-4A93-A9ED-FC2131FD27A2}"/>
              </a:ext>
            </a:extLst>
          </p:cNvPr>
          <p:cNvSpPr/>
          <p:nvPr/>
        </p:nvSpPr>
        <p:spPr>
          <a:xfrm>
            <a:off x="4427984" y="1988840"/>
            <a:ext cx="2133102" cy="16256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文字方塊 6">
            <a:extLst>
              <a:ext uri="{FF2B5EF4-FFF2-40B4-BE49-F238E27FC236}">
                <a16:creationId xmlns:a16="http://schemas.microsoft.com/office/drawing/2014/main" id="{351AAE02-081A-4B7D-A443-EFE4609B67E3}"/>
              </a:ext>
            </a:extLst>
          </p:cNvPr>
          <p:cNvSpPr txBox="1"/>
          <p:nvPr/>
        </p:nvSpPr>
        <p:spPr>
          <a:xfrm>
            <a:off x="822960" y="1326675"/>
            <a:ext cx="7395160" cy="5760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142240" rIns="142240" bIns="142240" numCol="1" spcCol="1270" anchor="t" anchorCtr="0">
            <a:noAutofit/>
          </a:bodyPr>
          <a:lstStyle/>
          <a:p>
            <a:pPr lvl="0" defTabSz="889000">
              <a:spcBef>
                <a:spcPct val="0"/>
              </a:spcBef>
            </a:pPr>
            <a:r>
              <a:rPr lang="zh-TW" altLang="en-US" sz="2800" b="1" kern="1200" dirty="0">
                <a:latin typeface="微軟正黑體" panose="020B0604030504040204" pitchFamily="34" charset="-128"/>
                <a:ea typeface="微軟正黑體" panose="020B0604030504040204" pitchFamily="34" charset="-128"/>
              </a:rPr>
              <a:t>國教署</a:t>
            </a:r>
            <a:r>
              <a:rPr lang="en-US" altLang="zh-TW" sz="2800" b="1" kern="1200" dirty="0">
                <a:latin typeface="微軟正黑體" panose="020B0604030504040204" pitchFamily="34" charset="-128"/>
                <a:ea typeface="微軟正黑體" panose="020B0604030504040204" pitchFamily="34" charset="-128"/>
              </a:rPr>
              <a:t>107</a:t>
            </a:r>
            <a:r>
              <a:rPr lang="zh-TW" altLang="en-US" sz="2800" b="1" kern="1200" dirty="0">
                <a:latin typeface="微軟正黑體" panose="020B0604030504040204" pitchFamily="34" charset="-128"/>
                <a:ea typeface="微軟正黑體" panose="020B0604030504040204" pitchFamily="34" charset="-128"/>
              </a:rPr>
              <a:t>年</a:t>
            </a:r>
            <a:r>
              <a:rPr lang="en-US" altLang="zh-TW" sz="2800" b="1" kern="1200" dirty="0">
                <a:latin typeface="微軟正黑體" panose="020B0604030504040204" pitchFamily="34" charset="-128"/>
                <a:ea typeface="微軟正黑體" panose="020B0604030504040204" pitchFamily="34" charset="-128"/>
              </a:rPr>
              <a:t>10</a:t>
            </a:r>
            <a:r>
              <a:rPr lang="zh-TW" altLang="en-US" sz="2800" b="1" kern="1200" dirty="0">
                <a:latin typeface="微軟正黑體" panose="020B0604030504040204" pitchFamily="34" charset="-128"/>
                <a:ea typeface="微軟正黑體" panose="020B0604030504040204" pitchFamily="34" charset="-128"/>
              </a:rPr>
              <a:t>月</a:t>
            </a:r>
            <a:r>
              <a:rPr lang="en-US" altLang="zh-TW" sz="2800" b="1" kern="1200" dirty="0">
                <a:latin typeface="微軟正黑體" panose="020B0604030504040204" pitchFamily="34" charset="-128"/>
                <a:ea typeface="微軟正黑體" panose="020B0604030504040204" pitchFamily="34" charset="-128"/>
              </a:rPr>
              <a:t>31</a:t>
            </a:r>
            <a:r>
              <a:rPr lang="zh-TW" altLang="en-US" sz="2800" b="1" dirty="0">
                <a:latin typeface="微軟正黑體" panose="020B0604030504040204" pitchFamily="34" charset="-128"/>
                <a:ea typeface="微軟正黑體" panose="020B0604030504040204" pitchFamily="34" charset="-128"/>
              </a:rPr>
              <a:t>函示</a:t>
            </a:r>
            <a:endParaRPr lang="en-US" altLang="zh-TW" sz="2800" b="1" dirty="0">
              <a:latin typeface="微軟正黑體" panose="020B0604030504040204" pitchFamily="34" charset="-128"/>
              <a:ea typeface="微軟正黑體" panose="020B0604030504040204" pitchFamily="34" charset="-128"/>
            </a:endParaRPr>
          </a:p>
          <a:p>
            <a:pPr lvl="0" defTabSz="889000">
              <a:spcBef>
                <a:spcPct val="0"/>
              </a:spcBef>
            </a:pPr>
            <a:r>
              <a:rPr lang="zh-TW" altLang="en-US" dirty="0">
                <a:latin typeface="微軟正黑體" panose="020B0604030504040204" pitchFamily="34" charset="-128"/>
                <a:ea typeface="微軟正黑體" panose="020B0604030504040204" pitchFamily="34" charset="-128"/>
              </a:rPr>
              <a:t>臺教授國部字第</a:t>
            </a:r>
            <a:r>
              <a:rPr lang="en-US" altLang="zh-TW" dirty="0">
                <a:latin typeface="微軟正黑體" panose="020B0604030504040204" pitchFamily="34" charset="-128"/>
                <a:ea typeface="微軟正黑體" panose="020B0604030504040204" pitchFamily="34" charset="-128"/>
              </a:rPr>
              <a:t>1070114788</a:t>
            </a:r>
            <a:r>
              <a:rPr lang="zh-TW" altLang="en-US" dirty="0">
                <a:latin typeface="微軟正黑體" panose="020B0604030504040204" pitchFamily="34" charset="-128"/>
                <a:ea typeface="微軟正黑體" panose="020B0604030504040204" pitchFamily="34" charset="-128"/>
              </a:rPr>
              <a:t>號</a:t>
            </a:r>
            <a:endParaRPr lang="en-US" altLang="zh-TW" sz="2000" kern="1200" dirty="0">
              <a:latin typeface="微軟正黑體" panose="020B0604030504040204" pitchFamily="34" charset="-128"/>
              <a:ea typeface="微軟正黑體" panose="020B0604030504040204" pitchFamily="34" charset="-128"/>
            </a:endParaRPr>
          </a:p>
        </p:txBody>
      </p:sp>
      <p:pic>
        <p:nvPicPr>
          <p:cNvPr id="8" name="圖片 7">
            <a:extLst>
              <a:ext uri="{FF2B5EF4-FFF2-40B4-BE49-F238E27FC236}">
                <a16:creationId xmlns:a16="http://schemas.microsoft.com/office/drawing/2014/main" id="{6F7C1A42-6497-424B-B532-FBDC7EDE14E8}"/>
              </a:ext>
            </a:extLst>
          </p:cNvPr>
          <p:cNvPicPr>
            <a:picLocks noChangeAspect="1"/>
          </p:cNvPicPr>
          <p:nvPr/>
        </p:nvPicPr>
        <p:blipFill>
          <a:blip r:embed="rId2"/>
          <a:stretch>
            <a:fillRect/>
          </a:stretch>
        </p:blipFill>
        <p:spPr>
          <a:xfrm>
            <a:off x="1187624" y="2348880"/>
            <a:ext cx="6192688" cy="3709482"/>
          </a:xfrm>
          <a:prstGeom prst="rect">
            <a:avLst/>
          </a:prstGeom>
        </p:spPr>
      </p:pic>
      <p:sp>
        <p:nvSpPr>
          <p:cNvPr id="9" name="矩形 8">
            <a:extLst>
              <a:ext uri="{FF2B5EF4-FFF2-40B4-BE49-F238E27FC236}">
                <a16:creationId xmlns:a16="http://schemas.microsoft.com/office/drawing/2014/main" id="{8D78FFEA-EAA9-4A1C-AC2A-FD47E6CE14B2}"/>
              </a:ext>
            </a:extLst>
          </p:cNvPr>
          <p:cNvSpPr/>
          <p:nvPr/>
        </p:nvSpPr>
        <p:spPr>
          <a:xfrm>
            <a:off x="1907704" y="2708920"/>
            <a:ext cx="2232248" cy="432048"/>
          </a:xfrm>
          <a:prstGeom prst="rect">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94EDF28E-8703-4F7B-98BB-62BB611DF43A}"/>
              </a:ext>
            </a:extLst>
          </p:cNvPr>
          <p:cNvSpPr/>
          <p:nvPr/>
        </p:nvSpPr>
        <p:spPr>
          <a:xfrm>
            <a:off x="2627784" y="5229200"/>
            <a:ext cx="4680520" cy="432048"/>
          </a:xfrm>
          <a:prstGeom prst="rect">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510151889"/>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idx="4294967295"/>
          </p:nvPr>
        </p:nvSpPr>
        <p:spPr>
          <a:xfrm>
            <a:off x="800100" y="276816"/>
            <a:ext cx="7543800" cy="985837"/>
          </a:xfrm>
        </p:spPr>
        <p:txBody>
          <a:bodyPr/>
          <a:lstStyle/>
          <a:p>
            <a:pPr lvl="0"/>
            <a:r>
              <a:rPr lang="zh-TW" altLang="en-US" b="1" dirty="0">
                <a:latin typeface="微軟正黑體" pitchFamily="34" charset="-120"/>
                <a:ea typeface="微軟正黑體" pitchFamily="34" charset="-120"/>
              </a:rPr>
              <a:t>到校輔導及諮詢輔導方式</a:t>
            </a:r>
          </a:p>
        </p:txBody>
      </p:sp>
      <p:grpSp>
        <p:nvGrpSpPr>
          <p:cNvPr id="71" name="群組 70">
            <a:extLst>
              <a:ext uri="{FF2B5EF4-FFF2-40B4-BE49-F238E27FC236}">
                <a16:creationId xmlns:a16="http://schemas.microsoft.com/office/drawing/2014/main" id="{02856D2B-DBFB-4309-AE0E-202FE9BAFFCB}"/>
              </a:ext>
            </a:extLst>
          </p:cNvPr>
          <p:cNvGrpSpPr/>
          <p:nvPr/>
        </p:nvGrpSpPr>
        <p:grpSpPr>
          <a:xfrm>
            <a:off x="240554" y="1655944"/>
            <a:ext cx="8845361" cy="4202564"/>
            <a:chOff x="240554" y="1655944"/>
            <a:chExt cx="8845361" cy="4202564"/>
          </a:xfrm>
        </p:grpSpPr>
        <p:grpSp>
          <p:nvGrpSpPr>
            <p:cNvPr id="68" name="群組 67">
              <a:extLst>
                <a:ext uri="{FF2B5EF4-FFF2-40B4-BE49-F238E27FC236}">
                  <a16:creationId xmlns:a16="http://schemas.microsoft.com/office/drawing/2014/main" id="{9EF504A5-D02D-4585-B446-EBEC3D115F95}"/>
                </a:ext>
              </a:extLst>
            </p:cNvPr>
            <p:cNvGrpSpPr/>
            <p:nvPr/>
          </p:nvGrpSpPr>
          <p:grpSpPr>
            <a:xfrm>
              <a:off x="240554" y="1655944"/>
              <a:ext cx="8845361" cy="4202564"/>
              <a:chOff x="3149499" y="717550"/>
              <a:chExt cx="11468412" cy="5551488"/>
            </a:xfrm>
          </p:grpSpPr>
          <p:sp>
            <p:nvSpPr>
              <p:cNvPr id="10" name="Freeform 5">
                <a:extLst>
                  <a:ext uri="{FF2B5EF4-FFF2-40B4-BE49-F238E27FC236}">
                    <a16:creationId xmlns:a16="http://schemas.microsoft.com/office/drawing/2014/main" id="{FC3570BA-3169-4940-AA29-541CCCA165E3}"/>
                  </a:ext>
                </a:extLst>
              </p:cNvPr>
              <p:cNvSpPr>
                <a:spLocks/>
              </p:cNvSpPr>
              <p:nvPr/>
            </p:nvSpPr>
            <p:spPr bwMode="auto">
              <a:xfrm>
                <a:off x="8455025" y="717550"/>
                <a:ext cx="2722563" cy="2722563"/>
              </a:xfrm>
              <a:custGeom>
                <a:avLst/>
                <a:gdLst>
                  <a:gd name="T0" fmla="*/ 988 w 1715"/>
                  <a:gd name="T1" fmla="*/ 1715 h 1715"/>
                  <a:gd name="T2" fmla="*/ 0 w 1715"/>
                  <a:gd name="T3" fmla="*/ 1715 h 1715"/>
                  <a:gd name="T4" fmla="*/ 0 w 1715"/>
                  <a:gd name="T5" fmla="*/ 727 h 1715"/>
                  <a:gd name="T6" fmla="*/ 727 w 1715"/>
                  <a:gd name="T7" fmla="*/ 0 h 1715"/>
                  <a:gd name="T8" fmla="*/ 1715 w 1715"/>
                  <a:gd name="T9" fmla="*/ 986 h 1715"/>
                  <a:gd name="T10" fmla="*/ 988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988" y="1715"/>
                    </a:moveTo>
                    <a:lnTo>
                      <a:pt x="0" y="1715"/>
                    </a:lnTo>
                    <a:lnTo>
                      <a:pt x="0" y="727"/>
                    </a:lnTo>
                    <a:lnTo>
                      <a:pt x="727" y="0"/>
                    </a:lnTo>
                    <a:lnTo>
                      <a:pt x="1715" y="986"/>
                    </a:lnTo>
                    <a:lnTo>
                      <a:pt x="988" y="1715"/>
                    </a:lnTo>
                    <a:close/>
                  </a:path>
                </a:pathLst>
              </a:custGeom>
              <a:solidFill>
                <a:srgbClr val="F083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6">
                <a:extLst>
                  <a:ext uri="{FF2B5EF4-FFF2-40B4-BE49-F238E27FC236}">
                    <a16:creationId xmlns:a16="http://schemas.microsoft.com/office/drawing/2014/main" id="{298DC64B-D008-41DA-88BC-8B0EE6B73E18}"/>
                  </a:ext>
                </a:extLst>
              </p:cNvPr>
              <p:cNvSpPr>
                <a:spLocks/>
              </p:cNvSpPr>
              <p:nvPr/>
            </p:nvSpPr>
            <p:spPr bwMode="auto">
              <a:xfrm>
                <a:off x="8455025" y="717550"/>
                <a:ext cx="2722563" cy="2722563"/>
              </a:xfrm>
              <a:custGeom>
                <a:avLst/>
                <a:gdLst>
                  <a:gd name="T0" fmla="*/ 988 w 1715"/>
                  <a:gd name="T1" fmla="*/ 1715 h 1715"/>
                  <a:gd name="T2" fmla="*/ 0 w 1715"/>
                  <a:gd name="T3" fmla="*/ 1715 h 1715"/>
                  <a:gd name="T4" fmla="*/ 0 w 1715"/>
                  <a:gd name="T5" fmla="*/ 727 h 1715"/>
                  <a:gd name="T6" fmla="*/ 727 w 1715"/>
                  <a:gd name="T7" fmla="*/ 0 h 1715"/>
                  <a:gd name="T8" fmla="*/ 1715 w 1715"/>
                  <a:gd name="T9" fmla="*/ 986 h 1715"/>
                  <a:gd name="T10" fmla="*/ 988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988" y="1715"/>
                    </a:moveTo>
                    <a:lnTo>
                      <a:pt x="0" y="1715"/>
                    </a:lnTo>
                    <a:lnTo>
                      <a:pt x="0" y="727"/>
                    </a:lnTo>
                    <a:lnTo>
                      <a:pt x="727" y="0"/>
                    </a:lnTo>
                    <a:lnTo>
                      <a:pt x="1715" y="986"/>
                    </a:lnTo>
                    <a:lnTo>
                      <a:pt x="988" y="17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7">
                <a:extLst>
                  <a:ext uri="{FF2B5EF4-FFF2-40B4-BE49-F238E27FC236}">
                    <a16:creationId xmlns:a16="http://schemas.microsoft.com/office/drawing/2014/main" id="{5A7583B5-B9D4-40FD-BE0C-F649C3152135}"/>
                  </a:ext>
                </a:extLst>
              </p:cNvPr>
              <p:cNvSpPr>
                <a:spLocks/>
              </p:cNvSpPr>
              <p:nvPr/>
            </p:nvSpPr>
            <p:spPr bwMode="auto">
              <a:xfrm>
                <a:off x="5630863" y="3556000"/>
                <a:ext cx="2714625" cy="2713038"/>
              </a:xfrm>
              <a:custGeom>
                <a:avLst/>
                <a:gdLst>
                  <a:gd name="T0" fmla="*/ 1710 w 1710"/>
                  <a:gd name="T1" fmla="*/ 986 h 1709"/>
                  <a:gd name="T2" fmla="*/ 1710 w 1710"/>
                  <a:gd name="T3" fmla="*/ 0 h 1709"/>
                  <a:gd name="T4" fmla="*/ 722 w 1710"/>
                  <a:gd name="T5" fmla="*/ 0 h 1709"/>
                  <a:gd name="T6" fmla="*/ 0 w 1710"/>
                  <a:gd name="T7" fmla="*/ 722 h 1709"/>
                  <a:gd name="T8" fmla="*/ 988 w 1710"/>
                  <a:gd name="T9" fmla="*/ 1709 h 1709"/>
                  <a:gd name="T10" fmla="*/ 1710 w 1710"/>
                  <a:gd name="T11" fmla="*/ 986 h 1709"/>
                </a:gdLst>
                <a:ahLst/>
                <a:cxnLst>
                  <a:cxn ang="0">
                    <a:pos x="T0" y="T1"/>
                  </a:cxn>
                  <a:cxn ang="0">
                    <a:pos x="T2" y="T3"/>
                  </a:cxn>
                  <a:cxn ang="0">
                    <a:pos x="T4" y="T5"/>
                  </a:cxn>
                  <a:cxn ang="0">
                    <a:pos x="T6" y="T7"/>
                  </a:cxn>
                  <a:cxn ang="0">
                    <a:pos x="T8" y="T9"/>
                  </a:cxn>
                  <a:cxn ang="0">
                    <a:pos x="T10" y="T11"/>
                  </a:cxn>
                </a:cxnLst>
                <a:rect l="0" t="0" r="r" b="b"/>
                <a:pathLst>
                  <a:path w="1710" h="1709">
                    <a:moveTo>
                      <a:pt x="1710" y="986"/>
                    </a:moveTo>
                    <a:lnTo>
                      <a:pt x="1710" y="0"/>
                    </a:lnTo>
                    <a:lnTo>
                      <a:pt x="722" y="0"/>
                    </a:lnTo>
                    <a:lnTo>
                      <a:pt x="0" y="722"/>
                    </a:lnTo>
                    <a:lnTo>
                      <a:pt x="988" y="1709"/>
                    </a:lnTo>
                    <a:lnTo>
                      <a:pt x="1710" y="986"/>
                    </a:lnTo>
                    <a:close/>
                  </a:path>
                </a:pathLst>
              </a:custGeom>
              <a:solidFill>
                <a:srgbClr val="47B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8">
                <a:extLst>
                  <a:ext uri="{FF2B5EF4-FFF2-40B4-BE49-F238E27FC236}">
                    <a16:creationId xmlns:a16="http://schemas.microsoft.com/office/drawing/2014/main" id="{03D9221F-F861-4A06-A919-AAE776B2B79A}"/>
                  </a:ext>
                </a:extLst>
              </p:cNvPr>
              <p:cNvSpPr>
                <a:spLocks/>
              </p:cNvSpPr>
              <p:nvPr/>
            </p:nvSpPr>
            <p:spPr bwMode="auto">
              <a:xfrm>
                <a:off x="5630863" y="3556000"/>
                <a:ext cx="2714625" cy="2713038"/>
              </a:xfrm>
              <a:custGeom>
                <a:avLst/>
                <a:gdLst>
                  <a:gd name="T0" fmla="*/ 1710 w 1710"/>
                  <a:gd name="T1" fmla="*/ 986 h 1709"/>
                  <a:gd name="T2" fmla="*/ 1710 w 1710"/>
                  <a:gd name="T3" fmla="*/ 0 h 1709"/>
                  <a:gd name="T4" fmla="*/ 722 w 1710"/>
                  <a:gd name="T5" fmla="*/ 0 h 1709"/>
                  <a:gd name="T6" fmla="*/ 0 w 1710"/>
                  <a:gd name="T7" fmla="*/ 722 h 1709"/>
                  <a:gd name="T8" fmla="*/ 988 w 1710"/>
                  <a:gd name="T9" fmla="*/ 1709 h 1709"/>
                  <a:gd name="T10" fmla="*/ 1710 w 1710"/>
                  <a:gd name="T11" fmla="*/ 986 h 1709"/>
                </a:gdLst>
                <a:ahLst/>
                <a:cxnLst>
                  <a:cxn ang="0">
                    <a:pos x="T0" y="T1"/>
                  </a:cxn>
                  <a:cxn ang="0">
                    <a:pos x="T2" y="T3"/>
                  </a:cxn>
                  <a:cxn ang="0">
                    <a:pos x="T4" y="T5"/>
                  </a:cxn>
                  <a:cxn ang="0">
                    <a:pos x="T6" y="T7"/>
                  </a:cxn>
                  <a:cxn ang="0">
                    <a:pos x="T8" y="T9"/>
                  </a:cxn>
                  <a:cxn ang="0">
                    <a:pos x="T10" y="T11"/>
                  </a:cxn>
                </a:cxnLst>
                <a:rect l="0" t="0" r="r" b="b"/>
                <a:pathLst>
                  <a:path w="1710" h="1709">
                    <a:moveTo>
                      <a:pt x="1710" y="986"/>
                    </a:moveTo>
                    <a:lnTo>
                      <a:pt x="1710" y="0"/>
                    </a:lnTo>
                    <a:lnTo>
                      <a:pt x="722" y="0"/>
                    </a:lnTo>
                    <a:lnTo>
                      <a:pt x="0" y="722"/>
                    </a:lnTo>
                    <a:lnTo>
                      <a:pt x="988" y="1709"/>
                    </a:lnTo>
                    <a:lnTo>
                      <a:pt x="1710" y="9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9">
                <a:extLst>
                  <a:ext uri="{FF2B5EF4-FFF2-40B4-BE49-F238E27FC236}">
                    <a16:creationId xmlns:a16="http://schemas.microsoft.com/office/drawing/2014/main" id="{649F1754-7DD2-4B29-B72E-45D3CC6DDAF5}"/>
                  </a:ext>
                </a:extLst>
              </p:cNvPr>
              <p:cNvSpPr>
                <a:spLocks/>
              </p:cNvSpPr>
              <p:nvPr/>
            </p:nvSpPr>
            <p:spPr bwMode="auto">
              <a:xfrm>
                <a:off x="8453438" y="3556000"/>
                <a:ext cx="2713038" cy="2713038"/>
              </a:xfrm>
              <a:custGeom>
                <a:avLst/>
                <a:gdLst>
                  <a:gd name="T0" fmla="*/ 0 w 1709"/>
                  <a:gd name="T1" fmla="*/ 986 h 1709"/>
                  <a:gd name="T2" fmla="*/ 0 w 1709"/>
                  <a:gd name="T3" fmla="*/ 0 h 1709"/>
                  <a:gd name="T4" fmla="*/ 987 w 1709"/>
                  <a:gd name="T5" fmla="*/ 0 h 1709"/>
                  <a:gd name="T6" fmla="*/ 1709 w 1709"/>
                  <a:gd name="T7" fmla="*/ 722 h 1709"/>
                  <a:gd name="T8" fmla="*/ 721 w 1709"/>
                  <a:gd name="T9" fmla="*/ 1709 h 1709"/>
                  <a:gd name="T10" fmla="*/ 0 w 1709"/>
                  <a:gd name="T11" fmla="*/ 986 h 1709"/>
                </a:gdLst>
                <a:ahLst/>
                <a:cxnLst>
                  <a:cxn ang="0">
                    <a:pos x="T0" y="T1"/>
                  </a:cxn>
                  <a:cxn ang="0">
                    <a:pos x="T2" y="T3"/>
                  </a:cxn>
                  <a:cxn ang="0">
                    <a:pos x="T4" y="T5"/>
                  </a:cxn>
                  <a:cxn ang="0">
                    <a:pos x="T6" y="T7"/>
                  </a:cxn>
                  <a:cxn ang="0">
                    <a:pos x="T8" y="T9"/>
                  </a:cxn>
                  <a:cxn ang="0">
                    <a:pos x="T10" y="T11"/>
                  </a:cxn>
                </a:cxnLst>
                <a:rect l="0" t="0" r="r" b="b"/>
                <a:pathLst>
                  <a:path w="1709" h="1709">
                    <a:moveTo>
                      <a:pt x="0" y="986"/>
                    </a:moveTo>
                    <a:lnTo>
                      <a:pt x="0" y="0"/>
                    </a:lnTo>
                    <a:lnTo>
                      <a:pt x="987" y="0"/>
                    </a:lnTo>
                    <a:lnTo>
                      <a:pt x="1709" y="722"/>
                    </a:lnTo>
                    <a:lnTo>
                      <a:pt x="721" y="1709"/>
                    </a:lnTo>
                    <a:lnTo>
                      <a:pt x="0" y="986"/>
                    </a:lnTo>
                    <a:close/>
                  </a:path>
                </a:pathLst>
              </a:custGeom>
              <a:solidFill>
                <a:srgbClr val="005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0">
                <a:extLst>
                  <a:ext uri="{FF2B5EF4-FFF2-40B4-BE49-F238E27FC236}">
                    <a16:creationId xmlns:a16="http://schemas.microsoft.com/office/drawing/2014/main" id="{B815904D-CA6D-4345-A224-8F67DE1CE2E6}"/>
                  </a:ext>
                </a:extLst>
              </p:cNvPr>
              <p:cNvSpPr>
                <a:spLocks/>
              </p:cNvSpPr>
              <p:nvPr/>
            </p:nvSpPr>
            <p:spPr bwMode="auto">
              <a:xfrm>
                <a:off x="8453438" y="3556000"/>
                <a:ext cx="2713038" cy="2713038"/>
              </a:xfrm>
              <a:custGeom>
                <a:avLst/>
                <a:gdLst>
                  <a:gd name="T0" fmla="*/ 0 w 1709"/>
                  <a:gd name="T1" fmla="*/ 986 h 1709"/>
                  <a:gd name="T2" fmla="*/ 0 w 1709"/>
                  <a:gd name="T3" fmla="*/ 0 h 1709"/>
                  <a:gd name="T4" fmla="*/ 987 w 1709"/>
                  <a:gd name="T5" fmla="*/ 0 h 1709"/>
                  <a:gd name="T6" fmla="*/ 1709 w 1709"/>
                  <a:gd name="T7" fmla="*/ 722 h 1709"/>
                  <a:gd name="T8" fmla="*/ 721 w 1709"/>
                  <a:gd name="T9" fmla="*/ 1709 h 1709"/>
                  <a:gd name="T10" fmla="*/ 0 w 1709"/>
                  <a:gd name="T11" fmla="*/ 986 h 1709"/>
                </a:gdLst>
                <a:ahLst/>
                <a:cxnLst>
                  <a:cxn ang="0">
                    <a:pos x="T0" y="T1"/>
                  </a:cxn>
                  <a:cxn ang="0">
                    <a:pos x="T2" y="T3"/>
                  </a:cxn>
                  <a:cxn ang="0">
                    <a:pos x="T4" y="T5"/>
                  </a:cxn>
                  <a:cxn ang="0">
                    <a:pos x="T6" y="T7"/>
                  </a:cxn>
                  <a:cxn ang="0">
                    <a:pos x="T8" y="T9"/>
                  </a:cxn>
                  <a:cxn ang="0">
                    <a:pos x="T10" y="T11"/>
                  </a:cxn>
                </a:cxnLst>
                <a:rect l="0" t="0" r="r" b="b"/>
                <a:pathLst>
                  <a:path w="1709" h="1709">
                    <a:moveTo>
                      <a:pt x="0" y="986"/>
                    </a:moveTo>
                    <a:lnTo>
                      <a:pt x="0" y="0"/>
                    </a:lnTo>
                    <a:lnTo>
                      <a:pt x="987" y="0"/>
                    </a:lnTo>
                    <a:lnTo>
                      <a:pt x="1709" y="722"/>
                    </a:lnTo>
                    <a:lnTo>
                      <a:pt x="721" y="1709"/>
                    </a:lnTo>
                    <a:lnTo>
                      <a:pt x="0" y="9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
                <a:extLst>
                  <a:ext uri="{FF2B5EF4-FFF2-40B4-BE49-F238E27FC236}">
                    <a16:creationId xmlns:a16="http://schemas.microsoft.com/office/drawing/2014/main" id="{267BBE17-A216-4A96-8A41-77478D991515}"/>
                  </a:ext>
                </a:extLst>
              </p:cNvPr>
              <p:cNvSpPr>
                <a:spLocks/>
              </p:cNvSpPr>
              <p:nvPr/>
            </p:nvSpPr>
            <p:spPr bwMode="auto">
              <a:xfrm>
                <a:off x="5622925" y="717550"/>
                <a:ext cx="2722563" cy="2722563"/>
              </a:xfrm>
              <a:custGeom>
                <a:avLst/>
                <a:gdLst>
                  <a:gd name="T0" fmla="*/ 727 w 1715"/>
                  <a:gd name="T1" fmla="*/ 1715 h 1715"/>
                  <a:gd name="T2" fmla="*/ 1715 w 1715"/>
                  <a:gd name="T3" fmla="*/ 1715 h 1715"/>
                  <a:gd name="T4" fmla="*/ 1715 w 1715"/>
                  <a:gd name="T5" fmla="*/ 727 h 1715"/>
                  <a:gd name="T6" fmla="*/ 988 w 1715"/>
                  <a:gd name="T7" fmla="*/ 0 h 1715"/>
                  <a:gd name="T8" fmla="*/ 0 w 1715"/>
                  <a:gd name="T9" fmla="*/ 986 h 1715"/>
                  <a:gd name="T10" fmla="*/ 727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727" y="1715"/>
                    </a:moveTo>
                    <a:lnTo>
                      <a:pt x="1715" y="1715"/>
                    </a:lnTo>
                    <a:lnTo>
                      <a:pt x="1715" y="727"/>
                    </a:lnTo>
                    <a:lnTo>
                      <a:pt x="988" y="0"/>
                    </a:lnTo>
                    <a:lnTo>
                      <a:pt x="0" y="986"/>
                    </a:lnTo>
                    <a:lnTo>
                      <a:pt x="727" y="1715"/>
                    </a:lnTo>
                    <a:close/>
                  </a:path>
                </a:pathLst>
              </a:custGeom>
              <a:solidFill>
                <a:srgbClr val="9DC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2">
                <a:extLst>
                  <a:ext uri="{FF2B5EF4-FFF2-40B4-BE49-F238E27FC236}">
                    <a16:creationId xmlns:a16="http://schemas.microsoft.com/office/drawing/2014/main" id="{C5BD4D4C-2AD7-463C-923E-83E61715F1F4}"/>
                  </a:ext>
                </a:extLst>
              </p:cNvPr>
              <p:cNvSpPr>
                <a:spLocks/>
              </p:cNvSpPr>
              <p:nvPr/>
            </p:nvSpPr>
            <p:spPr bwMode="auto">
              <a:xfrm>
                <a:off x="5622925" y="717550"/>
                <a:ext cx="2722563" cy="2722563"/>
              </a:xfrm>
              <a:custGeom>
                <a:avLst/>
                <a:gdLst>
                  <a:gd name="T0" fmla="*/ 727 w 1715"/>
                  <a:gd name="T1" fmla="*/ 1715 h 1715"/>
                  <a:gd name="T2" fmla="*/ 1715 w 1715"/>
                  <a:gd name="T3" fmla="*/ 1715 h 1715"/>
                  <a:gd name="T4" fmla="*/ 1715 w 1715"/>
                  <a:gd name="T5" fmla="*/ 727 h 1715"/>
                  <a:gd name="T6" fmla="*/ 988 w 1715"/>
                  <a:gd name="T7" fmla="*/ 0 h 1715"/>
                  <a:gd name="T8" fmla="*/ 0 w 1715"/>
                  <a:gd name="T9" fmla="*/ 986 h 1715"/>
                  <a:gd name="T10" fmla="*/ 727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727" y="1715"/>
                    </a:moveTo>
                    <a:lnTo>
                      <a:pt x="1715" y="1715"/>
                    </a:lnTo>
                    <a:lnTo>
                      <a:pt x="1715" y="727"/>
                    </a:lnTo>
                    <a:lnTo>
                      <a:pt x="988" y="0"/>
                    </a:lnTo>
                    <a:lnTo>
                      <a:pt x="0" y="986"/>
                    </a:lnTo>
                    <a:lnTo>
                      <a:pt x="727" y="17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Oval 17">
                <a:extLst>
                  <a:ext uri="{FF2B5EF4-FFF2-40B4-BE49-F238E27FC236}">
                    <a16:creationId xmlns:a16="http://schemas.microsoft.com/office/drawing/2014/main" id="{E4426355-B220-4909-A74D-4B05AFA7A928}"/>
                  </a:ext>
                </a:extLst>
              </p:cNvPr>
              <p:cNvSpPr>
                <a:spLocks noChangeArrowheads="1"/>
              </p:cNvSpPr>
              <p:nvPr/>
            </p:nvSpPr>
            <p:spPr bwMode="auto">
              <a:xfrm>
                <a:off x="7235825" y="2328863"/>
                <a:ext cx="2328863" cy="2328863"/>
              </a:xfrm>
              <a:prstGeom prst="ellipse">
                <a:avLst/>
              </a:prstGeom>
              <a:solidFill>
                <a:srgbClr val="F8F4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8">
                <a:extLst>
                  <a:ext uri="{FF2B5EF4-FFF2-40B4-BE49-F238E27FC236}">
                    <a16:creationId xmlns:a16="http://schemas.microsoft.com/office/drawing/2014/main" id="{97B1E5D6-1839-4999-93D1-E22B026C577C}"/>
                  </a:ext>
                </a:extLst>
              </p:cNvPr>
              <p:cNvSpPr>
                <a:spLocks/>
              </p:cNvSpPr>
              <p:nvPr/>
            </p:nvSpPr>
            <p:spPr bwMode="auto">
              <a:xfrm>
                <a:off x="4378874" y="4317198"/>
                <a:ext cx="1274763" cy="273050"/>
              </a:xfrm>
              <a:custGeom>
                <a:avLst/>
                <a:gdLst>
                  <a:gd name="T0" fmla="*/ 798 w 803"/>
                  <a:gd name="T1" fmla="*/ 172 h 172"/>
                  <a:gd name="T2" fmla="*/ 595 w 803"/>
                  <a:gd name="T3" fmla="*/ 7 h 172"/>
                  <a:gd name="T4" fmla="*/ 0 w 803"/>
                  <a:gd name="T5" fmla="*/ 7 h 172"/>
                  <a:gd name="T6" fmla="*/ 0 w 803"/>
                  <a:gd name="T7" fmla="*/ 0 h 172"/>
                  <a:gd name="T8" fmla="*/ 598 w 803"/>
                  <a:gd name="T9" fmla="*/ 0 h 172"/>
                  <a:gd name="T10" fmla="*/ 803 w 803"/>
                  <a:gd name="T11" fmla="*/ 167 h 172"/>
                  <a:gd name="T12" fmla="*/ 798 w 80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803" h="172">
                    <a:moveTo>
                      <a:pt x="798" y="172"/>
                    </a:moveTo>
                    <a:lnTo>
                      <a:pt x="595" y="7"/>
                    </a:lnTo>
                    <a:lnTo>
                      <a:pt x="0" y="7"/>
                    </a:lnTo>
                    <a:lnTo>
                      <a:pt x="0" y="0"/>
                    </a:lnTo>
                    <a:lnTo>
                      <a:pt x="598" y="0"/>
                    </a:lnTo>
                    <a:lnTo>
                      <a:pt x="803" y="167"/>
                    </a:lnTo>
                    <a:lnTo>
                      <a:pt x="798" y="172"/>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
                <a:extLst>
                  <a:ext uri="{FF2B5EF4-FFF2-40B4-BE49-F238E27FC236}">
                    <a16:creationId xmlns:a16="http://schemas.microsoft.com/office/drawing/2014/main" id="{22BBF090-4906-429D-B468-E5C8A8BCE498}"/>
                  </a:ext>
                </a:extLst>
              </p:cNvPr>
              <p:cNvSpPr>
                <a:spLocks/>
              </p:cNvSpPr>
              <p:nvPr/>
            </p:nvSpPr>
            <p:spPr bwMode="auto">
              <a:xfrm>
                <a:off x="9893412" y="5730004"/>
                <a:ext cx="1247776" cy="276225"/>
              </a:xfrm>
              <a:custGeom>
                <a:avLst/>
                <a:gdLst>
                  <a:gd name="T0" fmla="*/ 781 w 786"/>
                  <a:gd name="T1" fmla="*/ 0 h 174"/>
                  <a:gd name="T2" fmla="*/ 580 w 786"/>
                  <a:gd name="T3" fmla="*/ 165 h 174"/>
                  <a:gd name="T4" fmla="*/ 0 w 786"/>
                  <a:gd name="T5" fmla="*/ 165 h 174"/>
                  <a:gd name="T6" fmla="*/ 0 w 786"/>
                  <a:gd name="T7" fmla="*/ 174 h 174"/>
                  <a:gd name="T8" fmla="*/ 583 w 786"/>
                  <a:gd name="T9" fmla="*/ 174 h 174"/>
                  <a:gd name="T10" fmla="*/ 786 w 786"/>
                  <a:gd name="T11" fmla="*/ 5 h 174"/>
                  <a:gd name="T12" fmla="*/ 781 w 786"/>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786" h="174">
                    <a:moveTo>
                      <a:pt x="781" y="0"/>
                    </a:moveTo>
                    <a:lnTo>
                      <a:pt x="580" y="165"/>
                    </a:lnTo>
                    <a:lnTo>
                      <a:pt x="0" y="165"/>
                    </a:lnTo>
                    <a:lnTo>
                      <a:pt x="0" y="174"/>
                    </a:lnTo>
                    <a:lnTo>
                      <a:pt x="583" y="174"/>
                    </a:lnTo>
                    <a:lnTo>
                      <a:pt x="786" y="5"/>
                    </a:lnTo>
                    <a:lnTo>
                      <a:pt x="781" y="0"/>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3" name="Freeform 22">
                <a:extLst>
                  <a:ext uri="{FF2B5EF4-FFF2-40B4-BE49-F238E27FC236}">
                    <a16:creationId xmlns:a16="http://schemas.microsoft.com/office/drawing/2014/main" id="{6053A071-E8E0-4F0D-BB03-E200F361CB79}"/>
                  </a:ext>
                </a:extLst>
              </p:cNvPr>
              <p:cNvSpPr>
                <a:spLocks/>
              </p:cNvSpPr>
              <p:nvPr/>
            </p:nvSpPr>
            <p:spPr bwMode="auto">
              <a:xfrm flipV="1">
                <a:off x="10754944" y="1559569"/>
                <a:ext cx="1282700" cy="276225"/>
              </a:xfrm>
              <a:custGeom>
                <a:avLst/>
                <a:gdLst>
                  <a:gd name="T0" fmla="*/ 5 w 808"/>
                  <a:gd name="T1" fmla="*/ 0 h 174"/>
                  <a:gd name="T2" fmla="*/ 208 w 808"/>
                  <a:gd name="T3" fmla="*/ 166 h 174"/>
                  <a:gd name="T4" fmla="*/ 808 w 808"/>
                  <a:gd name="T5" fmla="*/ 166 h 174"/>
                  <a:gd name="T6" fmla="*/ 808 w 808"/>
                  <a:gd name="T7" fmla="*/ 174 h 174"/>
                  <a:gd name="T8" fmla="*/ 205 w 808"/>
                  <a:gd name="T9" fmla="*/ 174 h 174"/>
                  <a:gd name="T10" fmla="*/ 0 w 808"/>
                  <a:gd name="T11" fmla="*/ 7 h 174"/>
                  <a:gd name="T12" fmla="*/ 5 w 808"/>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808" h="174">
                    <a:moveTo>
                      <a:pt x="5" y="0"/>
                    </a:moveTo>
                    <a:lnTo>
                      <a:pt x="208" y="166"/>
                    </a:lnTo>
                    <a:lnTo>
                      <a:pt x="808" y="166"/>
                    </a:lnTo>
                    <a:lnTo>
                      <a:pt x="808" y="174"/>
                    </a:lnTo>
                    <a:lnTo>
                      <a:pt x="205" y="174"/>
                    </a:lnTo>
                    <a:lnTo>
                      <a:pt x="0" y="7"/>
                    </a:lnTo>
                    <a:lnTo>
                      <a:pt x="5" y="0"/>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3">
                <a:extLst>
                  <a:ext uri="{FF2B5EF4-FFF2-40B4-BE49-F238E27FC236}">
                    <a16:creationId xmlns:a16="http://schemas.microsoft.com/office/drawing/2014/main" id="{70322A85-BDF1-4C7D-AA69-DC6DEAB2E365}"/>
                  </a:ext>
                </a:extLst>
              </p:cNvPr>
              <p:cNvSpPr>
                <a:spLocks/>
              </p:cNvSpPr>
              <p:nvPr/>
            </p:nvSpPr>
            <p:spPr bwMode="auto">
              <a:xfrm>
                <a:off x="10433050" y="3217863"/>
                <a:ext cx="49213" cy="49213"/>
              </a:xfrm>
              <a:custGeom>
                <a:avLst/>
                <a:gdLst>
                  <a:gd name="T0" fmla="*/ 4 w 19"/>
                  <a:gd name="T1" fmla="*/ 16 h 19"/>
                  <a:gd name="T2" fmla="*/ 4 w 19"/>
                  <a:gd name="T3" fmla="*/ 3 h 19"/>
                  <a:gd name="T4" fmla="*/ 16 w 19"/>
                  <a:gd name="T5" fmla="*/ 3 h 19"/>
                  <a:gd name="T6" fmla="*/ 16 w 19"/>
                  <a:gd name="T7" fmla="*/ 16 h 19"/>
                  <a:gd name="T8" fmla="*/ 4 w 19"/>
                  <a:gd name="T9" fmla="*/ 16 h 19"/>
                </a:gdLst>
                <a:ahLst/>
                <a:cxnLst>
                  <a:cxn ang="0">
                    <a:pos x="T0" y="T1"/>
                  </a:cxn>
                  <a:cxn ang="0">
                    <a:pos x="T2" y="T3"/>
                  </a:cxn>
                  <a:cxn ang="0">
                    <a:pos x="T4" y="T5"/>
                  </a:cxn>
                  <a:cxn ang="0">
                    <a:pos x="T6" y="T7"/>
                  </a:cxn>
                  <a:cxn ang="0">
                    <a:pos x="T8" y="T9"/>
                  </a:cxn>
                </a:cxnLst>
                <a:rect l="0" t="0" r="r" b="b"/>
                <a:pathLst>
                  <a:path w="19" h="19">
                    <a:moveTo>
                      <a:pt x="4" y="16"/>
                    </a:moveTo>
                    <a:cubicBezTo>
                      <a:pt x="0" y="12"/>
                      <a:pt x="0" y="7"/>
                      <a:pt x="4" y="3"/>
                    </a:cubicBezTo>
                    <a:cubicBezTo>
                      <a:pt x="7" y="0"/>
                      <a:pt x="12" y="0"/>
                      <a:pt x="16" y="3"/>
                    </a:cubicBezTo>
                    <a:cubicBezTo>
                      <a:pt x="19" y="7"/>
                      <a:pt x="19" y="12"/>
                      <a:pt x="16" y="16"/>
                    </a:cubicBezTo>
                    <a:cubicBezTo>
                      <a:pt x="12" y="19"/>
                      <a:pt x="7" y="19"/>
                      <a:pt x="4" y="16"/>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F9B0EC2B-3886-4330-AB0A-028D97F4B1B8}"/>
                  </a:ext>
                </a:extLst>
              </p:cNvPr>
              <p:cNvSpPr>
                <a:spLocks/>
              </p:cNvSpPr>
              <p:nvPr/>
            </p:nvSpPr>
            <p:spPr bwMode="auto">
              <a:xfrm flipH="1">
                <a:off x="5050177" y="1291656"/>
                <a:ext cx="1271588" cy="274638"/>
              </a:xfrm>
              <a:custGeom>
                <a:avLst/>
                <a:gdLst>
                  <a:gd name="T0" fmla="*/ 5 w 801"/>
                  <a:gd name="T1" fmla="*/ 173 h 173"/>
                  <a:gd name="T2" fmla="*/ 208 w 801"/>
                  <a:gd name="T3" fmla="*/ 6 h 173"/>
                  <a:gd name="T4" fmla="*/ 801 w 801"/>
                  <a:gd name="T5" fmla="*/ 6 h 173"/>
                  <a:gd name="T6" fmla="*/ 801 w 801"/>
                  <a:gd name="T7" fmla="*/ 0 h 173"/>
                  <a:gd name="T8" fmla="*/ 205 w 801"/>
                  <a:gd name="T9" fmla="*/ 0 h 173"/>
                  <a:gd name="T10" fmla="*/ 0 w 801"/>
                  <a:gd name="T11" fmla="*/ 167 h 173"/>
                  <a:gd name="T12" fmla="*/ 5 w 8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801" h="173">
                    <a:moveTo>
                      <a:pt x="5" y="173"/>
                    </a:moveTo>
                    <a:lnTo>
                      <a:pt x="208" y="6"/>
                    </a:lnTo>
                    <a:lnTo>
                      <a:pt x="801" y="6"/>
                    </a:lnTo>
                    <a:lnTo>
                      <a:pt x="801" y="0"/>
                    </a:lnTo>
                    <a:lnTo>
                      <a:pt x="205" y="0"/>
                    </a:lnTo>
                    <a:lnTo>
                      <a:pt x="0" y="167"/>
                    </a:lnTo>
                    <a:lnTo>
                      <a:pt x="5" y="173"/>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7" name="组合 85">
                <a:extLst>
                  <a:ext uri="{FF2B5EF4-FFF2-40B4-BE49-F238E27FC236}">
                    <a16:creationId xmlns:a16="http://schemas.microsoft.com/office/drawing/2014/main" id="{A2575329-05E9-4A7D-8BA2-05AD268A0287}"/>
                  </a:ext>
                </a:extLst>
              </p:cNvPr>
              <p:cNvGrpSpPr/>
              <p:nvPr/>
            </p:nvGrpSpPr>
            <p:grpSpPr>
              <a:xfrm>
                <a:off x="9388400" y="1391577"/>
                <a:ext cx="541490" cy="452172"/>
                <a:chOff x="9478963" y="1489075"/>
                <a:chExt cx="307975" cy="257176"/>
              </a:xfrm>
            </p:grpSpPr>
            <p:sp>
              <p:nvSpPr>
                <p:cNvPr id="28" name="Freeform 26">
                  <a:extLst>
                    <a:ext uri="{FF2B5EF4-FFF2-40B4-BE49-F238E27FC236}">
                      <a16:creationId xmlns:a16="http://schemas.microsoft.com/office/drawing/2014/main" id="{047E3C64-75A9-441B-AB3C-08458B103CFE}"/>
                    </a:ext>
                  </a:extLst>
                </p:cNvPr>
                <p:cNvSpPr>
                  <a:spLocks/>
                </p:cNvSpPr>
                <p:nvPr/>
              </p:nvSpPr>
              <p:spPr bwMode="auto">
                <a:xfrm>
                  <a:off x="9478963" y="1706563"/>
                  <a:ext cx="307975" cy="39688"/>
                </a:xfrm>
                <a:custGeom>
                  <a:avLst/>
                  <a:gdLst>
                    <a:gd name="T0" fmla="*/ 118 w 118"/>
                    <a:gd name="T1" fmla="*/ 7 h 15"/>
                    <a:gd name="T2" fmla="*/ 110 w 118"/>
                    <a:gd name="T3" fmla="*/ 15 h 15"/>
                    <a:gd name="T4" fmla="*/ 7 w 118"/>
                    <a:gd name="T5" fmla="*/ 15 h 15"/>
                    <a:gd name="T6" fmla="*/ 0 w 118"/>
                    <a:gd name="T7" fmla="*/ 7 h 15"/>
                    <a:gd name="T8" fmla="*/ 7 w 118"/>
                    <a:gd name="T9" fmla="*/ 0 h 15"/>
                    <a:gd name="T10" fmla="*/ 110 w 118"/>
                    <a:gd name="T11" fmla="*/ 0 h 15"/>
                    <a:gd name="T12" fmla="*/ 118 w 118"/>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7">
                  <a:extLst>
                    <a:ext uri="{FF2B5EF4-FFF2-40B4-BE49-F238E27FC236}">
                      <a16:creationId xmlns:a16="http://schemas.microsoft.com/office/drawing/2014/main" id="{FD1C3E8B-5947-4EB8-B017-7E84BF3CD232}"/>
                    </a:ext>
                  </a:extLst>
                </p:cNvPr>
                <p:cNvSpPr>
                  <a:spLocks/>
                </p:cNvSpPr>
                <p:nvPr/>
              </p:nvSpPr>
              <p:spPr bwMode="auto">
                <a:xfrm>
                  <a:off x="9504363" y="1562100"/>
                  <a:ext cx="41275"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8">
                  <a:extLst>
                    <a:ext uri="{FF2B5EF4-FFF2-40B4-BE49-F238E27FC236}">
                      <a16:creationId xmlns:a16="http://schemas.microsoft.com/office/drawing/2014/main" id="{632906F3-EF89-48D5-B978-B38B1A97C14B}"/>
                    </a:ext>
                  </a:extLst>
                </p:cNvPr>
                <p:cNvSpPr>
                  <a:spLocks/>
                </p:cNvSpPr>
                <p:nvPr/>
              </p:nvSpPr>
              <p:spPr bwMode="auto">
                <a:xfrm>
                  <a:off x="9577388" y="1525588"/>
                  <a:ext cx="42863" cy="160338"/>
                </a:xfrm>
                <a:custGeom>
                  <a:avLst/>
                  <a:gdLst>
                    <a:gd name="T0" fmla="*/ 8 w 16"/>
                    <a:gd name="T1" fmla="*/ 61 h 61"/>
                    <a:gd name="T2" fmla="*/ 0 w 16"/>
                    <a:gd name="T3" fmla="*/ 53 h 61"/>
                    <a:gd name="T4" fmla="*/ 0 w 16"/>
                    <a:gd name="T5" fmla="*/ 8 h 61"/>
                    <a:gd name="T6" fmla="*/ 8 w 16"/>
                    <a:gd name="T7" fmla="*/ 0 h 61"/>
                    <a:gd name="T8" fmla="*/ 16 w 16"/>
                    <a:gd name="T9" fmla="*/ 8 h 61"/>
                    <a:gd name="T10" fmla="*/ 16 w 16"/>
                    <a:gd name="T11" fmla="*/ 53 h 61"/>
                    <a:gd name="T12" fmla="*/ 8 w 1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9">
                  <a:extLst>
                    <a:ext uri="{FF2B5EF4-FFF2-40B4-BE49-F238E27FC236}">
                      <a16:creationId xmlns:a16="http://schemas.microsoft.com/office/drawing/2014/main" id="{208113D3-96D8-44BF-9C6D-35E3436F4142}"/>
                    </a:ext>
                  </a:extLst>
                </p:cNvPr>
                <p:cNvSpPr>
                  <a:spLocks/>
                </p:cNvSpPr>
                <p:nvPr/>
              </p:nvSpPr>
              <p:spPr bwMode="auto">
                <a:xfrm>
                  <a:off x="9652000" y="1489075"/>
                  <a:ext cx="38100" cy="196850"/>
                </a:xfrm>
                <a:custGeom>
                  <a:avLst/>
                  <a:gdLst>
                    <a:gd name="T0" fmla="*/ 8 w 15"/>
                    <a:gd name="T1" fmla="*/ 75 h 75"/>
                    <a:gd name="T2" fmla="*/ 0 w 15"/>
                    <a:gd name="T3" fmla="*/ 67 h 75"/>
                    <a:gd name="T4" fmla="*/ 0 w 15"/>
                    <a:gd name="T5" fmla="*/ 8 h 75"/>
                    <a:gd name="T6" fmla="*/ 8 w 15"/>
                    <a:gd name="T7" fmla="*/ 0 h 75"/>
                    <a:gd name="T8" fmla="*/ 15 w 15"/>
                    <a:gd name="T9" fmla="*/ 8 h 75"/>
                    <a:gd name="T10" fmla="*/ 15 w 15"/>
                    <a:gd name="T11" fmla="*/ 67 h 75"/>
                    <a:gd name="T12" fmla="*/ 8 w 15"/>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0">
                  <a:extLst>
                    <a:ext uri="{FF2B5EF4-FFF2-40B4-BE49-F238E27FC236}">
                      <a16:creationId xmlns:a16="http://schemas.microsoft.com/office/drawing/2014/main" id="{8B742D03-A08F-42E4-98E5-7FEDA24FA828}"/>
                    </a:ext>
                  </a:extLst>
                </p:cNvPr>
                <p:cNvSpPr>
                  <a:spLocks/>
                </p:cNvSpPr>
                <p:nvPr/>
              </p:nvSpPr>
              <p:spPr bwMode="auto">
                <a:xfrm>
                  <a:off x="9725025" y="1498600"/>
                  <a:ext cx="39688" cy="187325"/>
                </a:xfrm>
                <a:custGeom>
                  <a:avLst/>
                  <a:gdLst>
                    <a:gd name="T0" fmla="*/ 7 w 15"/>
                    <a:gd name="T1" fmla="*/ 71 h 71"/>
                    <a:gd name="T2" fmla="*/ 0 w 15"/>
                    <a:gd name="T3" fmla="*/ 63 h 71"/>
                    <a:gd name="T4" fmla="*/ 0 w 15"/>
                    <a:gd name="T5" fmla="*/ 8 h 71"/>
                    <a:gd name="T6" fmla="*/ 7 w 15"/>
                    <a:gd name="T7" fmla="*/ 0 h 71"/>
                    <a:gd name="T8" fmla="*/ 15 w 15"/>
                    <a:gd name="T9" fmla="*/ 8 h 71"/>
                    <a:gd name="T10" fmla="*/ 15 w 15"/>
                    <a:gd name="T11" fmla="*/ 63 h 71"/>
                    <a:gd name="T12" fmla="*/ 7 w 15"/>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3" name="组合 84">
                <a:extLst>
                  <a:ext uri="{FF2B5EF4-FFF2-40B4-BE49-F238E27FC236}">
                    <a16:creationId xmlns:a16="http://schemas.microsoft.com/office/drawing/2014/main" id="{829F0D79-3466-4D09-A5B1-78B1EA3CD728}"/>
                  </a:ext>
                </a:extLst>
              </p:cNvPr>
              <p:cNvGrpSpPr/>
              <p:nvPr/>
            </p:nvGrpSpPr>
            <p:grpSpPr>
              <a:xfrm>
                <a:off x="6829109" y="1319920"/>
                <a:ext cx="583246" cy="528812"/>
                <a:chOff x="6942138" y="1422400"/>
                <a:chExt cx="357188" cy="323851"/>
              </a:xfrm>
            </p:grpSpPr>
            <p:sp>
              <p:nvSpPr>
                <p:cNvPr id="34" name="Freeform 31">
                  <a:extLst>
                    <a:ext uri="{FF2B5EF4-FFF2-40B4-BE49-F238E27FC236}">
                      <a16:creationId xmlns:a16="http://schemas.microsoft.com/office/drawing/2014/main" id="{08A7F9D9-7DA2-4214-969D-AF27FFC3F527}"/>
                    </a:ext>
                  </a:extLst>
                </p:cNvPr>
                <p:cNvSpPr>
                  <a:spLocks/>
                </p:cNvSpPr>
                <p:nvPr/>
              </p:nvSpPr>
              <p:spPr bwMode="auto">
                <a:xfrm>
                  <a:off x="6942138" y="1706563"/>
                  <a:ext cx="357188" cy="39688"/>
                </a:xfrm>
                <a:custGeom>
                  <a:avLst/>
                  <a:gdLst>
                    <a:gd name="T0" fmla="*/ 136 w 136"/>
                    <a:gd name="T1" fmla="*/ 7 h 15"/>
                    <a:gd name="T2" fmla="*/ 128 w 136"/>
                    <a:gd name="T3" fmla="*/ 15 h 15"/>
                    <a:gd name="T4" fmla="*/ 8 w 136"/>
                    <a:gd name="T5" fmla="*/ 15 h 15"/>
                    <a:gd name="T6" fmla="*/ 0 w 136"/>
                    <a:gd name="T7" fmla="*/ 7 h 15"/>
                    <a:gd name="T8" fmla="*/ 8 w 136"/>
                    <a:gd name="T9" fmla="*/ 0 h 15"/>
                    <a:gd name="T10" fmla="*/ 128 w 136"/>
                    <a:gd name="T11" fmla="*/ 0 h 15"/>
                    <a:gd name="T12" fmla="*/ 136 w 136"/>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2">
                  <a:extLst>
                    <a:ext uri="{FF2B5EF4-FFF2-40B4-BE49-F238E27FC236}">
                      <a16:creationId xmlns:a16="http://schemas.microsoft.com/office/drawing/2014/main" id="{0E2FBFCB-5E6C-4F2F-A08D-1A02451B31AD}"/>
                    </a:ext>
                  </a:extLst>
                </p:cNvPr>
                <p:cNvSpPr>
                  <a:spLocks/>
                </p:cNvSpPr>
                <p:nvPr/>
              </p:nvSpPr>
              <p:spPr bwMode="auto">
                <a:xfrm>
                  <a:off x="6986588"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3">
                  <a:extLst>
                    <a:ext uri="{FF2B5EF4-FFF2-40B4-BE49-F238E27FC236}">
                      <a16:creationId xmlns:a16="http://schemas.microsoft.com/office/drawing/2014/main" id="{816F35AC-FB8B-4BE0-B233-A3490C24D784}"/>
                    </a:ext>
                  </a:extLst>
                </p:cNvPr>
                <p:cNvSpPr>
                  <a:spLocks/>
                </p:cNvSpPr>
                <p:nvPr/>
              </p:nvSpPr>
              <p:spPr bwMode="auto">
                <a:xfrm>
                  <a:off x="7062788" y="1562100"/>
                  <a:ext cx="39688" cy="123825"/>
                </a:xfrm>
                <a:custGeom>
                  <a:avLst/>
                  <a:gdLst>
                    <a:gd name="T0" fmla="*/ 8 w 15"/>
                    <a:gd name="T1" fmla="*/ 47 h 47"/>
                    <a:gd name="T2" fmla="*/ 0 w 15"/>
                    <a:gd name="T3" fmla="*/ 39 h 47"/>
                    <a:gd name="T4" fmla="*/ 0 w 15"/>
                    <a:gd name="T5" fmla="*/ 8 h 47"/>
                    <a:gd name="T6" fmla="*/ 8 w 15"/>
                    <a:gd name="T7" fmla="*/ 0 h 47"/>
                    <a:gd name="T8" fmla="*/ 15 w 15"/>
                    <a:gd name="T9" fmla="*/ 8 h 47"/>
                    <a:gd name="T10" fmla="*/ 15 w 15"/>
                    <a:gd name="T11" fmla="*/ 39 h 47"/>
                    <a:gd name="T12" fmla="*/ 8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34">
                  <a:extLst>
                    <a:ext uri="{FF2B5EF4-FFF2-40B4-BE49-F238E27FC236}">
                      <a16:creationId xmlns:a16="http://schemas.microsoft.com/office/drawing/2014/main" id="{2787B2D9-3B27-4825-893B-ADA2BFEBC65F}"/>
                    </a:ext>
                  </a:extLst>
                </p:cNvPr>
                <p:cNvSpPr>
                  <a:spLocks/>
                </p:cNvSpPr>
                <p:nvPr/>
              </p:nvSpPr>
              <p:spPr bwMode="auto">
                <a:xfrm>
                  <a:off x="7138988" y="1562100"/>
                  <a:ext cx="39688" cy="123825"/>
                </a:xfrm>
                <a:custGeom>
                  <a:avLst/>
                  <a:gdLst>
                    <a:gd name="T0" fmla="*/ 7 w 15"/>
                    <a:gd name="T1" fmla="*/ 47 h 47"/>
                    <a:gd name="T2" fmla="*/ 0 w 15"/>
                    <a:gd name="T3" fmla="*/ 39 h 47"/>
                    <a:gd name="T4" fmla="*/ 0 w 15"/>
                    <a:gd name="T5" fmla="*/ 8 h 47"/>
                    <a:gd name="T6" fmla="*/ 7 w 15"/>
                    <a:gd name="T7" fmla="*/ 0 h 47"/>
                    <a:gd name="T8" fmla="*/ 15 w 15"/>
                    <a:gd name="T9" fmla="*/ 8 h 47"/>
                    <a:gd name="T10" fmla="*/ 15 w 15"/>
                    <a:gd name="T11" fmla="*/ 39 h 47"/>
                    <a:gd name="T12" fmla="*/ 7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35">
                  <a:extLst>
                    <a:ext uri="{FF2B5EF4-FFF2-40B4-BE49-F238E27FC236}">
                      <a16:creationId xmlns:a16="http://schemas.microsoft.com/office/drawing/2014/main" id="{07B98664-8A44-473A-BA3C-D8642D2EE3D1}"/>
                    </a:ext>
                  </a:extLst>
                </p:cNvPr>
                <p:cNvSpPr>
                  <a:spLocks/>
                </p:cNvSpPr>
                <p:nvPr/>
              </p:nvSpPr>
              <p:spPr bwMode="auto">
                <a:xfrm>
                  <a:off x="7212013"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36">
                  <a:extLst>
                    <a:ext uri="{FF2B5EF4-FFF2-40B4-BE49-F238E27FC236}">
                      <a16:creationId xmlns:a16="http://schemas.microsoft.com/office/drawing/2014/main" id="{BAA4562E-DA65-4A71-A52A-A305F0A094E1}"/>
                    </a:ext>
                  </a:extLst>
                </p:cNvPr>
                <p:cNvSpPr>
                  <a:spLocks/>
                </p:cNvSpPr>
                <p:nvPr/>
              </p:nvSpPr>
              <p:spPr bwMode="auto">
                <a:xfrm>
                  <a:off x="7010400" y="1422400"/>
                  <a:ext cx="220663" cy="66675"/>
                </a:xfrm>
                <a:custGeom>
                  <a:avLst/>
                  <a:gdLst>
                    <a:gd name="T0" fmla="*/ 84 w 84"/>
                    <a:gd name="T1" fmla="*/ 25 h 25"/>
                    <a:gd name="T2" fmla="*/ 52 w 84"/>
                    <a:gd name="T3" fmla="*/ 4 h 25"/>
                    <a:gd name="T4" fmla="*/ 32 w 84"/>
                    <a:gd name="T5" fmla="*/ 4 h 25"/>
                    <a:gd name="T6" fmla="*/ 18 w 84"/>
                    <a:gd name="T7" fmla="*/ 13 h 25"/>
                    <a:gd name="T8" fmla="*/ 0 w 84"/>
                    <a:gd name="T9" fmla="*/ 25 h 25"/>
                    <a:gd name="T10" fmla="*/ 84 w 84"/>
                    <a:gd name="T11" fmla="*/ 25 h 25"/>
                  </a:gdLst>
                  <a:ahLst/>
                  <a:cxnLst>
                    <a:cxn ang="0">
                      <a:pos x="T0" y="T1"/>
                    </a:cxn>
                    <a:cxn ang="0">
                      <a:pos x="T2" y="T3"/>
                    </a:cxn>
                    <a:cxn ang="0">
                      <a:pos x="T4" y="T5"/>
                    </a:cxn>
                    <a:cxn ang="0">
                      <a:pos x="T6" y="T7"/>
                    </a:cxn>
                    <a:cxn ang="0">
                      <a:pos x="T8" y="T9"/>
                    </a:cxn>
                    <a:cxn ang="0">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37">
                  <a:extLst>
                    <a:ext uri="{FF2B5EF4-FFF2-40B4-BE49-F238E27FC236}">
                      <a16:creationId xmlns:a16="http://schemas.microsoft.com/office/drawing/2014/main" id="{2BE90F64-750E-40A7-A2E6-BA07AAAC9ED6}"/>
                    </a:ext>
                  </a:extLst>
                </p:cNvPr>
                <p:cNvSpPr>
                  <a:spLocks/>
                </p:cNvSpPr>
                <p:nvPr/>
              </p:nvSpPr>
              <p:spPr bwMode="auto">
                <a:xfrm>
                  <a:off x="6962775" y="1509713"/>
                  <a:ext cx="315913" cy="41275"/>
                </a:xfrm>
                <a:custGeom>
                  <a:avLst/>
                  <a:gdLst>
                    <a:gd name="T0" fmla="*/ 120 w 120"/>
                    <a:gd name="T1" fmla="*/ 8 h 16"/>
                    <a:gd name="T2" fmla="*/ 112 w 120"/>
                    <a:gd name="T3" fmla="*/ 16 h 16"/>
                    <a:gd name="T4" fmla="*/ 8 w 120"/>
                    <a:gd name="T5" fmla="*/ 16 h 16"/>
                    <a:gd name="T6" fmla="*/ 0 w 120"/>
                    <a:gd name="T7" fmla="*/ 8 h 16"/>
                    <a:gd name="T8" fmla="*/ 8 w 120"/>
                    <a:gd name="T9" fmla="*/ 0 h 16"/>
                    <a:gd name="T10" fmla="*/ 112 w 120"/>
                    <a:gd name="T11" fmla="*/ 0 h 16"/>
                    <a:gd name="T12" fmla="*/ 120 w 120"/>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1" name="组合 82">
                <a:extLst>
                  <a:ext uri="{FF2B5EF4-FFF2-40B4-BE49-F238E27FC236}">
                    <a16:creationId xmlns:a16="http://schemas.microsoft.com/office/drawing/2014/main" id="{E95801C5-EFB7-41AF-B1D4-C92ECC1D535A}"/>
                  </a:ext>
                </a:extLst>
              </p:cNvPr>
              <p:cNvGrpSpPr/>
              <p:nvPr/>
            </p:nvGrpSpPr>
            <p:grpSpPr>
              <a:xfrm>
                <a:off x="6746553" y="4125914"/>
                <a:ext cx="748358" cy="531812"/>
                <a:chOff x="6934200" y="4259263"/>
                <a:chExt cx="373063" cy="265113"/>
              </a:xfrm>
            </p:grpSpPr>
            <p:sp>
              <p:nvSpPr>
                <p:cNvPr id="42" name="Oval 38">
                  <a:extLst>
                    <a:ext uri="{FF2B5EF4-FFF2-40B4-BE49-F238E27FC236}">
                      <a16:creationId xmlns:a16="http://schemas.microsoft.com/office/drawing/2014/main" id="{FD39BC40-79DC-4717-821B-CB2BA6171692}"/>
                    </a:ext>
                  </a:extLst>
                </p:cNvPr>
                <p:cNvSpPr>
                  <a:spLocks noChangeArrowheads="1"/>
                </p:cNvSpPr>
                <p:nvPr/>
              </p:nvSpPr>
              <p:spPr bwMode="auto">
                <a:xfrm>
                  <a:off x="7094538" y="439578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39">
                  <a:extLst>
                    <a:ext uri="{FF2B5EF4-FFF2-40B4-BE49-F238E27FC236}">
                      <a16:creationId xmlns:a16="http://schemas.microsoft.com/office/drawing/2014/main" id="{F3BE7AB3-1ECC-45AC-B0A2-8DB2DF8BEBDA}"/>
                    </a:ext>
                  </a:extLst>
                </p:cNvPr>
                <p:cNvSpPr>
                  <a:spLocks/>
                </p:cNvSpPr>
                <p:nvPr/>
              </p:nvSpPr>
              <p:spPr bwMode="auto">
                <a:xfrm>
                  <a:off x="7073900" y="4449763"/>
                  <a:ext cx="93663" cy="74613"/>
                </a:xfrm>
                <a:custGeom>
                  <a:avLst/>
                  <a:gdLst>
                    <a:gd name="T0" fmla="*/ 27 w 36"/>
                    <a:gd name="T1" fmla="*/ 0 h 28"/>
                    <a:gd name="T2" fmla="*/ 18 w 36"/>
                    <a:gd name="T3" fmla="*/ 11 h 28"/>
                    <a:gd name="T4" fmla="*/ 9 w 36"/>
                    <a:gd name="T5" fmla="*/ 0 h 28"/>
                    <a:gd name="T6" fmla="*/ 0 w 36"/>
                    <a:gd name="T7" fmla="*/ 18 h 28"/>
                    <a:gd name="T8" fmla="*/ 1 w 36"/>
                    <a:gd name="T9" fmla="*/ 26 h 28"/>
                    <a:gd name="T10" fmla="*/ 18 w 36"/>
                    <a:gd name="T11" fmla="*/ 28 h 28"/>
                    <a:gd name="T12" fmla="*/ 35 w 36"/>
                    <a:gd name="T13" fmla="*/ 26 h 28"/>
                    <a:gd name="T14" fmla="*/ 36 w 36"/>
                    <a:gd name="T15" fmla="*/ 18 h 28"/>
                    <a:gd name="T16" fmla="*/ 27 w 3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Oval 40">
                  <a:extLst>
                    <a:ext uri="{FF2B5EF4-FFF2-40B4-BE49-F238E27FC236}">
                      <a16:creationId xmlns:a16="http://schemas.microsoft.com/office/drawing/2014/main" id="{8B888D71-EF3C-4B23-BC77-F0DA6494CD33}"/>
                    </a:ext>
                  </a:extLst>
                </p:cNvPr>
                <p:cNvSpPr>
                  <a:spLocks noChangeArrowheads="1"/>
                </p:cNvSpPr>
                <p:nvPr/>
              </p:nvSpPr>
              <p:spPr bwMode="auto">
                <a:xfrm>
                  <a:off x="6958013" y="4395788"/>
                  <a:ext cx="50800"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1">
                  <a:extLst>
                    <a:ext uri="{FF2B5EF4-FFF2-40B4-BE49-F238E27FC236}">
                      <a16:creationId xmlns:a16="http://schemas.microsoft.com/office/drawing/2014/main" id="{E4172AB6-8600-429E-BB7B-43D631105486}"/>
                    </a:ext>
                  </a:extLst>
                </p:cNvPr>
                <p:cNvSpPr>
                  <a:spLocks/>
                </p:cNvSpPr>
                <p:nvPr/>
              </p:nvSpPr>
              <p:spPr bwMode="auto">
                <a:xfrm>
                  <a:off x="6934200" y="4449763"/>
                  <a:ext cx="96838" cy="74613"/>
                </a:xfrm>
                <a:custGeom>
                  <a:avLst/>
                  <a:gdLst>
                    <a:gd name="T0" fmla="*/ 28 w 37"/>
                    <a:gd name="T1" fmla="*/ 0 h 28"/>
                    <a:gd name="T2" fmla="*/ 19 w 37"/>
                    <a:gd name="T3" fmla="*/ 11 h 28"/>
                    <a:gd name="T4" fmla="*/ 9 w 37"/>
                    <a:gd name="T5" fmla="*/ 0 h 28"/>
                    <a:gd name="T6" fmla="*/ 0 w 37"/>
                    <a:gd name="T7" fmla="*/ 18 h 28"/>
                    <a:gd name="T8" fmla="*/ 1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Oval 42">
                  <a:extLst>
                    <a:ext uri="{FF2B5EF4-FFF2-40B4-BE49-F238E27FC236}">
                      <a16:creationId xmlns:a16="http://schemas.microsoft.com/office/drawing/2014/main" id="{993BF1A8-9B57-4832-A344-63777708260E}"/>
                    </a:ext>
                  </a:extLst>
                </p:cNvPr>
                <p:cNvSpPr>
                  <a:spLocks noChangeArrowheads="1"/>
                </p:cNvSpPr>
                <p:nvPr/>
              </p:nvSpPr>
              <p:spPr bwMode="auto">
                <a:xfrm>
                  <a:off x="7234238" y="4395788"/>
                  <a:ext cx="49213"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3">
                  <a:extLst>
                    <a:ext uri="{FF2B5EF4-FFF2-40B4-BE49-F238E27FC236}">
                      <a16:creationId xmlns:a16="http://schemas.microsoft.com/office/drawing/2014/main" id="{80DC2BF1-0D27-4953-A9F6-AA2D26DCC37A}"/>
                    </a:ext>
                  </a:extLst>
                </p:cNvPr>
                <p:cNvSpPr>
                  <a:spLocks/>
                </p:cNvSpPr>
                <p:nvPr/>
              </p:nvSpPr>
              <p:spPr bwMode="auto">
                <a:xfrm>
                  <a:off x="7210425" y="4449763"/>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Oval 44">
                  <a:extLst>
                    <a:ext uri="{FF2B5EF4-FFF2-40B4-BE49-F238E27FC236}">
                      <a16:creationId xmlns:a16="http://schemas.microsoft.com/office/drawing/2014/main" id="{36036DFA-9DB2-4AEC-A363-27BAA1BA803C}"/>
                    </a:ext>
                  </a:extLst>
                </p:cNvPr>
                <p:cNvSpPr>
                  <a:spLocks noChangeArrowheads="1"/>
                </p:cNvSpPr>
                <p:nvPr/>
              </p:nvSpPr>
              <p:spPr bwMode="auto">
                <a:xfrm>
                  <a:off x="7026275"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5">
                  <a:extLst>
                    <a:ext uri="{FF2B5EF4-FFF2-40B4-BE49-F238E27FC236}">
                      <a16:creationId xmlns:a16="http://schemas.microsoft.com/office/drawing/2014/main" id="{93DAF464-6F91-4B53-A237-168520832DE1}"/>
                    </a:ext>
                  </a:extLst>
                </p:cNvPr>
                <p:cNvSpPr>
                  <a:spLocks/>
                </p:cNvSpPr>
                <p:nvPr/>
              </p:nvSpPr>
              <p:spPr bwMode="auto">
                <a:xfrm>
                  <a:off x="7002463" y="4313238"/>
                  <a:ext cx="96838" cy="74613"/>
                </a:xfrm>
                <a:custGeom>
                  <a:avLst/>
                  <a:gdLst>
                    <a:gd name="T0" fmla="*/ 28 w 37"/>
                    <a:gd name="T1" fmla="*/ 0 h 28"/>
                    <a:gd name="T2" fmla="*/ 19 w 37"/>
                    <a:gd name="T3" fmla="*/ 11 h 28"/>
                    <a:gd name="T4" fmla="*/ 9 w 37"/>
                    <a:gd name="T5" fmla="*/ 0 h 28"/>
                    <a:gd name="T6" fmla="*/ 0 w 37"/>
                    <a:gd name="T7" fmla="*/ 18 h 28"/>
                    <a:gd name="T8" fmla="*/ 2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Oval 46">
                  <a:extLst>
                    <a:ext uri="{FF2B5EF4-FFF2-40B4-BE49-F238E27FC236}">
                      <a16:creationId xmlns:a16="http://schemas.microsoft.com/office/drawing/2014/main" id="{99EFF473-7B7D-49F5-9287-3AE94A1851C2}"/>
                    </a:ext>
                  </a:extLst>
                </p:cNvPr>
                <p:cNvSpPr>
                  <a:spLocks noChangeArrowheads="1"/>
                </p:cNvSpPr>
                <p:nvPr/>
              </p:nvSpPr>
              <p:spPr bwMode="auto">
                <a:xfrm>
                  <a:off x="7162800"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7">
                  <a:extLst>
                    <a:ext uri="{FF2B5EF4-FFF2-40B4-BE49-F238E27FC236}">
                      <a16:creationId xmlns:a16="http://schemas.microsoft.com/office/drawing/2014/main" id="{895A7E26-E071-467A-887B-5112E7F2C7B0}"/>
                    </a:ext>
                  </a:extLst>
                </p:cNvPr>
                <p:cNvSpPr>
                  <a:spLocks/>
                </p:cNvSpPr>
                <p:nvPr/>
              </p:nvSpPr>
              <p:spPr bwMode="auto">
                <a:xfrm>
                  <a:off x="7142163" y="4313238"/>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5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2" name="组合 83">
                <a:extLst>
                  <a:ext uri="{FF2B5EF4-FFF2-40B4-BE49-F238E27FC236}">
                    <a16:creationId xmlns:a16="http://schemas.microsoft.com/office/drawing/2014/main" id="{001CD188-F304-4A87-AE56-7D31A18C442C}"/>
                  </a:ext>
                </a:extLst>
              </p:cNvPr>
              <p:cNvGrpSpPr/>
              <p:nvPr/>
            </p:nvGrpSpPr>
            <p:grpSpPr>
              <a:xfrm>
                <a:off x="9324908" y="4027487"/>
                <a:ext cx="668474" cy="674690"/>
                <a:chOff x="9488488" y="4192588"/>
                <a:chExt cx="341313" cy="344487"/>
              </a:xfrm>
            </p:grpSpPr>
            <p:sp>
              <p:nvSpPr>
                <p:cNvPr id="53" name="Freeform 48">
                  <a:extLst>
                    <a:ext uri="{FF2B5EF4-FFF2-40B4-BE49-F238E27FC236}">
                      <a16:creationId xmlns:a16="http://schemas.microsoft.com/office/drawing/2014/main" id="{4F3EDEAB-A25F-43FA-B1BF-24F81EE79385}"/>
                    </a:ext>
                  </a:extLst>
                </p:cNvPr>
                <p:cNvSpPr>
                  <a:spLocks noEditPoints="1"/>
                </p:cNvSpPr>
                <p:nvPr/>
              </p:nvSpPr>
              <p:spPr bwMode="auto">
                <a:xfrm>
                  <a:off x="9567863" y="4206875"/>
                  <a:ext cx="182563" cy="330200"/>
                </a:xfrm>
                <a:custGeom>
                  <a:avLst/>
                  <a:gdLst>
                    <a:gd name="T0" fmla="*/ 35 w 70"/>
                    <a:gd name="T1" fmla="*/ 126 h 126"/>
                    <a:gd name="T2" fmla="*/ 0 w 70"/>
                    <a:gd name="T3" fmla="*/ 63 h 126"/>
                    <a:gd name="T4" fmla="*/ 35 w 70"/>
                    <a:gd name="T5" fmla="*/ 0 h 126"/>
                    <a:gd name="T6" fmla="*/ 70 w 70"/>
                    <a:gd name="T7" fmla="*/ 63 h 126"/>
                    <a:gd name="T8" fmla="*/ 35 w 70"/>
                    <a:gd name="T9" fmla="*/ 126 h 126"/>
                    <a:gd name="T10" fmla="*/ 35 w 70"/>
                    <a:gd name="T11" fmla="*/ 6 h 126"/>
                    <a:gd name="T12" fmla="*/ 6 w 70"/>
                    <a:gd name="T13" fmla="*/ 63 h 126"/>
                    <a:gd name="T14" fmla="*/ 35 w 70"/>
                    <a:gd name="T15" fmla="*/ 120 h 126"/>
                    <a:gd name="T16" fmla="*/ 64 w 70"/>
                    <a:gd name="T17" fmla="*/ 63 h 126"/>
                    <a:gd name="T18" fmla="*/ 35 w 70"/>
                    <a:gd name="T19"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9">
                  <a:extLst>
                    <a:ext uri="{FF2B5EF4-FFF2-40B4-BE49-F238E27FC236}">
                      <a16:creationId xmlns:a16="http://schemas.microsoft.com/office/drawing/2014/main" id="{AD18A402-38A4-49D9-8082-59741D7D5E5E}"/>
                    </a:ext>
                  </a:extLst>
                </p:cNvPr>
                <p:cNvSpPr>
                  <a:spLocks noEditPoints="1"/>
                </p:cNvSpPr>
                <p:nvPr/>
              </p:nvSpPr>
              <p:spPr bwMode="auto">
                <a:xfrm>
                  <a:off x="9488488" y="4260850"/>
                  <a:ext cx="341313" cy="219075"/>
                </a:xfrm>
                <a:custGeom>
                  <a:avLst/>
                  <a:gdLst>
                    <a:gd name="T0" fmla="*/ 40 w 130"/>
                    <a:gd name="T1" fmla="*/ 83 h 83"/>
                    <a:gd name="T2" fmla="*/ 8 w 130"/>
                    <a:gd name="T3" fmla="*/ 68 h 83"/>
                    <a:gd name="T4" fmla="*/ 50 w 130"/>
                    <a:gd name="T5" fmla="*/ 9 h 83"/>
                    <a:gd name="T6" fmla="*/ 90 w 130"/>
                    <a:gd name="T7" fmla="*/ 0 h 83"/>
                    <a:gd name="T8" fmla="*/ 122 w 130"/>
                    <a:gd name="T9" fmla="*/ 15 h 83"/>
                    <a:gd name="T10" fmla="*/ 80 w 130"/>
                    <a:gd name="T11" fmla="*/ 74 h 83"/>
                    <a:gd name="T12" fmla="*/ 40 w 130"/>
                    <a:gd name="T13" fmla="*/ 83 h 83"/>
                    <a:gd name="T14" fmla="*/ 90 w 130"/>
                    <a:gd name="T15" fmla="*/ 6 h 83"/>
                    <a:gd name="T16" fmla="*/ 53 w 130"/>
                    <a:gd name="T17" fmla="*/ 15 h 83"/>
                    <a:gd name="T18" fmla="*/ 13 w 130"/>
                    <a:gd name="T19" fmla="*/ 66 h 83"/>
                    <a:gd name="T20" fmla="*/ 40 w 130"/>
                    <a:gd name="T21" fmla="*/ 77 h 83"/>
                    <a:gd name="T22" fmla="*/ 77 w 130"/>
                    <a:gd name="T23" fmla="*/ 68 h 83"/>
                    <a:gd name="T24" fmla="*/ 117 w 130"/>
                    <a:gd name="T25" fmla="*/ 17 h 83"/>
                    <a:gd name="T26" fmla="*/ 90 w 130"/>
                    <a:gd name="T27" fmla="*/ 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50">
                  <a:extLst>
                    <a:ext uri="{FF2B5EF4-FFF2-40B4-BE49-F238E27FC236}">
                      <a16:creationId xmlns:a16="http://schemas.microsoft.com/office/drawing/2014/main" id="{2CE0CC6E-86EE-403F-8D8E-52A871AE34DC}"/>
                    </a:ext>
                  </a:extLst>
                </p:cNvPr>
                <p:cNvSpPr>
                  <a:spLocks noEditPoints="1"/>
                </p:cNvSpPr>
                <p:nvPr/>
              </p:nvSpPr>
              <p:spPr bwMode="auto">
                <a:xfrm>
                  <a:off x="9493250" y="4267200"/>
                  <a:ext cx="331788" cy="206375"/>
                </a:xfrm>
                <a:custGeom>
                  <a:avLst/>
                  <a:gdLst>
                    <a:gd name="T0" fmla="*/ 85 w 126"/>
                    <a:gd name="T1" fmla="*/ 79 h 79"/>
                    <a:gd name="T2" fmla="*/ 51 w 126"/>
                    <a:gd name="T3" fmla="*/ 73 h 79"/>
                    <a:gd name="T4" fmla="*/ 13 w 126"/>
                    <a:gd name="T5" fmla="*/ 48 h 79"/>
                    <a:gd name="T6" fmla="*/ 4 w 126"/>
                    <a:gd name="T7" fmla="*/ 18 h 79"/>
                    <a:gd name="T8" fmla="*/ 41 w 126"/>
                    <a:gd name="T9" fmla="*/ 0 h 79"/>
                    <a:gd name="T10" fmla="*/ 75 w 126"/>
                    <a:gd name="T11" fmla="*/ 6 h 79"/>
                    <a:gd name="T12" fmla="*/ 113 w 126"/>
                    <a:gd name="T13" fmla="*/ 31 h 79"/>
                    <a:gd name="T14" fmla="*/ 122 w 126"/>
                    <a:gd name="T15" fmla="*/ 61 h 79"/>
                    <a:gd name="T16" fmla="*/ 85 w 126"/>
                    <a:gd name="T17" fmla="*/ 79 h 79"/>
                    <a:gd name="T18" fmla="*/ 41 w 126"/>
                    <a:gd name="T19" fmla="*/ 6 h 79"/>
                    <a:gd name="T20" fmla="*/ 9 w 126"/>
                    <a:gd name="T21" fmla="*/ 20 h 79"/>
                    <a:gd name="T22" fmla="*/ 18 w 126"/>
                    <a:gd name="T23" fmla="*/ 45 h 79"/>
                    <a:gd name="T24" fmla="*/ 53 w 126"/>
                    <a:gd name="T25" fmla="*/ 67 h 79"/>
                    <a:gd name="T26" fmla="*/ 85 w 126"/>
                    <a:gd name="T27" fmla="*/ 73 h 79"/>
                    <a:gd name="T28" fmla="*/ 117 w 126"/>
                    <a:gd name="T29" fmla="*/ 59 h 79"/>
                    <a:gd name="T30" fmla="*/ 108 w 126"/>
                    <a:gd name="T31" fmla="*/ 34 h 79"/>
                    <a:gd name="T32" fmla="*/ 73 w 126"/>
                    <a:gd name="T33" fmla="*/ 12 h 79"/>
                    <a:gd name="T34" fmla="*/ 41 w 126"/>
                    <a:gd name="T35"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Oval 51">
                  <a:extLst>
                    <a:ext uri="{FF2B5EF4-FFF2-40B4-BE49-F238E27FC236}">
                      <a16:creationId xmlns:a16="http://schemas.microsoft.com/office/drawing/2014/main" id="{1AB47EA1-F352-4A63-AB96-663123186B0C}"/>
                    </a:ext>
                  </a:extLst>
                </p:cNvPr>
                <p:cNvSpPr>
                  <a:spLocks noChangeArrowheads="1"/>
                </p:cNvSpPr>
                <p:nvPr/>
              </p:nvSpPr>
              <p:spPr bwMode="auto">
                <a:xfrm>
                  <a:off x="9617075" y="4329113"/>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Oval 52">
                  <a:extLst>
                    <a:ext uri="{FF2B5EF4-FFF2-40B4-BE49-F238E27FC236}">
                      <a16:creationId xmlns:a16="http://schemas.microsoft.com/office/drawing/2014/main" id="{1CF95DCD-B96B-468A-887D-C04BF8B1F2CE}"/>
                    </a:ext>
                  </a:extLst>
                </p:cNvPr>
                <p:cNvSpPr>
                  <a:spLocks noChangeArrowheads="1"/>
                </p:cNvSpPr>
                <p:nvPr/>
              </p:nvSpPr>
              <p:spPr bwMode="auto">
                <a:xfrm>
                  <a:off x="9785350"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Oval 53">
                  <a:extLst>
                    <a:ext uri="{FF2B5EF4-FFF2-40B4-BE49-F238E27FC236}">
                      <a16:creationId xmlns:a16="http://schemas.microsoft.com/office/drawing/2014/main" id="{05B7B24D-5800-4AA4-B230-9C9E2C05E7C1}"/>
                    </a:ext>
                  </a:extLst>
                </p:cNvPr>
                <p:cNvSpPr>
                  <a:spLocks noChangeArrowheads="1"/>
                </p:cNvSpPr>
                <p:nvPr/>
              </p:nvSpPr>
              <p:spPr bwMode="auto">
                <a:xfrm>
                  <a:off x="9491663"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Oval 54">
                  <a:extLst>
                    <a:ext uri="{FF2B5EF4-FFF2-40B4-BE49-F238E27FC236}">
                      <a16:creationId xmlns:a16="http://schemas.microsoft.com/office/drawing/2014/main" id="{EDFFD8B7-397F-4A5F-98CB-2D0FCCC2E289}"/>
                    </a:ext>
                  </a:extLst>
                </p:cNvPr>
                <p:cNvSpPr>
                  <a:spLocks noChangeArrowheads="1"/>
                </p:cNvSpPr>
                <p:nvPr/>
              </p:nvSpPr>
              <p:spPr bwMode="auto">
                <a:xfrm>
                  <a:off x="9637713" y="4192588"/>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0" name="文本框 90">
                <a:extLst>
                  <a:ext uri="{FF2B5EF4-FFF2-40B4-BE49-F238E27FC236}">
                    <a16:creationId xmlns:a16="http://schemas.microsoft.com/office/drawing/2014/main" id="{B1A4A3FD-5074-49C6-8666-00A5811EEFC5}"/>
                  </a:ext>
                </a:extLst>
              </p:cNvPr>
              <p:cNvSpPr txBox="1"/>
              <p:nvPr/>
            </p:nvSpPr>
            <p:spPr>
              <a:xfrm>
                <a:off x="3149499" y="787394"/>
                <a:ext cx="3232275" cy="528536"/>
              </a:xfrm>
              <a:prstGeom prst="rect">
                <a:avLst/>
              </a:prstGeom>
              <a:noFill/>
            </p:spPr>
            <p:txBody>
              <a:bodyPr wrap="none" rtlCol="0">
                <a:spAutoFit/>
              </a:bodyPr>
              <a:lstStyle/>
              <a:p>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選擇適當場地及形式</a:t>
                </a:r>
                <a:endParaRPr lang="zh-CN"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endParaRPr>
              </a:p>
            </p:txBody>
          </p:sp>
          <p:sp>
            <p:nvSpPr>
              <p:cNvPr id="61" name="文本框 91">
                <a:extLst>
                  <a:ext uri="{FF2B5EF4-FFF2-40B4-BE49-F238E27FC236}">
                    <a16:creationId xmlns:a16="http://schemas.microsoft.com/office/drawing/2014/main" id="{3F21FE90-AD59-4A14-926C-6339A28A313A}"/>
                  </a:ext>
                </a:extLst>
              </p:cNvPr>
              <p:cNvSpPr txBox="1"/>
              <p:nvPr/>
            </p:nvSpPr>
            <p:spPr>
              <a:xfrm>
                <a:off x="11053097" y="4696814"/>
                <a:ext cx="3564814" cy="1341667"/>
              </a:xfrm>
              <a:prstGeom prst="rect">
                <a:avLst/>
              </a:prstGeom>
              <a:noFill/>
            </p:spPr>
            <p:txBody>
              <a:bodyPr wrap="none" rtlCol="0">
                <a:spAutoFit/>
              </a:bodyPr>
              <a:lstStyle/>
              <a:p>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每學年至少</a:t>
                </a:r>
                <a:r>
                  <a:rPr lang="en-US" altLang="zh-TW"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1</a:t>
                </a:r>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次</a:t>
                </a:r>
                <a:endParaRPr lang="en-US" altLang="zh-TW"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endParaRPr>
              </a:p>
              <a:p>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結合社群計畫經費</a:t>
                </a:r>
                <a:endParaRPr lang="en-US" altLang="zh-TW"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endParaRPr>
              </a:p>
              <a:p>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輔導群建議或學校需求</a:t>
                </a:r>
                <a:endParaRPr lang="zh-CN"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endParaRPr>
              </a:p>
            </p:txBody>
          </p:sp>
          <p:sp>
            <p:nvSpPr>
              <p:cNvPr id="64" name="文本框 95">
                <a:extLst>
                  <a:ext uri="{FF2B5EF4-FFF2-40B4-BE49-F238E27FC236}">
                    <a16:creationId xmlns:a16="http://schemas.microsoft.com/office/drawing/2014/main" id="{BFF16E44-3486-4BAD-96BF-F708430F2696}"/>
                  </a:ext>
                </a:extLst>
              </p:cNvPr>
              <p:cNvSpPr txBox="1"/>
              <p:nvPr/>
            </p:nvSpPr>
            <p:spPr>
              <a:xfrm>
                <a:off x="9288479" y="1938830"/>
                <a:ext cx="771490" cy="772474"/>
              </a:xfrm>
              <a:prstGeom prst="rect">
                <a:avLst/>
              </a:prstGeom>
              <a:noFill/>
            </p:spPr>
            <p:txBody>
              <a:bodyPr wrap="none" rtlCol="0">
                <a:spAutoFit/>
              </a:bodyPr>
              <a:lstStyle/>
              <a:p>
                <a:r>
                  <a:rPr lang="zh-TW" altLang="en-US" sz="3200" b="1" dirty="0">
                    <a:solidFill>
                      <a:schemeClr val="bg1"/>
                    </a:solidFill>
                    <a:latin typeface="微軟正黑體" panose="020B0604030504040204" pitchFamily="34" charset="-128"/>
                    <a:ea typeface="微軟正黑體" panose="020B0604030504040204" pitchFamily="34" charset="-128"/>
                    <a:cs typeface="Arial Unicode MS" panose="020B0604020202020204" pitchFamily="34" charset="-122"/>
                  </a:rPr>
                  <a:t>物</a:t>
                </a:r>
                <a:endParaRPr lang="zh-CN" altLang="en-US" sz="3200" b="1" dirty="0">
                  <a:solidFill>
                    <a:schemeClr val="bg1"/>
                  </a:solidFill>
                  <a:latin typeface="微軟正黑體" panose="020B0604030504040204" pitchFamily="34" charset="-128"/>
                  <a:ea typeface="微軟正黑體" panose="020B0604030504040204" pitchFamily="34" charset="-128"/>
                  <a:cs typeface="Arial Unicode MS" panose="020B0604020202020204" pitchFamily="34" charset="-122"/>
                </a:endParaRPr>
              </a:p>
            </p:txBody>
          </p:sp>
          <p:sp>
            <p:nvSpPr>
              <p:cNvPr id="65" name="文本框 96">
                <a:extLst>
                  <a:ext uri="{FF2B5EF4-FFF2-40B4-BE49-F238E27FC236}">
                    <a16:creationId xmlns:a16="http://schemas.microsoft.com/office/drawing/2014/main" id="{72E9E2B4-EEBB-4A04-B9E4-92E2BEDC6825}"/>
                  </a:ext>
                </a:extLst>
              </p:cNvPr>
              <p:cNvSpPr txBox="1"/>
              <p:nvPr/>
            </p:nvSpPr>
            <p:spPr>
              <a:xfrm>
                <a:off x="6705176" y="4782825"/>
                <a:ext cx="771490" cy="772474"/>
              </a:xfrm>
              <a:prstGeom prst="rect">
                <a:avLst/>
              </a:prstGeom>
              <a:noFill/>
            </p:spPr>
            <p:txBody>
              <a:bodyPr wrap="none" rtlCol="0">
                <a:spAutoFit/>
              </a:bodyPr>
              <a:lstStyle/>
              <a:p>
                <a:r>
                  <a:rPr lang="zh-TW" altLang="en-US" sz="3200" b="1" dirty="0">
                    <a:solidFill>
                      <a:schemeClr val="bg1"/>
                    </a:solidFill>
                    <a:latin typeface="微軟正黑體" panose="020B0604030504040204" pitchFamily="34" charset="-128"/>
                    <a:ea typeface="微軟正黑體" panose="020B0604030504040204" pitchFamily="34" charset="-128"/>
                    <a:cs typeface="Arial Unicode MS" panose="020B0604020202020204" pitchFamily="34" charset="-122"/>
                  </a:rPr>
                  <a:t>人</a:t>
                </a:r>
                <a:endParaRPr lang="zh-CN" altLang="en-US" sz="3200" b="1" dirty="0">
                  <a:solidFill>
                    <a:schemeClr val="bg1"/>
                  </a:solidFill>
                  <a:latin typeface="微軟正黑體" panose="020B0604030504040204" pitchFamily="34" charset="-128"/>
                  <a:ea typeface="微軟正黑體" panose="020B0604030504040204" pitchFamily="34" charset="-128"/>
                  <a:cs typeface="Arial Unicode MS" panose="020B0604020202020204" pitchFamily="34" charset="-122"/>
                </a:endParaRPr>
              </a:p>
            </p:txBody>
          </p:sp>
        </p:grpSp>
        <p:sp>
          <p:nvSpPr>
            <p:cNvPr id="69" name="文本框 96">
              <a:extLst>
                <a:ext uri="{FF2B5EF4-FFF2-40B4-BE49-F238E27FC236}">
                  <a16:creationId xmlns:a16="http://schemas.microsoft.com/office/drawing/2014/main" id="{EC4C7612-CA74-48EC-8B90-793220283FF5}"/>
                </a:ext>
              </a:extLst>
            </p:cNvPr>
            <p:cNvSpPr txBox="1"/>
            <p:nvPr/>
          </p:nvSpPr>
          <p:spPr>
            <a:xfrm>
              <a:off x="4931424" y="4713509"/>
              <a:ext cx="595035" cy="584775"/>
            </a:xfrm>
            <a:prstGeom prst="rect">
              <a:avLst/>
            </a:prstGeom>
            <a:noFill/>
          </p:spPr>
          <p:txBody>
            <a:bodyPr wrap="none" rtlCol="0">
              <a:spAutoFit/>
            </a:bodyPr>
            <a:lstStyle/>
            <a:p>
              <a:r>
                <a:rPr lang="zh-TW" altLang="en-US" sz="3200" b="1" dirty="0">
                  <a:solidFill>
                    <a:schemeClr val="bg1"/>
                  </a:solidFill>
                  <a:latin typeface="微軟正黑體" panose="020B0604030504040204" pitchFamily="34" charset="-128"/>
                  <a:ea typeface="微軟正黑體" panose="020B0604030504040204" pitchFamily="34" charset="-128"/>
                  <a:cs typeface="Arial Unicode MS" panose="020B0604020202020204" pitchFamily="34" charset="-122"/>
                </a:rPr>
                <a:t>事</a:t>
              </a:r>
              <a:endParaRPr lang="zh-CN" altLang="en-US" sz="3200" b="1" dirty="0">
                <a:solidFill>
                  <a:schemeClr val="bg1"/>
                </a:solidFill>
                <a:latin typeface="微軟正黑體" panose="020B0604030504040204" pitchFamily="34" charset="-128"/>
                <a:ea typeface="微軟正黑體" panose="020B0604030504040204" pitchFamily="34" charset="-128"/>
                <a:cs typeface="Arial Unicode MS" panose="020B0604020202020204" pitchFamily="34" charset="-122"/>
              </a:endParaRPr>
            </a:p>
          </p:txBody>
        </p:sp>
        <p:sp>
          <p:nvSpPr>
            <p:cNvPr id="70" name="文本框 96">
              <a:extLst>
                <a:ext uri="{FF2B5EF4-FFF2-40B4-BE49-F238E27FC236}">
                  <a16:creationId xmlns:a16="http://schemas.microsoft.com/office/drawing/2014/main" id="{F37C6B76-56B1-4336-9841-9B8E51024579}"/>
                </a:ext>
              </a:extLst>
            </p:cNvPr>
            <p:cNvSpPr txBox="1"/>
            <p:nvPr/>
          </p:nvSpPr>
          <p:spPr>
            <a:xfrm>
              <a:off x="3000555" y="2566578"/>
              <a:ext cx="595035" cy="584775"/>
            </a:xfrm>
            <a:prstGeom prst="rect">
              <a:avLst/>
            </a:prstGeom>
            <a:noFill/>
          </p:spPr>
          <p:txBody>
            <a:bodyPr wrap="none" rtlCol="0">
              <a:spAutoFit/>
            </a:bodyPr>
            <a:lstStyle/>
            <a:p>
              <a:r>
                <a:rPr lang="zh-TW" altLang="en-US" sz="3200" b="1" dirty="0">
                  <a:solidFill>
                    <a:schemeClr val="bg1"/>
                  </a:solidFill>
                  <a:latin typeface="微軟正黑體" panose="020B0604030504040204" pitchFamily="34" charset="-128"/>
                  <a:ea typeface="微軟正黑體" panose="020B0604030504040204" pitchFamily="34" charset="-128"/>
                  <a:cs typeface="Arial Unicode MS" panose="020B0604020202020204" pitchFamily="34" charset="-122"/>
                </a:rPr>
                <a:t>地</a:t>
              </a:r>
              <a:endParaRPr lang="zh-CN" altLang="en-US" sz="3200" b="1" dirty="0">
                <a:solidFill>
                  <a:schemeClr val="bg1"/>
                </a:solidFill>
                <a:latin typeface="微軟正黑體" panose="020B0604030504040204" pitchFamily="34" charset="-128"/>
                <a:ea typeface="微軟正黑體" panose="020B0604030504040204" pitchFamily="34" charset="-128"/>
                <a:cs typeface="Arial Unicode MS" panose="020B0604020202020204" pitchFamily="34" charset="-122"/>
              </a:endParaRPr>
            </a:p>
          </p:txBody>
        </p:sp>
      </p:grpSp>
      <p:sp>
        <p:nvSpPr>
          <p:cNvPr id="72" name="文本框 91">
            <a:extLst>
              <a:ext uri="{FF2B5EF4-FFF2-40B4-BE49-F238E27FC236}">
                <a16:creationId xmlns:a16="http://schemas.microsoft.com/office/drawing/2014/main" id="{3693D189-2E56-4E1A-A5C8-2E431D18D3BF}"/>
              </a:ext>
            </a:extLst>
          </p:cNvPr>
          <p:cNvSpPr txBox="1"/>
          <p:nvPr/>
        </p:nvSpPr>
        <p:spPr>
          <a:xfrm>
            <a:off x="451950" y="3409569"/>
            <a:ext cx="1210588" cy="1015663"/>
          </a:xfrm>
          <a:prstGeom prst="rect">
            <a:avLst/>
          </a:prstGeom>
          <a:noFill/>
        </p:spPr>
        <p:txBody>
          <a:bodyPr wrap="none" rtlCol="0">
            <a:spAutoFit/>
          </a:bodyPr>
          <a:lstStyle/>
          <a:p>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行政人員</a:t>
            </a:r>
            <a:endParaRPr lang="en-US" altLang="zh-TW"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endParaRPr>
          </a:p>
          <a:p>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社群夥伴</a:t>
            </a:r>
            <a:endParaRPr lang="en-US" altLang="zh-TW"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endParaRPr>
          </a:p>
          <a:p>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學校教師</a:t>
            </a:r>
            <a:endParaRPr lang="zh-CN"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endParaRPr>
          </a:p>
        </p:txBody>
      </p:sp>
      <p:sp>
        <p:nvSpPr>
          <p:cNvPr id="73" name="文本框 90">
            <a:extLst>
              <a:ext uri="{FF2B5EF4-FFF2-40B4-BE49-F238E27FC236}">
                <a16:creationId xmlns:a16="http://schemas.microsoft.com/office/drawing/2014/main" id="{13790B7D-13A3-4C67-8659-903A880AAA90}"/>
              </a:ext>
            </a:extLst>
          </p:cNvPr>
          <p:cNvSpPr txBox="1"/>
          <p:nvPr/>
        </p:nvSpPr>
        <p:spPr>
          <a:xfrm>
            <a:off x="6112040" y="1568216"/>
            <a:ext cx="2492990" cy="707886"/>
          </a:xfrm>
          <a:prstGeom prst="rect">
            <a:avLst/>
          </a:prstGeom>
          <a:noFill/>
        </p:spPr>
        <p:txBody>
          <a:bodyPr wrap="none" rtlCol="0">
            <a:spAutoFit/>
          </a:bodyPr>
          <a:lstStyle/>
          <a:p>
            <a:r>
              <a:rPr lang="zh-TW" altLang="en-US" sz="2000" b="1" dirty="0">
                <a:solidFill>
                  <a:srgbClr val="0000FF"/>
                </a:solidFill>
                <a:latin typeface="微軟正黑體" panose="020B0604030504040204" pitchFamily="34" charset="-128"/>
                <a:ea typeface="微軟正黑體" panose="020B0604030504040204" pitchFamily="34" charset="-128"/>
                <a:cs typeface="Arial Unicode MS" panose="020B0604020202020204" pitchFamily="34" charset="-122"/>
              </a:rPr>
              <a:t>社群運作</a:t>
            </a:r>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計畫內容</a:t>
            </a:r>
            <a:endParaRPr lang="en-US" altLang="zh-TW"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endParaRPr>
          </a:p>
          <a:p>
            <a:r>
              <a:rPr lang="zh-TW" altLang="en-US" sz="2000" b="1" dirty="0">
                <a:solidFill>
                  <a:srgbClr val="0000FF"/>
                </a:solidFill>
                <a:latin typeface="微軟正黑體" panose="020B0604030504040204" pitchFamily="34" charset="-128"/>
                <a:ea typeface="微軟正黑體" panose="020B0604030504040204" pitchFamily="34" charset="-128"/>
                <a:cs typeface="Arial Unicode MS" panose="020B0604020202020204" pitchFamily="34" charset="-122"/>
              </a:rPr>
              <a:t>公開授課</a:t>
            </a:r>
            <a:r>
              <a:rPr lang="zh-TW"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rPr>
              <a:t>計畫及表件</a:t>
            </a:r>
            <a:endParaRPr lang="zh-CN" altLang="en-US" sz="2000" dirty="0">
              <a:solidFill>
                <a:srgbClr val="605E5E"/>
              </a:solidFill>
              <a:latin typeface="微軟正黑體" panose="020B0604030504040204" pitchFamily="34" charset="-128"/>
              <a:ea typeface="微軟正黑體" panose="020B0604030504040204" pitchFamily="34" charset="-128"/>
              <a:cs typeface="Arial Unicode MS" panose="020B0604020202020204" pitchFamily="34" charset="-122"/>
            </a:endParaRPr>
          </a:p>
        </p:txBody>
      </p:sp>
      <p:sp>
        <p:nvSpPr>
          <p:cNvPr id="74" name="文字方塊 73">
            <a:extLst>
              <a:ext uri="{FF2B5EF4-FFF2-40B4-BE49-F238E27FC236}">
                <a16:creationId xmlns:a16="http://schemas.microsoft.com/office/drawing/2014/main" id="{9AA859BC-83C2-4ED4-A367-C65705C0AAB5}"/>
              </a:ext>
            </a:extLst>
          </p:cNvPr>
          <p:cNvSpPr txBox="1"/>
          <p:nvPr/>
        </p:nvSpPr>
        <p:spPr>
          <a:xfrm>
            <a:off x="3483370" y="3318135"/>
            <a:ext cx="1610453" cy="954107"/>
          </a:xfrm>
          <a:prstGeom prst="rect">
            <a:avLst/>
          </a:prstGeom>
          <a:noFill/>
        </p:spPr>
        <p:txBody>
          <a:bodyPr wrap="square" rtlCol="0">
            <a:spAutoFit/>
          </a:bodyPr>
          <a:lstStyle/>
          <a:p>
            <a:pPr algn="ctr"/>
            <a:r>
              <a:rPr lang="zh-TW" altLang="en-US" sz="2800" b="1" dirty="0">
                <a:solidFill>
                  <a:schemeClr val="accent2">
                    <a:lumMod val="75000"/>
                  </a:schemeClr>
                </a:solidFill>
                <a:latin typeface="微軟正黑體" panose="020B0604030504040204" pitchFamily="34" charset="-128"/>
                <a:ea typeface="微軟正黑體" panose="020B0604030504040204" pitchFamily="34" charset="-128"/>
              </a:rPr>
              <a:t>學校本位需求</a:t>
            </a:r>
          </a:p>
        </p:txBody>
      </p:sp>
    </p:spTree>
    <p:extLst>
      <p:ext uri="{BB962C8B-B14F-4D97-AF65-F5344CB8AC3E}">
        <p14:creationId xmlns:p14="http://schemas.microsoft.com/office/powerpoint/2010/main" val="29825194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4">
            <a:extLst>
              <a:ext uri="{FF2B5EF4-FFF2-40B4-BE49-F238E27FC236}">
                <a16:creationId xmlns:a16="http://schemas.microsoft.com/office/drawing/2014/main" id="{A6FE9030-9845-4D48-A591-DA6B14E93AD6}"/>
              </a:ext>
            </a:extLst>
          </p:cNvPr>
          <p:cNvSpPr txBox="1">
            <a:spLocks/>
          </p:cNvSpPr>
          <p:nvPr/>
        </p:nvSpPr>
        <p:spPr>
          <a:xfrm>
            <a:off x="800100" y="276816"/>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a:latin typeface="微軟正黑體" pitchFamily="34" charset="-120"/>
                <a:ea typeface="微軟正黑體" pitchFamily="34" charset="-120"/>
              </a:rPr>
              <a:t>到校輔導及諮詢輔導方式</a:t>
            </a:r>
            <a:endParaRPr lang="zh-TW" altLang="en-US" dirty="0">
              <a:latin typeface="微軟正黑體" pitchFamily="34" charset="-120"/>
              <a:ea typeface="微軟正黑體" pitchFamily="34" charset="-120"/>
            </a:endParaRPr>
          </a:p>
        </p:txBody>
      </p:sp>
      <p:grpSp>
        <p:nvGrpSpPr>
          <p:cNvPr id="6" name="群組 5">
            <a:extLst>
              <a:ext uri="{FF2B5EF4-FFF2-40B4-BE49-F238E27FC236}">
                <a16:creationId xmlns:a16="http://schemas.microsoft.com/office/drawing/2014/main" id="{7FEE470B-FC50-4467-AECD-6787E447C6C0}"/>
              </a:ext>
            </a:extLst>
          </p:cNvPr>
          <p:cNvGrpSpPr/>
          <p:nvPr/>
        </p:nvGrpSpPr>
        <p:grpSpPr>
          <a:xfrm>
            <a:off x="3700022" y="1484784"/>
            <a:ext cx="1542503" cy="1915857"/>
            <a:chOff x="2873321" y="1351612"/>
            <a:chExt cx="976947" cy="1182012"/>
          </a:xfrm>
        </p:grpSpPr>
        <p:sp>
          <p:nvSpPr>
            <p:cNvPr id="5" name="文字方塊 4">
              <a:extLst>
                <a:ext uri="{FF2B5EF4-FFF2-40B4-BE49-F238E27FC236}">
                  <a16:creationId xmlns:a16="http://schemas.microsoft.com/office/drawing/2014/main" id="{5DD717CC-6697-45BE-8684-2EFC69FC8725}"/>
                </a:ext>
              </a:extLst>
            </p:cNvPr>
            <p:cNvSpPr txBox="1"/>
            <p:nvPr/>
          </p:nvSpPr>
          <p:spPr>
            <a:xfrm>
              <a:off x="2998104" y="2248649"/>
              <a:ext cx="752421" cy="284975"/>
            </a:xfrm>
            <a:prstGeom prst="rect">
              <a:avLst/>
            </a:prstGeom>
            <a:solidFill>
              <a:srgbClr val="C00000"/>
            </a:solidFill>
          </p:spPr>
          <p:txBody>
            <a:bodyPr wrap="square" rtlCol="0">
              <a:spAutoFit/>
            </a:bodyPr>
            <a:lstStyle/>
            <a:p>
              <a:pPr algn="ctr"/>
              <a:r>
                <a:rPr lang="zh-TW" altLang="en-US" sz="2400" b="1" dirty="0">
                  <a:solidFill>
                    <a:schemeClr val="bg1"/>
                  </a:solidFill>
                  <a:latin typeface="微軟正黑體" panose="020B0604030504040204" pitchFamily="34" charset="-128"/>
                  <a:ea typeface="微軟正黑體" panose="020B0604030504040204" pitchFamily="34" charset="-128"/>
                </a:rPr>
                <a:t>中心端</a:t>
              </a:r>
            </a:p>
          </p:txBody>
        </p:sp>
        <p:pic>
          <p:nvPicPr>
            <p:cNvPr id="4" name="圖形 3" descr="有線條的圓圈">
              <a:extLst>
                <a:ext uri="{FF2B5EF4-FFF2-40B4-BE49-F238E27FC236}">
                  <a16:creationId xmlns:a16="http://schemas.microsoft.com/office/drawing/2014/main" id="{FECEEABC-CEC5-46EF-8106-C33624B63F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3321" y="1351612"/>
              <a:ext cx="976947" cy="932847"/>
            </a:xfrm>
            <a:prstGeom prst="rect">
              <a:avLst/>
            </a:prstGeom>
          </p:spPr>
        </p:pic>
      </p:grpSp>
      <p:grpSp>
        <p:nvGrpSpPr>
          <p:cNvPr id="18" name="群組 17">
            <a:extLst>
              <a:ext uri="{FF2B5EF4-FFF2-40B4-BE49-F238E27FC236}">
                <a16:creationId xmlns:a16="http://schemas.microsoft.com/office/drawing/2014/main" id="{5C9D3F5B-D9A1-40D0-8381-F25A68AC49DB}"/>
              </a:ext>
            </a:extLst>
          </p:cNvPr>
          <p:cNvGrpSpPr/>
          <p:nvPr/>
        </p:nvGrpSpPr>
        <p:grpSpPr>
          <a:xfrm>
            <a:off x="1826328" y="3836907"/>
            <a:ext cx="1191034" cy="1604424"/>
            <a:chOff x="1316749" y="1427422"/>
            <a:chExt cx="1046149" cy="1406482"/>
          </a:xfrm>
        </p:grpSpPr>
        <p:sp>
          <p:nvSpPr>
            <p:cNvPr id="19" name="文字方塊 18">
              <a:extLst>
                <a:ext uri="{FF2B5EF4-FFF2-40B4-BE49-F238E27FC236}">
                  <a16:creationId xmlns:a16="http://schemas.microsoft.com/office/drawing/2014/main" id="{BF0EE598-E7A9-4BA3-8153-7C82AD7A3F16}"/>
                </a:ext>
              </a:extLst>
            </p:cNvPr>
            <p:cNvSpPr txBox="1"/>
            <p:nvPr/>
          </p:nvSpPr>
          <p:spPr>
            <a:xfrm>
              <a:off x="1329334" y="2429196"/>
              <a:ext cx="1033564" cy="404708"/>
            </a:xfrm>
            <a:prstGeom prst="rect">
              <a:avLst/>
            </a:prstGeom>
            <a:solidFill>
              <a:schemeClr val="tx2">
                <a:lumMod val="75000"/>
              </a:schemeClr>
            </a:solidFill>
          </p:spPr>
          <p:txBody>
            <a:bodyPr wrap="square" rtlCol="0">
              <a:spAutoFit/>
            </a:bodyPr>
            <a:lstStyle/>
            <a:p>
              <a:r>
                <a:rPr lang="zh-TW" altLang="en-US" sz="2400" b="1" dirty="0">
                  <a:solidFill>
                    <a:schemeClr val="bg1"/>
                  </a:solidFill>
                  <a:latin typeface="微軟正黑體" panose="020B0604030504040204" pitchFamily="34" charset="-128"/>
                  <a:ea typeface="微軟正黑體" panose="020B0604030504040204" pitchFamily="34" charset="-128"/>
                </a:rPr>
                <a:t>夥伴端</a:t>
              </a:r>
            </a:p>
          </p:txBody>
        </p:sp>
        <p:pic>
          <p:nvPicPr>
            <p:cNvPr id="20" name="圖形 19" descr="老師">
              <a:extLst>
                <a:ext uri="{FF2B5EF4-FFF2-40B4-BE49-F238E27FC236}">
                  <a16:creationId xmlns:a16="http://schemas.microsoft.com/office/drawing/2014/main" id="{00A21E7B-B9ED-4816-8F2F-D4724CF2B3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6749" y="1427422"/>
              <a:ext cx="1041433" cy="1041433"/>
            </a:xfrm>
            <a:prstGeom prst="rect">
              <a:avLst/>
            </a:prstGeom>
          </p:spPr>
        </p:pic>
      </p:grpSp>
      <p:grpSp>
        <p:nvGrpSpPr>
          <p:cNvPr id="21" name="群組 20">
            <a:extLst>
              <a:ext uri="{FF2B5EF4-FFF2-40B4-BE49-F238E27FC236}">
                <a16:creationId xmlns:a16="http://schemas.microsoft.com/office/drawing/2014/main" id="{DDD8C26D-73C7-48C6-BD25-E762EA52201D}"/>
              </a:ext>
            </a:extLst>
          </p:cNvPr>
          <p:cNvGrpSpPr/>
          <p:nvPr/>
        </p:nvGrpSpPr>
        <p:grpSpPr>
          <a:xfrm>
            <a:off x="5941721" y="3818130"/>
            <a:ext cx="1188000" cy="1563896"/>
            <a:chOff x="829153" y="1801009"/>
            <a:chExt cx="1188000" cy="1563896"/>
          </a:xfrm>
        </p:grpSpPr>
        <p:pic>
          <p:nvPicPr>
            <p:cNvPr id="24" name="圖形 23" descr="校舍">
              <a:extLst>
                <a:ext uri="{FF2B5EF4-FFF2-40B4-BE49-F238E27FC236}">
                  <a16:creationId xmlns:a16="http://schemas.microsoft.com/office/drawing/2014/main" id="{6A9CD475-0A08-48B1-8BFC-E720E40703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9153" y="1801009"/>
              <a:ext cx="1188000" cy="1188000"/>
            </a:xfrm>
            <a:prstGeom prst="rect">
              <a:avLst/>
            </a:prstGeom>
          </p:spPr>
        </p:pic>
        <p:sp>
          <p:nvSpPr>
            <p:cNvPr id="30" name="文字方塊 29">
              <a:extLst>
                <a:ext uri="{FF2B5EF4-FFF2-40B4-BE49-F238E27FC236}">
                  <a16:creationId xmlns:a16="http://schemas.microsoft.com/office/drawing/2014/main" id="{0B928695-714A-4856-82BC-CBE3D6CBE2A9}"/>
                </a:ext>
              </a:extLst>
            </p:cNvPr>
            <p:cNvSpPr txBox="1"/>
            <p:nvPr/>
          </p:nvSpPr>
          <p:spPr>
            <a:xfrm>
              <a:off x="840447" y="2903240"/>
              <a:ext cx="1176706" cy="461665"/>
            </a:xfrm>
            <a:prstGeom prst="rect">
              <a:avLst/>
            </a:prstGeom>
            <a:solidFill>
              <a:schemeClr val="bg2">
                <a:lumMod val="75000"/>
              </a:schemeClr>
            </a:solidFill>
          </p:spPr>
          <p:txBody>
            <a:bodyPr wrap="square" rtlCol="0">
              <a:spAutoFit/>
            </a:bodyPr>
            <a:lstStyle/>
            <a:p>
              <a:r>
                <a:rPr lang="zh-TW" altLang="en-US" sz="2400" b="1" dirty="0">
                  <a:solidFill>
                    <a:schemeClr val="bg1"/>
                  </a:solidFill>
                  <a:latin typeface="微軟正黑體" panose="020B0604030504040204" pitchFamily="34" charset="-128"/>
                  <a:ea typeface="微軟正黑體" panose="020B0604030504040204" pitchFamily="34" charset="-128"/>
                </a:rPr>
                <a:t>學校端</a:t>
              </a:r>
            </a:p>
          </p:txBody>
        </p:sp>
      </p:grpSp>
      <p:sp>
        <p:nvSpPr>
          <p:cNvPr id="8" name="箭號: 向右 7">
            <a:extLst>
              <a:ext uri="{FF2B5EF4-FFF2-40B4-BE49-F238E27FC236}">
                <a16:creationId xmlns:a16="http://schemas.microsoft.com/office/drawing/2014/main" id="{8FB04FDD-8DF2-46DE-A7D4-0210F9905C9D}"/>
              </a:ext>
            </a:extLst>
          </p:cNvPr>
          <p:cNvSpPr/>
          <p:nvPr/>
        </p:nvSpPr>
        <p:spPr>
          <a:xfrm>
            <a:off x="3960065" y="4465353"/>
            <a:ext cx="1187999" cy="455008"/>
          </a:xfrm>
          <a:custGeom>
            <a:avLst/>
            <a:gdLst>
              <a:gd name="connsiteX0" fmla="*/ 0 w 1187999"/>
              <a:gd name="connsiteY0" fmla="*/ 113752 h 455008"/>
              <a:gd name="connsiteX1" fmla="*/ 451433 w 1187999"/>
              <a:gd name="connsiteY1" fmla="*/ 113752 h 455008"/>
              <a:gd name="connsiteX2" fmla="*/ 960495 w 1187999"/>
              <a:gd name="connsiteY2" fmla="*/ 113752 h 455008"/>
              <a:gd name="connsiteX3" fmla="*/ 960495 w 1187999"/>
              <a:gd name="connsiteY3" fmla="*/ 0 h 455008"/>
              <a:gd name="connsiteX4" fmla="*/ 1187999 w 1187999"/>
              <a:gd name="connsiteY4" fmla="*/ 227504 h 455008"/>
              <a:gd name="connsiteX5" fmla="*/ 960495 w 1187999"/>
              <a:gd name="connsiteY5" fmla="*/ 455008 h 455008"/>
              <a:gd name="connsiteX6" fmla="*/ 960495 w 1187999"/>
              <a:gd name="connsiteY6" fmla="*/ 341256 h 455008"/>
              <a:gd name="connsiteX7" fmla="*/ 470643 w 1187999"/>
              <a:gd name="connsiteY7" fmla="*/ 341256 h 455008"/>
              <a:gd name="connsiteX8" fmla="*/ 0 w 1187999"/>
              <a:gd name="connsiteY8" fmla="*/ 341256 h 455008"/>
              <a:gd name="connsiteX9" fmla="*/ 0 w 1187999"/>
              <a:gd name="connsiteY9" fmla="*/ 113752 h 45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999" h="455008" extrusionOk="0">
                <a:moveTo>
                  <a:pt x="0" y="113752"/>
                </a:moveTo>
                <a:cubicBezTo>
                  <a:pt x="152836" y="126969"/>
                  <a:pt x="309972" y="105285"/>
                  <a:pt x="451433" y="113752"/>
                </a:cubicBezTo>
                <a:cubicBezTo>
                  <a:pt x="592894" y="122219"/>
                  <a:pt x="717292" y="113772"/>
                  <a:pt x="960495" y="113752"/>
                </a:cubicBezTo>
                <a:cubicBezTo>
                  <a:pt x="961440" y="65803"/>
                  <a:pt x="954916" y="53706"/>
                  <a:pt x="960495" y="0"/>
                </a:cubicBezTo>
                <a:cubicBezTo>
                  <a:pt x="1016625" y="45526"/>
                  <a:pt x="1129828" y="166739"/>
                  <a:pt x="1187999" y="227504"/>
                </a:cubicBezTo>
                <a:cubicBezTo>
                  <a:pt x="1078613" y="336420"/>
                  <a:pt x="1036596" y="386381"/>
                  <a:pt x="960495" y="455008"/>
                </a:cubicBezTo>
                <a:cubicBezTo>
                  <a:pt x="964903" y="426223"/>
                  <a:pt x="961970" y="376507"/>
                  <a:pt x="960495" y="341256"/>
                </a:cubicBezTo>
                <a:cubicBezTo>
                  <a:pt x="762551" y="325168"/>
                  <a:pt x="705645" y="342385"/>
                  <a:pt x="470643" y="341256"/>
                </a:cubicBezTo>
                <a:cubicBezTo>
                  <a:pt x="235641" y="340127"/>
                  <a:pt x="154537" y="321926"/>
                  <a:pt x="0" y="341256"/>
                </a:cubicBezTo>
                <a:cubicBezTo>
                  <a:pt x="-8638" y="280139"/>
                  <a:pt x="-6175" y="186987"/>
                  <a:pt x="0" y="113752"/>
                </a:cubicBezTo>
                <a:close/>
              </a:path>
            </a:pathLst>
          </a:custGeom>
          <a:noFill/>
          <a:ln w="38100">
            <a:solidFill>
              <a:schemeClr val="tx1"/>
            </a:solidFill>
            <a:extLst>
              <a:ext uri="{C807C97D-BFC1-408E-A445-0C87EB9F89A2}">
                <ask:lineSketchStyleProps xmlns:ask="http://schemas.microsoft.com/office/drawing/2018/sketchyshapes" sd="823318213">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箭號: 向右 31">
            <a:extLst>
              <a:ext uri="{FF2B5EF4-FFF2-40B4-BE49-F238E27FC236}">
                <a16:creationId xmlns:a16="http://schemas.microsoft.com/office/drawing/2014/main" id="{687FBE6E-3AED-4FB5-BFCB-FFB1707034D3}"/>
              </a:ext>
            </a:extLst>
          </p:cNvPr>
          <p:cNvSpPr/>
          <p:nvPr/>
        </p:nvSpPr>
        <p:spPr>
          <a:xfrm rot="3028729">
            <a:off x="5376951" y="3060811"/>
            <a:ext cx="1152129" cy="369332"/>
          </a:xfrm>
          <a:custGeom>
            <a:avLst/>
            <a:gdLst>
              <a:gd name="connsiteX0" fmla="*/ 0 w 1152129"/>
              <a:gd name="connsiteY0" fmla="*/ 92333 h 369332"/>
              <a:gd name="connsiteX1" fmla="*/ 454708 w 1152129"/>
              <a:gd name="connsiteY1" fmla="*/ 92333 h 369332"/>
              <a:gd name="connsiteX2" fmla="*/ 967463 w 1152129"/>
              <a:gd name="connsiteY2" fmla="*/ 92333 h 369332"/>
              <a:gd name="connsiteX3" fmla="*/ 967463 w 1152129"/>
              <a:gd name="connsiteY3" fmla="*/ 0 h 369332"/>
              <a:gd name="connsiteX4" fmla="*/ 1152129 w 1152129"/>
              <a:gd name="connsiteY4" fmla="*/ 184666 h 369332"/>
              <a:gd name="connsiteX5" fmla="*/ 967463 w 1152129"/>
              <a:gd name="connsiteY5" fmla="*/ 369332 h 369332"/>
              <a:gd name="connsiteX6" fmla="*/ 967463 w 1152129"/>
              <a:gd name="connsiteY6" fmla="*/ 276999 h 369332"/>
              <a:gd name="connsiteX7" fmla="*/ 474057 w 1152129"/>
              <a:gd name="connsiteY7" fmla="*/ 276999 h 369332"/>
              <a:gd name="connsiteX8" fmla="*/ 0 w 1152129"/>
              <a:gd name="connsiteY8" fmla="*/ 276999 h 369332"/>
              <a:gd name="connsiteX9" fmla="*/ 0 w 1152129"/>
              <a:gd name="connsiteY9" fmla="*/ 92333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129" h="369332" extrusionOk="0">
                <a:moveTo>
                  <a:pt x="0" y="92333"/>
                </a:moveTo>
                <a:cubicBezTo>
                  <a:pt x="221054" y="102719"/>
                  <a:pt x="234014" y="112957"/>
                  <a:pt x="454708" y="92333"/>
                </a:cubicBezTo>
                <a:cubicBezTo>
                  <a:pt x="675402" y="71709"/>
                  <a:pt x="808049" y="91737"/>
                  <a:pt x="967463" y="92333"/>
                </a:cubicBezTo>
                <a:cubicBezTo>
                  <a:pt x="972062" y="52233"/>
                  <a:pt x="969177" y="27498"/>
                  <a:pt x="967463" y="0"/>
                </a:cubicBezTo>
                <a:cubicBezTo>
                  <a:pt x="1027950" y="65433"/>
                  <a:pt x="1056290" y="96937"/>
                  <a:pt x="1152129" y="184666"/>
                </a:cubicBezTo>
                <a:cubicBezTo>
                  <a:pt x="1109182" y="224904"/>
                  <a:pt x="1013580" y="331673"/>
                  <a:pt x="967463" y="369332"/>
                </a:cubicBezTo>
                <a:cubicBezTo>
                  <a:pt x="968161" y="345493"/>
                  <a:pt x="964149" y="314990"/>
                  <a:pt x="967463" y="276999"/>
                </a:cubicBezTo>
                <a:cubicBezTo>
                  <a:pt x="829955" y="256038"/>
                  <a:pt x="709677" y="284370"/>
                  <a:pt x="474057" y="276999"/>
                </a:cubicBezTo>
                <a:cubicBezTo>
                  <a:pt x="238437" y="269628"/>
                  <a:pt x="128655" y="283309"/>
                  <a:pt x="0" y="276999"/>
                </a:cubicBezTo>
                <a:cubicBezTo>
                  <a:pt x="-2362" y="226255"/>
                  <a:pt x="-1283" y="177362"/>
                  <a:pt x="0" y="92333"/>
                </a:cubicBezTo>
                <a:close/>
              </a:path>
            </a:pathLst>
          </a:custGeom>
          <a:noFill/>
          <a:ln w="38100">
            <a:solidFill>
              <a:schemeClr val="tx1"/>
            </a:solidFill>
            <a:extLst>
              <a:ext uri="{C807C97D-BFC1-408E-A445-0C87EB9F89A2}">
                <ask:lineSketchStyleProps xmlns:ask="http://schemas.microsoft.com/office/drawing/2018/sketchyshapes" sd="823318213">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箭號: 向右 32">
            <a:extLst>
              <a:ext uri="{FF2B5EF4-FFF2-40B4-BE49-F238E27FC236}">
                <a16:creationId xmlns:a16="http://schemas.microsoft.com/office/drawing/2014/main" id="{CD0D9D31-40A9-4238-9FFC-5EA7DB32F140}"/>
              </a:ext>
            </a:extLst>
          </p:cNvPr>
          <p:cNvSpPr/>
          <p:nvPr/>
        </p:nvSpPr>
        <p:spPr>
          <a:xfrm rot="7829035">
            <a:off x="2447581" y="3029537"/>
            <a:ext cx="1152129" cy="369332"/>
          </a:xfrm>
          <a:custGeom>
            <a:avLst/>
            <a:gdLst>
              <a:gd name="connsiteX0" fmla="*/ 0 w 1152129"/>
              <a:gd name="connsiteY0" fmla="*/ 92333 h 369332"/>
              <a:gd name="connsiteX1" fmla="*/ 454708 w 1152129"/>
              <a:gd name="connsiteY1" fmla="*/ 92333 h 369332"/>
              <a:gd name="connsiteX2" fmla="*/ 967463 w 1152129"/>
              <a:gd name="connsiteY2" fmla="*/ 92333 h 369332"/>
              <a:gd name="connsiteX3" fmla="*/ 967463 w 1152129"/>
              <a:gd name="connsiteY3" fmla="*/ 0 h 369332"/>
              <a:gd name="connsiteX4" fmla="*/ 1152129 w 1152129"/>
              <a:gd name="connsiteY4" fmla="*/ 184666 h 369332"/>
              <a:gd name="connsiteX5" fmla="*/ 967463 w 1152129"/>
              <a:gd name="connsiteY5" fmla="*/ 369332 h 369332"/>
              <a:gd name="connsiteX6" fmla="*/ 967463 w 1152129"/>
              <a:gd name="connsiteY6" fmla="*/ 276999 h 369332"/>
              <a:gd name="connsiteX7" fmla="*/ 474057 w 1152129"/>
              <a:gd name="connsiteY7" fmla="*/ 276999 h 369332"/>
              <a:gd name="connsiteX8" fmla="*/ 0 w 1152129"/>
              <a:gd name="connsiteY8" fmla="*/ 276999 h 369332"/>
              <a:gd name="connsiteX9" fmla="*/ 0 w 1152129"/>
              <a:gd name="connsiteY9" fmla="*/ 92333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129" h="369332" extrusionOk="0">
                <a:moveTo>
                  <a:pt x="0" y="92333"/>
                </a:moveTo>
                <a:cubicBezTo>
                  <a:pt x="221054" y="102719"/>
                  <a:pt x="234014" y="112957"/>
                  <a:pt x="454708" y="92333"/>
                </a:cubicBezTo>
                <a:cubicBezTo>
                  <a:pt x="675402" y="71709"/>
                  <a:pt x="808049" y="91737"/>
                  <a:pt x="967463" y="92333"/>
                </a:cubicBezTo>
                <a:cubicBezTo>
                  <a:pt x="972062" y="52233"/>
                  <a:pt x="969177" y="27498"/>
                  <a:pt x="967463" y="0"/>
                </a:cubicBezTo>
                <a:cubicBezTo>
                  <a:pt x="1027950" y="65433"/>
                  <a:pt x="1056290" y="96937"/>
                  <a:pt x="1152129" y="184666"/>
                </a:cubicBezTo>
                <a:cubicBezTo>
                  <a:pt x="1109182" y="224904"/>
                  <a:pt x="1013580" y="331673"/>
                  <a:pt x="967463" y="369332"/>
                </a:cubicBezTo>
                <a:cubicBezTo>
                  <a:pt x="968161" y="345493"/>
                  <a:pt x="964149" y="314990"/>
                  <a:pt x="967463" y="276999"/>
                </a:cubicBezTo>
                <a:cubicBezTo>
                  <a:pt x="829955" y="256038"/>
                  <a:pt x="709677" y="284370"/>
                  <a:pt x="474057" y="276999"/>
                </a:cubicBezTo>
                <a:cubicBezTo>
                  <a:pt x="238437" y="269628"/>
                  <a:pt x="128655" y="283309"/>
                  <a:pt x="0" y="276999"/>
                </a:cubicBezTo>
                <a:cubicBezTo>
                  <a:pt x="-2362" y="226255"/>
                  <a:pt x="-1283" y="177362"/>
                  <a:pt x="0" y="92333"/>
                </a:cubicBezTo>
                <a:close/>
              </a:path>
            </a:pathLst>
          </a:custGeom>
          <a:noFill/>
          <a:ln w="38100">
            <a:solidFill>
              <a:schemeClr val="tx1"/>
            </a:solidFill>
            <a:extLst>
              <a:ext uri="{C807C97D-BFC1-408E-A445-0C87EB9F89A2}">
                <ask:lineSketchStyleProps xmlns:ask="http://schemas.microsoft.com/office/drawing/2018/sketchyshapes" sd="823318213">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13521422"/>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4">
            <a:extLst>
              <a:ext uri="{FF2B5EF4-FFF2-40B4-BE49-F238E27FC236}">
                <a16:creationId xmlns:a16="http://schemas.microsoft.com/office/drawing/2014/main" id="{A6FE9030-9845-4D48-A591-DA6B14E93AD6}"/>
              </a:ext>
            </a:extLst>
          </p:cNvPr>
          <p:cNvSpPr txBox="1">
            <a:spLocks/>
          </p:cNvSpPr>
          <p:nvPr/>
        </p:nvSpPr>
        <p:spPr>
          <a:xfrm>
            <a:off x="800100" y="276816"/>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a:latin typeface="微軟正黑體" pitchFamily="34" charset="-120"/>
                <a:ea typeface="微軟正黑體" pitchFamily="34" charset="-120"/>
              </a:rPr>
              <a:t>到校輔導及諮詢輔導方式</a:t>
            </a:r>
            <a:endParaRPr lang="zh-TW" altLang="en-US" dirty="0">
              <a:latin typeface="微軟正黑體" pitchFamily="34" charset="-120"/>
              <a:ea typeface="微軟正黑體" pitchFamily="34" charset="-120"/>
            </a:endParaRPr>
          </a:p>
        </p:txBody>
      </p:sp>
      <p:sp>
        <p:nvSpPr>
          <p:cNvPr id="23" name="文字方塊 22">
            <a:extLst>
              <a:ext uri="{FF2B5EF4-FFF2-40B4-BE49-F238E27FC236}">
                <a16:creationId xmlns:a16="http://schemas.microsoft.com/office/drawing/2014/main" id="{FD23379C-41D1-4D96-83F7-20BDE6D4BAF1}"/>
              </a:ext>
            </a:extLst>
          </p:cNvPr>
          <p:cNvSpPr txBox="1"/>
          <p:nvPr/>
        </p:nvSpPr>
        <p:spPr>
          <a:xfrm>
            <a:off x="2987824" y="2163067"/>
            <a:ext cx="3296625" cy="16864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2400" b="1" dirty="0">
                <a:solidFill>
                  <a:schemeClr val="tx1">
                    <a:lumMod val="85000"/>
                    <a:lumOff val="15000"/>
                  </a:schemeClr>
                </a:solidFill>
                <a:latin typeface="微軟正黑體" panose="020B0604030504040204" pitchFamily="34" charset="-128"/>
                <a:ea typeface="微軟正黑體" panose="020B0604030504040204" pitchFamily="34" charset="-128"/>
              </a:rPr>
              <a:t>培訓輔導夥伴</a:t>
            </a:r>
            <a:endParaRPr lang="en-US" altLang="zh-TW" sz="2400" b="1" dirty="0">
              <a:solidFill>
                <a:schemeClr val="tx1">
                  <a:lumMod val="85000"/>
                  <a:lumOff val="15000"/>
                </a:schemeClr>
              </a:solidFill>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sz="2400" b="1" dirty="0">
                <a:solidFill>
                  <a:schemeClr val="tx1">
                    <a:lumMod val="85000"/>
                    <a:lumOff val="15000"/>
                  </a:schemeClr>
                </a:solidFill>
                <a:latin typeface="微軟正黑體" panose="020B0604030504040204" pitchFamily="34" charset="-128"/>
                <a:ea typeface="微軟正黑體" panose="020B0604030504040204" pitchFamily="34" charset="-128"/>
              </a:rPr>
              <a:t>確認諮詢輔導流程</a:t>
            </a:r>
            <a:endParaRPr lang="en-US" altLang="zh-TW" sz="2400" b="1" dirty="0">
              <a:solidFill>
                <a:schemeClr val="tx1">
                  <a:lumMod val="85000"/>
                  <a:lumOff val="15000"/>
                </a:schemeClr>
              </a:solidFill>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sz="2400" b="1" dirty="0">
                <a:solidFill>
                  <a:schemeClr val="tx1">
                    <a:lumMod val="85000"/>
                    <a:lumOff val="15000"/>
                  </a:schemeClr>
                </a:solidFill>
                <a:latin typeface="微軟正黑體" panose="020B0604030504040204" pitchFamily="34" charset="-128"/>
                <a:ea typeface="微軟正黑體" panose="020B0604030504040204" pitchFamily="34" charset="-128"/>
              </a:rPr>
              <a:t>資料分析運用</a:t>
            </a:r>
          </a:p>
        </p:txBody>
      </p:sp>
      <p:grpSp>
        <p:nvGrpSpPr>
          <p:cNvPr id="6" name="群組 5">
            <a:extLst>
              <a:ext uri="{FF2B5EF4-FFF2-40B4-BE49-F238E27FC236}">
                <a16:creationId xmlns:a16="http://schemas.microsoft.com/office/drawing/2014/main" id="{7FEE470B-FC50-4467-AECD-6787E447C6C0}"/>
              </a:ext>
            </a:extLst>
          </p:cNvPr>
          <p:cNvGrpSpPr/>
          <p:nvPr/>
        </p:nvGrpSpPr>
        <p:grpSpPr>
          <a:xfrm>
            <a:off x="1115616" y="1916832"/>
            <a:ext cx="1470757" cy="1943013"/>
            <a:chOff x="2878313" y="1361711"/>
            <a:chExt cx="957628" cy="1199375"/>
          </a:xfrm>
        </p:grpSpPr>
        <p:sp>
          <p:nvSpPr>
            <p:cNvPr id="5" name="文字方塊 4">
              <a:extLst>
                <a:ext uri="{FF2B5EF4-FFF2-40B4-BE49-F238E27FC236}">
                  <a16:creationId xmlns:a16="http://schemas.microsoft.com/office/drawing/2014/main" id="{5DD717CC-6697-45BE-8684-2EFC69FC8725}"/>
                </a:ext>
              </a:extLst>
            </p:cNvPr>
            <p:cNvSpPr txBox="1"/>
            <p:nvPr/>
          </p:nvSpPr>
          <p:spPr>
            <a:xfrm>
              <a:off x="2937502" y="2276111"/>
              <a:ext cx="871929" cy="284975"/>
            </a:xfrm>
            <a:prstGeom prst="rect">
              <a:avLst/>
            </a:prstGeom>
            <a:solidFill>
              <a:srgbClr val="C00000"/>
            </a:solidFill>
          </p:spPr>
          <p:txBody>
            <a:bodyPr wrap="square" rtlCol="0">
              <a:spAutoFit/>
            </a:bodyPr>
            <a:lstStyle/>
            <a:p>
              <a:pPr algn="ctr"/>
              <a:r>
                <a:rPr lang="zh-TW" altLang="en-US" sz="2400" b="1" dirty="0">
                  <a:solidFill>
                    <a:schemeClr val="bg1"/>
                  </a:solidFill>
                  <a:latin typeface="微軟正黑體" panose="020B0604030504040204" pitchFamily="34" charset="-128"/>
                  <a:ea typeface="微軟正黑體" panose="020B0604030504040204" pitchFamily="34" charset="-128"/>
                </a:rPr>
                <a:t>中心端</a:t>
              </a:r>
            </a:p>
          </p:txBody>
        </p:sp>
        <p:pic>
          <p:nvPicPr>
            <p:cNvPr id="4" name="圖形 3" descr="有線條的圓圈">
              <a:extLst>
                <a:ext uri="{FF2B5EF4-FFF2-40B4-BE49-F238E27FC236}">
                  <a16:creationId xmlns:a16="http://schemas.microsoft.com/office/drawing/2014/main" id="{FECEEABC-CEC5-46EF-8106-C33624B63F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8313" y="1361711"/>
              <a:ext cx="957628" cy="914400"/>
            </a:xfrm>
            <a:prstGeom prst="rect">
              <a:avLst/>
            </a:prstGeom>
          </p:spPr>
        </p:pic>
      </p:grpSp>
    </p:spTree>
    <p:extLst>
      <p:ext uri="{BB962C8B-B14F-4D97-AF65-F5344CB8AC3E}">
        <p14:creationId xmlns:p14="http://schemas.microsoft.com/office/powerpoint/2010/main" val="2435871022"/>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4">
            <a:extLst>
              <a:ext uri="{FF2B5EF4-FFF2-40B4-BE49-F238E27FC236}">
                <a16:creationId xmlns:a16="http://schemas.microsoft.com/office/drawing/2014/main" id="{A6FE9030-9845-4D48-A591-DA6B14E93AD6}"/>
              </a:ext>
            </a:extLst>
          </p:cNvPr>
          <p:cNvSpPr txBox="1">
            <a:spLocks/>
          </p:cNvSpPr>
          <p:nvPr/>
        </p:nvSpPr>
        <p:spPr>
          <a:xfrm>
            <a:off x="800100" y="276816"/>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a:latin typeface="微軟正黑體" pitchFamily="34" charset="-120"/>
                <a:ea typeface="微軟正黑體" pitchFamily="34" charset="-120"/>
              </a:rPr>
              <a:t>到校輔導及諮詢輔導方式</a:t>
            </a:r>
            <a:endParaRPr lang="zh-TW" altLang="en-US" dirty="0">
              <a:latin typeface="微軟正黑體" pitchFamily="34" charset="-120"/>
              <a:ea typeface="微軟正黑體" pitchFamily="34" charset="-120"/>
            </a:endParaRPr>
          </a:p>
        </p:txBody>
      </p:sp>
      <p:sp>
        <p:nvSpPr>
          <p:cNvPr id="25" name="文字方塊 24">
            <a:extLst>
              <a:ext uri="{FF2B5EF4-FFF2-40B4-BE49-F238E27FC236}">
                <a16:creationId xmlns:a16="http://schemas.microsoft.com/office/drawing/2014/main" id="{D23FC6D4-6DD4-40B8-A2E3-1C18DDB89E91}"/>
              </a:ext>
            </a:extLst>
          </p:cNvPr>
          <p:cNvSpPr txBox="1"/>
          <p:nvPr/>
        </p:nvSpPr>
        <p:spPr>
          <a:xfrm>
            <a:off x="1144149" y="4240702"/>
            <a:ext cx="2700000" cy="1132490"/>
          </a:xfrm>
          <a:prstGeom prst="rect">
            <a:avLst/>
          </a:prstGeom>
          <a:noFill/>
          <a:ln>
            <a:solidFill>
              <a:schemeClr val="tx1"/>
            </a:solidFill>
            <a:prstDash val="dash"/>
          </a:ln>
        </p:spPr>
        <p:txBody>
          <a:bodyPr wrap="square" rtlCol="0">
            <a:noAutofit/>
          </a:bodyPr>
          <a:lstStyle/>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教專中心辦理</a:t>
            </a:r>
            <a:r>
              <a:rPr lang="en-US" altLang="zh-TW" sz="2400" dirty="0">
                <a:latin typeface="微軟正黑體" panose="020B0604030504040204" pitchFamily="34" charset="-128"/>
                <a:ea typeface="微軟正黑體" panose="020B0604030504040204" pitchFamily="34" charset="-128"/>
              </a:rPr>
              <a:t>1~2</a:t>
            </a:r>
            <a:r>
              <a:rPr lang="zh-TW" altLang="en-US" sz="2400" dirty="0">
                <a:latin typeface="微軟正黑體" panose="020B0604030504040204" pitchFamily="34" charset="-128"/>
                <a:ea typeface="微軟正黑體" panose="020B0604030504040204" pitchFamily="34" charset="-128"/>
              </a:rPr>
              <a:t>梯次。</a:t>
            </a:r>
          </a:p>
        </p:txBody>
      </p:sp>
      <p:grpSp>
        <p:nvGrpSpPr>
          <p:cNvPr id="9" name="群組 8">
            <a:extLst>
              <a:ext uri="{FF2B5EF4-FFF2-40B4-BE49-F238E27FC236}">
                <a16:creationId xmlns:a16="http://schemas.microsoft.com/office/drawing/2014/main" id="{6BC179EC-16FC-475F-A309-985676A9E1A9}"/>
              </a:ext>
            </a:extLst>
          </p:cNvPr>
          <p:cNvGrpSpPr/>
          <p:nvPr/>
        </p:nvGrpSpPr>
        <p:grpSpPr>
          <a:xfrm>
            <a:off x="2828417" y="1382788"/>
            <a:ext cx="917001" cy="1199225"/>
            <a:chOff x="1284262" y="1599303"/>
            <a:chExt cx="917001" cy="1199225"/>
          </a:xfrm>
        </p:grpSpPr>
        <p:sp>
          <p:nvSpPr>
            <p:cNvPr id="5" name="文字方塊 4">
              <a:extLst>
                <a:ext uri="{FF2B5EF4-FFF2-40B4-BE49-F238E27FC236}">
                  <a16:creationId xmlns:a16="http://schemas.microsoft.com/office/drawing/2014/main" id="{5DD717CC-6697-45BE-8684-2EFC69FC8725}"/>
                </a:ext>
              </a:extLst>
            </p:cNvPr>
            <p:cNvSpPr txBox="1"/>
            <p:nvPr/>
          </p:nvSpPr>
          <p:spPr>
            <a:xfrm>
              <a:off x="1329334" y="2429196"/>
              <a:ext cx="871929" cy="369332"/>
            </a:xfrm>
            <a:prstGeom prst="rect">
              <a:avLst/>
            </a:prstGeom>
            <a:solidFill>
              <a:schemeClr val="tx2">
                <a:lumMod val="75000"/>
              </a:schemeClr>
            </a:solidFill>
          </p:spPr>
          <p:txBody>
            <a:bodyPr wrap="square" rtlCol="0">
              <a:spAutoFit/>
            </a:bodyPr>
            <a:lstStyle/>
            <a:p>
              <a:r>
                <a:rPr lang="zh-TW" altLang="en-US" b="1" dirty="0">
                  <a:solidFill>
                    <a:schemeClr val="bg1"/>
                  </a:solidFill>
                  <a:latin typeface="微軟正黑體" panose="020B0604030504040204" pitchFamily="34" charset="-128"/>
                  <a:ea typeface="微軟正黑體" panose="020B0604030504040204" pitchFamily="34" charset="-128"/>
                </a:rPr>
                <a:t>夥伴端</a:t>
              </a:r>
            </a:p>
          </p:txBody>
        </p:sp>
        <p:pic>
          <p:nvPicPr>
            <p:cNvPr id="7" name="圖形 6" descr="老師">
              <a:extLst>
                <a:ext uri="{FF2B5EF4-FFF2-40B4-BE49-F238E27FC236}">
                  <a16:creationId xmlns:a16="http://schemas.microsoft.com/office/drawing/2014/main" id="{F597ED0D-0346-48E7-A75B-57998A061F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4262" y="1599303"/>
              <a:ext cx="914400" cy="914400"/>
            </a:xfrm>
            <a:prstGeom prst="rect">
              <a:avLst/>
            </a:prstGeom>
          </p:spPr>
        </p:pic>
      </p:grpSp>
      <p:grpSp>
        <p:nvGrpSpPr>
          <p:cNvPr id="10" name="群組 9">
            <a:extLst>
              <a:ext uri="{FF2B5EF4-FFF2-40B4-BE49-F238E27FC236}">
                <a16:creationId xmlns:a16="http://schemas.microsoft.com/office/drawing/2014/main" id="{81BD1603-10F9-41C7-BCB0-69D085BEA78B}"/>
              </a:ext>
            </a:extLst>
          </p:cNvPr>
          <p:cNvGrpSpPr/>
          <p:nvPr/>
        </p:nvGrpSpPr>
        <p:grpSpPr>
          <a:xfrm>
            <a:off x="5062702" y="3345068"/>
            <a:ext cx="2911446" cy="904666"/>
            <a:chOff x="5183764" y="3416886"/>
            <a:chExt cx="2911446" cy="904666"/>
          </a:xfrm>
        </p:grpSpPr>
        <p:pic>
          <p:nvPicPr>
            <p:cNvPr id="12" name="圖片 11" descr="一張含有 標誌, 室外 的圖片&#10;&#10;自動產生的描述">
              <a:extLst>
                <a:ext uri="{FF2B5EF4-FFF2-40B4-BE49-F238E27FC236}">
                  <a16:creationId xmlns:a16="http://schemas.microsoft.com/office/drawing/2014/main" id="{ADF49BF6-7F59-4A3D-A81C-5B3F0668A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3764" y="3416886"/>
              <a:ext cx="720000" cy="720000"/>
            </a:xfrm>
            <a:prstGeom prst="rect">
              <a:avLst/>
            </a:prstGeom>
          </p:spPr>
        </p:pic>
        <p:sp>
          <p:nvSpPr>
            <p:cNvPr id="22" name="文字方塊 21">
              <a:extLst>
                <a:ext uri="{FF2B5EF4-FFF2-40B4-BE49-F238E27FC236}">
                  <a16:creationId xmlns:a16="http://schemas.microsoft.com/office/drawing/2014/main" id="{2A85952D-5D64-4112-B2CB-5CFE520D690D}"/>
                </a:ext>
              </a:extLst>
            </p:cNvPr>
            <p:cNvSpPr txBox="1"/>
            <p:nvPr/>
          </p:nvSpPr>
          <p:spPr>
            <a:xfrm>
              <a:off x="6012160" y="3429000"/>
              <a:ext cx="2083050" cy="892552"/>
            </a:xfrm>
            <a:prstGeom prst="rect">
              <a:avLst/>
            </a:prstGeom>
            <a:noFill/>
          </p:spPr>
          <p:txBody>
            <a:bodyPr wrap="square" rtlCol="0">
              <a:spAutoFit/>
            </a:bodyPr>
            <a:lstStyle/>
            <a:p>
              <a:r>
                <a:rPr lang="zh-TW" altLang="en-US" sz="3200" b="1" dirty="0">
                  <a:solidFill>
                    <a:srgbClr val="0000FF"/>
                  </a:solidFill>
                  <a:latin typeface="微軟正黑體" panose="020B0604030504040204" pitchFamily="34" charset="-128"/>
                  <a:ea typeface="微軟正黑體" panose="020B0604030504040204" pitchFamily="34" charset="-128"/>
                </a:rPr>
                <a:t>共識會議</a:t>
              </a:r>
              <a:endParaRPr lang="en-US" altLang="zh-TW" sz="3200" b="1" dirty="0">
                <a:solidFill>
                  <a:srgbClr val="0000FF"/>
                </a:solidFill>
                <a:latin typeface="微軟正黑體" panose="020B0604030504040204" pitchFamily="34" charset="-128"/>
                <a:ea typeface="微軟正黑體" panose="020B0604030504040204" pitchFamily="34" charset="-128"/>
              </a:endParaRPr>
            </a:p>
            <a:p>
              <a:r>
                <a:rPr lang="zh-TW" altLang="en-US" sz="2000" dirty="0">
                  <a:solidFill>
                    <a:schemeClr val="tx2">
                      <a:lumMod val="75000"/>
                    </a:schemeClr>
                  </a:solidFill>
                  <a:latin typeface="微軟正黑體" panose="020B0604030504040204" pitchFamily="34" charset="-128"/>
                  <a:ea typeface="微軟正黑體" panose="020B0604030504040204" pitchFamily="34" charset="-128"/>
                </a:rPr>
                <a:t>研習</a:t>
              </a:r>
            </a:p>
          </p:txBody>
        </p:sp>
      </p:grpSp>
      <p:sp>
        <p:nvSpPr>
          <p:cNvPr id="23" name="文字方塊 22">
            <a:extLst>
              <a:ext uri="{FF2B5EF4-FFF2-40B4-BE49-F238E27FC236}">
                <a16:creationId xmlns:a16="http://schemas.microsoft.com/office/drawing/2014/main" id="{FD23379C-41D1-4D96-83F7-20BDE6D4BAF1}"/>
              </a:ext>
            </a:extLst>
          </p:cNvPr>
          <p:cNvSpPr txBox="1"/>
          <p:nvPr/>
        </p:nvSpPr>
        <p:spPr>
          <a:xfrm>
            <a:off x="4067944" y="1459468"/>
            <a:ext cx="3296625" cy="11324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2400" b="1" dirty="0">
                <a:solidFill>
                  <a:schemeClr val="accent3">
                    <a:lumMod val="75000"/>
                  </a:schemeClr>
                </a:solidFill>
                <a:latin typeface="微軟正黑體" panose="020B0604030504040204" pitchFamily="34" charset="-128"/>
                <a:ea typeface="微軟正黑體" panose="020B0604030504040204" pitchFamily="34" charset="-128"/>
              </a:rPr>
              <a:t>明確任務</a:t>
            </a:r>
            <a:endParaRPr lang="en-US" altLang="zh-TW" sz="2400" b="1" dirty="0">
              <a:solidFill>
                <a:schemeClr val="accent3">
                  <a:lumMod val="75000"/>
                </a:schemeClr>
              </a:solidFill>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sz="2400" b="1" dirty="0">
                <a:solidFill>
                  <a:schemeClr val="accent3">
                    <a:lumMod val="75000"/>
                  </a:schemeClr>
                </a:solidFill>
                <a:latin typeface="微軟正黑體" panose="020B0604030504040204" pitchFamily="34" charset="-128"/>
                <a:ea typeface="微軟正黑體" panose="020B0604030504040204" pitchFamily="34" charset="-128"/>
              </a:rPr>
              <a:t>繳交資料及行政處理</a:t>
            </a:r>
          </a:p>
        </p:txBody>
      </p:sp>
      <p:grpSp>
        <p:nvGrpSpPr>
          <p:cNvPr id="26" name="群組 25">
            <a:extLst>
              <a:ext uri="{FF2B5EF4-FFF2-40B4-BE49-F238E27FC236}">
                <a16:creationId xmlns:a16="http://schemas.microsoft.com/office/drawing/2014/main" id="{D1029D68-E6EC-446D-936C-ED4C9B87AF8B}"/>
              </a:ext>
            </a:extLst>
          </p:cNvPr>
          <p:cNvGrpSpPr/>
          <p:nvPr/>
        </p:nvGrpSpPr>
        <p:grpSpPr>
          <a:xfrm>
            <a:off x="1110624" y="3289570"/>
            <a:ext cx="3578574" cy="830997"/>
            <a:chOff x="563565" y="3324395"/>
            <a:chExt cx="3578574" cy="830997"/>
          </a:xfrm>
        </p:grpSpPr>
        <p:pic>
          <p:nvPicPr>
            <p:cNvPr id="27" name="圖片 26">
              <a:extLst>
                <a:ext uri="{FF2B5EF4-FFF2-40B4-BE49-F238E27FC236}">
                  <a16:creationId xmlns:a16="http://schemas.microsoft.com/office/drawing/2014/main" id="{FB4B49A5-DEF3-4010-B8CE-1DD0557552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565" y="3379893"/>
              <a:ext cx="720000" cy="720000"/>
            </a:xfrm>
            <a:prstGeom prst="rect">
              <a:avLst/>
            </a:prstGeom>
          </p:spPr>
        </p:pic>
        <p:sp>
          <p:nvSpPr>
            <p:cNvPr id="28" name="文字方塊 27">
              <a:extLst>
                <a:ext uri="{FF2B5EF4-FFF2-40B4-BE49-F238E27FC236}">
                  <a16:creationId xmlns:a16="http://schemas.microsoft.com/office/drawing/2014/main" id="{929A1DCD-4F26-437C-A6D3-A95572384B94}"/>
                </a:ext>
              </a:extLst>
            </p:cNvPr>
            <p:cNvSpPr txBox="1"/>
            <p:nvPr/>
          </p:nvSpPr>
          <p:spPr>
            <a:xfrm>
              <a:off x="1337579" y="3324395"/>
              <a:ext cx="2804560" cy="830997"/>
            </a:xfrm>
            <a:prstGeom prst="rect">
              <a:avLst/>
            </a:prstGeom>
            <a:noFill/>
          </p:spPr>
          <p:txBody>
            <a:bodyPr wrap="square" rtlCol="0">
              <a:spAutoFit/>
            </a:bodyPr>
            <a:lstStyle/>
            <a:p>
              <a:r>
                <a:rPr lang="zh-TW" altLang="en-US" sz="3200" b="1" dirty="0">
                  <a:solidFill>
                    <a:srgbClr val="0000FF"/>
                  </a:solidFill>
                  <a:latin typeface="微軟正黑體" panose="020B0604030504040204" pitchFamily="34" charset="-128"/>
                  <a:ea typeface="微軟正黑體" panose="020B0604030504040204" pitchFamily="34" charset="-128"/>
                </a:rPr>
                <a:t>輔導夥伴</a:t>
              </a:r>
              <a:endParaRPr lang="en-US" altLang="zh-TW" sz="3200" b="1" dirty="0">
                <a:solidFill>
                  <a:srgbClr val="0000FF"/>
                </a:solidFill>
                <a:latin typeface="微軟正黑體" panose="020B0604030504040204" pitchFamily="34" charset="-128"/>
                <a:ea typeface="微軟正黑體" panose="020B0604030504040204" pitchFamily="34" charset="-128"/>
              </a:endParaRPr>
            </a:p>
            <a:p>
              <a:r>
                <a:rPr lang="zh-TW" altLang="en-US" sz="1600" dirty="0">
                  <a:latin typeface="微軟正黑體" panose="020B0604030504040204" pitchFamily="34" charset="-128"/>
                  <a:ea typeface="微軟正黑體" panose="020B0604030504040204" pitchFamily="34" charset="-128"/>
                </a:rPr>
                <a:t>培訓</a:t>
              </a:r>
            </a:p>
          </p:txBody>
        </p:sp>
      </p:grpSp>
      <p:sp>
        <p:nvSpPr>
          <p:cNvPr id="29" name="文字方塊 28">
            <a:extLst>
              <a:ext uri="{FF2B5EF4-FFF2-40B4-BE49-F238E27FC236}">
                <a16:creationId xmlns:a16="http://schemas.microsoft.com/office/drawing/2014/main" id="{23D8ECA5-B316-4903-BFD8-2F3612BF8F5F}"/>
              </a:ext>
            </a:extLst>
          </p:cNvPr>
          <p:cNvSpPr txBox="1"/>
          <p:nvPr/>
        </p:nvSpPr>
        <p:spPr>
          <a:xfrm>
            <a:off x="5062702" y="4365104"/>
            <a:ext cx="2700000" cy="1779203"/>
          </a:xfrm>
          <a:prstGeom prst="rect">
            <a:avLst/>
          </a:prstGeom>
          <a:noFill/>
          <a:ln>
            <a:solidFill>
              <a:schemeClr val="tx1"/>
            </a:solidFill>
            <a:prstDash val="dash"/>
          </a:ln>
        </p:spPr>
        <p:txBody>
          <a:bodyPr wrap="square" rtlCol="0">
            <a:noAutofit/>
          </a:bodyPr>
          <a:lstStyle/>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確認工作任務</a:t>
            </a:r>
            <a:endParaRPr lang="en-US" altLang="zh-TW" sz="2400" dirty="0">
              <a:latin typeface="微軟正黑體" panose="020B0604030504040204" pitchFamily="34" charset="-128"/>
              <a:ea typeface="微軟正黑體" panose="020B0604030504040204" pitchFamily="34" charset="-128"/>
            </a:endParaRPr>
          </a:p>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需繳交資料與行政流程</a:t>
            </a:r>
          </a:p>
        </p:txBody>
      </p:sp>
    </p:spTree>
    <p:extLst>
      <p:ext uri="{BB962C8B-B14F-4D97-AF65-F5344CB8AC3E}">
        <p14:creationId xmlns:p14="http://schemas.microsoft.com/office/powerpoint/2010/main" val="4074948568"/>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4">
            <a:extLst>
              <a:ext uri="{FF2B5EF4-FFF2-40B4-BE49-F238E27FC236}">
                <a16:creationId xmlns:a16="http://schemas.microsoft.com/office/drawing/2014/main" id="{A6FE9030-9845-4D48-A591-DA6B14E93AD6}"/>
              </a:ext>
            </a:extLst>
          </p:cNvPr>
          <p:cNvSpPr txBox="1">
            <a:spLocks/>
          </p:cNvSpPr>
          <p:nvPr/>
        </p:nvSpPr>
        <p:spPr>
          <a:xfrm>
            <a:off x="800100" y="276816"/>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a:latin typeface="微軟正黑體" pitchFamily="34" charset="-120"/>
                <a:ea typeface="微軟正黑體" pitchFamily="34" charset="-120"/>
              </a:rPr>
              <a:t>到校輔導及諮詢輔導方式</a:t>
            </a:r>
            <a:endParaRPr lang="zh-TW" altLang="en-US" dirty="0">
              <a:latin typeface="微軟正黑體" pitchFamily="34" charset="-120"/>
              <a:ea typeface="微軟正黑體" pitchFamily="34" charset="-120"/>
            </a:endParaRPr>
          </a:p>
        </p:txBody>
      </p:sp>
      <p:grpSp>
        <p:nvGrpSpPr>
          <p:cNvPr id="6" name="群組 5">
            <a:extLst>
              <a:ext uri="{FF2B5EF4-FFF2-40B4-BE49-F238E27FC236}">
                <a16:creationId xmlns:a16="http://schemas.microsoft.com/office/drawing/2014/main" id="{A0402B3D-9E02-40CE-99F5-F518589601CF}"/>
              </a:ext>
            </a:extLst>
          </p:cNvPr>
          <p:cNvGrpSpPr/>
          <p:nvPr/>
        </p:nvGrpSpPr>
        <p:grpSpPr>
          <a:xfrm>
            <a:off x="1286863" y="1605750"/>
            <a:ext cx="914400" cy="1192778"/>
            <a:chOff x="971600" y="1988840"/>
            <a:chExt cx="914400" cy="1192778"/>
          </a:xfrm>
        </p:grpSpPr>
        <p:pic>
          <p:nvPicPr>
            <p:cNvPr id="4" name="圖形 3" descr="校舍">
              <a:extLst>
                <a:ext uri="{FF2B5EF4-FFF2-40B4-BE49-F238E27FC236}">
                  <a16:creationId xmlns:a16="http://schemas.microsoft.com/office/drawing/2014/main" id="{B52123E5-171B-45F6-B65B-C8260C67AA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1600" y="1988840"/>
              <a:ext cx="914400" cy="914400"/>
            </a:xfrm>
            <a:prstGeom prst="rect">
              <a:avLst/>
            </a:prstGeom>
          </p:spPr>
        </p:pic>
        <p:sp>
          <p:nvSpPr>
            <p:cNvPr id="5" name="文字方塊 4">
              <a:extLst>
                <a:ext uri="{FF2B5EF4-FFF2-40B4-BE49-F238E27FC236}">
                  <a16:creationId xmlns:a16="http://schemas.microsoft.com/office/drawing/2014/main" id="{5DD717CC-6697-45BE-8684-2EFC69FC8725}"/>
                </a:ext>
              </a:extLst>
            </p:cNvPr>
            <p:cNvSpPr txBox="1"/>
            <p:nvPr/>
          </p:nvSpPr>
          <p:spPr>
            <a:xfrm>
              <a:off x="1014071" y="2812286"/>
              <a:ext cx="871929" cy="369332"/>
            </a:xfrm>
            <a:prstGeom prst="rect">
              <a:avLst/>
            </a:prstGeom>
            <a:solidFill>
              <a:schemeClr val="bg2">
                <a:lumMod val="75000"/>
              </a:schemeClr>
            </a:solidFill>
          </p:spPr>
          <p:txBody>
            <a:bodyPr wrap="square" rtlCol="0">
              <a:spAutoFit/>
            </a:bodyPr>
            <a:lstStyle/>
            <a:p>
              <a:r>
                <a:rPr lang="zh-TW" altLang="en-US" b="1" dirty="0">
                  <a:solidFill>
                    <a:schemeClr val="bg1"/>
                  </a:solidFill>
                  <a:latin typeface="微軟正黑體" panose="020B0604030504040204" pitchFamily="34" charset="-128"/>
                  <a:ea typeface="微軟正黑體" panose="020B0604030504040204" pitchFamily="34" charset="-128"/>
                </a:rPr>
                <a:t>學校端</a:t>
              </a:r>
            </a:p>
          </p:txBody>
        </p:sp>
      </p:grpSp>
      <p:sp>
        <p:nvSpPr>
          <p:cNvPr id="21" name="文字方塊 20">
            <a:extLst>
              <a:ext uri="{FF2B5EF4-FFF2-40B4-BE49-F238E27FC236}">
                <a16:creationId xmlns:a16="http://schemas.microsoft.com/office/drawing/2014/main" id="{02D7B9FA-5842-49F7-A89A-569C3E4E8570}"/>
              </a:ext>
            </a:extLst>
          </p:cNvPr>
          <p:cNvSpPr txBox="1"/>
          <p:nvPr/>
        </p:nvSpPr>
        <p:spPr>
          <a:xfrm>
            <a:off x="755439" y="4663537"/>
            <a:ext cx="2952434" cy="11324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2400" b="1" dirty="0">
                <a:solidFill>
                  <a:schemeClr val="accent3">
                    <a:lumMod val="75000"/>
                  </a:schemeClr>
                </a:solidFill>
                <a:latin typeface="微軟正黑體" panose="020B0604030504040204" pitchFamily="34" charset="-128"/>
                <a:ea typeface="微軟正黑體" panose="020B0604030504040204" pitchFamily="34" charset="-128"/>
              </a:rPr>
              <a:t>社群運作</a:t>
            </a:r>
            <a:endParaRPr lang="en-US" altLang="zh-TW" sz="2400" b="1" dirty="0">
              <a:solidFill>
                <a:schemeClr val="accent3">
                  <a:lumMod val="75000"/>
                </a:schemeClr>
              </a:solidFill>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sz="2400" b="1" dirty="0">
                <a:solidFill>
                  <a:schemeClr val="accent3">
                    <a:lumMod val="75000"/>
                  </a:schemeClr>
                </a:solidFill>
                <a:latin typeface="微軟正黑體" panose="020B0604030504040204" pitchFamily="34" charset="-128"/>
                <a:ea typeface="微軟正黑體" panose="020B0604030504040204" pitchFamily="34" charset="-128"/>
              </a:rPr>
              <a:t>公開授課機制</a:t>
            </a:r>
          </a:p>
        </p:txBody>
      </p:sp>
      <p:grpSp>
        <p:nvGrpSpPr>
          <p:cNvPr id="22" name="群組 21">
            <a:extLst>
              <a:ext uri="{FF2B5EF4-FFF2-40B4-BE49-F238E27FC236}">
                <a16:creationId xmlns:a16="http://schemas.microsoft.com/office/drawing/2014/main" id="{A0FC5721-4BC1-4000-9E98-E96CD8D008B5}"/>
              </a:ext>
            </a:extLst>
          </p:cNvPr>
          <p:cNvGrpSpPr/>
          <p:nvPr/>
        </p:nvGrpSpPr>
        <p:grpSpPr>
          <a:xfrm>
            <a:off x="5004048" y="1689153"/>
            <a:ext cx="3578574" cy="830997"/>
            <a:chOff x="563565" y="3324395"/>
            <a:chExt cx="3578574" cy="830997"/>
          </a:xfrm>
        </p:grpSpPr>
        <p:pic>
          <p:nvPicPr>
            <p:cNvPr id="23" name="圖片 22">
              <a:extLst>
                <a:ext uri="{FF2B5EF4-FFF2-40B4-BE49-F238E27FC236}">
                  <a16:creationId xmlns:a16="http://schemas.microsoft.com/office/drawing/2014/main" id="{EE8BD044-E50F-403C-AAA8-20B3D8A4F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565" y="3379893"/>
              <a:ext cx="720000" cy="720000"/>
            </a:xfrm>
            <a:prstGeom prst="rect">
              <a:avLst/>
            </a:prstGeom>
          </p:spPr>
        </p:pic>
        <p:sp>
          <p:nvSpPr>
            <p:cNvPr id="24" name="文字方塊 23">
              <a:extLst>
                <a:ext uri="{FF2B5EF4-FFF2-40B4-BE49-F238E27FC236}">
                  <a16:creationId xmlns:a16="http://schemas.microsoft.com/office/drawing/2014/main" id="{3DA292EF-6463-4E34-9459-0D1FDBF1AB83}"/>
                </a:ext>
              </a:extLst>
            </p:cNvPr>
            <p:cNvSpPr txBox="1"/>
            <p:nvPr/>
          </p:nvSpPr>
          <p:spPr>
            <a:xfrm>
              <a:off x="1337579" y="3324395"/>
              <a:ext cx="2804560" cy="830997"/>
            </a:xfrm>
            <a:prstGeom prst="rect">
              <a:avLst/>
            </a:prstGeom>
            <a:noFill/>
          </p:spPr>
          <p:txBody>
            <a:bodyPr wrap="square" rtlCol="0">
              <a:spAutoFit/>
            </a:bodyPr>
            <a:lstStyle/>
            <a:p>
              <a:r>
                <a:rPr lang="zh-TW" altLang="en-US" sz="3200" b="1" dirty="0">
                  <a:solidFill>
                    <a:srgbClr val="0000FF"/>
                  </a:solidFill>
                  <a:latin typeface="微軟正黑體" panose="020B0604030504040204" pitchFamily="34" charset="-128"/>
                  <a:ea typeface="微軟正黑體" panose="020B0604030504040204" pitchFamily="34" charset="-128"/>
                </a:rPr>
                <a:t>基本</a:t>
              </a:r>
              <a:r>
                <a:rPr lang="en-US" altLang="zh-TW" sz="3200" b="1" dirty="0">
                  <a:solidFill>
                    <a:srgbClr val="0000FF"/>
                  </a:solidFill>
                  <a:latin typeface="微軟正黑體" panose="020B0604030504040204" pitchFamily="34" charset="-128"/>
                  <a:ea typeface="微軟正黑體" panose="020B0604030504040204" pitchFamily="34" charset="-128"/>
                </a:rPr>
                <a:t>(</a:t>
              </a:r>
              <a:r>
                <a:rPr lang="zh-TW" altLang="en-US" sz="3200" b="1" dirty="0">
                  <a:solidFill>
                    <a:srgbClr val="0000FF"/>
                  </a:solidFill>
                  <a:latin typeface="微軟正黑體" panose="020B0604030504040204" pitchFamily="34" charset="-128"/>
                  <a:ea typeface="微軟正黑體" panose="020B0604030504040204" pitchFamily="34" charset="-128"/>
                </a:rPr>
                <a:t>必要</a:t>
              </a:r>
              <a:r>
                <a:rPr lang="en-US" altLang="zh-TW" sz="3200" b="1" dirty="0">
                  <a:solidFill>
                    <a:srgbClr val="0000FF"/>
                  </a:solidFill>
                  <a:latin typeface="微軟正黑體" panose="020B0604030504040204" pitchFamily="34" charset="-128"/>
                  <a:ea typeface="微軟正黑體" panose="020B0604030504040204" pitchFamily="34" charset="-128"/>
                </a:rPr>
                <a:t>)</a:t>
              </a:r>
            </a:p>
            <a:p>
              <a:r>
                <a:rPr lang="zh-TW" altLang="en-US" sz="1600" dirty="0">
                  <a:latin typeface="微軟正黑體" panose="020B0604030504040204" pitchFamily="34" charset="-128"/>
                  <a:ea typeface="微軟正黑體" panose="020B0604030504040204" pitchFamily="34" charset="-128"/>
                </a:rPr>
                <a:t>諮詢輔導流程</a:t>
              </a:r>
            </a:p>
          </p:txBody>
        </p:sp>
      </p:grpSp>
      <p:sp>
        <p:nvSpPr>
          <p:cNvPr id="25" name="文字方塊 24">
            <a:extLst>
              <a:ext uri="{FF2B5EF4-FFF2-40B4-BE49-F238E27FC236}">
                <a16:creationId xmlns:a16="http://schemas.microsoft.com/office/drawing/2014/main" id="{D23FC6D4-6DD4-40B8-A2E3-1C18DDB89E91}"/>
              </a:ext>
            </a:extLst>
          </p:cNvPr>
          <p:cNvSpPr txBox="1"/>
          <p:nvPr/>
        </p:nvSpPr>
        <p:spPr>
          <a:xfrm>
            <a:off x="4540304" y="2668672"/>
            <a:ext cx="3420000" cy="2344504"/>
          </a:xfrm>
          <a:prstGeom prst="rect">
            <a:avLst/>
          </a:prstGeom>
          <a:noFill/>
          <a:ln>
            <a:solidFill>
              <a:schemeClr val="tx1"/>
            </a:solidFill>
            <a:prstDash val="dash"/>
          </a:ln>
        </p:spPr>
        <p:txBody>
          <a:bodyPr wrap="square" rtlCol="0">
            <a:noAutofit/>
          </a:bodyPr>
          <a:lstStyle/>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準備諮詢輔導資料</a:t>
            </a:r>
            <a:endParaRPr lang="en-US" altLang="zh-TW" sz="2400" dirty="0">
              <a:latin typeface="微軟正黑體" panose="020B0604030504040204" pitchFamily="34" charset="-128"/>
              <a:ea typeface="微軟正黑體" panose="020B0604030504040204" pitchFamily="34" charset="-128"/>
            </a:endParaRPr>
          </a:p>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與委員確認時間</a:t>
            </a:r>
            <a:endParaRPr lang="en-US" altLang="zh-TW" sz="2400" dirty="0">
              <a:latin typeface="微軟正黑體" panose="020B0604030504040204" pitchFamily="34" charset="-128"/>
              <a:ea typeface="微軟正黑體" panose="020B0604030504040204" pitchFamily="34" charset="-128"/>
            </a:endParaRPr>
          </a:p>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委員到校諮詢輔導與回饋</a:t>
            </a:r>
          </a:p>
        </p:txBody>
      </p:sp>
      <p:grpSp>
        <p:nvGrpSpPr>
          <p:cNvPr id="27" name="群組 26">
            <a:extLst>
              <a:ext uri="{FF2B5EF4-FFF2-40B4-BE49-F238E27FC236}">
                <a16:creationId xmlns:a16="http://schemas.microsoft.com/office/drawing/2014/main" id="{CAECF165-23EA-49B6-839A-1A91827F3914}"/>
              </a:ext>
            </a:extLst>
          </p:cNvPr>
          <p:cNvGrpSpPr/>
          <p:nvPr/>
        </p:nvGrpSpPr>
        <p:grpSpPr>
          <a:xfrm>
            <a:off x="546570" y="3151916"/>
            <a:ext cx="1361134" cy="1102734"/>
            <a:chOff x="1082858" y="3034152"/>
            <a:chExt cx="1361134" cy="1102734"/>
          </a:xfrm>
        </p:grpSpPr>
        <p:pic>
          <p:nvPicPr>
            <p:cNvPr id="28" name="圖片 27">
              <a:extLst>
                <a:ext uri="{FF2B5EF4-FFF2-40B4-BE49-F238E27FC236}">
                  <a16:creationId xmlns:a16="http://schemas.microsoft.com/office/drawing/2014/main" id="{E0AB2823-4BF9-4B5F-B892-2795547E53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3034152"/>
              <a:ext cx="360000" cy="360000"/>
            </a:xfrm>
            <a:prstGeom prst="rect">
              <a:avLst/>
            </a:prstGeom>
          </p:spPr>
        </p:pic>
        <p:sp>
          <p:nvSpPr>
            <p:cNvPr id="29" name="文字方塊 28">
              <a:extLst>
                <a:ext uri="{FF2B5EF4-FFF2-40B4-BE49-F238E27FC236}">
                  <a16:creationId xmlns:a16="http://schemas.microsoft.com/office/drawing/2014/main" id="{BA413CA5-59AD-4759-BF30-55D1954CE69A}"/>
                </a:ext>
              </a:extLst>
            </p:cNvPr>
            <p:cNvSpPr txBox="1"/>
            <p:nvPr/>
          </p:nvSpPr>
          <p:spPr>
            <a:xfrm>
              <a:off x="1082858" y="3429000"/>
              <a:ext cx="1361134" cy="707886"/>
            </a:xfrm>
            <a:prstGeom prst="rect">
              <a:avLst/>
            </a:prstGeom>
            <a:noFill/>
          </p:spPr>
          <p:txBody>
            <a:bodyPr wrap="square" rtlCol="0">
              <a:spAutoFit/>
            </a:bodyPr>
            <a:lstStyle/>
            <a:p>
              <a:pPr algn="ctr"/>
              <a:r>
                <a:rPr lang="zh-TW" altLang="en-US" sz="2000" b="1" dirty="0">
                  <a:solidFill>
                    <a:srgbClr val="0000FF"/>
                  </a:solidFill>
                  <a:latin typeface="微軟正黑體" panose="020B0604030504040204" pitchFamily="34" charset="-128"/>
                  <a:ea typeface="微軟正黑體" panose="020B0604030504040204" pitchFamily="34" charset="-128"/>
                </a:rPr>
                <a:t>基本</a:t>
              </a:r>
              <a:r>
                <a:rPr lang="en-US" altLang="zh-TW" sz="2000" b="1" dirty="0">
                  <a:solidFill>
                    <a:srgbClr val="0000FF"/>
                  </a:solidFill>
                  <a:latin typeface="微軟正黑體" panose="020B0604030504040204" pitchFamily="34" charset="-128"/>
                  <a:ea typeface="微軟正黑體" panose="020B0604030504040204" pitchFamily="34" charset="-128"/>
                </a:rPr>
                <a:t>(</a:t>
              </a:r>
              <a:r>
                <a:rPr lang="zh-TW" altLang="en-US" sz="2000" b="1" dirty="0">
                  <a:solidFill>
                    <a:srgbClr val="0000FF"/>
                  </a:solidFill>
                  <a:latin typeface="微軟正黑體" panose="020B0604030504040204" pitchFamily="34" charset="-128"/>
                  <a:ea typeface="微軟正黑體" panose="020B0604030504040204" pitchFamily="34" charset="-128"/>
                </a:rPr>
                <a:t>必要</a:t>
              </a:r>
              <a:r>
                <a:rPr lang="en-US" altLang="zh-TW" sz="2000" b="1" dirty="0">
                  <a:solidFill>
                    <a:srgbClr val="0000FF"/>
                  </a:solidFill>
                  <a:latin typeface="微軟正黑體" panose="020B0604030504040204" pitchFamily="34" charset="-128"/>
                  <a:ea typeface="微軟正黑體" panose="020B0604030504040204" pitchFamily="34" charset="-128"/>
                </a:rPr>
                <a:t>)</a:t>
              </a:r>
            </a:p>
            <a:p>
              <a:r>
                <a:rPr lang="zh-TW" altLang="en-US" sz="2000" dirty="0">
                  <a:latin typeface="微軟正黑體" panose="020B0604030504040204" pitchFamily="34" charset="-128"/>
                  <a:ea typeface="微軟正黑體" panose="020B0604030504040204" pitchFamily="34" charset="-128"/>
                </a:rPr>
                <a:t>諮詢輔導</a:t>
              </a:r>
            </a:p>
          </p:txBody>
        </p:sp>
      </p:grpSp>
      <p:grpSp>
        <p:nvGrpSpPr>
          <p:cNvPr id="30" name="群組 29">
            <a:extLst>
              <a:ext uri="{FF2B5EF4-FFF2-40B4-BE49-F238E27FC236}">
                <a16:creationId xmlns:a16="http://schemas.microsoft.com/office/drawing/2014/main" id="{9DE4EFEB-32B3-4712-B454-752B3B102379}"/>
              </a:ext>
            </a:extLst>
          </p:cNvPr>
          <p:cNvGrpSpPr/>
          <p:nvPr/>
        </p:nvGrpSpPr>
        <p:grpSpPr>
          <a:xfrm>
            <a:off x="1982958" y="3137368"/>
            <a:ext cx="1256894" cy="1117282"/>
            <a:chOff x="420343" y="4307360"/>
            <a:chExt cx="1256894" cy="1117282"/>
          </a:xfrm>
        </p:grpSpPr>
        <p:sp>
          <p:nvSpPr>
            <p:cNvPr id="31" name="文字方塊 30">
              <a:extLst>
                <a:ext uri="{FF2B5EF4-FFF2-40B4-BE49-F238E27FC236}">
                  <a16:creationId xmlns:a16="http://schemas.microsoft.com/office/drawing/2014/main" id="{52345945-39E2-49B4-B023-8BA258A02039}"/>
                </a:ext>
              </a:extLst>
            </p:cNvPr>
            <p:cNvSpPr txBox="1"/>
            <p:nvPr/>
          </p:nvSpPr>
          <p:spPr>
            <a:xfrm>
              <a:off x="420343" y="4716756"/>
              <a:ext cx="1256894" cy="707886"/>
            </a:xfrm>
            <a:prstGeom prst="rect">
              <a:avLst/>
            </a:prstGeom>
            <a:noFill/>
          </p:spPr>
          <p:txBody>
            <a:bodyPr wrap="square" rtlCol="0">
              <a:spAutoFit/>
            </a:bodyPr>
            <a:lstStyle/>
            <a:p>
              <a:pPr algn="ctr"/>
              <a:r>
                <a:rPr lang="zh-TW" altLang="en-US" sz="2000" b="1" dirty="0">
                  <a:solidFill>
                    <a:srgbClr val="0000FF"/>
                  </a:solidFill>
                  <a:latin typeface="微軟正黑體" panose="020B0604030504040204" pitchFamily="34" charset="-128"/>
                  <a:ea typeface="微軟正黑體" panose="020B0604030504040204" pitchFamily="34" charset="-128"/>
                </a:rPr>
                <a:t>額外申請</a:t>
              </a:r>
              <a:endParaRPr lang="en-US" altLang="zh-TW" sz="2000" b="1" dirty="0">
                <a:solidFill>
                  <a:srgbClr val="0000FF"/>
                </a:solidFill>
                <a:latin typeface="微軟正黑體" panose="020B0604030504040204" pitchFamily="34" charset="-128"/>
                <a:ea typeface="微軟正黑體" panose="020B0604030504040204" pitchFamily="34" charset="-128"/>
              </a:endParaRPr>
            </a:p>
            <a:p>
              <a:r>
                <a:rPr lang="zh-TW" altLang="en-US" sz="2000" dirty="0">
                  <a:latin typeface="微軟正黑體" panose="020B0604030504040204" pitchFamily="34" charset="-128"/>
                  <a:ea typeface="微軟正黑體" panose="020B0604030504040204" pitchFamily="34" charset="-128"/>
                </a:rPr>
                <a:t>諮詢輔導</a:t>
              </a:r>
              <a:endParaRPr lang="en-US" altLang="zh-TW" sz="2000" dirty="0">
                <a:latin typeface="微軟正黑體" panose="020B0604030504040204" pitchFamily="34" charset="-128"/>
                <a:ea typeface="微軟正黑體" panose="020B0604030504040204" pitchFamily="34" charset="-128"/>
              </a:endParaRPr>
            </a:p>
          </p:txBody>
        </p:sp>
        <p:pic>
          <p:nvPicPr>
            <p:cNvPr id="32" name="圖片 31" descr="一張含有 標誌, 室外 的圖片&#10;&#10;自動產生的描述">
              <a:extLst>
                <a:ext uri="{FF2B5EF4-FFF2-40B4-BE49-F238E27FC236}">
                  <a16:creationId xmlns:a16="http://schemas.microsoft.com/office/drawing/2014/main" id="{77CDDEB8-81EA-4997-ACEC-E002786421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712" y="4307360"/>
              <a:ext cx="360000" cy="360000"/>
            </a:xfrm>
            <a:prstGeom prst="rect">
              <a:avLst/>
            </a:prstGeom>
          </p:spPr>
        </p:pic>
      </p:grpSp>
    </p:spTree>
    <p:extLst>
      <p:ext uri="{BB962C8B-B14F-4D97-AF65-F5344CB8AC3E}">
        <p14:creationId xmlns:p14="http://schemas.microsoft.com/office/powerpoint/2010/main" val="2935981631"/>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4">
            <a:extLst>
              <a:ext uri="{FF2B5EF4-FFF2-40B4-BE49-F238E27FC236}">
                <a16:creationId xmlns:a16="http://schemas.microsoft.com/office/drawing/2014/main" id="{A6FE9030-9845-4D48-A591-DA6B14E93AD6}"/>
              </a:ext>
            </a:extLst>
          </p:cNvPr>
          <p:cNvSpPr txBox="1">
            <a:spLocks/>
          </p:cNvSpPr>
          <p:nvPr/>
        </p:nvSpPr>
        <p:spPr>
          <a:xfrm>
            <a:off x="800100" y="276816"/>
            <a:ext cx="7543800" cy="9858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a:latin typeface="微軟正黑體" pitchFamily="34" charset="-120"/>
                <a:ea typeface="微軟正黑體" pitchFamily="34" charset="-120"/>
              </a:rPr>
              <a:t>到校輔導及諮詢輔導方式</a:t>
            </a:r>
            <a:endParaRPr lang="zh-TW" altLang="en-US" dirty="0">
              <a:latin typeface="微軟正黑體" pitchFamily="34" charset="-120"/>
              <a:ea typeface="微軟正黑體" pitchFamily="34" charset="-120"/>
            </a:endParaRPr>
          </a:p>
        </p:txBody>
      </p:sp>
      <p:grpSp>
        <p:nvGrpSpPr>
          <p:cNvPr id="6" name="群組 5">
            <a:extLst>
              <a:ext uri="{FF2B5EF4-FFF2-40B4-BE49-F238E27FC236}">
                <a16:creationId xmlns:a16="http://schemas.microsoft.com/office/drawing/2014/main" id="{A0402B3D-9E02-40CE-99F5-F518589601CF}"/>
              </a:ext>
            </a:extLst>
          </p:cNvPr>
          <p:cNvGrpSpPr/>
          <p:nvPr/>
        </p:nvGrpSpPr>
        <p:grpSpPr>
          <a:xfrm>
            <a:off x="1286863" y="1605750"/>
            <a:ext cx="914400" cy="1192778"/>
            <a:chOff x="971600" y="1988840"/>
            <a:chExt cx="914400" cy="1192778"/>
          </a:xfrm>
        </p:grpSpPr>
        <p:pic>
          <p:nvPicPr>
            <p:cNvPr id="4" name="圖形 3" descr="校舍">
              <a:extLst>
                <a:ext uri="{FF2B5EF4-FFF2-40B4-BE49-F238E27FC236}">
                  <a16:creationId xmlns:a16="http://schemas.microsoft.com/office/drawing/2014/main" id="{B52123E5-171B-45F6-B65B-C8260C67AA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1600" y="1988840"/>
              <a:ext cx="914400" cy="914400"/>
            </a:xfrm>
            <a:prstGeom prst="rect">
              <a:avLst/>
            </a:prstGeom>
          </p:spPr>
        </p:pic>
        <p:sp>
          <p:nvSpPr>
            <p:cNvPr id="5" name="文字方塊 4">
              <a:extLst>
                <a:ext uri="{FF2B5EF4-FFF2-40B4-BE49-F238E27FC236}">
                  <a16:creationId xmlns:a16="http://schemas.microsoft.com/office/drawing/2014/main" id="{5DD717CC-6697-45BE-8684-2EFC69FC8725}"/>
                </a:ext>
              </a:extLst>
            </p:cNvPr>
            <p:cNvSpPr txBox="1"/>
            <p:nvPr/>
          </p:nvSpPr>
          <p:spPr>
            <a:xfrm>
              <a:off x="1014071" y="2812286"/>
              <a:ext cx="871929" cy="369332"/>
            </a:xfrm>
            <a:prstGeom prst="rect">
              <a:avLst/>
            </a:prstGeom>
            <a:solidFill>
              <a:schemeClr val="bg2">
                <a:lumMod val="75000"/>
              </a:schemeClr>
            </a:solidFill>
          </p:spPr>
          <p:txBody>
            <a:bodyPr wrap="square" rtlCol="0">
              <a:spAutoFit/>
            </a:bodyPr>
            <a:lstStyle/>
            <a:p>
              <a:r>
                <a:rPr lang="zh-TW" altLang="en-US" b="1" dirty="0">
                  <a:solidFill>
                    <a:schemeClr val="bg1"/>
                  </a:solidFill>
                  <a:latin typeface="微軟正黑體" panose="020B0604030504040204" pitchFamily="34" charset="-128"/>
                  <a:ea typeface="微軟正黑體" panose="020B0604030504040204" pitchFamily="34" charset="-128"/>
                </a:rPr>
                <a:t>學校端</a:t>
              </a:r>
            </a:p>
          </p:txBody>
        </p:sp>
      </p:grpSp>
      <p:grpSp>
        <p:nvGrpSpPr>
          <p:cNvPr id="13" name="群組 12">
            <a:extLst>
              <a:ext uri="{FF2B5EF4-FFF2-40B4-BE49-F238E27FC236}">
                <a16:creationId xmlns:a16="http://schemas.microsoft.com/office/drawing/2014/main" id="{82D288F8-CA7E-42BF-878B-18BC3AE23B42}"/>
              </a:ext>
            </a:extLst>
          </p:cNvPr>
          <p:cNvGrpSpPr/>
          <p:nvPr/>
        </p:nvGrpSpPr>
        <p:grpSpPr>
          <a:xfrm>
            <a:off x="1982958" y="3137368"/>
            <a:ext cx="1256894" cy="1117282"/>
            <a:chOff x="420343" y="4307360"/>
            <a:chExt cx="1256894" cy="1117282"/>
          </a:xfrm>
        </p:grpSpPr>
        <p:sp>
          <p:nvSpPr>
            <p:cNvPr id="11" name="文字方塊 10">
              <a:extLst>
                <a:ext uri="{FF2B5EF4-FFF2-40B4-BE49-F238E27FC236}">
                  <a16:creationId xmlns:a16="http://schemas.microsoft.com/office/drawing/2014/main" id="{8EEE058A-48D3-4B46-BDFB-D3EDB83F8DE4}"/>
                </a:ext>
              </a:extLst>
            </p:cNvPr>
            <p:cNvSpPr txBox="1"/>
            <p:nvPr/>
          </p:nvSpPr>
          <p:spPr>
            <a:xfrm>
              <a:off x="420343" y="4716756"/>
              <a:ext cx="1256894" cy="707886"/>
            </a:xfrm>
            <a:prstGeom prst="rect">
              <a:avLst/>
            </a:prstGeom>
            <a:noFill/>
          </p:spPr>
          <p:txBody>
            <a:bodyPr wrap="square" rtlCol="0">
              <a:spAutoFit/>
            </a:bodyPr>
            <a:lstStyle/>
            <a:p>
              <a:pPr algn="ctr"/>
              <a:r>
                <a:rPr lang="zh-TW" altLang="en-US" sz="2000" b="1" dirty="0">
                  <a:solidFill>
                    <a:srgbClr val="0000FF"/>
                  </a:solidFill>
                  <a:latin typeface="微軟正黑體" panose="020B0604030504040204" pitchFamily="34" charset="-128"/>
                  <a:ea typeface="微軟正黑體" panose="020B0604030504040204" pitchFamily="34" charset="-128"/>
                </a:rPr>
                <a:t>額外申請</a:t>
              </a:r>
              <a:endParaRPr lang="en-US" altLang="zh-TW" sz="2000" b="1" dirty="0">
                <a:solidFill>
                  <a:srgbClr val="0000FF"/>
                </a:solidFill>
                <a:latin typeface="微軟正黑體" panose="020B0604030504040204" pitchFamily="34" charset="-128"/>
                <a:ea typeface="微軟正黑體" panose="020B0604030504040204" pitchFamily="34" charset="-128"/>
              </a:endParaRPr>
            </a:p>
            <a:p>
              <a:r>
                <a:rPr lang="zh-TW" altLang="en-US" sz="2000" dirty="0">
                  <a:latin typeface="微軟正黑體" panose="020B0604030504040204" pitchFamily="34" charset="-128"/>
                  <a:ea typeface="微軟正黑體" panose="020B0604030504040204" pitchFamily="34" charset="-128"/>
                </a:rPr>
                <a:t>諮詢輔導</a:t>
              </a:r>
              <a:endParaRPr lang="en-US" altLang="zh-TW" sz="2000" dirty="0">
                <a:latin typeface="微軟正黑體" panose="020B0604030504040204" pitchFamily="34" charset="-128"/>
                <a:ea typeface="微軟正黑體" panose="020B0604030504040204" pitchFamily="34" charset="-128"/>
              </a:endParaRPr>
            </a:p>
          </p:txBody>
        </p:sp>
        <p:pic>
          <p:nvPicPr>
            <p:cNvPr id="12" name="圖片 11" descr="一張含有 標誌, 室外 的圖片&#10;&#10;自動產生的描述">
              <a:extLst>
                <a:ext uri="{FF2B5EF4-FFF2-40B4-BE49-F238E27FC236}">
                  <a16:creationId xmlns:a16="http://schemas.microsoft.com/office/drawing/2014/main" id="{ADF49BF6-7F59-4A3D-A81C-5B3F0668A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12" y="4307360"/>
              <a:ext cx="360000" cy="360000"/>
            </a:xfrm>
            <a:prstGeom prst="rect">
              <a:avLst/>
            </a:prstGeom>
          </p:spPr>
        </p:pic>
      </p:grpSp>
      <p:grpSp>
        <p:nvGrpSpPr>
          <p:cNvPr id="19" name="群組 18">
            <a:extLst>
              <a:ext uri="{FF2B5EF4-FFF2-40B4-BE49-F238E27FC236}">
                <a16:creationId xmlns:a16="http://schemas.microsoft.com/office/drawing/2014/main" id="{D21694F0-FB04-49C5-A9B8-18C68D5B5C3D}"/>
              </a:ext>
            </a:extLst>
          </p:cNvPr>
          <p:cNvGrpSpPr/>
          <p:nvPr/>
        </p:nvGrpSpPr>
        <p:grpSpPr>
          <a:xfrm>
            <a:off x="546570" y="3151916"/>
            <a:ext cx="1361134" cy="1102734"/>
            <a:chOff x="1082858" y="3034152"/>
            <a:chExt cx="1361134" cy="1102734"/>
          </a:xfrm>
        </p:grpSpPr>
        <p:pic>
          <p:nvPicPr>
            <p:cNvPr id="8" name="圖片 7">
              <a:extLst>
                <a:ext uri="{FF2B5EF4-FFF2-40B4-BE49-F238E27FC236}">
                  <a16:creationId xmlns:a16="http://schemas.microsoft.com/office/drawing/2014/main" id="{EE2D3705-2FB1-422D-A406-490EA61F00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3034152"/>
              <a:ext cx="360000" cy="360000"/>
            </a:xfrm>
            <a:prstGeom prst="rect">
              <a:avLst/>
            </a:prstGeom>
          </p:spPr>
        </p:pic>
        <p:sp>
          <p:nvSpPr>
            <p:cNvPr id="18" name="文字方塊 17">
              <a:extLst>
                <a:ext uri="{FF2B5EF4-FFF2-40B4-BE49-F238E27FC236}">
                  <a16:creationId xmlns:a16="http://schemas.microsoft.com/office/drawing/2014/main" id="{11FB8F74-595E-48E0-90B7-36EE7CBB7469}"/>
                </a:ext>
              </a:extLst>
            </p:cNvPr>
            <p:cNvSpPr txBox="1"/>
            <p:nvPr/>
          </p:nvSpPr>
          <p:spPr>
            <a:xfrm>
              <a:off x="1082858" y="3429000"/>
              <a:ext cx="1361134" cy="707886"/>
            </a:xfrm>
            <a:prstGeom prst="rect">
              <a:avLst/>
            </a:prstGeom>
            <a:noFill/>
          </p:spPr>
          <p:txBody>
            <a:bodyPr wrap="square" rtlCol="0">
              <a:spAutoFit/>
            </a:bodyPr>
            <a:lstStyle/>
            <a:p>
              <a:pPr algn="ctr"/>
              <a:r>
                <a:rPr lang="zh-TW" altLang="en-US" sz="2000" b="1" dirty="0">
                  <a:solidFill>
                    <a:srgbClr val="0000FF"/>
                  </a:solidFill>
                  <a:latin typeface="微軟正黑體" panose="020B0604030504040204" pitchFamily="34" charset="-128"/>
                  <a:ea typeface="微軟正黑體" panose="020B0604030504040204" pitchFamily="34" charset="-128"/>
                </a:rPr>
                <a:t>基本</a:t>
              </a:r>
              <a:r>
                <a:rPr lang="en-US" altLang="zh-TW" sz="2000" b="1" dirty="0">
                  <a:solidFill>
                    <a:srgbClr val="0000FF"/>
                  </a:solidFill>
                  <a:latin typeface="微軟正黑體" panose="020B0604030504040204" pitchFamily="34" charset="-128"/>
                  <a:ea typeface="微軟正黑體" panose="020B0604030504040204" pitchFamily="34" charset="-128"/>
                </a:rPr>
                <a:t>(</a:t>
              </a:r>
              <a:r>
                <a:rPr lang="zh-TW" altLang="en-US" sz="2000" b="1" dirty="0">
                  <a:solidFill>
                    <a:srgbClr val="0000FF"/>
                  </a:solidFill>
                  <a:latin typeface="微軟正黑體" panose="020B0604030504040204" pitchFamily="34" charset="-128"/>
                  <a:ea typeface="微軟正黑體" panose="020B0604030504040204" pitchFamily="34" charset="-128"/>
                </a:rPr>
                <a:t>必要</a:t>
              </a:r>
              <a:r>
                <a:rPr lang="en-US" altLang="zh-TW" sz="2000" b="1" dirty="0">
                  <a:solidFill>
                    <a:srgbClr val="0000FF"/>
                  </a:solidFill>
                  <a:latin typeface="微軟正黑體" panose="020B0604030504040204" pitchFamily="34" charset="-128"/>
                  <a:ea typeface="微軟正黑體" panose="020B0604030504040204" pitchFamily="34" charset="-128"/>
                </a:rPr>
                <a:t>)</a:t>
              </a:r>
            </a:p>
            <a:p>
              <a:r>
                <a:rPr lang="zh-TW" altLang="en-US" sz="2000" dirty="0">
                  <a:latin typeface="微軟正黑體" panose="020B0604030504040204" pitchFamily="34" charset="-128"/>
                  <a:ea typeface="微軟正黑體" panose="020B0604030504040204" pitchFamily="34" charset="-128"/>
                </a:rPr>
                <a:t>諮詢輔導</a:t>
              </a:r>
            </a:p>
          </p:txBody>
        </p:sp>
      </p:grpSp>
      <p:sp>
        <p:nvSpPr>
          <p:cNvPr id="21" name="文字方塊 20">
            <a:extLst>
              <a:ext uri="{FF2B5EF4-FFF2-40B4-BE49-F238E27FC236}">
                <a16:creationId xmlns:a16="http://schemas.microsoft.com/office/drawing/2014/main" id="{02D7B9FA-5842-49F7-A89A-569C3E4E8570}"/>
              </a:ext>
            </a:extLst>
          </p:cNvPr>
          <p:cNvSpPr txBox="1"/>
          <p:nvPr/>
        </p:nvSpPr>
        <p:spPr>
          <a:xfrm>
            <a:off x="751257" y="4522156"/>
            <a:ext cx="2952434" cy="11324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2400" b="1" dirty="0">
                <a:solidFill>
                  <a:schemeClr val="accent3">
                    <a:lumMod val="75000"/>
                  </a:schemeClr>
                </a:solidFill>
                <a:latin typeface="微軟正黑體" panose="020B0604030504040204" pitchFamily="34" charset="-128"/>
                <a:ea typeface="微軟正黑體" panose="020B0604030504040204" pitchFamily="34" charset="-128"/>
              </a:rPr>
              <a:t>社群運作</a:t>
            </a:r>
            <a:endParaRPr lang="en-US" altLang="zh-TW" sz="2400" b="1" dirty="0">
              <a:solidFill>
                <a:schemeClr val="accent3">
                  <a:lumMod val="75000"/>
                </a:schemeClr>
              </a:solidFill>
              <a:latin typeface="微軟正黑體" panose="020B0604030504040204" pitchFamily="34" charset="-128"/>
              <a:ea typeface="微軟正黑體" panose="020B0604030504040204" pitchFamily="34" charset="-128"/>
            </a:endParaRPr>
          </a:p>
          <a:p>
            <a:pPr marL="285750" indent="-285750">
              <a:lnSpc>
                <a:spcPct val="150000"/>
              </a:lnSpc>
              <a:buFont typeface="Arial" panose="020B0604020202020204" pitchFamily="34" charset="0"/>
              <a:buChar char="•"/>
            </a:pPr>
            <a:r>
              <a:rPr lang="zh-TW" altLang="en-US" sz="2400" b="1" dirty="0">
                <a:solidFill>
                  <a:schemeClr val="accent3">
                    <a:lumMod val="75000"/>
                  </a:schemeClr>
                </a:solidFill>
                <a:latin typeface="微軟正黑體" panose="020B0604030504040204" pitchFamily="34" charset="-128"/>
                <a:ea typeface="微軟正黑體" panose="020B0604030504040204" pitchFamily="34" charset="-128"/>
              </a:rPr>
              <a:t>公開授課機制</a:t>
            </a:r>
          </a:p>
        </p:txBody>
      </p:sp>
      <p:sp>
        <p:nvSpPr>
          <p:cNvPr id="25" name="文字方塊 24">
            <a:extLst>
              <a:ext uri="{FF2B5EF4-FFF2-40B4-BE49-F238E27FC236}">
                <a16:creationId xmlns:a16="http://schemas.microsoft.com/office/drawing/2014/main" id="{D23FC6D4-6DD4-40B8-A2E3-1C18DDB89E91}"/>
              </a:ext>
            </a:extLst>
          </p:cNvPr>
          <p:cNvSpPr txBox="1"/>
          <p:nvPr/>
        </p:nvSpPr>
        <p:spPr>
          <a:xfrm>
            <a:off x="4572000" y="2663610"/>
            <a:ext cx="3488616" cy="3348481"/>
          </a:xfrm>
          <a:prstGeom prst="rect">
            <a:avLst/>
          </a:prstGeom>
          <a:noFill/>
          <a:ln>
            <a:solidFill>
              <a:schemeClr val="tx1"/>
            </a:solidFill>
            <a:prstDash val="dash"/>
          </a:ln>
        </p:spPr>
        <p:txBody>
          <a:bodyPr wrap="square" rtlCol="0">
            <a:spAutoFit/>
          </a:bodyPr>
          <a:lstStyle/>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聯絡委員確定時間，並上網</a:t>
            </a:r>
            <a:r>
              <a:rPr lang="zh-TW" altLang="en-US" sz="2400" b="1" dirty="0">
                <a:solidFill>
                  <a:srgbClr val="C00000"/>
                </a:solidFill>
                <a:latin typeface="微軟正黑體" panose="020B0604030504040204" pitchFamily="34" charset="-128"/>
                <a:ea typeface="微軟正黑體" panose="020B0604030504040204" pitchFamily="34" charset="-128"/>
              </a:rPr>
              <a:t>填寫申請表</a:t>
            </a:r>
            <a:endParaRPr lang="en-US" altLang="zh-TW" sz="2400" b="1" dirty="0">
              <a:solidFill>
                <a:srgbClr val="C00000"/>
              </a:solidFill>
              <a:latin typeface="微軟正黑體" panose="020B0604030504040204" pitchFamily="34" charset="-128"/>
              <a:ea typeface="微軟正黑體" panose="020B0604030504040204" pitchFamily="34" charset="-128"/>
            </a:endParaRPr>
          </a:p>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教專中心</a:t>
            </a:r>
            <a:r>
              <a:rPr lang="zh-TW" altLang="en-US" sz="2400" b="1" dirty="0">
                <a:solidFill>
                  <a:srgbClr val="C00000"/>
                </a:solidFill>
                <a:latin typeface="微軟正黑體" panose="020B0604030504040204" pitchFamily="34" charset="-128"/>
                <a:ea typeface="微軟正黑體" panose="020B0604030504040204" pitchFamily="34" charset="-128"/>
              </a:rPr>
              <a:t>審核申請</a:t>
            </a:r>
            <a:endParaRPr lang="en-US" altLang="zh-TW" sz="2400" b="1" dirty="0">
              <a:solidFill>
                <a:srgbClr val="C00000"/>
              </a:solidFill>
              <a:latin typeface="微軟正黑體" panose="020B0604030504040204" pitchFamily="34" charset="-128"/>
              <a:ea typeface="微軟正黑體" panose="020B0604030504040204" pitchFamily="34" charset="-128"/>
            </a:endParaRPr>
          </a:p>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教育局</a:t>
            </a:r>
            <a:r>
              <a:rPr lang="zh-TW" altLang="en-US" sz="2400" b="1" dirty="0">
                <a:solidFill>
                  <a:srgbClr val="C00000"/>
                </a:solidFill>
                <a:latin typeface="微軟正黑體" panose="020B0604030504040204" pitchFamily="34" charset="-128"/>
                <a:ea typeface="微軟正黑體" panose="020B0604030504040204" pitchFamily="34" charset="-128"/>
              </a:rPr>
              <a:t>核定申請</a:t>
            </a:r>
            <a:endParaRPr lang="en-US" altLang="zh-TW" sz="2400" b="1" dirty="0">
              <a:solidFill>
                <a:srgbClr val="C00000"/>
              </a:solidFill>
              <a:latin typeface="微軟正黑體" panose="020B0604030504040204" pitchFamily="34" charset="-128"/>
              <a:ea typeface="微軟正黑體" panose="020B0604030504040204" pitchFamily="34" charset="-128"/>
            </a:endParaRPr>
          </a:p>
          <a:p>
            <a:pPr marL="457200" indent="-457200">
              <a:lnSpc>
                <a:spcPct val="150000"/>
              </a:lnSpc>
              <a:buFont typeface="+mj-lt"/>
              <a:buAutoNum type="arabicPeriod"/>
            </a:pPr>
            <a:r>
              <a:rPr lang="zh-TW" altLang="en-US" sz="2400" dirty="0">
                <a:latin typeface="微軟正黑體" panose="020B0604030504040204" pitchFamily="34" charset="-128"/>
                <a:ea typeface="微軟正黑體" panose="020B0604030504040204" pitchFamily="34" charset="-128"/>
              </a:rPr>
              <a:t>委員</a:t>
            </a:r>
            <a:r>
              <a:rPr lang="zh-TW" altLang="en-US" sz="2400" b="1" dirty="0">
                <a:solidFill>
                  <a:srgbClr val="C00000"/>
                </a:solidFill>
                <a:latin typeface="微軟正黑體" panose="020B0604030504040204" pitchFamily="34" charset="-128"/>
                <a:ea typeface="微軟正黑體" panose="020B0604030504040204" pitchFamily="34" charset="-128"/>
              </a:rPr>
              <a:t>到校諮詢輔導</a:t>
            </a:r>
            <a:r>
              <a:rPr lang="zh-TW" altLang="en-US" sz="2400" dirty="0">
                <a:latin typeface="微軟正黑體" panose="020B0604030504040204" pitchFamily="34" charset="-128"/>
                <a:ea typeface="微軟正黑體" panose="020B0604030504040204" pitchFamily="34" charset="-128"/>
              </a:rPr>
              <a:t>與回饋</a:t>
            </a:r>
          </a:p>
        </p:txBody>
      </p:sp>
      <p:grpSp>
        <p:nvGrpSpPr>
          <p:cNvPr id="3" name="群組 2">
            <a:extLst>
              <a:ext uri="{FF2B5EF4-FFF2-40B4-BE49-F238E27FC236}">
                <a16:creationId xmlns:a16="http://schemas.microsoft.com/office/drawing/2014/main" id="{9DF496F0-3D60-49FD-B292-23C8EF53A097}"/>
              </a:ext>
            </a:extLst>
          </p:cNvPr>
          <p:cNvGrpSpPr/>
          <p:nvPr/>
        </p:nvGrpSpPr>
        <p:grpSpPr>
          <a:xfrm>
            <a:off x="5076056" y="1673457"/>
            <a:ext cx="3555728" cy="830997"/>
            <a:chOff x="4587625" y="1692245"/>
            <a:chExt cx="3555728" cy="830997"/>
          </a:xfrm>
        </p:grpSpPr>
        <p:sp>
          <p:nvSpPr>
            <p:cNvPr id="24" name="文字方塊 23">
              <a:extLst>
                <a:ext uri="{FF2B5EF4-FFF2-40B4-BE49-F238E27FC236}">
                  <a16:creationId xmlns:a16="http://schemas.microsoft.com/office/drawing/2014/main" id="{3DA292EF-6463-4E34-9459-0D1FDBF1AB83}"/>
                </a:ext>
              </a:extLst>
            </p:cNvPr>
            <p:cNvSpPr txBox="1"/>
            <p:nvPr/>
          </p:nvSpPr>
          <p:spPr>
            <a:xfrm>
              <a:off x="5338793" y="1692245"/>
              <a:ext cx="2804560" cy="830997"/>
            </a:xfrm>
            <a:prstGeom prst="rect">
              <a:avLst/>
            </a:prstGeom>
            <a:noFill/>
          </p:spPr>
          <p:txBody>
            <a:bodyPr wrap="square" rtlCol="0">
              <a:spAutoFit/>
            </a:bodyPr>
            <a:lstStyle/>
            <a:p>
              <a:r>
                <a:rPr lang="zh-TW" altLang="en-US" sz="3200" b="1" dirty="0">
                  <a:solidFill>
                    <a:srgbClr val="0000FF"/>
                  </a:solidFill>
                  <a:latin typeface="微軟正黑體" panose="020B0604030504040204" pitchFamily="34" charset="-128"/>
                  <a:ea typeface="微軟正黑體" panose="020B0604030504040204" pitchFamily="34" charset="-128"/>
                </a:rPr>
                <a:t>額外申請</a:t>
              </a:r>
              <a:endParaRPr lang="en-US" altLang="zh-TW" sz="3200" b="1" dirty="0">
                <a:solidFill>
                  <a:srgbClr val="0000FF"/>
                </a:solidFill>
                <a:latin typeface="微軟正黑體" panose="020B0604030504040204" pitchFamily="34" charset="-128"/>
                <a:ea typeface="微軟正黑體" panose="020B0604030504040204" pitchFamily="34" charset="-128"/>
              </a:endParaRPr>
            </a:p>
            <a:p>
              <a:r>
                <a:rPr lang="zh-TW" altLang="en-US" sz="1600" dirty="0">
                  <a:latin typeface="微軟正黑體" panose="020B0604030504040204" pitchFamily="34" charset="-128"/>
                  <a:ea typeface="微軟正黑體" panose="020B0604030504040204" pitchFamily="34" charset="-128"/>
                </a:rPr>
                <a:t>諮詢輔導流程</a:t>
              </a:r>
            </a:p>
          </p:txBody>
        </p:sp>
        <p:pic>
          <p:nvPicPr>
            <p:cNvPr id="17" name="圖片 16" descr="一張含有 標誌, 室外 的圖片&#10;&#10;自動產生的描述">
              <a:extLst>
                <a:ext uri="{FF2B5EF4-FFF2-40B4-BE49-F238E27FC236}">
                  <a16:creationId xmlns:a16="http://schemas.microsoft.com/office/drawing/2014/main" id="{915BAA9F-649C-4AB3-B2C9-0D733F33D4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7625" y="1747743"/>
              <a:ext cx="720000" cy="720000"/>
            </a:xfrm>
            <a:prstGeom prst="rect">
              <a:avLst/>
            </a:prstGeom>
          </p:spPr>
        </p:pic>
      </p:grpSp>
    </p:spTree>
    <p:extLst>
      <p:ext uri="{BB962C8B-B14F-4D97-AF65-F5344CB8AC3E}">
        <p14:creationId xmlns:p14="http://schemas.microsoft.com/office/powerpoint/2010/main" val="4158675799"/>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2FF355-C128-6C4A-A7C8-1C131FE85207}"/>
              </a:ext>
            </a:extLst>
          </p:cNvPr>
          <p:cNvSpPr>
            <a:spLocks noGrp="1"/>
          </p:cNvSpPr>
          <p:nvPr>
            <p:ph type="title"/>
          </p:nvPr>
        </p:nvSpPr>
        <p:spPr/>
        <p:txBody>
          <a:bodyPr>
            <a:normAutofit/>
          </a:bodyPr>
          <a:lstStyle/>
          <a:p>
            <a:r>
              <a:rPr lang="zh-TW" altLang="en-US" sz="4400" dirty="0"/>
              <a:t>到校輔導之溫馨叮嚀</a:t>
            </a:r>
          </a:p>
        </p:txBody>
      </p:sp>
      <p:graphicFrame>
        <p:nvGraphicFramePr>
          <p:cNvPr id="4" name="內容版面配置區 3">
            <a:extLst>
              <a:ext uri="{FF2B5EF4-FFF2-40B4-BE49-F238E27FC236}">
                <a16:creationId xmlns:a16="http://schemas.microsoft.com/office/drawing/2014/main" id="{623C92C5-43FB-A74B-AF0E-E511113C08E1}"/>
              </a:ext>
            </a:extLst>
          </p:cNvPr>
          <p:cNvGraphicFramePr>
            <a:graphicFrameLocks noGrp="1"/>
          </p:cNvGraphicFramePr>
          <p:nvPr>
            <p:ph idx="1"/>
            <p:extLst>
              <p:ext uri="{D42A27DB-BD31-4B8C-83A1-F6EECF244321}">
                <p14:modId xmlns:p14="http://schemas.microsoft.com/office/powerpoint/2010/main" val="3819668889"/>
              </p:ext>
            </p:extLst>
          </p:nvPr>
        </p:nvGraphicFramePr>
        <p:xfrm>
          <a:off x="839788" y="1562100"/>
          <a:ext cx="7543800" cy="402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75939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A73B1F8-1DB7-0043-BFF1-7A11FDE5AE4D}"/>
              </a:ext>
            </a:extLst>
          </p:cNvPr>
          <p:cNvSpPr>
            <a:spLocks noGrp="1"/>
          </p:cNvSpPr>
          <p:nvPr>
            <p:ph type="title"/>
          </p:nvPr>
        </p:nvSpPr>
        <p:spPr>
          <a:xfrm>
            <a:off x="539552" y="260648"/>
            <a:ext cx="2712318" cy="2286000"/>
          </a:xfrm>
        </p:spPr>
        <p:txBody>
          <a:bodyPr>
            <a:normAutofit fontScale="90000"/>
          </a:bodyPr>
          <a:lstStyle/>
          <a:p>
            <a:pPr>
              <a:lnSpc>
                <a:spcPct val="150000"/>
              </a:lnSpc>
            </a:pPr>
            <a:r>
              <a:rPr lang="zh-TW" altLang="en-US" sz="4000" dirty="0">
                <a:solidFill>
                  <a:schemeClr val="bg1">
                    <a:lumMod val="95000"/>
                  </a:schemeClr>
                </a:solidFill>
              </a:rPr>
              <a:t>同一件事，做十幾年，就會變成</a:t>
            </a:r>
          </a:p>
        </p:txBody>
      </p:sp>
      <p:pic>
        <p:nvPicPr>
          <p:cNvPr id="7" name="內容版面配置區 6">
            <a:extLst>
              <a:ext uri="{FF2B5EF4-FFF2-40B4-BE49-F238E27FC236}">
                <a16:creationId xmlns:a16="http://schemas.microsoft.com/office/drawing/2014/main" id="{5A557703-578E-4E49-A215-EFEF44C2FA22}"/>
              </a:ext>
            </a:extLst>
          </p:cNvPr>
          <p:cNvPicPr>
            <a:picLocks noGrp="1" noChangeAspect="1"/>
          </p:cNvPicPr>
          <p:nvPr>
            <p:ph idx="1"/>
          </p:nvPr>
        </p:nvPicPr>
        <p:blipFill>
          <a:blip r:embed="rId2"/>
          <a:stretch>
            <a:fillRect/>
          </a:stretch>
        </p:blipFill>
        <p:spPr>
          <a:xfrm>
            <a:off x="4499992" y="0"/>
            <a:ext cx="3312368" cy="6841944"/>
          </a:xfrm>
          <a:prstGeom prst="rect">
            <a:avLst/>
          </a:prstGeom>
        </p:spPr>
      </p:pic>
      <p:sp>
        <p:nvSpPr>
          <p:cNvPr id="8" name="矩形 7">
            <a:extLst>
              <a:ext uri="{FF2B5EF4-FFF2-40B4-BE49-F238E27FC236}">
                <a16:creationId xmlns:a16="http://schemas.microsoft.com/office/drawing/2014/main" id="{10FB6597-C868-2F46-B984-450C0EB8E726}"/>
              </a:ext>
            </a:extLst>
          </p:cNvPr>
          <p:cNvSpPr/>
          <p:nvPr/>
        </p:nvSpPr>
        <p:spPr>
          <a:xfrm>
            <a:off x="971600" y="2686960"/>
            <a:ext cx="1509847" cy="4154984"/>
          </a:xfrm>
          <a:prstGeom prst="rect">
            <a:avLst/>
          </a:prstGeom>
        </p:spPr>
        <p:txBody>
          <a:bodyPr wrap="square">
            <a:spAutoFit/>
          </a:bodyPr>
          <a:lstStyle/>
          <a:p>
            <a:r>
              <a:rPr lang="zh-TW" altLang="en-US" sz="6600" b="1" dirty="0">
                <a:solidFill>
                  <a:srgbClr val="FFFF00"/>
                </a:solidFill>
                <a:latin typeface="Microsoft JhengHei" panose="020B0604030504040204" pitchFamily="34" charset="-120"/>
                <a:ea typeface="Microsoft JhengHei" panose="020B0604030504040204" pitchFamily="34" charset="-120"/>
              </a:rPr>
              <a:t>重 要</a:t>
            </a:r>
            <a:endParaRPr lang="en-US" altLang="zh-TW" sz="6600" b="1" dirty="0">
              <a:solidFill>
                <a:srgbClr val="FFFF00"/>
              </a:solidFill>
              <a:latin typeface="Microsoft JhengHei" panose="020B0604030504040204" pitchFamily="34" charset="-120"/>
              <a:ea typeface="Microsoft JhengHei" panose="020B0604030504040204" pitchFamily="34" charset="-120"/>
            </a:endParaRPr>
          </a:p>
          <a:p>
            <a:r>
              <a:rPr lang="zh-TW" altLang="en-US" sz="6600" b="1" dirty="0">
                <a:solidFill>
                  <a:srgbClr val="FFFF00"/>
                </a:solidFill>
                <a:latin typeface="Microsoft JhengHei" panose="020B0604030504040204" pitchFamily="34" charset="-120"/>
                <a:ea typeface="Microsoft JhengHei" panose="020B0604030504040204" pitchFamily="34" charset="-120"/>
              </a:rPr>
              <a:t>的 事</a:t>
            </a:r>
            <a:endParaRPr lang="zh-TW" altLang="en-US" sz="6600" dirty="0">
              <a:solidFill>
                <a:srgbClr val="FFFF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42571180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2300067" y="1964704"/>
            <a:ext cx="1630816" cy="1156903"/>
            <a:chOff x="4879521" y="1865064"/>
            <a:chExt cx="2174421" cy="1156903"/>
          </a:xfrm>
        </p:grpSpPr>
        <p:sp>
          <p:nvSpPr>
            <p:cNvPr id="31" name="椭圆 30"/>
            <p:cNvSpPr/>
            <p:nvPr/>
          </p:nvSpPr>
          <p:spPr>
            <a:xfrm>
              <a:off x="6139951" y="1865064"/>
              <a:ext cx="157331" cy="157331"/>
            </a:xfrm>
            <a:prstGeom prst="ellipse">
              <a:avLst/>
            </a:prstGeom>
            <a:solidFill>
              <a:srgbClr val="5A702E"/>
            </a:solidFill>
            <a:ln w="57150">
              <a:solidFill>
                <a:srgbClr val="5A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4879521" y="1875338"/>
              <a:ext cx="2174421" cy="1146629"/>
            </a:xfrm>
            <a:custGeom>
              <a:avLst/>
              <a:gdLst>
                <a:gd name="connsiteX0" fmla="*/ 0 w 1339850"/>
                <a:gd name="connsiteY0" fmla="*/ 698500 h 857250"/>
                <a:gd name="connsiteX1" fmla="*/ 762000 w 1339850"/>
                <a:gd name="connsiteY1" fmla="*/ 0 h 857250"/>
                <a:gd name="connsiteX2" fmla="*/ 838200 w 1339850"/>
                <a:gd name="connsiteY2" fmla="*/ 12700 h 857250"/>
                <a:gd name="connsiteX3" fmla="*/ 1339850 w 1339850"/>
                <a:gd name="connsiteY3" fmla="*/ 857250 h 857250"/>
                <a:gd name="connsiteX0" fmla="*/ 0 w 1415434"/>
                <a:gd name="connsiteY0" fmla="*/ 839566 h 857250"/>
                <a:gd name="connsiteX1" fmla="*/ 837584 w 1415434"/>
                <a:gd name="connsiteY1" fmla="*/ 0 h 857250"/>
                <a:gd name="connsiteX2" fmla="*/ 913784 w 1415434"/>
                <a:gd name="connsiteY2" fmla="*/ 12700 h 857250"/>
                <a:gd name="connsiteX3" fmla="*/ 1415434 w 1415434"/>
                <a:gd name="connsiteY3" fmla="*/ 857250 h 857250"/>
              </a:gdLst>
              <a:ahLst/>
              <a:cxnLst>
                <a:cxn ang="0">
                  <a:pos x="connsiteX0" y="connsiteY0"/>
                </a:cxn>
                <a:cxn ang="0">
                  <a:pos x="connsiteX1" y="connsiteY1"/>
                </a:cxn>
                <a:cxn ang="0">
                  <a:pos x="connsiteX2" y="connsiteY2"/>
                </a:cxn>
                <a:cxn ang="0">
                  <a:pos x="connsiteX3" y="connsiteY3"/>
                </a:cxn>
              </a:cxnLst>
              <a:rect l="l" t="t" r="r" b="b"/>
              <a:pathLst>
                <a:path w="1415434" h="857250">
                  <a:moveTo>
                    <a:pt x="0" y="839566"/>
                  </a:moveTo>
                  <a:lnTo>
                    <a:pt x="837584" y="0"/>
                  </a:lnTo>
                  <a:lnTo>
                    <a:pt x="913784" y="12700"/>
                  </a:lnTo>
                  <a:lnTo>
                    <a:pt x="1415434" y="857250"/>
                  </a:lnTo>
                </a:path>
              </a:pathLst>
            </a:custGeom>
            <a:noFill/>
            <a:ln w="57150">
              <a:solidFill>
                <a:srgbClr val="5A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rot="199097">
            <a:off x="802862" y="2930705"/>
            <a:ext cx="5226905" cy="1785257"/>
          </a:xfrm>
          <a:prstGeom prst="rect">
            <a:avLst/>
          </a:prstGeom>
          <a:solidFill>
            <a:srgbClr val="5A7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rot="180406">
            <a:off x="2621496" y="3227020"/>
            <a:ext cx="2976840" cy="1107996"/>
          </a:xfrm>
          <a:prstGeom prst="rect">
            <a:avLst/>
          </a:prstGeom>
          <a:noFill/>
        </p:spPr>
        <p:txBody>
          <a:bodyPr wrap="square" rtlCol="0">
            <a:spAutoFit/>
          </a:bodyPr>
          <a:lstStyle/>
          <a:p>
            <a:r>
              <a:rPr lang="en-US" altLang="zh-CN" sz="6600" dirty="0">
                <a:solidFill>
                  <a:schemeClr val="bg1"/>
                </a:solidFill>
                <a:latin typeface="Eraser" pitchFamily="2" charset="0"/>
              </a:rPr>
              <a:t>Thanks</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grpSp>
        <p:nvGrpSpPr>
          <p:cNvPr id="3" name="组合 5"/>
          <p:cNvGrpSpPr/>
          <p:nvPr/>
        </p:nvGrpSpPr>
        <p:grpSpPr>
          <a:xfrm>
            <a:off x="744845" y="2816375"/>
            <a:ext cx="1509453" cy="1816571"/>
            <a:chOff x="3822918" y="3043751"/>
            <a:chExt cx="812750" cy="1483501"/>
          </a:xfrm>
        </p:grpSpPr>
        <p:sp>
          <p:nvSpPr>
            <p:cNvPr id="36" name="矩形 35"/>
            <p:cNvSpPr/>
            <p:nvPr/>
          </p:nvSpPr>
          <p:spPr>
            <a:xfrm rot="199097">
              <a:off x="3822918" y="3796804"/>
              <a:ext cx="774524" cy="7304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rot="199097">
              <a:off x="3861144" y="3043751"/>
              <a:ext cx="774524" cy="754784"/>
            </a:xfrm>
            <a:prstGeom prst="rect">
              <a:avLst/>
            </a:prstGeom>
            <a:solidFill>
              <a:srgbClr val="F06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4109916" y="5234520"/>
            <a:ext cx="4358886" cy="646331"/>
          </a:xfrm>
          <a:prstGeom prst="rect">
            <a:avLst/>
          </a:prstGeom>
        </p:spPr>
        <p:txBody>
          <a:bodyPr wrap="none">
            <a:spAutoFit/>
          </a:bodyPr>
          <a:lstStyle/>
          <a:p>
            <a:pPr algn="ctr">
              <a:spcBef>
                <a:spcPts val="4200"/>
              </a:spcBef>
              <a:buNone/>
            </a:pPr>
            <a:r>
              <a:rPr lang="zh-TW" altLang="en-US" sz="3600" b="1" dirty="0">
                <a:solidFill>
                  <a:srgbClr val="C00000"/>
                </a:solidFill>
                <a:latin typeface="Microsoft JhengHei" panose="020B0604030504040204" pitchFamily="34" charset="-120"/>
                <a:ea typeface="Microsoft JhengHei" panose="020B0604030504040204" pitchFamily="34" charset="-120"/>
              </a:rPr>
              <a:t>感謝聆聽    敬請指教</a:t>
            </a:r>
          </a:p>
        </p:txBody>
      </p:sp>
      <p:sp>
        <p:nvSpPr>
          <p:cNvPr id="11" name="文字方塊 10"/>
          <p:cNvSpPr txBox="1"/>
          <p:nvPr/>
        </p:nvSpPr>
        <p:spPr>
          <a:xfrm>
            <a:off x="539552" y="212069"/>
            <a:ext cx="8072494" cy="1479187"/>
          </a:xfrm>
          <a:prstGeom prst="rect">
            <a:avLst/>
          </a:prstGeom>
          <a:solidFill>
            <a:schemeClr val="bg1"/>
          </a:solidFill>
        </p:spPr>
        <p:txBody>
          <a:bodyPr wrap="square" rtlCol="0">
            <a:spAutoFit/>
          </a:bodyPr>
          <a:lstStyle/>
          <a:p>
            <a:pPr marL="0" indent="0" eaLnBrk="1" hangingPunct="1">
              <a:lnSpc>
                <a:spcPct val="150000"/>
              </a:lnSpc>
              <a:buFont typeface="Wingdings" pitchFamily="2" charset="2"/>
              <a:buNone/>
            </a:pPr>
            <a:r>
              <a:rPr lang="zh-TW" altLang="en-US" sz="3200" b="1" dirty="0">
                <a:solidFill>
                  <a:srgbClr val="000099"/>
                </a:solidFill>
                <a:latin typeface="微軟正黑體" pitchFamily="34" charset="-120"/>
                <a:ea typeface="微軟正黑體" pitchFamily="34" charset="-120"/>
              </a:rPr>
              <a:t>在應然</a:t>
            </a:r>
            <a:r>
              <a:rPr lang="en-US" altLang="zh-TW" sz="3200" b="1" dirty="0">
                <a:solidFill>
                  <a:srgbClr val="000099"/>
                </a:solidFill>
                <a:latin typeface="微軟正黑體" pitchFamily="34" charset="-120"/>
                <a:ea typeface="微軟正黑體" pitchFamily="34" charset="-120"/>
              </a:rPr>
              <a:t>/</a:t>
            </a:r>
            <a:r>
              <a:rPr lang="zh-TW" altLang="en-US" sz="3200" b="1" dirty="0">
                <a:solidFill>
                  <a:srgbClr val="000099"/>
                </a:solidFill>
                <a:latin typeface="微軟正黑體" pitchFamily="34" charset="-120"/>
                <a:ea typeface="微軟正黑體" pitchFamily="34" charset="-120"/>
              </a:rPr>
              <a:t>實然的對話中，找出「或然」的可能世界；教育，是一種可能性想像的實踐！</a:t>
            </a:r>
          </a:p>
        </p:txBody>
      </p:sp>
    </p:spTree>
    <p:extLst>
      <p:ext uri="{BB962C8B-B14F-4D97-AF65-F5344CB8AC3E}">
        <p14:creationId xmlns:p14="http://schemas.microsoft.com/office/powerpoint/2010/main" val="138430278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E57786-3D83-4599-AB1B-00C165494053}"/>
              </a:ext>
            </a:extLst>
          </p:cNvPr>
          <p:cNvSpPr>
            <a:spLocks noGrp="1"/>
          </p:cNvSpPr>
          <p:nvPr>
            <p:ph type="title" idx="4294967295"/>
          </p:nvPr>
        </p:nvSpPr>
        <p:spPr>
          <a:xfrm>
            <a:off x="840802" y="274317"/>
            <a:ext cx="7543800" cy="985837"/>
          </a:xfrm>
        </p:spPr>
        <p:txBody>
          <a:bodyPr/>
          <a:lstStyle/>
          <a:p>
            <a:r>
              <a:rPr lang="zh-TW" altLang="en-US" dirty="0"/>
              <a:t>運作歷程</a:t>
            </a:r>
            <a:r>
              <a:rPr lang="en-US" altLang="zh-TW" dirty="0"/>
              <a:t>-3</a:t>
            </a:r>
            <a:endParaRPr lang="zh-TW" altLang="en-US" dirty="0"/>
          </a:p>
        </p:txBody>
      </p:sp>
      <p:sp>
        <p:nvSpPr>
          <p:cNvPr id="5" name="矩形 4">
            <a:extLst>
              <a:ext uri="{FF2B5EF4-FFF2-40B4-BE49-F238E27FC236}">
                <a16:creationId xmlns:a16="http://schemas.microsoft.com/office/drawing/2014/main" id="{78C7B4BD-74B4-4A93-A9ED-FC2131FD27A2}"/>
              </a:ext>
            </a:extLst>
          </p:cNvPr>
          <p:cNvSpPr/>
          <p:nvPr/>
        </p:nvSpPr>
        <p:spPr>
          <a:xfrm>
            <a:off x="4427984" y="1988840"/>
            <a:ext cx="2133102" cy="16256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文字方塊 6">
            <a:extLst>
              <a:ext uri="{FF2B5EF4-FFF2-40B4-BE49-F238E27FC236}">
                <a16:creationId xmlns:a16="http://schemas.microsoft.com/office/drawing/2014/main" id="{351AAE02-081A-4B7D-A443-EFE4609B67E3}"/>
              </a:ext>
            </a:extLst>
          </p:cNvPr>
          <p:cNvSpPr txBox="1"/>
          <p:nvPr/>
        </p:nvSpPr>
        <p:spPr>
          <a:xfrm>
            <a:off x="822960" y="1326675"/>
            <a:ext cx="7395160" cy="5760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142240" rIns="142240" bIns="142240" numCol="1" spcCol="1270" anchor="t" anchorCtr="0">
            <a:noAutofit/>
          </a:bodyPr>
          <a:lstStyle/>
          <a:p>
            <a:pPr lvl="0" defTabSz="889000">
              <a:spcBef>
                <a:spcPct val="0"/>
              </a:spcBef>
            </a:pPr>
            <a:r>
              <a:rPr lang="zh-TW" altLang="en-US" sz="2800" b="1" kern="1200" dirty="0">
                <a:latin typeface="微軟正黑體" panose="020B0604030504040204" pitchFamily="34" charset="-128"/>
                <a:ea typeface="微軟正黑體" panose="020B0604030504040204" pitchFamily="34" charset="-128"/>
              </a:rPr>
              <a:t>本局</a:t>
            </a:r>
            <a:r>
              <a:rPr lang="en-US" altLang="zh-TW" sz="2800" b="1" kern="1200" dirty="0">
                <a:latin typeface="微軟正黑體" panose="020B0604030504040204" pitchFamily="34" charset="-128"/>
                <a:ea typeface="微軟正黑體" panose="020B0604030504040204" pitchFamily="34" charset="-128"/>
              </a:rPr>
              <a:t>107</a:t>
            </a:r>
            <a:r>
              <a:rPr lang="zh-TW" altLang="en-US" sz="2800" b="1" kern="1200" dirty="0">
                <a:latin typeface="微軟正黑體" panose="020B0604030504040204" pitchFamily="34" charset="-128"/>
                <a:ea typeface="微軟正黑體" panose="020B0604030504040204" pitchFamily="34" charset="-128"/>
              </a:rPr>
              <a:t>年</a:t>
            </a:r>
            <a:r>
              <a:rPr lang="en-US" altLang="zh-TW" sz="2800" b="1" kern="1200" dirty="0">
                <a:latin typeface="微軟正黑體" panose="020B0604030504040204" pitchFamily="34" charset="-128"/>
                <a:ea typeface="微軟正黑體" panose="020B0604030504040204" pitchFamily="34" charset="-128"/>
              </a:rPr>
              <a:t>11</a:t>
            </a:r>
            <a:r>
              <a:rPr lang="zh-TW" altLang="en-US" sz="2800" b="1" kern="1200" dirty="0">
                <a:latin typeface="微軟正黑體" panose="020B0604030504040204" pitchFamily="34" charset="-128"/>
                <a:ea typeface="微軟正黑體" panose="020B0604030504040204" pitchFamily="34" charset="-128"/>
              </a:rPr>
              <a:t>月</a:t>
            </a:r>
            <a:r>
              <a:rPr lang="en-US" altLang="zh-TW" sz="2800" b="1" kern="1200" dirty="0">
                <a:latin typeface="微軟正黑體" panose="020B0604030504040204" pitchFamily="34" charset="-128"/>
                <a:ea typeface="微軟正黑體" panose="020B0604030504040204" pitchFamily="34" charset="-128"/>
              </a:rPr>
              <a:t>26</a:t>
            </a:r>
            <a:r>
              <a:rPr lang="zh-TW" altLang="en-US" sz="2800" b="1" kern="1200" dirty="0">
                <a:latin typeface="微軟正黑體" panose="020B0604030504040204" pitchFamily="34" charset="-128"/>
                <a:ea typeface="微軟正黑體" panose="020B0604030504040204" pitchFamily="34" charset="-128"/>
              </a:rPr>
              <a:t>日</a:t>
            </a:r>
            <a:r>
              <a:rPr lang="zh-TW" altLang="en-US" sz="2800" b="1" dirty="0">
                <a:latin typeface="微軟正黑體" panose="020B0604030504040204" pitchFamily="34" charset="-128"/>
                <a:ea typeface="微軟正黑體" panose="020B0604030504040204" pitchFamily="34" charset="-128"/>
              </a:rPr>
              <a:t>函示</a:t>
            </a:r>
            <a:endParaRPr lang="en-US" altLang="zh-TW" sz="2800" b="1" dirty="0">
              <a:latin typeface="微軟正黑體" panose="020B0604030504040204" pitchFamily="34" charset="-128"/>
              <a:ea typeface="微軟正黑體" panose="020B0604030504040204" pitchFamily="34" charset="-128"/>
            </a:endParaRPr>
          </a:p>
          <a:p>
            <a:pPr lvl="0" defTabSz="889000">
              <a:spcBef>
                <a:spcPct val="0"/>
              </a:spcBef>
            </a:pPr>
            <a:r>
              <a:rPr lang="zh-TW" altLang="en-US" dirty="0">
                <a:latin typeface="微軟正黑體" panose="020B0604030504040204" pitchFamily="34" charset="-128"/>
                <a:ea typeface="微軟正黑體" panose="020B0604030504040204" pitchFamily="34" charset="-128"/>
              </a:rPr>
              <a:t> 南市教專字第</a:t>
            </a:r>
            <a:r>
              <a:rPr lang="en-US" altLang="zh-TW" dirty="0">
                <a:latin typeface="微軟正黑體" panose="020B0604030504040204" pitchFamily="34" charset="-128"/>
                <a:ea typeface="微軟正黑體" panose="020B0604030504040204" pitchFamily="34" charset="-128"/>
              </a:rPr>
              <a:t>1071248105</a:t>
            </a:r>
            <a:r>
              <a:rPr lang="zh-TW" altLang="en-US" dirty="0">
                <a:latin typeface="微軟正黑體" panose="020B0604030504040204" pitchFamily="34" charset="-128"/>
                <a:ea typeface="微軟正黑體" panose="020B0604030504040204" pitchFamily="34" charset="-128"/>
              </a:rPr>
              <a:t>號</a:t>
            </a:r>
            <a:endParaRPr lang="en-US" altLang="zh-TW" sz="2000" kern="1200" dirty="0">
              <a:latin typeface="微軟正黑體" panose="020B0604030504040204" pitchFamily="34" charset="-128"/>
              <a:ea typeface="微軟正黑體" panose="020B0604030504040204" pitchFamily="34" charset="-128"/>
            </a:endParaRPr>
          </a:p>
        </p:txBody>
      </p:sp>
      <p:pic>
        <p:nvPicPr>
          <p:cNvPr id="3" name="圖片 2">
            <a:extLst>
              <a:ext uri="{FF2B5EF4-FFF2-40B4-BE49-F238E27FC236}">
                <a16:creationId xmlns:a16="http://schemas.microsoft.com/office/drawing/2014/main" id="{D0EE0FE1-346D-4034-8ABD-E8766609373C}"/>
              </a:ext>
            </a:extLst>
          </p:cNvPr>
          <p:cNvPicPr>
            <a:picLocks noChangeAspect="1"/>
          </p:cNvPicPr>
          <p:nvPr/>
        </p:nvPicPr>
        <p:blipFill>
          <a:blip r:embed="rId2"/>
          <a:stretch>
            <a:fillRect/>
          </a:stretch>
        </p:blipFill>
        <p:spPr>
          <a:xfrm>
            <a:off x="1093158" y="2420888"/>
            <a:ext cx="6957684" cy="3638841"/>
          </a:xfrm>
          <a:prstGeom prst="rect">
            <a:avLst/>
          </a:prstGeom>
        </p:spPr>
      </p:pic>
      <p:sp>
        <p:nvSpPr>
          <p:cNvPr id="11" name="矩形 10">
            <a:extLst>
              <a:ext uri="{FF2B5EF4-FFF2-40B4-BE49-F238E27FC236}">
                <a16:creationId xmlns:a16="http://schemas.microsoft.com/office/drawing/2014/main" id="{4AF9753C-A317-436C-A747-DD09A699B5B3}"/>
              </a:ext>
            </a:extLst>
          </p:cNvPr>
          <p:cNvSpPr/>
          <p:nvPr/>
        </p:nvSpPr>
        <p:spPr>
          <a:xfrm>
            <a:off x="1088493" y="2801640"/>
            <a:ext cx="2603793" cy="432048"/>
          </a:xfrm>
          <a:prstGeom prst="rect">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FC392B06-A2C4-4D87-ACB3-42003E16394B}"/>
              </a:ext>
            </a:extLst>
          </p:cNvPr>
          <p:cNvSpPr/>
          <p:nvPr/>
        </p:nvSpPr>
        <p:spPr>
          <a:xfrm>
            <a:off x="1088493" y="5658716"/>
            <a:ext cx="3051459" cy="432048"/>
          </a:xfrm>
          <a:prstGeom prst="rect">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15016619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1103B2C-1C6B-4968-AFB3-07493BBCA7E1}"/>
              </a:ext>
            </a:extLst>
          </p:cNvPr>
          <p:cNvPicPr>
            <a:picLocks noChangeAspect="1"/>
          </p:cNvPicPr>
          <p:nvPr/>
        </p:nvPicPr>
        <p:blipFill>
          <a:blip r:embed="rId3"/>
          <a:stretch>
            <a:fillRect/>
          </a:stretch>
        </p:blipFill>
        <p:spPr>
          <a:xfrm>
            <a:off x="899591" y="1412776"/>
            <a:ext cx="7444307" cy="4779246"/>
          </a:xfrm>
          <a:prstGeom prst="rect">
            <a:avLst/>
          </a:prstGeom>
        </p:spPr>
      </p:pic>
      <p:sp>
        <p:nvSpPr>
          <p:cNvPr id="7" name="標題 1">
            <a:extLst>
              <a:ext uri="{FF2B5EF4-FFF2-40B4-BE49-F238E27FC236}">
                <a16:creationId xmlns:a16="http://schemas.microsoft.com/office/drawing/2014/main" id="{31EAA000-4657-412D-BBA2-E4CED5CA10E8}"/>
              </a:ext>
            </a:extLst>
          </p:cNvPr>
          <p:cNvSpPr txBox="1">
            <a:spLocks/>
          </p:cNvSpPr>
          <p:nvPr/>
        </p:nvSpPr>
        <p:spPr>
          <a:xfrm>
            <a:off x="800100" y="260648"/>
            <a:ext cx="7543800" cy="98602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chemeClr val="bg2">
                    <a:lumMod val="25000"/>
                  </a:schemeClr>
                </a:solidFill>
                <a:latin typeface="微軟正黑體" panose="020B0604030504040204" pitchFamily="34" charset="-128"/>
                <a:ea typeface="微軟正黑體" panose="020B0604030504040204" pitchFamily="34" charset="-128"/>
                <a:cs typeface="+mj-cs"/>
              </a:defRPr>
            </a:lvl1pPr>
          </a:lstStyle>
          <a:p>
            <a:r>
              <a:rPr lang="zh-TW" altLang="en-US" dirty="0"/>
              <a:t>運作歷程</a:t>
            </a:r>
            <a:r>
              <a:rPr lang="en-US" altLang="zh-TW" dirty="0"/>
              <a:t>-4</a:t>
            </a:r>
            <a:endParaRPr lang="zh-TW" altLang="en-US" dirty="0"/>
          </a:p>
        </p:txBody>
      </p:sp>
    </p:spTree>
    <p:extLst>
      <p:ext uri="{BB962C8B-B14F-4D97-AF65-F5344CB8AC3E}">
        <p14:creationId xmlns:p14="http://schemas.microsoft.com/office/powerpoint/2010/main" val="1808850116"/>
      </p:ext>
    </p:extLst>
  </p:cSld>
  <p:clrMapOvr>
    <a:masterClrMapping/>
  </p:clrMapOvr>
  <p:transition spd="slow">
    <p:push dir="u"/>
  </p:transition>
</p:sld>
</file>

<file path=ppt/theme/theme1.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0319A3171E5740A9B1B0C2FC4E4234" ma:contentTypeVersion="7" ma:contentTypeDescription="Create a new document." ma:contentTypeScope="" ma:versionID="7beff99bf5b20e3dbdf07744c26c8e97">
  <xsd:schema xmlns:xsd="http://www.w3.org/2001/XMLSchema" xmlns:xs="http://www.w3.org/2001/XMLSchema" xmlns:p="http://schemas.microsoft.com/office/2006/metadata/properties" xmlns:ns3="da7b0e82-590f-40af-adaa-72c33839d083" xmlns:ns4="6036e920-8876-4519-9860-15fe44fbc5f7" targetNamespace="http://schemas.microsoft.com/office/2006/metadata/properties" ma:root="true" ma:fieldsID="61f869b813bf6fe2866b55bb5f5d6f80" ns3:_="" ns4:_="">
    <xsd:import namespace="da7b0e82-590f-40af-adaa-72c33839d083"/>
    <xsd:import namespace="6036e920-8876-4519-9860-15fe44fbc5f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7b0e82-590f-40af-adaa-72c33839d0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36e920-8876-4519-9860-15fe44fbc5f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38F77D-4AE0-40BE-8E5A-19AC6C52DD03}">
  <ds:schemaRef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da7b0e82-590f-40af-adaa-72c33839d083"/>
    <ds:schemaRef ds:uri="6036e920-8876-4519-9860-15fe44fbc5f7"/>
    <ds:schemaRef ds:uri="http://purl.org/dc/terms/"/>
    <ds:schemaRef ds:uri="http://purl.org/dc/elements/1.1/"/>
  </ds:schemaRefs>
</ds:datastoreItem>
</file>

<file path=customXml/itemProps2.xml><?xml version="1.0" encoding="utf-8"?>
<ds:datastoreItem xmlns:ds="http://schemas.openxmlformats.org/officeDocument/2006/customXml" ds:itemID="{0DB1011E-72DD-4F1B-B3FE-72EE87D700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7b0e82-590f-40af-adaa-72c33839d083"/>
    <ds:schemaRef ds:uri="6036e920-8876-4519-9860-15fe44fbc5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84632C-BA51-4A55-82C1-B5CE423AA2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2584</TotalTime>
  <Words>3777</Words>
  <Application>Microsoft Office PowerPoint</Application>
  <PresentationFormat>如螢幕大小 (4:3)</PresentationFormat>
  <Paragraphs>556</Paragraphs>
  <Slides>78</Slides>
  <Notes>16</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78</vt:i4>
      </vt:variant>
    </vt:vector>
  </HeadingPairs>
  <TitlesOfParts>
    <vt:vector size="91" baseType="lpstr">
      <vt:lpstr>Adidas Unity</vt:lpstr>
      <vt:lpstr>Eraser</vt:lpstr>
      <vt:lpstr>微软雅黑</vt:lpstr>
      <vt:lpstr>Microsoft JhengHei</vt:lpstr>
      <vt:lpstr>Microsoft JhengHei</vt:lpstr>
      <vt:lpstr>微軟正黑體 Light</vt:lpstr>
      <vt:lpstr>Arial</vt:lpstr>
      <vt:lpstr>Calibri</vt:lpstr>
      <vt:lpstr>Calibri Light</vt:lpstr>
      <vt:lpstr>Eras Bold ITC</vt:lpstr>
      <vt:lpstr>Impact</vt:lpstr>
      <vt:lpstr>Wingdings</vt:lpstr>
      <vt:lpstr>回顧</vt:lpstr>
      <vt:lpstr>分區輔導研習</vt:lpstr>
      <vt:lpstr>目次</vt:lpstr>
      <vt:lpstr>1</vt:lpstr>
      <vt:lpstr>PowerPoint 簡報</vt:lpstr>
      <vt:lpstr>十二年國民基本教育課程綱要總綱</vt:lpstr>
      <vt:lpstr>運作歷程-1</vt:lpstr>
      <vt:lpstr>運作歷程-2</vt:lpstr>
      <vt:lpstr>運作歷程-3</vt:lpstr>
      <vt:lpstr>PowerPoint 簡報</vt:lpstr>
      <vt:lpstr>支持系統：</vt:lpstr>
      <vt:lpstr>補助重點及內容：教師專業成長</vt:lpstr>
      <vt:lpstr>補助重點及內容：專業人才</vt:lpstr>
      <vt:lpstr>實施方式與預期達成目標</vt:lpstr>
      <vt:lpstr>公開授課的規劃 (1/5)</vt:lpstr>
      <vt:lpstr>臺南市立校長及教師公開授課相關事宜</vt:lpstr>
      <vt:lpstr>臺南市立校長及教師公開授課相關事宜</vt:lpstr>
      <vt:lpstr>臺南市立校長及教師公開授課相關事宜</vt:lpstr>
      <vt:lpstr>臺南市立校長及教師公開授課相關事宜</vt:lpstr>
      <vt:lpstr>臺南市立校長及教師公開授課相關事宜</vt:lpstr>
      <vt:lpstr>PowerPoint 簡報</vt:lpstr>
      <vt:lpstr>PowerPoint 簡報</vt:lpstr>
      <vt:lpstr>PowerPoint 簡報</vt:lpstr>
      <vt:lpstr>PowerPoint 簡報</vt:lpstr>
      <vt:lpstr>PowerPoint 簡報</vt:lpstr>
      <vt:lpstr>公開授課作法及表件 由各校自行綜整、運用</vt:lpstr>
      <vt:lpstr>觀課倫理</vt:lpstr>
      <vt:lpstr>PowerPoint 簡報</vt:lpstr>
      <vt:lpstr>PowerPoint 簡報</vt:lpstr>
      <vt:lpstr>PowerPoint 簡報</vt:lpstr>
      <vt:lpstr>PowerPoint 簡報</vt:lpstr>
      <vt:lpstr>PowerPoint 簡報</vt:lpstr>
      <vt:lpstr>PowerPoint 簡報</vt:lpstr>
      <vt:lpstr>PowerPoint 簡報</vt:lpstr>
      <vt:lpstr>2</vt:lpstr>
      <vt:lpstr>學推動新課綱檢視重點表（第1次）</vt:lpstr>
      <vt:lpstr>PowerPoint 簡報</vt:lpstr>
      <vt:lpstr>教師專業學習社群的類型</vt:lpstr>
      <vt:lpstr>臺南市「教師專業學習社群」</vt:lpstr>
      <vt:lpstr>教師專業學習社群運作方式</vt:lpstr>
      <vt:lpstr>教師專業學習社群的期程規畫</vt:lpstr>
      <vt:lpstr>PowerPoint 簡報</vt:lpstr>
      <vt:lpstr>PowerPoint 簡報</vt:lpstr>
      <vt:lpstr>PowerPoint 簡報</vt:lpstr>
      <vt:lpstr>PowerPoint 簡報</vt:lpstr>
      <vt:lpstr>PowerPoint 簡報</vt:lpstr>
      <vt:lpstr>示例：OO 國小OO教學社群</vt:lpstr>
      <vt:lpstr>社群召集人(社群成員)要做的事(舉例)</vt:lpstr>
      <vt:lpstr>PowerPoint 簡報</vt:lpstr>
      <vt:lpstr>優良教師專業學習社群的特質</vt:lpstr>
      <vt:lpstr>結合12年國教之跨校教師社群的案例</vt:lpstr>
      <vt:lpstr>結合12年國教之跨校教師社群的案例</vt:lpstr>
      <vt:lpstr>結合12年國教之跨校教師社群的案例</vt:lpstr>
      <vt:lpstr>社群成果發表類型</vt:lpstr>
      <vt:lpstr>社群成果發表類型-作法</vt:lpstr>
      <vt:lpstr>社群成果發表類型-作法</vt:lpstr>
      <vt:lpstr>社群成果發表類型-作法</vt:lpstr>
      <vt:lpstr>概念釐清</vt:lpstr>
      <vt:lpstr>PowerPoint 簡報</vt:lpstr>
      <vt:lpstr>PowerPoint 簡報</vt:lpstr>
      <vt:lpstr>教師專業學習社群常見問題</vt:lpstr>
      <vt:lpstr>3</vt:lpstr>
      <vt:lpstr>到校輔導及諮詢輔導方式</vt:lpstr>
      <vt:lpstr>PowerPoint 簡報</vt:lpstr>
      <vt:lpstr>PowerPoint 簡報</vt:lpstr>
      <vt:lpstr>PowerPoint 簡報</vt:lpstr>
      <vt:lpstr>PowerPoint 簡報</vt:lpstr>
      <vt:lpstr>PowerPoint 簡報</vt:lpstr>
      <vt:lpstr>PowerPoint 簡報</vt:lpstr>
      <vt:lpstr>PowerPoint 簡報</vt:lpstr>
      <vt:lpstr>到校輔導及諮詢輔導方式</vt:lpstr>
      <vt:lpstr>PowerPoint 簡報</vt:lpstr>
      <vt:lpstr>PowerPoint 簡報</vt:lpstr>
      <vt:lpstr>PowerPoint 簡報</vt:lpstr>
      <vt:lpstr>PowerPoint 簡報</vt:lpstr>
      <vt:lpstr>PowerPoint 簡報</vt:lpstr>
      <vt:lpstr>到校輔導之溫馨叮嚀</vt:lpstr>
      <vt:lpstr>同一件事，做十幾年，就會變成</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分區輔導研習議題 分析與說明</dc:title>
  <dc:creator>Microsoft Office 使用者</dc:creator>
  <cp:lastModifiedBy>cloud</cp:lastModifiedBy>
  <cp:revision>87</cp:revision>
  <dcterms:created xsi:type="dcterms:W3CDTF">2019-09-17T16:34:50Z</dcterms:created>
  <dcterms:modified xsi:type="dcterms:W3CDTF">2019-10-05T00:32:51Z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0x010100A00319A3171E5740A9B1B0C2FC4E4234</vt:lpwstr>
  </property>
</Properties>
</file>