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50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94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41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60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46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21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37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10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43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14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74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794C5-8EFA-42B7-86F5-B3994D41D4A7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A4AE-C49F-4FA6-B1E0-AC3812E8F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6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35292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5877272"/>
            <a:ext cx="7772400" cy="735012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42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特質書寫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寫下自己的十項特質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寫出小隊伙伴每人一項特質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寫出非小隊伙伴</a:t>
            </a:r>
            <a:r>
              <a:rPr lang="en-US" altLang="zh-TW" dirty="0" smtClean="0"/>
              <a:t>(</a:t>
            </a:r>
            <a:r>
              <a:rPr lang="zh-TW" altLang="en-US" dirty="0" smtClean="0"/>
              <a:t>任選五人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一項特質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16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特質大放送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由號碼最小的開始放送給小隊的每個成員</a:t>
            </a:r>
            <a:endParaRPr lang="en-US" altLang="zh-TW" dirty="0" smtClean="0"/>
          </a:p>
          <a:p>
            <a:r>
              <a:rPr lang="zh-TW" altLang="en-US" dirty="0" smtClean="0"/>
              <a:t>接收到要紀錄起來在</a:t>
            </a:r>
            <a:r>
              <a:rPr lang="en-US" altLang="zh-TW" dirty="0" smtClean="0"/>
              <a:t>4</a:t>
            </a:r>
          </a:p>
          <a:p>
            <a:r>
              <a:rPr lang="zh-TW" altLang="en-US" dirty="0" smtClean="0"/>
              <a:t>放送給非小隊成員</a:t>
            </a:r>
            <a:endParaRPr lang="en-US" altLang="zh-TW" dirty="0" smtClean="0"/>
          </a:p>
          <a:p>
            <a:r>
              <a:rPr lang="zh-TW" altLang="en-US" dirty="0" smtClean="0"/>
              <a:t>接收到要紀錄起來在</a:t>
            </a:r>
            <a:r>
              <a:rPr lang="en-US" altLang="zh-TW" dirty="0" smtClean="0"/>
              <a:t>5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13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周哈里窗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比較一下</a:t>
            </a:r>
            <a:r>
              <a:rPr lang="en-US" altLang="zh-TW" dirty="0" smtClean="0"/>
              <a:t>1,4,5</a:t>
            </a:r>
          </a:p>
          <a:p>
            <a:pPr lvl="1"/>
            <a:r>
              <a:rPr lang="zh-TW" altLang="en-US" dirty="0" smtClean="0"/>
              <a:t>自己有寫，別人也有寫的特質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公開我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自己沒寫，別人有寫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盲目我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 smtClean="0"/>
              <a:t>自己有寫，別人沒寫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隱藏我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sz="2800" dirty="0" smtClean="0">
                <a:sym typeface="Wingdings" panose="05000000000000000000" pitchFamily="2" charset="2"/>
              </a:rPr>
              <a:t>剩下的</a:t>
            </a:r>
            <a:r>
              <a:rPr lang="en-US" altLang="zh-TW" sz="2800" dirty="0" smtClean="0">
                <a:sym typeface="Wingdings" panose="05000000000000000000" pitchFamily="2" charset="2"/>
              </a:rPr>
              <a:t>P7</a:t>
            </a:r>
            <a:r>
              <a:rPr lang="zh-TW" altLang="en-US" sz="2800" dirty="0" smtClean="0">
                <a:sym typeface="Wingdings" panose="05000000000000000000" pitchFamily="2" charset="2"/>
              </a:rPr>
              <a:t>特質中那些是我希望可以加的部分</a:t>
            </a:r>
            <a:endParaRPr lang="en-US" altLang="zh-TW" sz="2800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自己沒寫，別人沒寫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潛在我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5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玩物介紹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64</a:t>
            </a:r>
            <a:r>
              <a:rPr lang="zh-TW" altLang="en-US" dirty="0" smtClean="0"/>
              <a:t>張牌</a:t>
            </a:r>
            <a:endParaRPr lang="en-US" altLang="zh-TW" dirty="0" smtClean="0"/>
          </a:p>
          <a:p>
            <a:r>
              <a:rPr lang="zh-TW" altLang="en-US" dirty="0" smtClean="0"/>
              <a:t>八種不同動物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19372"/>
            <a:ext cx="1584176" cy="186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94523"/>
            <a:ext cx="1603747" cy="17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59" y="2694523"/>
            <a:ext cx="1634171" cy="18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787670"/>
            <a:ext cx="1733129" cy="17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13335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2"/>
            <a:ext cx="1486180" cy="166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51" y="4797152"/>
            <a:ext cx="1556985" cy="163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39" y="4797152"/>
            <a:ext cx="1476165" cy="17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選擇任意一位玩家開始遊戲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從手牌中選擇一張牌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以正面朝下的方式放置在桌面上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將這張牌傳給一位他指定的玩家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同時告訴大家這張牌是什麼動物</a:t>
            </a:r>
            <a:r>
              <a:rPr lang="en-US" altLang="zh-TW" dirty="0" smtClean="0"/>
              <a:t>(</a:t>
            </a:r>
            <a:r>
              <a:rPr lang="zh-TW" altLang="en-US" dirty="0" smtClean="0"/>
              <a:t>真實</a:t>
            </a:r>
            <a:r>
              <a:rPr lang="en-US" altLang="zh-TW" dirty="0" smtClean="0"/>
              <a:t>/</a:t>
            </a:r>
            <a:r>
              <a:rPr lang="zh-TW" altLang="en-US" dirty="0" smtClean="0"/>
              <a:t>虛假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4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zh-TW" altLang="en-US" dirty="0" smtClean="0"/>
              <a:t>被指定的玩家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決定翻開牌，同時</a:t>
            </a:r>
            <a:r>
              <a:rPr lang="zh-TW" altLang="en-US" dirty="0" smtClean="0">
                <a:sym typeface="Wingdings" panose="05000000000000000000" pitchFamily="2" charset="2"/>
              </a:rPr>
              <a:t>大聲說 是</a:t>
            </a:r>
            <a:r>
              <a:rPr lang="en-US" altLang="zh-TW" dirty="0" smtClean="0">
                <a:sym typeface="Wingdings" panose="05000000000000000000" pitchFamily="2" charset="2"/>
              </a:rPr>
              <a:t>//</a:t>
            </a:r>
            <a:r>
              <a:rPr lang="zh-TW" altLang="en-US" dirty="0" smtClean="0">
                <a:sym typeface="Wingdings" panose="05000000000000000000" pitchFamily="2" charset="2"/>
              </a:rPr>
              <a:t>不是 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2"/>
            <a:r>
              <a:rPr lang="zh-TW" altLang="en-US" dirty="0" smtClean="0">
                <a:sym typeface="Wingdings" panose="05000000000000000000" pitchFamily="2" charset="2"/>
              </a:rPr>
              <a:t>判斷正確，退還給傳給您的玩家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2"/>
            <a:r>
              <a:rPr lang="zh-TW" altLang="en-US" dirty="0" smtClean="0">
                <a:sym typeface="Wingdings" panose="05000000000000000000" pitchFamily="2" charset="2"/>
              </a:rPr>
              <a:t>判斷錯誤，收下此張牌，打開放在自己的桌上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傳遞這張牌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2"/>
            <a:r>
              <a:rPr lang="zh-TW" altLang="en-US" dirty="0" smtClean="0">
                <a:sym typeface="Wingdings" panose="05000000000000000000" pitchFamily="2" charset="2"/>
              </a:rPr>
              <a:t>可先看這張牌是什麼</a:t>
            </a:r>
            <a:endParaRPr lang="en-US" altLang="zh-TW" dirty="0">
              <a:sym typeface="Wingdings" panose="05000000000000000000" pitchFamily="2" charset="2"/>
            </a:endParaRPr>
          </a:p>
          <a:p>
            <a:pPr lvl="2"/>
            <a:r>
              <a:rPr lang="zh-TW" altLang="en-US" dirty="0" smtClean="0">
                <a:sym typeface="Wingdings" panose="05000000000000000000" pitchFamily="2" charset="2"/>
              </a:rPr>
              <a:t>選擇說是同樣或不同樣動物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2"/>
            <a:r>
              <a:rPr lang="zh-TW" altLang="en-US" dirty="0" smtClean="0">
                <a:sym typeface="Wingdings" panose="05000000000000000000" pitchFamily="2" charset="2"/>
              </a:rPr>
              <a:t>傳遞給下一個同學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2"/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06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新的一回合由得到牌的玩家開始</a:t>
            </a:r>
            <a:endParaRPr lang="en-US" altLang="zh-TW" dirty="0" smtClean="0"/>
          </a:p>
          <a:p>
            <a:r>
              <a:rPr lang="zh-TW" altLang="en-US" dirty="0" smtClean="0"/>
              <a:t>活動結束</a:t>
            </a:r>
            <a:r>
              <a:rPr lang="en-US" altLang="zh-TW" dirty="0" smtClean="0"/>
              <a:t>(</a:t>
            </a:r>
            <a:r>
              <a:rPr lang="zh-TW" altLang="en-US" dirty="0" smtClean="0"/>
              <a:t>共享勝利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某一位玩家收集到四張一樣的動物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開始新回合的同學，卻沒有手牌可傳遞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39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教師示範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在活動中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看</a:t>
            </a:r>
            <a:r>
              <a:rPr lang="en-US" altLang="zh-TW" dirty="0" smtClean="0"/>
              <a:t>/</a:t>
            </a:r>
            <a:r>
              <a:rPr lang="zh-TW" altLang="en-US" dirty="0" smtClean="0"/>
              <a:t>聽到了那些？可以歸納成什麼原則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同學的表現大多為什麼</a:t>
            </a:r>
            <a:r>
              <a:rPr lang="en-US" altLang="zh-TW" sz="1400" dirty="0" smtClean="0"/>
              <a:t>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這些原則是在活動中如何運用？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這些原則如何在生活中實踐？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67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在活動之中，每個人都表現自己遇到事情的習慣、一定的作法或一定的表現模式</a:t>
            </a:r>
            <a:endParaRPr lang="en-US" altLang="zh-TW" dirty="0" smtClean="0"/>
          </a:p>
          <a:p>
            <a:r>
              <a:rPr lang="zh-TW" altLang="en-US" dirty="0" smtClean="0"/>
              <a:t>以上的這些統合起來稱之為特質</a:t>
            </a:r>
            <a:endParaRPr lang="en-US" altLang="zh-TW" dirty="0" smtClean="0"/>
          </a:p>
          <a:p>
            <a:r>
              <a:rPr lang="zh-TW" altLang="en-US" dirty="0" smtClean="0"/>
              <a:t>別稱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氣質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人格特質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個性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性格特點」</a:t>
            </a:r>
          </a:p>
        </p:txBody>
      </p:sp>
    </p:spTree>
    <p:extLst>
      <p:ext uri="{BB962C8B-B14F-4D97-AF65-F5344CB8AC3E}">
        <p14:creationId xmlns:p14="http://schemas.microsoft.com/office/powerpoint/2010/main" val="2222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特質範例</a:t>
            </a:r>
            <a:r>
              <a:rPr lang="en-US" altLang="zh-TW" dirty="0" smtClean="0"/>
              <a:t>P7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0797" r="36403" b="16148"/>
          <a:stretch/>
        </p:blipFill>
        <p:spPr bwMode="auto">
          <a:xfrm>
            <a:off x="395536" y="1556792"/>
            <a:ext cx="8424936" cy="48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6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386</Words>
  <Application>Microsoft Office PowerPoint</Application>
  <PresentationFormat>如螢幕大小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玩物介紹</vt:lpstr>
      <vt:lpstr>步驟1</vt:lpstr>
      <vt:lpstr>步驟2</vt:lpstr>
      <vt:lpstr>步驟3</vt:lpstr>
      <vt:lpstr>教師示範</vt:lpstr>
      <vt:lpstr>在活動中</vt:lpstr>
      <vt:lpstr>PowerPoint 簡報</vt:lpstr>
      <vt:lpstr>特質範例P7</vt:lpstr>
      <vt:lpstr>特質書寫</vt:lpstr>
      <vt:lpstr>特質大放送</vt:lpstr>
      <vt:lpstr>周哈里窗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麗凰</dc:creator>
  <cp:lastModifiedBy>麗凰</cp:lastModifiedBy>
  <cp:revision>8</cp:revision>
  <dcterms:created xsi:type="dcterms:W3CDTF">2015-10-16T00:59:42Z</dcterms:created>
  <dcterms:modified xsi:type="dcterms:W3CDTF">2015-10-16T02:25:06Z</dcterms:modified>
</cp:coreProperties>
</file>