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32"/>
  </p:notesMasterIdLst>
  <p:sldIdLst>
    <p:sldId id="256" r:id="rId2"/>
    <p:sldId id="258" r:id="rId3"/>
    <p:sldId id="260" r:id="rId4"/>
    <p:sldId id="296" r:id="rId5"/>
    <p:sldId id="262" r:id="rId6"/>
    <p:sldId id="259" r:id="rId7"/>
    <p:sldId id="297" r:id="rId8"/>
    <p:sldId id="300" r:id="rId9"/>
    <p:sldId id="299" r:id="rId10"/>
    <p:sldId id="271" r:id="rId11"/>
    <p:sldId id="298" r:id="rId12"/>
    <p:sldId id="301" r:id="rId13"/>
    <p:sldId id="304" r:id="rId14"/>
    <p:sldId id="330" r:id="rId15"/>
    <p:sldId id="303" r:id="rId16"/>
    <p:sldId id="307" r:id="rId17"/>
    <p:sldId id="305" r:id="rId18"/>
    <p:sldId id="306" r:id="rId19"/>
    <p:sldId id="308" r:id="rId20"/>
    <p:sldId id="310" r:id="rId21"/>
    <p:sldId id="268" r:id="rId22"/>
    <p:sldId id="312" r:id="rId23"/>
    <p:sldId id="323" r:id="rId24"/>
    <p:sldId id="324" r:id="rId25"/>
    <p:sldId id="325" r:id="rId26"/>
    <p:sldId id="326" r:id="rId27"/>
    <p:sldId id="327" r:id="rId28"/>
    <p:sldId id="328" r:id="rId29"/>
    <p:sldId id="329" r:id="rId30"/>
    <p:sldId id="302" r:id="rId31"/>
  </p:sldIdLst>
  <p:sldSz cx="10160000" cy="5715000"/>
  <p:notesSz cx="6858000" cy="9144000"/>
  <p:embeddedFontLst>
    <p:embeddedFont>
      <p:font typeface="Calibri" panose="020F0502020204030204" pitchFamily="34" charset="0"/>
      <p:regular r:id="rId33"/>
      <p:bold r:id="rId34"/>
      <p:italic r:id="rId35"/>
      <p:boldItalic r:id="rId36"/>
    </p:embeddedFont>
    <p:embeddedFont>
      <p:font typeface="Meiryo" panose="020B0604030504040204" pitchFamily="34" charset="-128"/>
      <p:regular r:id="rId37"/>
      <p:bold r:id="rId38"/>
      <p:italic r:id="rId39"/>
      <p:boldItalic r:id="rId40"/>
    </p:embeddedFont>
    <p:embeddedFont>
      <p:font typeface="Microsoft Yahei" panose="020B0503020204020204" pitchFamily="34" charset="-122"/>
      <p:regular r:id="rId41"/>
      <p:bold r:id="rId42"/>
    </p:embeddedFont>
    <p:embeddedFont>
      <p:font typeface="Roboto Slab" pitchFamily="2" charset="0"/>
      <p:regular r:id="rId43"/>
      <p:bold r:id="rId44"/>
    </p:embeddedFont>
    <p:embeddedFont>
      <p:font typeface="Source Sans Pro" panose="020B0503030403020204" pitchFamily="34" charset="0"/>
      <p:regular r:id="rId45"/>
      <p:bold r:id="rId46"/>
      <p:italic r:id="rId47"/>
      <p:boldItalic r:id="rId48"/>
    </p:embeddedFont>
    <p:embeddedFont>
      <p:font typeface="微軟正黑體" panose="020B0604030504040204" pitchFamily="34" charset="-120"/>
      <p:regular r:id="rId49"/>
      <p:bold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00" userDrawn="1">
          <p15:clr>
            <a:srgbClr val="A4A3A4"/>
          </p15:clr>
        </p15:guide>
        <p15:guide id="2" pos="3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EA"/>
    <a:srgbClr val="F279BC"/>
    <a:srgbClr val="FBDDF7"/>
    <a:srgbClr val="4D4950"/>
    <a:srgbClr val="FFFFFF"/>
    <a:srgbClr val="FFF3FF"/>
    <a:srgbClr val="FDF1FF"/>
    <a:srgbClr val="F373B9"/>
    <a:srgbClr val="F3CFEB"/>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01FB10D-A61A-4DE4-8506-F670E7A89527}">
  <a:tblStyle styleId="{701FB10D-A61A-4DE4-8506-F670E7A8952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398DAF6-0271-4389-B3DC-BA433CC306D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71" d="100"/>
          <a:sy n="71" d="100"/>
        </p:scale>
        <p:origin x="844" y="44"/>
      </p:cViewPr>
      <p:guideLst>
        <p:guide orient="horz" pos="1800"/>
        <p:guide pos="32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9897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282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1289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3687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4296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3020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6517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3201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1469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fda085fb6_58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fda085fb6_58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1017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1923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0251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7480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0399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512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545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5103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002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6682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35060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5583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6304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10865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889094" y="2213168"/>
            <a:ext cx="6452667" cy="1288667"/>
          </a:xfrm>
          <a:prstGeom prst="rect">
            <a:avLst/>
          </a:prstGeom>
        </p:spPr>
        <p:txBody>
          <a:bodyPr spcFirstLastPara="1" wrap="square" lIns="91425" tIns="91425" rIns="91425" bIns="91425" anchor="ctr" anchorCtr="0">
            <a:noAutofit/>
          </a:bodyPr>
          <a:lstStyle>
            <a:lvl1pPr lvl="0">
              <a:spcBef>
                <a:spcPts val="0"/>
              </a:spcBef>
              <a:spcAft>
                <a:spcPts val="0"/>
              </a:spcAft>
              <a:buSzPts val="5800"/>
              <a:buNone/>
              <a:defRPr sz="6444" b="1"/>
            </a:lvl1pPr>
            <a:lvl2pPr lvl="1">
              <a:spcBef>
                <a:spcPts val="0"/>
              </a:spcBef>
              <a:spcAft>
                <a:spcPts val="0"/>
              </a:spcAft>
              <a:buSzPts val="5800"/>
              <a:buNone/>
              <a:defRPr sz="6444" b="1"/>
            </a:lvl2pPr>
            <a:lvl3pPr lvl="2">
              <a:spcBef>
                <a:spcPts val="0"/>
              </a:spcBef>
              <a:spcAft>
                <a:spcPts val="0"/>
              </a:spcAft>
              <a:buSzPts val="5800"/>
              <a:buNone/>
              <a:defRPr sz="6444" b="1"/>
            </a:lvl3pPr>
            <a:lvl4pPr lvl="3">
              <a:spcBef>
                <a:spcPts val="0"/>
              </a:spcBef>
              <a:spcAft>
                <a:spcPts val="0"/>
              </a:spcAft>
              <a:buSzPts val="5800"/>
              <a:buNone/>
              <a:defRPr sz="6444" b="1"/>
            </a:lvl4pPr>
            <a:lvl5pPr lvl="4">
              <a:spcBef>
                <a:spcPts val="0"/>
              </a:spcBef>
              <a:spcAft>
                <a:spcPts val="0"/>
              </a:spcAft>
              <a:buSzPts val="5800"/>
              <a:buNone/>
              <a:defRPr sz="6444" b="1"/>
            </a:lvl5pPr>
            <a:lvl6pPr lvl="5">
              <a:spcBef>
                <a:spcPts val="0"/>
              </a:spcBef>
              <a:spcAft>
                <a:spcPts val="0"/>
              </a:spcAft>
              <a:buSzPts val="5800"/>
              <a:buNone/>
              <a:defRPr sz="6444" b="1"/>
            </a:lvl6pPr>
            <a:lvl7pPr lvl="6">
              <a:spcBef>
                <a:spcPts val="0"/>
              </a:spcBef>
              <a:spcAft>
                <a:spcPts val="0"/>
              </a:spcAft>
              <a:buSzPts val="5800"/>
              <a:buNone/>
              <a:defRPr sz="6444" b="1"/>
            </a:lvl7pPr>
            <a:lvl8pPr lvl="7">
              <a:spcBef>
                <a:spcPts val="0"/>
              </a:spcBef>
              <a:spcAft>
                <a:spcPts val="0"/>
              </a:spcAft>
              <a:buSzPts val="5800"/>
              <a:buNone/>
              <a:defRPr sz="6444" b="1"/>
            </a:lvl8pPr>
            <a:lvl9pPr lvl="8">
              <a:spcBef>
                <a:spcPts val="0"/>
              </a:spcBef>
              <a:spcAft>
                <a:spcPts val="0"/>
              </a:spcAft>
              <a:buSzPts val="5800"/>
              <a:buNone/>
              <a:defRPr sz="6444" b="1"/>
            </a:lvl9pPr>
          </a:lstStyle>
          <a:p>
            <a:endParaRPr/>
          </a:p>
        </p:txBody>
      </p:sp>
      <p:sp>
        <p:nvSpPr>
          <p:cNvPr id="11" name="Google Shape;11;p2"/>
          <p:cNvSpPr/>
          <p:nvPr/>
        </p:nvSpPr>
        <p:spPr>
          <a:xfrm>
            <a:off x="8152812" y="5144528"/>
            <a:ext cx="107000" cy="106667"/>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01583" tIns="101583" rIns="101583" bIns="101583" anchor="ctr" anchorCtr="0">
            <a:noAutofit/>
          </a:bodyPr>
          <a:lstStyle/>
          <a:p>
            <a:pPr marL="0" lvl="0" indent="0" algn="l" rtl="0">
              <a:spcBef>
                <a:spcPts val="0"/>
              </a:spcBef>
              <a:spcAft>
                <a:spcPts val="0"/>
              </a:spcAft>
              <a:buNone/>
            </a:pPr>
            <a:endParaRPr sz="1556"/>
          </a:p>
        </p:txBody>
      </p:sp>
      <p:sp>
        <p:nvSpPr>
          <p:cNvPr id="12" name="Google Shape;12;p2"/>
          <p:cNvSpPr/>
          <p:nvPr/>
        </p:nvSpPr>
        <p:spPr>
          <a:xfrm>
            <a:off x="8655826" y="4647113"/>
            <a:ext cx="107000" cy="106667"/>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01583" tIns="101583" rIns="101583" bIns="101583" anchor="ctr" anchorCtr="0">
            <a:noAutofit/>
          </a:bodyPr>
          <a:lstStyle/>
          <a:p>
            <a:pPr marL="0" lvl="0" indent="0" algn="l" rtl="0">
              <a:spcBef>
                <a:spcPts val="0"/>
              </a:spcBef>
              <a:spcAft>
                <a:spcPts val="0"/>
              </a:spcAft>
              <a:buNone/>
            </a:pPr>
            <a:endParaRPr sz="1556"/>
          </a:p>
        </p:txBody>
      </p:sp>
      <p:sp>
        <p:nvSpPr>
          <p:cNvPr id="13" name="Google Shape;13;p2"/>
          <p:cNvSpPr/>
          <p:nvPr/>
        </p:nvSpPr>
        <p:spPr>
          <a:xfrm>
            <a:off x="9881392" y="3703720"/>
            <a:ext cx="64000" cy="64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01583" tIns="101583" rIns="101583" bIns="101583" anchor="ctr" anchorCtr="0">
            <a:noAutofit/>
          </a:bodyPr>
          <a:lstStyle/>
          <a:p>
            <a:pPr marL="0" lvl="0" indent="0" algn="l" rtl="0">
              <a:spcBef>
                <a:spcPts val="0"/>
              </a:spcBef>
              <a:spcAft>
                <a:spcPts val="0"/>
              </a:spcAft>
              <a:buNone/>
            </a:pPr>
            <a:endParaRPr sz="1556"/>
          </a:p>
        </p:txBody>
      </p:sp>
      <p:sp>
        <p:nvSpPr>
          <p:cNvPr id="14" name="Google Shape;14;p2"/>
          <p:cNvSpPr/>
          <p:nvPr/>
        </p:nvSpPr>
        <p:spPr>
          <a:xfrm>
            <a:off x="9745892" y="5470862"/>
            <a:ext cx="107000" cy="106667"/>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01583" tIns="101583" rIns="101583" bIns="101583" anchor="ctr" anchorCtr="0">
            <a:noAutofit/>
          </a:bodyPr>
          <a:lstStyle/>
          <a:p>
            <a:pPr marL="0" lvl="0" indent="0" algn="l" rtl="0">
              <a:spcBef>
                <a:spcPts val="0"/>
              </a:spcBef>
              <a:spcAft>
                <a:spcPts val="0"/>
              </a:spcAft>
              <a:buNone/>
            </a:pPr>
            <a:endParaRPr sz="1556"/>
          </a:p>
        </p:txBody>
      </p:sp>
      <p:sp>
        <p:nvSpPr>
          <p:cNvPr id="15" name="Google Shape;15;p2"/>
          <p:cNvSpPr/>
          <p:nvPr/>
        </p:nvSpPr>
        <p:spPr>
          <a:xfrm>
            <a:off x="2651408" y="564594"/>
            <a:ext cx="107000" cy="106667"/>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01583" tIns="101583" rIns="101583" bIns="101583" anchor="ctr" anchorCtr="0">
            <a:noAutofit/>
          </a:bodyPr>
          <a:lstStyle/>
          <a:p>
            <a:pPr marL="0" lvl="0" indent="0" algn="l" rtl="0">
              <a:spcBef>
                <a:spcPts val="0"/>
              </a:spcBef>
              <a:spcAft>
                <a:spcPts val="0"/>
              </a:spcAft>
              <a:buNone/>
            </a:pPr>
            <a:endParaRPr sz="1556"/>
          </a:p>
        </p:txBody>
      </p:sp>
      <p:sp>
        <p:nvSpPr>
          <p:cNvPr id="16" name="Google Shape;16;p2"/>
          <p:cNvSpPr/>
          <p:nvPr/>
        </p:nvSpPr>
        <p:spPr>
          <a:xfrm>
            <a:off x="532734" y="3004422"/>
            <a:ext cx="107000" cy="106667"/>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01583" tIns="101583" rIns="101583" bIns="101583" anchor="ctr" anchorCtr="0">
            <a:noAutofit/>
          </a:bodyPr>
          <a:lstStyle/>
          <a:p>
            <a:pPr marL="0" lvl="0" indent="0" algn="l" rtl="0">
              <a:spcBef>
                <a:spcPts val="0"/>
              </a:spcBef>
              <a:spcAft>
                <a:spcPts val="0"/>
              </a:spcAft>
              <a:buNone/>
            </a:pPr>
            <a:endParaRPr sz="1556"/>
          </a:p>
        </p:txBody>
      </p:sp>
      <p:sp>
        <p:nvSpPr>
          <p:cNvPr id="17" name="Google Shape;17;p2"/>
          <p:cNvSpPr/>
          <p:nvPr/>
        </p:nvSpPr>
        <p:spPr>
          <a:xfrm>
            <a:off x="290601" y="714553"/>
            <a:ext cx="107000" cy="106667"/>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01583" tIns="101583" rIns="101583" bIns="101583" anchor="ctr" anchorCtr="0">
            <a:noAutofit/>
          </a:bodyPr>
          <a:lstStyle/>
          <a:p>
            <a:pPr marL="0" lvl="0" indent="0" algn="l" rtl="0">
              <a:spcBef>
                <a:spcPts val="0"/>
              </a:spcBef>
              <a:spcAft>
                <a:spcPts val="0"/>
              </a:spcAft>
              <a:buNone/>
            </a:pPr>
            <a:endParaRPr sz="1556"/>
          </a:p>
        </p:txBody>
      </p:sp>
      <p:sp>
        <p:nvSpPr>
          <p:cNvPr id="18" name="Google Shape;18;p2"/>
          <p:cNvSpPr/>
          <p:nvPr/>
        </p:nvSpPr>
        <p:spPr>
          <a:xfrm>
            <a:off x="563594" y="1200960"/>
            <a:ext cx="214000" cy="213667"/>
          </a:xfrm>
          <a:prstGeom prst="ellipse">
            <a:avLst/>
          </a:prstGeom>
          <a:noFill/>
          <a:ln w="19050" cap="flat" cmpd="sng">
            <a:solidFill>
              <a:schemeClr val="accent1"/>
            </a:solidFill>
            <a:prstDash val="solid"/>
            <a:round/>
            <a:headEnd type="none" w="sm" len="sm"/>
            <a:tailEnd type="none" w="sm" len="sm"/>
          </a:ln>
        </p:spPr>
        <p:txBody>
          <a:bodyPr spcFirstLastPara="1" wrap="square" lIns="101583" tIns="101583" rIns="101583" bIns="101583" anchor="ctr" anchorCtr="0">
            <a:noAutofit/>
          </a:bodyPr>
          <a:lstStyle/>
          <a:p>
            <a:pPr marL="0" lvl="0" indent="0" algn="l" rtl="0">
              <a:spcBef>
                <a:spcPts val="0"/>
              </a:spcBef>
              <a:spcAft>
                <a:spcPts val="0"/>
              </a:spcAft>
              <a:buNone/>
            </a:pPr>
            <a:endParaRPr sz="1556"/>
          </a:p>
        </p:txBody>
      </p:sp>
      <p:sp>
        <p:nvSpPr>
          <p:cNvPr id="19" name="Google Shape;19;p2"/>
          <p:cNvSpPr/>
          <p:nvPr/>
        </p:nvSpPr>
        <p:spPr>
          <a:xfrm>
            <a:off x="9237799" y="4028136"/>
            <a:ext cx="160333" cy="160000"/>
          </a:xfrm>
          <a:prstGeom prst="ellipse">
            <a:avLst/>
          </a:prstGeom>
          <a:noFill/>
          <a:ln w="19050" cap="flat" cmpd="sng">
            <a:solidFill>
              <a:schemeClr val="accent1"/>
            </a:solidFill>
            <a:prstDash val="solid"/>
            <a:round/>
            <a:headEnd type="none" w="sm" len="sm"/>
            <a:tailEnd type="none" w="sm" len="sm"/>
          </a:ln>
        </p:spPr>
        <p:txBody>
          <a:bodyPr spcFirstLastPara="1" wrap="square" lIns="101583" tIns="101583" rIns="101583" bIns="101583" anchor="ctr" anchorCtr="0">
            <a:noAutofit/>
          </a:bodyPr>
          <a:lstStyle/>
          <a:p>
            <a:pPr marL="0" lvl="0" indent="0" algn="l" rtl="0">
              <a:spcBef>
                <a:spcPts val="0"/>
              </a:spcBef>
              <a:spcAft>
                <a:spcPts val="0"/>
              </a:spcAft>
              <a:buNone/>
            </a:pPr>
            <a:endParaRPr sz="1556"/>
          </a:p>
        </p:txBody>
      </p:sp>
      <p:sp>
        <p:nvSpPr>
          <p:cNvPr id="20" name="Google Shape;20;p2"/>
          <p:cNvSpPr/>
          <p:nvPr/>
        </p:nvSpPr>
        <p:spPr>
          <a:xfrm>
            <a:off x="9869844" y="4651957"/>
            <a:ext cx="160333" cy="160000"/>
          </a:xfrm>
          <a:prstGeom prst="ellipse">
            <a:avLst/>
          </a:prstGeom>
          <a:noFill/>
          <a:ln w="19050" cap="flat" cmpd="sng">
            <a:solidFill>
              <a:schemeClr val="accent1"/>
            </a:solidFill>
            <a:prstDash val="solid"/>
            <a:round/>
            <a:headEnd type="none" w="sm" len="sm"/>
            <a:tailEnd type="none" w="sm" len="sm"/>
          </a:ln>
        </p:spPr>
        <p:txBody>
          <a:bodyPr spcFirstLastPara="1" wrap="square" lIns="101583" tIns="101583" rIns="101583" bIns="101583" anchor="ctr" anchorCtr="0">
            <a:noAutofit/>
          </a:bodyPr>
          <a:lstStyle/>
          <a:p>
            <a:pPr marL="0" lvl="0" indent="0" algn="l" rtl="0">
              <a:spcBef>
                <a:spcPts val="0"/>
              </a:spcBef>
              <a:spcAft>
                <a:spcPts val="0"/>
              </a:spcAft>
              <a:buNone/>
            </a:pPr>
            <a:endParaRPr sz="1556"/>
          </a:p>
        </p:txBody>
      </p:sp>
      <p:sp>
        <p:nvSpPr>
          <p:cNvPr id="21" name="Google Shape;21;p2"/>
          <p:cNvSpPr/>
          <p:nvPr/>
        </p:nvSpPr>
        <p:spPr>
          <a:xfrm>
            <a:off x="175903" y="1773954"/>
            <a:ext cx="64000" cy="64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01583" tIns="101583" rIns="101583" bIns="101583" anchor="ctr" anchorCtr="0">
            <a:noAutofit/>
          </a:bodyPr>
          <a:lstStyle/>
          <a:p>
            <a:pPr marL="0" lvl="0" indent="0" algn="l" rtl="0">
              <a:spcBef>
                <a:spcPts val="0"/>
              </a:spcBef>
              <a:spcAft>
                <a:spcPts val="0"/>
              </a:spcAft>
              <a:buNone/>
            </a:pPr>
            <a:endParaRPr sz="1556"/>
          </a:p>
        </p:txBody>
      </p:sp>
      <p:sp>
        <p:nvSpPr>
          <p:cNvPr id="22" name="Google Shape;22;p2"/>
          <p:cNvSpPr/>
          <p:nvPr/>
        </p:nvSpPr>
        <p:spPr>
          <a:xfrm>
            <a:off x="1551648" y="251588"/>
            <a:ext cx="214000" cy="213667"/>
          </a:xfrm>
          <a:prstGeom prst="ellipse">
            <a:avLst/>
          </a:prstGeom>
          <a:noFill/>
          <a:ln w="19050" cap="flat" cmpd="sng">
            <a:solidFill>
              <a:schemeClr val="accent1"/>
            </a:solidFill>
            <a:prstDash val="solid"/>
            <a:round/>
            <a:headEnd type="none" w="sm" len="sm"/>
            <a:tailEnd type="none" w="sm" len="sm"/>
          </a:ln>
        </p:spPr>
        <p:txBody>
          <a:bodyPr spcFirstLastPara="1" wrap="square" lIns="101583" tIns="101583" rIns="101583" bIns="101583" anchor="ctr" anchorCtr="0">
            <a:noAutofit/>
          </a:bodyPr>
          <a:lstStyle/>
          <a:p>
            <a:pPr marL="0" lvl="0" indent="0" algn="l" rtl="0">
              <a:spcBef>
                <a:spcPts val="0"/>
              </a:spcBef>
              <a:spcAft>
                <a:spcPts val="0"/>
              </a:spcAft>
              <a:buNone/>
            </a:pPr>
            <a:endParaRPr sz="1556"/>
          </a:p>
        </p:txBody>
      </p:sp>
      <p:sp>
        <p:nvSpPr>
          <p:cNvPr id="23" name="Google Shape;23;p2"/>
          <p:cNvSpPr/>
          <p:nvPr/>
        </p:nvSpPr>
        <p:spPr>
          <a:xfrm>
            <a:off x="686102" y="2222882"/>
            <a:ext cx="64000" cy="64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01583" tIns="101583" rIns="101583" bIns="101583" anchor="ctr" anchorCtr="0">
            <a:noAutofit/>
          </a:bodyPr>
          <a:lstStyle/>
          <a:p>
            <a:pPr marL="0" lvl="0" indent="0" algn="l" rtl="0">
              <a:spcBef>
                <a:spcPts val="0"/>
              </a:spcBef>
              <a:spcAft>
                <a:spcPts val="0"/>
              </a:spcAft>
              <a:buNone/>
            </a:pPr>
            <a:endParaRPr sz="1556"/>
          </a:p>
        </p:txBody>
      </p:sp>
      <p:sp>
        <p:nvSpPr>
          <p:cNvPr id="24" name="Google Shape;24;p2"/>
          <p:cNvSpPr/>
          <p:nvPr/>
        </p:nvSpPr>
        <p:spPr>
          <a:xfrm>
            <a:off x="3805859" y="430978"/>
            <a:ext cx="64000" cy="64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01583" tIns="101583" rIns="101583" bIns="101583" anchor="ctr" anchorCtr="0">
            <a:noAutofit/>
          </a:bodyPr>
          <a:lstStyle/>
          <a:p>
            <a:pPr marL="0" lvl="0" indent="0" algn="l" rtl="0">
              <a:spcBef>
                <a:spcPts val="0"/>
              </a:spcBef>
              <a:spcAft>
                <a:spcPts val="0"/>
              </a:spcAft>
              <a:buNone/>
            </a:pPr>
            <a:endParaRPr sz="1556"/>
          </a:p>
        </p:txBody>
      </p:sp>
      <p:sp>
        <p:nvSpPr>
          <p:cNvPr id="25" name="Google Shape;25;p2"/>
          <p:cNvSpPr/>
          <p:nvPr/>
        </p:nvSpPr>
        <p:spPr>
          <a:xfrm>
            <a:off x="8904477" y="5075052"/>
            <a:ext cx="214000" cy="213667"/>
          </a:xfrm>
          <a:prstGeom prst="ellipse">
            <a:avLst/>
          </a:prstGeom>
          <a:noFill/>
          <a:ln w="19050" cap="flat" cmpd="sng">
            <a:solidFill>
              <a:schemeClr val="accent1"/>
            </a:solidFill>
            <a:prstDash val="solid"/>
            <a:round/>
            <a:headEnd type="none" w="sm" len="sm"/>
            <a:tailEnd type="none" w="sm" len="sm"/>
          </a:ln>
        </p:spPr>
        <p:txBody>
          <a:bodyPr spcFirstLastPara="1" wrap="square" lIns="101583" tIns="101583" rIns="101583" bIns="101583" anchor="ctr" anchorCtr="0">
            <a:noAutofit/>
          </a:bodyPr>
          <a:lstStyle/>
          <a:p>
            <a:pPr marL="0" lvl="0" indent="0" algn="l" rtl="0">
              <a:spcBef>
                <a:spcPts val="0"/>
              </a:spcBef>
              <a:spcAft>
                <a:spcPts val="0"/>
              </a:spcAft>
              <a:buNone/>
            </a:pPr>
            <a:endParaRPr sz="1556"/>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3"/>
          <p:cNvSpPr txBox="1">
            <a:spLocks noGrp="1"/>
          </p:cNvSpPr>
          <p:nvPr>
            <p:ph type="ctrTitle"/>
          </p:nvPr>
        </p:nvSpPr>
        <p:spPr>
          <a:xfrm>
            <a:off x="1717805" y="1949772"/>
            <a:ext cx="6480667" cy="1288667"/>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4889" b="1"/>
            </a:lvl1pPr>
            <a:lvl2pPr lvl="1" rtl="0">
              <a:spcBef>
                <a:spcPts val="0"/>
              </a:spcBef>
              <a:spcAft>
                <a:spcPts val="0"/>
              </a:spcAft>
              <a:buSzPts val="4400"/>
              <a:buNone/>
              <a:defRPr sz="4889" b="1"/>
            </a:lvl2pPr>
            <a:lvl3pPr lvl="2" rtl="0">
              <a:spcBef>
                <a:spcPts val="0"/>
              </a:spcBef>
              <a:spcAft>
                <a:spcPts val="0"/>
              </a:spcAft>
              <a:buSzPts val="4400"/>
              <a:buNone/>
              <a:defRPr sz="4889" b="1"/>
            </a:lvl3pPr>
            <a:lvl4pPr lvl="3" rtl="0">
              <a:spcBef>
                <a:spcPts val="0"/>
              </a:spcBef>
              <a:spcAft>
                <a:spcPts val="0"/>
              </a:spcAft>
              <a:buSzPts val="4400"/>
              <a:buNone/>
              <a:defRPr sz="4889" b="1"/>
            </a:lvl4pPr>
            <a:lvl5pPr lvl="4" rtl="0">
              <a:spcBef>
                <a:spcPts val="0"/>
              </a:spcBef>
              <a:spcAft>
                <a:spcPts val="0"/>
              </a:spcAft>
              <a:buSzPts val="4400"/>
              <a:buNone/>
              <a:defRPr sz="4889" b="1"/>
            </a:lvl5pPr>
            <a:lvl6pPr lvl="5" rtl="0">
              <a:spcBef>
                <a:spcPts val="0"/>
              </a:spcBef>
              <a:spcAft>
                <a:spcPts val="0"/>
              </a:spcAft>
              <a:buSzPts val="4400"/>
              <a:buNone/>
              <a:defRPr sz="4889" b="1"/>
            </a:lvl6pPr>
            <a:lvl7pPr lvl="6" rtl="0">
              <a:spcBef>
                <a:spcPts val="0"/>
              </a:spcBef>
              <a:spcAft>
                <a:spcPts val="0"/>
              </a:spcAft>
              <a:buSzPts val="4400"/>
              <a:buNone/>
              <a:defRPr sz="4889" b="1"/>
            </a:lvl7pPr>
            <a:lvl8pPr lvl="7" rtl="0">
              <a:spcBef>
                <a:spcPts val="0"/>
              </a:spcBef>
              <a:spcAft>
                <a:spcPts val="0"/>
              </a:spcAft>
              <a:buSzPts val="4400"/>
              <a:buNone/>
              <a:defRPr sz="4889" b="1"/>
            </a:lvl8pPr>
            <a:lvl9pPr lvl="8" rtl="0">
              <a:spcBef>
                <a:spcPts val="0"/>
              </a:spcBef>
              <a:spcAft>
                <a:spcPts val="0"/>
              </a:spcAft>
              <a:buSzPts val="4400"/>
              <a:buNone/>
              <a:defRPr sz="4889" b="1"/>
            </a:lvl9pPr>
          </a:lstStyle>
          <a:p>
            <a:endParaRPr/>
          </a:p>
        </p:txBody>
      </p:sp>
      <p:sp>
        <p:nvSpPr>
          <p:cNvPr id="28" name="Google Shape;28;p3"/>
          <p:cNvSpPr txBox="1">
            <a:spLocks noGrp="1"/>
          </p:cNvSpPr>
          <p:nvPr>
            <p:ph type="subTitle" idx="1"/>
          </p:nvPr>
        </p:nvSpPr>
        <p:spPr>
          <a:xfrm>
            <a:off x="1717805" y="3346123"/>
            <a:ext cx="6480667"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3000"/>
              <a:buNone/>
              <a:defRPr>
                <a:solidFill>
                  <a:schemeClr val="accent3"/>
                </a:solidFill>
              </a:defRPr>
            </a:lvl1pPr>
            <a:lvl2pPr lvl="1" rtl="0">
              <a:spcBef>
                <a:spcPts val="0"/>
              </a:spcBef>
              <a:spcAft>
                <a:spcPts val="0"/>
              </a:spcAft>
              <a:buClr>
                <a:schemeClr val="accent3"/>
              </a:buClr>
              <a:buSzPts val="3000"/>
              <a:buNone/>
              <a:defRPr sz="3333">
                <a:solidFill>
                  <a:schemeClr val="accent3"/>
                </a:solidFill>
              </a:defRPr>
            </a:lvl2pPr>
            <a:lvl3pPr lvl="2" rtl="0">
              <a:spcBef>
                <a:spcPts val="0"/>
              </a:spcBef>
              <a:spcAft>
                <a:spcPts val="0"/>
              </a:spcAft>
              <a:buClr>
                <a:schemeClr val="accent3"/>
              </a:buClr>
              <a:buSzPts val="3000"/>
              <a:buNone/>
              <a:defRPr sz="3333">
                <a:solidFill>
                  <a:schemeClr val="accent3"/>
                </a:solidFill>
              </a:defRPr>
            </a:lvl3pPr>
            <a:lvl4pPr lvl="3" rtl="0">
              <a:spcBef>
                <a:spcPts val="0"/>
              </a:spcBef>
              <a:spcAft>
                <a:spcPts val="0"/>
              </a:spcAft>
              <a:buClr>
                <a:schemeClr val="accent3"/>
              </a:buClr>
              <a:buSzPts val="3000"/>
              <a:buNone/>
              <a:defRPr sz="3333">
                <a:solidFill>
                  <a:schemeClr val="accent3"/>
                </a:solidFill>
              </a:defRPr>
            </a:lvl4pPr>
            <a:lvl5pPr lvl="4" rtl="0">
              <a:spcBef>
                <a:spcPts val="0"/>
              </a:spcBef>
              <a:spcAft>
                <a:spcPts val="0"/>
              </a:spcAft>
              <a:buClr>
                <a:schemeClr val="accent3"/>
              </a:buClr>
              <a:buSzPts val="3000"/>
              <a:buNone/>
              <a:defRPr sz="3333">
                <a:solidFill>
                  <a:schemeClr val="accent3"/>
                </a:solidFill>
              </a:defRPr>
            </a:lvl5pPr>
            <a:lvl6pPr lvl="5" rtl="0">
              <a:spcBef>
                <a:spcPts val="0"/>
              </a:spcBef>
              <a:spcAft>
                <a:spcPts val="0"/>
              </a:spcAft>
              <a:buClr>
                <a:schemeClr val="accent3"/>
              </a:buClr>
              <a:buSzPts val="3000"/>
              <a:buNone/>
              <a:defRPr sz="3333">
                <a:solidFill>
                  <a:schemeClr val="accent3"/>
                </a:solidFill>
              </a:defRPr>
            </a:lvl6pPr>
            <a:lvl7pPr lvl="6" rtl="0">
              <a:spcBef>
                <a:spcPts val="0"/>
              </a:spcBef>
              <a:spcAft>
                <a:spcPts val="0"/>
              </a:spcAft>
              <a:buClr>
                <a:schemeClr val="accent3"/>
              </a:buClr>
              <a:buSzPts val="3000"/>
              <a:buNone/>
              <a:defRPr sz="3333">
                <a:solidFill>
                  <a:schemeClr val="accent3"/>
                </a:solidFill>
              </a:defRPr>
            </a:lvl7pPr>
            <a:lvl8pPr lvl="7" rtl="0">
              <a:spcBef>
                <a:spcPts val="0"/>
              </a:spcBef>
              <a:spcAft>
                <a:spcPts val="0"/>
              </a:spcAft>
              <a:buClr>
                <a:schemeClr val="accent3"/>
              </a:buClr>
              <a:buSzPts val="3000"/>
              <a:buNone/>
              <a:defRPr sz="3333">
                <a:solidFill>
                  <a:schemeClr val="accent3"/>
                </a:solidFill>
              </a:defRPr>
            </a:lvl8pPr>
            <a:lvl9pPr lvl="8" rtl="0">
              <a:spcBef>
                <a:spcPts val="0"/>
              </a:spcBef>
              <a:spcAft>
                <a:spcPts val="0"/>
              </a:spcAft>
              <a:buClr>
                <a:schemeClr val="accent3"/>
              </a:buClr>
              <a:buSzPts val="3000"/>
              <a:buNone/>
              <a:defRPr sz="3333">
                <a:solidFill>
                  <a:schemeClr val="accent3"/>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9"/>
        <p:cNvGrpSpPr/>
        <p:nvPr/>
      </p:nvGrpSpPr>
      <p:grpSpPr>
        <a:xfrm>
          <a:off x="0" y="0"/>
          <a:ext cx="0" cy="0"/>
          <a:chOff x="0" y="0"/>
          <a:chExt cx="0" cy="0"/>
        </a:xfrm>
      </p:grpSpPr>
      <p:pic>
        <p:nvPicPr>
          <p:cNvPr id="30" name="Google Shape;30;p4"/>
          <p:cNvPicPr preferRelativeResize="0"/>
          <p:nvPr/>
        </p:nvPicPr>
        <p:blipFill rotWithShape="1">
          <a:blip r:embed="rId2">
            <a:alphaModFix/>
          </a:blip>
          <a:srcRect l="19" r="19"/>
          <a:stretch/>
        </p:blipFill>
        <p:spPr>
          <a:xfrm rot="10800000" flipH="1">
            <a:off x="6615" y="0"/>
            <a:ext cx="10156226" cy="5715000"/>
          </a:xfrm>
          <a:prstGeom prst="rect">
            <a:avLst/>
          </a:prstGeom>
          <a:noFill/>
          <a:ln>
            <a:noFill/>
          </a:ln>
        </p:spPr>
      </p:pic>
      <p:sp>
        <p:nvSpPr>
          <p:cNvPr id="31" name="Google Shape;31;p4"/>
          <p:cNvSpPr txBox="1">
            <a:spLocks noGrp="1"/>
          </p:cNvSpPr>
          <p:nvPr>
            <p:ph type="body" idx="1"/>
          </p:nvPr>
        </p:nvSpPr>
        <p:spPr>
          <a:xfrm>
            <a:off x="1350334" y="1915167"/>
            <a:ext cx="7459333" cy="911000"/>
          </a:xfrm>
          <a:prstGeom prst="rect">
            <a:avLst/>
          </a:prstGeom>
        </p:spPr>
        <p:txBody>
          <a:bodyPr spcFirstLastPara="1" wrap="square" lIns="91425" tIns="91425" rIns="91425" bIns="91425" anchor="t" anchorCtr="0">
            <a:noAutofit/>
          </a:bodyPr>
          <a:lstStyle>
            <a:lvl1pPr marL="507995" lvl="0" indent="-507995" algn="ctr" rtl="0">
              <a:spcBef>
                <a:spcPts val="667"/>
              </a:spcBef>
              <a:spcAft>
                <a:spcPts val="0"/>
              </a:spcAft>
              <a:buClr>
                <a:schemeClr val="dk1"/>
              </a:buClr>
              <a:buSzPts val="3600"/>
              <a:buChar char="◎"/>
              <a:defRPr sz="4000" i="1"/>
            </a:lvl1pPr>
            <a:lvl2pPr marL="1015990" lvl="1" indent="-507995" algn="ctr" rtl="0">
              <a:spcBef>
                <a:spcPts val="0"/>
              </a:spcBef>
              <a:spcAft>
                <a:spcPts val="0"/>
              </a:spcAft>
              <a:buClr>
                <a:schemeClr val="dk1"/>
              </a:buClr>
              <a:buSzPts val="3600"/>
              <a:buChar char="○"/>
              <a:defRPr sz="4000" i="1"/>
            </a:lvl2pPr>
            <a:lvl3pPr marL="1523985" lvl="2" indent="-507995" algn="ctr" rtl="0">
              <a:spcBef>
                <a:spcPts val="0"/>
              </a:spcBef>
              <a:spcAft>
                <a:spcPts val="0"/>
              </a:spcAft>
              <a:buClr>
                <a:schemeClr val="dk1"/>
              </a:buClr>
              <a:buSzPts val="3600"/>
              <a:buChar char="◉"/>
              <a:defRPr sz="4000" i="1"/>
            </a:lvl3pPr>
            <a:lvl4pPr marL="2031980" lvl="3" indent="-507995" algn="ctr" rtl="0">
              <a:spcBef>
                <a:spcPts val="0"/>
              </a:spcBef>
              <a:spcAft>
                <a:spcPts val="0"/>
              </a:spcAft>
              <a:buSzPts val="3600"/>
              <a:buChar char="●"/>
              <a:defRPr sz="4000" i="1"/>
            </a:lvl4pPr>
            <a:lvl5pPr marL="2539975" lvl="4" indent="-507995" algn="ctr" rtl="0">
              <a:spcBef>
                <a:spcPts val="0"/>
              </a:spcBef>
              <a:spcAft>
                <a:spcPts val="0"/>
              </a:spcAft>
              <a:buSzPts val="3600"/>
              <a:buChar char="○"/>
              <a:defRPr sz="4000" i="1"/>
            </a:lvl5pPr>
            <a:lvl6pPr marL="3047970" lvl="5" indent="-507995" algn="ctr" rtl="0">
              <a:spcBef>
                <a:spcPts val="0"/>
              </a:spcBef>
              <a:spcAft>
                <a:spcPts val="0"/>
              </a:spcAft>
              <a:buSzPts val="3600"/>
              <a:buChar char="■"/>
              <a:defRPr sz="4000" i="1"/>
            </a:lvl6pPr>
            <a:lvl7pPr marL="3555964" lvl="6" indent="-507995" algn="ctr" rtl="0">
              <a:spcBef>
                <a:spcPts val="0"/>
              </a:spcBef>
              <a:spcAft>
                <a:spcPts val="0"/>
              </a:spcAft>
              <a:buSzPts val="3600"/>
              <a:buChar char="●"/>
              <a:defRPr sz="4000" i="1"/>
            </a:lvl7pPr>
            <a:lvl8pPr marL="4063959" lvl="7" indent="-507995" algn="ctr" rtl="0">
              <a:spcBef>
                <a:spcPts val="0"/>
              </a:spcBef>
              <a:spcAft>
                <a:spcPts val="0"/>
              </a:spcAft>
              <a:buSzPts val="3600"/>
              <a:buChar char="○"/>
              <a:defRPr sz="4000" i="1"/>
            </a:lvl8pPr>
            <a:lvl9pPr marL="4571954" lvl="8" indent="-507995" algn="ctr">
              <a:spcBef>
                <a:spcPts val="0"/>
              </a:spcBef>
              <a:spcAft>
                <a:spcPts val="0"/>
              </a:spcAft>
              <a:buSzPts val="3600"/>
              <a:buChar char="■"/>
              <a:defRPr sz="4000" i="1"/>
            </a:lvl9pPr>
          </a:lstStyle>
          <a:p>
            <a:endParaRPr/>
          </a:p>
        </p:txBody>
      </p:sp>
      <p:grpSp>
        <p:nvGrpSpPr>
          <p:cNvPr id="32" name="Google Shape;32;p4"/>
          <p:cNvGrpSpPr/>
          <p:nvPr/>
        </p:nvGrpSpPr>
        <p:grpSpPr>
          <a:xfrm>
            <a:off x="4266276" y="869913"/>
            <a:ext cx="1627303" cy="936341"/>
            <a:chOff x="3593400" y="1729675"/>
            <a:chExt cx="1957200" cy="1123610"/>
          </a:xfrm>
        </p:grpSpPr>
        <p:sp>
          <p:nvSpPr>
            <p:cNvPr id="33" name="Google Shape;33;p4"/>
            <p:cNvSpPr txBox="1"/>
            <p:nvPr/>
          </p:nvSpPr>
          <p:spPr>
            <a:xfrm>
              <a:off x="3593400" y="1729675"/>
              <a:ext cx="1957200" cy="8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667" b="1">
                  <a:solidFill>
                    <a:schemeClr val="accent1"/>
                  </a:solidFill>
                  <a:latin typeface="Source Sans Pro"/>
                  <a:ea typeface="Source Sans Pro"/>
                  <a:cs typeface="Source Sans Pro"/>
                  <a:sym typeface="Source Sans Pro"/>
                </a:rPr>
                <a:t>“</a:t>
              </a:r>
              <a:endParaRPr sz="6667" b="1">
                <a:solidFill>
                  <a:schemeClr val="accent1"/>
                </a:solidFill>
                <a:latin typeface="Source Sans Pro"/>
                <a:ea typeface="Source Sans Pro"/>
                <a:cs typeface="Source Sans Pro"/>
                <a:sym typeface="Source Sans Pro"/>
              </a:endParaRPr>
            </a:p>
          </p:txBody>
        </p:sp>
        <p:sp>
          <p:nvSpPr>
            <p:cNvPr id="34" name="Google Shape;34;p4"/>
            <p:cNvSpPr/>
            <p:nvPr/>
          </p:nvSpPr>
          <p:spPr>
            <a:xfrm>
              <a:off x="4025400" y="1760085"/>
              <a:ext cx="1093200" cy="10932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56"/>
            </a:p>
          </p:txBody>
        </p:sp>
        <p:sp>
          <p:nvSpPr>
            <p:cNvPr id="35" name="Google Shape;35;p4"/>
            <p:cNvSpPr/>
            <p:nvPr/>
          </p:nvSpPr>
          <p:spPr>
            <a:xfrm>
              <a:off x="4190700" y="1925385"/>
              <a:ext cx="762600" cy="762600"/>
            </a:xfrm>
            <a:prstGeom prst="ellipse">
              <a:avLst/>
            </a:prstGeom>
            <a:noFill/>
            <a:ln w="19050"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56"/>
            </a:p>
          </p:txBody>
        </p:sp>
      </p:grpSp>
      <p:cxnSp>
        <p:nvCxnSpPr>
          <p:cNvPr id="36" name="Google Shape;36;p4"/>
          <p:cNvCxnSpPr>
            <a:endCxn id="34" idx="1"/>
          </p:cNvCxnSpPr>
          <p:nvPr/>
        </p:nvCxnSpPr>
        <p:spPr>
          <a:xfrm>
            <a:off x="4167235" y="433663"/>
            <a:ext cx="591333" cy="595000"/>
          </a:xfrm>
          <a:prstGeom prst="straightConnector1">
            <a:avLst/>
          </a:prstGeom>
          <a:noFill/>
          <a:ln w="9525" cap="flat" cmpd="sng">
            <a:solidFill>
              <a:srgbClr val="CFD8DC"/>
            </a:solidFill>
            <a:prstDash val="solid"/>
            <a:round/>
            <a:headEnd type="none" w="med" len="med"/>
            <a:tailEnd type="none" w="med" len="med"/>
          </a:ln>
        </p:spPr>
      </p:cxnSp>
      <p:cxnSp>
        <p:nvCxnSpPr>
          <p:cNvPr id="37" name="Google Shape;37;p4"/>
          <p:cNvCxnSpPr/>
          <p:nvPr/>
        </p:nvCxnSpPr>
        <p:spPr>
          <a:xfrm rot="10800000">
            <a:off x="4847670" y="484584"/>
            <a:ext cx="232333" cy="410667"/>
          </a:xfrm>
          <a:prstGeom prst="straightConnector1">
            <a:avLst/>
          </a:prstGeom>
          <a:noFill/>
          <a:ln w="9525" cap="flat" cmpd="sng">
            <a:solidFill>
              <a:srgbClr val="CFD8DC"/>
            </a:solidFill>
            <a:prstDash val="solid"/>
            <a:round/>
            <a:headEnd type="none" w="med" len="med"/>
            <a:tailEnd type="none" w="med" len="med"/>
          </a:ln>
        </p:spPr>
      </p:cxnSp>
      <p:cxnSp>
        <p:nvCxnSpPr>
          <p:cNvPr id="38" name="Google Shape;38;p4"/>
          <p:cNvCxnSpPr/>
          <p:nvPr/>
        </p:nvCxnSpPr>
        <p:spPr>
          <a:xfrm rot="10800000" flipH="1">
            <a:off x="5227234" y="391035"/>
            <a:ext cx="385667" cy="527333"/>
          </a:xfrm>
          <a:prstGeom prst="straightConnector1">
            <a:avLst/>
          </a:prstGeom>
          <a:noFill/>
          <a:ln w="9525" cap="flat" cmpd="sng">
            <a:solidFill>
              <a:srgbClr val="CFD8DC"/>
            </a:solidFill>
            <a:prstDash val="solid"/>
            <a:round/>
            <a:headEnd type="none" w="med" len="med"/>
            <a:tailEnd type="none" w="med" len="med"/>
          </a:ln>
        </p:spPr>
      </p:cxnSp>
      <p:sp>
        <p:nvSpPr>
          <p:cNvPr id="39" name="Google Shape;39;p4"/>
          <p:cNvSpPr txBox="1">
            <a:spLocks noGrp="1"/>
          </p:cNvSpPr>
          <p:nvPr>
            <p:ph type="sldNum" idx="12"/>
          </p:nvPr>
        </p:nvSpPr>
        <p:spPr>
          <a:xfrm>
            <a:off x="-97" y="5277606"/>
            <a:ext cx="10160000" cy="437333"/>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873501" y="342356"/>
            <a:ext cx="8413000" cy="780667"/>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57" name="Google Shape;57;p8"/>
          <p:cNvSpPr txBox="1">
            <a:spLocks noGrp="1"/>
          </p:cNvSpPr>
          <p:nvPr>
            <p:ph type="sldNum" idx="12"/>
          </p:nvPr>
        </p:nvSpPr>
        <p:spPr>
          <a:xfrm>
            <a:off x="9338205" y="5277613"/>
            <a:ext cx="609667" cy="437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0"/>
          <p:cNvSpPr txBox="1">
            <a:spLocks noGrp="1"/>
          </p:cNvSpPr>
          <p:nvPr>
            <p:ph type="sldNum" idx="12"/>
          </p:nvPr>
        </p:nvSpPr>
        <p:spPr>
          <a:xfrm>
            <a:off x="9338205" y="5277613"/>
            <a:ext cx="609667" cy="437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complete pattern">
  <p:cSld name="BLANK_1">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1"/>
          <p:cNvSpPr/>
          <p:nvPr/>
        </p:nvSpPr>
        <p:spPr>
          <a:xfrm>
            <a:off x="-29500" y="-16500"/>
            <a:ext cx="10219000" cy="5748000"/>
          </a:xfrm>
          <a:prstGeom prst="rect">
            <a:avLst/>
          </a:prstGeom>
          <a:solidFill>
            <a:srgbClr val="CFD8DC">
              <a:alpha val="49230"/>
            </a:srgbClr>
          </a:solidFill>
          <a:ln>
            <a:noFill/>
          </a:ln>
        </p:spPr>
        <p:txBody>
          <a:bodyPr spcFirstLastPara="1" wrap="square" lIns="101583" tIns="101583" rIns="101583" bIns="101583" anchor="ctr" anchorCtr="0">
            <a:noAutofit/>
          </a:bodyPr>
          <a:lstStyle/>
          <a:p>
            <a:pPr marL="0" lvl="0" indent="0" algn="l" rtl="0">
              <a:spcBef>
                <a:spcPts val="0"/>
              </a:spcBef>
              <a:spcAft>
                <a:spcPts val="0"/>
              </a:spcAft>
              <a:buNone/>
            </a:pPr>
            <a:endParaRPr sz="1556"/>
          </a:p>
        </p:txBody>
      </p:sp>
      <p:sp>
        <p:nvSpPr>
          <p:cNvPr id="65" name="Google Shape;65;p11"/>
          <p:cNvSpPr txBox="1">
            <a:spLocks noGrp="1"/>
          </p:cNvSpPr>
          <p:nvPr>
            <p:ph type="sldNum" idx="12"/>
          </p:nvPr>
        </p:nvSpPr>
        <p:spPr>
          <a:xfrm>
            <a:off x="9338205" y="5277613"/>
            <a:ext cx="609667" cy="437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73501" y="342356"/>
            <a:ext cx="8413000" cy="780667"/>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873501" y="1401890"/>
            <a:ext cx="8413000" cy="3970667"/>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4"/>
              </a:buClr>
              <a:buSzPts val="3000"/>
              <a:buFont typeface="Source Sans Pro"/>
              <a:buChar char="◎"/>
              <a:defRPr sz="30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9338205" y="5277613"/>
            <a:ext cx="609667" cy="437333"/>
          </a:xfrm>
          <a:prstGeom prst="rect">
            <a:avLst/>
          </a:prstGeom>
          <a:noFill/>
          <a:ln>
            <a:noFill/>
          </a:ln>
        </p:spPr>
        <p:txBody>
          <a:bodyPr spcFirstLastPara="1" wrap="square" lIns="91425" tIns="91425" rIns="91425" bIns="91425" anchor="t" anchorCtr="0">
            <a:noAutofit/>
          </a:bodyPr>
          <a:lstStyle>
            <a:lvl1pPr lvl="0" algn="r">
              <a:buNone/>
              <a:defRPr sz="1444" b="1">
                <a:solidFill>
                  <a:schemeClr val="accent1"/>
                </a:solidFill>
                <a:latin typeface="Source Sans Pro"/>
                <a:ea typeface="Source Sans Pro"/>
                <a:cs typeface="Source Sans Pro"/>
                <a:sym typeface="Source Sans Pro"/>
              </a:defRPr>
            </a:lvl1pPr>
            <a:lvl2pPr lvl="1" algn="r">
              <a:buNone/>
              <a:defRPr sz="1444" b="1">
                <a:solidFill>
                  <a:schemeClr val="accent1"/>
                </a:solidFill>
                <a:latin typeface="Source Sans Pro"/>
                <a:ea typeface="Source Sans Pro"/>
                <a:cs typeface="Source Sans Pro"/>
                <a:sym typeface="Source Sans Pro"/>
              </a:defRPr>
            </a:lvl2pPr>
            <a:lvl3pPr lvl="2" algn="r">
              <a:buNone/>
              <a:defRPr sz="1444" b="1">
                <a:solidFill>
                  <a:schemeClr val="accent1"/>
                </a:solidFill>
                <a:latin typeface="Source Sans Pro"/>
                <a:ea typeface="Source Sans Pro"/>
                <a:cs typeface="Source Sans Pro"/>
                <a:sym typeface="Source Sans Pro"/>
              </a:defRPr>
            </a:lvl3pPr>
            <a:lvl4pPr lvl="3" algn="r">
              <a:buNone/>
              <a:defRPr sz="1444" b="1">
                <a:solidFill>
                  <a:schemeClr val="accent1"/>
                </a:solidFill>
                <a:latin typeface="Source Sans Pro"/>
                <a:ea typeface="Source Sans Pro"/>
                <a:cs typeface="Source Sans Pro"/>
                <a:sym typeface="Source Sans Pro"/>
              </a:defRPr>
            </a:lvl4pPr>
            <a:lvl5pPr lvl="4" algn="r">
              <a:buNone/>
              <a:defRPr sz="1444" b="1">
                <a:solidFill>
                  <a:schemeClr val="accent1"/>
                </a:solidFill>
                <a:latin typeface="Source Sans Pro"/>
                <a:ea typeface="Source Sans Pro"/>
                <a:cs typeface="Source Sans Pro"/>
                <a:sym typeface="Source Sans Pro"/>
              </a:defRPr>
            </a:lvl5pPr>
            <a:lvl6pPr lvl="5" algn="r">
              <a:buNone/>
              <a:defRPr sz="1444" b="1">
                <a:solidFill>
                  <a:schemeClr val="accent1"/>
                </a:solidFill>
                <a:latin typeface="Source Sans Pro"/>
                <a:ea typeface="Source Sans Pro"/>
                <a:cs typeface="Source Sans Pro"/>
                <a:sym typeface="Source Sans Pro"/>
              </a:defRPr>
            </a:lvl6pPr>
            <a:lvl7pPr lvl="6" algn="r">
              <a:buNone/>
              <a:defRPr sz="1444" b="1">
                <a:solidFill>
                  <a:schemeClr val="accent1"/>
                </a:solidFill>
                <a:latin typeface="Source Sans Pro"/>
                <a:ea typeface="Source Sans Pro"/>
                <a:cs typeface="Source Sans Pro"/>
                <a:sym typeface="Source Sans Pro"/>
              </a:defRPr>
            </a:lvl7pPr>
            <a:lvl8pPr lvl="7" algn="r">
              <a:buNone/>
              <a:defRPr sz="1444" b="1">
                <a:solidFill>
                  <a:schemeClr val="accent1"/>
                </a:solidFill>
                <a:latin typeface="Source Sans Pro"/>
                <a:ea typeface="Source Sans Pro"/>
                <a:cs typeface="Source Sans Pro"/>
                <a:sym typeface="Source Sans Pro"/>
              </a:defRPr>
            </a:lvl8pPr>
            <a:lvl9pPr lvl="8" algn="r">
              <a:buNone/>
              <a:defRPr sz="1444" b="1">
                <a:solidFill>
                  <a:schemeClr val="accent1"/>
                </a:solidFill>
                <a:latin typeface="Source Sans Pro"/>
                <a:ea typeface="Source Sans Pro"/>
                <a:cs typeface="Source Sans Pro"/>
                <a:sym typeface="Source Sans Pro"/>
              </a:defRPr>
            </a:lvl9pPr>
          </a:lstStyle>
          <a:p>
            <a:fld id="{00000000-1234-1234-1234-123412341234}" type="slidenum">
              <a:rPr lang="en" smtClean="0"/>
              <a:pPr/>
              <a:t>‹#›</a:t>
            </a:fld>
            <a:endParaRPr lang="en">
              <a:latin typeface="Roboto Slab"/>
              <a:ea typeface="Roboto Slab"/>
              <a:cs typeface="Roboto Slab"/>
              <a:sym typeface="Roboto Slab"/>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6" r:id="rId5"/>
    <p:sldLayoutId id="2147483657"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jTScfIzipe8"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youtu.be/X6bkuF51qOQ?si=o2VqMAbuSKxSf0Ea"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hyperlink" Target="https://youtu.be/W6cPuAZ5yTc"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g"/><Relationship Id="rId4" Type="http://schemas.openxmlformats.org/officeDocument/2006/relationships/image" Target="../media/image15.jpeg"/><Relationship Id="rId9"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hyperlink" Target="&#35469;&#35672;&#22609;&#33184;&#24494;&#31890;&#33287;&#28187;&#22609;&#20043;&#36947;&#31532;&#20108;&#31680;&#35506;.pptx"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HXFVcmmgDAw"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8vbgAsZNWAo"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2"/>
          <p:cNvSpPr txBox="1">
            <a:spLocks noGrp="1"/>
          </p:cNvSpPr>
          <p:nvPr>
            <p:ph type="ctrTitle"/>
          </p:nvPr>
        </p:nvSpPr>
        <p:spPr>
          <a:xfrm>
            <a:off x="1330583" y="2213167"/>
            <a:ext cx="7488000" cy="1288667"/>
          </a:xfrm>
          <a:prstGeom prst="rect">
            <a:avLst/>
          </a:prstGeom>
        </p:spPr>
        <p:txBody>
          <a:bodyPr spcFirstLastPara="1" wrap="square" lIns="101583" tIns="101583" rIns="101583" bIns="101583" anchor="ctr" anchorCtr="0">
            <a:noAutofit/>
          </a:bodyPr>
          <a:lstStyle/>
          <a:p>
            <a:r>
              <a:rPr lang="zh-TW" altLang="en-US" sz="5800" dirty="0">
                <a:ea typeface="微軟正黑體" panose="020B0604030504040204" pitchFamily="34" charset="-120"/>
                <a:cs typeface="微軟正黑體" panose="020B0604030504040204" pitchFamily="34" charset="-120"/>
              </a:rPr>
              <a:t>和你想的不一樣</a:t>
            </a:r>
            <a:r>
              <a:rPr lang="en-US" altLang="zh-TW" sz="5800" dirty="0">
                <a:ea typeface="微軟正黑體" panose="020B0604030504040204" pitchFamily="34" charset="-120"/>
                <a:cs typeface="微軟正黑體" panose="020B0604030504040204" pitchFamily="34" charset="-120"/>
              </a:rPr>
              <a:t>~</a:t>
            </a:r>
            <a:br>
              <a:rPr lang="en-US" altLang="zh-TW" sz="5800" dirty="0">
                <a:ea typeface="微軟正黑體" panose="020B0604030504040204" pitchFamily="34" charset="-120"/>
                <a:cs typeface="微軟正黑體" panose="020B0604030504040204" pitchFamily="34" charset="-120"/>
              </a:rPr>
            </a:br>
            <a:r>
              <a:rPr lang="zh-TW" altLang="en-US" sz="5200" dirty="0">
                <a:ea typeface="微軟正黑體" panose="020B0604030504040204" pitchFamily="34" charset="-120"/>
                <a:cs typeface="微軟正黑體" panose="020B0604030504040204" pitchFamily="34" charset="-120"/>
              </a:rPr>
              <a:t>認識塑膠微粒與減塑之道</a:t>
            </a:r>
            <a:endParaRPr lang="zh-TW" altLang="en-US" sz="5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7"/>
          <p:cNvSpPr txBox="1">
            <a:spLocks noGrp="1"/>
          </p:cNvSpPr>
          <p:nvPr>
            <p:ph type="ctrTitle" idx="4294967295"/>
          </p:nvPr>
        </p:nvSpPr>
        <p:spPr>
          <a:xfrm>
            <a:off x="762000" y="2053297"/>
            <a:ext cx="8636000" cy="1584000"/>
          </a:xfrm>
          <a:prstGeom prst="rect">
            <a:avLst/>
          </a:prstGeom>
        </p:spPr>
        <p:txBody>
          <a:bodyPr spcFirstLastPara="1" wrap="square" lIns="101583" tIns="101583" rIns="101583" bIns="101583" anchor="b" anchorCtr="0">
            <a:noAutofit/>
          </a:bodyPr>
          <a:lstStyle/>
          <a:p>
            <a:pPr algn="ctr">
              <a:lnSpc>
                <a:spcPct val="120000"/>
              </a:lnSpc>
            </a:pPr>
            <a:r>
              <a:rPr lang="zh-TW" altLang="zh-TW" sz="4000" dirty="0">
                <a:solidFill>
                  <a:srgbClr val="000000"/>
                </a:solidFill>
                <a:effectLst/>
                <a:ea typeface="微軟正黑體" panose="020B0604030504040204" pitchFamily="34" charset="-120"/>
                <a:cs typeface="Calibri" panose="020F0502020204030204" pitchFamily="34" charset="0"/>
              </a:rPr>
              <a:t>塑膠微粒出現在人體的血液、腸道中，</a:t>
            </a:r>
            <a:r>
              <a:rPr lang="zh-TW" altLang="zh-TW" sz="4000" b="1" dirty="0">
                <a:solidFill>
                  <a:srgbClr val="0091EA"/>
                </a:solidFill>
                <a:effectLst/>
                <a:ea typeface="微軟正黑體" panose="020B0604030504040204" pitchFamily="34" charset="-120"/>
                <a:cs typeface="Calibri" panose="020F0502020204030204" pitchFamily="34" charset="0"/>
              </a:rPr>
              <a:t>有可能影響淋巴循環</a:t>
            </a:r>
            <a:r>
              <a:rPr lang="zh-TW" altLang="zh-TW" sz="4000" dirty="0">
                <a:solidFill>
                  <a:srgbClr val="000000"/>
                </a:solidFill>
                <a:effectLst/>
                <a:ea typeface="微軟正黑體" panose="020B0604030504040204" pitchFamily="34" charset="-120"/>
                <a:cs typeface="Calibri" panose="020F0502020204030204" pitchFamily="34" charset="0"/>
              </a:rPr>
              <a:t>。</a:t>
            </a:r>
            <a:endParaRPr sz="4000" b="1" dirty="0"/>
          </a:p>
        </p:txBody>
      </p:sp>
      <p:sp>
        <p:nvSpPr>
          <p:cNvPr id="249" name="Google Shape;249;p27"/>
          <p:cNvSpPr txBox="1">
            <a:spLocks noGrp="1"/>
          </p:cNvSpPr>
          <p:nvPr>
            <p:ph type="sldNum" idx="12"/>
          </p:nvPr>
        </p:nvSpPr>
        <p:spPr>
          <a:xfrm>
            <a:off x="9338205" y="5277613"/>
            <a:ext cx="609667" cy="437333"/>
          </a:xfrm>
          <a:prstGeom prst="rect">
            <a:avLst/>
          </a:prstGeom>
        </p:spPr>
        <p:txBody>
          <a:bodyPr spcFirstLastPara="1" wrap="square" lIns="101583" tIns="101583" rIns="101583" bIns="101583" anchor="t" anchorCtr="0">
            <a:noAutofit/>
          </a:bodyPr>
          <a:lstStyle/>
          <a:p>
            <a:fld id="{00000000-1234-1234-1234-123412341234}" type="slidenum">
              <a:rPr lang="en"/>
              <a:pPr/>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6533758" y="2846696"/>
            <a:ext cx="1535333" cy="1517333"/>
          </a:xfrm>
          <a:prstGeom prst="ellipse">
            <a:avLst/>
          </a:prstGeom>
          <a:noFill/>
          <a:ln w="9525" cap="flat" cmpd="sng">
            <a:solidFill>
              <a:srgbClr val="CFD8DC"/>
            </a:solidFill>
            <a:prstDash val="dash"/>
            <a:round/>
            <a:headEnd type="none" w="sm" len="sm"/>
            <a:tailEnd type="none" w="sm" len="sm"/>
          </a:ln>
        </p:spPr>
        <p:txBody>
          <a:bodyPr spcFirstLastPara="1" wrap="square" lIns="101583" tIns="101583" rIns="101583" bIns="101583" anchor="ctr" anchorCtr="0">
            <a:noAutofit/>
          </a:bodyPr>
          <a:lstStyle/>
          <a:p>
            <a:endParaRPr sz="1556"/>
          </a:p>
        </p:txBody>
      </p:sp>
      <p:sp>
        <p:nvSpPr>
          <p:cNvPr id="85" name="Google Shape;85;p14"/>
          <p:cNvSpPr txBox="1">
            <a:spLocks noGrp="1"/>
          </p:cNvSpPr>
          <p:nvPr>
            <p:ph type="ctrTitle" idx="4294967295"/>
          </p:nvPr>
        </p:nvSpPr>
        <p:spPr>
          <a:xfrm>
            <a:off x="648017" y="216000"/>
            <a:ext cx="8892000" cy="792000"/>
          </a:xfrm>
          <a:prstGeom prst="rect">
            <a:avLst/>
          </a:prstGeom>
        </p:spPr>
        <p:txBody>
          <a:bodyPr spcFirstLastPara="1" wrap="square" lIns="101583" tIns="101583" rIns="101583" bIns="101583" anchor="b" anchorCtr="0">
            <a:noAutofit/>
          </a:bodyPr>
          <a:lstStyle/>
          <a:p>
            <a:pPr algn="ctr"/>
            <a:r>
              <a:rPr lang="zh-TW" altLang="zh-TW" sz="3600" b="1" spc="-100" dirty="0">
                <a:effectLst/>
                <a:ea typeface="微軟正黑體" panose="020B0604030504040204" pitchFamily="34" charset="-120"/>
                <a:cs typeface="Times New Roman" panose="02020603050405020304" pitchFamily="18" charset="0"/>
              </a:rPr>
              <a:t>食鹽含</a:t>
            </a:r>
            <a:r>
              <a:rPr lang="zh-TW" altLang="zh-TW" sz="3600" b="1" spc="-400" dirty="0">
                <a:effectLst/>
                <a:ea typeface="微軟正黑體" panose="020B0604030504040204" pitchFamily="34" charset="-120"/>
                <a:cs typeface="Times New Roman" panose="02020603050405020304" pitchFamily="18" charset="0"/>
              </a:rPr>
              <a:t>「</a:t>
            </a:r>
            <a:r>
              <a:rPr lang="zh-TW" altLang="zh-TW" sz="3600" b="1" spc="-100" dirty="0">
                <a:effectLst/>
                <a:ea typeface="微軟正黑體" panose="020B0604030504040204" pitchFamily="34" charset="-120"/>
                <a:cs typeface="Times New Roman" panose="02020603050405020304" pitchFamily="18" charset="0"/>
              </a:rPr>
              <a:t>塑膠微粒</a:t>
            </a:r>
            <a:r>
              <a:rPr lang="zh-TW" altLang="zh-TW" sz="3600" b="1" spc="-400" dirty="0">
                <a:effectLst/>
                <a:ea typeface="微軟正黑體" panose="020B0604030504040204" pitchFamily="34" charset="-120"/>
                <a:cs typeface="Times New Roman" panose="02020603050405020304" pitchFamily="18" charset="0"/>
              </a:rPr>
              <a:t>」</a:t>
            </a:r>
            <a:r>
              <a:rPr lang="en-US" altLang="zh-TW" sz="3600" b="1" spc="-400" dirty="0">
                <a:effectLst/>
                <a:ea typeface="微軟正黑體" panose="020B0604030504040204" pitchFamily="34" charset="-120"/>
                <a:cs typeface="Times New Roman" panose="02020603050405020304" pitchFamily="18" charset="0"/>
              </a:rPr>
              <a:t>  </a:t>
            </a:r>
            <a:r>
              <a:rPr lang="zh-TW" altLang="zh-TW" sz="3600" b="1" spc="-100" dirty="0">
                <a:effectLst/>
                <a:ea typeface="微軟正黑體" panose="020B0604030504040204" pitchFamily="34" charset="-120"/>
                <a:cs typeface="Times New Roman" panose="02020603050405020304" pitchFamily="18" charset="0"/>
              </a:rPr>
              <a:t>易黏有害物質危害不明</a:t>
            </a:r>
            <a:endParaRPr sz="3600" b="1" spc="-100" dirty="0"/>
          </a:p>
        </p:txBody>
      </p:sp>
      <p:cxnSp>
        <p:nvCxnSpPr>
          <p:cNvPr id="89" name="Google Shape;89;p14"/>
          <p:cNvCxnSpPr/>
          <p:nvPr/>
        </p:nvCxnSpPr>
        <p:spPr>
          <a:xfrm>
            <a:off x="7438875" y="4370694"/>
            <a:ext cx="238333" cy="9520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844269" y="4141749"/>
            <a:ext cx="438000" cy="5840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8026766" y="3891071"/>
            <a:ext cx="836000" cy="515667"/>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9338205" y="5277613"/>
            <a:ext cx="609667" cy="437333"/>
          </a:xfrm>
          <a:prstGeom prst="rect">
            <a:avLst/>
          </a:prstGeom>
        </p:spPr>
        <p:txBody>
          <a:bodyPr spcFirstLastPara="1" wrap="square" lIns="101583" tIns="101583" rIns="101583" bIns="101583" anchor="t" anchorCtr="0">
            <a:noAutofit/>
          </a:bodyPr>
          <a:lstStyle/>
          <a:p>
            <a:fld id="{00000000-1234-1234-1234-123412341234}" type="slidenum">
              <a:rPr lang="en"/>
              <a:pPr/>
              <a:t>11</a:t>
            </a:fld>
            <a:endParaRPr/>
          </a:p>
        </p:txBody>
      </p:sp>
      <p:sp>
        <p:nvSpPr>
          <p:cNvPr id="6" name="文字方塊 5">
            <a:extLst>
              <a:ext uri="{FF2B5EF4-FFF2-40B4-BE49-F238E27FC236}">
                <a16:creationId xmlns:a16="http://schemas.microsoft.com/office/drawing/2014/main" id="{6DD87BFD-6BEB-4AE1-9E18-C9AA3A73AD55}"/>
              </a:ext>
            </a:extLst>
          </p:cNvPr>
          <p:cNvSpPr txBox="1"/>
          <p:nvPr/>
        </p:nvSpPr>
        <p:spPr>
          <a:xfrm flipH="1">
            <a:off x="1450225" y="5143052"/>
            <a:ext cx="3600000" cy="369332"/>
          </a:xfrm>
          <a:prstGeom prst="rect">
            <a:avLst/>
          </a:prstGeom>
          <a:noFill/>
        </p:spPr>
        <p:txBody>
          <a:bodyPr wrap="square" rtlCol="0">
            <a:spAutoFit/>
          </a:bodyPr>
          <a:lstStyle/>
          <a:p>
            <a:pPr algn="r"/>
            <a:r>
              <a:rPr lang="en-US" altLang="zh-TW" sz="1800" u="sng" dirty="0">
                <a:solidFill>
                  <a:srgbClr val="0000FF"/>
                </a:solidFill>
                <a:effectLst/>
                <a:latin typeface="微軟正黑體" panose="020B0604030504040204" pitchFamily="34" charset="-120"/>
                <a:ea typeface="標楷體" panose="03000509000000000000" pitchFamily="65" charset="-120"/>
                <a:cs typeface="Times New Roman" panose="02020603050405020304" pitchFamily="18" charset="0"/>
                <a:hlinkClick r:id="rId3"/>
              </a:rPr>
              <a:t>https://youtu.be/jTScfIzipe8</a:t>
            </a:r>
            <a:endParaRPr lang="zh-TW" altLang="en-US" dirty="0"/>
          </a:p>
        </p:txBody>
      </p:sp>
      <p:pic>
        <p:nvPicPr>
          <p:cNvPr id="3" name="圖片 2" descr="一張含有 文字 的圖片&#10;&#10;自動產生的描述">
            <a:hlinkClick r:id="rId3"/>
            <a:extLst>
              <a:ext uri="{FF2B5EF4-FFF2-40B4-BE49-F238E27FC236}">
                <a16:creationId xmlns:a16="http://schemas.microsoft.com/office/drawing/2014/main" id="{21D7F6E3-A33D-47A5-8940-83AC267543B3}"/>
              </a:ext>
            </a:extLst>
          </p:cNvPr>
          <p:cNvPicPr>
            <a:picLocks noChangeAspect="1"/>
          </p:cNvPicPr>
          <p:nvPr/>
        </p:nvPicPr>
        <p:blipFill>
          <a:blip r:embed="rId4"/>
          <a:stretch>
            <a:fillRect/>
          </a:stretch>
        </p:blipFill>
        <p:spPr>
          <a:xfrm>
            <a:off x="1246473" y="1080000"/>
            <a:ext cx="7666071" cy="3960000"/>
          </a:xfrm>
          <a:prstGeom prst="rect">
            <a:avLst/>
          </a:prstGeom>
        </p:spPr>
      </p:pic>
    </p:spTree>
    <p:extLst>
      <p:ext uri="{BB962C8B-B14F-4D97-AF65-F5344CB8AC3E}">
        <p14:creationId xmlns:p14="http://schemas.microsoft.com/office/powerpoint/2010/main" val="946021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7"/>
          <p:cNvSpPr txBox="1">
            <a:spLocks noGrp="1"/>
          </p:cNvSpPr>
          <p:nvPr>
            <p:ph type="ctrTitle" idx="4294967295"/>
          </p:nvPr>
        </p:nvSpPr>
        <p:spPr>
          <a:xfrm>
            <a:off x="762000" y="1731381"/>
            <a:ext cx="8636000" cy="2232000"/>
          </a:xfrm>
          <a:prstGeom prst="rect">
            <a:avLst/>
          </a:prstGeom>
        </p:spPr>
        <p:txBody>
          <a:bodyPr spcFirstLastPara="1" wrap="square" lIns="101583" tIns="101583" rIns="101583" bIns="101583" anchor="b" anchorCtr="0">
            <a:noAutofit/>
          </a:bodyPr>
          <a:lstStyle/>
          <a:p>
            <a:pPr algn="ctr">
              <a:lnSpc>
                <a:spcPct val="120000"/>
              </a:lnSpc>
            </a:pPr>
            <a:r>
              <a:rPr lang="zh-TW" altLang="zh-TW" sz="4000" dirty="0">
                <a:solidFill>
                  <a:srgbClr val="000000"/>
                </a:solidFill>
                <a:effectLst/>
                <a:latin typeface="Calibri" panose="020F0502020204030204" pitchFamily="34" charset="0"/>
                <a:ea typeface="微軟正黑體" panose="020B0604030504040204" pitchFamily="34" charset="-120"/>
              </a:rPr>
              <a:t>塑膠的成分</a:t>
            </a:r>
            <a:r>
              <a:rPr lang="zh-TW" altLang="zh-TW" sz="4000" b="1" dirty="0">
                <a:solidFill>
                  <a:srgbClr val="0091EA"/>
                </a:solidFill>
                <a:effectLst/>
                <a:latin typeface="Calibri" panose="020F0502020204030204" pitchFamily="34" charset="0"/>
                <a:ea typeface="微軟正黑體" panose="020B0604030504040204" pitchFamily="34" charset="-120"/>
              </a:rPr>
              <a:t>容易吸附脂溶性的汙染物</a:t>
            </a:r>
            <a:r>
              <a:rPr lang="zh-TW" altLang="zh-TW" sz="4000" dirty="0">
                <a:solidFill>
                  <a:srgbClr val="000000"/>
                </a:solidFill>
                <a:effectLst/>
                <a:latin typeface="Calibri" panose="020F0502020204030204" pitchFamily="34" charset="0"/>
                <a:ea typeface="微軟正黑體" panose="020B0604030504040204" pitchFamily="34" charset="-120"/>
              </a:rPr>
              <a:t>塑膠微粒進入人體後可能造成</a:t>
            </a:r>
            <a:r>
              <a:rPr lang="zh-TW" altLang="zh-TW" sz="4000" b="1" dirty="0">
                <a:solidFill>
                  <a:srgbClr val="0091EA"/>
                </a:solidFill>
                <a:effectLst/>
                <a:latin typeface="Calibri" panose="020F0502020204030204" pitchFamily="34" charset="0"/>
                <a:ea typeface="微軟正黑體" panose="020B0604030504040204" pitchFamily="34" charset="-120"/>
              </a:rPr>
              <a:t>汙染物在人體內堆積</a:t>
            </a:r>
            <a:r>
              <a:rPr lang="zh-TW" altLang="zh-TW" sz="4000" dirty="0">
                <a:solidFill>
                  <a:srgbClr val="000000"/>
                </a:solidFill>
                <a:effectLst/>
                <a:latin typeface="Calibri" panose="020F0502020204030204" pitchFamily="34" charset="0"/>
                <a:ea typeface="微軟正黑體" panose="020B0604030504040204" pitchFamily="34" charset="-120"/>
              </a:rPr>
              <a:t>。</a:t>
            </a:r>
            <a:endParaRPr sz="4000" b="1" dirty="0"/>
          </a:p>
        </p:txBody>
      </p:sp>
      <p:sp>
        <p:nvSpPr>
          <p:cNvPr id="249" name="Google Shape;249;p27"/>
          <p:cNvSpPr txBox="1">
            <a:spLocks noGrp="1"/>
          </p:cNvSpPr>
          <p:nvPr>
            <p:ph type="sldNum" idx="12"/>
          </p:nvPr>
        </p:nvSpPr>
        <p:spPr>
          <a:xfrm>
            <a:off x="9338205" y="5277613"/>
            <a:ext cx="609667" cy="437333"/>
          </a:xfrm>
          <a:prstGeom prst="rect">
            <a:avLst/>
          </a:prstGeom>
        </p:spPr>
        <p:txBody>
          <a:bodyPr spcFirstLastPara="1" wrap="square" lIns="101583" tIns="101583" rIns="101583" bIns="101583" anchor="t" anchorCtr="0">
            <a:noAutofit/>
          </a:bodyPr>
          <a:lstStyle/>
          <a:p>
            <a:fld id="{00000000-1234-1234-1234-123412341234}" type="slidenum">
              <a:rPr lang="en"/>
              <a:pPr/>
              <a:t>12</a:t>
            </a:fld>
            <a:endParaRPr/>
          </a:p>
        </p:txBody>
      </p:sp>
    </p:spTree>
    <p:extLst>
      <p:ext uri="{BB962C8B-B14F-4D97-AF65-F5344CB8AC3E}">
        <p14:creationId xmlns:p14="http://schemas.microsoft.com/office/powerpoint/2010/main" val="2706055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6533758" y="2846696"/>
            <a:ext cx="1535333" cy="1517333"/>
          </a:xfrm>
          <a:prstGeom prst="ellipse">
            <a:avLst/>
          </a:prstGeom>
          <a:noFill/>
          <a:ln w="9525" cap="flat" cmpd="sng">
            <a:solidFill>
              <a:srgbClr val="CFD8DC"/>
            </a:solidFill>
            <a:prstDash val="dash"/>
            <a:round/>
            <a:headEnd type="none" w="sm" len="sm"/>
            <a:tailEnd type="none" w="sm" len="sm"/>
          </a:ln>
        </p:spPr>
        <p:txBody>
          <a:bodyPr spcFirstLastPara="1" wrap="square" lIns="101583" tIns="101583" rIns="101583" bIns="101583" anchor="ctr" anchorCtr="0">
            <a:noAutofit/>
          </a:bodyPr>
          <a:lstStyle/>
          <a:p>
            <a:endParaRPr sz="1556"/>
          </a:p>
        </p:txBody>
      </p:sp>
      <p:sp>
        <p:nvSpPr>
          <p:cNvPr id="85" name="Google Shape;85;p14"/>
          <p:cNvSpPr txBox="1">
            <a:spLocks noGrp="1"/>
          </p:cNvSpPr>
          <p:nvPr>
            <p:ph type="ctrTitle" idx="4294967295"/>
          </p:nvPr>
        </p:nvSpPr>
        <p:spPr>
          <a:xfrm>
            <a:off x="854205" y="687777"/>
            <a:ext cx="8892000" cy="792000"/>
          </a:xfrm>
          <a:prstGeom prst="rect">
            <a:avLst/>
          </a:prstGeom>
        </p:spPr>
        <p:txBody>
          <a:bodyPr spcFirstLastPara="1" wrap="square" lIns="101583" tIns="101583" rIns="101583" bIns="101583" anchor="b" anchorCtr="0">
            <a:noAutofit/>
          </a:bodyPr>
          <a:lstStyle/>
          <a:p>
            <a:pPr algn="l" fontAlgn="base"/>
            <a:r>
              <a:rPr lang="zh-TW" altLang="en-US" sz="3600" b="1" i="0" dirty="0">
                <a:solidFill>
                  <a:srgbClr val="1C89C5"/>
                </a:solidFill>
                <a:effectLst/>
                <a:latin typeface="Meiryo" panose="020B0604030504040204" pitchFamily="34" charset="-128"/>
                <a:ea typeface="Meiryo" panose="020B0604030504040204" pitchFamily="34" charset="-128"/>
              </a:rPr>
              <a:t>人體塑膠微粒是「喝下去的」！專家曝「</a:t>
            </a:r>
            <a:r>
              <a:rPr lang="en-US" altLang="zh-TW" sz="3600" b="1" i="0" dirty="0">
                <a:solidFill>
                  <a:srgbClr val="1C89C5"/>
                </a:solidFill>
                <a:effectLst/>
                <a:latin typeface="Meiryo" panose="020B0604030504040204" pitchFamily="34" charset="-128"/>
                <a:ea typeface="Meiryo" panose="020B0604030504040204" pitchFamily="34" charset="-128"/>
              </a:rPr>
              <a:t>83%</a:t>
            </a:r>
            <a:r>
              <a:rPr lang="zh-TW" altLang="en-US" sz="3600" b="1" i="0" dirty="0">
                <a:solidFill>
                  <a:srgbClr val="1C89C5"/>
                </a:solidFill>
                <a:effectLst/>
                <a:latin typeface="Meiryo" panose="020B0604030504040204" pitchFamily="34" charset="-128"/>
                <a:ea typeface="Meiryo" panose="020B0604030504040204" pitchFamily="34" charset="-128"/>
              </a:rPr>
              <a:t>自來水」受汙染</a:t>
            </a:r>
            <a:r>
              <a:rPr lang="en-US" altLang="zh-TW" sz="3600" b="1" i="0" dirty="0">
                <a:solidFill>
                  <a:srgbClr val="1C89C5"/>
                </a:solidFill>
                <a:effectLst/>
                <a:latin typeface="Meiryo" panose="020B0604030504040204" pitchFamily="34" charset="-128"/>
                <a:ea typeface="Meiryo" panose="020B0604030504040204" pitchFamily="34" charset="-128"/>
              </a:rPr>
              <a:t>...</a:t>
            </a:r>
            <a:endParaRPr lang="zh-TW" altLang="en-US" sz="3600" b="1" i="0" dirty="0">
              <a:solidFill>
                <a:srgbClr val="1C89C5"/>
              </a:solidFill>
              <a:effectLst/>
              <a:latin typeface="Meiryo" panose="020B0604030504040204" pitchFamily="34" charset="-128"/>
              <a:ea typeface="Meiryo" panose="020B0604030504040204" pitchFamily="34" charset="-128"/>
            </a:endParaRPr>
          </a:p>
        </p:txBody>
      </p:sp>
      <p:cxnSp>
        <p:nvCxnSpPr>
          <p:cNvPr id="89" name="Google Shape;89;p14"/>
          <p:cNvCxnSpPr/>
          <p:nvPr/>
        </p:nvCxnSpPr>
        <p:spPr>
          <a:xfrm>
            <a:off x="7438875" y="4370694"/>
            <a:ext cx="238333" cy="9520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844269" y="4141749"/>
            <a:ext cx="438000" cy="5840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8026766" y="3891071"/>
            <a:ext cx="836000" cy="515667"/>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9338205" y="5277613"/>
            <a:ext cx="609667" cy="437333"/>
          </a:xfrm>
          <a:prstGeom prst="rect">
            <a:avLst/>
          </a:prstGeom>
        </p:spPr>
        <p:txBody>
          <a:bodyPr spcFirstLastPara="1" wrap="square" lIns="101583" tIns="101583" rIns="101583" bIns="101583" anchor="t" anchorCtr="0">
            <a:noAutofit/>
          </a:bodyPr>
          <a:lstStyle/>
          <a:p>
            <a:fld id="{00000000-1234-1234-1234-123412341234}" type="slidenum">
              <a:rPr lang="en"/>
              <a:pPr/>
              <a:t>13</a:t>
            </a:fld>
            <a:endParaRPr/>
          </a:p>
        </p:txBody>
      </p:sp>
      <p:pic>
        <p:nvPicPr>
          <p:cNvPr id="3" name="圖片 2">
            <a:extLst>
              <a:ext uri="{FF2B5EF4-FFF2-40B4-BE49-F238E27FC236}">
                <a16:creationId xmlns:a16="http://schemas.microsoft.com/office/drawing/2014/main" id="{73E0E161-FE0F-4E87-A4EE-9066279A5243}"/>
              </a:ext>
            </a:extLst>
          </p:cNvPr>
          <p:cNvPicPr>
            <a:picLocks noChangeAspect="1"/>
          </p:cNvPicPr>
          <p:nvPr/>
        </p:nvPicPr>
        <p:blipFill>
          <a:blip r:embed="rId3"/>
          <a:stretch>
            <a:fillRect/>
          </a:stretch>
        </p:blipFill>
        <p:spPr>
          <a:xfrm>
            <a:off x="1904280" y="1440000"/>
            <a:ext cx="6398288" cy="3600000"/>
          </a:xfrm>
          <a:prstGeom prst="rect">
            <a:avLst/>
          </a:prstGeom>
        </p:spPr>
      </p:pic>
    </p:spTree>
    <p:extLst>
      <p:ext uri="{BB962C8B-B14F-4D97-AF65-F5344CB8AC3E}">
        <p14:creationId xmlns:p14="http://schemas.microsoft.com/office/powerpoint/2010/main" val="1012867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4E9B2AD5-64A2-24B4-9C15-7B3A196C6EA2}"/>
              </a:ext>
            </a:extLst>
          </p:cNvPr>
          <p:cNvSpPr>
            <a:spLocks noGrp="1"/>
          </p:cNvSpPr>
          <p:nvPr>
            <p:ph type="sldNum" idx="12"/>
          </p:nvPr>
        </p:nvSpPr>
        <p:spPr/>
        <p:txBody>
          <a:bodyPr/>
          <a:lstStyle/>
          <a:p>
            <a:fld id="{00000000-1234-1234-1234-123412341234}" type="slidenum">
              <a:rPr lang="en" smtClean="0"/>
              <a:pPr/>
              <a:t>14</a:t>
            </a:fld>
            <a:endParaRPr lang="en"/>
          </a:p>
        </p:txBody>
      </p:sp>
      <p:pic>
        <p:nvPicPr>
          <p:cNvPr id="4" name="圖片 3" descr="一張含有 室內, 糖果, 廚房用具, 杯子 的圖片&#10;&#10;自動產生的描述">
            <a:hlinkClick r:id="rId2"/>
            <a:extLst>
              <a:ext uri="{FF2B5EF4-FFF2-40B4-BE49-F238E27FC236}">
                <a16:creationId xmlns:a16="http://schemas.microsoft.com/office/drawing/2014/main" id="{572D652E-3840-CD8D-67CA-D243E62EB675}"/>
              </a:ext>
            </a:extLst>
          </p:cNvPr>
          <p:cNvPicPr>
            <a:picLocks noChangeAspect="1"/>
          </p:cNvPicPr>
          <p:nvPr/>
        </p:nvPicPr>
        <p:blipFill>
          <a:blip r:embed="rId3"/>
          <a:stretch>
            <a:fillRect/>
          </a:stretch>
        </p:blipFill>
        <p:spPr>
          <a:xfrm>
            <a:off x="1028519" y="301137"/>
            <a:ext cx="8102961" cy="4610699"/>
          </a:xfrm>
          <a:prstGeom prst="rect">
            <a:avLst/>
          </a:prstGeom>
        </p:spPr>
      </p:pic>
      <p:sp>
        <p:nvSpPr>
          <p:cNvPr id="5" name="文字方塊 4">
            <a:extLst>
              <a:ext uri="{FF2B5EF4-FFF2-40B4-BE49-F238E27FC236}">
                <a16:creationId xmlns:a16="http://schemas.microsoft.com/office/drawing/2014/main" id="{F7D3E33C-8618-AA15-2E85-98BA67786D2B}"/>
              </a:ext>
            </a:extLst>
          </p:cNvPr>
          <p:cNvSpPr txBox="1"/>
          <p:nvPr/>
        </p:nvSpPr>
        <p:spPr>
          <a:xfrm>
            <a:off x="1097427" y="4956661"/>
            <a:ext cx="6199843" cy="369332"/>
          </a:xfrm>
          <a:prstGeom prst="rect">
            <a:avLst/>
          </a:prstGeom>
          <a:noFill/>
        </p:spPr>
        <p:txBody>
          <a:bodyPr wrap="square">
            <a:spAutoFit/>
          </a:bodyPr>
          <a:lstStyle/>
          <a:p>
            <a:r>
              <a:rPr lang="zh-TW" altLang="en-US" sz="1800" dirty="0">
                <a:hlinkClick r:id="rId2"/>
              </a:rPr>
              <a:t>https://youtu.be/X6bkuF51qOQ?si=o2VqMAbuSKxSf0Ea</a:t>
            </a:r>
            <a:endParaRPr lang="zh-TW" altLang="en-US" sz="1800" dirty="0"/>
          </a:p>
        </p:txBody>
      </p:sp>
    </p:spTree>
    <p:extLst>
      <p:ext uri="{BB962C8B-B14F-4D97-AF65-F5344CB8AC3E}">
        <p14:creationId xmlns:p14="http://schemas.microsoft.com/office/powerpoint/2010/main" val="1664311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6533758" y="2846696"/>
            <a:ext cx="1535333" cy="1517333"/>
          </a:xfrm>
          <a:prstGeom prst="ellipse">
            <a:avLst/>
          </a:prstGeom>
          <a:noFill/>
          <a:ln w="9525" cap="flat" cmpd="sng">
            <a:solidFill>
              <a:srgbClr val="CFD8DC"/>
            </a:solidFill>
            <a:prstDash val="dash"/>
            <a:round/>
            <a:headEnd type="none" w="sm" len="sm"/>
            <a:tailEnd type="none" w="sm" len="sm"/>
          </a:ln>
        </p:spPr>
        <p:txBody>
          <a:bodyPr spcFirstLastPara="1" wrap="square" lIns="101583" tIns="101583" rIns="101583" bIns="101583" anchor="ctr" anchorCtr="0">
            <a:noAutofit/>
          </a:bodyPr>
          <a:lstStyle/>
          <a:p>
            <a:endParaRPr sz="1556"/>
          </a:p>
        </p:txBody>
      </p:sp>
      <p:sp>
        <p:nvSpPr>
          <p:cNvPr id="85" name="Google Shape;85;p14"/>
          <p:cNvSpPr txBox="1">
            <a:spLocks noGrp="1"/>
          </p:cNvSpPr>
          <p:nvPr>
            <p:ph type="ctrTitle" idx="4294967295"/>
          </p:nvPr>
        </p:nvSpPr>
        <p:spPr>
          <a:xfrm>
            <a:off x="854205" y="687777"/>
            <a:ext cx="8892000" cy="792000"/>
          </a:xfrm>
          <a:prstGeom prst="rect">
            <a:avLst/>
          </a:prstGeom>
        </p:spPr>
        <p:txBody>
          <a:bodyPr spcFirstLastPara="1" wrap="square" lIns="101583" tIns="101583" rIns="101583" bIns="101583" anchor="b" anchorCtr="0">
            <a:noAutofit/>
          </a:bodyPr>
          <a:lstStyle/>
          <a:p>
            <a:pPr algn="l" fontAlgn="base"/>
            <a:r>
              <a:rPr lang="zh-TW" altLang="en-US" sz="3600" b="1" i="0" dirty="0">
                <a:solidFill>
                  <a:srgbClr val="1C89C5"/>
                </a:solidFill>
                <a:effectLst/>
                <a:latin typeface="Meiryo" panose="020B0604030504040204" pitchFamily="34" charset="-128"/>
                <a:ea typeface="Meiryo" panose="020B0604030504040204" pitchFamily="34" charset="-128"/>
              </a:rPr>
              <a:t>人體塑膠微粒是「喝下去的」！專家曝「</a:t>
            </a:r>
            <a:r>
              <a:rPr lang="en-US" altLang="zh-TW" sz="3600" b="1" i="0" dirty="0">
                <a:solidFill>
                  <a:srgbClr val="1C89C5"/>
                </a:solidFill>
                <a:effectLst/>
                <a:latin typeface="Meiryo" panose="020B0604030504040204" pitchFamily="34" charset="-128"/>
                <a:ea typeface="Meiryo" panose="020B0604030504040204" pitchFamily="34" charset="-128"/>
              </a:rPr>
              <a:t>83%</a:t>
            </a:r>
            <a:r>
              <a:rPr lang="zh-TW" altLang="en-US" sz="3600" b="1" i="0" dirty="0">
                <a:solidFill>
                  <a:srgbClr val="1C89C5"/>
                </a:solidFill>
                <a:effectLst/>
                <a:latin typeface="Meiryo" panose="020B0604030504040204" pitchFamily="34" charset="-128"/>
                <a:ea typeface="Meiryo" panose="020B0604030504040204" pitchFamily="34" charset="-128"/>
              </a:rPr>
              <a:t>自來水」受汙染</a:t>
            </a:r>
            <a:r>
              <a:rPr lang="en-US" altLang="zh-TW" sz="3600" b="1" i="0" dirty="0">
                <a:solidFill>
                  <a:srgbClr val="1C89C5"/>
                </a:solidFill>
                <a:effectLst/>
                <a:latin typeface="Meiryo" panose="020B0604030504040204" pitchFamily="34" charset="-128"/>
                <a:ea typeface="Meiryo" panose="020B0604030504040204" pitchFamily="34" charset="-128"/>
              </a:rPr>
              <a:t>...</a:t>
            </a:r>
            <a:r>
              <a:rPr lang="zh-TW" altLang="en-US" sz="3600" b="1" i="0" dirty="0">
                <a:solidFill>
                  <a:srgbClr val="1C89C5"/>
                </a:solidFill>
                <a:effectLst/>
                <a:latin typeface="Meiryo" panose="020B0604030504040204" pitchFamily="34" charset="-128"/>
                <a:ea typeface="Meiryo" panose="020B0604030504040204" pitchFamily="34" charset="-128"/>
              </a:rPr>
              <a:t>瓶裝水更慘</a:t>
            </a:r>
          </a:p>
        </p:txBody>
      </p:sp>
      <p:cxnSp>
        <p:nvCxnSpPr>
          <p:cNvPr id="89" name="Google Shape;89;p14"/>
          <p:cNvCxnSpPr/>
          <p:nvPr/>
        </p:nvCxnSpPr>
        <p:spPr>
          <a:xfrm>
            <a:off x="7438875" y="4370694"/>
            <a:ext cx="238333" cy="9520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844269" y="4141749"/>
            <a:ext cx="438000" cy="5840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8026766" y="3891071"/>
            <a:ext cx="836000" cy="515667"/>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9338205" y="5277613"/>
            <a:ext cx="609667" cy="437333"/>
          </a:xfrm>
          <a:prstGeom prst="rect">
            <a:avLst/>
          </a:prstGeom>
        </p:spPr>
        <p:txBody>
          <a:bodyPr spcFirstLastPara="1" wrap="square" lIns="101583" tIns="101583" rIns="101583" bIns="101583" anchor="t" anchorCtr="0">
            <a:noAutofit/>
          </a:bodyPr>
          <a:lstStyle/>
          <a:p>
            <a:fld id="{00000000-1234-1234-1234-123412341234}" type="slidenum">
              <a:rPr lang="en"/>
              <a:pPr/>
              <a:t>15</a:t>
            </a:fld>
            <a:endParaRPr/>
          </a:p>
        </p:txBody>
      </p:sp>
      <p:pic>
        <p:nvPicPr>
          <p:cNvPr id="9" name="圖片 8">
            <a:extLst>
              <a:ext uri="{FF2B5EF4-FFF2-40B4-BE49-F238E27FC236}">
                <a16:creationId xmlns:a16="http://schemas.microsoft.com/office/drawing/2014/main" id="{8A8F6337-8D1E-4F85-9CB0-DEE704BCAEA9}"/>
              </a:ext>
            </a:extLst>
          </p:cNvPr>
          <p:cNvPicPr>
            <a:picLocks noChangeAspect="1"/>
          </p:cNvPicPr>
          <p:nvPr/>
        </p:nvPicPr>
        <p:blipFill>
          <a:blip r:embed="rId3"/>
          <a:stretch>
            <a:fillRect/>
          </a:stretch>
        </p:blipFill>
        <p:spPr>
          <a:xfrm>
            <a:off x="1308849" y="1350971"/>
            <a:ext cx="7497919" cy="4206364"/>
          </a:xfrm>
          <a:prstGeom prst="rect">
            <a:avLst/>
          </a:prstGeom>
        </p:spPr>
      </p:pic>
    </p:spTree>
    <p:extLst>
      <p:ext uri="{BB962C8B-B14F-4D97-AF65-F5344CB8AC3E}">
        <p14:creationId xmlns:p14="http://schemas.microsoft.com/office/powerpoint/2010/main" val="3970618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6533758" y="2846696"/>
            <a:ext cx="1535333" cy="1517333"/>
          </a:xfrm>
          <a:prstGeom prst="ellipse">
            <a:avLst/>
          </a:prstGeom>
          <a:noFill/>
          <a:ln w="9525" cap="flat" cmpd="sng">
            <a:solidFill>
              <a:srgbClr val="CFD8DC"/>
            </a:solidFill>
            <a:prstDash val="dash"/>
            <a:round/>
            <a:headEnd type="none" w="sm" len="sm"/>
            <a:tailEnd type="none" w="sm" len="sm"/>
          </a:ln>
        </p:spPr>
        <p:txBody>
          <a:bodyPr spcFirstLastPara="1" wrap="square" lIns="101583" tIns="101583" rIns="101583" bIns="101583" anchor="ctr" anchorCtr="0">
            <a:noAutofit/>
          </a:bodyPr>
          <a:lstStyle/>
          <a:p>
            <a:endParaRPr sz="1556"/>
          </a:p>
        </p:txBody>
      </p:sp>
      <p:sp>
        <p:nvSpPr>
          <p:cNvPr id="85" name="Google Shape;85;p14"/>
          <p:cNvSpPr txBox="1">
            <a:spLocks noGrp="1"/>
          </p:cNvSpPr>
          <p:nvPr>
            <p:ph type="ctrTitle" idx="4294967295"/>
          </p:nvPr>
        </p:nvSpPr>
        <p:spPr>
          <a:xfrm>
            <a:off x="648017" y="216000"/>
            <a:ext cx="8892000" cy="792000"/>
          </a:xfrm>
          <a:prstGeom prst="rect">
            <a:avLst/>
          </a:prstGeom>
        </p:spPr>
        <p:txBody>
          <a:bodyPr spcFirstLastPara="1" wrap="square" lIns="101583" tIns="101583" rIns="101583" bIns="101583" anchor="b" anchorCtr="0">
            <a:noAutofit/>
          </a:bodyPr>
          <a:lstStyle/>
          <a:p>
            <a:pPr algn="ctr"/>
            <a:r>
              <a:rPr lang="zh-TW" altLang="en-US" sz="3600" b="1" i="0" dirty="0">
                <a:solidFill>
                  <a:srgbClr val="0091EA"/>
                </a:solidFill>
                <a:effectLst/>
                <a:latin typeface="微軟正黑體" panose="020B0604030504040204" pitchFamily="34" charset="-120"/>
                <a:ea typeface="微軟正黑體" panose="020B0604030504040204" pitchFamily="34" charset="-120"/>
              </a:rPr>
              <a:t>就連蔬菜、水果也不能倖免於難</a:t>
            </a:r>
            <a:endParaRPr lang="zh-TW" altLang="en-US" sz="3600" b="1" i="0" dirty="0">
              <a:solidFill>
                <a:srgbClr val="0091EA"/>
              </a:solidFill>
              <a:effectLst/>
              <a:latin typeface="Microsoft Yahei" panose="020B0503020204020204" pitchFamily="34" charset="-122"/>
              <a:ea typeface="Microsoft Yahei" panose="020B0503020204020204" pitchFamily="34" charset="-122"/>
            </a:endParaRPr>
          </a:p>
        </p:txBody>
      </p:sp>
      <p:cxnSp>
        <p:nvCxnSpPr>
          <p:cNvPr id="89" name="Google Shape;89;p14"/>
          <p:cNvCxnSpPr/>
          <p:nvPr/>
        </p:nvCxnSpPr>
        <p:spPr>
          <a:xfrm>
            <a:off x="7438875" y="4370694"/>
            <a:ext cx="238333" cy="9520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844269" y="4141749"/>
            <a:ext cx="438000" cy="5840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8026766" y="3891071"/>
            <a:ext cx="836000" cy="515667"/>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9338205" y="5277613"/>
            <a:ext cx="609667" cy="437333"/>
          </a:xfrm>
          <a:prstGeom prst="rect">
            <a:avLst/>
          </a:prstGeom>
        </p:spPr>
        <p:txBody>
          <a:bodyPr spcFirstLastPara="1" wrap="square" lIns="101583" tIns="101583" rIns="101583" bIns="101583" anchor="t" anchorCtr="0">
            <a:noAutofit/>
          </a:bodyPr>
          <a:lstStyle/>
          <a:p>
            <a:fld id="{00000000-1234-1234-1234-123412341234}" type="slidenum">
              <a:rPr lang="en"/>
              <a:pPr/>
              <a:t>16</a:t>
            </a:fld>
            <a:endParaRPr/>
          </a:p>
        </p:txBody>
      </p:sp>
      <p:pic>
        <p:nvPicPr>
          <p:cNvPr id="4" name="圖片 3">
            <a:extLst>
              <a:ext uri="{FF2B5EF4-FFF2-40B4-BE49-F238E27FC236}">
                <a16:creationId xmlns:a16="http://schemas.microsoft.com/office/drawing/2014/main" id="{268433F7-5E5F-4195-8032-68181F1C34D7}"/>
              </a:ext>
            </a:extLst>
          </p:cNvPr>
          <p:cNvPicPr>
            <a:picLocks noChangeAspect="1"/>
          </p:cNvPicPr>
          <p:nvPr/>
        </p:nvPicPr>
        <p:blipFill>
          <a:blip r:embed="rId3"/>
          <a:stretch>
            <a:fillRect/>
          </a:stretch>
        </p:blipFill>
        <p:spPr>
          <a:xfrm>
            <a:off x="1368954" y="991820"/>
            <a:ext cx="7436232" cy="4178515"/>
          </a:xfrm>
          <a:prstGeom prst="rect">
            <a:avLst/>
          </a:prstGeom>
        </p:spPr>
      </p:pic>
    </p:spTree>
    <p:extLst>
      <p:ext uri="{BB962C8B-B14F-4D97-AF65-F5344CB8AC3E}">
        <p14:creationId xmlns:p14="http://schemas.microsoft.com/office/powerpoint/2010/main" val="330940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7"/>
          <p:cNvSpPr txBox="1">
            <a:spLocks noGrp="1"/>
          </p:cNvSpPr>
          <p:nvPr>
            <p:ph type="ctrTitle" idx="4294967295"/>
          </p:nvPr>
        </p:nvSpPr>
        <p:spPr>
          <a:xfrm>
            <a:off x="645460" y="1749309"/>
            <a:ext cx="8856000" cy="2232000"/>
          </a:xfrm>
          <a:prstGeom prst="rect">
            <a:avLst/>
          </a:prstGeom>
        </p:spPr>
        <p:txBody>
          <a:bodyPr spcFirstLastPara="1" wrap="square" lIns="101583" tIns="101583" rIns="101583" bIns="101583" anchor="b" anchorCtr="0">
            <a:noAutofit/>
          </a:bodyPr>
          <a:lstStyle/>
          <a:p>
            <a:pPr algn="ctr">
              <a:lnSpc>
                <a:spcPct val="120000"/>
              </a:lnSpc>
            </a:pPr>
            <a:r>
              <a:rPr lang="zh-TW" altLang="zh-TW" sz="4000" dirty="0">
                <a:solidFill>
                  <a:srgbClr val="000000"/>
                </a:solidFill>
                <a:effectLst/>
                <a:ea typeface="微軟正黑體" panose="020B0604030504040204" pitchFamily="34" charset="-120"/>
                <a:cs typeface="Calibri" panose="020F0502020204030204" pitchFamily="34" charset="0"/>
              </a:rPr>
              <a:t>塑膠微粒出現在自來水、瓶裝水、食鹽甚至是蔬菜</a:t>
            </a:r>
            <a:r>
              <a:rPr lang="zh-TW" altLang="en-US" sz="4000" dirty="0">
                <a:solidFill>
                  <a:srgbClr val="000000"/>
                </a:solidFill>
                <a:effectLst/>
                <a:ea typeface="微軟正黑體" panose="020B0604030504040204" pitchFamily="34" charset="-120"/>
                <a:cs typeface="Calibri" panose="020F0502020204030204" pitchFamily="34" charset="0"/>
              </a:rPr>
              <a:t>、</a:t>
            </a:r>
            <a:r>
              <a:rPr lang="zh-TW" altLang="zh-TW" sz="4000" dirty="0">
                <a:solidFill>
                  <a:srgbClr val="000000"/>
                </a:solidFill>
                <a:effectLst/>
                <a:ea typeface="微軟正黑體" panose="020B0604030504040204" pitchFamily="34" charset="-120"/>
                <a:cs typeface="Calibri" panose="020F0502020204030204" pitchFamily="34" charset="0"/>
              </a:rPr>
              <a:t>水果中，</a:t>
            </a:r>
            <a:r>
              <a:rPr lang="zh-TW" altLang="zh-TW" sz="4000" dirty="0">
                <a:solidFill>
                  <a:srgbClr val="000000"/>
                </a:solidFill>
                <a:ea typeface="微軟正黑體" panose="020B0604030504040204" pitchFamily="34" charset="-120"/>
                <a:cs typeface="Calibri" panose="020F0502020204030204" pitchFamily="34" charset="0"/>
              </a:rPr>
              <a:t>就算不吃海鮮</a:t>
            </a:r>
            <a:br>
              <a:rPr lang="en-US" altLang="zh-TW" sz="4000" dirty="0">
                <a:solidFill>
                  <a:srgbClr val="000000"/>
                </a:solidFill>
                <a:ea typeface="微軟正黑體" panose="020B0604030504040204" pitchFamily="34" charset="-120"/>
                <a:cs typeface="Calibri" panose="020F0502020204030204" pitchFamily="34" charset="0"/>
              </a:rPr>
            </a:br>
            <a:r>
              <a:rPr lang="zh-TW" altLang="zh-TW" sz="4000" dirty="0">
                <a:solidFill>
                  <a:srgbClr val="000000"/>
                </a:solidFill>
                <a:ea typeface="微軟正黑體" panose="020B0604030504040204" pitchFamily="34" charset="-120"/>
                <a:cs typeface="Calibri" panose="020F0502020204030204" pitchFamily="34" charset="0"/>
              </a:rPr>
              <a:t>或是吃素</a:t>
            </a:r>
            <a:r>
              <a:rPr lang="zh-TW" altLang="zh-TW" sz="4000" dirty="0">
                <a:solidFill>
                  <a:srgbClr val="000000"/>
                </a:solidFill>
                <a:effectLst/>
                <a:ea typeface="微軟正黑體" panose="020B0604030504040204" pitchFamily="34" charset="-120"/>
                <a:cs typeface="Calibri" panose="020F0502020204030204" pitchFamily="34" charset="0"/>
              </a:rPr>
              <a:t>，也</a:t>
            </a:r>
            <a:r>
              <a:rPr lang="zh-TW" altLang="zh-TW" sz="4000" b="1" dirty="0">
                <a:solidFill>
                  <a:srgbClr val="0091EA"/>
                </a:solidFill>
                <a:effectLst/>
                <a:ea typeface="微軟正黑體" panose="020B0604030504040204" pitchFamily="34" charset="-120"/>
                <a:cs typeface="Calibri" panose="020F0502020204030204" pitchFamily="34" charset="0"/>
              </a:rPr>
              <a:t>無法避免吃進塑膠微粒</a:t>
            </a:r>
            <a:endParaRPr sz="4000" b="1" dirty="0"/>
          </a:p>
        </p:txBody>
      </p:sp>
      <p:sp>
        <p:nvSpPr>
          <p:cNvPr id="249" name="Google Shape;249;p27"/>
          <p:cNvSpPr txBox="1">
            <a:spLocks noGrp="1"/>
          </p:cNvSpPr>
          <p:nvPr>
            <p:ph type="sldNum" idx="12"/>
          </p:nvPr>
        </p:nvSpPr>
        <p:spPr>
          <a:xfrm>
            <a:off x="9338205" y="5277613"/>
            <a:ext cx="609667" cy="437333"/>
          </a:xfrm>
          <a:prstGeom prst="rect">
            <a:avLst/>
          </a:prstGeom>
        </p:spPr>
        <p:txBody>
          <a:bodyPr spcFirstLastPara="1" wrap="square" lIns="101583" tIns="101583" rIns="101583" bIns="101583" anchor="t" anchorCtr="0">
            <a:noAutofit/>
          </a:bodyPr>
          <a:lstStyle/>
          <a:p>
            <a:fld id="{00000000-1234-1234-1234-123412341234}" type="slidenum">
              <a:rPr lang="en"/>
              <a:pPr/>
              <a:t>17</a:t>
            </a:fld>
            <a:endParaRPr/>
          </a:p>
        </p:txBody>
      </p:sp>
    </p:spTree>
    <p:extLst>
      <p:ext uri="{BB962C8B-B14F-4D97-AF65-F5344CB8AC3E}">
        <p14:creationId xmlns:p14="http://schemas.microsoft.com/office/powerpoint/2010/main" val="1134711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body" idx="1"/>
          </p:nvPr>
        </p:nvSpPr>
        <p:spPr>
          <a:xfrm>
            <a:off x="699247" y="1946500"/>
            <a:ext cx="9000565" cy="911000"/>
          </a:xfrm>
          <a:prstGeom prst="rect">
            <a:avLst/>
          </a:prstGeom>
        </p:spPr>
        <p:txBody>
          <a:bodyPr spcFirstLastPara="1" wrap="square" lIns="101583" tIns="101583" rIns="101583" bIns="101583" anchor="t" anchorCtr="0">
            <a:noAutofit/>
          </a:bodyPr>
          <a:lstStyle/>
          <a:p>
            <a:pPr algn="just" fontAlgn="base">
              <a:lnSpc>
                <a:spcPct val="120000"/>
              </a:lnSpc>
              <a:spcBef>
                <a:spcPts val="0"/>
              </a:spcBef>
              <a:buFont typeface="Wingdings" panose="05000000000000000000" pitchFamily="2" charset="2"/>
              <a:buChar char="Ø"/>
            </a:pPr>
            <a:r>
              <a:rPr lang="zh-TW" altLang="zh-TW" i="0" dirty="0">
                <a:solidFill>
                  <a:srgbClr val="000000"/>
                </a:solidFill>
                <a:effectLst/>
                <a:ea typeface="微軟正黑體" panose="020B0604030504040204" pitchFamily="34" charset="-120"/>
                <a:cs typeface="BiauKai"/>
              </a:rPr>
              <a:t>在使用塑膠的時候，曾經想過塑膠微粒對人體會有這些影響嗎？</a:t>
            </a:r>
            <a:endParaRPr lang="zh-TW" altLang="zh-TW" i="0" spc="-100" dirty="0">
              <a:effectLst/>
              <a:latin typeface="Calibri" panose="020F0502020204030204" pitchFamily="34" charset="0"/>
              <a:ea typeface="標楷體" panose="03000509000000000000" pitchFamily="65" charset="-120"/>
              <a:cs typeface="Times New Roman" panose="02020603050405020304" pitchFamily="18" charset="0"/>
            </a:endParaRPr>
          </a:p>
          <a:p>
            <a:pPr algn="just" fontAlgn="base">
              <a:buFont typeface="Wingdings" panose="05000000000000000000" pitchFamily="2" charset="2"/>
              <a:buChar char="Ø"/>
            </a:pPr>
            <a:endParaRPr lang="zh-TW" altLang="zh-TW" i="0" dirty="0">
              <a:effectLst/>
              <a:latin typeface="Calibri" panose="020F0502020204030204" pitchFamily="34" charset="0"/>
              <a:ea typeface="標楷體" panose="03000509000000000000" pitchFamily="65" charset="-120"/>
            </a:endParaRPr>
          </a:p>
        </p:txBody>
      </p:sp>
      <p:sp>
        <p:nvSpPr>
          <p:cNvPr id="105" name="Google Shape;105;p16"/>
          <p:cNvSpPr txBox="1">
            <a:spLocks noGrp="1"/>
          </p:cNvSpPr>
          <p:nvPr>
            <p:ph type="sldNum" idx="12"/>
          </p:nvPr>
        </p:nvSpPr>
        <p:spPr>
          <a:xfrm>
            <a:off x="-97" y="5295536"/>
            <a:ext cx="10160000" cy="437333"/>
          </a:xfrm>
          <a:prstGeom prst="rect">
            <a:avLst/>
          </a:prstGeom>
        </p:spPr>
        <p:txBody>
          <a:bodyPr spcFirstLastPara="1" wrap="square" lIns="101583" tIns="101583" rIns="101583" bIns="101583" anchor="t" anchorCtr="0">
            <a:noAutofit/>
          </a:bodyPr>
          <a:lstStyle/>
          <a:p>
            <a:fld id="{00000000-1234-1234-1234-123412341234}" type="slidenum">
              <a:rPr lang="en"/>
              <a:pPr/>
              <a:t>18</a:t>
            </a:fld>
            <a:endParaRPr/>
          </a:p>
        </p:txBody>
      </p:sp>
      <p:sp>
        <p:nvSpPr>
          <p:cNvPr id="4" name="橢圓 3">
            <a:extLst>
              <a:ext uri="{FF2B5EF4-FFF2-40B4-BE49-F238E27FC236}">
                <a16:creationId xmlns:a16="http://schemas.microsoft.com/office/drawing/2014/main" id="{ADBFC5C9-C504-4D87-B13C-A61635FD86D1}"/>
              </a:ext>
            </a:extLst>
          </p:cNvPr>
          <p:cNvSpPr/>
          <p:nvPr/>
        </p:nvSpPr>
        <p:spPr>
          <a:xfrm>
            <a:off x="4805081" y="1039907"/>
            <a:ext cx="576000" cy="57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37409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8"/>
          <p:cNvSpPr/>
          <p:nvPr/>
        </p:nvSpPr>
        <p:spPr>
          <a:xfrm>
            <a:off x="6361833" y="1010684"/>
            <a:ext cx="2084000" cy="2058667"/>
          </a:xfrm>
          <a:prstGeom prst="ellipse">
            <a:avLst/>
          </a:prstGeom>
          <a:noFill/>
          <a:ln w="9525" cap="flat" cmpd="sng">
            <a:solidFill>
              <a:srgbClr val="CFD8DC"/>
            </a:solidFill>
            <a:prstDash val="dash"/>
            <a:round/>
            <a:headEnd type="none" w="sm" len="sm"/>
            <a:tailEnd type="none" w="sm" len="sm"/>
          </a:ln>
        </p:spPr>
        <p:txBody>
          <a:bodyPr spcFirstLastPara="1" wrap="square" lIns="101583" tIns="101583" rIns="101583" bIns="101583" anchor="ctr" anchorCtr="0">
            <a:noAutofit/>
          </a:bodyPr>
          <a:lstStyle/>
          <a:p>
            <a:endParaRPr sz="1556"/>
          </a:p>
        </p:txBody>
      </p:sp>
      <p:sp>
        <p:nvSpPr>
          <p:cNvPr id="118" name="Google Shape;118;p18"/>
          <p:cNvSpPr txBox="1">
            <a:spLocks noGrp="1"/>
          </p:cNvSpPr>
          <p:nvPr>
            <p:ph type="ctrTitle" idx="4294967295"/>
          </p:nvPr>
        </p:nvSpPr>
        <p:spPr>
          <a:xfrm>
            <a:off x="789891" y="2412777"/>
            <a:ext cx="5310667" cy="936000"/>
          </a:xfrm>
          <a:prstGeom prst="rect">
            <a:avLst/>
          </a:prstGeom>
        </p:spPr>
        <p:txBody>
          <a:bodyPr spcFirstLastPara="1" wrap="square" lIns="101583" tIns="101583" rIns="101583" bIns="101583" anchor="b" anchorCtr="0">
            <a:noAutofit/>
          </a:bodyPr>
          <a:lstStyle/>
          <a:p>
            <a:pPr algn="ctr"/>
            <a:r>
              <a:rPr lang="zh-TW" altLang="zh-TW" sz="5000" dirty="0">
                <a:solidFill>
                  <a:srgbClr val="000000"/>
                </a:solidFill>
                <a:effectLst/>
                <a:ea typeface="微軟正黑體" panose="020B0604030504040204" pitchFamily="34" charset="-120"/>
                <a:cs typeface="Calibri" panose="020F0502020204030204" pitchFamily="34" charset="0"/>
              </a:rPr>
              <a:t>塑膠</a:t>
            </a:r>
            <a:r>
              <a:rPr lang="zh-TW" altLang="en-US" sz="5000" dirty="0">
                <a:solidFill>
                  <a:srgbClr val="000000"/>
                </a:solidFill>
                <a:effectLst/>
                <a:ea typeface="微軟正黑體" panose="020B0604030504040204" pitchFamily="34" charset="-120"/>
                <a:cs typeface="Calibri" panose="020F0502020204030204" pitchFamily="34" charset="0"/>
              </a:rPr>
              <a:t>從哪來？</a:t>
            </a:r>
            <a:endParaRPr sz="5000" b="1" dirty="0"/>
          </a:p>
        </p:txBody>
      </p:sp>
      <p:cxnSp>
        <p:nvCxnSpPr>
          <p:cNvPr id="120" name="Google Shape;120;p18"/>
          <p:cNvCxnSpPr/>
          <p:nvPr/>
        </p:nvCxnSpPr>
        <p:spPr>
          <a:xfrm rot="10800000" flipH="1">
            <a:off x="7561444" y="601058"/>
            <a:ext cx="159667" cy="419000"/>
          </a:xfrm>
          <a:prstGeom prst="straightConnector1">
            <a:avLst/>
          </a:prstGeom>
          <a:noFill/>
          <a:ln w="9525" cap="flat" cmpd="sng">
            <a:solidFill>
              <a:srgbClr val="CFD8DC"/>
            </a:solidFill>
            <a:prstDash val="solid"/>
            <a:round/>
            <a:headEnd type="none" w="med" len="med"/>
            <a:tailEnd type="none" w="med" len="med"/>
          </a:ln>
        </p:spPr>
      </p:cxnSp>
      <p:cxnSp>
        <p:nvCxnSpPr>
          <p:cNvPr id="121" name="Google Shape;121;p18"/>
          <p:cNvCxnSpPr/>
          <p:nvPr/>
        </p:nvCxnSpPr>
        <p:spPr>
          <a:xfrm flipH="1">
            <a:off x="8279723" y="1313473"/>
            <a:ext cx="374667" cy="145667"/>
          </a:xfrm>
          <a:prstGeom prst="straightConnector1">
            <a:avLst/>
          </a:prstGeom>
          <a:noFill/>
          <a:ln w="9525" cap="flat" cmpd="sng">
            <a:solidFill>
              <a:srgbClr val="CFD8DC"/>
            </a:solidFill>
            <a:prstDash val="solid"/>
            <a:round/>
            <a:headEnd type="none" w="med" len="med"/>
            <a:tailEnd type="none" w="med" len="med"/>
          </a:ln>
        </p:spPr>
      </p:cxnSp>
      <p:cxnSp>
        <p:nvCxnSpPr>
          <p:cNvPr id="122" name="Google Shape;122;p18"/>
          <p:cNvCxnSpPr>
            <a:endCxn id="117" idx="6"/>
          </p:cNvCxnSpPr>
          <p:nvPr/>
        </p:nvCxnSpPr>
        <p:spPr>
          <a:xfrm rot="10800000">
            <a:off x="8445833" y="2040017"/>
            <a:ext cx="1109000" cy="109000"/>
          </a:xfrm>
          <a:prstGeom prst="straightConnector1">
            <a:avLst/>
          </a:prstGeom>
          <a:noFill/>
          <a:ln w="9525" cap="flat" cmpd="sng">
            <a:solidFill>
              <a:srgbClr val="CFD8DC"/>
            </a:solidFill>
            <a:prstDash val="solid"/>
            <a:round/>
            <a:headEnd type="none" w="med" len="med"/>
            <a:tailEnd type="none" w="med" len="med"/>
          </a:ln>
        </p:spPr>
      </p:cxnSp>
      <p:sp>
        <p:nvSpPr>
          <p:cNvPr id="123" name="Google Shape;123;p18"/>
          <p:cNvSpPr/>
          <p:nvPr/>
        </p:nvSpPr>
        <p:spPr>
          <a:xfrm>
            <a:off x="6528232" y="1175042"/>
            <a:ext cx="1751333" cy="1729667"/>
          </a:xfrm>
          <a:prstGeom prst="ellipse">
            <a:avLst/>
          </a:prstGeom>
          <a:noFill/>
          <a:ln w="19050" cap="flat" cmpd="sng">
            <a:solidFill>
              <a:srgbClr val="CFD8DC"/>
            </a:solidFill>
            <a:prstDash val="solid"/>
            <a:round/>
            <a:headEnd type="none" w="sm" len="sm"/>
            <a:tailEnd type="none" w="sm" len="sm"/>
          </a:ln>
        </p:spPr>
        <p:txBody>
          <a:bodyPr spcFirstLastPara="1" wrap="square" lIns="101583" tIns="101583" rIns="101583" bIns="101583" anchor="ctr" anchorCtr="0">
            <a:noAutofit/>
          </a:bodyPr>
          <a:lstStyle/>
          <a:p>
            <a:endParaRPr sz="1556"/>
          </a:p>
        </p:txBody>
      </p:sp>
      <p:sp>
        <p:nvSpPr>
          <p:cNvPr id="127" name="Google Shape;127;p18"/>
          <p:cNvSpPr txBox="1">
            <a:spLocks noGrp="1"/>
          </p:cNvSpPr>
          <p:nvPr>
            <p:ph type="sldNum" idx="12"/>
          </p:nvPr>
        </p:nvSpPr>
        <p:spPr>
          <a:xfrm>
            <a:off x="9338205" y="5277613"/>
            <a:ext cx="609667" cy="437333"/>
          </a:xfrm>
          <a:prstGeom prst="rect">
            <a:avLst/>
          </a:prstGeom>
        </p:spPr>
        <p:txBody>
          <a:bodyPr spcFirstLastPara="1" wrap="square" lIns="101583" tIns="101583" rIns="101583" bIns="101583" anchor="t" anchorCtr="0">
            <a:noAutofit/>
          </a:bodyPr>
          <a:lstStyle/>
          <a:p>
            <a:fld id="{00000000-1234-1234-1234-123412341234}" type="slidenum">
              <a:rPr lang="en"/>
              <a:pPr/>
              <a:t>19</a:t>
            </a:fld>
            <a:endParaRPr/>
          </a:p>
        </p:txBody>
      </p:sp>
      <p:pic>
        <p:nvPicPr>
          <p:cNvPr id="5" name="圖片 4">
            <a:extLst>
              <a:ext uri="{FF2B5EF4-FFF2-40B4-BE49-F238E27FC236}">
                <a16:creationId xmlns:a16="http://schemas.microsoft.com/office/drawing/2014/main" id="{024BF5DF-3DC6-4C94-B411-D1AAD41D6C64}"/>
              </a:ext>
            </a:extLst>
          </p:cNvPr>
          <p:cNvPicPr>
            <a:picLocks noChangeAspect="1"/>
          </p:cNvPicPr>
          <p:nvPr/>
        </p:nvPicPr>
        <p:blipFill>
          <a:blip r:embed="rId3"/>
          <a:stretch>
            <a:fillRect/>
          </a:stretch>
        </p:blipFill>
        <p:spPr>
          <a:xfrm>
            <a:off x="6361833" y="1020057"/>
            <a:ext cx="2154638" cy="2909309"/>
          </a:xfrm>
          <a:prstGeom prst="rect">
            <a:avLst/>
          </a:prstGeom>
        </p:spPr>
      </p:pic>
    </p:spTree>
    <p:extLst>
      <p:ext uri="{BB962C8B-B14F-4D97-AF65-F5344CB8AC3E}">
        <p14:creationId xmlns:p14="http://schemas.microsoft.com/office/powerpoint/2010/main" val="3629167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4"/>
          <p:cNvSpPr/>
          <p:nvPr/>
        </p:nvSpPr>
        <p:spPr>
          <a:xfrm>
            <a:off x="6533758" y="2846696"/>
            <a:ext cx="1535333" cy="1517333"/>
          </a:xfrm>
          <a:prstGeom prst="ellipse">
            <a:avLst/>
          </a:prstGeom>
          <a:noFill/>
          <a:ln w="9525" cap="flat" cmpd="sng">
            <a:solidFill>
              <a:srgbClr val="CFD8DC"/>
            </a:solidFill>
            <a:prstDash val="dash"/>
            <a:round/>
            <a:headEnd type="none" w="sm" len="sm"/>
            <a:tailEnd type="none" w="sm" len="sm"/>
          </a:ln>
        </p:spPr>
        <p:txBody>
          <a:bodyPr spcFirstLastPara="1" wrap="square" lIns="101583" tIns="101583" rIns="101583" bIns="101583" anchor="ctr" anchorCtr="0">
            <a:noAutofit/>
          </a:bodyPr>
          <a:lstStyle/>
          <a:p>
            <a:endParaRPr sz="1556"/>
          </a:p>
        </p:txBody>
      </p:sp>
      <p:sp>
        <p:nvSpPr>
          <p:cNvPr id="85" name="Google Shape;85;p14"/>
          <p:cNvSpPr txBox="1">
            <a:spLocks noGrp="1"/>
          </p:cNvSpPr>
          <p:nvPr>
            <p:ph type="ctrTitle" idx="4294967295"/>
          </p:nvPr>
        </p:nvSpPr>
        <p:spPr>
          <a:xfrm>
            <a:off x="437705" y="216000"/>
            <a:ext cx="9324000" cy="792000"/>
          </a:xfrm>
          <a:prstGeom prst="rect">
            <a:avLst/>
          </a:prstGeom>
        </p:spPr>
        <p:txBody>
          <a:bodyPr spcFirstLastPara="1" wrap="square" lIns="101583" tIns="101583" rIns="101583" bIns="101583" anchor="b" anchorCtr="0">
            <a:noAutofit/>
          </a:bodyPr>
          <a:lstStyle/>
          <a:p>
            <a:r>
              <a:rPr lang="zh-TW" altLang="zh-TW" sz="3600" b="1" spc="-200" dirty="0">
                <a:ea typeface="微軟正黑體" panose="020B0604030504040204" pitchFamily="34" charset="-120"/>
                <a:cs typeface="Times New Roman" panose="02020603050405020304" pitchFamily="18" charset="0"/>
              </a:rPr>
              <a:t>海洋垃圾</a:t>
            </a:r>
            <a:r>
              <a:rPr lang="zh-TW" altLang="zh-TW" sz="3600" b="1" spc="-400" dirty="0">
                <a:ea typeface="微軟正黑體" panose="020B0604030504040204" pitchFamily="34" charset="-120"/>
                <a:cs typeface="Times New Roman" panose="02020603050405020304" pitchFamily="18" charset="0"/>
              </a:rPr>
              <a:t>「</a:t>
            </a:r>
            <a:r>
              <a:rPr lang="zh-TW" altLang="zh-TW" sz="3600" b="1" spc="-200" dirty="0">
                <a:ea typeface="微軟正黑體" panose="020B0604030504040204" pitchFamily="34" charset="-120"/>
                <a:cs typeface="Times New Roman" panose="02020603050405020304" pitchFamily="18" charset="0"/>
              </a:rPr>
              <a:t>無關食安</a:t>
            </a:r>
            <a:r>
              <a:rPr lang="zh-TW" altLang="zh-TW" sz="3600" b="1" spc="-400" dirty="0">
                <a:ea typeface="微軟正黑體" panose="020B0604030504040204" pitchFamily="34" charset="-120"/>
                <a:cs typeface="Times New Roman" panose="02020603050405020304" pitchFamily="18" charset="0"/>
              </a:rPr>
              <a:t>」？ </a:t>
            </a:r>
            <a:r>
              <a:rPr lang="zh-TW" altLang="zh-TW" sz="3600" b="1" spc="-200" dirty="0">
                <a:ea typeface="微軟正黑體" panose="020B0604030504040204" pitchFamily="34" charset="-120"/>
                <a:cs typeface="Times New Roman" panose="02020603050405020304" pitchFamily="18" charset="0"/>
              </a:rPr>
              <a:t>海鮮體內藏</a:t>
            </a:r>
            <a:r>
              <a:rPr lang="zh-TW" altLang="zh-TW" sz="3600" b="1" spc="-400" dirty="0">
                <a:ea typeface="微軟正黑體" panose="020B0604030504040204" pitchFamily="34" charset="-120"/>
                <a:cs typeface="Times New Roman" panose="02020603050405020304" pitchFamily="18" charset="0"/>
              </a:rPr>
              <a:t>「</a:t>
            </a:r>
            <a:r>
              <a:rPr lang="zh-TW" altLang="zh-TW" sz="3600" b="1" spc="-200" dirty="0">
                <a:ea typeface="微軟正黑體" panose="020B0604030504040204" pitchFamily="34" charset="-120"/>
                <a:cs typeface="Times New Roman" panose="02020603050405020304" pitchFamily="18" charset="0"/>
              </a:rPr>
              <a:t>塑膠微粒</a:t>
            </a:r>
            <a:r>
              <a:rPr lang="zh-TW" altLang="zh-TW" sz="3600" b="1" spc="-400" dirty="0">
                <a:ea typeface="微軟正黑體" panose="020B0604030504040204" pitchFamily="34" charset="-120"/>
                <a:cs typeface="Times New Roman" panose="02020603050405020304" pitchFamily="18" charset="0"/>
              </a:rPr>
              <a:t>」</a:t>
            </a:r>
            <a:endParaRPr sz="3600" b="1" spc="-400" dirty="0"/>
          </a:p>
        </p:txBody>
      </p:sp>
      <p:cxnSp>
        <p:nvCxnSpPr>
          <p:cNvPr id="89" name="Google Shape;89;p14"/>
          <p:cNvCxnSpPr/>
          <p:nvPr/>
        </p:nvCxnSpPr>
        <p:spPr>
          <a:xfrm>
            <a:off x="7438875" y="4370694"/>
            <a:ext cx="238333" cy="9520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844269" y="4141749"/>
            <a:ext cx="438000" cy="5840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8026766" y="3891071"/>
            <a:ext cx="836000" cy="515667"/>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9338205" y="5277613"/>
            <a:ext cx="609667" cy="437333"/>
          </a:xfrm>
          <a:prstGeom prst="rect">
            <a:avLst/>
          </a:prstGeom>
        </p:spPr>
        <p:txBody>
          <a:bodyPr spcFirstLastPara="1" wrap="square" lIns="101583" tIns="101583" rIns="101583" bIns="101583" anchor="t" anchorCtr="0">
            <a:noAutofit/>
          </a:bodyPr>
          <a:lstStyle/>
          <a:p>
            <a:fld id="{00000000-1234-1234-1234-123412341234}" type="slidenum">
              <a:rPr lang="en"/>
              <a:pPr/>
              <a:t>2</a:t>
            </a:fld>
            <a:endParaRPr/>
          </a:p>
        </p:txBody>
      </p:sp>
      <p:pic>
        <p:nvPicPr>
          <p:cNvPr id="5" name="圖片 4">
            <a:hlinkClick r:id="rId4"/>
            <a:extLst>
              <a:ext uri="{FF2B5EF4-FFF2-40B4-BE49-F238E27FC236}">
                <a16:creationId xmlns:a16="http://schemas.microsoft.com/office/drawing/2014/main" id="{247CD0A3-EA60-4969-A37D-A2A4D43DD7D7}"/>
              </a:ext>
            </a:extLst>
          </p:cNvPr>
          <p:cNvPicPr>
            <a:picLocks noChangeAspect="1"/>
          </p:cNvPicPr>
          <p:nvPr/>
        </p:nvPicPr>
        <p:blipFill rotWithShape="1">
          <a:blip r:embed="rId5"/>
          <a:srcRect l="2727" t="2012" r="1605" b="1714"/>
          <a:stretch/>
        </p:blipFill>
        <p:spPr>
          <a:xfrm>
            <a:off x="1655696" y="1080000"/>
            <a:ext cx="6840000" cy="3947681"/>
          </a:xfrm>
          <a:prstGeom prst="rect">
            <a:avLst/>
          </a:prstGeom>
        </p:spPr>
      </p:pic>
      <p:sp>
        <p:nvSpPr>
          <p:cNvPr id="6" name="文字方塊 5">
            <a:extLst>
              <a:ext uri="{FF2B5EF4-FFF2-40B4-BE49-F238E27FC236}">
                <a16:creationId xmlns:a16="http://schemas.microsoft.com/office/drawing/2014/main" id="{6DD87BFD-6BEB-4AE1-9E18-C9AA3A73AD55}"/>
              </a:ext>
            </a:extLst>
          </p:cNvPr>
          <p:cNvSpPr txBox="1"/>
          <p:nvPr/>
        </p:nvSpPr>
        <p:spPr>
          <a:xfrm flipH="1">
            <a:off x="1450225" y="5143052"/>
            <a:ext cx="3600000" cy="369332"/>
          </a:xfrm>
          <a:prstGeom prst="rect">
            <a:avLst/>
          </a:prstGeom>
          <a:noFill/>
        </p:spPr>
        <p:txBody>
          <a:bodyPr wrap="square" rtlCol="0">
            <a:spAutoFit/>
          </a:bodyPr>
          <a:lstStyle/>
          <a:p>
            <a:pPr algn="r"/>
            <a:r>
              <a:rPr lang="en-US" altLang="zh-TW" sz="1800" u="sng" dirty="0">
                <a:solidFill>
                  <a:srgbClr val="0000FF"/>
                </a:solidFill>
                <a:latin typeface="微軟正黑體" panose="020B0604030504040204" pitchFamily="34" charset="-120"/>
                <a:ea typeface="標楷體" panose="03000509000000000000" pitchFamily="65" charset="-120"/>
                <a:cs typeface="Times New Roman" panose="02020603050405020304" pitchFamily="18" charset="0"/>
                <a:hlinkClick r:id="rId4"/>
              </a:rPr>
              <a:t>https://youtu.be/W6cPuAZ5yTc</a:t>
            </a:r>
            <a:endParaRPr lang="zh-TW"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body" idx="1"/>
          </p:nvPr>
        </p:nvSpPr>
        <p:spPr>
          <a:xfrm>
            <a:off x="699246" y="1946500"/>
            <a:ext cx="9000000" cy="911000"/>
          </a:xfrm>
          <a:prstGeom prst="rect">
            <a:avLst/>
          </a:prstGeom>
        </p:spPr>
        <p:txBody>
          <a:bodyPr spcFirstLastPara="1" wrap="square" lIns="101583" tIns="101583" rIns="101583" bIns="101583" anchor="t" anchorCtr="0">
            <a:noAutofit/>
          </a:bodyPr>
          <a:lstStyle/>
          <a:p>
            <a:pPr algn="just" fontAlgn="base">
              <a:lnSpc>
                <a:spcPct val="120000"/>
              </a:lnSpc>
              <a:spcBef>
                <a:spcPts val="1200"/>
              </a:spcBef>
              <a:buFont typeface="Wingdings" panose="05000000000000000000" pitchFamily="2" charset="2"/>
              <a:buChar char="Ø"/>
            </a:pPr>
            <a:r>
              <a:rPr lang="zh-TW" altLang="zh-TW" sz="4000" i="0" dirty="0">
                <a:solidFill>
                  <a:srgbClr val="000000"/>
                </a:solidFill>
                <a:effectLst/>
                <a:ea typeface="微軟正黑體" panose="020B0604030504040204" pitchFamily="34" charset="-120"/>
                <a:cs typeface="Calibri" panose="020F0502020204030204" pitchFamily="34" charset="0"/>
              </a:rPr>
              <a:t>生活中</a:t>
            </a:r>
            <a:r>
              <a:rPr lang="zh-TW" altLang="zh-TW" sz="4000" b="1" i="0" dirty="0">
                <a:solidFill>
                  <a:srgbClr val="0091EA"/>
                </a:solidFill>
                <a:effectLst/>
                <a:ea typeface="微軟正黑體" panose="020B0604030504040204" pitchFamily="34" charset="-120"/>
                <a:cs typeface="Calibri" panose="020F0502020204030204" pitchFamily="34" charset="0"/>
              </a:rPr>
              <a:t>何處有塑膠</a:t>
            </a:r>
            <a:r>
              <a:rPr lang="zh-TW" altLang="zh-TW" sz="4000" i="0" dirty="0">
                <a:solidFill>
                  <a:srgbClr val="000000"/>
                </a:solidFill>
                <a:effectLst/>
                <a:ea typeface="微軟正黑體" panose="020B0604030504040204" pitchFamily="34" charset="-120"/>
                <a:cs typeface="Calibri" panose="020F0502020204030204" pitchFamily="34" charset="0"/>
              </a:rPr>
              <a:t>？</a:t>
            </a:r>
            <a:endParaRPr lang="en-US" altLang="zh-TW" sz="4000" i="0" dirty="0">
              <a:solidFill>
                <a:srgbClr val="000000"/>
              </a:solidFill>
              <a:effectLst/>
              <a:ea typeface="微軟正黑體" panose="020B0604030504040204" pitchFamily="34" charset="-120"/>
              <a:cs typeface="Calibri" panose="020F0502020204030204" pitchFamily="34" charset="0"/>
            </a:endParaRPr>
          </a:p>
          <a:p>
            <a:pPr algn="just" fontAlgn="base">
              <a:lnSpc>
                <a:spcPct val="120000"/>
              </a:lnSpc>
              <a:spcBef>
                <a:spcPts val="1200"/>
              </a:spcBef>
              <a:buFont typeface="Wingdings" panose="05000000000000000000" pitchFamily="2" charset="2"/>
              <a:buChar char="Ø"/>
            </a:pPr>
            <a:r>
              <a:rPr lang="zh-TW" altLang="zh-TW" sz="4000" i="0" dirty="0">
                <a:solidFill>
                  <a:srgbClr val="000000"/>
                </a:solidFill>
                <a:effectLst/>
                <a:ea typeface="微軟正黑體" panose="020B0604030504040204" pitchFamily="34" charset="-120"/>
                <a:cs typeface="Calibri" panose="020F0502020204030204" pitchFamily="34" charset="0"/>
              </a:rPr>
              <a:t>塑膠</a:t>
            </a:r>
            <a:r>
              <a:rPr lang="zh-TW" altLang="zh-TW" sz="4000" b="1" i="0" dirty="0">
                <a:solidFill>
                  <a:srgbClr val="0091EA"/>
                </a:solidFill>
                <a:effectLst/>
                <a:ea typeface="微軟正黑體" panose="020B0604030504040204" pitchFamily="34" charset="-120"/>
                <a:cs typeface="Calibri" panose="020F0502020204030204" pitchFamily="34" charset="0"/>
              </a:rPr>
              <a:t>如何變成塑膠微粒進入自然界</a:t>
            </a:r>
            <a:r>
              <a:rPr lang="zh-TW" altLang="zh-TW" i="0" dirty="0">
                <a:solidFill>
                  <a:srgbClr val="000000"/>
                </a:solidFill>
                <a:effectLst/>
                <a:ea typeface="微軟正黑體" panose="020B0604030504040204" pitchFamily="34" charset="-120"/>
                <a:cs typeface="BiauKai"/>
              </a:rPr>
              <a:t>？</a:t>
            </a:r>
            <a:endParaRPr lang="en-US" altLang="zh-TW" i="0" dirty="0">
              <a:solidFill>
                <a:srgbClr val="000000"/>
              </a:solidFill>
              <a:effectLst/>
              <a:ea typeface="微軟正黑體" panose="020B0604030504040204" pitchFamily="34" charset="-120"/>
              <a:cs typeface="BiauKai"/>
            </a:endParaRPr>
          </a:p>
          <a:p>
            <a:pPr marL="0" indent="0" algn="r" fontAlgn="base">
              <a:lnSpc>
                <a:spcPct val="120000"/>
              </a:lnSpc>
              <a:spcBef>
                <a:spcPts val="1200"/>
              </a:spcBef>
              <a:buNone/>
            </a:pPr>
            <a:r>
              <a:rPr lang="en-US" altLang="zh-TW" sz="3000" i="0" spc="-100" dirty="0">
                <a:solidFill>
                  <a:srgbClr val="000000"/>
                </a:solidFill>
                <a:latin typeface="Calibri" panose="020F0502020204030204" pitchFamily="34" charset="0"/>
                <a:ea typeface="微軟正黑體" panose="020B0604030504040204" pitchFamily="34" charset="-120"/>
                <a:cs typeface="Times New Roman" panose="02020603050405020304" pitchFamily="18" charset="0"/>
              </a:rPr>
              <a:t>(</a:t>
            </a:r>
            <a:r>
              <a:rPr lang="zh-TW" altLang="en-US" sz="3000" i="0" spc="-100" dirty="0">
                <a:solidFill>
                  <a:srgbClr val="000000"/>
                </a:solidFill>
                <a:latin typeface="Calibri" panose="020F0502020204030204" pitchFamily="34" charset="0"/>
                <a:ea typeface="微軟正黑體" panose="020B0604030504040204" pitchFamily="34" charset="-120"/>
                <a:cs typeface="Times New Roman" panose="02020603050405020304" pitchFamily="18" charset="0"/>
              </a:rPr>
              <a:t>小組討論、寫學習單，</a:t>
            </a:r>
            <a:r>
              <a:rPr lang="en-US" altLang="zh-TW" sz="3000" i="0" spc="-100" dirty="0">
                <a:solidFill>
                  <a:srgbClr val="000000"/>
                </a:solidFill>
                <a:latin typeface="Calibri" panose="020F0502020204030204" pitchFamily="34" charset="0"/>
                <a:ea typeface="微軟正黑體" panose="020B0604030504040204" pitchFamily="34" charset="-120"/>
                <a:cs typeface="Times New Roman" panose="02020603050405020304" pitchFamily="18" charset="0"/>
              </a:rPr>
              <a:t>5</a:t>
            </a:r>
            <a:r>
              <a:rPr lang="zh-TW" altLang="en-US" sz="3000" i="0" spc="-100" dirty="0">
                <a:solidFill>
                  <a:srgbClr val="000000"/>
                </a:solidFill>
                <a:latin typeface="Calibri" panose="020F0502020204030204" pitchFamily="34" charset="0"/>
                <a:ea typeface="微軟正黑體" panose="020B0604030504040204" pitchFamily="34" charset="-120"/>
                <a:cs typeface="Times New Roman" panose="02020603050405020304" pitchFamily="18" charset="0"/>
              </a:rPr>
              <a:t>分鐘後發表</a:t>
            </a:r>
            <a:r>
              <a:rPr lang="en-US" altLang="zh-TW" sz="3000" i="0" spc="-100" dirty="0">
                <a:solidFill>
                  <a:srgbClr val="000000"/>
                </a:solidFill>
                <a:latin typeface="Calibri" panose="020F0502020204030204" pitchFamily="34" charset="0"/>
                <a:ea typeface="微軟正黑體" panose="020B0604030504040204" pitchFamily="34" charset="-120"/>
                <a:cs typeface="Times New Roman" panose="02020603050405020304" pitchFamily="18" charset="0"/>
              </a:rPr>
              <a:t>)</a:t>
            </a:r>
            <a:endParaRPr lang="zh-TW" altLang="zh-TW" sz="3000" i="0" spc="-100" dirty="0">
              <a:latin typeface="Calibri" panose="020F0502020204030204" pitchFamily="34" charset="0"/>
              <a:ea typeface="標楷體" panose="03000509000000000000" pitchFamily="65" charset="-120"/>
              <a:cs typeface="Times New Roman" panose="02020603050405020304" pitchFamily="18" charset="0"/>
            </a:endParaRPr>
          </a:p>
          <a:p>
            <a:pPr algn="just" fontAlgn="base">
              <a:lnSpc>
                <a:spcPct val="120000"/>
              </a:lnSpc>
              <a:spcBef>
                <a:spcPts val="0"/>
              </a:spcBef>
              <a:buFont typeface="Wingdings" panose="05000000000000000000" pitchFamily="2" charset="2"/>
              <a:buChar char="Ø"/>
            </a:pPr>
            <a:endParaRPr lang="en-US" altLang="zh-TW" i="0" dirty="0">
              <a:solidFill>
                <a:srgbClr val="000000"/>
              </a:solidFill>
              <a:effectLst/>
              <a:ea typeface="微軟正黑體" panose="020B0604030504040204" pitchFamily="34" charset="-120"/>
              <a:cs typeface="BiauKai"/>
            </a:endParaRPr>
          </a:p>
          <a:p>
            <a:pPr algn="just" fontAlgn="base">
              <a:lnSpc>
                <a:spcPct val="120000"/>
              </a:lnSpc>
              <a:spcBef>
                <a:spcPts val="0"/>
              </a:spcBef>
              <a:buFont typeface="Wingdings" panose="05000000000000000000" pitchFamily="2" charset="2"/>
              <a:buChar char="Ø"/>
            </a:pPr>
            <a:endParaRPr lang="zh-TW" altLang="zh-TW" i="0" spc="-100" dirty="0">
              <a:effectLst/>
              <a:latin typeface="Calibri" panose="020F0502020204030204" pitchFamily="34" charset="0"/>
              <a:ea typeface="標楷體" panose="03000509000000000000" pitchFamily="65" charset="-120"/>
              <a:cs typeface="Times New Roman" panose="02020603050405020304" pitchFamily="18" charset="0"/>
            </a:endParaRPr>
          </a:p>
          <a:p>
            <a:pPr algn="just" fontAlgn="base">
              <a:buFont typeface="Wingdings" panose="05000000000000000000" pitchFamily="2" charset="2"/>
              <a:buChar char="Ø"/>
            </a:pPr>
            <a:endParaRPr lang="zh-TW" altLang="zh-TW" i="0" dirty="0">
              <a:effectLst/>
              <a:latin typeface="Calibri" panose="020F0502020204030204" pitchFamily="34" charset="0"/>
              <a:ea typeface="標楷體" panose="03000509000000000000" pitchFamily="65" charset="-120"/>
            </a:endParaRPr>
          </a:p>
        </p:txBody>
      </p:sp>
      <p:sp>
        <p:nvSpPr>
          <p:cNvPr id="105" name="Google Shape;105;p16"/>
          <p:cNvSpPr txBox="1">
            <a:spLocks noGrp="1"/>
          </p:cNvSpPr>
          <p:nvPr>
            <p:ph type="sldNum" idx="12"/>
          </p:nvPr>
        </p:nvSpPr>
        <p:spPr>
          <a:xfrm>
            <a:off x="-97" y="5295536"/>
            <a:ext cx="10160000" cy="437333"/>
          </a:xfrm>
          <a:prstGeom prst="rect">
            <a:avLst/>
          </a:prstGeom>
        </p:spPr>
        <p:txBody>
          <a:bodyPr spcFirstLastPara="1" wrap="square" lIns="101583" tIns="101583" rIns="101583" bIns="101583" anchor="t" anchorCtr="0">
            <a:noAutofit/>
          </a:bodyPr>
          <a:lstStyle/>
          <a:p>
            <a:fld id="{00000000-1234-1234-1234-123412341234}" type="slidenum">
              <a:rPr lang="en"/>
              <a:pPr/>
              <a:t>20</a:t>
            </a:fld>
            <a:endParaRPr/>
          </a:p>
        </p:txBody>
      </p:sp>
      <p:sp>
        <p:nvSpPr>
          <p:cNvPr id="4" name="橢圓 3">
            <a:extLst>
              <a:ext uri="{FF2B5EF4-FFF2-40B4-BE49-F238E27FC236}">
                <a16:creationId xmlns:a16="http://schemas.microsoft.com/office/drawing/2014/main" id="{ADBFC5C9-C504-4D87-B13C-A61635FD86D1}"/>
              </a:ext>
            </a:extLst>
          </p:cNvPr>
          <p:cNvSpPr/>
          <p:nvPr/>
        </p:nvSpPr>
        <p:spPr>
          <a:xfrm>
            <a:off x="4805081" y="1039907"/>
            <a:ext cx="576000" cy="57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0422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grpSp>
        <p:nvGrpSpPr>
          <p:cNvPr id="176" name="Google Shape;176;p24"/>
          <p:cNvGrpSpPr/>
          <p:nvPr/>
        </p:nvGrpSpPr>
        <p:grpSpPr>
          <a:xfrm>
            <a:off x="3709190" y="1298407"/>
            <a:ext cx="2741620" cy="3810318"/>
            <a:chOff x="-6729413" y="-17360900"/>
            <a:chExt cx="26138326" cy="48436250"/>
          </a:xfrm>
        </p:grpSpPr>
        <p:sp>
          <p:nvSpPr>
            <p:cNvPr id="177" name="Google Shape;177;p24"/>
            <p:cNvSpPr/>
            <p:nvPr/>
          </p:nvSpPr>
          <p:spPr>
            <a:xfrm>
              <a:off x="-6729413" y="-9364662"/>
              <a:ext cx="25398299" cy="2466900"/>
            </a:xfrm>
            <a:custGeom>
              <a:avLst/>
              <a:gdLst/>
              <a:ahLst/>
              <a:cxnLst/>
              <a:rect l="l" t="t" r="r" b="b"/>
              <a:pathLst>
                <a:path w="120000" h="120000" extrusionOk="0">
                  <a:moveTo>
                    <a:pt x="120000" y="119999"/>
                  </a:moveTo>
                  <a:lnTo>
                    <a:pt x="0" y="0"/>
                  </a:lnTo>
                  <a:lnTo>
                    <a:pt x="11145" y="119999"/>
                  </a:lnTo>
                  <a:lnTo>
                    <a:pt x="120000" y="119999"/>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latin typeface="Calibri"/>
                <a:ea typeface="Calibri"/>
                <a:cs typeface="Calibri"/>
                <a:sym typeface="Calibri"/>
              </a:endParaRPr>
            </a:p>
          </p:txBody>
        </p:sp>
        <p:sp>
          <p:nvSpPr>
            <p:cNvPr id="178" name="Google Shape;178;p24"/>
            <p:cNvSpPr/>
            <p:nvPr/>
          </p:nvSpPr>
          <p:spPr>
            <a:xfrm>
              <a:off x="3276600" y="-17360900"/>
              <a:ext cx="10882200" cy="8842500"/>
            </a:xfrm>
            <a:custGeom>
              <a:avLst/>
              <a:gdLst/>
              <a:ahLst/>
              <a:cxnLst/>
              <a:rect l="l" t="t" r="r" b="b"/>
              <a:pathLst>
                <a:path w="120000" h="120000" extrusionOk="0">
                  <a:moveTo>
                    <a:pt x="102547" y="0"/>
                  </a:moveTo>
                  <a:lnTo>
                    <a:pt x="0" y="120000"/>
                  </a:lnTo>
                  <a:lnTo>
                    <a:pt x="119999" y="109486"/>
                  </a:lnTo>
                  <a:lnTo>
                    <a:pt x="102547" y="0"/>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latin typeface="Calibri"/>
                <a:ea typeface="Calibri"/>
                <a:cs typeface="Calibri"/>
                <a:sym typeface="Calibri"/>
              </a:endParaRPr>
            </a:p>
          </p:txBody>
        </p:sp>
        <p:sp>
          <p:nvSpPr>
            <p:cNvPr id="179" name="Google Shape;179;p24"/>
            <p:cNvSpPr/>
            <p:nvPr/>
          </p:nvSpPr>
          <p:spPr>
            <a:xfrm>
              <a:off x="12576175" y="-17360900"/>
              <a:ext cx="6832500" cy="10463100"/>
            </a:xfrm>
            <a:custGeom>
              <a:avLst/>
              <a:gdLst/>
              <a:ahLst/>
              <a:cxnLst/>
              <a:rect l="l" t="t" r="r" b="b"/>
              <a:pathLst>
                <a:path w="120000" h="120000" extrusionOk="0">
                  <a:moveTo>
                    <a:pt x="0" y="0"/>
                  </a:moveTo>
                  <a:lnTo>
                    <a:pt x="120000" y="62193"/>
                  </a:lnTo>
                  <a:lnTo>
                    <a:pt x="107007" y="120000"/>
                  </a:lnTo>
                  <a:lnTo>
                    <a:pt x="27797" y="92526"/>
                  </a:lnTo>
                  <a:lnTo>
                    <a:pt x="0" y="0"/>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latin typeface="Calibri"/>
                <a:ea typeface="Calibri"/>
                <a:cs typeface="Calibri"/>
                <a:sym typeface="Calibri"/>
              </a:endParaRPr>
            </a:p>
          </p:txBody>
        </p:sp>
        <p:sp>
          <p:nvSpPr>
            <p:cNvPr id="180" name="Google Shape;180;p24"/>
            <p:cNvSpPr/>
            <p:nvPr/>
          </p:nvSpPr>
          <p:spPr>
            <a:xfrm>
              <a:off x="-6729413" y="-9364662"/>
              <a:ext cx="2358900" cy="2466900"/>
            </a:xfrm>
            <a:custGeom>
              <a:avLst/>
              <a:gdLst/>
              <a:ahLst/>
              <a:cxnLst/>
              <a:rect l="l" t="t" r="r" b="b"/>
              <a:pathLst>
                <a:path w="120000" h="120000" extrusionOk="0">
                  <a:moveTo>
                    <a:pt x="0" y="0"/>
                  </a:moveTo>
                  <a:lnTo>
                    <a:pt x="119999" y="119999"/>
                  </a:lnTo>
                  <a:lnTo>
                    <a:pt x="21561" y="119999"/>
                  </a:lnTo>
                  <a:lnTo>
                    <a:pt x="0" y="0"/>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latin typeface="Calibri"/>
                <a:ea typeface="Calibri"/>
                <a:cs typeface="Calibri"/>
                <a:sym typeface="Calibri"/>
              </a:endParaRPr>
            </a:p>
          </p:txBody>
        </p:sp>
        <p:sp>
          <p:nvSpPr>
            <p:cNvPr id="181" name="Google Shape;181;p24"/>
            <p:cNvSpPr/>
            <p:nvPr/>
          </p:nvSpPr>
          <p:spPr>
            <a:xfrm>
              <a:off x="-6729413" y="-9364662"/>
              <a:ext cx="10005900" cy="2466900"/>
            </a:xfrm>
            <a:custGeom>
              <a:avLst/>
              <a:gdLst/>
              <a:ahLst/>
              <a:cxnLst/>
              <a:rect l="l" t="t" r="r" b="b"/>
              <a:pathLst>
                <a:path w="120000" h="120000" extrusionOk="0">
                  <a:moveTo>
                    <a:pt x="120000" y="41158"/>
                  </a:moveTo>
                  <a:lnTo>
                    <a:pt x="116173" y="119999"/>
                  </a:lnTo>
                  <a:lnTo>
                    <a:pt x="28291" y="119999"/>
                  </a:lnTo>
                  <a:lnTo>
                    <a:pt x="0" y="0"/>
                  </a:lnTo>
                  <a:lnTo>
                    <a:pt x="120000" y="41158"/>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latin typeface="Calibri"/>
                <a:ea typeface="Calibri"/>
                <a:cs typeface="Calibri"/>
                <a:sym typeface="Calibri"/>
              </a:endParaRPr>
            </a:p>
          </p:txBody>
        </p:sp>
        <p:sp>
          <p:nvSpPr>
            <p:cNvPr id="182" name="Google Shape;182;p24"/>
            <p:cNvSpPr/>
            <p:nvPr/>
          </p:nvSpPr>
          <p:spPr>
            <a:xfrm>
              <a:off x="-6729413" y="-17360900"/>
              <a:ext cx="19305601" cy="8842500"/>
            </a:xfrm>
            <a:custGeom>
              <a:avLst/>
              <a:gdLst/>
              <a:ahLst/>
              <a:cxnLst/>
              <a:rect l="l" t="t" r="r" b="b"/>
              <a:pathLst>
                <a:path w="120000" h="120000" extrusionOk="0">
                  <a:moveTo>
                    <a:pt x="120000" y="0"/>
                  </a:moveTo>
                  <a:lnTo>
                    <a:pt x="62195" y="120000"/>
                  </a:lnTo>
                  <a:lnTo>
                    <a:pt x="0" y="108517"/>
                  </a:lnTo>
                  <a:lnTo>
                    <a:pt x="60656" y="80315"/>
                  </a:lnTo>
                  <a:lnTo>
                    <a:pt x="120000" y="0"/>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latin typeface="Calibri"/>
                <a:ea typeface="Calibri"/>
                <a:cs typeface="Calibri"/>
                <a:sym typeface="Calibri"/>
              </a:endParaRPr>
            </a:p>
          </p:txBody>
        </p:sp>
        <p:sp>
          <p:nvSpPr>
            <p:cNvPr id="183" name="Google Shape;183;p24"/>
            <p:cNvSpPr/>
            <p:nvPr/>
          </p:nvSpPr>
          <p:spPr>
            <a:xfrm>
              <a:off x="12752387" y="-9293225"/>
              <a:ext cx="5916600" cy="2395500"/>
            </a:xfrm>
            <a:custGeom>
              <a:avLst/>
              <a:gdLst/>
              <a:ahLst/>
              <a:cxnLst/>
              <a:rect l="l" t="t" r="r" b="b"/>
              <a:pathLst>
                <a:path w="120000" h="120000" extrusionOk="0">
                  <a:moveTo>
                    <a:pt x="28526" y="0"/>
                  </a:moveTo>
                  <a:lnTo>
                    <a:pt x="120000" y="120000"/>
                  </a:lnTo>
                  <a:lnTo>
                    <a:pt x="0" y="120000"/>
                  </a:lnTo>
                  <a:lnTo>
                    <a:pt x="28526" y="0"/>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latin typeface="Calibri"/>
                <a:ea typeface="Calibri"/>
                <a:cs typeface="Calibri"/>
                <a:sym typeface="Calibri"/>
              </a:endParaRPr>
            </a:p>
          </p:txBody>
        </p:sp>
        <p:sp>
          <p:nvSpPr>
            <p:cNvPr id="184" name="Google Shape;184;p24"/>
            <p:cNvSpPr/>
            <p:nvPr/>
          </p:nvSpPr>
          <p:spPr>
            <a:xfrm>
              <a:off x="3276600" y="-8518525"/>
              <a:ext cx="4192500" cy="1620900"/>
            </a:xfrm>
            <a:custGeom>
              <a:avLst/>
              <a:gdLst/>
              <a:ahLst/>
              <a:cxnLst/>
              <a:rect l="l" t="t" r="r" b="b"/>
              <a:pathLst>
                <a:path w="120000" h="120000" extrusionOk="0">
                  <a:moveTo>
                    <a:pt x="16084" y="120000"/>
                  </a:moveTo>
                  <a:lnTo>
                    <a:pt x="0" y="0"/>
                  </a:lnTo>
                  <a:lnTo>
                    <a:pt x="120000" y="120000"/>
                  </a:lnTo>
                  <a:lnTo>
                    <a:pt x="16084" y="120000"/>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latin typeface="Calibri"/>
                <a:ea typeface="Calibri"/>
                <a:cs typeface="Calibri"/>
                <a:sym typeface="Calibri"/>
              </a:endParaRPr>
            </a:p>
          </p:txBody>
        </p:sp>
        <p:sp>
          <p:nvSpPr>
            <p:cNvPr id="185" name="Google Shape;185;p24"/>
            <p:cNvSpPr/>
            <p:nvPr/>
          </p:nvSpPr>
          <p:spPr>
            <a:xfrm>
              <a:off x="-6729413" y="-9364662"/>
              <a:ext cx="2358900" cy="2466900"/>
            </a:xfrm>
            <a:custGeom>
              <a:avLst/>
              <a:gdLst/>
              <a:ahLst/>
              <a:cxnLst/>
              <a:rect l="l" t="t" r="r" b="b"/>
              <a:pathLst>
                <a:path w="120000" h="120000" extrusionOk="0">
                  <a:moveTo>
                    <a:pt x="0" y="0"/>
                  </a:moveTo>
                  <a:lnTo>
                    <a:pt x="119999" y="119999"/>
                  </a:lnTo>
                  <a:lnTo>
                    <a:pt x="21561" y="119999"/>
                  </a:lnTo>
                  <a:lnTo>
                    <a:pt x="0" y="0"/>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latin typeface="Calibri"/>
                <a:ea typeface="Calibri"/>
                <a:cs typeface="Calibri"/>
                <a:sym typeface="Calibri"/>
              </a:endParaRPr>
            </a:p>
          </p:txBody>
        </p:sp>
        <p:sp>
          <p:nvSpPr>
            <p:cNvPr id="186" name="Google Shape;186;p24"/>
            <p:cNvSpPr/>
            <p:nvPr/>
          </p:nvSpPr>
          <p:spPr>
            <a:xfrm>
              <a:off x="-6729413" y="-11442700"/>
              <a:ext cx="10005900" cy="2924100"/>
            </a:xfrm>
            <a:custGeom>
              <a:avLst/>
              <a:gdLst/>
              <a:ahLst/>
              <a:cxnLst/>
              <a:rect l="l" t="t" r="r" b="b"/>
              <a:pathLst>
                <a:path w="120000" h="120000" extrusionOk="0">
                  <a:moveTo>
                    <a:pt x="117029" y="0"/>
                  </a:moveTo>
                  <a:lnTo>
                    <a:pt x="120000" y="120000"/>
                  </a:lnTo>
                  <a:lnTo>
                    <a:pt x="0" y="85276"/>
                  </a:lnTo>
                  <a:lnTo>
                    <a:pt x="117029" y="0"/>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latin typeface="Calibri"/>
                <a:ea typeface="Calibri"/>
                <a:cs typeface="Calibri"/>
                <a:sym typeface="Calibri"/>
              </a:endParaRPr>
            </a:p>
          </p:txBody>
        </p:sp>
        <p:sp>
          <p:nvSpPr>
            <p:cNvPr id="187" name="Google Shape;187;p24"/>
            <p:cNvSpPr/>
            <p:nvPr/>
          </p:nvSpPr>
          <p:spPr>
            <a:xfrm>
              <a:off x="14158913" y="-11938000"/>
              <a:ext cx="5250000" cy="5040300"/>
            </a:xfrm>
            <a:custGeom>
              <a:avLst/>
              <a:gdLst/>
              <a:ahLst/>
              <a:cxnLst/>
              <a:rect l="l" t="t" r="r" b="b"/>
              <a:pathLst>
                <a:path w="120000" h="120000" extrusionOk="0">
                  <a:moveTo>
                    <a:pt x="120000" y="0"/>
                  </a:moveTo>
                  <a:lnTo>
                    <a:pt x="0" y="62966"/>
                  </a:lnTo>
                  <a:lnTo>
                    <a:pt x="103090" y="119999"/>
                  </a:lnTo>
                  <a:lnTo>
                    <a:pt x="120000" y="0"/>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latin typeface="Calibri"/>
                <a:ea typeface="Calibri"/>
                <a:cs typeface="Calibri"/>
                <a:sym typeface="Calibri"/>
              </a:endParaRPr>
            </a:p>
          </p:txBody>
        </p:sp>
        <p:sp>
          <p:nvSpPr>
            <p:cNvPr id="188" name="Google Shape;188;p24"/>
            <p:cNvSpPr/>
            <p:nvPr/>
          </p:nvSpPr>
          <p:spPr>
            <a:xfrm>
              <a:off x="2957512" y="-8518525"/>
              <a:ext cx="881100" cy="1620900"/>
            </a:xfrm>
            <a:custGeom>
              <a:avLst/>
              <a:gdLst/>
              <a:ahLst/>
              <a:cxnLst/>
              <a:rect l="l" t="t" r="r" b="b"/>
              <a:pathLst>
                <a:path w="120000" h="120000" extrusionOk="0">
                  <a:moveTo>
                    <a:pt x="120000" y="120000"/>
                  </a:moveTo>
                  <a:lnTo>
                    <a:pt x="43459" y="0"/>
                  </a:lnTo>
                  <a:lnTo>
                    <a:pt x="0" y="120000"/>
                  </a:lnTo>
                  <a:lnTo>
                    <a:pt x="120000" y="120000"/>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latin typeface="Calibri"/>
                <a:ea typeface="Calibri"/>
                <a:cs typeface="Calibri"/>
                <a:sym typeface="Calibri"/>
              </a:endParaRPr>
            </a:p>
          </p:txBody>
        </p:sp>
        <p:sp>
          <p:nvSpPr>
            <p:cNvPr id="189" name="Google Shape;189;p24"/>
            <p:cNvSpPr/>
            <p:nvPr/>
          </p:nvSpPr>
          <p:spPr>
            <a:xfrm>
              <a:off x="11728450" y="-6897687"/>
              <a:ext cx="6940500" cy="15641700"/>
            </a:xfrm>
            <a:custGeom>
              <a:avLst/>
              <a:gdLst/>
              <a:ahLst/>
              <a:cxnLst/>
              <a:rect l="l" t="t" r="r" b="b"/>
              <a:pathLst>
                <a:path w="120000" h="120000" extrusionOk="0">
                  <a:moveTo>
                    <a:pt x="120000" y="0"/>
                  </a:moveTo>
                  <a:lnTo>
                    <a:pt x="118188" y="67289"/>
                  </a:lnTo>
                  <a:lnTo>
                    <a:pt x="0" y="120000"/>
                  </a:lnTo>
                  <a:lnTo>
                    <a:pt x="0" y="12970"/>
                  </a:lnTo>
                  <a:lnTo>
                    <a:pt x="120000" y="0"/>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solidFill>
                  <a:srgbClr val="FFFFFF"/>
                </a:solidFill>
                <a:latin typeface="Calibri"/>
                <a:ea typeface="Calibri"/>
                <a:cs typeface="Calibri"/>
                <a:sym typeface="Calibri"/>
              </a:endParaRPr>
            </a:p>
          </p:txBody>
        </p:sp>
        <p:sp>
          <p:nvSpPr>
            <p:cNvPr id="190" name="Google Shape;190;p24"/>
            <p:cNvSpPr/>
            <p:nvPr/>
          </p:nvSpPr>
          <p:spPr>
            <a:xfrm>
              <a:off x="-4899025" y="-698500"/>
              <a:ext cx="6378600" cy="17613300"/>
            </a:xfrm>
            <a:custGeom>
              <a:avLst/>
              <a:gdLst/>
              <a:ahLst/>
              <a:cxnLst/>
              <a:rect l="l" t="t" r="r" b="b"/>
              <a:pathLst>
                <a:path w="120000" h="120000" extrusionOk="0">
                  <a:moveTo>
                    <a:pt x="120000" y="0"/>
                  </a:moveTo>
                  <a:lnTo>
                    <a:pt x="68929" y="119999"/>
                  </a:lnTo>
                  <a:lnTo>
                    <a:pt x="0" y="17748"/>
                  </a:lnTo>
                  <a:lnTo>
                    <a:pt x="120000" y="0"/>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solidFill>
                  <a:srgbClr val="FFFFFF"/>
                </a:solidFill>
                <a:latin typeface="Calibri"/>
                <a:ea typeface="Calibri"/>
                <a:cs typeface="Calibri"/>
                <a:sym typeface="Calibri"/>
              </a:endParaRPr>
            </a:p>
          </p:txBody>
        </p:sp>
        <p:sp>
          <p:nvSpPr>
            <p:cNvPr id="191" name="Google Shape;191;p24"/>
            <p:cNvSpPr/>
            <p:nvPr/>
          </p:nvSpPr>
          <p:spPr>
            <a:xfrm>
              <a:off x="-4370388" y="-6897687"/>
              <a:ext cx="7327800" cy="6199200"/>
            </a:xfrm>
            <a:custGeom>
              <a:avLst/>
              <a:gdLst/>
              <a:ahLst/>
              <a:cxnLst/>
              <a:rect l="l" t="t" r="r" b="b"/>
              <a:pathLst>
                <a:path w="120000" h="120000" extrusionOk="0">
                  <a:moveTo>
                    <a:pt x="120000" y="0"/>
                  </a:moveTo>
                  <a:lnTo>
                    <a:pt x="95797" y="120000"/>
                  </a:lnTo>
                  <a:lnTo>
                    <a:pt x="0" y="0"/>
                  </a:lnTo>
                  <a:lnTo>
                    <a:pt x="120000" y="0"/>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solidFill>
                  <a:srgbClr val="FFFFFF"/>
                </a:solidFill>
                <a:latin typeface="Calibri"/>
                <a:ea typeface="Calibri"/>
                <a:cs typeface="Calibri"/>
                <a:sym typeface="Calibri"/>
              </a:endParaRPr>
            </a:p>
          </p:txBody>
        </p:sp>
        <p:sp>
          <p:nvSpPr>
            <p:cNvPr id="192" name="Google Shape;192;p24"/>
            <p:cNvSpPr/>
            <p:nvPr/>
          </p:nvSpPr>
          <p:spPr>
            <a:xfrm>
              <a:off x="9578975" y="8743950"/>
              <a:ext cx="4263900" cy="22331400"/>
            </a:xfrm>
            <a:custGeom>
              <a:avLst/>
              <a:gdLst/>
              <a:ahLst/>
              <a:cxnLst/>
              <a:rect l="l" t="t" r="r" b="b"/>
              <a:pathLst>
                <a:path w="120000" h="120000" extrusionOk="0">
                  <a:moveTo>
                    <a:pt x="60491" y="0"/>
                  </a:moveTo>
                  <a:lnTo>
                    <a:pt x="120000" y="33491"/>
                  </a:lnTo>
                  <a:lnTo>
                    <a:pt x="0" y="119999"/>
                  </a:lnTo>
                  <a:lnTo>
                    <a:pt x="60491" y="0"/>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solidFill>
                  <a:srgbClr val="FFFFFF"/>
                </a:solidFill>
                <a:latin typeface="Calibri"/>
                <a:ea typeface="Calibri"/>
                <a:cs typeface="Calibri"/>
                <a:sym typeface="Calibri"/>
              </a:endParaRPr>
            </a:p>
          </p:txBody>
        </p:sp>
        <p:sp>
          <p:nvSpPr>
            <p:cNvPr id="193" name="Google Shape;193;p24"/>
            <p:cNvSpPr/>
            <p:nvPr/>
          </p:nvSpPr>
          <p:spPr>
            <a:xfrm>
              <a:off x="11728450" y="-6897687"/>
              <a:ext cx="6940500" cy="1690800"/>
            </a:xfrm>
            <a:custGeom>
              <a:avLst/>
              <a:gdLst/>
              <a:ahLst/>
              <a:cxnLst/>
              <a:rect l="l" t="t" r="r" b="b"/>
              <a:pathLst>
                <a:path w="120000" h="120000" extrusionOk="0">
                  <a:moveTo>
                    <a:pt x="120000" y="0"/>
                  </a:moveTo>
                  <a:lnTo>
                    <a:pt x="0" y="120000"/>
                  </a:lnTo>
                  <a:lnTo>
                    <a:pt x="17703" y="0"/>
                  </a:lnTo>
                  <a:lnTo>
                    <a:pt x="120000" y="0"/>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solidFill>
                  <a:srgbClr val="FFFFFF"/>
                </a:solidFill>
                <a:latin typeface="Calibri"/>
                <a:ea typeface="Calibri"/>
                <a:cs typeface="Calibri"/>
                <a:sym typeface="Calibri"/>
              </a:endParaRPr>
            </a:p>
          </p:txBody>
        </p:sp>
        <p:sp>
          <p:nvSpPr>
            <p:cNvPr id="194" name="Google Shape;194;p24"/>
            <p:cNvSpPr/>
            <p:nvPr/>
          </p:nvSpPr>
          <p:spPr>
            <a:xfrm>
              <a:off x="3838575" y="-6897687"/>
              <a:ext cx="7890000" cy="9791700"/>
            </a:xfrm>
            <a:custGeom>
              <a:avLst/>
              <a:gdLst/>
              <a:ahLst/>
              <a:cxnLst/>
              <a:rect l="l" t="t" r="r" b="b"/>
              <a:pathLst>
                <a:path w="120000" h="120000" extrusionOk="0">
                  <a:moveTo>
                    <a:pt x="48193" y="119999"/>
                  </a:moveTo>
                  <a:lnTo>
                    <a:pt x="0" y="0"/>
                  </a:lnTo>
                  <a:lnTo>
                    <a:pt x="55219" y="0"/>
                  </a:lnTo>
                  <a:lnTo>
                    <a:pt x="119999" y="20719"/>
                  </a:lnTo>
                  <a:lnTo>
                    <a:pt x="48193" y="119999"/>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solidFill>
                  <a:srgbClr val="FFFFFF"/>
                </a:solidFill>
                <a:latin typeface="Calibri"/>
                <a:ea typeface="Calibri"/>
                <a:cs typeface="Calibri"/>
                <a:sym typeface="Calibri"/>
              </a:endParaRPr>
            </a:p>
          </p:txBody>
        </p:sp>
        <p:sp>
          <p:nvSpPr>
            <p:cNvPr id="195" name="Google Shape;195;p24"/>
            <p:cNvSpPr/>
            <p:nvPr/>
          </p:nvSpPr>
          <p:spPr>
            <a:xfrm>
              <a:off x="-1235075" y="-698500"/>
              <a:ext cx="8242200" cy="17613300"/>
            </a:xfrm>
            <a:custGeom>
              <a:avLst/>
              <a:gdLst/>
              <a:ahLst/>
              <a:cxnLst/>
              <a:rect l="l" t="t" r="r" b="b"/>
              <a:pathLst>
                <a:path w="120000" h="120000" extrusionOk="0">
                  <a:moveTo>
                    <a:pt x="120000" y="24475"/>
                  </a:moveTo>
                  <a:lnTo>
                    <a:pt x="39522" y="0"/>
                  </a:lnTo>
                  <a:lnTo>
                    <a:pt x="0" y="119999"/>
                  </a:lnTo>
                  <a:lnTo>
                    <a:pt x="120000" y="24475"/>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solidFill>
                  <a:srgbClr val="FFFFFF"/>
                </a:solidFill>
                <a:latin typeface="Calibri"/>
                <a:ea typeface="Calibri"/>
                <a:cs typeface="Calibri"/>
                <a:sym typeface="Calibri"/>
              </a:endParaRPr>
            </a:p>
          </p:txBody>
        </p:sp>
        <p:sp>
          <p:nvSpPr>
            <p:cNvPr id="196" name="Google Shape;196;p24"/>
            <p:cNvSpPr/>
            <p:nvPr/>
          </p:nvSpPr>
          <p:spPr>
            <a:xfrm>
              <a:off x="-1235075" y="-5207000"/>
              <a:ext cx="12963600" cy="22121700"/>
            </a:xfrm>
            <a:custGeom>
              <a:avLst/>
              <a:gdLst/>
              <a:ahLst/>
              <a:cxnLst/>
              <a:rect l="l" t="t" r="r" b="b"/>
              <a:pathLst>
                <a:path w="120000" h="120000" extrusionOk="0">
                  <a:moveTo>
                    <a:pt x="120000" y="0"/>
                  </a:moveTo>
                  <a:lnTo>
                    <a:pt x="0" y="120000"/>
                  </a:lnTo>
                  <a:lnTo>
                    <a:pt x="120000" y="75677"/>
                  </a:lnTo>
                  <a:lnTo>
                    <a:pt x="120000" y="0"/>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solidFill>
                  <a:srgbClr val="FFFFFF"/>
                </a:solidFill>
                <a:latin typeface="Calibri"/>
                <a:ea typeface="Calibri"/>
                <a:cs typeface="Calibri"/>
                <a:sym typeface="Calibri"/>
              </a:endParaRPr>
            </a:p>
          </p:txBody>
        </p:sp>
        <p:sp>
          <p:nvSpPr>
            <p:cNvPr id="197" name="Google Shape;197;p24"/>
            <p:cNvSpPr/>
            <p:nvPr/>
          </p:nvSpPr>
          <p:spPr>
            <a:xfrm>
              <a:off x="-6305550" y="-6897687"/>
              <a:ext cx="7785000" cy="8804400"/>
            </a:xfrm>
            <a:custGeom>
              <a:avLst/>
              <a:gdLst/>
              <a:ahLst/>
              <a:cxnLst/>
              <a:rect l="l" t="t" r="r" b="b"/>
              <a:pathLst>
                <a:path w="120000" h="120000" extrusionOk="0">
                  <a:moveTo>
                    <a:pt x="29828" y="0"/>
                  </a:moveTo>
                  <a:lnTo>
                    <a:pt x="120000" y="84493"/>
                  </a:lnTo>
                  <a:lnTo>
                    <a:pt x="21680" y="120000"/>
                  </a:lnTo>
                  <a:lnTo>
                    <a:pt x="0" y="0"/>
                  </a:lnTo>
                  <a:lnTo>
                    <a:pt x="29828" y="0"/>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solidFill>
                  <a:srgbClr val="FFFFFF"/>
                </a:solidFill>
                <a:latin typeface="Calibri"/>
                <a:ea typeface="Calibri"/>
                <a:cs typeface="Calibri"/>
                <a:sym typeface="Calibri"/>
              </a:endParaRPr>
            </a:p>
          </p:txBody>
        </p:sp>
        <p:sp>
          <p:nvSpPr>
            <p:cNvPr id="198" name="Google Shape;198;p24"/>
            <p:cNvSpPr/>
            <p:nvPr/>
          </p:nvSpPr>
          <p:spPr>
            <a:xfrm>
              <a:off x="11728450" y="-6897687"/>
              <a:ext cx="6940500" cy="8770800"/>
            </a:xfrm>
            <a:custGeom>
              <a:avLst/>
              <a:gdLst/>
              <a:ahLst/>
              <a:cxnLst/>
              <a:rect l="l" t="t" r="r" b="b"/>
              <a:pathLst>
                <a:path w="120000" h="120000" extrusionOk="0">
                  <a:moveTo>
                    <a:pt x="120000" y="0"/>
                  </a:moveTo>
                  <a:lnTo>
                    <a:pt x="0" y="23131"/>
                  </a:lnTo>
                  <a:lnTo>
                    <a:pt x="118188" y="120000"/>
                  </a:lnTo>
                  <a:lnTo>
                    <a:pt x="120000" y="0"/>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solidFill>
                  <a:srgbClr val="FFFFFF"/>
                </a:solidFill>
                <a:latin typeface="Calibri"/>
                <a:ea typeface="Calibri"/>
                <a:cs typeface="Calibri"/>
                <a:sym typeface="Calibri"/>
              </a:endParaRPr>
            </a:p>
          </p:txBody>
        </p:sp>
        <p:sp>
          <p:nvSpPr>
            <p:cNvPr id="199" name="Google Shape;199;p24"/>
            <p:cNvSpPr/>
            <p:nvPr/>
          </p:nvSpPr>
          <p:spPr>
            <a:xfrm>
              <a:off x="1479550" y="-6897687"/>
              <a:ext cx="5527800" cy="9791700"/>
            </a:xfrm>
            <a:custGeom>
              <a:avLst/>
              <a:gdLst/>
              <a:ahLst/>
              <a:cxnLst/>
              <a:rect l="l" t="t" r="r" b="b"/>
              <a:pathLst>
                <a:path w="120000" h="120000" extrusionOk="0">
                  <a:moveTo>
                    <a:pt x="0" y="75972"/>
                  </a:moveTo>
                  <a:lnTo>
                    <a:pt x="119999" y="119999"/>
                  </a:lnTo>
                  <a:lnTo>
                    <a:pt x="51211" y="0"/>
                  </a:lnTo>
                  <a:lnTo>
                    <a:pt x="32085" y="0"/>
                  </a:lnTo>
                  <a:lnTo>
                    <a:pt x="0" y="75972"/>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solidFill>
                  <a:srgbClr val="FFFFFF"/>
                </a:solidFill>
                <a:latin typeface="Calibri"/>
                <a:ea typeface="Calibri"/>
                <a:cs typeface="Calibri"/>
                <a:sym typeface="Calibri"/>
              </a:endParaRPr>
            </a:p>
          </p:txBody>
        </p:sp>
        <p:sp>
          <p:nvSpPr>
            <p:cNvPr id="200" name="Google Shape;200;p24"/>
            <p:cNvSpPr/>
            <p:nvPr/>
          </p:nvSpPr>
          <p:spPr>
            <a:xfrm>
              <a:off x="-1373188" y="8743950"/>
              <a:ext cx="13101600" cy="13630199"/>
            </a:xfrm>
            <a:custGeom>
              <a:avLst/>
              <a:gdLst/>
              <a:ahLst/>
              <a:cxnLst/>
              <a:rect l="l" t="t" r="r" b="b"/>
              <a:pathLst>
                <a:path w="120000" h="120000" extrusionOk="0">
                  <a:moveTo>
                    <a:pt x="0" y="71642"/>
                  </a:moveTo>
                  <a:lnTo>
                    <a:pt x="120000" y="0"/>
                  </a:lnTo>
                  <a:lnTo>
                    <a:pt x="40000" y="120000"/>
                  </a:lnTo>
                  <a:lnTo>
                    <a:pt x="0" y="71642"/>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solidFill>
                  <a:srgbClr val="FFFFFF"/>
                </a:solidFill>
                <a:latin typeface="Calibri"/>
                <a:ea typeface="Calibri"/>
                <a:cs typeface="Calibri"/>
                <a:sym typeface="Calibri"/>
              </a:endParaRPr>
            </a:p>
          </p:txBody>
        </p:sp>
        <p:sp>
          <p:nvSpPr>
            <p:cNvPr id="201" name="Google Shape;201;p24"/>
            <p:cNvSpPr/>
            <p:nvPr/>
          </p:nvSpPr>
          <p:spPr>
            <a:xfrm>
              <a:off x="2994025" y="8743950"/>
              <a:ext cx="8734500" cy="22331400"/>
            </a:xfrm>
            <a:custGeom>
              <a:avLst/>
              <a:gdLst/>
              <a:ahLst/>
              <a:cxnLst/>
              <a:rect l="l" t="t" r="r" b="b"/>
              <a:pathLst>
                <a:path w="120000" h="120000" extrusionOk="0">
                  <a:moveTo>
                    <a:pt x="0" y="73243"/>
                  </a:moveTo>
                  <a:lnTo>
                    <a:pt x="90468" y="119999"/>
                  </a:lnTo>
                  <a:lnTo>
                    <a:pt x="120000" y="0"/>
                  </a:lnTo>
                  <a:lnTo>
                    <a:pt x="0" y="73243"/>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solidFill>
                  <a:srgbClr val="FFFFFF"/>
                </a:solidFill>
                <a:latin typeface="Calibri"/>
                <a:ea typeface="Calibri"/>
                <a:cs typeface="Calibri"/>
                <a:sym typeface="Calibri"/>
              </a:endParaRPr>
            </a:p>
          </p:txBody>
        </p:sp>
        <p:sp>
          <p:nvSpPr>
            <p:cNvPr id="202" name="Google Shape;202;p24"/>
            <p:cNvSpPr/>
            <p:nvPr/>
          </p:nvSpPr>
          <p:spPr>
            <a:xfrm>
              <a:off x="11728450" y="1873250"/>
              <a:ext cx="6835800" cy="13103100"/>
            </a:xfrm>
            <a:custGeom>
              <a:avLst/>
              <a:gdLst/>
              <a:ahLst/>
              <a:cxnLst/>
              <a:rect l="l" t="t" r="r" b="b"/>
              <a:pathLst>
                <a:path w="120000" h="120000" extrusionOk="0">
                  <a:moveTo>
                    <a:pt x="120000" y="0"/>
                  </a:moveTo>
                  <a:lnTo>
                    <a:pt x="37120" y="120000"/>
                  </a:lnTo>
                  <a:lnTo>
                    <a:pt x="0" y="62922"/>
                  </a:lnTo>
                  <a:lnTo>
                    <a:pt x="120000" y="0"/>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solidFill>
                  <a:srgbClr val="FFFFFF"/>
                </a:solidFill>
                <a:latin typeface="Calibri"/>
                <a:ea typeface="Calibri"/>
                <a:cs typeface="Calibri"/>
                <a:sym typeface="Calibri"/>
              </a:endParaRPr>
            </a:p>
          </p:txBody>
        </p:sp>
        <p:sp>
          <p:nvSpPr>
            <p:cNvPr id="203" name="Google Shape;203;p24"/>
            <p:cNvSpPr/>
            <p:nvPr/>
          </p:nvSpPr>
          <p:spPr>
            <a:xfrm>
              <a:off x="3276600" y="-9293225"/>
              <a:ext cx="10882200" cy="2395500"/>
            </a:xfrm>
            <a:custGeom>
              <a:avLst/>
              <a:gdLst/>
              <a:ahLst/>
              <a:cxnLst/>
              <a:rect l="l" t="t" r="r" b="b"/>
              <a:pathLst>
                <a:path w="120000" h="120000" extrusionOk="0">
                  <a:moveTo>
                    <a:pt x="0" y="38807"/>
                  </a:moveTo>
                  <a:lnTo>
                    <a:pt x="119999" y="0"/>
                  </a:lnTo>
                  <a:lnTo>
                    <a:pt x="104490" y="120000"/>
                  </a:lnTo>
                  <a:lnTo>
                    <a:pt x="46231" y="120000"/>
                  </a:lnTo>
                  <a:lnTo>
                    <a:pt x="0" y="38807"/>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latin typeface="Calibri"/>
                <a:ea typeface="Calibri"/>
                <a:cs typeface="Calibri"/>
                <a:sym typeface="Calibri"/>
              </a:endParaRPr>
            </a:p>
          </p:txBody>
        </p:sp>
        <p:sp>
          <p:nvSpPr>
            <p:cNvPr id="204" name="Google Shape;204;p24"/>
            <p:cNvSpPr/>
            <p:nvPr/>
          </p:nvSpPr>
          <p:spPr>
            <a:xfrm>
              <a:off x="7469187" y="-6897687"/>
              <a:ext cx="5283300" cy="1690800"/>
            </a:xfrm>
            <a:custGeom>
              <a:avLst/>
              <a:gdLst/>
              <a:ahLst/>
              <a:cxnLst/>
              <a:rect l="l" t="t" r="r" b="b"/>
              <a:pathLst>
                <a:path w="120000" h="120000" extrusionOk="0">
                  <a:moveTo>
                    <a:pt x="96742" y="120000"/>
                  </a:moveTo>
                  <a:lnTo>
                    <a:pt x="120000" y="0"/>
                  </a:lnTo>
                  <a:lnTo>
                    <a:pt x="0" y="0"/>
                  </a:lnTo>
                  <a:lnTo>
                    <a:pt x="96742" y="120000"/>
                  </a:lnTo>
                  <a:close/>
                </a:path>
              </a:pathLst>
            </a:custGeom>
            <a:gradFill>
              <a:gsLst>
                <a:gs pos="0">
                  <a:srgbClr val="FFFFFF"/>
                </a:gs>
                <a:gs pos="100000">
                  <a:schemeClr val="accent6"/>
                </a:gs>
              </a:gsLst>
              <a:lin ang="5400012" scaled="0"/>
            </a:gradFill>
            <a:ln w="9525" cap="flat" cmpd="sng">
              <a:solidFill>
                <a:schemeClr val="lt1"/>
              </a:solidFill>
              <a:prstDash val="solid"/>
              <a:round/>
              <a:headEnd type="none" w="sm" len="sm"/>
              <a:tailEnd type="none" w="sm" len="sm"/>
            </a:ln>
          </p:spPr>
          <p:txBody>
            <a:bodyPr spcFirstLastPara="1" wrap="square" lIns="101583" tIns="50778" rIns="101583" bIns="50778" anchor="t" anchorCtr="0">
              <a:noAutofit/>
            </a:bodyPr>
            <a:lstStyle/>
            <a:p>
              <a:endParaRPr sz="2000">
                <a:solidFill>
                  <a:srgbClr val="FFFFFF"/>
                </a:solidFill>
                <a:latin typeface="Calibri"/>
                <a:ea typeface="Calibri"/>
                <a:cs typeface="Calibri"/>
                <a:sym typeface="Calibri"/>
              </a:endParaRPr>
            </a:p>
          </p:txBody>
        </p:sp>
      </p:grpSp>
      <p:sp>
        <p:nvSpPr>
          <p:cNvPr id="205" name="Google Shape;205;p24"/>
          <p:cNvSpPr txBox="1">
            <a:spLocks noGrp="1"/>
          </p:cNvSpPr>
          <p:nvPr>
            <p:ph type="title"/>
          </p:nvPr>
        </p:nvSpPr>
        <p:spPr>
          <a:xfrm>
            <a:off x="644900" y="360644"/>
            <a:ext cx="8892292" cy="780667"/>
          </a:xfrm>
          <a:prstGeom prst="rect">
            <a:avLst/>
          </a:prstGeom>
        </p:spPr>
        <p:txBody>
          <a:bodyPr spcFirstLastPara="1" wrap="square" lIns="101583" tIns="101583" rIns="101583" bIns="101583" anchor="b" anchorCtr="0">
            <a:noAutofit/>
          </a:bodyPr>
          <a:lstStyle/>
          <a:p>
            <a:pPr algn="ctr"/>
            <a:r>
              <a:rPr lang="zh-TW" altLang="en-US" sz="4000" b="1" dirty="0">
                <a:solidFill>
                  <a:srgbClr val="0091EA"/>
                </a:solidFill>
                <a:effectLst/>
                <a:ea typeface="微軟正黑體" panose="020B0604030504040204" pitchFamily="34" charset="-120"/>
                <a:cs typeface="Calibri" panose="020F0502020204030204" pitchFamily="34" charset="0"/>
              </a:rPr>
              <a:t>人們對</a:t>
            </a:r>
            <a:r>
              <a:rPr lang="zh-TW" altLang="zh-TW" sz="4000" b="1" dirty="0">
                <a:solidFill>
                  <a:srgbClr val="0091EA"/>
                </a:solidFill>
                <a:effectLst/>
                <a:ea typeface="微軟正黑體" panose="020B0604030504040204" pitchFamily="34" charset="-120"/>
                <a:cs typeface="Calibri" panose="020F0502020204030204" pitchFamily="34" charset="0"/>
              </a:rPr>
              <a:t>塑膠</a:t>
            </a:r>
            <a:r>
              <a:rPr lang="zh-TW" altLang="en-US" sz="4000" b="1" dirty="0">
                <a:solidFill>
                  <a:srgbClr val="0091EA"/>
                </a:solidFill>
                <a:ea typeface="微軟正黑體" panose="020B0604030504040204" pitchFamily="34" charset="-120"/>
                <a:cs typeface="Calibri" panose="020F0502020204030204" pitchFamily="34" charset="0"/>
              </a:rPr>
              <a:t>的依賴，遠超乎你的想像</a:t>
            </a:r>
            <a:endParaRPr sz="4000" b="1" dirty="0">
              <a:solidFill>
                <a:srgbClr val="0091EA"/>
              </a:solidFill>
            </a:endParaRPr>
          </a:p>
        </p:txBody>
      </p:sp>
      <p:sp>
        <p:nvSpPr>
          <p:cNvPr id="206" name="Google Shape;206;p24"/>
          <p:cNvSpPr/>
          <p:nvPr/>
        </p:nvSpPr>
        <p:spPr>
          <a:xfrm>
            <a:off x="0" y="2143120"/>
            <a:ext cx="10160000" cy="3572000"/>
          </a:xfrm>
          <a:prstGeom prst="rect">
            <a:avLst/>
          </a:prstGeom>
          <a:solidFill>
            <a:srgbClr val="0091EA">
              <a:alpha val="32690"/>
            </a:srgbClr>
          </a:solidFill>
          <a:ln>
            <a:noFill/>
          </a:ln>
        </p:spPr>
        <p:txBody>
          <a:bodyPr spcFirstLastPara="1" wrap="square" lIns="101583" tIns="50778" rIns="101583" bIns="50778" anchor="ctr" anchorCtr="0">
            <a:noAutofit/>
          </a:bodyPr>
          <a:lstStyle/>
          <a:p>
            <a:pPr algn="ctr"/>
            <a:endParaRPr sz="2000">
              <a:solidFill>
                <a:srgbClr val="FFFFFF"/>
              </a:solidFill>
              <a:latin typeface="Calibri"/>
              <a:ea typeface="Calibri"/>
              <a:cs typeface="Calibri"/>
              <a:sym typeface="Calibri"/>
            </a:endParaRPr>
          </a:p>
        </p:txBody>
      </p:sp>
      <p:sp>
        <p:nvSpPr>
          <p:cNvPr id="209" name="Google Shape;209;p24"/>
          <p:cNvSpPr txBox="1">
            <a:spLocks noGrp="1"/>
          </p:cNvSpPr>
          <p:nvPr>
            <p:ph type="sldNum" idx="12"/>
          </p:nvPr>
        </p:nvSpPr>
        <p:spPr>
          <a:xfrm>
            <a:off x="9338205" y="5277613"/>
            <a:ext cx="609667" cy="437333"/>
          </a:xfrm>
          <a:prstGeom prst="rect">
            <a:avLst/>
          </a:prstGeom>
        </p:spPr>
        <p:txBody>
          <a:bodyPr spcFirstLastPara="1" wrap="square" lIns="101583" tIns="101583" rIns="101583" bIns="101583" anchor="t" anchorCtr="0">
            <a:noAutofit/>
          </a:bodyPr>
          <a:lstStyle/>
          <a:p>
            <a:fld id="{00000000-1234-1234-1234-123412341234}" type="slidenum">
              <a:rPr lang="en"/>
              <a:pPr/>
              <a:t>21</a:t>
            </a:fld>
            <a:endParaRPr/>
          </a:p>
        </p:txBody>
      </p:sp>
    </p:spTree>
    <p:extLst>
      <p:ext uri="{BB962C8B-B14F-4D97-AF65-F5344CB8AC3E}">
        <p14:creationId xmlns:p14="http://schemas.microsoft.com/office/powerpoint/2010/main" val="3111779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036" name="Picture 12" descr="Free PSD food packaging mockup">
            <a:extLst>
              <a:ext uri="{FF2B5EF4-FFF2-40B4-BE49-F238E27FC236}">
                <a16:creationId xmlns:a16="http://schemas.microsoft.com/office/drawing/2014/main" id="{4BDA8FD4-09DA-EF5D-D1AC-BD10BC6B0B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141" t="5367" r="29141" b="5706"/>
          <a:stretch/>
        </p:blipFill>
        <p:spPr bwMode="auto">
          <a:xfrm>
            <a:off x="6753114" y="1266925"/>
            <a:ext cx="2660078" cy="3777135"/>
          </a:xfrm>
          <a:prstGeom prst="rect">
            <a:avLst/>
          </a:prstGeom>
          <a:noFill/>
          <a:extLst>
            <a:ext uri="{909E8E84-426E-40DD-AFC4-6F175D3DCCD1}">
              <a14:hiddenFill xmlns:a14="http://schemas.microsoft.com/office/drawing/2010/main">
                <a:solidFill>
                  <a:srgbClr val="FFFFFF"/>
                </a:solidFill>
              </a14:hiddenFill>
            </a:ext>
          </a:extLst>
        </p:spPr>
      </p:pic>
      <p:sp>
        <p:nvSpPr>
          <p:cNvPr id="92" name="Google Shape;92;p14"/>
          <p:cNvSpPr txBox="1">
            <a:spLocks noGrp="1"/>
          </p:cNvSpPr>
          <p:nvPr>
            <p:ph type="sldNum" idx="12"/>
          </p:nvPr>
        </p:nvSpPr>
        <p:spPr>
          <a:xfrm>
            <a:off x="9338205" y="5277613"/>
            <a:ext cx="609667" cy="437333"/>
          </a:xfrm>
          <a:prstGeom prst="rect">
            <a:avLst/>
          </a:prstGeom>
        </p:spPr>
        <p:txBody>
          <a:bodyPr spcFirstLastPara="1" wrap="square" lIns="101583" tIns="101583" rIns="101583" bIns="101583" anchor="t" anchorCtr="0">
            <a:noAutofit/>
          </a:bodyPr>
          <a:lstStyle/>
          <a:p>
            <a:fld id="{00000000-1234-1234-1234-123412341234}" type="slidenum">
              <a:rPr lang="en"/>
              <a:pPr/>
              <a:t>22</a:t>
            </a:fld>
            <a:endParaRPr/>
          </a:p>
        </p:txBody>
      </p:sp>
      <p:sp>
        <p:nvSpPr>
          <p:cNvPr id="12" name="Google Shape;168;p23">
            <a:extLst>
              <a:ext uri="{FF2B5EF4-FFF2-40B4-BE49-F238E27FC236}">
                <a16:creationId xmlns:a16="http://schemas.microsoft.com/office/drawing/2014/main" id="{256F2D63-BE0F-42A1-AFC0-865EB1D5D45B}"/>
              </a:ext>
            </a:extLst>
          </p:cNvPr>
          <p:cNvSpPr/>
          <p:nvPr/>
        </p:nvSpPr>
        <p:spPr>
          <a:xfrm>
            <a:off x="540000" y="540000"/>
            <a:ext cx="1462333" cy="1454387"/>
          </a:xfrm>
          <a:prstGeom prst="ellipse">
            <a:avLst/>
          </a:prstGeom>
          <a:solidFill>
            <a:srgbClr val="FFCCCC"/>
          </a:solidFill>
          <a:ln w="38100" cap="flat" cmpd="sng">
            <a:noFill/>
            <a:prstDash val="solid"/>
            <a:round/>
            <a:headEnd type="none" w="sm" len="sm"/>
            <a:tailEnd type="none" w="sm" len="sm"/>
            <a:extLst>
              <a:ext uri="{C807C97D-BFC1-408E-A445-0C87EB9F89A2}">
                <ask:lineSketchStyleProps xmlns:ask="http://schemas.microsoft.com/office/drawing/2018/sketchyshapes">
                  <ask:type>
                    <ask:lineSketchNone/>
                  </ask:type>
                </ask:lineSketchStyleProps>
              </a:ext>
            </a:extLst>
          </a:ln>
        </p:spPr>
        <p:txBody>
          <a:bodyPr spcFirstLastPara="1" wrap="square" lIns="101583" tIns="101583" rIns="101583" bIns="101583" anchor="ctr" anchorCtr="0">
            <a:noAutofit/>
          </a:bodyPr>
          <a:lstStyle/>
          <a:p>
            <a:pPr algn="ctr"/>
            <a:r>
              <a:rPr lang="zh-TW" altLang="en-US" sz="5000" b="1" dirty="0">
                <a:solidFill>
                  <a:srgbClr val="FF0000"/>
                </a:solidFill>
                <a:latin typeface="Source Sans Pro"/>
                <a:ea typeface="Source Sans Pro"/>
                <a:cs typeface="Source Sans Pro"/>
                <a:sym typeface="Source Sans Pro"/>
              </a:rPr>
              <a:t>食</a:t>
            </a:r>
            <a:endParaRPr sz="5000" b="1" dirty="0">
              <a:solidFill>
                <a:srgbClr val="FF0000"/>
              </a:solidFill>
              <a:latin typeface="Source Sans Pro"/>
              <a:ea typeface="Source Sans Pro"/>
              <a:cs typeface="Source Sans Pro"/>
              <a:sym typeface="Source Sans Pro"/>
            </a:endParaRPr>
          </a:p>
        </p:txBody>
      </p:sp>
      <p:pic>
        <p:nvPicPr>
          <p:cNvPr id="1026" name="Picture 2" descr="Cookies, Plastic Bags, Package, Packing">
            <a:extLst>
              <a:ext uri="{FF2B5EF4-FFF2-40B4-BE49-F238E27FC236}">
                <a16:creationId xmlns:a16="http://schemas.microsoft.com/office/drawing/2014/main" id="{6F9C7833-F2D0-2D7D-E037-DB51DF202B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69" t="22492" r="16110" b="15011"/>
          <a:stretch/>
        </p:blipFill>
        <p:spPr bwMode="auto">
          <a:xfrm>
            <a:off x="3792106" y="317413"/>
            <a:ext cx="2660078" cy="25726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st Food, Salad, Finish Salad">
            <a:extLst>
              <a:ext uri="{FF2B5EF4-FFF2-40B4-BE49-F238E27FC236}">
                <a16:creationId xmlns:a16="http://schemas.microsoft.com/office/drawing/2014/main" id="{931C1C92-1A30-CE23-D7C3-BF2836D0B7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274" t="9730" r="21952" b="6752"/>
          <a:stretch/>
        </p:blipFill>
        <p:spPr bwMode="auto">
          <a:xfrm>
            <a:off x="664578" y="2439618"/>
            <a:ext cx="1676400" cy="27047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ppetite, Beef, Braising, Brisket">
            <a:extLst>
              <a:ext uri="{FF2B5EF4-FFF2-40B4-BE49-F238E27FC236}">
                <a16:creationId xmlns:a16="http://schemas.microsoft.com/office/drawing/2014/main" id="{298A7406-C833-A172-171C-9745D24714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88" t="8241" r="5043" b="3795"/>
          <a:stretch/>
        </p:blipFill>
        <p:spPr bwMode="auto">
          <a:xfrm>
            <a:off x="3215641" y="2990043"/>
            <a:ext cx="3728718" cy="21543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agged tomatoes stock photo">
            <a:extLst>
              <a:ext uri="{FF2B5EF4-FFF2-40B4-BE49-F238E27FC236}">
                <a16:creationId xmlns:a16="http://schemas.microsoft.com/office/drawing/2014/main" id="{8C1032AA-5DC0-4168-C20F-392520B0A62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831" t="1" b="-397"/>
          <a:stretch/>
        </p:blipFill>
        <p:spPr bwMode="auto">
          <a:xfrm>
            <a:off x="2894003" y="228973"/>
            <a:ext cx="5957954" cy="481508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群組 3">
            <a:extLst>
              <a:ext uri="{FF2B5EF4-FFF2-40B4-BE49-F238E27FC236}">
                <a16:creationId xmlns:a16="http://schemas.microsoft.com/office/drawing/2014/main" id="{DE76DA0E-8372-A3AF-CFDA-680391D75379}"/>
              </a:ext>
            </a:extLst>
          </p:cNvPr>
          <p:cNvGrpSpPr/>
          <p:nvPr/>
        </p:nvGrpSpPr>
        <p:grpSpPr>
          <a:xfrm>
            <a:off x="2859715" y="260174"/>
            <a:ext cx="6393672" cy="5017439"/>
            <a:chOff x="2619375" y="297992"/>
            <a:chExt cx="6793817" cy="5715000"/>
          </a:xfrm>
        </p:grpSpPr>
        <p:sp>
          <p:nvSpPr>
            <p:cNvPr id="3" name="矩形 2">
              <a:extLst>
                <a:ext uri="{FF2B5EF4-FFF2-40B4-BE49-F238E27FC236}">
                  <a16:creationId xmlns:a16="http://schemas.microsoft.com/office/drawing/2014/main" id="{E3C8085B-EA6F-43EE-3617-089BF49878BD}"/>
                </a:ext>
              </a:extLst>
            </p:cNvPr>
            <p:cNvSpPr/>
            <p:nvPr/>
          </p:nvSpPr>
          <p:spPr>
            <a:xfrm>
              <a:off x="5291115" y="431800"/>
              <a:ext cx="4122077" cy="5581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42" name="Picture 18" descr="Vector realistic bottles of water Vector realistic illustration of bottles of water on a white background. PET bottle stock illustrations">
              <a:extLst>
                <a:ext uri="{FF2B5EF4-FFF2-40B4-BE49-F238E27FC236}">
                  <a16:creationId xmlns:a16="http://schemas.microsoft.com/office/drawing/2014/main" id="{EC5DF277-9144-C31F-DECC-FD464B035F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19375" y="297992"/>
              <a:ext cx="4921250" cy="5715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40" name="Picture 16" descr="Free vector food packaging blank realistic set">
            <a:extLst>
              <a:ext uri="{FF2B5EF4-FFF2-40B4-BE49-F238E27FC236}">
                <a16:creationId xmlns:a16="http://schemas.microsoft.com/office/drawing/2014/main" id="{4F898171-2C8D-9285-2044-BD5FA5D762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59715" y="-29869"/>
            <a:ext cx="6261105"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15116190-090A-AC9C-6688-F84A16045FFA}"/>
              </a:ext>
            </a:extLst>
          </p:cNvPr>
          <p:cNvSpPr/>
          <p:nvPr/>
        </p:nvSpPr>
        <p:spPr>
          <a:xfrm>
            <a:off x="746808" y="2430653"/>
            <a:ext cx="1462333" cy="2837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文字, 速食, 點心, 功能表 的圖片&#10;&#10;自動產生的描述">
            <a:extLst>
              <a:ext uri="{FF2B5EF4-FFF2-40B4-BE49-F238E27FC236}">
                <a16:creationId xmlns:a16="http://schemas.microsoft.com/office/drawing/2014/main" id="{1A601D38-697C-D96E-C3D6-772349207914}"/>
              </a:ext>
            </a:extLst>
          </p:cNvPr>
          <p:cNvPicPr>
            <a:picLocks noChangeAspect="1"/>
          </p:cNvPicPr>
          <p:nvPr/>
        </p:nvPicPr>
        <p:blipFill rotWithShape="1">
          <a:blip r:embed="rId10"/>
          <a:srcRect t="20392" b="9684"/>
          <a:stretch/>
        </p:blipFill>
        <p:spPr>
          <a:xfrm>
            <a:off x="2102436" y="336213"/>
            <a:ext cx="7845435" cy="5264596"/>
          </a:xfrm>
          <a:prstGeom prst="rect">
            <a:avLst/>
          </a:prstGeom>
        </p:spPr>
      </p:pic>
    </p:spTree>
    <p:extLst>
      <p:ext uri="{BB962C8B-B14F-4D97-AF65-F5344CB8AC3E}">
        <p14:creationId xmlns:p14="http://schemas.microsoft.com/office/powerpoint/2010/main" val="120870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3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8" name="Google Shape;168;p23">
            <a:extLst>
              <a:ext uri="{FF2B5EF4-FFF2-40B4-BE49-F238E27FC236}">
                <a16:creationId xmlns:a16="http://schemas.microsoft.com/office/drawing/2014/main" id="{A4F48DA0-1BF5-4C00-B46D-31F2FD824373}"/>
              </a:ext>
            </a:extLst>
          </p:cNvPr>
          <p:cNvSpPr/>
          <p:nvPr/>
        </p:nvSpPr>
        <p:spPr>
          <a:xfrm>
            <a:off x="540000" y="540000"/>
            <a:ext cx="1462333" cy="1454387"/>
          </a:xfrm>
          <a:prstGeom prst="ellipse">
            <a:avLst/>
          </a:prstGeom>
          <a:solidFill>
            <a:srgbClr val="FFFFCC"/>
          </a:solidFill>
          <a:ln w="38100" cap="flat" cmpd="sng">
            <a:noFill/>
            <a:prstDash val="solid"/>
            <a:round/>
            <a:headEnd type="none" w="sm" len="sm"/>
            <a:tailEnd type="none" w="sm" len="sm"/>
          </a:ln>
        </p:spPr>
        <p:txBody>
          <a:bodyPr spcFirstLastPara="1" wrap="square" lIns="101583" tIns="101583" rIns="101583" bIns="101583" anchor="ctr" anchorCtr="0">
            <a:noAutofit/>
          </a:bodyPr>
          <a:lstStyle/>
          <a:p>
            <a:pPr algn="ctr"/>
            <a:r>
              <a:rPr lang="zh-TW" altLang="en-US" sz="5000" b="1" dirty="0">
                <a:solidFill>
                  <a:srgbClr val="FF9900"/>
                </a:solidFill>
                <a:latin typeface="Source Sans Pro"/>
                <a:ea typeface="Source Sans Pro"/>
                <a:cs typeface="Source Sans Pro"/>
                <a:sym typeface="Source Sans Pro"/>
              </a:rPr>
              <a:t>衣</a:t>
            </a:r>
            <a:endParaRPr sz="5000" b="1" dirty="0">
              <a:solidFill>
                <a:srgbClr val="FF9900"/>
              </a:solidFill>
              <a:latin typeface="Source Sans Pro"/>
              <a:ea typeface="Source Sans Pro"/>
              <a:cs typeface="Source Sans Pro"/>
              <a:sym typeface="Source Sans Pro"/>
            </a:endParaRPr>
          </a:p>
        </p:txBody>
      </p:sp>
      <p:sp>
        <p:nvSpPr>
          <p:cNvPr id="92" name="Google Shape;92;p14"/>
          <p:cNvSpPr txBox="1">
            <a:spLocks noGrp="1"/>
          </p:cNvSpPr>
          <p:nvPr>
            <p:ph type="sldNum" idx="12"/>
          </p:nvPr>
        </p:nvSpPr>
        <p:spPr>
          <a:xfrm>
            <a:off x="9338205" y="5277613"/>
            <a:ext cx="609667" cy="437333"/>
          </a:xfrm>
          <a:prstGeom prst="rect">
            <a:avLst/>
          </a:prstGeom>
        </p:spPr>
        <p:txBody>
          <a:bodyPr spcFirstLastPara="1" wrap="square" lIns="101583" tIns="101583" rIns="101583" bIns="101583" anchor="t" anchorCtr="0">
            <a:noAutofit/>
          </a:bodyPr>
          <a:lstStyle/>
          <a:p>
            <a:fld id="{00000000-1234-1234-1234-123412341234}" type="slidenum">
              <a:rPr lang="en"/>
              <a:pPr/>
              <a:t>23</a:t>
            </a:fld>
            <a:endParaRPr/>
          </a:p>
        </p:txBody>
      </p:sp>
      <p:pic>
        <p:nvPicPr>
          <p:cNvPr id="2050" name="Picture 2" descr="Free photos of Scarf">
            <a:extLst>
              <a:ext uri="{FF2B5EF4-FFF2-40B4-BE49-F238E27FC236}">
                <a16:creationId xmlns:a16="http://schemas.microsoft.com/office/drawing/2014/main" id="{FDEFD2E2-FE33-739E-D494-5A7F649A27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87" r="35087" b="24983"/>
          <a:stretch/>
        </p:blipFill>
        <p:spPr bwMode="auto">
          <a:xfrm>
            <a:off x="2219929" y="218720"/>
            <a:ext cx="3339565" cy="2484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wing buttons">
            <a:extLst>
              <a:ext uri="{FF2B5EF4-FFF2-40B4-BE49-F238E27FC236}">
                <a16:creationId xmlns:a16="http://schemas.microsoft.com/office/drawing/2014/main" id="{C13C31A6-8E7F-A47C-9474-F1557EB79A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435" r="4591" b="23229"/>
          <a:stretch/>
        </p:blipFill>
        <p:spPr bwMode="auto">
          <a:xfrm>
            <a:off x="5613531" y="218720"/>
            <a:ext cx="3339567" cy="2484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ree stock photo of fashion clothes">
            <a:extLst>
              <a:ext uri="{FF2B5EF4-FFF2-40B4-BE49-F238E27FC236}">
                <a16:creationId xmlns:a16="http://schemas.microsoft.com/office/drawing/2014/main" id="{FA0AEC50-DC83-D7EE-9839-3600B9BAFE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35" t="18618" r="11832" b="12433"/>
          <a:stretch/>
        </p:blipFill>
        <p:spPr bwMode="auto">
          <a:xfrm>
            <a:off x="3063205" y="2753123"/>
            <a:ext cx="5078582" cy="2808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PSD ripped jean shorts with a tag mockup">
            <a:extLst>
              <a:ext uri="{FF2B5EF4-FFF2-40B4-BE49-F238E27FC236}">
                <a16:creationId xmlns:a16="http://schemas.microsoft.com/office/drawing/2014/main" id="{78322522-8A25-2F3B-0285-643A924214A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321" t="3916" r="18326" b="6693"/>
          <a:stretch/>
        </p:blipFill>
        <p:spPr bwMode="auto">
          <a:xfrm>
            <a:off x="2185710" y="218720"/>
            <a:ext cx="4283671" cy="5364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hoto office female clothes in cases for storing on hangers on gray background">
            <a:extLst>
              <a:ext uri="{FF2B5EF4-FFF2-40B4-BE49-F238E27FC236}">
                <a16:creationId xmlns:a16="http://schemas.microsoft.com/office/drawing/2014/main" id="{216EFCA1-B920-EE16-C488-B288D30712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044" t="-1" r="23960" b="5759"/>
          <a:stretch/>
        </p:blipFill>
        <p:spPr bwMode="auto">
          <a:xfrm>
            <a:off x="6377132" y="218720"/>
            <a:ext cx="3678981" cy="53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42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3" name="Google Shape;168;p23">
            <a:extLst>
              <a:ext uri="{FF2B5EF4-FFF2-40B4-BE49-F238E27FC236}">
                <a16:creationId xmlns:a16="http://schemas.microsoft.com/office/drawing/2014/main" id="{03D4C359-FECA-4DBC-B5B8-00CE85861FF7}"/>
              </a:ext>
            </a:extLst>
          </p:cNvPr>
          <p:cNvSpPr/>
          <p:nvPr/>
        </p:nvSpPr>
        <p:spPr>
          <a:xfrm>
            <a:off x="540000" y="540000"/>
            <a:ext cx="1462333" cy="1454387"/>
          </a:xfrm>
          <a:prstGeom prst="ellipse">
            <a:avLst/>
          </a:prstGeom>
          <a:solidFill>
            <a:srgbClr val="CCFFCC"/>
          </a:solidFill>
          <a:ln w="38100" cap="flat" cmpd="sng">
            <a:noFill/>
            <a:prstDash val="solid"/>
            <a:round/>
            <a:headEnd type="none" w="sm" len="sm"/>
            <a:tailEnd type="none" w="sm" len="sm"/>
          </a:ln>
        </p:spPr>
        <p:txBody>
          <a:bodyPr spcFirstLastPara="1" wrap="square" lIns="101583" tIns="101583" rIns="101583" bIns="101583" anchor="ctr" anchorCtr="0">
            <a:noAutofit/>
          </a:bodyPr>
          <a:lstStyle/>
          <a:p>
            <a:pPr algn="ctr"/>
            <a:r>
              <a:rPr lang="zh-TW" altLang="en-US" sz="5000" b="1" dirty="0">
                <a:solidFill>
                  <a:srgbClr val="008000"/>
                </a:solidFill>
                <a:latin typeface="Source Sans Pro"/>
                <a:ea typeface="Source Sans Pro"/>
                <a:cs typeface="Source Sans Pro"/>
                <a:sym typeface="Source Sans Pro"/>
              </a:rPr>
              <a:t>住</a:t>
            </a:r>
            <a:endParaRPr sz="5000" b="1" dirty="0">
              <a:solidFill>
                <a:srgbClr val="008000"/>
              </a:solidFill>
              <a:latin typeface="Source Sans Pro"/>
              <a:ea typeface="Source Sans Pro"/>
              <a:cs typeface="Source Sans Pro"/>
              <a:sym typeface="Source Sans Pro"/>
            </a:endParaRPr>
          </a:p>
        </p:txBody>
      </p:sp>
      <p:sp>
        <p:nvSpPr>
          <p:cNvPr id="92" name="Google Shape;92;p14"/>
          <p:cNvSpPr txBox="1">
            <a:spLocks noGrp="1"/>
          </p:cNvSpPr>
          <p:nvPr>
            <p:ph type="sldNum" idx="12"/>
          </p:nvPr>
        </p:nvSpPr>
        <p:spPr>
          <a:xfrm>
            <a:off x="9338205" y="5277613"/>
            <a:ext cx="609667" cy="437333"/>
          </a:xfrm>
          <a:prstGeom prst="rect">
            <a:avLst/>
          </a:prstGeom>
        </p:spPr>
        <p:txBody>
          <a:bodyPr spcFirstLastPara="1" wrap="square" lIns="101583" tIns="101583" rIns="101583" bIns="101583" anchor="t" anchorCtr="0">
            <a:noAutofit/>
          </a:bodyPr>
          <a:lstStyle/>
          <a:p>
            <a:fld id="{00000000-1234-1234-1234-123412341234}" type="slidenum">
              <a:rPr lang="en"/>
              <a:pPr/>
              <a:t>24</a:t>
            </a:fld>
            <a:endParaRPr/>
          </a:p>
        </p:txBody>
      </p:sp>
      <p:pic>
        <p:nvPicPr>
          <p:cNvPr id="3080" name="Picture 8" descr="Nautical, Jetty, Boarding, Mooring Ring">
            <a:extLst>
              <a:ext uri="{FF2B5EF4-FFF2-40B4-BE49-F238E27FC236}">
                <a16:creationId xmlns:a16="http://schemas.microsoft.com/office/drawing/2014/main" id="{6AA310DE-63D9-AF3E-4B14-621FB03745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98" r="30334" b="618"/>
          <a:stretch/>
        </p:blipFill>
        <p:spPr bwMode="auto">
          <a:xfrm>
            <a:off x="2159329" y="817854"/>
            <a:ext cx="3189683" cy="36000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ouse interior">
            <a:extLst>
              <a:ext uri="{FF2B5EF4-FFF2-40B4-BE49-F238E27FC236}">
                <a16:creationId xmlns:a16="http://schemas.microsoft.com/office/drawing/2014/main" id="{B0EEB667-B2F6-41C5-5F81-185A305E7A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02" r="12577" b="245"/>
          <a:stretch/>
        </p:blipFill>
        <p:spPr bwMode="auto">
          <a:xfrm>
            <a:off x="5461469" y="817854"/>
            <a:ext cx="4158531" cy="36000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免費 印花床單照片 圖庫相片">
            <a:extLst>
              <a:ext uri="{FF2B5EF4-FFF2-40B4-BE49-F238E27FC236}">
                <a16:creationId xmlns:a16="http://schemas.microsoft.com/office/drawing/2014/main" id="{CCAF6959-99EA-BD92-969C-6F06819C43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4920" y="817854"/>
            <a:ext cx="5389222" cy="3600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群組 3">
            <a:extLst>
              <a:ext uri="{FF2B5EF4-FFF2-40B4-BE49-F238E27FC236}">
                <a16:creationId xmlns:a16="http://schemas.microsoft.com/office/drawing/2014/main" id="{0542D6D4-A024-EE6D-2FF1-EAA2B3E83AEE}"/>
              </a:ext>
            </a:extLst>
          </p:cNvPr>
          <p:cNvGrpSpPr/>
          <p:nvPr/>
        </p:nvGrpSpPr>
        <p:grpSpPr>
          <a:xfrm>
            <a:off x="2126527" y="645411"/>
            <a:ext cx="7493473" cy="4605046"/>
            <a:chOff x="2159329" y="2545211"/>
            <a:chExt cx="7493473" cy="4605046"/>
          </a:xfrm>
        </p:grpSpPr>
        <p:sp>
          <p:nvSpPr>
            <p:cNvPr id="2" name="矩形 1">
              <a:extLst>
                <a:ext uri="{FF2B5EF4-FFF2-40B4-BE49-F238E27FC236}">
                  <a16:creationId xmlns:a16="http://schemas.microsoft.com/office/drawing/2014/main" id="{4836F476-520B-B066-D3B2-2174760A8E38}"/>
                </a:ext>
              </a:extLst>
            </p:cNvPr>
            <p:cNvSpPr/>
            <p:nvPr/>
          </p:nvSpPr>
          <p:spPr>
            <a:xfrm>
              <a:off x="3100810" y="2606947"/>
              <a:ext cx="6551992" cy="4512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88" name="Picture 16" descr="Free photos of Objects">
              <a:extLst>
                <a:ext uri="{FF2B5EF4-FFF2-40B4-BE49-F238E27FC236}">
                  <a16:creationId xmlns:a16="http://schemas.microsoft.com/office/drawing/2014/main" id="{A30862D8-168C-49C5-EBEB-502C03F4D1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794" r="11327"/>
            <a:stretch/>
          </p:blipFill>
          <p:spPr bwMode="auto">
            <a:xfrm>
              <a:off x="2159329" y="2545211"/>
              <a:ext cx="5411145" cy="4605046"/>
            </a:xfrm>
            <a:prstGeom prst="rect">
              <a:avLst/>
            </a:prstGeom>
            <a:noFill/>
            <a:extLst>
              <a:ext uri="{909E8E84-426E-40DD-AFC4-6F175D3DCCD1}">
                <a14:hiddenFill xmlns:a14="http://schemas.microsoft.com/office/drawing/2010/main">
                  <a:solidFill>
                    <a:srgbClr val="FFFFFF"/>
                  </a:solidFill>
                </a14:hiddenFill>
              </a:ext>
            </a:extLst>
          </p:spPr>
        </p:pic>
      </p:grpSp>
      <p:pic>
        <p:nvPicPr>
          <p:cNvPr id="3082" name="Picture 10" descr="Home and Kitchen Appliances Set, Isometric Objects Home and Kitchen appliances set, isometric vector objects. Electronic cooker stock illustrations">
            <a:extLst>
              <a:ext uri="{FF2B5EF4-FFF2-40B4-BE49-F238E27FC236}">
                <a16:creationId xmlns:a16="http://schemas.microsoft.com/office/drawing/2014/main" id="{72DAB539-DAC5-594E-D90E-9FD88C2A15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8931" y="217190"/>
            <a:ext cx="5236138" cy="528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39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8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4" name="Google Shape;168;p23">
            <a:extLst>
              <a:ext uri="{FF2B5EF4-FFF2-40B4-BE49-F238E27FC236}">
                <a16:creationId xmlns:a16="http://schemas.microsoft.com/office/drawing/2014/main" id="{D676759C-1633-4447-A6D6-AF9A9711C6FE}"/>
              </a:ext>
            </a:extLst>
          </p:cNvPr>
          <p:cNvSpPr/>
          <p:nvPr/>
        </p:nvSpPr>
        <p:spPr>
          <a:xfrm>
            <a:off x="540000" y="540000"/>
            <a:ext cx="1462333" cy="1454387"/>
          </a:xfrm>
          <a:prstGeom prst="ellipse">
            <a:avLst/>
          </a:prstGeom>
          <a:solidFill>
            <a:srgbClr val="CCFFFF"/>
          </a:solidFill>
          <a:ln w="38100" cap="flat" cmpd="sng">
            <a:noFill/>
            <a:prstDash val="solid"/>
            <a:round/>
            <a:headEnd type="none" w="sm" len="sm"/>
            <a:tailEnd type="none" w="sm" len="sm"/>
          </a:ln>
        </p:spPr>
        <p:txBody>
          <a:bodyPr spcFirstLastPara="1" wrap="square" lIns="101583" tIns="101583" rIns="101583" bIns="101583" anchor="ctr" anchorCtr="0">
            <a:noAutofit/>
          </a:bodyPr>
          <a:lstStyle/>
          <a:p>
            <a:pPr algn="ctr"/>
            <a:r>
              <a:rPr lang="zh-TW" altLang="en-US" sz="5000" b="1" dirty="0">
                <a:solidFill>
                  <a:srgbClr val="0000FF"/>
                </a:solidFill>
                <a:latin typeface="Source Sans Pro"/>
                <a:ea typeface="Source Sans Pro"/>
                <a:cs typeface="Source Sans Pro"/>
                <a:sym typeface="Source Sans Pro"/>
              </a:rPr>
              <a:t>行</a:t>
            </a:r>
            <a:endParaRPr sz="5000" b="1" dirty="0">
              <a:solidFill>
                <a:srgbClr val="0000FF"/>
              </a:solidFill>
              <a:latin typeface="Source Sans Pro"/>
              <a:ea typeface="Source Sans Pro"/>
              <a:cs typeface="Source Sans Pro"/>
              <a:sym typeface="Source Sans Pro"/>
            </a:endParaRPr>
          </a:p>
        </p:txBody>
      </p:sp>
      <p:sp>
        <p:nvSpPr>
          <p:cNvPr id="92" name="Google Shape;92;p14"/>
          <p:cNvSpPr txBox="1">
            <a:spLocks noGrp="1"/>
          </p:cNvSpPr>
          <p:nvPr>
            <p:ph type="sldNum" idx="12"/>
          </p:nvPr>
        </p:nvSpPr>
        <p:spPr>
          <a:xfrm>
            <a:off x="9338205" y="5277613"/>
            <a:ext cx="609667" cy="437333"/>
          </a:xfrm>
          <a:prstGeom prst="rect">
            <a:avLst/>
          </a:prstGeom>
        </p:spPr>
        <p:txBody>
          <a:bodyPr spcFirstLastPara="1" wrap="square" lIns="101583" tIns="101583" rIns="101583" bIns="101583" anchor="t" anchorCtr="0">
            <a:noAutofit/>
          </a:bodyPr>
          <a:lstStyle/>
          <a:p>
            <a:fld id="{00000000-1234-1234-1234-123412341234}" type="slidenum">
              <a:rPr lang="en"/>
              <a:pPr/>
              <a:t>25</a:t>
            </a:fld>
            <a:endParaRPr/>
          </a:p>
        </p:txBody>
      </p:sp>
      <p:pic>
        <p:nvPicPr>
          <p:cNvPr id="4098" name="Picture 2" descr="Free photos of Car">
            <a:extLst>
              <a:ext uri="{FF2B5EF4-FFF2-40B4-BE49-F238E27FC236}">
                <a16:creationId xmlns:a16="http://schemas.microsoft.com/office/drawing/2014/main" id="{453C36E4-7686-8E83-2FE1-FCDF4D2E5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9086" y="1089025"/>
            <a:ext cx="5315828" cy="35369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photos of Dashboard">
            <a:extLst>
              <a:ext uri="{FF2B5EF4-FFF2-40B4-BE49-F238E27FC236}">
                <a16:creationId xmlns:a16="http://schemas.microsoft.com/office/drawing/2014/main" id="{250D2BED-727D-AC4B-ABFC-05AFACE035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9086" y="1089024"/>
            <a:ext cx="5315828" cy="354388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ee photos of Cruise">
            <a:extLst>
              <a:ext uri="{FF2B5EF4-FFF2-40B4-BE49-F238E27FC236}">
                <a16:creationId xmlns:a16="http://schemas.microsoft.com/office/drawing/2014/main" id="{8C7C4320-6EC7-E4BB-52B5-54A4109915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9086" y="871538"/>
            <a:ext cx="584073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Passengers at the Star Freey Hong Kong - November 24, 2018 : Passengers at the Star Freey. Star Ferry boat have been transporting passengers from Kowloon to Hong Kong Island. ferry interior stock pictures, royalty-free photos &amp; images">
            <a:extLst>
              <a:ext uri="{FF2B5EF4-FFF2-40B4-BE49-F238E27FC236}">
                <a16:creationId xmlns:a16="http://schemas.microsoft.com/office/drawing/2014/main" id="{AE2E9FBF-8BBB-D34D-5B62-7C05B21AA7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217" y="855277"/>
            <a:ext cx="5886450" cy="39243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A65EA362-3BC0-7ADF-0FD1-A6D2889EAA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1418" y="780676"/>
            <a:ext cx="5898397" cy="393226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免費 空地鐵 圖庫相片">
            <a:extLst>
              <a:ext uri="{FF2B5EF4-FFF2-40B4-BE49-F238E27FC236}">
                <a16:creationId xmlns:a16="http://schemas.microsoft.com/office/drawing/2014/main" id="{4E744889-CF01-96F9-5551-6CA7106A0A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9566" y="758836"/>
            <a:ext cx="6004356" cy="399890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A4B06ADC-B454-14C0-B806-ABF1AEC2F5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95086" y="656964"/>
            <a:ext cx="6893140" cy="417537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seat airplane">
            <a:extLst>
              <a:ext uri="{FF2B5EF4-FFF2-40B4-BE49-F238E27FC236}">
                <a16:creationId xmlns:a16="http://schemas.microsoft.com/office/drawing/2014/main" id="{84E9825B-3DEC-1DC5-D733-D82F0679C3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8961" y="510938"/>
            <a:ext cx="6137714" cy="460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02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5" name="Google Shape;168;p23">
            <a:extLst>
              <a:ext uri="{FF2B5EF4-FFF2-40B4-BE49-F238E27FC236}">
                <a16:creationId xmlns:a16="http://schemas.microsoft.com/office/drawing/2014/main" id="{DA29CCF7-69A3-42B8-9174-CE3AC973719B}"/>
              </a:ext>
            </a:extLst>
          </p:cNvPr>
          <p:cNvSpPr/>
          <p:nvPr/>
        </p:nvSpPr>
        <p:spPr>
          <a:xfrm>
            <a:off x="540000" y="540000"/>
            <a:ext cx="1462333" cy="1454387"/>
          </a:xfrm>
          <a:prstGeom prst="ellipse">
            <a:avLst/>
          </a:prstGeom>
          <a:solidFill>
            <a:srgbClr val="FFCCFF"/>
          </a:solidFill>
          <a:ln w="38100" cap="flat" cmpd="sng">
            <a:noFill/>
            <a:prstDash val="solid"/>
            <a:round/>
            <a:headEnd type="none" w="sm" len="sm"/>
            <a:tailEnd type="none" w="sm" len="sm"/>
          </a:ln>
        </p:spPr>
        <p:txBody>
          <a:bodyPr spcFirstLastPara="1" wrap="square" lIns="101583" tIns="101583" rIns="101583" bIns="101583" anchor="ctr" anchorCtr="0">
            <a:noAutofit/>
          </a:bodyPr>
          <a:lstStyle/>
          <a:p>
            <a:pPr algn="ctr"/>
            <a:r>
              <a:rPr lang="zh-TW" altLang="en-US" sz="5000" b="1" dirty="0">
                <a:solidFill>
                  <a:srgbClr val="FF00FF"/>
                </a:solidFill>
                <a:latin typeface="Source Sans Pro"/>
                <a:ea typeface="Source Sans Pro"/>
                <a:cs typeface="Source Sans Pro"/>
                <a:sym typeface="Source Sans Pro"/>
              </a:rPr>
              <a:t>育</a:t>
            </a:r>
            <a:endParaRPr sz="5000" b="1" dirty="0">
              <a:solidFill>
                <a:srgbClr val="FF00FF"/>
              </a:solidFill>
              <a:latin typeface="Source Sans Pro"/>
              <a:ea typeface="Source Sans Pro"/>
              <a:cs typeface="Source Sans Pro"/>
              <a:sym typeface="Source Sans Pro"/>
            </a:endParaRPr>
          </a:p>
        </p:txBody>
      </p:sp>
      <p:sp>
        <p:nvSpPr>
          <p:cNvPr id="92" name="Google Shape;92;p14"/>
          <p:cNvSpPr txBox="1">
            <a:spLocks noGrp="1"/>
          </p:cNvSpPr>
          <p:nvPr>
            <p:ph type="sldNum" idx="12"/>
          </p:nvPr>
        </p:nvSpPr>
        <p:spPr>
          <a:xfrm>
            <a:off x="9338205" y="5277613"/>
            <a:ext cx="609667" cy="437333"/>
          </a:xfrm>
          <a:prstGeom prst="rect">
            <a:avLst/>
          </a:prstGeom>
        </p:spPr>
        <p:txBody>
          <a:bodyPr spcFirstLastPara="1" wrap="square" lIns="101583" tIns="101583" rIns="101583" bIns="101583" anchor="t" anchorCtr="0">
            <a:noAutofit/>
          </a:bodyPr>
          <a:lstStyle/>
          <a:p>
            <a:fld id="{00000000-1234-1234-1234-123412341234}" type="slidenum">
              <a:rPr lang="en"/>
              <a:pPr/>
              <a:t>26</a:t>
            </a:fld>
            <a:endParaRPr/>
          </a:p>
        </p:txBody>
      </p:sp>
      <p:pic>
        <p:nvPicPr>
          <p:cNvPr id="5128" name="Picture 8" descr="Students raising their hands during class Pupils raising their hands during class at the elementary school classroom stock pictures, royalty-free photos &amp; images">
            <a:extLst>
              <a:ext uri="{FF2B5EF4-FFF2-40B4-BE49-F238E27FC236}">
                <a16:creationId xmlns:a16="http://schemas.microsoft.com/office/drawing/2014/main" id="{196836CB-6025-EC30-95F8-E1B73DB0ED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61" t="4087" r="12436" b="3204"/>
          <a:stretch/>
        </p:blipFill>
        <p:spPr bwMode="auto">
          <a:xfrm>
            <a:off x="2480205" y="997193"/>
            <a:ext cx="5592268" cy="372061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C35555F2-3E53-8228-BE2E-B61176BD14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17" r="4673"/>
          <a:stretch/>
        </p:blipFill>
        <p:spPr bwMode="auto">
          <a:xfrm>
            <a:off x="2480205" y="811547"/>
            <a:ext cx="5592268" cy="409190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免費 黑人男孩在筆記本電腦上觀看視頻 圖庫相片">
            <a:extLst>
              <a:ext uri="{FF2B5EF4-FFF2-40B4-BE49-F238E27FC236}">
                <a16:creationId xmlns:a16="http://schemas.microsoft.com/office/drawing/2014/main" id="{56E7938E-A85E-B415-44A2-1608AF4E6A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79" r="-413"/>
          <a:stretch/>
        </p:blipFill>
        <p:spPr bwMode="auto">
          <a:xfrm>
            <a:off x="2427552" y="753381"/>
            <a:ext cx="5697573" cy="415007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免費 持有黑色ipad的人 圖庫相片">
            <a:extLst>
              <a:ext uri="{FF2B5EF4-FFF2-40B4-BE49-F238E27FC236}">
                <a16:creationId xmlns:a16="http://schemas.microsoft.com/office/drawing/2014/main" id="{C6A33822-D502-35AA-6704-8512EA4340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99" r="6064"/>
          <a:stretch/>
        </p:blipFill>
        <p:spPr bwMode="auto">
          <a:xfrm>
            <a:off x="2427553" y="651178"/>
            <a:ext cx="5697572" cy="4252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09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6" name="Google Shape;168;p23">
            <a:extLst>
              <a:ext uri="{FF2B5EF4-FFF2-40B4-BE49-F238E27FC236}">
                <a16:creationId xmlns:a16="http://schemas.microsoft.com/office/drawing/2014/main" id="{B0978AF3-FF46-4787-BB09-C39220DA886B}"/>
              </a:ext>
            </a:extLst>
          </p:cNvPr>
          <p:cNvSpPr/>
          <p:nvPr/>
        </p:nvSpPr>
        <p:spPr>
          <a:xfrm>
            <a:off x="540000" y="540000"/>
            <a:ext cx="1462333" cy="1454387"/>
          </a:xfrm>
          <a:prstGeom prst="ellipse">
            <a:avLst/>
          </a:prstGeom>
          <a:solidFill>
            <a:srgbClr val="CCCCFF"/>
          </a:solidFill>
          <a:ln w="38100" cap="flat" cmpd="sng">
            <a:noFill/>
            <a:prstDash val="solid"/>
            <a:round/>
            <a:headEnd type="none" w="sm" len="sm"/>
            <a:tailEnd type="none" w="sm" len="sm"/>
          </a:ln>
        </p:spPr>
        <p:txBody>
          <a:bodyPr spcFirstLastPara="1" wrap="square" lIns="101583" tIns="101583" rIns="101583" bIns="101583" anchor="ctr" anchorCtr="0">
            <a:noAutofit/>
          </a:bodyPr>
          <a:lstStyle/>
          <a:p>
            <a:pPr algn="ctr"/>
            <a:r>
              <a:rPr lang="zh-TW" altLang="en-US" sz="5000" b="1" dirty="0">
                <a:solidFill>
                  <a:srgbClr val="990099"/>
                </a:solidFill>
                <a:latin typeface="Source Sans Pro"/>
                <a:ea typeface="Source Sans Pro"/>
                <a:cs typeface="Source Sans Pro"/>
                <a:sym typeface="Source Sans Pro"/>
              </a:rPr>
              <a:t>樂</a:t>
            </a:r>
            <a:endParaRPr sz="5000" b="1" dirty="0">
              <a:solidFill>
                <a:srgbClr val="990099"/>
              </a:solidFill>
              <a:latin typeface="Source Sans Pro"/>
              <a:ea typeface="Source Sans Pro"/>
              <a:cs typeface="Source Sans Pro"/>
              <a:sym typeface="Source Sans Pro"/>
            </a:endParaRPr>
          </a:p>
        </p:txBody>
      </p:sp>
      <p:sp>
        <p:nvSpPr>
          <p:cNvPr id="92" name="Google Shape;92;p14"/>
          <p:cNvSpPr txBox="1">
            <a:spLocks noGrp="1"/>
          </p:cNvSpPr>
          <p:nvPr>
            <p:ph type="sldNum" idx="12"/>
          </p:nvPr>
        </p:nvSpPr>
        <p:spPr>
          <a:xfrm>
            <a:off x="9338205" y="5277613"/>
            <a:ext cx="609667" cy="437333"/>
          </a:xfrm>
          <a:prstGeom prst="rect">
            <a:avLst/>
          </a:prstGeom>
        </p:spPr>
        <p:txBody>
          <a:bodyPr spcFirstLastPara="1" wrap="square" lIns="101583" tIns="101583" rIns="101583" bIns="101583" anchor="t" anchorCtr="0">
            <a:noAutofit/>
          </a:bodyPr>
          <a:lstStyle/>
          <a:p>
            <a:fld id="{00000000-1234-1234-1234-123412341234}" type="slidenum">
              <a:rPr lang="en"/>
              <a:pPr/>
              <a:t>27</a:t>
            </a:fld>
            <a:endParaRPr/>
          </a:p>
        </p:txBody>
      </p:sp>
      <p:pic>
        <p:nvPicPr>
          <p:cNvPr id="6150" name="Picture 6" descr="免費 白色和藍色的馬旋轉木馬 圖庫相片">
            <a:extLst>
              <a:ext uri="{FF2B5EF4-FFF2-40B4-BE49-F238E27FC236}">
                <a16:creationId xmlns:a16="http://schemas.microsoft.com/office/drawing/2014/main" id="{C93171C6-0E4C-BCF0-575A-79FCBDAD0A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9449" r="1963" b="4444"/>
          <a:stretch/>
        </p:blipFill>
        <p:spPr bwMode="auto">
          <a:xfrm>
            <a:off x="3169254" y="356613"/>
            <a:ext cx="4200525" cy="49210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免費 遊樂園的父親和孩子騎撞車 圖庫相片">
            <a:extLst>
              <a:ext uri="{FF2B5EF4-FFF2-40B4-BE49-F238E27FC236}">
                <a16:creationId xmlns:a16="http://schemas.microsoft.com/office/drawing/2014/main" id="{78C1DA9C-9177-CC8F-9066-EE3D1E9EF5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5" t="11320" r="2028" b="16513"/>
          <a:stretch/>
        </p:blipFill>
        <p:spPr bwMode="auto">
          <a:xfrm>
            <a:off x="2973381" y="346491"/>
            <a:ext cx="4592269" cy="502201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Group of friends playing karaoke at home Group of friends playing karaoke at home KTV stock pictures, royalty-free photos &amp; images">
            <a:extLst>
              <a:ext uri="{FF2B5EF4-FFF2-40B4-BE49-F238E27FC236}">
                <a16:creationId xmlns:a16="http://schemas.microsoft.com/office/drawing/2014/main" id="{A338E23D-A9A6-048D-63D0-22CB9A5AF8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346" r="7431"/>
          <a:stretch/>
        </p:blipFill>
        <p:spPr bwMode="auto">
          <a:xfrm>
            <a:off x="2597392" y="289314"/>
            <a:ext cx="6069918" cy="5079194"/>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gamer work space concept, top view a gaming gear, mouse, keyboard, joystick, headset, mobile joystick, in ear headphone and mouse pad on black table background. gamer work space concept, top view a gaming gear, mouse, keyboard, joystick, headset, mobile joystick, in ear headphone and mouse pad on black table background. game console stock pictures, royalty-free photos &amp; images">
            <a:extLst>
              <a:ext uri="{FF2B5EF4-FFF2-40B4-BE49-F238E27FC236}">
                <a16:creationId xmlns:a16="http://schemas.microsoft.com/office/drawing/2014/main" id="{FAFA2AF1-2B85-F902-52A1-CFB06FE6AD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264" r="2606"/>
          <a:stretch/>
        </p:blipFill>
        <p:spPr bwMode="auto">
          <a:xfrm>
            <a:off x="2597392" y="289314"/>
            <a:ext cx="6316228" cy="52004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免費 人控股的選擇性聚焦攝影打開了智能手機 圖庫相片">
            <a:extLst>
              <a:ext uri="{FF2B5EF4-FFF2-40B4-BE49-F238E27FC236}">
                <a16:creationId xmlns:a16="http://schemas.microsoft.com/office/drawing/2014/main" id="{C8D9CA75-AE9A-D9AB-1AEC-8BAC9FBE90A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0275"/>
          <a:stretch/>
        </p:blipFill>
        <p:spPr bwMode="auto">
          <a:xfrm>
            <a:off x="2295961" y="284448"/>
            <a:ext cx="6919089" cy="5210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95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6" name="Google Shape;168;p23">
            <a:extLst>
              <a:ext uri="{FF2B5EF4-FFF2-40B4-BE49-F238E27FC236}">
                <a16:creationId xmlns:a16="http://schemas.microsoft.com/office/drawing/2014/main" id="{B0978AF3-FF46-4787-BB09-C39220DA886B}"/>
              </a:ext>
            </a:extLst>
          </p:cNvPr>
          <p:cNvSpPr/>
          <p:nvPr/>
        </p:nvSpPr>
        <p:spPr>
          <a:xfrm>
            <a:off x="540000" y="540000"/>
            <a:ext cx="1462333" cy="1454387"/>
          </a:xfrm>
          <a:prstGeom prst="ellipse">
            <a:avLst/>
          </a:prstGeom>
          <a:solidFill>
            <a:schemeClr val="bg1">
              <a:lumMod val="95000"/>
            </a:schemeClr>
          </a:solidFill>
          <a:ln w="38100" cap="flat" cmpd="sng">
            <a:noFill/>
            <a:prstDash val="solid"/>
            <a:round/>
            <a:headEnd type="none" w="sm" len="sm"/>
            <a:tailEnd type="none" w="sm" len="sm"/>
          </a:ln>
        </p:spPr>
        <p:txBody>
          <a:bodyPr spcFirstLastPara="1" wrap="square" lIns="101583" tIns="101583" rIns="101583" bIns="101583" anchor="ctr" anchorCtr="0">
            <a:noAutofit/>
          </a:bodyPr>
          <a:lstStyle/>
          <a:p>
            <a:pPr algn="ctr"/>
            <a:r>
              <a:rPr lang="zh-TW" altLang="en-US" sz="4900" b="1" dirty="0">
                <a:solidFill>
                  <a:schemeClr val="tx1"/>
                </a:solidFill>
                <a:latin typeface="Source Sans Pro"/>
                <a:ea typeface="Source Sans Pro"/>
                <a:cs typeface="Source Sans Pro"/>
                <a:sym typeface="Source Sans Pro"/>
              </a:rPr>
              <a:t>其他</a:t>
            </a:r>
            <a:endParaRPr sz="4900" b="1" dirty="0">
              <a:solidFill>
                <a:schemeClr val="tx1"/>
              </a:solidFill>
              <a:latin typeface="Source Sans Pro"/>
              <a:ea typeface="Source Sans Pro"/>
              <a:cs typeface="Source Sans Pro"/>
              <a:sym typeface="Source Sans Pro"/>
            </a:endParaRPr>
          </a:p>
        </p:txBody>
      </p:sp>
      <p:sp>
        <p:nvSpPr>
          <p:cNvPr id="92" name="Google Shape;92;p14"/>
          <p:cNvSpPr txBox="1">
            <a:spLocks noGrp="1"/>
          </p:cNvSpPr>
          <p:nvPr>
            <p:ph type="sldNum" idx="12"/>
          </p:nvPr>
        </p:nvSpPr>
        <p:spPr>
          <a:xfrm>
            <a:off x="9338205" y="5277613"/>
            <a:ext cx="609667" cy="437333"/>
          </a:xfrm>
          <a:prstGeom prst="rect">
            <a:avLst/>
          </a:prstGeom>
        </p:spPr>
        <p:txBody>
          <a:bodyPr spcFirstLastPara="1" wrap="square" lIns="101583" tIns="101583" rIns="101583" bIns="101583" anchor="t" anchorCtr="0">
            <a:noAutofit/>
          </a:bodyPr>
          <a:lstStyle/>
          <a:p>
            <a:fld id="{00000000-1234-1234-1234-123412341234}" type="slidenum">
              <a:rPr lang="en"/>
              <a:pPr/>
              <a:t>28</a:t>
            </a:fld>
            <a:endParaRPr/>
          </a:p>
        </p:txBody>
      </p:sp>
      <p:pic>
        <p:nvPicPr>
          <p:cNvPr id="7170" name="Picture 2" descr="免費 佈局, 保護, 個人 的 免費圖庫相片 圖庫相片">
            <a:extLst>
              <a:ext uri="{FF2B5EF4-FFF2-40B4-BE49-F238E27FC236}">
                <a16:creationId xmlns:a16="http://schemas.microsoft.com/office/drawing/2014/main" id="{0ED46357-728E-49E8-ADA8-12824BBB55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 t="22666" r="3333" b="12000"/>
          <a:stretch/>
        </p:blipFill>
        <p:spPr bwMode="auto">
          <a:xfrm>
            <a:off x="3143250" y="545843"/>
            <a:ext cx="4576136" cy="462331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ree vector beauty accessories set">
            <a:extLst>
              <a:ext uri="{FF2B5EF4-FFF2-40B4-BE49-F238E27FC236}">
                <a16:creationId xmlns:a16="http://schemas.microsoft.com/office/drawing/2014/main" id="{B9155AD8-B8DF-8760-9760-DC38AB2EF4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78" t="16221" r="4961" b="6572"/>
          <a:stretch/>
        </p:blipFill>
        <p:spPr bwMode="auto">
          <a:xfrm>
            <a:off x="2596719" y="288543"/>
            <a:ext cx="6106486" cy="513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31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body" idx="1"/>
          </p:nvPr>
        </p:nvSpPr>
        <p:spPr>
          <a:xfrm>
            <a:off x="699246" y="2375987"/>
            <a:ext cx="9000000" cy="911000"/>
          </a:xfrm>
          <a:prstGeom prst="rect">
            <a:avLst/>
          </a:prstGeom>
        </p:spPr>
        <p:txBody>
          <a:bodyPr spcFirstLastPara="1" wrap="square" lIns="101583" tIns="101583" rIns="101583" bIns="101583" anchor="t" anchorCtr="0">
            <a:noAutofit/>
          </a:bodyPr>
          <a:lstStyle/>
          <a:p>
            <a:pPr lvl="0" algn="l">
              <a:lnSpc>
                <a:spcPct val="110000"/>
              </a:lnSpc>
              <a:spcBef>
                <a:spcPts val="0"/>
              </a:spcBef>
              <a:buFont typeface="Wingdings" panose="05000000000000000000" pitchFamily="2" charset="2"/>
              <a:buChar char="Ø"/>
            </a:pPr>
            <a:r>
              <a:rPr lang="zh-TW" altLang="zh-TW" i="0" dirty="0"/>
              <a:t>請</a:t>
            </a:r>
            <a:r>
              <a:rPr lang="zh-TW" altLang="en-US" i="0" dirty="0"/>
              <a:t>在學習單</a:t>
            </a:r>
            <a:r>
              <a:rPr lang="zh-TW" altLang="zh-TW" i="0" dirty="0"/>
              <a:t>寫出</a:t>
            </a:r>
            <a:r>
              <a:rPr lang="zh-TW" altLang="en-US" i="0" dirty="0"/>
              <a:t>這一</a:t>
            </a:r>
            <a:r>
              <a:rPr lang="zh-TW" altLang="zh-TW" i="0" dirty="0"/>
              <a:t>節課令你印象最深刻的一件事</a:t>
            </a:r>
          </a:p>
          <a:p>
            <a:pPr marL="0" indent="0" algn="r" fontAlgn="base">
              <a:lnSpc>
                <a:spcPct val="120000"/>
              </a:lnSpc>
              <a:spcBef>
                <a:spcPts val="1200"/>
              </a:spcBef>
              <a:buNone/>
            </a:pPr>
            <a:endParaRPr lang="zh-TW" altLang="zh-TW" sz="3000" i="0" spc="-100" dirty="0">
              <a:latin typeface="Calibri" panose="020F0502020204030204" pitchFamily="34" charset="0"/>
              <a:ea typeface="標楷體" panose="03000509000000000000" pitchFamily="65" charset="-120"/>
              <a:cs typeface="Times New Roman" panose="02020603050405020304" pitchFamily="18" charset="0"/>
            </a:endParaRPr>
          </a:p>
          <a:p>
            <a:pPr algn="just" fontAlgn="base">
              <a:lnSpc>
                <a:spcPct val="120000"/>
              </a:lnSpc>
              <a:spcBef>
                <a:spcPts val="0"/>
              </a:spcBef>
              <a:buFont typeface="Wingdings" panose="05000000000000000000" pitchFamily="2" charset="2"/>
              <a:buChar char="Ø"/>
            </a:pPr>
            <a:endParaRPr lang="en-US" altLang="zh-TW" i="0" dirty="0">
              <a:solidFill>
                <a:srgbClr val="000000"/>
              </a:solidFill>
              <a:effectLst/>
              <a:ea typeface="微軟正黑體" panose="020B0604030504040204" pitchFamily="34" charset="-120"/>
              <a:cs typeface="BiauKai"/>
            </a:endParaRPr>
          </a:p>
          <a:p>
            <a:pPr algn="just" fontAlgn="base">
              <a:lnSpc>
                <a:spcPct val="120000"/>
              </a:lnSpc>
              <a:spcBef>
                <a:spcPts val="0"/>
              </a:spcBef>
              <a:buFont typeface="Wingdings" panose="05000000000000000000" pitchFamily="2" charset="2"/>
              <a:buChar char="Ø"/>
            </a:pPr>
            <a:endParaRPr lang="zh-TW" altLang="zh-TW" i="0" spc="-100" dirty="0">
              <a:effectLst/>
              <a:latin typeface="Calibri" panose="020F0502020204030204" pitchFamily="34" charset="0"/>
              <a:ea typeface="標楷體" panose="03000509000000000000" pitchFamily="65" charset="-120"/>
              <a:cs typeface="Times New Roman" panose="02020603050405020304" pitchFamily="18" charset="0"/>
            </a:endParaRPr>
          </a:p>
          <a:p>
            <a:pPr algn="just" fontAlgn="base">
              <a:buFont typeface="Wingdings" panose="05000000000000000000" pitchFamily="2" charset="2"/>
              <a:buChar char="Ø"/>
            </a:pPr>
            <a:endParaRPr lang="zh-TW" altLang="zh-TW" i="0" dirty="0">
              <a:effectLst/>
              <a:latin typeface="Calibri" panose="020F0502020204030204" pitchFamily="34" charset="0"/>
              <a:ea typeface="標楷體" panose="03000509000000000000" pitchFamily="65" charset="-120"/>
            </a:endParaRPr>
          </a:p>
        </p:txBody>
      </p:sp>
      <p:sp>
        <p:nvSpPr>
          <p:cNvPr id="105" name="Google Shape;105;p16"/>
          <p:cNvSpPr txBox="1">
            <a:spLocks noGrp="1"/>
          </p:cNvSpPr>
          <p:nvPr>
            <p:ph type="sldNum" idx="12"/>
          </p:nvPr>
        </p:nvSpPr>
        <p:spPr>
          <a:xfrm>
            <a:off x="-97" y="5295536"/>
            <a:ext cx="10160000" cy="437333"/>
          </a:xfrm>
          <a:prstGeom prst="rect">
            <a:avLst/>
          </a:prstGeom>
        </p:spPr>
        <p:txBody>
          <a:bodyPr spcFirstLastPara="1" wrap="square" lIns="101583" tIns="101583" rIns="101583" bIns="101583" anchor="t" anchorCtr="0">
            <a:noAutofit/>
          </a:bodyPr>
          <a:lstStyle/>
          <a:p>
            <a:fld id="{00000000-1234-1234-1234-123412341234}" type="slidenum">
              <a:rPr lang="en"/>
              <a:pPr/>
              <a:t>29</a:t>
            </a:fld>
            <a:endParaRPr/>
          </a:p>
        </p:txBody>
      </p:sp>
      <p:sp>
        <p:nvSpPr>
          <p:cNvPr id="4" name="橢圓 3">
            <a:extLst>
              <a:ext uri="{FF2B5EF4-FFF2-40B4-BE49-F238E27FC236}">
                <a16:creationId xmlns:a16="http://schemas.microsoft.com/office/drawing/2014/main" id="{ADBFC5C9-C504-4D87-B13C-A61635FD86D1}"/>
              </a:ext>
            </a:extLst>
          </p:cNvPr>
          <p:cNvSpPr/>
          <p:nvPr/>
        </p:nvSpPr>
        <p:spPr>
          <a:xfrm>
            <a:off x="4805081" y="1039907"/>
            <a:ext cx="576000" cy="57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7874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body" idx="1"/>
          </p:nvPr>
        </p:nvSpPr>
        <p:spPr>
          <a:xfrm>
            <a:off x="1099324" y="1946500"/>
            <a:ext cx="7992000" cy="911000"/>
          </a:xfrm>
          <a:prstGeom prst="rect">
            <a:avLst/>
          </a:prstGeom>
        </p:spPr>
        <p:txBody>
          <a:bodyPr spcFirstLastPara="1" wrap="square" lIns="101583" tIns="101583" rIns="101583" bIns="101583" anchor="t" anchorCtr="0">
            <a:noAutofit/>
          </a:bodyPr>
          <a:lstStyle/>
          <a:p>
            <a:pPr algn="just" fontAlgn="base">
              <a:lnSpc>
                <a:spcPct val="120000"/>
              </a:lnSpc>
              <a:spcBef>
                <a:spcPts val="0"/>
              </a:spcBef>
              <a:buFont typeface="Wingdings" panose="05000000000000000000" pitchFamily="2" charset="2"/>
              <a:buChar char="Ø"/>
            </a:pPr>
            <a:r>
              <a:rPr lang="zh-TW" altLang="en-US" sz="4400" i="0" dirty="0">
                <a:solidFill>
                  <a:srgbClr val="000000"/>
                </a:solidFill>
                <a:latin typeface="Calibri" panose="020F0502020204030204" pitchFamily="34" charset="0"/>
                <a:ea typeface="微軟正黑體" panose="020B0604030504040204" pitchFamily="34" charset="-120"/>
                <a:cs typeface="新細明體" panose="02020500000000000000" pitchFamily="18" charset="-120"/>
              </a:rPr>
              <a:t>想想看：</a:t>
            </a:r>
            <a:r>
              <a:rPr lang="zh-TW" altLang="zh-TW" sz="4400" i="0" dirty="0">
                <a:solidFill>
                  <a:srgbClr val="000000"/>
                </a:solidFill>
                <a:effectLst/>
                <a:latin typeface="Calibri" panose="020F0502020204030204" pitchFamily="34" charset="0"/>
                <a:ea typeface="微軟正黑體" panose="020B0604030504040204" pitchFamily="34" charset="-120"/>
                <a:cs typeface="新細明體" panose="02020500000000000000" pitchFamily="18" charset="-120"/>
              </a:rPr>
              <a:t>海鮮中為什麼會出現</a:t>
            </a:r>
            <a:r>
              <a:rPr lang="zh-TW" altLang="zh-TW" sz="5000" b="1" i="0" dirty="0">
                <a:solidFill>
                  <a:srgbClr val="0091EA"/>
                </a:solidFill>
                <a:effectLst/>
                <a:latin typeface="Calibri" panose="020F0502020204030204" pitchFamily="34" charset="0"/>
                <a:ea typeface="微軟正黑體" panose="020B0604030504040204" pitchFamily="34" charset="-120"/>
                <a:cs typeface="新細明體" panose="02020500000000000000" pitchFamily="18" charset="-120"/>
              </a:rPr>
              <a:t>塑膠微粒</a:t>
            </a:r>
            <a:r>
              <a:rPr lang="zh-TW" altLang="zh-TW" i="0" dirty="0">
                <a:solidFill>
                  <a:srgbClr val="000000"/>
                </a:solidFill>
                <a:effectLst/>
                <a:latin typeface="Calibri" panose="020F0502020204030204" pitchFamily="34" charset="0"/>
                <a:ea typeface="微軟正黑體" panose="020B0604030504040204" pitchFamily="34" charset="-120"/>
                <a:cs typeface="新細明體" panose="02020500000000000000" pitchFamily="18" charset="-120"/>
              </a:rPr>
              <a:t>？</a:t>
            </a:r>
            <a:endParaRPr lang="zh-TW" altLang="zh-TW" i="0" dirty="0">
              <a:effectLst/>
              <a:latin typeface="Calibri" panose="020F0502020204030204" pitchFamily="34" charset="0"/>
              <a:ea typeface="標楷體" panose="03000509000000000000" pitchFamily="65" charset="-120"/>
            </a:endParaRPr>
          </a:p>
        </p:txBody>
      </p:sp>
      <p:sp>
        <p:nvSpPr>
          <p:cNvPr id="105" name="Google Shape;105;p16"/>
          <p:cNvSpPr txBox="1">
            <a:spLocks noGrp="1"/>
          </p:cNvSpPr>
          <p:nvPr>
            <p:ph type="sldNum" idx="12"/>
          </p:nvPr>
        </p:nvSpPr>
        <p:spPr>
          <a:xfrm>
            <a:off x="-97" y="5277606"/>
            <a:ext cx="10160000" cy="437333"/>
          </a:xfrm>
          <a:prstGeom prst="rect">
            <a:avLst/>
          </a:prstGeom>
        </p:spPr>
        <p:txBody>
          <a:bodyPr spcFirstLastPara="1" wrap="square" lIns="101583" tIns="101583" rIns="101583" bIns="101583" anchor="t" anchorCtr="0">
            <a:noAutofit/>
          </a:bodyPr>
          <a:lstStyle/>
          <a:p>
            <a:fld id="{00000000-1234-1234-1234-123412341234}" type="slidenum">
              <a:rPr lang="en"/>
              <a:pPr/>
              <a:t>3</a:t>
            </a:fld>
            <a:endParaRPr/>
          </a:p>
        </p:txBody>
      </p:sp>
      <p:sp>
        <p:nvSpPr>
          <p:cNvPr id="2" name="橢圓 1">
            <a:extLst>
              <a:ext uri="{FF2B5EF4-FFF2-40B4-BE49-F238E27FC236}">
                <a16:creationId xmlns:a16="http://schemas.microsoft.com/office/drawing/2014/main" id="{017C940E-44F9-4BF7-B7D6-96AD7BF8EFC1}"/>
              </a:ext>
            </a:extLst>
          </p:cNvPr>
          <p:cNvSpPr/>
          <p:nvPr/>
        </p:nvSpPr>
        <p:spPr>
          <a:xfrm>
            <a:off x="4805081" y="1048871"/>
            <a:ext cx="576000" cy="57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699A97FA-5FC5-4107-9273-FDB45AA1DE64}"/>
              </a:ext>
            </a:extLst>
          </p:cNvPr>
          <p:cNvSpPr>
            <a:spLocks noGrp="1"/>
          </p:cNvSpPr>
          <p:nvPr>
            <p:ph type="sldNum" idx="12"/>
          </p:nvPr>
        </p:nvSpPr>
        <p:spPr/>
        <p:txBody>
          <a:bodyPr/>
          <a:lstStyle/>
          <a:p>
            <a:fld id="{00000000-1234-1234-1234-123412341234}" type="slidenum">
              <a:rPr lang="en" smtClean="0"/>
              <a:pPr/>
              <a:t>30</a:t>
            </a:fld>
            <a:endParaRPr lang="en"/>
          </a:p>
        </p:txBody>
      </p:sp>
      <p:sp>
        <p:nvSpPr>
          <p:cNvPr id="4" name="文字方塊 3">
            <a:extLst>
              <a:ext uri="{FF2B5EF4-FFF2-40B4-BE49-F238E27FC236}">
                <a16:creationId xmlns:a16="http://schemas.microsoft.com/office/drawing/2014/main" id="{1DC2D00E-CEA4-43FD-8DCB-F7459E3E9A81}"/>
              </a:ext>
            </a:extLst>
          </p:cNvPr>
          <p:cNvSpPr txBox="1"/>
          <p:nvPr/>
        </p:nvSpPr>
        <p:spPr>
          <a:xfrm>
            <a:off x="854694" y="1423217"/>
            <a:ext cx="8460000" cy="3207288"/>
          </a:xfrm>
          <a:prstGeom prst="rect">
            <a:avLst/>
          </a:prstGeom>
          <a:noFill/>
        </p:spPr>
        <p:txBody>
          <a:bodyPr wrap="square">
            <a:spAutoFit/>
          </a:bodyPr>
          <a:lstStyle/>
          <a:p>
            <a:pPr algn="ctr" fontAlgn="base">
              <a:lnSpc>
                <a:spcPct val="120000"/>
              </a:lnSpc>
            </a:pPr>
            <a:r>
              <a:rPr lang="zh-TW" altLang="zh-TW" sz="4000" dirty="0">
                <a:solidFill>
                  <a:srgbClr val="000000"/>
                </a:solidFill>
                <a:effectLst/>
                <a:latin typeface="Calibri" panose="020F0502020204030204" pitchFamily="34" charset="0"/>
                <a:ea typeface="微軟正黑體" panose="020B0604030504040204" pitchFamily="34" charset="-120"/>
              </a:rPr>
              <a:t>塑膠製品無所不在，如果再不積極</a:t>
            </a:r>
            <a:endParaRPr lang="en-US" altLang="zh-TW" sz="4000" dirty="0">
              <a:solidFill>
                <a:srgbClr val="000000"/>
              </a:solidFill>
              <a:effectLst/>
              <a:latin typeface="Calibri" panose="020F0502020204030204" pitchFamily="34" charset="0"/>
              <a:ea typeface="微軟正黑體" panose="020B0604030504040204" pitchFamily="34" charset="-120"/>
            </a:endParaRPr>
          </a:p>
          <a:p>
            <a:pPr algn="ctr" fontAlgn="base">
              <a:lnSpc>
                <a:spcPct val="120000"/>
              </a:lnSpc>
            </a:pPr>
            <a:r>
              <a:rPr lang="zh-TW" altLang="zh-TW" sz="4000" dirty="0">
                <a:solidFill>
                  <a:srgbClr val="000000"/>
                </a:solidFill>
                <a:effectLst/>
                <a:latin typeface="Calibri" panose="020F0502020204030204" pitchFamily="34" charset="0"/>
                <a:ea typeface="微軟正黑體" panose="020B0604030504040204" pitchFamily="34" charset="-120"/>
              </a:rPr>
              <a:t>面對塑膠帶來的問題，人類的未來</a:t>
            </a:r>
            <a:endParaRPr lang="en-US" altLang="zh-TW" sz="4000" dirty="0">
              <a:solidFill>
                <a:srgbClr val="000000"/>
              </a:solidFill>
              <a:effectLst/>
              <a:latin typeface="Calibri" panose="020F0502020204030204" pitchFamily="34" charset="0"/>
              <a:ea typeface="微軟正黑體" panose="020B0604030504040204" pitchFamily="34" charset="-120"/>
            </a:endParaRPr>
          </a:p>
          <a:p>
            <a:pPr algn="ctr" fontAlgn="base">
              <a:lnSpc>
                <a:spcPct val="120000"/>
              </a:lnSpc>
            </a:pPr>
            <a:r>
              <a:rPr lang="zh-TW" altLang="zh-TW" sz="4000" dirty="0">
                <a:solidFill>
                  <a:srgbClr val="000000"/>
                </a:solidFill>
                <a:effectLst/>
                <a:latin typeface="Calibri" panose="020F0502020204030204" pitchFamily="34" charset="0"/>
                <a:ea typeface="微軟正黑體" panose="020B0604030504040204" pitchFamily="34" charset="-120"/>
              </a:rPr>
              <a:t>遲早埋沒在塑膠之中。</a:t>
            </a:r>
            <a:endParaRPr lang="en-US" altLang="zh-TW" sz="4000" dirty="0">
              <a:solidFill>
                <a:srgbClr val="000000"/>
              </a:solidFill>
              <a:effectLst/>
              <a:latin typeface="Calibri" panose="020F0502020204030204" pitchFamily="34" charset="0"/>
              <a:ea typeface="微軟正黑體" panose="020B0604030504040204" pitchFamily="34" charset="-120"/>
            </a:endParaRPr>
          </a:p>
          <a:p>
            <a:pPr algn="ctr" fontAlgn="base">
              <a:lnSpc>
                <a:spcPts val="3000"/>
              </a:lnSpc>
            </a:pPr>
            <a:endParaRPr lang="en-US" altLang="zh-TW" sz="4000" dirty="0">
              <a:solidFill>
                <a:srgbClr val="000000"/>
              </a:solidFill>
              <a:effectLst/>
              <a:latin typeface="Calibri" panose="020F0502020204030204" pitchFamily="34" charset="0"/>
              <a:ea typeface="微軟正黑體" panose="020B0604030504040204" pitchFamily="34" charset="-120"/>
            </a:endParaRPr>
          </a:p>
          <a:p>
            <a:pPr algn="ctr" fontAlgn="base">
              <a:lnSpc>
                <a:spcPct val="120000"/>
              </a:lnSpc>
            </a:pPr>
            <a:r>
              <a:rPr lang="en-US" altLang="zh-TW" sz="3000" dirty="0">
                <a:latin typeface="Calibri" panose="020F0502020204030204" pitchFamily="34" charset="0"/>
                <a:ea typeface="微軟正黑體" panose="020B0604030504040204" pitchFamily="34" charset="-120"/>
                <a:hlinkClick r:id="rId2" action="ppaction://hlinkpres?slideindex=1&amp;slidetitle="/>
              </a:rPr>
              <a:t>~</a:t>
            </a:r>
            <a:r>
              <a:rPr lang="zh-TW" altLang="en-US" sz="3000" dirty="0">
                <a:latin typeface="Calibri" panose="020F0502020204030204" pitchFamily="34" charset="0"/>
                <a:ea typeface="微軟正黑體" panose="020B0604030504040204" pitchFamily="34" charset="-120"/>
                <a:hlinkClick r:id="rId2" action="ppaction://hlinkpres?slideindex=1&amp;slidetitle="/>
              </a:rPr>
              <a:t>第一節課結束</a:t>
            </a:r>
            <a:r>
              <a:rPr lang="en-US" altLang="zh-TW" sz="3000" dirty="0">
                <a:latin typeface="Calibri" panose="020F0502020204030204" pitchFamily="34" charset="0"/>
                <a:ea typeface="微軟正黑體" panose="020B0604030504040204" pitchFamily="34" charset="-120"/>
                <a:hlinkClick r:id="rId2" action="ppaction://hlinkpres?slideindex=1&amp;slidetitle="/>
              </a:rPr>
              <a:t>~</a:t>
            </a:r>
            <a:endParaRPr lang="zh-TW" altLang="zh-TW" sz="3000" dirty="0">
              <a:effectLst/>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209050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body" idx="1"/>
          </p:nvPr>
        </p:nvSpPr>
        <p:spPr>
          <a:xfrm>
            <a:off x="699247" y="1946500"/>
            <a:ext cx="9000565" cy="911000"/>
          </a:xfrm>
          <a:prstGeom prst="rect">
            <a:avLst/>
          </a:prstGeom>
        </p:spPr>
        <p:txBody>
          <a:bodyPr spcFirstLastPara="1" wrap="square" lIns="101583" tIns="101583" rIns="101583" bIns="101583" anchor="t" anchorCtr="0">
            <a:noAutofit/>
          </a:bodyPr>
          <a:lstStyle/>
          <a:p>
            <a:pPr algn="just" fontAlgn="base">
              <a:lnSpc>
                <a:spcPct val="120000"/>
              </a:lnSpc>
              <a:spcBef>
                <a:spcPts val="0"/>
              </a:spcBef>
              <a:buFont typeface="Wingdings" panose="05000000000000000000" pitchFamily="2" charset="2"/>
              <a:buChar char="Ø"/>
            </a:pPr>
            <a:r>
              <a:rPr lang="zh-TW" altLang="en-US" i="0" spc="-200" dirty="0">
                <a:solidFill>
                  <a:srgbClr val="000000"/>
                </a:solidFill>
                <a:latin typeface="Calibri" panose="020F0502020204030204" pitchFamily="34" charset="0"/>
                <a:ea typeface="微軟正黑體" panose="020B0604030504040204" pitchFamily="34" charset="-120"/>
                <a:cs typeface="Times New Roman" panose="02020603050405020304" pitchFamily="18" charset="0"/>
              </a:rPr>
              <a:t>還記得</a:t>
            </a:r>
            <a:r>
              <a:rPr lang="zh-TW" altLang="zh-TW" i="0" spc="-200" dirty="0">
                <a:solidFill>
                  <a:srgbClr val="000000"/>
                </a:solidFill>
                <a:latin typeface="Calibri" panose="020F0502020204030204" pitchFamily="34" charset="0"/>
                <a:ea typeface="微軟正黑體" panose="020B0604030504040204" pitchFamily="34" charset="-120"/>
                <a:cs typeface="Times New Roman" panose="02020603050405020304" pitchFamily="18" charset="0"/>
              </a:rPr>
              <a:t>之前教過的「生物放大作用」</a:t>
            </a:r>
            <a:r>
              <a:rPr lang="zh-TW" altLang="zh-TW" i="0" spc="-200" dirty="0">
                <a:solidFill>
                  <a:srgbClr val="000000"/>
                </a:solidFill>
                <a:effectLst/>
                <a:latin typeface="Calibri" panose="020F0502020204030204" pitchFamily="34" charset="0"/>
                <a:ea typeface="微軟正黑體" panose="020B0604030504040204" pitchFamily="34" charset="-120"/>
                <a:cs typeface="新細明體" panose="02020500000000000000" pitchFamily="18" charset="-120"/>
              </a:rPr>
              <a:t>？</a:t>
            </a:r>
            <a:endParaRPr lang="en-US" altLang="zh-TW" i="0" spc="-200" dirty="0">
              <a:solidFill>
                <a:srgbClr val="000000"/>
              </a:solidFill>
              <a:effectLst/>
              <a:latin typeface="Calibri" panose="020F0502020204030204" pitchFamily="34" charset="0"/>
              <a:ea typeface="微軟正黑體" panose="020B0604030504040204" pitchFamily="34" charset="-120"/>
              <a:cs typeface="新細明體" panose="02020500000000000000" pitchFamily="18" charset="-120"/>
            </a:endParaRPr>
          </a:p>
          <a:p>
            <a:pPr algn="just" fontAlgn="base">
              <a:lnSpc>
                <a:spcPct val="120000"/>
              </a:lnSpc>
              <a:spcBef>
                <a:spcPts val="1200"/>
              </a:spcBef>
              <a:buFont typeface="Wingdings" panose="05000000000000000000" pitchFamily="2" charset="2"/>
              <a:buChar char="Ø"/>
            </a:pPr>
            <a:r>
              <a:rPr lang="zh-TW" altLang="en-US" i="0" spc="-1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猜猜</a:t>
            </a:r>
            <a:r>
              <a:rPr lang="zh-TW" altLang="en-US" i="0" spc="-100" dirty="0">
                <a:solidFill>
                  <a:srgbClr val="000000"/>
                </a:solidFill>
                <a:latin typeface="Calibri" panose="020F0502020204030204" pitchFamily="34" charset="0"/>
                <a:ea typeface="微軟正黑體" panose="020B0604030504040204" pitchFamily="34" charset="-120"/>
                <a:cs typeface="新細明體" panose="02020500000000000000" pitchFamily="18" charset="-120"/>
              </a:rPr>
              <a:t>看：</a:t>
            </a:r>
            <a:r>
              <a:rPr lang="zh-TW" altLang="zh-TW" b="1" i="0" spc="-100" dirty="0">
                <a:solidFill>
                  <a:srgbClr val="0091EA"/>
                </a:solidFill>
                <a:effectLst/>
                <a:latin typeface="Calibri" panose="020F0502020204030204" pitchFamily="34" charset="0"/>
                <a:ea typeface="微軟正黑體" panose="020B0604030504040204" pitchFamily="34" charset="-120"/>
                <a:cs typeface="Times New Roman" panose="02020603050405020304" pitchFamily="18" charset="0"/>
              </a:rPr>
              <a:t>如果從食物中吃到許多塑膠微粒</a:t>
            </a:r>
            <a:r>
              <a:rPr lang="zh-TW" altLang="zh-TW" i="0" spc="-1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，對人體會有何影響</a:t>
            </a:r>
            <a:r>
              <a:rPr lang="zh-TW" altLang="en-US" i="0" spc="-1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呢？</a:t>
            </a:r>
            <a:endParaRPr lang="en-US" altLang="zh-TW" i="0" spc="-1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endParaRPr>
          </a:p>
          <a:p>
            <a:pPr marL="0" indent="0" algn="r" fontAlgn="base">
              <a:lnSpc>
                <a:spcPct val="120000"/>
              </a:lnSpc>
              <a:spcBef>
                <a:spcPts val="1200"/>
              </a:spcBef>
              <a:buNone/>
            </a:pPr>
            <a:r>
              <a:rPr lang="en-US" altLang="zh-TW" sz="3000" i="0" spc="-100" dirty="0">
                <a:solidFill>
                  <a:srgbClr val="000000"/>
                </a:solidFill>
                <a:latin typeface="Calibri" panose="020F0502020204030204" pitchFamily="34" charset="0"/>
                <a:ea typeface="微軟正黑體" panose="020B0604030504040204" pitchFamily="34" charset="-120"/>
                <a:cs typeface="Times New Roman" panose="02020603050405020304" pitchFamily="18" charset="0"/>
              </a:rPr>
              <a:t>(</a:t>
            </a:r>
            <a:r>
              <a:rPr lang="zh-TW" altLang="en-US" sz="3000" i="0" spc="-100" dirty="0">
                <a:solidFill>
                  <a:srgbClr val="000000"/>
                </a:solidFill>
                <a:latin typeface="Calibri" panose="020F0502020204030204" pitchFamily="34" charset="0"/>
                <a:ea typeface="微軟正黑體" panose="020B0604030504040204" pitchFamily="34" charset="-120"/>
                <a:cs typeface="Times New Roman" panose="02020603050405020304" pitchFamily="18" charset="0"/>
              </a:rPr>
              <a:t>小組討論、寫學習單，</a:t>
            </a:r>
            <a:r>
              <a:rPr lang="en-US" altLang="zh-TW" sz="3000" i="0" spc="-100" dirty="0">
                <a:solidFill>
                  <a:srgbClr val="000000"/>
                </a:solidFill>
                <a:latin typeface="Calibri" panose="020F0502020204030204" pitchFamily="34" charset="0"/>
                <a:ea typeface="微軟正黑體" panose="020B0604030504040204" pitchFamily="34" charset="-120"/>
                <a:cs typeface="Times New Roman" panose="02020603050405020304" pitchFamily="18" charset="0"/>
              </a:rPr>
              <a:t>5</a:t>
            </a:r>
            <a:r>
              <a:rPr lang="zh-TW" altLang="en-US" sz="3000" i="0" spc="-100" dirty="0">
                <a:solidFill>
                  <a:srgbClr val="000000"/>
                </a:solidFill>
                <a:latin typeface="Calibri" panose="020F0502020204030204" pitchFamily="34" charset="0"/>
                <a:ea typeface="微軟正黑體" panose="020B0604030504040204" pitchFamily="34" charset="-120"/>
                <a:cs typeface="Times New Roman" panose="02020603050405020304" pitchFamily="18" charset="0"/>
              </a:rPr>
              <a:t>分鐘後發表</a:t>
            </a:r>
            <a:r>
              <a:rPr lang="en-US" altLang="zh-TW" sz="3000" i="0" spc="-100" dirty="0">
                <a:solidFill>
                  <a:srgbClr val="000000"/>
                </a:solidFill>
                <a:latin typeface="Calibri" panose="020F0502020204030204" pitchFamily="34" charset="0"/>
                <a:ea typeface="微軟正黑體" panose="020B0604030504040204" pitchFamily="34" charset="-120"/>
                <a:cs typeface="Times New Roman" panose="02020603050405020304" pitchFamily="18" charset="0"/>
              </a:rPr>
              <a:t>)</a:t>
            </a:r>
            <a:endParaRPr lang="zh-TW" altLang="zh-TW" sz="3000" i="0" spc="-100" dirty="0">
              <a:effectLst/>
              <a:latin typeface="Calibri" panose="020F0502020204030204" pitchFamily="34" charset="0"/>
              <a:ea typeface="標楷體" panose="03000509000000000000" pitchFamily="65" charset="-120"/>
              <a:cs typeface="Times New Roman" panose="02020603050405020304" pitchFamily="18" charset="0"/>
            </a:endParaRPr>
          </a:p>
          <a:p>
            <a:pPr algn="just" fontAlgn="base">
              <a:buFont typeface="Wingdings" panose="05000000000000000000" pitchFamily="2" charset="2"/>
              <a:buChar char="Ø"/>
            </a:pPr>
            <a:endParaRPr lang="zh-TW" altLang="zh-TW" i="0" dirty="0">
              <a:effectLst/>
              <a:latin typeface="Calibri" panose="020F0502020204030204" pitchFamily="34" charset="0"/>
              <a:ea typeface="標楷體" panose="03000509000000000000" pitchFamily="65" charset="-120"/>
            </a:endParaRPr>
          </a:p>
        </p:txBody>
      </p:sp>
      <p:sp>
        <p:nvSpPr>
          <p:cNvPr id="105" name="Google Shape;105;p16"/>
          <p:cNvSpPr txBox="1">
            <a:spLocks noGrp="1"/>
          </p:cNvSpPr>
          <p:nvPr>
            <p:ph type="sldNum" idx="12"/>
          </p:nvPr>
        </p:nvSpPr>
        <p:spPr>
          <a:xfrm>
            <a:off x="-97" y="5277606"/>
            <a:ext cx="10160000" cy="437333"/>
          </a:xfrm>
          <a:prstGeom prst="rect">
            <a:avLst/>
          </a:prstGeom>
        </p:spPr>
        <p:txBody>
          <a:bodyPr spcFirstLastPara="1" wrap="square" lIns="101583" tIns="101583" rIns="101583" bIns="101583" anchor="t" anchorCtr="0">
            <a:noAutofit/>
          </a:bodyPr>
          <a:lstStyle/>
          <a:p>
            <a:fld id="{00000000-1234-1234-1234-123412341234}" type="slidenum">
              <a:rPr lang="en"/>
              <a:pPr/>
              <a:t>4</a:t>
            </a:fld>
            <a:endParaRPr/>
          </a:p>
        </p:txBody>
      </p:sp>
      <p:sp>
        <p:nvSpPr>
          <p:cNvPr id="4" name="橢圓 3">
            <a:extLst>
              <a:ext uri="{FF2B5EF4-FFF2-40B4-BE49-F238E27FC236}">
                <a16:creationId xmlns:a16="http://schemas.microsoft.com/office/drawing/2014/main" id="{D3094EF5-8150-4A68-BBB8-F2E0CC56887B}"/>
              </a:ext>
            </a:extLst>
          </p:cNvPr>
          <p:cNvSpPr/>
          <p:nvPr/>
        </p:nvSpPr>
        <p:spPr>
          <a:xfrm>
            <a:off x="4805081" y="1048871"/>
            <a:ext cx="576000" cy="57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6884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8"/>
          <p:cNvSpPr/>
          <p:nvPr/>
        </p:nvSpPr>
        <p:spPr>
          <a:xfrm>
            <a:off x="6361833" y="1010684"/>
            <a:ext cx="2084000" cy="2058667"/>
          </a:xfrm>
          <a:prstGeom prst="ellipse">
            <a:avLst/>
          </a:prstGeom>
          <a:noFill/>
          <a:ln w="9525" cap="flat" cmpd="sng">
            <a:solidFill>
              <a:srgbClr val="CFD8DC"/>
            </a:solidFill>
            <a:prstDash val="dash"/>
            <a:round/>
            <a:headEnd type="none" w="sm" len="sm"/>
            <a:tailEnd type="none" w="sm" len="sm"/>
          </a:ln>
        </p:spPr>
        <p:txBody>
          <a:bodyPr spcFirstLastPara="1" wrap="square" lIns="101583" tIns="101583" rIns="101583" bIns="101583" anchor="ctr" anchorCtr="0">
            <a:noAutofit/>
          </a:bodyPr>
          <a:lstStyle/>
          <a:p>
            <a:endParaRPr sz="1556"/>
          </a:p>
        </p:txBody>
      </p:sp>
      <p:sp>
        <p:nvSpPr>
          <p:cNvPr id="118" name="Google Shape;118;p18"/>
          <p:cNvSpPr txBox="1">
            <a:spLocks noGrp="1"/>
          </p:cNvSpPr>
          <p:nvPr>
            <p:ph type="ctrTitle" idx="4294967295"/>
          </p:nvPr>
        </p:nvSpPr>
        <p:spPr>
          <a:xfrm>
            <a:off x="789891" y="2009360"/>
            <a:ext cx="5310667" cy="1656000"/>
          </a:xfrm>
          <a:prstGeom prst="rect">
            <a:avLst/>
          </a:prstGeom>
        </p:spPr>
        <p:txBody>
          <a:bodyPr spcFirstLastPara="1" wrap="square" lIns="101583" tIns="101583" rIns="101583" bIns="101583" anchor="b" anchorCtr="0">
            <a:noAutofit/>
          </a:bodyPr>
          <a:lstStyle/>
          <a:p>
            <a:r>
              <a:rPr lang="zh-TW" altLang="zh-TW" sz="5000" dirty="0">
                <a:solidFill>
                  <a:srgbClr val="000000"/>
                </a:solidFill>
                <a:effectLst/>
                <a:ea typeface="微軟正黑體" panose="020B0604030504040204" pitchFamily="34" charset="-120"/>
                <a:cs typeface="Calibri" panose="020F0502020204030204" pitchFamily="34" charset="0"/>
              </a:rPr>
              <a:t>塑膠的危害，</a:t>
            </a:r>
            <a:br>
              <a:rPr lang="en-US" altLang="zh-TW" sz="5000" dirty="0">
                <a:solidFill>
                  <a:srgbClr val="000000"/>
                </a:solidFill>
                <a:effectLst/>
                <a:ea typeface="微軟正黑體" panose="020B0604030504040204" pitchFamily="34" charset="-120"/>
                <a:cs typeface="Calibri" panose="020F0502020204030204" pitchFamily="34" charset="0"/>
              </a:rPr>
            </a:br>
            <a:r>
              <a:rPr lang="zh-TW" altLang="zh-TW" sz="5000" dirty="0">
                <a:solidFill>
                  <a:srgbClr val="000000"/>
                </a:solidFill>
                <a:effectLst/>
                <a:ea typeface="微軟正黑體" panose="020B0604030504040204" pitchFamily="34" charset="-120"/>
                <a:cs typeface="Calibri" panose="020F0502020204030204" pitchFamily="34" charset="0"/>
              </a:rPr>
              <a:t>遠超過你的想像</a:t>
            </a:r>
            <a:endParaRPr sz="5000" b="1" dirty="0"/>
          </a:p>
        </p:txBody>
      </p:sp>
      <p:cxnSp>
        <p:nvCxnSpPr>
          <p:cNvPr id="120" name="Google Shape;120;p18"/>
          <p:cNvCxnSpPr/>
          <p:nvPr/>
        </p:nvCxnSpPr>
        <p:spPr>
          <a:xfrm rot="10800000" flipH="1">
            <a:off x="7561444" y="601058"/>
            <a:ext cx="159667" cy="419000"/>
          </a:xfrm>
          <a:prstGeom prst="straightConnector1">
            <a:avLst/>
          </a:prstGeom>
          <a:noFill/>
          <a:ln w="9525" cap="flat" cmpd="sng">
            <a:solidFill>
              <a:srgbClr val="CFD8DC"/>
            </a:solidFill>
            <a:prstDash val="solid"/>
            <a:round/>
            <a:headEnd type="none" w="med" len="med"/>
            <a:tailEnd type="none" w="med" len="med"/>
          </a:ln>
        </p:spPr>
      </p:cxnSp>
      <p:cxnSp>
        <p:nvCxnSpPr>
          <p:cNvPr id="121" name="Google Shape;121;p18"/>
          <p:cNvCxnSpPr/>
          <p:nvPr/>
        </p:nvCxnSpPr>
        <p:spPr>
          <a:xfrm flipH="1">
            <a:off x="8279723" y="1313473"/>
            <a:ext cx="374667" cy="145667"/>
          </a:xfrm>
          <a:prstGeom prst="straightConnector1">
            <a:avLst/>
          </a:prstGeom>
          <a:noFill/>
          <a:ln w="9525" cap="flat" cmpd="sng">
            <a:solidFill>
              <a:srgbClr val="CFD8DC"/>
            </a:solidFill>
            <a:prstDash val="solid"/>
            <a:round/>
            <a:headEnd type="none" w="med" len="med"/>
            <a:tailEnd type="none" w="med" len="med"/>
          </a:ln>
        </p:spPr>
      </p:cxnSp>
      <p:cxnSp>
        <p:nvCxnSpPr>
          <p:cNvPr id="122" name="Google Shape;122;p18"/>
          <p:cNvCxnSpPr>
            <a:endCxn id="117" idx="6"/>
          </p:cNvCxnSpPr>
          <p:nvPr/>
        </p:nvCxnSpPr>
        <p:spPr>
          <a:xfrm rot="10800000">
            <a:off x="8445833" y="2040017"/>
            <a:ext cx="1109000" cy="109000"/>
          </a:xfrm>
          <a:prstGeom prst="straightConnector1">
            <a:avLst/>
          </a:prstGeom>
          <a:noFill/>
          <a:ln w="9525" cap="flat" cmpd="sng">
            <a:solidFill>
              <a:srgbClr val="CFD8DC"/>
            </a:solidFill>
            <a:prstDash val="solid"/>
            <a:round/>
            <a:headEnd type="none" w="med" len="med"/>
            <a:tailEnd type="none" w="med" len="med"/>
          </a:ln>
        </p:spPr>
      </p:cxnSp>
      <p:sp>
        <p:nvSpPr>
          <p:cNvPr id="123" name="Google Shape;123;p18"/>
          <p:cNvSpPr/>
          <p:nvPr/>
        </p:nvSpPr>
        <p:spPr>
          <a:xfrm>
            <a:off x="6528232" y="1175042"/>
            <a:ext cx="1751333" cy="1729667"/>
          </a:xfrm>
          <a:prstGeom prst="ellipse">
            <a:avLst/>
          </a:prstGeom>
          <a:noFill/>
          <a:ln w="19050" cap="flat" cmpd="sng">
            <a:solidFill>
              <a:srgbClr val="CFD8DC"/>
            </a:solidFill>
            <a:prstDash val="solid"/>
            <a:round/>
            <a:headEnd type="none" w="sm" len="sm"/>
            <a:tailEnd type="none" w="sm" len="sm"/>
          </a:ln>
        </p:spPr>
        <p:txBody>
          <a:bodyPr spcFirstLastPara="1" wrap="square" lIns="101583" tIns="101583" rIns="101583" bIns="101583" anchor="ctr" anchorCtr="0">
            <a:noAutofit/>
          </a:bodyPr>
          <a:lstStyle/>
          <a:p>
            <a:endParaRPr sz="1556"/>
          </a:p>
        </p:txBody>
      </p:sp>
      <p:sp>
        <p:nvSpPr>
          <p:cNvPr id="127" name="Google Shape;127;p18"/>
          <p:cNvSpPr txBox="1">
            <a:spLocks noGrp="1"/>
          </p:cNvSpPr>
          <p:nvPr>
            <p:ph type="sldNum" idx="12"/>
          </p:nvPr>
        </p:nvSpPr>
        <p:spPr>
          <a:xfrm>
            <a:off x="9338205" y="5277613"/>
            <a:ext cx="609667" cy="437333"/>
          </a:xfrm>
          <a:prstGeom prst="rect">
            <a:avLst/>
          </a:prstGeom>
        </p:spPr>
        <p:txBody>
          <a:bodyPr spcFirstLastPara="1" wrap="square" lIns="101583" tIns="101583" rIns="101583" bIns="101583" anchor="t" anchorCtr="0">
            <a:noAutofit/>
          </a:bodyPr>
          <a:lstStyle/>
          <a:p>
            <a:fld id="{00000000-1234-1234-1234-123412341234}" type="slidenum">
              <a:rPr lang="en"/>
              <a:pPr/>
              <a:t>5</a:t>
            </a:fld>
            <a:endParaRPr/>
          </a:p>
        </p:txBody>
      </p:sp>
      <p:pic>
        <p:nvPicPr>
          <p:cNvPr id="5" name="圖片 4">
            <a:extLst>
              <a:ext uri="{FF2B5EF4-FFF2-40B4-BE49-F238E27FC236}">
                <a16:creationId xmlns:a16="http://schemas.microsoft.com/office/drawing/2014/main" id="{024BF5DF-3DC6-4C94-B411-D1AAD41D6C64}"/>
              </a:ext>
            </a:extLst>
          </p:cNvPr>
          <p:cNvPicPr>
            <a:picLocks noChangeAspect="1"/>
          </p:cNvPicPr>
          <p:nvPr/>
        </p:nvPicPr>
        <p:blipFill>
          <a:blip r:embed="rId3"/>
          <a:stretch>
            <a:fillRect/>
          </a:stretch>
        </p:blipFill>
        <p:spPr>
          <a:xfrm>
            <a:off x="6361833" y="1020057"/>
            <a:ext cx="2154638" cy="290930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ctrTitle"/>
          </p:nvPr>
        </p:nvSpPr>
        <p:spPr>
          <a:xfrm>
            <a:off x="1063381" y="1564288"/>
            <a:ext cx="8028000" cy="1288667"/>
          </a:xfrm>
          <a:prstGeom prst="rect">
            <a:avLst/>
          </a:prstGeom>
        </p:spPr>
        <p:txBody>
          <a:bodyPr spcFirstLastPara="1" wrap="square" lIns="101583" tIns="101583" rIns="101583" bIns="101583" anchor="b" anchorCtr="0">
            <a:noAutofit/>
          </a:bodyPr>
          <a:lstStyle/>
          <a:p>
            <a:r>
              <a:rPr lang="en" sz="6667" dirty="0">
                <a:solidFill>
                  <a:schemeClr val="accent4"/>
                </a:solidFill>
              </a:rPr>
              <a:t>1</a:t>
            </a:r>
            <a:endParaRPr sz="3200" dirty="0">
              <a:solidFill>
                <a:schemeClr val="accent4"/>
              </a:solidFill>
            </a:endParaRPr>
          </a:p>
          <a:p>
            <a:pPr lvl="0" algn="just" fontAlgn="base"/>
            <a:r>
              <a:rPr lang="zh-TW" altLang="en-US" sz="3600" dirty="0">
                <a:solidFill>
                  <a:srgbClr val="0091EA"/>
                </a:solidFill>
                <a:effectLst/>
                <a:latin typeface="Calibri" panose="020F0502020204030204" pitchFamily="34" charset="0"/>
                <a:ea typeface="微軟正黑體" panose="020B0604030504040204" pitchFamily="34" charset="-120"/>
                <a:cs typeface="Times New Roman" panose="02020603050405020304" pitchFamily="18" charset="0"/>
              </a:rPr>
              <a:t>說到塑膠的危害</a:t>
            </a:r>
            <a:r>
              <a:rPr lang="zh-TW" altLang="zh-TW" sz="3600" dirty="0">
                <a:solidFill>
                  <a:srgbClr val="0091EA"/>
                </a:solidFill>
                <a:effectLst/>
                <a:latin typeface="Calibri" panose="020F0502020204030204" pitchFamily="34" charset="0"/>
                <a:ea typeface="微軟正黑體" panose="020B0604030504040204" pitchFamily="34" charset="-120"/>
                <a:cs typeface="Times New Roman" panose="02020603050405020304" pitchFamily="18" charset="0"/>
              </a:rPr>
              <a:t>，</a:t>
            </a:r>
            <a:r>
              <a:rPr lang="zh-TW" altLang="en-US" sz="3600" dirty="0">
                <a:solidFill>
                  <a:srgbClr val="0091EA"/>
                </a:solidFill>
                <a:effectLst/>
                <a:latin typeface="Calibri" panose="020F0502020204030204" pitchFamily="34" charset="0"/>
                <a:ea typeface="微軟正黑體" panose="020B0604030504040204" pitchFamily="34" charset="-120"/>
                <a:cs typeface="Times New Roman" panose="02020603050405020304" pitchFamily="18" charset="0"/>
              </a:rPr>
              <a:t>你最先想到的是什麼？</a:t>
            </a:r>
            <a:endParaRPr lang="zh-TW" altLang="zh-TW" sz="3600" dirty="0">
              <a:solidFill>
                <a:srgbClr val="0091EA"/>
              </a:solidFill>
              <a:effectLst/>
              <a:latin typeface="Calibri" panose="020F0502020204030204" pitchFamily="34" charset="0"/>
              <a:ea typeface="標楷體" panose="03000509000000000000" pitchFamily="65" charset="-120"/>
              <a:cs typeface="Times New Roman" panose="02020603050405020304" pitchFamily="18" charset="0"/>
            </a:endParaRPr>
          </a:p>
        </p:txBody>
      </p:sp>
      <p:sp>
        <p:nvSpPr>
          <p:cNvPr id="99" name="Google Shape;99;p15"/>
          <p:cNvSpPr txBox="1">
            <a:spLocks noGrp="1"/>
          </p:cNvSpPr>
          <p:nvPr>
            <p:ph type="sldNum" idx="4294967295"/>
          </p:nvPr>
        </p:nvSpPr>
        <p:spPr>
          <a:xfrm>
            <a:off x="9338205" y="5277613"/>
            <a:ext cx="609667" cy="437333"/>
          </a:xfrm>
          <a:prstGeom prst="rect">
            <a:avLst/>
          </a:prstGeom>
        </p:spPr>
        <p:txBody>
          <a:bodyPr spcFirstLastPara="1" wrap="square" lIns="101583" tIns="101583" rIns="101583" bIns="101583" anchor="t" anchorCtr="0">
            <a:noAutofit/>
          </a:bodyPr>
          <a:lstStyle/>
          <a:p>
            <a:fld id="{00000000-1234-1234-1234-123412341234}" type="slidenum">
              <a:rPr lang="en"/>
              <a:pPr/>
              <a:t>6</a:t>
            </a:fld>
            <a:endParaRPr/>
          </a:p>
        </p:txBody>
      </p:sp>
      <p:sp>
        <p:nvSpPr>
          <p:cNvPr id="3" name="副標題 2">
            <a:extLst>
              <a:ext uri="{FF2B5EF4-FFF2-40B4-BE49-F238E27FC236}">
                <a16:creationId xmlns:a16="http://schemas.microsoft.com/office/drawing/2014/main" id="{2CFC6E39-6848-4B7E-AA3A-FB9E52B6ACAD}"/>
              </a:ext>
            </a:extLst>
          </p:cNvPr>
          <p:cNvSpPr>
            <a:spLocks noGrp="1"/>
          </p:cNvSpPr>
          <p:nvPr>
            <p:ph type="subTitle" idx="1"/>
          </p:nvPr>
        </p:nvSpPr>
        <p:spPr>
          <a:xfrm>
            <a:off x="1839666" y="3166828"/>
            <a:ext cx="6480667" cy="872000"/>
          </a:xfrm>
        </p:spPr>
        <p:txBody>
          <a:bodyPr/>
          <a:lstStyle/>
          <a:p>
            <a:pPr algn="ctr"/>
            <a:r>
              <a:rPr lang="zh-TW" altLang="en-US" sz="4400" b="1" dirty="0"/>
              <a:t>塑化劑</a:t>
            </a:r>
          </a:p>
        </p:txBody>
      </p:sp>
    </p:spTree>
    <p:extLst>
      <p:ext uri="{BB962C8B-B14F-4D97-AF65-F5344CB8AC3E}">
        <p14:creationId xmlns:p14="http://schemas.microsoft.com/office/powerpoint/2010/main" val="196889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6533758" y="2846696"/>
            <a:ext cx="1535333" cy="1517333"/>
          </a:xfrm>
          <a:prstGeom prst="ellipse">
            <a:avLst/>
          </a:prstGeom>
          <a:noFill/>
          <a:ln w="9525" cap="flat" cmpd="sng">
            <a:solidFill>
              <a:srgbClr val="CFD8DC"/>
            </a:solidFill>
            <a:prstDash val="dash"/>
            <a:round/>
            <a:headEnd type="none" w="sm" len="sm"/>
            <a:tailEnd type="none" w="sm" len="sm"/>
          </a:ln>
        </p:spPr>
        <p:txBody>
          <a:bodyPr spcFirstLastPara="1" wrap="square" lIns="101583" tIns="101583" rIns="101583" bIns="101583" anchor="ctr" anchorCtr="0">
            <a:noAutofit/>
          </a:bodyPr>
          <a:lstStyle/>
          <a:p>
            <a:endParaRPr sz="1556"/>
          </a:p>
        </p:txBody>
      </p:sp>
      <p:sp>
        <p:nvSpPr>
          <p:cNvPr id="85" name="Google Shape;85;p14"/>
          <p:cNvSpPr txBox="1">
            <a:spLocks noGrp="1"/>
          </p:cNvSpPr>
          <p:nvPr>
            <p:ph type="ctrTitle" idx="4294967295"/>
          </p:nvPr>
        </p:nvSpPr>
        <p:spPr>
          <a:xfrm>
            <a:off x="773527" y="216000"/>
            <a:ext cx="8640000" cy="792000"/>
          </a:xfrm>
          <a:prstGeom prst="rect">
            <a:avLst/>
          </a:prstGeom>
        </p:spPr>
        <p:txBody>
          <a:bodyPr spcFirstLastPara="1" wrap="square" lIns="101583" tIns="101583" rIns="101583" bIns="101583" anchor="b" anchorCtr="0">
            <a:noAutofit/>
          </a:bodyPr>
          <a:lstStyle/>
          <a:p>
            <a:pPr algn="ctr"/>
            <a:r>
              <a:rPr lang="zh-TW" altLang="zh-TW" sz="3600" b="1" spc="-100" dirty="0">
                <a:effectLst/>
                <a:ea typeface="微軟正黑體" panose="020B0604030504040204" pitchFamily="34" charset="-120"/>
                <a:cs typeface="Calibri" panose="020F0502020204030204" pitchFamily="34" charset="0"/>
              </a:rPr>
              <a:t>到處有塑化劑　懂材質、學用法自保</a:t>
            </a:r>
            <a:endParaRPr sz="3600" b="1" spc="-100" dirty="0"/>
          </a:p>
        </p:txBody>
      </p:sp>
      <p:cxnSp>
        <p:nvCxnSpPr>
          <p:cNvPr id="89" name="Google Shape;89;p14"/>
          <p:cNvCxnSpPr/>
          <p:nvPr/>
        </p:nvCxnSpPr>
        <p:spPr>
          <a:xfrm>
            <a:off x="7438875" y="4370694"/>
            <a:ext cx="238333" cy="9520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844269" y="4141749"/>
            <a:ext cx="438000" cy="5840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8026766" y="3891071"/>
            <a:ext cx="836000" cy="515667"/>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9338205" y="5277613"/>
            <a:ext cx="609667" cy="437333"/>
          </a:xfrm>
          <a:prstGeom prst="rect">
            <a:avLst/>
          </a:prstGeom>
        </p:spPr>
        <p:txBody>
          <a:bodyPr spcFirstLastPara="1" wrap="square" lIns="101583" tIns="101583" rIns="101583" bIns="101583" anchor="t" anchorCtr="0">
            <a:noAutofit/>
          </a:bodyPr>
          <a:lstStyle/>
          <a:p>
            <a:fld id="{00000000-1234-1234-1234-123412341234}" type="slidenum">
              <a:rPr lang="en"/>
              <a:pPr/>
              <a:t>7</a:t>
            </a:fld>
            <a:endParaRPr/>
          </a:p>
        </p:txBody>
      </p:sp>
      <p:sp>
        <p:nvSpPr>
          <p:cNvPr id="6" name="文字方塊 5">
            <a:extLst>
              <a:ext uri="{FF2B5EF4-FFF2-40B4-BE49-F238E27FC236}">
                <a16:creationId xmlns:a16="http://schemas.microsoft.com/office/drawing/2014/main" id="{6DD87BFD-6BEB-4AE1-9E18-C9AA3A73AD55}"/>
              </a:ext>
            </a:extLst>
          </p:cNvPr>
          <p:cNvSpPr txBox="1"/>
          <p:nvPr/>
        </p:nvSpPr>
        <p:spPr>
          <a:xfrm flipH="1">
            <a:off x="1450225" y="5143052"/>
            <a:ext cx="3600000" cy="369332"/>
          </a:xfrm>
          <a:prstGeom prst="rect">
            <a:avLst/>
          </a:prstGeom>
          <a:noFill/>
        </p:spPr>
        <p:txBody>
          <a:bodyPr wrap="square" rtlCol="0">
            <a:spAutoFit/>
          </a:bodyPr>
          <a:lstStyle/>
          <a:p>
            <a:r>
              <a:rPr lang="zh-TW" altLang="zh-TW" sz="1800" dirty="0">
                <a:effectLst/>
                <a:ea typeface="微軟正黑體" panose="020B0604030504040204" pitchFamily="34" charset="-120"/>
                <a:cs typeface="微軟正黑體" panose="020B0604030504040204" pitchFamily="34" charset="-120"/>
              </a:rPr>
              <a:t> </a:t>
            </a:r>
            <a:r>
              <a:rPr lang="en-US" altLang="zh-TW" sz="1800" u="sng" dirty="0">
                <a:solidFill>
                  <a:srgbClr val="0000FF"/>
                </a:solidFill>
                <a:effectLst/>
                <a:ea typeface="微軟正黑體" panose="020B0604030504040204" pitchFamily="34" charset="-120"/>
                <a:cs typeface="微軟正黑體" panose="020B0604030504040204" pitchFamily="34" charset="-120"/>
                <a:hlinkClick r:id="rId3"/>
              </a:rPr>
              <a:t>https://youtu.be/HXFVcmmgDAw</a:t>
            </a:r>
            <a:endParaRPr lang="zh-TW" altLang="en-US" dirty="0"/>
          </a:p>
        </p:txBody>
      </p:sp>
      <p:pic>
        <p:nvPicPr>
          <p:cNvPr id="10" name="圖片 9" descr="一張含有 文字, 白板 的圖片&#10;&#10;自動產生的描述">
            <a:hlinkClick r:id="rId3"/>
            <a:extLst>
              <a:ext uri="{FF2B5EF4-FFF2-40B4-BE49-F238E27FC236}">
                <a16:creationId xmlns:a16="http://schemas.microsoft.com/office/drawing/2014/main" id="{CACA221E-0A4D-4FC6-9E6B-798A00D5A930}"/>
              </a:ext>
            </a:extLst>
          </p:cNvPr>
          <p:cNvPicPr>
            <a:picLocks/>
          </p:cNvPicPr>
          <p:nvPr/>
        </p:nvPicPr>
        <p:blipFill>
          <a:blip r:embed="rId4"/>
          <a:stretch>
            <a:fillRect/>
          </a:stretch>
        </p:blipFill>
        <p:spPr>
          <a:xfrm>
            <a:off x="1840015" y="1080000"/>
            <a:ext cx="6480000" cy="3960000"/>
          </a:xfrm>
          <a:prstGeom prst="rect">
            <a:avLst/>
          </a:prstGeom>
        </p:spPr>
      </p:pic>
    </p:spTree>
    <p:extLst>
      <p:ext uri="{BB962C8B-B14F-4D97-AF65-F5344CB8AC3E}">
        <p14:creationId xmlns:p14="http://schemas.microsoft.com/office/powerpoint/2010/main" val="3886088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ctrTitle"/>
          </p:nvPr>
        </p:nvSpPr>
        <p:spPr>
          <a:xfrm>
            <a:off x="991666" y="1564288"/>
            <a:ext cx="8172000" cy="1288667"/>
          </a:xfrm>
          <a:prstGeom prst="rect">
            <a:avLst/>
          </a:prstGeom>
        </p:spPr>
        <p:txBody>
          <a:bodyPr spcFirstLastPara="1" wrap="square" lIns="101583" tIns="101583" rIns="101583" bIns="101583" anchor="b" anchorCtr="0">
            <a:noAutofit/>
          </a:bodyPr>
          <a:lstStyle/>
          <a:p>
            <a:r>
              <a:rPr lang="en-US" altLang="zh-TW" sz="6667" dirty="0">
                <a:solidFill>
                  <a:schemeClr val="accent4"/>
                </a:solidFill>
              </a:rPr>
              <a:t>2</a:t>
            </a:r>
            <a:endParaRPr lang="zh-TW" altLang="en-US" sz="3200" dirty="0">
              <a:solidFill>
                <a:schemeClr val="accent4"/>
              </a:solidFill>
            </a:endParaRPr>
          </a:p>
          <a:p>
            <a:pPr lvl="0" algn="just" fontAlgn="base"/>
            <a:r>
              <a:rPr lang="zh-TW" altLang="en-US" sz="3600" dirty="0">
                <a:solidFill>
                  <a:srgbClr val="0091EA"/>
                </a:solidFill>
                <a:latin typeface="Calibri" panose="020F0502020204030204" pitchFamily="34" charset="0"/>
                <a:ea typeface="微軟正黑體" panose="020B0604030504040204" pitchFamily="34" charset="-120"/>
                <a:cs typeface="Times New Roman" panose="02020603050405020304" pitchFamily="18" charset="0"/>
              </a:rPr>
              <a:t>現在你可能要擔心塑膠的另一個</a:t>
            </a:r>
            <a:r>
              <a:rPr lang="zh-TW" altLang="en-US" sz="3600" dirty="0">
                <a:solidFill>
                  <a:srgbClr val="0091EA"/>
                </a:solidFill>
                <a:effectLst/>
                <a:latin typeface="Calibri" panose="020F0502020204030204" pitchFamily="34" charset="0"/>
                <a:ea typeface="微軟正黑體" panose="020B0604030504040204" pitchFamily="34" charset="-120"/>
                <a:cs typeface="Times New Roman" panose="02020603050405020304" pitchFamily="18" charset="0"/>
              </a:rPr>
              <a:t>危害</a:t>
            </a:r>
            <a:r>
              <a:rPr lang="en-US" altLang="zh-TW" sz="3600" dirty="0">
                <a:solidFill>
                  <a:srgbClr val="0091EA"/>
                </a:solidFill>
                <a:effectLst/>
                <a:latin typeface="Calibri" panose="020F0502020204030204" pitchFamily="34" charset="0"/>
                <a:ea typeface="微軟正黑體" panose="020B0604030504040204" pitchFamily="34" charset="-120"/>
                <a:cs typeface="Times New Roman" panose="02020603050405020304" pitchFamily="18" charset="0"/>
              </a:rPr>
              <a:t>……</a:t>
            </a:r>
            <a:endParaRPr lang="zh-TW" altLang="en-US" sz="3600" dirty="0">
              <a:solidFill>
                <a:srgbClr val="0091EA"/>
              </a:solidFill>
              <a:effectLst/>
              <a:latin typeface="Calibri" panose="020F0502020204030204" pitchFamily="34" charset="0"/>
              <a:ea typeface="標楷體" panose="03000509000000000000" pitchFamily="65" charset="-120"/>
              <a:cs typeface="Times New Roman" panose="02020603050405020304" pitchFamily="18" charset="0"/>
            </a:endParaRPr>
          </a:p>
        </p:txBody>
      </p:sp>
      <p:sp>
        <p:nvSpPr>
          <p:cNvPr id="99" name="Google Shape;99;p15"/>
          <p:cNvSpPr txBox="1">
            <a:spLocks noGrp="1"/>
          </p:cNvSpPr>
          <p:nvPr>
            <p:ph type="sldNum" idx="4294967295"/>
          </p:nvPr>
        </p:nvSpPr>
        <p:spPr>
          <a:xfrm>
            <a:off x="9338205" y="5277613"/>
            <a:ext cx="609667" cy="437333"/>
          </a:xfrm>
          <a:prstGeom prst="rect">
            <a:avLst/>
          </a:prstGeom>
        </p:spPr>
        <p:txBody>
          <a:bodyPr spcFirstLastPara="1" wrap="square" lIns="101583" tIns="101583" rIns="101583" bIns="101583" anchor="t" anchorCtr="0">
            <a:noAutofit/>
          </a:bodyPr>
          <a:lstStyle/>
          <a:p>
            <a:fld id="{00000000-1234-1234-1234-123412341234}" type="slidenum">
              <a:rPr lang="en"/>
              <a:pPr/>
              <a:t>8</a:t>
            </a:fld>
            <a:endParaRPr/>
          </a:p>
        </p:txBody>
      </p:sp>
      <p:sp>
        <p:nvSpPr>
          <p:cNvPr id="3" name="副標題 2">
            <a:extLst>
              <a:ext uri="{FF2B5EF4-FFF2-40B4-BE49-F238E27FC236}">
                <a16:creationId xmlns:a16="http://schemas.microsoft.com/office/drawing/2014/main" id="{2CFC6E39-6848-4B7E-AA3A-FB9E52B6ACAD}"/>
              </a:ext>
            </a:extLst>
          </p:cNvPr>
          <p:cNvSpPr>
            <a:spLocks noGrp="1"/>
          </p:cNvSpPr>
          <p:nvPr>
            <p:ph type="subTitle" idx="1"/>
          </p:nvPr>
        </p:nvSpPr>
        <p:spPr>
          <a:xfrm>
            <a:off x="1839666" y="3166828"/>
            <a:ext cx="6480667" cy="872000"/>
          </a:xfrm>
        </p:spPr>
        <p:txBody>
          <a:bodyPr/>
          <a:lstStyle/>
          <a:p>
            <a:pPr algn="ctr"/>
            <a:r>
              <a:rPr lang="zh-TW" altLang="en-US" sz="4400" b="1" dirty="0"/>
              <a:t>塑膠微粒</a:t>
            </a:r>
          </a:p>
        </p:txBody>
      </p:sp>
    </p:spTree>
    <p:extLst>
      <p:ext uri="{BB962C8B-B14F-4D97-AF65-F5344CB8AC3E}">
        <p14:creationId xmlns:p14="http://schemas.microsoft.com/office/powerpoint/2010/main" val="392580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p:nvPr/>
        </p:nvSpPr>
        <p:spPr>
          <a:xfrm>
            <a:off x="6533758" y="2846696"/>
            <a:ext cx="1535333" cy="1517333"/>
          </a:xfrm>
          <a:prstGeom prst="ellipse">
            <a:avLst/>
          </a:prstGeom>
          <a:noFill/>
          <a:ln w="9525" cap="flat" cmpd="sng">
            <a:solidFill>
              <a:srgbClr val="CFD8DC"/>
            </a:solidFill>
            <a:prstDash val="dash"/>
            <a:round/>
            <a:headEnd type="none" w="sm" len="sm"/>
            <a:tailEnd type="none" w="sm" len="sm"/>
          </a:ln>
        </p:spPr>
        <p:txBody>
          <a:bodyPr spcFirstLastPara="1" wrap="square" lIns="101583" tIns="101583" rIns="101583" bIns="101583" anchor="ctr" anchorCtr="0">
            <a:noAutofit/>
          </a:bodyPr>
          <a:lstStyle/>
          <a:p>
            <a:endParaRPr sz="1556"/>
          </a:p>
        </p:txBody>
      </p:sp>
      <p:sp>
        <p:nvSpPr>
          <p:cNvPr id="85" name="Google Shape;85;p14"/>
          <p:cNvSpPr txBox="1">
            <a:spLocks noGrp="1"/>
          </p:cNvSpPr>
          <p:nvPr>
            <p:ph type="ctrTitle" idx="4294967295"/>
          </p:nvPr>
        </p:nvSpPr>
        <p:spPr>
          <a:xfrm>
            <a:off x="648017" y="216000"/>
            <a:ext cx="8892000" cy="792000"/>
          </a:xfrm>
          <a:prstGeom prst="rect">
            <a:avLst/>
          </a:prstGeom>
        </p:spPr>
        <p:txBody>
          <a:bodyPr spcFirstLastPara="1" wrap="square" lIns="101583" tIns="101583" rIns="101583" bIns="101583" anchor="b" anchorCtr="0">
            <a:noAutofit/>
          </a:bodyPr>
          <a:lstStyle/>
          <a:p>
            <a:pPr algn="ctr"/>
            <a:r>
              <a:rPr lang="zh-TW" altLang="zh-TW" sz="3600" b="1" dirty="0">
                <a:effectLst/>
                <a:ea typeface="微軟正黑體" panose="020B0604030504040204" pitchFamily="34" charset="-120"/>
                <a:cs typeface="Times New Roman" panose="02020603050405020304" pitchFamily="18" charset="0"/>
              </a:rPr>
              <a:t>塑膠汙染入侵人體 八成血液樣本含微塑膠</a:t>
            </a:r>
            <a:endParaRPr sz="3600" b="1" spc="-250" dirty="0"/>
          </a:p>
        </p:txBody>
      </p:sp>
      <p:cxnSp>
        <p:nvCxnSpPr>
          <p:cNvPr id="89" name="Google Shape;89;p14"/>
          <p:cNvCxnSpPr/>
          <p:nvPr/>
        </p:nvCxnSpPr>
        <p:spPr>
          <a:xfrm>
            <a:off x="7438875" y="4370694"/>
            <a:ext cx="238333" cy="952000"/>
          </a:xfrm>
          <a:prstGeom prst="straightConnector1">
            <a:avLst/>
          </a:prstGeom>
          <a:noFill/>
          <a:ln w="9525" cap="flat" cmpd="sng">
            <a:solidFill>
              <a:srgbClr val="CFD8DC"/>
            </a:solidFill>
            <a:prstDash val="solid"/>
            <a:round/>
            <a:headEnd type="none" w="med" len="med"/>
            <a:tailEnd type="none" w="med" len="med"/>
          </a:ln>
        </p:spPr>
      </p:cxnSp>
      <p:cxnSp>
        <p:nvCxnSpPr>
          <p:cNvPr id="90" name="Google Shape;90;p14"/>
          <p:cNvCxnSpPr/>
          <p:nvPr/>
        </p:nvCxnSpPr>
        <p:spPr>
          <a:xfrm>
            <a:off x="7844269" y="4141749"/>
            <a:ext cx="438000" cy="584000"/>
          </a:xfrm>
          <a:prstGeom prst="straightConnector1">
            <a:avLst/>
          </a:prstGeom>
          <a:noFill/>
          <a:ln w="9525" cap="flat" cmpd="sng">
            <a:solidFill>
              <a:srgbClr val="CFD8DC"/>
            </a:solidFill>
            <a:prstDash val="solid"/>
            <a:round/>
            <a:headEnd type="none" w="med" len="med"/>
            <a:tailEnd type="none" w="med" len="med"/>
          </a:ln>
        </p:spPr>
      </p:cxnSp>
      <p:cxnSp>
        <p:nvCxnSpPr>
          <p:cNvPr id="91" name="Google Shape;91;p14"/>
          <p:cNvCxnSpPr/>
          <p:nvPr/>
        </p:nvCxnSpPr>
        <p:spPr>
          <a:xfrm>
            <a:off x="8026766" y="3891071"/>
            <a:ext cx="836000" cy="515667"/>
          </a:xfrm>
          <a:prstGeom prst="straightConnector1">
            <a:avLst/>
          </a:prstGeom>
          <a:noFill/>
          <a:ln w="9525" cap="flat" cmpd="sng">
            <a:solidFill>
              <a:srgbClr val="CFD8DC"/>
            </a:solidFill>
            <a:prstDash val="solid"/>
            <a:round/>
            <a:headEnd type="none" w="med" len="med"/>
            <a:tailEnd type="none" w="med" len="med"/>
          </a:ln>
        </p:spPr>
      </p:cxnSp>
      <p:sp>
        <p:nvSpPr>
          <p:cNvPr id="92" name="Google Shape;92;p14"/>
          <p:cNvSpPr txBox="1">
            <a:spLocks noGrp="1"/>
          </p:cNvSpPr>
          <p:nvPr>
            <p:ph type="sldNum" idx="12"/>
          </p:nvPr>
        </p:nvSpPr>
        <p:spPr>
          <a:xfrm>
            <a:off x="9338205" y="5277613"/>
            <a:ext cx="609667" cy="437333"/>
          </a:xfrm>
          <a:prstGeom prst="rect">
            <a:avLst/>
          </a:prstGeom>
        </p:spPr>
        <p:txBody>
          <a:bodyPr spcFirstLastPara="1" wrap="square" lIns="101583" tIns="101583" rIns="101583" bIns="101583" anchor="t" anchorCtr="0">
            <a:noAutofit/>
          </a:bodyPr>
          <a:lstStyle/>
          <a:p>
            <a:fld id="{00000000-1234-1234-1234-123412341234}" type="slidenum">
              <a:rPr lang="en"/>
              <a:pPr/>
              <a:t>9</a:t>
            </a:fld>
            <a:endParaRPr/>
          </a:p>
        </p:txBody>
      </p:sp>
      <p:sp>
        <p:nvSpPr>
          <p:cNvPr id="6" name="文字方塊 5">
            <a:extLst>
              <a:ext uri="{FF2B5EF4-FFF2-40B4-BE49-F238E27FC236}">
                <a16:creationId xmlns:a16="http://schemas.microsoft.com/office/drawing/2014/main" id="{6DD87BFD-6BEB-4AE1-9E18-C9AA3A73AD55}"/>
              </a:ext>
            </a:extLst>
          </p:cNvPr>
          <p:cNvSpPr txBox="1"/>
          <p:nvPr/>
        </p:nvSpPr>
        <p:spPr>
          <a:xfrm flipH="1">
            <a:off x="1405399" y="5143052"/>
            <a:ext cx="3704481" cy="369332"/>
          </a:xfrm>
          <a:prstGeom prst="rect">
            <a:avLst/>
          </a:prstGeom>
          <a:noFill/>
        </p:spPr>
        <p:txBody>
          <a:bodyPr wrap="square" rtlCol="0">
            <a:spAutoFit/>
          </a:bodyPr>
          <a:lstStyle/>
          <a:p>
            <a:r>
              <a:rPr lang="en-US" altLang="zh-TW" sz="1800" u="sng" dirty="0">
                <a:solidFill>
                  <a:srgbClr val="0000FF"/>
                </a:solidFill>
                <a:effectLst/>
                <a:latin typeface="微軟正黑體" panose="020B0604030504040204" pitchFamily="34" charset="-120"/>
                <a:ea typeface="標楷體" panose="03000509000000000000" pitchFamily="65" charset="-120"/>
                <a:cs typeface="Times New Roman" panose="02020603050405020304" pitchFamily="18" charset="0"/>
                <a:hlinkClick r:id="rId3"/>
              </a:rPr>
              <a:t>https://youtu.be/8vbgAsZNWAo</a:t>
            </a:r>
            <a:endParaRPr lang="zh-TW" altLang="en-US" dirty="0"/>
          </a:p>
        </p:txBody>
      </p:sp>
      <p:pic>
        <p:nvPicPr>
          <p:cNvPr id="3" name="圖片 2" descr="一張含有 文字, 地面, 海灘, 海岸 的圖片&#10;&#10;自動產生的描述">
            <a:hlinkClick r:id="rId3"/>
            <a:extLst>
              <a:ext uri="{FF2B5EF4-FFF2-40B4-BE49-F238E27FC236}">
                <a16:creationId xmlns:a16="http://schemas.microsoft.com/office/drawing/2014/main" id="{80F4BB17-92D2-4134-ABB3-208D02E08456}"/>
              </a:ext>
            </a:extLst>
          </p:cNvPr>
          <p:cNvPicPr>
            <a:picLocks noChangeAspect="1"/>
          </p:cNvPicPr>
          <p:nvPr/>
        </p:nvPicPr>
        <p:blipFill>
          <a:blip r:embed="rId4"/>
          <a:stretch>
            <a:fillRect/>
          </a:stretch>
        </p:blipFill>
        <p:spPr>
          <a:xfrm>
            <a:off x="1646520" y="1080000"/>
            <a:ext cx="6841095" cy="3960000"/>
          </a:xfrm>
          <a:prstGeom prst="rect">
            <a:avLst/>
          </a:prstGeom>
        </p:spPr>
      </p:pic>
    </p:spTree>
    <p:extLst>
      <p:ext uri="{BB962C8B-B14F-4D97-AF65-F5344CB8AC3E}">
        <p14:creationId xmlns:p14="http://schemas.microsoft.com/office/powerpoint/2010/main" val="2398184169"/>
      </p:ext>
    </p:extLst>
  </p:cSld>
  <p:clrMapOvr>
    <a:masterClrMapping/>
  </p:clrMapOvr>
</p:sld>
</file>

<file path=ppt/theme/theme1.xml><?xml version="1.0" encoding="utf-8"?>
<a:theme xmlns:a="http://schemas.openxmlformats.org/drawingml/2006/main" name="Cordelia template">
  <a:themeElements>
    <a:clrScheme name="Custom 347">
      <a:dk1>
        <a:srgbClr val="263238"/>
      </a:dk1>
      <a:lt1>
        <a:srgbClr val="FFFFFF"/>
      </a:lt1>
      <a:dk2>
        <a:srgbClr val="607D8B"/>
      </a:dk2>
      <a:lt2>
        <a:srgbClr val="ECEFF1"/>
      </a:lt2>
      <a:accent1>
        <a:srgbClr val="0091EA"/>
      </a:accent1>
      <a:accent2>
        <a:srgbClr val="0053A3"/>
      </a:accent2>
      <a:accent3>
        <a:srgbClr val="607D8B"/>
      </a:accent3>
      <a:accent4>
        <a:srgbClr val="CFD8DC"/>
      </a:accent4>
      <a:accent5>
        <a:srgbClr val="ECEFF1"/>
      </a:accent5>
      <a:accent6>
        <a:srgbClr val="ACDBF8"/>
      </a:accent6>
      <a:hlink>
        <a:srgbClr val="0091E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3027</TotalTime>
  <Words>497</Words>
  <Application>Microsoft Office PowerPoint</Application>
  <PresentationFormat>自訂</PresentationFormat>
  <Paragraphs>78</Paragraphs>
  <Slides>30</Slides>
  <Notes>28</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30</vt:i4>
      </vt:variant>
    </vt:vector>
  </HeadingPairs>
  <TitlesOfParts>
    <vt:vector size="39" baseType="lpstr">
      <vt:lpstr>Roboto Slab</vt:lpstr>
      <vt:lpstr>Microsoft Yahei</vt:lpstr>
      <vt:lpstr>Arial</vt:lpstr>
      <vt:lpstr>Source Sans Pro</vt:lpstr>
      <vt:lpstr>Calibri</vt:lpstr>
      <vt:lpstr>微軟正黑體</vt:lpstr>
      <vt:lpstr>Meiryo</vt:lpstr>
      <vt:lpstr>Wingdings</vt:lpstr>
      <vt:lpstr>Cordelia template</vt:lpstr>
      <vt:lpstr>和你想的不一樣~ 認識塑膠微粒與減塑之道</vt:lpstr>
      <vt:lpstr>海洋垃圾「無關食安」？ 海鮮體內藏「塑膠微粒」</vt:lpstr>
      <vt:lpstr>PowerPoint 簡報</vt:lpstr>
      <vt:lpstr>PowerPoint 簡報</vt:lpstr>
      <vt:lpstr>塑膠的危害， 遠超過你的想像</vt:lpstr>
      <vt:lpstr>1 說到塑膠的危害，你最先想到的是什麼？</vt:lpstr>
      <vt:lpstr>到處有塑化劑　懂材質、學用法自保</vt:lpstr>
      <vt:lpstr>2 現在你可能要擔心塑膠的另一個危害……</vt:lpstr>
      <vt:lpstr>塑膠汙染入侵人體 八成血液樣本含微塑膠</vt:lpstr>
      <vt:lpstr>塑膠微粒出現在人體的血液、腸道中，有可能影響淋巴循環。</vt:lpstr>
      <vt:lpstr>食鹽含「塑膠微粒」  易黏有害物質危害不明</vt:lpstr>
      <vt:lpstr>塑膠的成分容易吸附脂溶性的汙染物塑膠微粒進入人體後可能造成汙染物在人體內堆積。</vt:lpstr>
      <vt:lpstr>人體塑膠微粒是「喝下去的」！專家曝「83%自來水」受汙染...</vt:lpstr>
      <vt:lpstr>PowerPoint 簡報</vt:lpstr>
      <vt:lpstr>人體塑膠微粒是「喝下去的」！專家曝「83%自來水」受汙染...瓶裝水更慘</vt:lpstr>
      <vt:lpstr>就連蔬菜、水果也不能倖免於難</vt:lpstr>
      <vt:lpstr>塑膠微粒出現在自來水、瓶裝水、食鹽甚至是蔬菜、水果中，就算不吃海鮮 或是吃素，也無法避免吃進塑膠微粒</vt:lpstr>
      <vt:lpstr>PowerPoint 簡報</vt:lpstr>
      <vt:lpstr>塑膠從哪來？</vt:lpstr>
      <vt:lpstr>PowerPoint 簡報</vt:lpstr>
      <vt:lpstr>人們對塑膠的依賴，遠超乎你的想像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和你想的不一樣~ 認識塑膠微粒與減塑之道</dc:title>
  <dc:creator>YC H</dc:creator>
  <cp:lastModifiedBy>YC H</cp:lastModifiedBy>
  <cp:revision>29</cp:revision>
  <dcterms:modified xsi:type="dcterms:W3CDTF">2023-10-24T12:12:23Z</dcterms:modified>
</cp:coreProperties>
</file>