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6" r:id="rId4"/>
    <p:sldId id="267" r:id="rId5"/>
    <p:sldId id="265" r:id="rId6"/>
    <p:sldId id="262" r:id="rId7"/>
    <p:sldId id="264" r:id="rId8"/>
    <p:sldId id="256" r:id="rId9"/>
    <p:sldId id="263" r:id="rId10"/>
    <p:sldId id="259" r:id="rId11"/>
    <p:sldId id="257" r:id="rId12"/>
    <p:sldId id="269" r:id="rId13"/>
    <p:sldId id="260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4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07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8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66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22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9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57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7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85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32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5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3C67-F198-44F9-BE98-BB78607BF957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75B6-2F89-42A7-9FB1-72D6C28FA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5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buildapp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loud.edu.tw/EduCloudWeb/wSite/m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eep.google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/>
          <a:stretch/>
        </p:blipFill>
        <p:spPr>
          <a:xfrm>
            <a:off x="-3525" y="-27384"/>
            <a:ext cx="9144000" cy="61292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216" y="1667354"/>
            <a:ext cx="4557292" cy="51906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03408" y="545118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報告人：楊易霖</a:t>
            </a:r>
            <a:r>
              <a:rPr lang="en-US" altLang="zh-TW" sz="24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七股區樹林國小</a:t>
            </a:r>
            <a:endParaRPr lang="zh-TW" altLang="en-US" sz="24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 descr="C:\Users\VAIO\Desktop\未命名 -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46741" r="24517" b="38389"/>
          <a:stretch/>
        </p:blipFill>
        <p:spPr bwMode="auto">
          <a:xfrm>
            <a:off x="3092824" y="6096950"/>
            <a:ext cx="5795682" cy="7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061010" y="2746569"/>
            <a:ext cx="4827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u="dbl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免費雲端資源應用</a:t>
            </a:r>
            <a:endParaRPr lang="zh-TW" altLang="en-US" sz="8000" b="1" u="dbl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32012" y="199311"/>
            <a:ext cx="2649070" cy="1463077"/>
            <a:chOff x="7020272" y="2692144"/>
            <a:chExt cx="1503241" cy="89254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692144"/>
              <a:ext cx="1503241" cy="89254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153774" y="2982861"/>
              <a:ext cx="1204236" cy="353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0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Google</a:t>
              </a:r>
              <a:endPara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504167" y="593799"/>
            <a:ext cx="2649070" cy="1463077"/>
            <a:chOff x="7020272" y="2692144"/>
            <a:chExt cx="1503241" cy="89254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692144"/>
              <a:ext cx="1503241" cy="892549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153774" y="2982861"/>
              <a:ext cx="1204236" cy="431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0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APP</a:t>
              </a:r>
              <a:endPara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420970" y="154036"/>
            <a:ext cx="2649070" cy="1463077"/>
            <a:chOff x="7020272" y="2692144"/>
            <a:chExt cx="1503241" cy="892549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692144"/>
              <a:ext cx="1503241" cy="89254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7153774" y="2982861"/>
              <a:ext cx="1204236" cy="431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</a:t>
              </a:r>
              <a:r>
                <a:rPr lang="zh-TW" altLang="en-US" sz="40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</a:t>
              </a:r>
              <a:endPara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282" y="4518213"/>
            <a:ext cx="8538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五分鐘自行線上製作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iPhone/Android App(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不需用到任何程式碼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輕輕鬆鬆的製作學校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,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只要會填寫表單內容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包含文字及圖片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就可以快速的完成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製作。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64" y="282388"/>
            <a:ext cx="4141694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87" y="403204"/>
            <a:ext cx="8651163" cy="486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91935" y="5570675"/>
            <a:ext cx="80191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</a:rPr>
              <a:t>http://ibuildapp.com/</a:t>
            </a:r>
            <a:endParaRPr lang="zh-TW" alt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1959" y="2424067"/>
            <a:ext cx="340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http://www.facebook.com/sl1es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006" y="2994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樹林校園新聞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959" y="822648"/>
            <a:ext cx="831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&lt;div id="tn_schnews"&gt;&lt;/div&gt; &lt;script language="javascript" src="http://schnews.tn.edu.tw/schnews2.php?n=5&amp;amp;school=%E6%A8%B9%E6%9E%97%E5%9C%8B%E5%B0%8F" defer="defer"&gt;&lt;/script&gt;</a:t>
            </a:r>
          </a:p>
        </p:txBody>
      </p:sp>
      <p:sp>
        <p:nvSpPr>
          <p:cNvPr id="7" name="矩形 6"/>
          <p:cNvSpPr/>
          <p:nvPr/>
        </p:nvSpPr>
        <p:spPr>
          <a:xfrm>
            <a:off x="654006" y="191307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樹林粉絲專頁</a:t>
            </a:r>
          </a:p>
        </p:txBody>
      </p:sp>
      <p:sp>
        <p:nvSpPr>
          <p:cNvPr id="8" name="矩形 7"/>
          <p:cNvSpPr/>
          <p:nvPr/>
        </p:nvSpPr>
        <p:spPr>
          <a:xfrm>
            <a:off x="654006" y="306929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樹林校園影片</a:t>
            </a:r>
          </a:p>
        </p:txBody>
      </p:sp>
      <p:sp>
        <p:nvSpPr>
          <p:cNvPr id="9" name="矩形 8"/>
          <p:cNvSpPr/>
          <p:nvPr/>
        </p:nvSpPr>
        <p:spPr>
          <a:xfrm>
            <a:off x="411958" y="3592511"/>
            <a:ext cx="8611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http:</a:t>
            </a:r>
            <a:r>
              <a:rPr lang="zh-TW" altLang="en-US" b="1" dirty="0">
                <a:solidFill>
                  <a:schemeClr val="bg1"/>
                </a:solidFill>
              </a:rPr>
              <a:t>//www.youtube.com/watch?v=qkLDbbHWRec&amp;list=UU7E-NEF777ZG1Vd078</a:t>
            </a:r>
            <a:r>
              <a:rPr lang="zh-TW" altLang="en-US" b="1" dirty="0" smtClean="0">
                <a:solidFill>
                  <a:schemeClr val="bg1"/>
                </a:solidFill>
              </a:rPr>
              <a:t>_rlJg</a:t>
            </a:r>
            <a:endParaRPr lang="en-US" altLang="zh-TW" b="1" dirty="0">
              <a:solidFill>
                <a:schemeClr val="bg1"/>
              </a:solidFill>
            </a:endParaRP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http://www.youtube.com/watch?v=4HlwDAHMWhc&amp;list=UU7E-NEF777ZG1Vd078_rlJg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http://www.youtube.com/watch?v=-gF2Ok7pqm8&amp;list=UU7E-NEF777ZG1Vd078_rlJg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4006" y="477440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樹林國小網站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1958" y="5254378"/>
            <a:ext cx="704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http://tw.school</a:t>
            </a:r>
            <a:r>
              <a:rPr lang="zh-TW" altLang="en-US" b="1" dirty="0" smtClean="0">
                <a:solidFill>
                  <a:schemeClr val="bg1"/>
                </a:solidFill>
              </a:rPr>
              <a:t>.uschoolnet.com/?id=es00002312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006" y="570572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樹林連絡方式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023" y="6299301"/>
            <a:ext cx="992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地址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724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臺南市七股區樹林村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   電話：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06-7891031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 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06-7892900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3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5" y="5754906"/>
            <a:ext cx="8538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http://youtu.be/zA5x-SFVbq4?list=PLU-8o76TOvQUa7h6EsU7t8c6vEJwhziFO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00" y="1443528"/>
            <a:ext cx="7400092" cy="4160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7690" y="92342"/>
            <a:ext cx="3053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b="1" dirty="0" smtClean="0">
                <a:solidFill>
                  <a:schemeClr val="bg1"/>
                </a:solidFill>
              </a:rPr>
              <a:t>youtu.be</a:t>
            </a:r>
            <a:endParaRPr lang="zh-TW" altLang="en-US" sz="6000" dirty="0"/>
          </a:p>
        </p:txBody>
      </p:sp>
      <p:sp>
        <p:nvSpPr>
          <p:cNvPr id="6" name="矩形 5"/>
          <p:cNvSpPr/>
          <p:nvPr/>
        </p:nvSpPr>
        <p:spPr>
          <a:xfrm>
            <a:off x="4814048" y="92342"/>
            <a:ext cx="419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err="1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iBuildapp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免費線上製作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由呂聰賢建立        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 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部影片</a:t>
            </a:r>
            <a:endParaRPr lang="zh-TW" altLang="en-US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1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1" y="372233"/>
            <a:ext cx="8570105" cy="481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1061464" y="6000981"/>
            <a:ext cx="7038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http://cloud.edu.tw/EduCloudWeb/wSite/mp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8080" y="1618131"/>
            <a:ext cx="4827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1.Google</a:t>
            </a:r>
          </a:p>
          <a:p>
            <a:r>
              <a:rPr lang="en-US" altLang="zh-TW" sz="8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2.APP</a:t>
            </a:r>
          </a:p>
          <a:p>
            <a:r>
              <a:rPr lang="en-US" altLang="zh-TW" sz="8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8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8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</a:t>
            </a:r>
          </a:p>
        </p:txBody>
      </p:sp>
    </p:spTree>
    <p:extLst>
      <p:ext uri="{BB962C8B-B14F-4D97-AF65-F5344CB8AC3E}">
        <p14:creationId xmlns:p14="http://schemas.microsoft.com/office/powerpoint/2010/main" val="36658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8268" t="33510" r="27187" b="36298"/>
          <a:stretch/>
        </p:blipFill>
        <p:spPr>
          <a:xfrm>
            <a:off x="709819" y="2887393"/>
            <a:ext cx="7737805" cy="294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09280" y="1416425"/>
            <a:ext cx="8538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您有用過嗎</a:t>
            </a:r>
            <a:r>
              <a:rPr lang="en-US" altLang="zh-TW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8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4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8268" t="33510" r="27187" b="36298"/>
          <a:stretch/>
        </p:blipFill>
        <p:spPr>
          <a:xfrm>
            <a:off x="2777978" y="1857541"/>
            <a:ext cx="6070184" cy="2313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09280" y="287543"/>
            <a:ext cx="8538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這兩張圖哪裡不同</a:t>
            </a:r>
            <a:r>
              <a:rPr lang="en-US" altLang="zh-TW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8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6105" t="32548" r="32605" b="39122"/>
          <a:stretch/>
        </p:blipFill>
        <p:spPr>
          <a:xfrm>
            <a:off x="2777977" y="4417254"/>
            <a:ext cx="6070185" cy="207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496066" y="2229288"/>
            <a:ext cx="9188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9600" dirty="0"/>
          </a:p>
        </p:txBody>
      </p:sp>
      <p:sp>
        <p:nvSpPr>
          <p:cNvPr id="7" name="矩形 6"/>
          <p:cNvSpPr/>
          <p:nvPr/>
        </p:nvSpPr>
        <p:spPr>
          <a:xfrm>
            <a:off x="1399716" y="4806353"/>
            <a:ext cx="9188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1773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9" y="1723704"/>
            <a:ext cx="8892918" cy="499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群組 5"/>
          <p:cNvGrpSpPr/>
          <p:nvPr/>
        </p:nvGrpSpPr>
        <p:grpSpPr>
          <a:xfrm>
            <a:off x="363071" y="363071"/>
            <a:ext cx="7000401" cy="3131960"/>
            <a:chOff x="363071" y="363071"/>
            <a:chExt cx="7000401" cy="3131960"/>
          </a:xfrm>
        </p:grpSpPr>
        <p:sp>
          <p:nvSpPr>
            <p:cNvPr id="5" name="等腰三角形 4"/>
            <p:cNvSpPr/>
            <p:nvPr/>
          </p:nvSpPr>
          <p:spPr>
            <a:xfrm rot="7528629">
              <a:off x="4856836" y="988394"/>
              <a:ext cx="1896036" cy="3117237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76090" t="31059" r="5916" b="55762"/>
            <a:stretch/>
          </p:blipFill>
          <p:spPr>
            <a:xfrm>
              <a:off x="363071" y="363071"/>
              <a:ext cx="5192482" cy="2138081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</p:grpSp>
      <p:sp>
        <p:nvSpPr>
          <p:cNvPr id="7" name="矩形 6"/>
          <p:cNvSpPr/>
          <p:nvPr/>
        </p:nvSpPr>
        <p:spPr>
          <a:xfrm>
            <a:off x="2245659" y="1290918"/>
            <a:ext cx="1183341" cy="4327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74921" y="508781"/>
            <a:ext cx="312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以圖搜尋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52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282" y="2075331"/>
            <a:ext cx="8538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您有用便利貼嗎</a:t>
            </a:r>
            <a:r>
              <a:rPr lang="en-US" altLang="zh-TW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8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282" y="2075331"/>
            <a:ext cx="8538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您有用便利貼嗎</a:t>
            </a:r>
            <a:r>
              <a:rPr lang="en-US" altLang="zh-TW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8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770" y="3805082"/>
            <a:ext cx="8659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i="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Keep </a:t>
            </a:r>
          </a:p>
          <a:p>
            <a:pPr algn="ctr"/>
            <a:r>
              <a:rPr lang="zh-TW" altLang="en-US" sz="5400" b="1" i="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雲端便利貼服務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743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62" t="12977" r="3079" b="21568"/>
          <a:stretch/>
        </p:blipFill>
        <p:spPr>
          <a:xfrm>
            <a:off x="376517" y="2861857"/>
            <a:ext cx="8426852" cy="309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503222" y="334434"/>
            <a:ext cx="8232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Keep </a:t>
            </a:r>
            <a:r>
              <a:rPr lang="zh-TW" altLang="en-US" sz="2800" b="1" i="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en-US" altLang="zh-TW" sz="2800" b="1" i="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b="1" i="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推出的筆記工具，或者說他更像是一個雲端便利貼服務。快速紀錄靈感、收集購物清單，想要一個類似便利貼那樣的速記功能，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的用途就是便利貼的概念，一些用完即可丟棄並且可能需要提醒功能的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速記。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3048" y="5957254"/>
            <a:ext cx="6345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https://keep.google.com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3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9282" y="2075331"/>
            <a:ext cx="8538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您會製做</a:t>
            </a:r>
            <a:r>
              <a:rPr lang="en-US" altLang="zh-TW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en-US" altLang="zh-TW" sz="8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8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52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c788c441ea99c56859c880141adfd67810f9ad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456</Words>
  <Application>Microsoft Office PowerPoint</Application>
  <PresentationFormat>如螢幕大小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楊易霖</dc:creator>
  <cp:lastModifiedBy>楊易霖</cp:lastModifiedBy>
  <cp:revision>16</cp:revision>
  <dcterms:created xsi:type="dcterms:W3CDTF">2014-11-18T13:57:39Z</dcterms:created>
  <dcterms:modified xsi:type="dcterms:W3CDTF">2014-11-19T05:29:18Z</dcterms:modified>
</cp:coreProperties>
</file>