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4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F0E9DF-1C7C-4B25-BB1E-F18B93481708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AA41B82-0AAD-480C-A8D6-383B30F05653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家庭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9474DB2A-A565-4B60-BFA3-FDDA2460D80B}" type="parTrans" cxnId="{CE385672-4D0F-4DEB-A60A-54C86E136313}">
      <dgm:prSet/>
      <dgm:spPr/>
      <dgm:t>
        <a:bodyPr/>
        <a:lstStyle/>
        <a:p>
          <a:endParaRPr lang="zh-TW" altLang="en-US"/>
        </a:p>
      </dgm:t>
    </dgm:pt>
    <dgm:pt modelId="{E2AB9FE5-2970-4BD5-9E33-7A350DE47A8B}" type="sibTrans" cxnId="{CE385672-4D0F-4DEB-A60A-54C86E136313}">
      <dgm:prSet/>
      <dgm:spPr/>
      <dgm:t>
        <a:bodyPr/>
        <a:lstStyle/>
        <a:p>
          <a:endParaRPr lang="zh-TW" altLang="en-US"/>
        </a:p>
      </dgm:t>
    </dgm:pt>
    <dgm:pt modelId="{D9A2C721-7545-42FD-B38A-3E13DD2B8286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家庭圖像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F3F2AC10-D7CD-42F8-B5C0-46834E61D7B5}" type="parTrans" cxnId="{F9715844-D2A2-4D8E-833B-ACECDFDAAE3C}">
      <dgm:prSet/>
      <dgm:spPr/>
      <dgm:t>
        <a:bodyPr/>
        <a:lstStyle/>
        <a:p>
          <a:endParaRPr lang="zh-TW" altLang="en-US"/>
        </a:p>
      </dgm:t>
    </dgm:pt>
    <dgm:pt modelId="{90F9A03C-FD79-44A3-9A0C-7781B8C3DF9C}" type="sibTrans" cxnId="{F9715844-D2A2-4D8E-833B-ACECDFDAAE3C}">
      <dgm:prSet/>
      <dgm:spPr/>
      <dgm:t>
        <a:bodyPr/>
        <a:lstStyle/>
        <a:p>
          <a:endParaRPr lang="zh-TW" altLang="en-US"/>
        </a:p>
      </dgm:t>
    </dgm:pt>
    <dgm:pt modelId="{D2F7739D-9D86-4423-A76F-34CF319E9B36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家人溝通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E057D0F6-D295-42D5-9D3D-7AE14F9990EA}" type="parTrans" cxnId="{2E210B43-9482-4E61-BFF0-0CE5BA4A76DF}">
      <dgm:prSet/>
      <dgm:spPr/>
      <dgm:t>
        <a:bodyPr/>
        <a:lstStyle/>
        <a:p>
          <a:endParaRPr lang="zh-TW" altLang="en-US"/>
        </a:p>
      </dgm:t>
    </dgm:pt>
    <dgm:pt modelId="{EC74BCA6-286F-4DC0-9FBC-7BCBF82D010A}" type="sibTrans" cxnId="{2E210B43-9482-4E61-BFF0-0CE5BA4A76DF}">
      <dgm:prSet/>
      <dgm:spPr/>
      <dgm:t>
        <a:bodyPr/>
        <a:lstStyle/>
        <a:p>
          <a:endParaRPr lang="zh-TW" altLang="en-US"/>
        </a:p>
      </dgm:t>
    </dgm:pt>
    <dgm:pt modelId="{74F17E03-0FF3-4E95-B755-F323F9CCB40E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家庭衝突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7D589417-DFB5-4D4D-9CCD-565C46A0521E}" type="parTrans" cxnId="{2BCD1A0D-5DA8-4756-814E-2523F44C35AF}">
      <dgm:prSet/>
      <dgm:spPr/>
      <dgm:t>
        <a:bodyPr/>
        <a:lstStyle/>
        <a:p>
          <a:endParaRPr lang="zh-TW" altLang="en-US"/>
        </a:p>
      </dgm:t>
    </dgm:pt>
    <dgm:pt modelId="{AF5DDD9B-0CBE-441C-9E04-2610A0517370}" type="sibTrans" cxnId="{2BCD1A0D-5DA8-4756-814E-2523F44C35AF}">
      <dgm:prSet/>
      <dgm:spPr/>
      <dgm:t>
        <a:bodyPr/>
        <a:lstStyle/>
        <a:p>
          <a:endParaRPr lang="zh-TW" altLang="en-US"/>
        </a:p>
      </dgm:t>
    </dgm:pt>
    <dgm:pt modelId="{E22B0B78-286C-48C6-9445-4BD826924CE4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多元家庭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6BBD67A7-1082-4616-B284-D9D94D200703}" type="parTrans" cxnId="{66C18A82-EEAD-4EF2-A43D-EB3BBA2BB8DA}">
      <dgm:prSet/>
      <dgm:spPr/>
      <dgm:t>
        <a:bodyPr/>
        <a:lstStyle/>
        <a:p>
          <a:endParaRPr lang="zh-TW" altLang="en-US"/>
        </a:p>
      </dgm:t>
    </dgm:pt>
    <dgm:pt modelId="{D213E903-9321-4A1B-88BC-16D49B2845D4}" type="sibTrans" cxnId="{66C18A82-EEAD-4EF2-A43D-EB3BBA2BB8DA}">
      <dgm:prSet/>
      <dgm:spPr/>
      <dgm:t>
        <a:bodyPr/>
        <a:lstStyle/>
        <a:p>
          <a:endParaRPr lang="zh-TW" altLang="en-US"/>
        </a:p>
      </dgm:t>
    </dgm:pt>
    <dgm:pt modelId="{C10ED2BC-9AD2-4402-8EA3-6014E1EE6854}" type="pres">
      <dgm:prSet presAssocID="{7CF0E9DF-1C7C-4B25-BB1E-F18B9348170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F8F73EF-984F-4D45-8748-8F5A972EA6A5}" type="pres">
      <dgm:prSet presAssocID="{EAA41B82-0AAD-480C-A8D6-383B30F05653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AEA03F5C-30EF-461D-BDE2-9C76255DF529}" type="pres">
      <dgm:prSet presAssocID="{D9A2C721-7545-42FD-B38A-3E13DD2B8286}" presName="node" presStyleLbl="node1" presStyleIdx="0" presStyleCnt="4" custScaleX="143663" custScaleY="127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C95357-1211-4886-848C-7B4349ACCB96}" type="pres">
      <dgm:prSet presAssocID="{D9A2C721-7545-42FD-B38A-3E13DD2B8286}" presName="dummy" presStyleCnt="0"/>
      <dgm:spPr/>
    </dgm:pt>
    <dgm:pt modelId="{E0FBCD37-CEFD-4045-B1BC-328D30784C39}" type="pres">
      <dgm:prSet presAssocID="{90F9A03C-FD79-44A3-9A0C-7781B8C3DF9C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82CDDF87-E79E-4D1F-9FE8-68925121404D}" type="pres">
      <dgm:prSet presAssocID="{D2F7739D-9D86-4423-A76F-34CF319E9B36}" presName="node" presStyleLbl="node1" presStyleIdx="1" presStyleCnt="4" custScaleX="143663" custScaleY="127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5CE158-B8E7-4F47-AA9D-5AF0F4357C4A}" type="pres">
      <dgm:prSet presAssocID="{D2F7739D-9D86-4423-A76F-34CF319E9B36}" presName="dummy" presStyleCnt="0"/>
      <dgm:spPr/>
    </dgm:pt>
    <dgm:pt modelId="{5245A6C6-052B-407F-A41D-FE26A8725260}" type="pres">
      <dgm:prSet presAssocID="{EC74BCA6-286F-4DC0-9FBC-7BCBF82D010A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58EEF28C-4921-4570-86C7-597EDCC05A93}" type="pres">
      <dgm:prSet presAssocID="{74F17E03-0FF3-4E95-B755-F323F9CCB40E}" presName="node" presStyleLbl="node1" presStyleIdx="2" presStyleCnt="4" custScaleX="143663" custScaleY="127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65B2CB-116D-49A5-8875-27517F5A027A}" type="pres">
      <dgm:prSet presAssocID="{74F17E03-0FF3-4E95-B755-F323F9CCB40E}" presName="dummy" presStyleCnt="0"/>
      <dgm:spPr/>
    </dgm:pt>
    <dgm:pt modelId="{5D9ACEE4-23AF-4422-AF61-1A9FEEB75386}" type="pres">
      <dgm:prSet presAssocID="{AF5DDD9B-0CBE-441C-9E04-2610A0517370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D03103C2-8DE8-48FE-8097-D6C598E1139C}" type="pres">
      <dgm:prSet presAssocID="{E22B0B78-286C-48C6-9445-4BD826924CE4}" presName="node" presStyleLbl="node1" presStyleIdx="3" presStyleCnt="4" custScaleX="143663" custScaleY="127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B8DB6B-18F8-42C9-9220-69FB268293DE}" type="pres">
      <dgm:prSet presAssocID="{E22B0B78-286C-48C6-9445-4BD826924CE4}" presName="dummy" presStyleCnt="0"/>
      <dgm:spPr/>
    </dgm:pt>
    <dgm:pt modelId="{51E368E2-D5F1-4612-9042-FA1DB927B378}" type="pres">
      <dgm:prSet presAssocID="{D213E903-9321-4A1B-88BC-16D49B2845D4}" presName="sibTrans" presStyleLbl="sibTrans2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76FBF98B-6203-C749-ACCE-868E3B0B95B6}" type="presOf" srcId="{D9A2C721-7545-42FD-B38A-3E13DD2B8286}" destId="{AEA03F5C-30EF-461D-BDE2-9C76255DF529}" srcOrd="0" destOrd="0" presId="urn:microsoft.com/office/officeart/2005/8/layout/radial6"/>
    <dgm:cxn modelId="{1FD3DCEA-4D51-4B46-9E81-1CFCEBDA45BC}" type="presOf" srcId="{EC74BCA6-286F-4DC0-9FBC-7BCBF82D010A}" destId="{5245A6C6-052B-407F-A41D-FE26A8725260}" srcOrd="0" destOrd="0" presId="urn:microsoft.com/office/officeart/2005/8/layout/radial6"/>
    <dgm:cxn modelId="{5672795D-A6A1-A24F-8DDE-B6372AE4613C}" type="presOf" srcId="{AF5DDD9B-0CBE-441C-9E04-2610A0517370}" destId="{5D9ACEE4-23AF-4422-AF61-1A9FEEB75386}" srcOrd="0" destOrd="0" presId="urn:microsoft.com/office/officeart/2005/8/layout/radial6"/>
    <dgm:cxn modelId="{2BCD1A0D-5DA8-4756-814E-2523F44C35AF}" srcId="{EAA41B82-0AAD-480C-A8D6-383B30F05653}" destId="{74F17E03-0FF3-4E95-B755-F323F9CCB40E}" srcOrd="2" destOrd="0" parTransId="{7D589417-DFB5-4D4D-9CCD-565C46A0521E}" sibTransId="{AF5DDD9B-0CBE-441C-9E04-2610A0517370}"/>
    <dgm:cxn modelId="{3F47D058-7569-E84C-A670-0BEFE6D76D49}" type="presOf" srcId="{74F17E03-0FF3-4E95-B755-F323F9CCB40E}" destId="{58EEF28C-4921-4570-86C7-597EDCC05A93}" srcOrd="0" destOrd="0" presId="urn:microsoft.com/office/officeart/2005/8/layout/radial6"/>
    <dgm:cxn modelId="{3A31FA0A-98B1-4543-B88C-3D3D92DA03C8}" type="presOf" srcId="{D213E903-9321-4A1B-88BC-16D49B2845D4}" destId="{51E368E2-D5F1-4612-9042-FA1DB927B378}" srcOrd="0" destOrd="0" presId="urn:microsoft.com/office/officeart/2005/8/layout/radial6"/>
    <dgm:cxn modelId="{CE385672-4D0F-4DEB-A60A-54C86E136313}" srcId="{7CF0E9DF-1C7C-4B25-BB1E-F18B93481708}" destId="{EAA41B82-0AAD-480C-A8D6-383B30F05653}" srcOrd="0" destOrd="0" parTransId="{9474DB2A-A565-4B60-BFA3-FDDA2460D80B}" sibTransId="{E2AB9FE5-2970-4BD5-9E33-7A350DE47A8B}"/>
    <dgm:cxn modelId="{2CF4E3F0-D23C-6949-83F1-23F4FBB8133E}" type="presOf" srcId="{EAA41B82-0AAD-480C-A8D6-383B30F05653}" destId="{AF8F73EF-984F-4D45-8748-8F5A972EA6A5}" srcOrd="0" destOrd="0" presId="urn:microsoft.com/office/officeart/2005/8/layout/radial6"/>
    <dgm:cxn modelId="{2E210B43-9482-4E61-BFF0-0CE5BA4A76DF}" srcId="{EAA41B82-0AAD-480C-A8D6-383B30F05653}" destId="{D2F7739D-9D86-4423-A76F-34CF319E9B36}" srcOrd="1" destOrd="0" parTransId="{E057D0F6-D295-42D5-9D3D-7AE14F9990EA}" sibTransId="{EC74BCA6-286F-4DC0-9FBC-7BCBF82D010A}"/>
    <dgm:cxn modelId="{66C18A82-EEAD-4EF2-A43D-EB3BBA2BB8DA}" srcId="{EAA41B82-0AAD-480C-A8D6-383B30F05653}" destId="{E22B0B78-286C-48C6-9445-4BD826924CE4}" srcOrd="3" destOrd="0" parTransId="{6BBD67A7-1082-4616-B284-D9D94D200703}" sibTransId="{D213E903-9321-4A1B-88BC-16D49B2845D4}"/>
    <dgm:cxn modelId="{F9715844-D2A2-4D8E-833B-ACECDFDAAE3C}" srcId="{EAA41B82-0AAD-480C-A8D6-383B30F05653}" destId="{D9A2C721-7545-42FD-B38A-3E13DD2B8286}" srcOrd="0" destOrd="0" parTransId="{F3F2AC10-D7CD-42F8-B5C0-46834E61D7B5}" sibTransId="{90F9A03C-FD79-44A3-9A0C-7781B8C3DF9C}"/>
    <dgm:cxn modelId="{487EB34A-5AF6-EA44-BA27-FD5B4A9EE2EC}" type="presOf" srcId="{7CF0E9DF-1C7C-4B25-BB1E-F18B93481708}" destId="{C10ED2BC-9AD2-4402-8EA3-6014E1EE6854}" srcOrd="0" destOrd="0" presId="urn:microsoft.com/office/officeart/2005/8/layout/radial6"/>
    <dgm:cxn modelId="{3727B273-2D0B-B54D-8C1F-0D28B0B8B548}" type="presOf" srcId="{D2F7739D-9D86-4423-A76F-34CF319E9B36}" destId="{82CDDF87-E79E-4D1F-9FE8-68925121404D}" srcOrd="0" destOrd="0" presId="urn:microsoft.com/office/officeart/2005/8/layout/radial6"/>
    <dgm:cxn modelId="{89EC27E4-E7EC-8141-92FD-93FDF06DF8DB}" type="presOf" srcId="{90F9A03C-FD79-44A3-9A0C-7781B8C3DF9C}" destId="{E0FBCD37-CEFD-4045-B1BC-328D30784C39}" srcOrd="0" destOrd="0" presId="urn:microsoft.com/office/officeart/2005/8/layout/radial6"/>
    <dgm:cxn modelId="{B84F0DC0-5F92-BC4C-9562-9056E02A4012}" type="presOf" srcId="{E22B0B78-286C-48C6-9445-4BD826924CE4}" destId="{D03103C2-8DE8-48FE-8097-D6C598E1139C}" srcOrd="0" destOrd="0" presId="urn:microsoft.com/office/officeart/2005/8/layout/radial6"/>
    <dgm:cxn modelId="{6DC7EA18-5813-BA47-901F-24B28F9D535C}" type="presParOf" srcId="{C10ED2BC-9AD2-4402-8EA3-6014E1EE6854}" destId="{AF8F73EF-984F-4D45-8748-8F5A972EA6A5}" srcOrd="0" destOrd="0" presId="urn:microsoft.com/office/officeart/2005/8/layout/radial6"/>
    <dgm:cxn modelId="{134E4961-8CE1-8B43-BADE-D3A2E828A2F7}" type="presParOf" srcId="{C10ED2BC-9AD2-4402-8EA3-6014E1EE6854}" destId="{AEA03F5C-30EF-461D-BDE2-9C76255DF529}" srcOrd="1" destOrd="0" presId="urn:microsoft.com/office/officeart/2005/8/layout/radial6"/>
    <dgm:cxn modelId="{A7D35FE7-D723-0E4E-B991-45A8837EEA64}" type="presParOf" srcId="{C10ED2BC-9AD2-4402-8EA3-6014E1EE6854}" destId="{F5C95357-1211-4886-848C-7B4349ACCB96}" srcOrd="2" destOrd="0" presId="urn:microsoft.com/office/officeart/2005/8/layout/radial6"/>
    <dgm:cxn modelId="{0FA0FD16-F232-2740-9670-FF6A75DF894F}" type="presParOf" srcId="{C10ED2BC-9AD2-4402-8EA3-6014E1EE6854}" destId="{E0FBCD37-CEFD-4045-B1BC-328D30784C39}" srcOrd="3" destOrd="0" presId="urn:microsoft.com/office/officeart/2005/8/layout/radial6"/>
    <dgm:cxn modelId="{41B5417B-F530-8245-AEE4-7C8D4FA77719}" type="presParOf" srcId="{C10ED2BC-9AD2-4402-8EA3-6014E1EE6854}" destId="{82CDDF87-E79E-4D1F-9FE8-68925121404D}" srcOrd="4" destOrd="0" presId="urn:microsoft.com/office/officeart/2005/8/layout/radial6"/>
    <dgm:cxn modelId="{FFF590D6-5F57-9A42-BAAC-663BA789E777}" type="presParOf" srcId="{C10ED2BC-9AD2-4402-8EA3-6014E1EE6854}" destId="{A45CE158-B8E7-4F47-AA9D-5AF0F4357C4A}" srcOrd="5" destOrd="0" presId="urn:microsoft.com/office/officeart/2005/8/layout/radial6"/>
    <dgm:cxn modelId="{B047153B-5462-6645-A2F2-9FF130DA8E3F}" type="presParOf" srcId="{C10ED2BC-9AD2-4402-8EA3-6014E1EE6854}" destId="{5245A6C6-052B-407F-A41D-FE26A8725260}" srcOrd="6" destOrd="0" presId="urn:microsoft.com/office/officeart/2005/8/layout/radial6"/>
    <dgm:cxn modelId="{8221C60B-CACC-3941-BEA5-54E8221505CF}" type="presParOf" srcId="{C10ED2BC-9AD2-4402-8EA3-6014E1EE6854}" destId="{58EEF28C-4921-4570-86C7-597EDCC05A93}" srcOrd="7" destOrd="0" presId="urn:microsoft.com/office/officeart/2005/8/layout/radial6"/>
    <dgm:cxn modelId="{E020679A-6905-A849-AEFF-AA9E10D6AEDA}" type="presParOf" srcId="{C10ED2BC-9AD2-4402-8EA3-6014E1EE6854}" destId="{6D65B2CB-116D-49A5-8875-27517F5A027A}" srcOrd="8" destOrd="0" presId="urn:microsoft.com/office/officeart/2005/8/layout/radial6"/>
    <dgm:cxn modelId="{912AF1EA-734A-4F48-8647-046BA619584E}" type="presParOf" srcId="{C10ED2BC-9AD2-4402-8EA3-6014E1EE6854}" destId="{5D9ACEE4-23AF-4422-AF61-1A9FEEB75386}" srcOrd="9" destOrd="0" presId="urn:microsoft.com/office/officeart/2005/8/layout/radial6"/>
    <dgm:cxn modelId="{53B1A1C4-0942-C541-9494-654558954389}" type="presParOf" srcId="{C10ED2BC-9AD2-4402-8EA3-6014E1EE6854}" destId="{D03103C2-8DE8-48FE-8097-D6C598E1139C}" srcOrd="10" destOrd="0" presId="urn:microsoft.com/office/officeart/2005/8/layout/radial6"/>
    <dgm:cxn modelId="{C1332837-50C3-A44A-9776-F1EE05550D6D}" type="presParOf" srcId="{C10ED2BC-9AD2-4402-8EA3-6014E1EE6854}" destId="{0DB8DB6B-18F8-42C9-9220-69FB268293DE}" srcOrd="11" destOrd="0" presId="urn:microsoft.com/office/officeart/2005/8/layout/radial6"/>
    <dgm:cxn modelId="{ED50BD52-1823-E04B-8ED0-925CC4A442D8}" type="presParOf" srcId="{C10ED2BC-9AD2-4402-8EA3-6014E1EE6854}" destId="{51E368E2-D5F1-4612-9042-FA1DB927B37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0E9DF-1C7C-4B25-BB1E-F18B93481708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AA41B82-0AAD-480C-A8D6-383B30F05653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生活創作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9474DB2A-A565-4B60-BFA3-FDDA2460D80B}" type="parTrans" cxnId="{CE385672-4D0F-4DEB-A60A-54C86E136313}">
      <dgm:prSet/>
      <dgm:spPr/>
      <dgm:t>
        <a:bodyPr/>
        <a:lstStyle/>
        <a:p>
          <a:endParaRPr lang="zh-TW" altLang="en-US"/>
        </a:p>
      </dgm:t>
    </dgm:pt>
    <dgm:pt modelId="{E2AB9FE5-2970-4BD5-9E33-7A350DE47A8B}" type="sibTrans" cxnId="{CE385672-4D0F-4DEB-A60A-54C86E136313}">
      <dgm:prSet/>
      <dgm:spPr/>
      <dgm:t>
        <a:bodyPr/>
        <a:lstStyle/>
        <a:p>
          <a:endParaRPr lang="zh-TW" altLang="en-US"/>
        </a:p>
      </dgm:t>
    </dgm:pt>
    <dgm:pt modelId="{D9A2C721-7545-42FD-B38A-3E13DD2B8286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環保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F3F2AC10-D7CD-42F8-B5C0-46834E61D7B5}" type="parTrans" cxnId="{F9715844-D2A2-4D8E-833B-ACECDFDAAE3C}">
      <dgm:prSet/>
      <dgm:spPr/>
      <dgm:t>
        <a:bodyPr/>
        <a:lstStyle/>
        <a:p>
          <a:endParaRPr lang="zh-TW" altLang="en-US"/>
        </a:p>
      </dgm:t>
    </dgm:pt>
    <dgm:pt modelId="{90F9A03C-FD79-44A3-9A0C-7781B8C3DF9C}" type="sibTrans" cxnId="{F9715844-D2A2-4D8E-833B-ACECDFDAAE3C}">
      <dgm:prSet/>
      <dgm:spPr/>
      <dgm:t>
        <a:bodyPr/>
        <a:lstStyle/>
        <a:p>
          <a:endParaRPr lang="zh-TW" altLang="en-US"/>
        </a:p>
      </dgm:t>
    </dgm:pt>
    <dgm:pt modelId="{D2F7739D-9D86-4423-A76F-34CF319E9B36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生活美學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E057D0F6-D295-42D5-9D3D-7AE14F9990EA}" type="parTrans" cxnId="{2E210B43-9482-4E61-BFF0-0CE5BA4A76DF}">
      <dgm:prSet/>
      <dgm:spPr/>
      <dgm:t>
        <a:bodyPr/>
        <a:lstStyle/>
        <a:p>
          <a:endParaRPr lang="zh-TW" altLang="en-US"/>
        </a:p>
      </dgm:t>
    </dgm:pt>
    <dgm:pt modelId="{EC74BCA6-286F-4DC0-9FBC-7BCBF82D010A}" type="sibTrans" cxnId="{2E210B43-9482-4E61-BFF0-0CE5BA4A76DF}">
      <dgm:prSet/>
      <dgm:spPr/>
      <dgm:t>
        <a:bodyPr/>
        <a:lstStyle/>
        <a:p>
          <a:endParaRPr lang="zh-TW" altLang="en-US"/>
        </a:p>
      </dgm:t>
    </dgm:pt>
    <dgm:pt modelId="{74F17E03-0FF3-4E95-B755-F323F9CCB40E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生活應用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7D589417-DFB5-4D4D-9CCD-565C46A0521E}" type="parTrans" cxnId="{2BCD1A0D-5DA8-4756-814E-2523F44C35AF}">
      <dgm:prSet/>
      <dgm:spPr/>
      <dgm:t>
        <a:bodyPr/>
        <a:lstStyle/>
        <a:p>
          <a:endParaRPr lang="zh-TW" altLang="en-US"/>
        </a:p>
      </dgm:t>
    </dgm:pt>
    <dgm:pt modelId="{AF5DDD9B-0CBE-441C-9E04-2610A0517370}" type="sibTrans" cxnId="{2BCD1A0D-5DA8-4756-814E-2523F44C35AF}">
      <dgm:prSet/>
      <dgm:spPr/>
      <dgm:t>
        <a:bodyPr/>
        <a:lstStyle/>
        <a:p>
          <a:endParaRPr lang="zh-TW" altLang="en-US"/>
        </a:p>
      </dgm:t>
    </dgm:pt>
    <dgm:pt modelId="{E22B0B78-286C-48C6-9445-4BD826924CE4}">
      <dgm:prSet phldrT="[文字]"/>
      <dgm:spPr/>
      <dgm:t>
        <a:bodyPr/>
        <a:lstStyle/>
        <a:p>
          <a:r>
            <a:rPr lang="zh-TW" altLang="en-US" dirty="0" smtClean="0">
              <a:latin typeface="超研澤粗廣告體" pitchFamily="49" charset="-120"/>
              <a:ea typeface="超研澤粗廣告體" pitchFamily="49" charset="-120"/>
            </a:rPr>
            <a:t>手作技巧</a:t>
          </a:r>
          <a:endParaRPr lang="zh-TW" altLang="en-US" dirty="0">
            <a:latin typeface="超研澤粗廣告體" pitchFamily="49" charset="-120"/>
            <a:ea typeface="超研澤粗廣告體" pitchFamily="49" charset="-120"/>
          </a:endParaRPr>
        </a:p>
      </dgm:t>
    </dgm:pt>
    <dgm:pt modelId="{6BBD67A7-1082-4616-B284-D9D94D200703}" type="parTrans" cxnId="{66C18A82-EEAD-4EF2-A43D-EB3BBA2BB8DA}">
      <dgm:prSet/>
      <dgm:spPr/>
      <dgm:t>
        <a:bodyPr/>
        <a:lstStyle/>
        <a:p>
          <a:endParaRPr lang="zh-TW" altLang="en-US"/>
        </a:p>
      </dgm:t>
    </dgm:pt>
    <dgm:pt modelId="{D213E903-9321-4A1B-88BC-16D49B2845D4}" type="sibTrans" cxnId="{66C18A82-EEAD-4EF2-A43D-EB3BBA2BB8DA}">
      <dgm:prSet/>
      <dgm:spPr/>
      <dgm:t>
        <a:bodyPr/>
        <a:lstStyle/>
        <a:p>
          <a:endParaRPr lang="zh-TW" altLang="en-US"/>
        </a:p>
      </dgm:t>
    </dgm:pt>
    <dgm:pt modelId="{C10ED2BC-9AD2-4402-8EA3-6014E1EE6854}" type="pres">
      <dgm:prSet presAssocID="{7CF0E9DF-1C7C-4B25-BB1E-F18B9348170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F8F73EF-984F-4D45-8748-8F5A972EA6A5}" type="pres">
      <dgm:prSet presAssocID="{EAA41B82-0AAD-480C-A8D6-383B30F05653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AEA03F5C-30EF-461D-BDE2-9C76255DF529}" type="pres">
      <dgm:prSet presAssocID="{D9A2C721-7545-42FD-B38A-3E13DD2B8286}" presName="node" presStyleLbl="node1" presStyleIdx="0" presStyleCnt="4" custScaleX="143663" custScaleY="127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C95357-1211-4886-848C-7B4349ACCB96}" type="pres">
      <dgm:prSet presAssocID="{D9A2C721-7545-42FD-B38A-3E13DD2B8286}" presName="dummy" presStyleCnt="0"/>
      <dgm:spPr/>
    </dgm:pt>
    <dgm:pt modelId="{E0FBCD37-CEFD-4045-B1BC-328D30784C39}" type="pres">
      <dgm:prSet presAssocID="{90F9A03C-FD79-44A3-9A0C-7781B8C3DF9C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82CDDF87-E79E-4D1F-9FE8-68925121404D}" type="pres">
      <dgm:prSet presAssocID="{D2F7739D-9D86-4423-A76F-34CF319E9B36}" presName="node" presStyleLbl="node1" presStyleIdx="1" presStyleCnt="4" custScaleX="143663" custScaleY="127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5CE158-B8E7-4F47-AA9D-5AF0F4357C4A}" type="pres">
      <dgm:prSet presAssocID="{D2F7739D-9D86-4423-A76F-34CF319E9B36}" presName="dummy" presStyleCnt="0"/>
      <dgm:spPr/>
    </dgm:pt>
    <dgm:pt modelId="{5245A6C6-052B-407F-A41D-FE26A8725260}" type="pres">
      <dgm:prSet presAssocID="{EC74BCA6-286F-4DC0-9FBC-7BCBF82D010A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58EEF28C-4921-4570-86C7-597EDCC05A93}" type="pres">
      <dgm:prSet presAssocID="{74F17E03-0FF3-4E95-B755-F323F9CCB40E}" presName="node" presStyleLbl="node1" presStyleIdx="2" presStyleCnt="4" custScaleX="143663" custScaleY="127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65B2CB-116D-49A5-8875-27517F5A027A}" type="pres">
      <dgm:prSet presAssocID="{74F17E03-0FF3-4E95-B755-F323F9CCB40E}" presName="dummy" presStyleCnt="0"/>
      <dgm:spPr/>
    </dgm:pt>
    <dgm:pt modelId="{5D9ACEE4-23AF-4422-AF61-1A9FEEB75386}" type="pres">
      <dgm:prSet presAssocID="{AF5DDD9B-0CBE-441C-9E04-2610A0517370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D03103C2-8DE8-48FE-8097-D6C598E1139C}" type="pres">
      <dgm:prSet presAssocID="{E22B0B78-286C-48C6-9445-4BD826924CE4}" presName="node" presStyleLbl="node1" presStyleIdx="3" presStyleCnt="4" custScaleX="143663" custScaleY="127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B8DB6B-18F8-42C9-9220-69FB268293DE}" type="pres">
      <dgm:prSet presAssocID="{E22B0B78-286C-48C6-9445-4BD826924CE4}" presName="dummy" presStyleCnt="0"/>
      <dgm:spPr/>
    </dgm:pt>
    <dgm:pt modelId="{51E368E2-D5F1-4612-9042-FA1DB927B378}" type="pres">
      <dgm:prSet presAssocID="{D213E903-9321-4A1B-88BC-16D49B2845D4}" presName="sibTrans" presStyleLbl="sibTrans2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2BCD1A0D-5DA8-4756-814E-2523F44C35AF}" srcId="{EAA41B82-0AAD-480C-A8D6-383B30F05653}" destId="{74F17E03-0FF3-4E95-B755-F323F9CCB40E}" srcOrd="2" destOrd="0" parTransId="{7D589417-DFB5-4D4D-9CCD-565C46A0521E}" sibTransId="{AF5DDD9B-0CBE-441C-9E04-2610A0517370}"/>
    <dgm:cxn modelId="{A486C337-B0B6-3742-89C1-3700A6A71570}" type="presOf" srcId="{D2F7739D-9D86-4423-A76F-34CF319E9B36}" destId="{82CDDF87-E79E-4D1F-9FE8-68925121404D}" srcOrd="0" destOrd="0" presId="urn:microsoft.com/office/officeart/2005/8/layout/radial6"/>
    <dgm:cxn modelId="{D52D9ED6-6F16-4748-883C-9D65DB3B9840}" type="presOf" srcId="{AF5DDD9B-0CBE-441C-9E04-2610A0517370}" destId="{5D9ACEE4-23AF-4422-AF61-1A9FEEB75386}" srcOrd="0" destOrd="0" presId="urn:microsoft.com/office/officeart/2005/8/layout/radial6"/>
    <dgm:cxn modelId="{7FE49B7E-1955-1E46-92DA-D5628B0B2419}" type="presOf" srcId="{90F9A03C-FD79-44A3-9A0C-7781B8C3DF9C}" destId="{E0FBCD37-CEFD-4045-B1BC-328D30784C39}" srcOrd="0" destOrd="0" presId="urn:microsoft.com/office/officeart/2005/8/layout/radial6"/>
    <dgm:cxn modelId="{B53775C1-FD0C-FF4A-9F0E-0DC7042B8D70}" type="presOf" srcId="{D9A2C721-7545-42FD-B38A-3E13DD2B8286}" destId="{AEA03F5C-30EF-461D-BDE2-9C76255DF529}" srcOrd="0" destOrd="0" presId="urn:microsoft.com/office/officeart/2005/8/layout/radial6"/>
    <dgm:cxn modelId="{92EB4329-DF38-154E-9EDE-BE512F58C6C4}" type="presOf" srcId="{D213E903-9321-4A1B-88BC-16D49B2845D4}" destId="{51E368E2-D5F1-4612-9042-FA1DB927B378}" srcOrd="0" destOrd="0" presId="urn:microsoft.com/office/officeart/2005/8/layout/radial6"/>
    <dgm:cxn modelId="{CE385672-4D0F-4DEB-A60A-54C86E136313}" srcId="{7CF0E9DF-1C7C-4B25-BB1E-F18B93481708}" destId="{EAA41B82-0AAD-480C-A8D6-383B30F05653}" srcOrd="0" destOrd="0" parTransId="{9474DB2A-A565-4B60-BFA3-FDDA2460D80B}" sibTransId="{E2AB9FE5-2970-4BD5-9E33-7A350DE47A8B}"/>
    <dgm:cxn modelId="{2E210B43-9482-4E61-BFF0-0CE5BA4A76DF}" srcId="{EAA41B82-0AAD-480C-A8D6-383B30F05653}" destId="{D2F7739D-9D86-4423-A76F-34CF319E9B36}" srcOrd="1" destOrd="0" parTransId="{E057D0F6-D295-42D5-9D3D-7AE14F9990EA}" sibTransId="{EC74BCA6-286F-4DC0-9FBC-7BCBF82D010A}"/>
    <dgm:cxn modelId="{66C18A82-EEAD-4EF2-A43D-EB3BBA2BB8DA}" srcId="{EAA41B82-0AAD-480C-A8D6-383B30F05653}" destId="{E22B0B78-286C-48C6-9445-4BD826924CE4}" srcOrd="3" destOrd="0" parTransId="{6BBD67A7-1082-4616-B284-D9D94D200703}" sibTransId="{D213E903-9321-4A1B-88BC-16D49B2845D4}"/>
    <dgm:cxn modelId="{6A6039AE-7FA4-F644-B61C-C61268955271}" type="presOf" srcId="{7CF0E9DF-1C7C-4B25-BB1E-F18B93481708}" destId="{C10ED2BC-9AD2-4402-8EA3-6014E1EE6854}" srcOrd="0" destOrd="0" presId="urn:microsoft.com/office/officeart/2005/8/layout/radial6"/>
    <dgm:cxn modelId="{D9A467C3-5BAF-4A4E-A267-93EEE442A879}" type="presOf" srcId="{EAA41B82-0AAD-480C-A8D6-383B30F05653}" destId="{AF8F73EF-984F-4D45-8748-8F5A972EA6A5}" srcOrd="0" destOrd="0" presId="urn:microsoft.com/office/officeart/2005/8/layout/radial6"/>
    <dgm:cxn modelId="{87AE1ACE-1CFB-9247-9856-71BF9435E2B9}" type="presOf" srcId="{EC74BCA6-286F-4DC0-9FBC-7BCBF82D010A}" destId="{5245A6C6-052B-407F-A41D-FE26A8725260}" srcOrd="0" destOrd="0" presId="urn:microsoft.com/office/officeart/2005/8/layout/radial6"/>
    <dgm:cxn modelId="{F9715844-D2A2-4D8E-833B-ACECDFDAAE3C}" srcId="{EAA41B82-0AAD-480C-A8D6-383B30F05653}" destId="{D9A2C721-7545-42FD-B38A-3E13DD2B8286}" srcOrd="0" destOrd="0" parTransId="{F3F2AC10-D7CD-42F8-B5C0-46834E61D7B5}" sibTransId="{90F9A03C-FD79-44A3-9A0C-7781B8C3DF9C}"/>
    <dgm:cxn modelId="{F085C6EA-AE32-3547-8A41-0733137B51A9}" type="presOf" srcId="{74F17E03-0FF3-4E95-B755-F323F9CCB40E}" destId="{58EEF28C-4921-4570-86C7-597EDCC05A93}" srcOrd="0" destOrd="0" presId="urn:microsoft.com/office/officeart/2005/8/layout/radial6"/>
    <dgm:cxn modelId="{8B09E9CF-423B-B24A-9B39-1184A36B57A8}" type="presOf" srcId="{E22B0B78-286C-48C6-9445-4BD826924CE4}" destId="{D03103C2-8DE8-48FE-8097-D6C598E1139C}" srcOrd="0" destOrd="0" presId="urn:microsoft.com/office/officeart/2005/8/layout/radial6"/>
    <dgm:cxn modelId="{7EFFE10C-3496-C844-9F7F-D33BCC9DCBD8}" type="presParOf" srcId="{C10ED2BC-9AD2-4402-8EA3-6014E1EE6854}" destId="{AF8F73EF-984F-4D45-8748-8F5A972EA6A5}" srcOrd="0" destOrd="0" presId="urn:microsoft.com/office/officeart/2005/8/layout/radial6"/>
    <dgm:cxn modelId="{17268141-ECF7-4C49-9877-660383A029C9}" type="presParOf" srcId="{C10ED2BC-9AD2-4402-8EA3-6014E1EE6854}" destId="{AEA03F5C-30EF-461D-BDE2-9C76255DF529}" srcOrd="1" destOrd="0" presId="urn:microsoft.com/office/officeart/2005/8/layout/radial6"/>
    <dgm:cxn modelId="{394CEF92-37AE-6845-849F-5C7183AFDA8B}" type="presParOf" srcId="{C10ED2BC-9AD2-4402-8EA3-6014E1EE6854}" destId="{F5C95357-1211-4886-848C-7B4349ACCB96}" srcOrd="2" destOrd="0" presId="urn:microsoft.com/office/officeart/2005/8/layout/radial6"/>
    <dgm:cxn modelId="{F9D1D934-813A-3148-A24A-F775B1153651}" type="presParOf" srcId="{C10ED2BC-9AD2-4402-8EA3-6014E1EE6854}" destId="{E0FBCD37-CEFD-4045-B1BC-328D30784C39}" srcOrd="3" destOrd="0" presId="urn:microsoft.com/office/officeart/2005/8/layout/radial6"/>
    <dgm:cxn modelId="{6E517494-AFD0-7943-8104-E8427BAFE4DB}" type="presParOf" srcId="{C10ED2BC-9AD2-4402-8EA3-6014E1EE6854}" destId="{82CDDF87-E79E-4D1F-9FE8-68925121404D}" srcOrd="4" destOrd="0" presId="urn:microsoft.com/office/officeart/2005/8/layout/radial6"/>
    <dgm:cxn modelId="{CDC25204-91A8-F44D-94DC-61D68F3BCF2C}" type="presParOf" srcId="{C10ED2BC-9AD2-4402-8EA3-6014E1EE6854}" destId="{A45CE158-B8E7-4F47-AA9D-5AF0F4357C4A}" srcOrd="5" destOrd="0" presId="urn:microsoft.com/office/officeart/2005/8/layout/radial6"/>
    <dgm:cxn modelId="{A7301F9C-3F2B-DF49-8B26-2F80ECAEF353}" type="presParOf" srcId="{C10ED2BC-9AD2-4402-8EA3-6014E1EE6854}" destId="{5245A6C6-052B-407F-A41D-FE26A8725260}" srcOrd="6" destOrd="0" presId="urn:microsoft.com/office/officeart/2005/8/layout/radial6"/>
    <dgm:cxn modelId="{A6A936FB-5B75-F44C-AC4D-4A5EA998E42C}" type="presParOf" srcId="{C10ED2BC-9AD2-4402-8EA3-6014E1EE6854}" destId="{58EEF28C-4921-4570-86C7-597EDCC05A93}" srcOrd="7" destOrd="0" presId="urn:microsoft.com/office/officeart/2005/8/layout/radial6"/>
    <dgm:cxn modelId="{6BE413CA-5325-3F43-A68B-7BC59E975CC1}" type="presParOf" srcId="{C10ED2BC-9AD2-4402-8EA3-6014E1EE6854}" destId="{6D65B2CB-116D-49A5-8875-27517F5A027A}" srcOrd="8" destOrd="0" presId="urn:microsoft.com/office/officeart/2005/8/layout/radial6"/>
    <dgm:cxn modelId="{F370A21E-4C26-C849-A739-CA17FE9AD534}" type="presParOf" srcId="{C10ED2BC-9AD2-4402-8EA3-6014E1EE6854}" destId="{5D9ACEE4-23AF-4422-AF61-1A9FEEB75386}" srcOrd="9" destOrd="0" presId="urn:microsoft.com/office/officeart/2005/8/layout/radial6"/>
    <dgm:cxn modelId="{07A2AF0F-275F-DB4A-8D11-4F1B700D0034}" type="presParOf" srcId="{C10ED2BC-9AD2-4402-8EA3-6014E1EE6854}" destId="{D03103C2-8DE8-48FE-8097-D6C598E1139C}" srcOrd="10" destOrd="0" presId="urn:microsoft.com/office/officeart/2005/8/layout/radial6"/>
    <dgm:cxn modelId="{7985667E-B75B-C545-A79D-DDA15478C3CA}" type="presParOf" srcId="{C10ED2BC-9AD2-4402-8EA3-6014E1EE6854}" destId="{0DB8DB6B-18F8-42C9-9220-69FB268293DE}" srcOrd="11" destOrd="0" presId="urn:microsoft.com/office/officeart/2005/8/layout/radial6"/>
    <dgm:cxn modelId="{EFDCACE3-B243-BD43-AAD1-D4ADF14E8516}" type="presParOf" srcId="{C10ED2BC-9AD2-4402-8EA3-6014E1EE6854}" destId="{51E368E2-D5F1-4612-9042-FA1DB927B37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C7560-C2DA-214F-A3DA-558B0B422A06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TW" smtClean="0"/>
              <a:t>Click to edit Master text styles</a:t>
            </a:r>
          </a:p>
          <a:p>
            <a:pPr lvl="1"/>
            <a:r>
              <a:rPr kumimoji="1" lang="en-US" altLang="zh-TW" smtClean="0"/>
              <a:t>Second level</a:t>
            </a:r>
          </a:p>
          <a:p>
            <a:pPr lvl="2"/>
            <a:r>
              <a:rPr kumimoji="1" lang="en-US" altLang="zh-TW" smtClean="0"/>
              <a:t>Third level</a:t>
            </a:r>
          </a:p>
          <a:p>
            <a:pPr lvl="3"/>
            <a:r>
              <a:rPr kumimoji="1" lang="en-US" altLang="zh-TW" smtClean="0"/>
              <a:t>Fourth level</a:t>
            </a:r>
          </a:p>
          <a:p>
            <a:pPr lvl="4"/>
            <a:r>
              <a:rPr kumimoji="1" lang="en-US" altLang="zh-TW" smtClean="0"/>
              <a:t>Fifth level</a:t>
            </a:r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2C194-B571-AE42-97D6-3FA978BCDA8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55096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你家的成員有哪些</a:t>
            </a:r>
            <a:r>
              <a:rPr lang="en-US" altLang="zh-TW" smtClean="0"/>
              <a:t>??</a:t>
            </a:r>
            <a:r>
              <a:rPr lang="zh-TW" altLang="en-US" smtClean="0"/>
              <a:t>大家都住再一起嗎</a:t>
            </a:r>
            <a:r>
              <a:rPr lang="en-US" altLang="zh-TW" smtClean="0"/>
              <a:t>??</a:t>
            </a:r>
            <a:r>
              <a:rPr lang="zh-TW" altLang="en-US" smtClean="0"/>
              <a:t>是大家庭還是小家庭</a:t>
            </a:r>
            <a:r>
              <a:rPr lang="en-US" altLang="zh-TW" smtClean="0"/>
              <a:t>?</a:t>
            </a:r>
            <a:r>
              <a:rPr lang="zh-TW" altLang="en-US" smtClean="0"/>
              <a:t>家人的特色是什麼</a:t>
            </a:r>
            <a:r>
              <a:rPr lang="en-US" altLang="zh-TW" smtClean="0"/>
              <a:t>??</a:t>
            </a:r>
            <a:r>
              <a:rPr lang="zh-TW" altLang="en-US" smtClean="0"/>
              <a:t>家庭的特色是什麼</a:t>
            </a:r>
            <a:r>
              <a:rPr lang="en-US" altLang="zh-TW" smtClean="0"/>
              <a:t>??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Ex.</a:t>
            </a:r>
            <a:r>
              <a:rPr lang="zh-TW" altLang="en-US" smtClean="0"/>
              <a:t>分崩離析又緊緊相扣</a:t>
            </a:r>
          </a:p>
        </p:txBody>
      </p:sp>
      <p:sp>
        <p:nvSpPr>
          <p:cNvPr id="1331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936A265-5176-4519-A96B-B0AFFC6F9418}" type="slidenum">
              <a:rPr kumimoji="0" lang="zh-TW" altLang="en-US" sz="1200">
                <a:latin typeface="+mn-lt"/>
                <a:ea typeface="+mn-ea"/>
              </a:rPr>
              <a:pPr algn="r">
                <a:defRPr/>
              </a:pPr>
              <a:t>9</a:t>
            </a:fld>
            <a:endParaRPr kumimoji="0" lang="zh-TW" altLang="en-US" sz="120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愛之語學生作業照片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D752-D2FD-4123-88D0-150D72EE2DBE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D752-D2FD-4123-88D0-150D72EE2DBE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TW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TW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TW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TW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TW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TW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TW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2826B33-5CCA-4B47-9123-EEC70B276527}" type="datetimeFigureOut">
              <a:rPr kumimoji="1" lang="zh-TW" altLang="en-US" smtClean="0"/>
              <a:t>2014/12/17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B480BAC-E996-5C43-BC3D-624DE797F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hyperlink" Target="%E5%AE%B6%E5%BA%AD%E5%96%AE%E5%85%83%5C%E5%AE%B6%E4%BA%BA%E6%BA%9D%E9%80%9A.pptx" TargetMode="External"/><Relationship Id="rId9" Type="http://schemas.openxmlformats.org/officeDocument/2006/relationships/hyperlink" Target="%E5%AE%B6%E5%BA%AD%E5%96%AE%E5%85%83%5C%E9%99%84%E9%8C%84%E4%B8%80%EF%BC%9A%E5%A5%BD%E4%B8%80%E5%80%8B%E5%90%B5%E6%9E%B6%E5%A4%A9.ppt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9.png"/><Relationship Id="rId5" Type="http://schemas.openxmlformats.org/officeDocument/2006/relationships/hyperlink" Target="%E5%AE%B6%E5%BA%AD%E5%96%AE%E5%85%83%5C%E7%8C%9C%E7%8C%9C%E6%88%91%E6%9C%89%E5%A4%9A%E6%84%9B%E4%BD%A0.pptx" TargetMode="External"/><Relationship Id="rId6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hyperlink" Target="%E5%AE%B6%E5%BA%AD%E5%96%AE%E5%85%83%5C%E5%B0%8F%E5%A4%AA%E9%99%BD%E7%9A%84%E9%A1%98%E6%9C%9B%EF%BC%BF%E7%B0%A1%E4%BB%8B.pdf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hyperlink" Target="http://www.youtube.com/watch?v=-VItwdRrQ8U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hyperlink" Target="%E7%94%9F%E6%B4%BB%E5%89%B5%E4%BD%9C%5C%E7%87%99%E9%91%BD%E8%A8%AD%E8%A8%88%E7%90%86%E5%BF%B5.pdf" TargetMode="External"/><Relationship Id="rId1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Relationship Id="rId3" Type="http://schemas.openxmlformats.org/officeDocument/2006/relationships/image" Target="../media/image16.jpe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hyperlink" Target="%E7%94%9F%E6%B4%BB%E5%89%B5%E4%BD%9C%5C%E7%B6%A0%E8%89%B2%E5%B1%85%E5%AE%B6_%E8%88%8A%E7%89%A9%E6%94%B9%E9%80%A0GREAT%20IDEA.ppt" TargetMode="External"/><Relationship Id="rId10" Type="http://schemas.openxmlformats.org/officeDocument/2006/relationships/hyperlink" Target="%E7%94%9F%E6%B4%BB%E5%89%B5%E4%BD%9C%5C%E7%99%BC%E7%A5%A8%E5%86%8D%E5%88%A9%E7%94%A8DIY.pptx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%E6%9B%B8%E9%9D%A2%E5%A0%B1%E5%91%8A.ppt" TargetMode="External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hyperlink" Target="%E5%B9%B8%E9%81%8B%E7%B9%A9%E5%B8%B6%E7%B7%A8%E7%B9%94(%E6%96%B9%E7%9B%A4%E7%AF%87).ppt" TargetMode="External"/><Relationship Id="rId5" Type="http://schemas.openxmlformats.org/officeDocument/2006/relationships/image" Target="../media/image32.jpeg"/><Relationship Id="rId6" Type="http://schemas.openxmlformats.org/officeDocument/2006/relationships/hyperlink" Target="%E6%89%8B%E9%8D%8A.jpg" TargetMode="External"/><Relationship Id="rId7" Type="http://schemas.openxmlformats.org/officeDocument/2006/relationships/image" Target="../media/image33.jpeg"/><Relationship Id="rId8" Type="http://schemas.openxmlformats.org/officeDocument/2006/relationships/hyperlink" Target="%E5%A4%A7%E5%AE%B6%E4%B8%80%E8%B5%B7%E4%BE%86%E7%B7%A8%E7%B9%94%E5%B9%B8%E9%81%8B(%E5%AD%B8%E7%BF%92%E5%96%AE).doc" TargetMode="External"/><Relationship Id="rId9" Type="http://schemas.openxmlformats.org/officeDocument/2006/relationships/oleObject" Target="../embeddings/oleObject2.bin"/><Relationship Id="rId10" Type="http://schemas.openxmlformats.org/officeDocument/2006/relationships/oleObject" Target="../embeddings/Microsoft_Word_97_-_2004_Document1.doc"/><Relationship Id="rId11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%E8%90%BD%E8%91%89%E7%9A%84%E7%AC%AC%E4%BA%8C%E6%98%A5.ppt" TargetMode="External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wmf"/><Relationship Id="rId5" Type="http://schemas.openxmlformats.org/officeDocument/2006/relationships/image" Target="../media/image5.wmf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71371"/>
            <a:ext cx="8915400" cy="1563772"/>
          </a:xfrm>
        </p:spPr>
        <p:txBody>
          <a:bodyPr>
            <a:normAutofit fontScale="90000"/>
          </a:bodyPr>
          <a:lstStyle/>
          <a:p>
            <a:r>
              <a:rPr lang="zh-TW" altLang="zh-TW" sz="4000" dirty="0"/>
              <a:t>臺南市國教輔導團分區到校</a:t>
            </a:r>
            <a:r>
              <a:rPr lang="zh-TW" altLang="zh-TW" sz="4000" dirty="0" smtClean="0"/>
              <a:t>服務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歸仁國中</a:t>
            </a:r>
            <a:r>
              <a:rPr lang="en-US" altLang="zh-TW" sz="4000" dirty="0" smtClean="0"/>
              <a:t>                    </a:t>
            </a:r>
            <a:r>
              <a:rPr kumimoji="1" lang="zh-TW" altLang="en-US" sz="4000" dirty="0" smtClean="0"/>
              <a:t>報告者</a:t>
            </a:r>
            <a:r>
              <a:rPr kumimoji="1" lang="zh-TW" altLang="en-US" sz="4000" dirty="0"/>
              <a:t>：</a:t>
            </a:r>
            <a:r>
              <a:rPr kumimoji="1" lang="zh-TW" altLang="en-US" sz="4000" dirty="0" smtClean="0"/>
              <a:t>陳淑媺</a:t>
            </a:r>
            <a:endParaRPr kumimoji="1" lang="zh-TW" alt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Shape 108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914400" y="3305544"/>
            <a:ext cx="7246139" cy="335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5" descr="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1" y="-1553"/>
            <a:ext cx="1196751" cy="14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76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0" y="-44450"/>
            <a:ext cx="9144000" cy="6902450"/>
            <a:chOff x="0" y="-44450"/>
            <a:chExt cx="9144000" cy="6902450"/>
          </a:xfrm>
        </p:grpSpPr>
        <p:pic>
          <p:nvPicPr>
            <p:cNvPr id="9" name="Picture 2" descr="new-j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44450"/>
              <a:ext cx="9144000" cy="690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圓角矩形 9"/>
            <p:cNvSpPr/>
            <p:nvPr/>
          </p:nvSpPr>
          <p:spPr>
            <a:xfrm>
              <a:off x="1357290" y="1142984"/>
              <a:ext cx="6786610" cy="4643470"/>
            </a:xfrm>
            <a:prstGeom prst="roundRect">
              <a:avLst/>
            </a:prstGeom>
            <a:solidFill>
              <a:srgbClr val="FFFFFF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五邊形 1"/>
          <p:cNvSpPr/>
          <p:nvPr/>
        </p:nvSpPr>
        <p:spPr>
          <a:xfrm>
            <a:off x="0" y="214290"/>
            <a:ext cx="2214546" cy="1214422"/>
          </a:xfrm>
          <a:prstGeom prst="homePlate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教學課程</a:t>
            </a:r>
            <a:endParaRPr lang="en-US" altLang="zh-TW" sz="2800" b="1" dirty="0" smtClean="0">
              <a:solidFill>
                <a:schemeClr val="tx1"/>
              </a:solidFill>
              <a:ea typeface="文鼎粗隸" pitchFamily="49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與媒體</a:t>
            </a:r>
            <a:endParaRPr lang="zh-TW" altLang="en-US" sz="2800" b="1" dirty="0">
              <a:solidFill>
                <a:schemeClr val="tx1"/>
              </a:solidFill>
              <a:ea typeface="文鼎粗隸" pitchFamily="49" charset="-120"/>
            </a:endParaRPr>
          </a:p>
        </p:txBody>
      </p:sp>
      <p:graphicFrame>
        <p:nvGraphicFramePr>
          <p:cNvPr id="3" name="資料庫圖表 2"/>
          <p:cNvGraphicFramePr/>
          <p:nvPr/>
        </p:nvGraphicFramePr>
        <p:xfrm>
          <a:off x="928662" y="928670"/>
          <a:ext cx="704852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572132" y="1071546"/>
            <a:ext cx="2698175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超研澤粗廣告體" pitchFamily="49" charset="-120"/>
                <a:ea typeface="超研澤粗廣告體" pitchFamily="49" charset="-120"/>
              </a:rPr>
              <a:t>猜猜我有多愛你</a:t>
            </a:r>
            <a:endParaRPr lang="zh-TW" altLang="en-US" sz="2800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429520" y="3714752"/>
            <a:ext cx="126188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超研澤粗廣告體" pitchFamily="49" charset="-120"/>
                <a:ea typeface="超研澤粗廣告體" pitchFamily="49" charset="-120"/>
              </a:rPr>
              <a:t>愛之語</a:t>
            </a:r>
            <a:endParaRPr lang="zh-TW" altLang="en-US" sz="2800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7" name="文字方塊 6">
            <a:hlinkClick r:id="rId8" action="ppaction://hlinkpres?slideindex=1&amp;slidetitle="/>
          </p:cNvPr>
          <p:cNvSpPr txBox="1"/>
          <p:nvPr/>
        </p:nvSpPr>
        <p:spPr>
          <a:xfrm>
            <a:off x="7286644" y="2643182"/>
            <a:ext cx="16209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超研澤粗廣告體" pitchFamily="49" charset="-120"/>
                <a:ea typeface="超研澤粗廣告體" pitchFamily="49" charset="-120"/>
              </a:rPr>
              <a:t>溝通演練</a:t>
            </a:r>
            <a:endParaRPr lang="zh-TW" altLang="en-US" sz="2800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57158" y="4357694"/>
            <a:ext cx="16209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超研澤粗廣告體" pitchFamily="49" charset="-120"/>
                <a:ea typeface="超研澤粗廣告體" pitchFamily="49" charset="-120"/>
              </a:rPr>
              <a:t>健康家庭</a:t>
            </a:r>
            <a:endParaRPr lang="zh-TW" altLang="en-US" sz="2800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5" name="文字方塊 4">
            <a:hlinkClick r:id="rId9" action="ppaction://hlinkpres?slideindex=1&amp;slidetitle="/>
          </p:cNvPr>
          <p:cNvSpPr txBox="1"/>
          <p:nvPr/>
        </p:nvSpPr>
        <p:spPr>
          <a:xfrm>
            <a:off x="5500694" y="5214950"/>
            <a:ext cx="233910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超研澤粗廣告體" pitchFamily="49" charset="-120"/>
                <a:ea typeface="超研澤粗廣告體" pitchFamily="49" charset="-120"/>
              </a:rPr>
              <a:t>好一個吵架天</a:t>
            </a:r>
            <a:endParaRPr lang="zh-TW" altLang="en-US" sz="2800" dirty="0">
              <a:latin typeface="超研澤粗廣告體" pitchFamily="49" charset="-120"/>
              <a:ea typeface="超研澤粗廣告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206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0" y="-44450"/>
            <a:ext cx="9144000" cy="6902450"/>
            <a:chOff x="0" y="-44450"/>
            <a:chExt cx="9144000" cy="6902450"/>
          </a:xfrm>
        </p:grpSpPr>
        <p:pic>
          <p:nvPicPr>
            <p:cNvPr id="3" name="Picture 2" descr="new-j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44450"/>
              <a:ext cx="9144000" cy="690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圓角矩形 3"/>
            <p:cNvSpPr/>
            <p:nvPr/>
          </p:nvSpPr>
          <p:spPr>
            <a:xfrm>
              <a:off x="1285852" y="1142984"/>
              <a:ext cx="6357982" cy="4643470"/>
            </a:xfrm>
            <a:prstGeom prst="roundRect">
              <a:avLst>
                <a:gd name="adj" fmla="val 13803"/>
              </a:avLst>
            </a:prstGeom>
            <a:solidFill>
              <a:srgbClr val="FFFFFF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14348" y="642918"/>
            <a:ext cx="1830910" cy="1619262"/>
            <a:chOff x="2608808" y="-170833"/>
            <a:chExt cx="1830910" cy="1619262"/>
          </a:xfrm>
        </p:grpSpPr>
        <p:sp>
          <p:nvSpPr>
            <p:cNvPr id="6" name="橢圓 5"/>
            <p:cNvSpPr/>
            <p:nvPr/>
          </p:nvSpPr>
          <p:spPr>
            <a:xfrm>
              <a:off x="2608808" y="-170833"/>
              <a:ext cx="1830910" cy="161926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橢圓 4"/>
            <p:cNvSpPr/>
            <p:nvPr/>
          </p:nvSpPr>
          <p:spPr>
            <a:xfrm>
              <a:off x="2876939" y="66302"/>
              <a:ext cx="1294648" cy="1144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500" kern="1200" dirty="0" smtClean="0">
                  <a:latin typeface="超研澤粗廣告體" pitchFamily="49" charset="-120"/>
                  <a:ea typeface="超研澤粗廣告體" pitchFamily="49" charset="-120"/>
                </a:rPr>
                <a:t>家庭圖像</a:t>
              </a:r>
              <a:endParaRPr lang="zh-TW" altLang="en-US" sz="3500" kern="1200" dirty="0">
                <a:latin typeface="超研澤粗廣告體" pitchFamily="49" charset="-120"/>
                <a:ea typeface="超研澤粗廣告體" pitchFamily="49" charset="-120"/>
              </a:endParaRPr>
            </a:p>
          </p:txBody>
        </p:sp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 l="29124" t="26367" r="21631" b="27734"/>
          <a:stretch>
            <a:fillRect/>
          </a:stretch>
        </p:blipFill>
        <p:spPr bwMode="auto">
          <a:xfrm>
            <a:off x="357158" y="2643182"/>
            <a:ext cx="327023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字方塊 8"/>
          <p:cNvSpPr txBox="1"/>
          <p:nvPr/>
        </p:nvSpPr>
        <p:spPr>
          <a:xfrm>
            <a:off x="928662" y="5072074"/>
            <a:ext cx="198002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u="sng" dirty="0" smtClean="0">
                <a:latin typeface="超研澤粗廣告體" pitchFamily="49" charset="-120"/>
                <a:ea typeface="超研澤粗廣告體" pitchFamily="49" charset="-120"/>
              </a:rPr>
              <a:t>我們這一家</a:t>
            </a:r>
            <a:endParaRPr lang="zh-TW" altLang="en-US" sz="2800" u="sng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48897" y="5786454"/>
            <a:ext cx="198002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u="sng" dirty="0" smtClean="0">
                <a:latin typeface="超研澤粗廣告體" pitchFamily="49" charset="-120"/>
                <a:ea typeface="超研澤粗廣告體" pitchFamily="49" charset="-120"/>
              </a:rPr>
              <a:t>櫻桃小丸子</a:t>
            </a:r>
            <a:endParaRPr lang="zh-TW" altLang="en-US" sz="2800" u="sng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00298" y="1643050"/>
            <a:ext cx="5975221" cy="7709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超研澤粗廣告體" pitchFamily="49" charset="-120"/>
                <a:ea typeface="超研澤粗廣告體" pitchFamily="49" charset="-120"/>
                <a:cs typeface="+mj-cs"/>
              </a:rPr>
              <a:t>猜猜我有多愛你</a:t>
            </a:r>
            <a:b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超研澤粗廣告體" pitchFamily="49" charset="-120"/>
                <a:ea typeface="超研澤粗廣告體" pitchFamily="49" charset="-120"/>
                <a:cs typeface="+mj-cs"/>
              </a:rPr>
            </a:br>
            <a:r>
              <a:rPr kumimoji="0" lang="zh-TW" alt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超研澤粗廣告體" pitchFamily="49" charset="-120"/>
                <a:ea typeface="超研澤粗廣告體" pitchFamily="49" charset="-120"/>
                <a:cs typeface="+mj-cs"/>
              </a:rPr>
              <a:t>文：山姆</a:t>
            </a:r>
            <a:r>
              <a:rPr kumimoji="0" lang="en-US" altLang="zh-TW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超研澤粗廣告體" pitchFamily="49" charset="-120"/>
                <a:ea typeface="超研澤粗廣告體" pitchFamily="49" charset="-120"/>
                <a:cs typeface="+mj-cs"/>
              </a:rPr>
              <a:t>‧</a:t>
            </a:r>
            <a:r>
              <a:rPr kumimoji="0" lang="zh-TW" alt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超研澤粗廣告體" pitchFamily="49" charset="-120"/>
                <a:ea typeface="超研澤粗廣告體" pitchFamily="49" charset="-120"/>
                <a:cs typeface="+mj-cs"/>
              </a:rPr>
              <a:t>麥克布雷尼 圖：安妮塔</a:t>
            </a:r>
            <a:r>
              <a:rPr kumimoji="0" lang="en-US" altLang="zh-TW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超研澤粗廣告體" pitchFamily="49" charset="-120"/>
                <a:ea typeface="超研澤粗廣告體" pitchFamily="49" charset="-120"/>
                <a:cs typeface="+mj-cs"/>
              </a:rPr>
              <a:t>‧</a:t>
            </a:r>
            <a:r>
              <a:rPr kumimoji="0" lang="zh-TW" alt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超研澤粗廣告體" pitchFamily="49" charset="-120"/>
                <a:ea typeface="超研澤粗廣告體" pitchFamily="49" charset="-120"/>
                <a:cs typeface="+mj-cs"/>
              </a:rPr>
              <a:t>婕朗 翻譯：陳淑惠</a:t>
            </a:r>
            <a:endParaRPr kumimoji="0" lang="zh-TW" altLang="en-US" sz="1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超研澤粗廣告體" pitchFamily="49" charset="-120"/>
              <a:ea typeface="超研澤粗廣告體" pitchFamily="49" charset="-120"/>
              <a:cs typeface="+mj-cs"/>
            </a:endParaRPr>
          </a:p>
        </p:txBody>
      </p:sp>
      <p:graphicFrame>
        <p:nvGraphicFramePr>
          <p:cNvPr id="12" name="Object 3">
            <a:hlinkClick r:id="rId5" action="ppaction://hlinkpres?slideindex=1&amp;slidetitle="/>
          </p:cNvPr>
          <p:cNvGraphicFramePr>
            <a:graphicFrameLocks noChangeAspect="1"/>
          </p:cNvGraphicFramePr>
          <p:nvPr/>
        </p:nvGraphicFramePr>
        <p:xfrm>
          <a:off x="4035874" y="2643182"/>
          <a:ext cx="4118580" cy="2890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Impact" r:id="rId6" imgW="1800914" imgH="1216154" progId="">
                  <p:embed/>
                </p:oleObj>
              </mc:Choice>
              <mc:Fallback>
                <p:oleObj name="PhotoImpact" r:id="rId6" imgW="1800914" imgH="12161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874" y="2643182"/>
                        <a:ext cx="4118580" cy="28908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橢圓形圖說文字 12"/>
          <p:cNvSpPr/>
          <p:nvPr/>
        </p:nvSpPr>
        <p:spPr>
          <a:xfrm>
            <a:off x="5715008" y="5143512"/>
            <a:ext cx="3428992" cy="1714488"/>
          </a:xfrm>
          <a:prstGeom prst="wedgeEllipseCallout">
            <a:avLst>
              <a:gd name="adj1" fmla="val -49342"/>
              <a:gd name="adj2" fmla="val -1107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每個家庭都是獨一無二，你無法選擇家人，但你可以選擇成為一個讓家更好的人。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398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 l="6592" t="19531" r="4052" b="6250"/>
          <a:stretch>
            <a:fillRect/>
          </a:stretch>
        </p:blipFill>
        <p:spPr bwMode="auto">
          <a:xfrm>
            <a:off x="0" y="500042"/>
            <a:ext cx="917418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4809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0" y="-44450"/>
            <a:ext cx="9144000" cy="6902450"/>
            <a:chOff x="0" y="-44450"/>
            <a:chExt cx="9144000" cy="6902450"/>
          </a:xfrm>
        </p:grpSpPr>
        <p:pic>
          <p:nvPicPr>
            <p:cNvPr id="9" name="Picture 2" descr="new-j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44450"/>
              <a:ext cx="9144000" cy="690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圓角矩形 9"/>
            <p:cNvSpPr/>
            <p:nvPr/>
          </p:nvSpPr>
          <p:spPr>
            <a:xfrm>
              <a:off x="1357290" y="1142984"/>
              <a:ext cx="6786610" cy="4643470"/>
            </a:xfrm>
            <a:prstGeom prst="roundRect">
              <a:avLst/>
            </a:prstGeom>
            <a:solidFill>
              <a:srgbClr val="FFFFFF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五邊形 1"/>
          <p:cNvSpPr/>
          <p:nvPr/>
        </p:nvSpPr>
        <p:spPr>
          <a:xfrm>
            <a:off x="0" y="214290"/>
            <a:ext cx="2214546" cy="1214422"/>
          </a:xfrm>
          <a:prstGeom prst="homePlate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教學課程</a:t>
            </a:r>
            <a:endParaRPr lang="en-US" altLang="zh-TW" sz="2800" b="1" dirty="0" smtClean="0">
              <a:solidFill>
                <a:schemeClr val="tx1"/>
              </a:solidFill>
              <a:ea typeface="文鼎粗隸" pitchFamily="49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與媒體</a:t>
            </a:r>
            <a:endParaRPr lang="zh-TW" altLang="en-US" sz="2800" b="1" dirty="0">
              <a:solidFill>
                <a:schemeClr val="tx1"/>
              </a:solidFill>
              <a:ea typeface="文鼎粗隸" pitchFamily="49" charset="-120"/>
            </a:endParaRPr>
          </a:p>
        </p:txBody>
      </p:sp>
      <p:pic>
        <p:nvPicPr>
          <p:cNvPr id="25602" name="Picture 2" descr="H:\米兒家政老師\新店高中99(1)\(9)家人關係\小太陽\px_flen00449059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42886"/>
            <a:ext cx="4953000" cy="6743700"/>
          </a:xfrm>
          <a:prstGeom prst="rect">
            <a:avLst/>
          </a:prstGeom>
          <a:noFill/>
        </p:spPr>
      </p:pic>
      <p:pic>
        <p:nvPicPr>
          <p:cNvPr id="13" name="Picture 4" descr="http://movieposters.2038.net/p/Little-Miss-Sunshine_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C901"/>
              </a:clrFrom>
              <a:clrTo>
                <a:srgbClr val="F8C901">
                  <a:alpha val="0"/>
                </a:srgbClr>
              </a:clrTo>
            </a:clrChange>
          </a:blip>
          <a:srcRect l="50397" b="26463"/>
          <a:stretch>
            <a:fillRect/>
          </a:stretch>
        </p:blipFill>
        <p:spPr bwMode="auto">
          <a:xfrm>
            <a:off x="6769100" y="765175"/>
            <a:ext cx="255587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>
            <a:hlinkClick r:id="rId5" action="ppaction://hlinkfile"/>
          </p:cNvPr>
          <p:cNvSpPr txBox="1"/>
          <p:nvPr/>
        </p:nvSpPr>
        <p:spPr>
          <a:xfrm>
            <a:off x="1857356" y="1500174"/>
            <a:ext cx="4134465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u="sng" dirty="0" smtClean="0">
                <a:latin typeface="超研澤粗廣告體" pitchFamily="49" charset="-120"/>
                <a:ea typeface="超研澤粗廣告體" pitchFamily="49" charset="-120"/>
              </a:rPr>
              <a:t>家人關係－小太陽的願望</a:t>
            </a:r>
            <a:endParaRPr lang="zh-TW" altLang="en-US" sz="2800" u="sng" dirty="0">
              <a:latin typeface="超研澤粗廣告體" pitchFamily="49" charset="-120"/>
              <a:ea typeface="超研澤粗廣告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453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10"/>
          <p:cNvGrpSpPr/>
          <p:nvPr/>
        </p:nvGrpSpPr>
        <p:grpSpPr>
          <a:xfrm>
            <a:off x="0" y="-44450"/>
            <a:ext cx="9144000" cy="6902450"/>
            <a:chOff x="0" y="-44450"/>
            <a:chExt cx="9144000" cy="6902450"/>
          </a:xfrm>
        </p:grpSpPr>
        <p:pic>
          <p:nvPicPr>
            <p:cNvPr id="9" name="Picture 2" descr="new-j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44450"/>
              <a:ext cx="9144000" cy="690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圓角矩形 9"/>
            <p:cNvSpPr/>
            <p:nvPr/>
          </p:nvSpPr>
          <p:spPr>
            <a:xfrm>
              <a:off x="1357290" y="1142984"/>
              <a:ext cx="6786610" cy="4643470"/>
            </a:xfrm>
            <a:prstGeom prst="roundRect">
              <a:avLst/>
            </a:prstGeom>
            <a:solidFill>
              <a:srgbClr val="FFFFFF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五邊形 1"/>
          <p:cNvSpPr/>
          <p:nvPr/>
        </p:nvSpPr>
        <p:spPr>
          <a:xfrm>
            <a:off x="0" y="214290"/>
            <a:ext cx="2214546" cy="1214422"/>
          </a:xfrm>
          <a:prstGeom prst="homePlate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配合作品</a:t>
            </a:r>
            <a:endParaRPr lang="zh-TW" altLang="en-US" sz="2800" b="1" dirty="0">
              <a:solidFill>
                <a:schemeClr val="tx1"/>
              </a:solidFill>
              <a:ea typeface="文鼎粗隸" pitchFamily="49" charset="-120"/>
            </a:endParaRPr>
          </a:p>
        </p:txBody>
      </p:sp>
      <p:pic>
        <p:nvPicPr>
          <p:cNvPr id="28675" name="Picture 3" descr="E:\相片集\愛瘋照片2(2012.515~1123)\IMG_2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8604"/>
            <a:ext cx="4143404" cy="6215105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285720" y="1643050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 dirty="0" smtClean="0">
                <a:latin typeface="超研澤粗廣告體" pitchFamily="49" charset="-120"/>
                <a:ea typeface="超研澤粗廣告體" pitchFamily="49" charset="-120"/>
              </a:rPr>
              <a:t>母親節的由來</a:t>
            </a:r>
            <a:r>
              <a:rPr lang="en-US" altLang="zh-TW" dirty="0" smtClean="0">
                <a:hlinkClick r:id="rId4"/>
              </a:rPr>
              <a:t>http://www.youtube.com/watch?v=-VItwdRrQ8U</a:t>
            </a:r>
            <a:r>
              <a:rPr lang="zh-TW" altLang="en-US" dirty="0" smtClean="0"/>
              <a:t>　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85720" y="335756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 dirty="0" smtClean="0">
                <a:latin typeface="超研澤粗廣告體" pitchFamily="49" charset="-120"/>
                <a:ea typeface="超研澤粗廣告體" pitchFamily="49" charset="-120"/>
              </a:rPr>
              <a:t>愛的禮物</a:t>
            </a:r>
            <a:endParaRPr lang="en-US" altLang="zh-TW" sz="4000" dirty="0" smtClean="0">
              <a:latin typeface="超研澤粗廣告體" pitchFamily="49" charset="-120"/>
              <a:ea typeface="超研澤粗廣告體" pitchFamily="49" charset="-120"/>
            </a:endParaRPr>
          </a:p>
          <a:p>
            <a:r>
              <a:rPr lang="zh-TW" altLang="en-US" sz="4000" dirty="0" smtClean="0">
                <a:latin typeface="超研澤粗廣告體" pitchFamily="49" charset="-120"/>
                <a:ea typeface="超研澤粗廣告體" pitchFamily="49" charset="-120"/>
              </a:rPr>
              <a:t>　　－康乃馨</a:t>
            </a:r>
            <a:r>
              <a:rPr lang="zh-TW" altLang="en-US" dirty="0" smtClean="0"/>
              <a:t>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462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D:\Documents and Settings\mimi\桌面\小米妮的圖\一些設計圖\1149125_578304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38" y="0"/>
            <a:ext cx="10688638" cy="734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標題 3"/>
          <p:cNvSpPr>
            <a:spLocks noGrp="1"/>
          </p:cNvSpPr>
          <p:nvPr>
            <p:ph type="ctrTitle" idx="4294967295"/>
          </p:nvPr>
        </p:nvSpPr>
        <p:spPr>
          <a:xfrm>
            <a:off x="2143108" y="1816099"/>
            <a:ext cx="4786346" cy="1398587"/>
          </a:xfrm>
          <a:ln w="762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>
            <a:normAutofit fontScale="90000"/>
          </a:bodyPr>
          <a:lstStyle/>
          <a:p>
            <a:r>
              <a:rPr lang="zh-TW" altLang="en-US" sz="5000" b="1" dirty="0" smtClean="0">
                <a:ea typeface="超研澤中特圓" pitchFamily="49" charset="-120"/>
              </a:rPr>
              <a:t>二、生活創作課程</a:t>
            </a:r>
            <a:endParaRPr lang="zh-TW" altLang="en-US" sz="5000" b="1" dirty="0">
              <a:ea typeface="超研澤中特圓" pitchFamily="49" charset="-120"/>
            </a:endParaRPr>
          </a:p>
        </p:txBody>
      </p:sp>
      <p:sp>
        <p:nvSpPr>
          <p:cNvPr id="11268" name="副標題 4"/>
          <p:cNvSpPr>
            <a:spLocks noGrp="1"/>
          </p:cNvSpPr>
          <p:nvPr>
            <p:ph type="subTitle" idx="4294967295"/>
          </p:nvPr>
        </p:nvSpPr>
        <p:spPr>
          <a:xfrm>
            <a:off x="1071563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altLang="zh-TW" sz="4000" b="1" dirty="0">
              <a:latin typeface="華康隸書體 Std W3" pitchFamily="66" charset="-120"/>
              <a:ea typeface="華康隸書體 Std W3" pitchFamily="66" charset="-12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12695" t="18423" r="16145" b="44250"/>
          <a:stretch>
            <a:fillRect/>
          </a:stretch>
        </p:blipFill>
        <p:spPr bwMode="auto">
          <a:xfrm>
            <a:off x="-1214478" y="3714752"/>
            <a:ext cx="10669626" cy="349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 l="12695" t="8499" r="57890" b="81082"/>
          <a:stretch>
            <a:fillRect/>
          </a:stretch>
        </p:blipFill>
        <p:spPr bwMode="auto">
          <a:xfrm rot="20846963">
            <a:off x="-1168740" y="972167"/>
            <a:ext cx="377983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748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0" y="-44450"/>
            <a:ext cx="9144000" cy="6902450"/>
            <a:chOff x="0" y="-44450"/>
            <a:chExt cx="9144000" cy="6902450"/>
          </a:xfrm>
        </p:grpSpPr>
        <p:pic>
          <p:nvPicPr>
            <p:cNvPr id="9" name="Picture 2" descr="new-j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44450"/>
              <a:ext cx="9144000" cy="690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圓角矩形 9"/>
            <p:cNvSpPr/>
            <p:nvPr/>
          </p:nvSpPr>
          <p:spPr>
            <a:xfrm>
              <a:off x="1357290" y="1142984"/>
              <a:ext cx="6786610" cy="4643470"/>
            </a:xfrm>
            <a:prstGeom prst="roundRect">
              <a:avLst/>
            </a:prstGeom>
            <a:solidFill>
              <a:srgbClr val="FFFFFF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五邊形 1"/>
          <p:cNvSpPr/>
          <p:nvPr/>
        </p:nvSpPr>
        <p:spPr>
          <a:xfrm>
            <a:off x="0" y="214290"/>
            <a:ext cx="2214546" cy="1214422"/>
          </a:xfrm>
          <a:prstGeom prst="homePlate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教學課程</a:t>
            </a:r>
            <a:endParaRPr lang="en-US" altLang="zh-TW" sz="2800" b="1" dirty="0" smtClean="0">
              <a:solidFill>
                <a:schemeClr val="tx1"/>
              </a:solidFill>
              <a:ea typeface="文鼎粗隸" pitchFamily="49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與媒體</a:t>
            </a:r>
            <a:endParaRPr lang="zh-TW" altLang="en-US" sz="2800" b="1" dirty="0">
              <a:solidFill>
                <a:schemeClr val="tx1"/>
              </a:solidFill>
              <a:ea typeface="文鼎粗隸" pitchFamily="49" charset="-12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/>
          <a:srcRect l="26455" t="29618" r="1599" b="22495"/>
          <a:stretch>
            <a:fillRect/>
          </a:stretch>
        </p:blipFill>
        <p:spPr bwMode="auto">
          <a:xfrm>
            <a:off x="214282" y="2000240"/>
            <a:ext cx="1893171" cy="162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資料庫圖表 2"/>
          <p:cNvGraphicFramePr/>
          <p:nvPr/>
        </p:nvGraphicFramePr>
        <p:xfrm>
          <a:off x="928662" y="928670"/>
          <a:ext cx="704852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572132" y="1071546"/>
            <a:ext cx="1980029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u="sng" dirty="0" smtClean="0">
                <a:latin typeface="超研澤粗廣告體" pitchFamily="49" charset="-120"/>
                <a:ea typeface="超研澤粗廣告體" pitchFamily="49" charset="-120"/>
                <a:hlinkClick r:id="" action="ppaction://noaction"/>
              </a:rPr>
              <a:t>正負二度Ｃ</a:t>
            </a:r>
            <a:endParaRPr lang="zh-TW" altLang="en-US" sz="2800" u="sng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286644" y="3000372"/>
            <a:ext cx="16209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超研澤粗廣告體" pitchFamily="49" charset="-120"/>
                <a:ea typeface="超研澤粗廣告體" pitchFamily="49" charset="-120"/>
                <a:hlinkClick r:id="rId9" action="ppaction://hlinkpres?slideindex=1&amp;slidetitle="/>
              </a:rPr>
              <a:t>創意改造</a:t>
            </a:r>
            <a:endParaRPr lang="zh-TW" altLang="en-US" sz="2800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57158" y="4357694"/>
            <a:ext cx="198002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超研澤粗廣告體" pitchFamily="49" charset="-120"/>
                <a:ea typeface="超研澤粗廣告體" pitchFamily="49" charset="-120"/>
                <a:hlinkClick r:id="rId10" action="ppaction://hlinkpres?slideindex=1&amp;slidetitle="/>
              </a:rPr>
              <a:t>發票ＤＩＹ</a:t>
            </a:r>
            <a:endParaRPr lang="zh-TW" altLang="en-US" sz="2800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500694" y="5214950"/>
            <a:ext cx="305724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u="sng" dirty="0" smtClean="0">
                <a:latin typeface="超研澤粗廣告體" pitchFamily="49" charset="-120"/>
                <a:ea typeface="超研澤粗廣告體" pitchFamily="49" charset="-120"/>
                <a:hlinkClick r:id="rId11" action="ppaction://hlinkfile"/>
              </a:rPr>
              <a:t>手感溫度－燙鑽包</a:t>
            </a:r>
            <a:endParaRPr lang="zh-TW" altLang="en-US" sz="2800" u="sng" dirty="0">
              <a:latin typeface="超研澤粗廣告體" pitchFamily="49" charset="-120"/>
              <a:ea typeface="超研澤粗廣告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0" y="3786190"/>
            <a:ext cx="198002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超研澤粗廣告體" pitchFamily="49" charset="-120"/>
                <a:ea typeface="超研澤粗廣告體" pitchFamily="49" charset="-120"/>
              </a:rPr>
              <a:t>紙盒變筆筒</a:t>
            </a:r>
            <a:endParaRPr lang="zh-TW" altLang="en-US" sz="2800" dirty="0">
              <a:latin typeface="超研澤粗廣告體" pitchFamily="49" charset="-120"/>
              <a:ea typeface="超研澤粗廣告體" pitchFamily="49" charset="-120"/>
            </a:endParaRPr>
          </a:p>
        </p:txBody>
      </p:sp>
      <p:pic>
        <p:nvPicPr>
          <p:cNvPr id="14" name="Picture 4" descr="048"/>
          <p:cNvPicPr>
            <a:picLocks noChangeAspect="1" noChangeArrowheads="1"/>
          </p:cNvPicPr>
          <p:nvPr/>
        </p:nvPicPr>
        <p:blipFill>
          <a:blip r:embed="rId12"/>
          <a:srcRect l="18865" t="12034" r="11598" b="10842"/>
          <a:stretch>
            <a:fillRect/>
          </a:stretch>
        </p:blipFill>
        <p:spPr>
          <a:xfrm>
            <a:off x="500034" y="5072074"/>
            <a:ext cx="1888992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32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/>
          <a:srcRect l="30931"/>
          <a:stretch>
            <a:fillRect/>
          </a:stretch>
        </p:blipFill>
        <p:spPr bwMode="auto">
          <a:xfrm>
            <a:off x="4787900" y="3860800"/>
            <a:ext cx="3697288" cy="2790825"/>
          </a:xfrm>
          <a:prstGeom prst="rect">
            <a:avLst/>
          </a:prstGeom>
          <a:noFill/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4170362" cy="5370513"/>
          </a:xfrm>
          <a:prstGeom prst="rect">
            <a:avLst/>
          </a:prstGeom>
          <a:noFill/>
        </p:spPr>
      </p:pic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2"/>
          <a:srcRect r="67734"/>
          <a:stretch>
            <a:fillRect/>
          </a:stretch>
        </p:blipFill>
        <p:spPr bwMode="auto">
          <a:xfrm>
            <a:off x="5580063" y="908050"/>
            <a:ext cx="1727200" cy="2790825"/>
          </a:xfrm>
          <a:prstGeom prst="rect">
            <a:avLst/>
          </a:prstGeom>
          <a:noFill/>
        </p:spPr>
      </p:pic>
      <p:sp>
        <p:nvSpPr>
          <p:cNvPr id="6" name="文字版面配置區 6"/>
          <p:cNvSpPr txBox="1">
            <a:spLocks/>
          </p:cNvSpPr>
          <p:nvPr/>
        </p:nvSpPr>
        <p:spPr bwMode="auto">
          <a:xfrm rot="-509177">
            <a:off x="1042988" y="549275"/>
            <a:ext cx="2952750" cy="1008063"/>
          </a:xfrm>
          <a:prstGeom prst="rect">
            <a:avLst/>
          </a:prstGeom>
          <a:solidFill>
            <a:srgbClr val="FFFF99"/>
          </a:solidFill>
          <a:ln w="76200" algn="ctr">
            <a:solidFill>
              <a:srgbClr val="CCFF99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zh-TW" altLang="en-US" sz="5000">
                <a:latin typeface="Calibri" pitchFamily="34" charset="0"/>
                <a:ea typeface="華康少女文字W3" pitchFamily="81" charset="-120"/>
              </a:rPr>
              <a:t>收納盒</a:t>
            </a:r>
          </a:p>
        </p:txBody>
      </p:sp>
      <p:sp>
        <p:nvSpPr>
          <p:cNvPr id="8" name="五邊形 7"/>
          <p:cNvSpPr/>
          <p:nvPr/>
        </p:nvSpPr>
        <p:spPr>
          <a:xfrm flipH="1">
            <a:off x="6929454" y="0"/>
            <a:ext cx="2214546" cy="1214422"/>
          </a:xfrm>
          <a:prstGeom prst="homePlate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居家環保</a:t>
            </a:r>
            <a:endParaRPr lang="en-US" altLang="zh-TW" sz="2800" b="1" dirty="0" smtClean="0">
              <a:solidFill>
                <a:schemeClr val="tx1"/>
              </a:solidFill>
              <a:ea typeface="文鼎粗隸" pitchFamily="49" charset="-120"/>
            </a:endParaRPr>
          </a:p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ea typeface="文鼎粗隸" pitchFamily="49" charset="-120"/>
              </a:rPr>
              <a:t>面紙收納盒</a:t>
            </a:r>
            <a:endParaRPr lang="zh-TW" altLang="en-US" sz="2800" b="1" dirty="0">
              <a:solidFill>
                <a:schemeClr val="tx1"/>
              </a:solidFill>
              <a:ea typeface="文鼎粗隸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207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0"/>
            <a:ext cx="3810000" cy="6562725"/>
          </a:xfrm>
          <a:prstGeom prst="rect">
            <a:avLst/>
          </a:prstGeom>
          <a:noFill/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0"/>
            <a:ext cx="4381500" cy="5905500"/>
          </a:xfrm>
          <a:prstGeom prst="rect">
            <a:avLst/>
          </a:prstGeom>
          <a:noFill/>
        </p:spPr>
      </p:pic>
      <p:pic>
        <p:nvPicPr>
          <p:cNvPr id="139270" name="Picture 6"/>
          <p:cNvPicPr>
            <a:picLocks noChangeAspect="1" noChangeArrowheads="1"/>
          </p:cNvPicPr>
          <p:nvPr/>
        </p:nvPicPr>
        <p:blipFill>
          <a:blip r:embed="rId4"/>
          <a:srcRect l="3906" t="14444" b="15979"/>
          <a:stretch>
            <a:fillRect/>
          </a:stretch>
        </p:blipFill>
        <p:spPr bwMode="auto">
          <a:xfrm>
            <a:off x="250825" y="3716338"/>
            <a:ext cx="4824413" cy="2751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52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https://mail-attachment.googleusercontent.com/attachment/u/0/?ui=2&amp;ik=74cb0d6a27&amp;view=att&amp;th=13d581ad380d3452&amp;attid=0.1&amp;disp=inline&amp;realattid=1429191007401934848-1&amp;safe=1&amp;zw&amp;saduie=AG9B_P_tTEBkXn4skX_DH4t2Ellj&amp;sadet=1362982888287&amp;sads=s4Af30wN5D5QOEY_2MW27dUS6h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2468" name="AutoShape 4" descr="https://mail-attachment.googleusercontent.com/attachment/u/0/?ui=2&amp;ik=74cb0d6a27&amp;view=att&amp;th=13d581ad380d3452&amp;attid=0.1&amp;disp=inline&amp;realattid=1429191007401934848-1&amp;safe=1&amp;zw&amp;saduie=AG9B_P_tTEBkXn4skX_DH4t2Ellj&amp;sadet=1362982888287&amp;sads=s4Af30wN5D5QOEY_2MW27dUS6h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2470" name="AutoShape 6" descr="https://mail-attachment.googleusercontent.com/attachment/u/0/?ui=2&amp;ik=74cb0d6a27&amp;view=att&amp;th=13d581ad380d3452&amp;attid=0.1&amp;disp=inline&amp;realattid=1429191007401934848-1&amp;safe=1&amp;zw&amp;saduie=AG9B_P_tTEBkXn4skX_DH4t2Ellj&amp;sadet=1362982888287&amp;sads=s4Af30wN5D5QOEY_2MW27dUS6h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2472" name="AutoShape 8" descr="https://mail-attachment.googleusercontent.com/attachment/u/0/?ui=2&amp;ik=74cb0d6a27&amp;view=att&amp;th=13d581ad380d3452&amp;attid=0.1&amp;disp=inline&amp;realattid=1429191007401934848-1&amp;safe=1&amp;zw&amp;saduie=AG9B_P_tTEBkXn4skX_DH4t2Ellj&amp;sadet=1362982888287&amp;sads=s4Af30wN5D5QOEY_2MW27dUS6h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2474" name="AutoShape 10" descr="https://mail-attachment.googleusercontent.com/attachment/u/0/?ui=2&amp;ik=74cb0d6a27&amp;view=att&amp;th=13d581ad380d3452&amp;attid=0.1&amp;disp=inline&amp;realattid=1429191007401934848-1&amp;safe=1&amp;zw&amp;saduie=AG9B_P_tTEBkXn4skX_DH4t2Ellj&amp;sadet=1362982888287&amp;sads=s4Af30wN5D5QOEY_2MW27dUS6h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2476" name="AutoShape 12" descr="https://mail-attachment.googleusercontent.com/attachment/u/0/?ui=2&amp;ik=74cb0d6a27&amp;view=att&amp;th=13d581ad380d3452&amp;attid=0.1&amp;disp=inline&amp;realattid=1429191007401934848-1&amp;safe=1&amp;zw&amp;saduie=AG9B_P_tTEBkXn4skX_DH4t2Ellj&amp;sadet=1362982888287&amp;sads=s4Af30wN5D5QOEY_2MW27dUS6h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2478" name="Picture 14" descr="E:\User\Desktop\家政教學配課研習\re (1)\DSC_0224.jpg"/>
          <p:cNvPicPr>
            <a:picLocks noChangeAspect="1" noChangeArrowheads="1"/>
          </p:cNvPicPr>
          <p:nvPr/>
        </p:nvPicPr>
        <p:blipFill>
          <a:blip r:embed="rId2" cstate="print"/>
          <a:srcRect l="28222"/>
          <a:stretch>
            <a:fillRect/>
          </a:stretch>
        </p:blipFill>
        <p:spPr bwMode="auto">
          <a:xfrm>
            <a:off x="0" y="0"/>
            <a:ext cx="5632388" cy="441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9" name="Picture 15" descr="E:\User\Desktop\家政教學配課研習\re (1)\DSC_0225.jpg"/>
          <p:cNvPicPr>
            <a:picLocks noChangeAspect="1" noChangeArrowheads="1"/>
          </p:cNvPicPr>
          <p:nvPr/>
        </p:nvPicPr>
        <p:blipFill>
          <a:blip r:embed="rId3" cstate="print"/>
          <a:srcRect l="24107" t="14864" r="24547" b="2783"/>
          <a:stretch>
            <a:fillRect/>
          </a:stretch>
        </p:blipFill>
        <p:spPr bwMode="auto">
          <a:xfrm rot="5400000">
            <a:off x="4603097" y="1745535"/>
            <a:ext cx="5500676" cy="386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7" name="Picture 13" descr="E:\User\Desktop\家政教學配課研習\re (1)\DSC_0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72776"/>
            <a:ext cx="6195954" cy="348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五邊形 10"/>
          <p:cNvSpPr/>
          <p:nvPr/>
        </p:nvSpPr>
        <p:spPr>
          <a:xfrm flipH="1">
            <a:off x="6929454" y="0"/>
            <a:ext cx="2214546" cy="1214422"/>
          </a:xfrm>
          <a:prstGeom prst="homePlate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手縫技巧</a:t>
            </a:r>
            <a:endParaRPr lang="en-US" altLang="zh-TW" sz="2800" b="1" dirty="0" smtClean="0">
              <a:solidFill>
                <a:schemeClr val="tx1"/>
              </a:solidFill>
              <a:ea typeface="文鼎粗隸" pitchFamily="49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圍裙製作</a:t>
            </a:r>
            <a:endParaRPr lang="zh-TW" altLang="en-US" sz="2800" b="1" dirty="0">
              <a:solidFill>
                <a:schemeClr val="tx1"/>
              </a:solidFill>
              <a:ea typeface="文鼎粗隸" pitchFamily="49" charset="-120"/>
            </a:endParaRPr>
          </a:p>
        </p:txBody>
      </p:sp>
      <p:sp>
        <p:nvSpPr>
          <p:cNvPr id="12" name="文字版面配置區 6"/>
          <p:cNvSpPr txBox="1">
            <a:spLocks/>
          </p:cNvSpPr>
          <p:nvPr/>
        </p:nvSpPr>
        <p:spPr bwMode="auto">
          <a:xfrm>
            <a:off x="4143372" y="2285992"/>
            <a:ext cx="1714512" cy="2857520"/>
          </a:xfrm>
          <a:prstGeom prst="rect">
            <a:avLst/>
          </a:prstGeom>
          <a:solidFill>
            <a:srgbClr val="FFFF99"/>
          </a:solidFill>
          <a:ln w="76200" algn="ctr">
            <a:solidFill>
              <a:srgbClr val="CCFF99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zh-TW" altLang="en-US" sz="4000" dirty="0" smtClean="0">
                <a:latin typeface="Calibri" pitchFamily="34" charset="0"/>
                <a:ea typeface="華康少女文字W3" pitchFamily="81" charset="-120"/>
              </a:rPr>
              <a:t>平針、回針、鈕扣、</a:t>
            </a:r>
            <a:endParaRPr kumimoji="0" lang="en-US" altLang="zh-TW" sz="4000" dirty="0" smtClean="0">
              <a:latin typeface="Calibri" pitchFamily="34" charset="0"/>
              <a:ea typeface="華康少女文字W3" pitchFamily="81" charset="-12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zh-TW" altLang="en-US" sz="4000" dirty="0" smtClean="0">
                <a:latin typeface="Calibri" pitchFamily="34" charset="0"/>
                <a:ea typeface="華康少女文字W3" pitchFamily="81" charset="-120"/>
              </a:rPr>
              <a:t>毛邊縫</a:t>
            </a:r>
            <a:endParaRPr kumimoji="0" lang="zh-TW" altLang="en-US" sz="4000" dirty="0">
              <a:latin typeface="Calibri" pitchFamily="34" charset="0"/>
              <a:ea typeface="華康少女文字W3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359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一、課程與教學現況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TW" altLang="en-US" sz="2800" dirty="0" smtClean="0"/>
              <a:t>全校班級數：</a:t>
            </a:r>
            <a:r>
              <a:rPr kumimoji="1" lang="en-US" altLang="zh-TW" sz="2800" dirty="0" smtClean="0"/>
              <a:t>70</a:t>
            </a:r>
            <a:r>
              <a:rPr kumimoji="1" lang="zh-TW" altLang="en-US" sz="2800" dirty="0" smtClean="0"/>
              <a:t>個班</a:t>
            </a:r>
            <a:endParaRPr kumimoji="1" lang="en-US" altLang="zh-TW" sz="2800" dirty="0" smtClean="0"/>
          </a:p>
          <a:p>
            <a:pPr marL="0" indent="0">
              <a:buNone/>
            </a:pPr>
            <a:r>
              <a:rPr kumimoji="1" lang="zh-TW" altLang="en-US" dirty="0" smtClean="0"/>
              <a:t>綜合領域教師數</a:t>
            </a:r>
            <a:endParaRPr kumimoji="1" lang="en-US" altLang="zh-TW" dirty="0" smtClean="0"/>
          </a:p>
          <a:p>
            <a:pPr marL="0" indent="0">
              <a:buNone/>
            </a:pPr>
            <a:endParaRPr kumimoji="1" lang="zh-TW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160900"/>
              </p:ext>
            </p:extLst>
          </p:nvPr>
        </p:nvGraphicFramePr>
        <p:xfrm>
          <a:off x="999902" y="3211020"/>
          <a:ext cx="6639836" cy="2491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959"/>
                <a:gridCol w="1659959"/>
                <a:gridCol w="1659959"/>
                <a:gridCol w="1659959"/>
              </a:tblGrid>
              <a:tr h="622968"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領域專長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輔導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家政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童軍</a:t>
                      </a:r>
                      <a:endParaRPr lang="zh-TW" altLang="en-US" sz="2800" dirty="0"/>
                    </a:p>
                  </a:txBody>
                  <a:tcPr/>
                </a:tc>
              </a:tr>
              <a:tr h="622968"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正式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5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2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3</a:t>
                      </a:r>
                      <a:endParaRPr lang="zh-TW" altLang="en-US" sz="2800" dirty="0"/>
                    </a:p>
                  </a:txBody>
                  <a:tcPr/>
                </a:tc>
              </a:tr>
              <a:tr h="622968"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兼代課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2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1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smtClean="0"/>
                        <a:t>0</a:t>
                      </a:r>
                      <a:endParaRPr lang="zh-TW" altLang="en-US" sz="2800" dirty="0"/>
                    </a:p>
                  </a:txBody>
                  <a:tcPr/>
                </a:tc>
              </a:tr>
              <a:tr h="622968"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447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學生作品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3" descr="E:\User\Downloads\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1190625" y="1190629"/>
            <a:ext cx="6953252" cy="4571998"/>
          </a:xfrm>
          <a:prstGeom prst="rect">
            <a:avLst/>
          </a:prstGeom>
          <a:noFill/>
        </p:spPr>
      </p:pic>
      <p:sp>
        <p:nvSpPr>
          <p:cNvPr id="30722" name="AutoShape 2" descr="https://mail-attachment.googleusercontent.com/attachment/u/0/?ui=2&amp;ik=74cb0d6a27&amp;view=att&amp;th=13d580574fbc7db0&amp;attid=0.1&amp;disp=inline&amp;safe=1&amp;zw&amp;saduie=AG9B_P_tTEBkXn4skX_DH4t2Ellj&amp;sadet=1362981813017&amp;sads=MW4jbydoWf5VtFx0Lo-jzR5zKJ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0724" name="AutoShape 4" descr="https://mail-attachment.googleusercontent.com/attachment/u/0/?ui=2&amp;ik=74cb0d6a27&amp;view=att&amp;th=13d580574fbc7db0&amp;attid=0.1&amp;disp=inline&amp;safe=1&amp;zw&amp;saduie=AG9B_P_tTEBkXn4skX_DH4t2Ellj&amp;sadet=1362981813017&amp;sads=MW4jbydoWf5VtFx0Lo-jzR5zKJ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0726" name="AutoShape 6" descr="https://mail-attachment.googleusercontent.com/attachment/u/0/?ui=2&amp;ik=74cb0d6a27&amp;view=att&amp;th=13d580574fbc7db0&amp;attid=0.1&amp;disp=inline&amp;safe=1&amp;zw&amp;saduie=AG9B_P_tTEBkXn4skX_DH4t2Ellj&amp;sadet=1362981813017&amp;sads=MW4jbydoWf5VtFx0Lo-jzR5zKJ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0728" name="AutoShape 8" descr="https://mail-attachment.googleusercontent.com/attachment/u/0/?ui=2&amp;ik=74cb0d6a27&amp;view=att&amp;th=13d580574fbc7db0&amp;attid=0.1&amp;disp=inline&amp;safe=1&amp;zw&amp;saduie=AG9B_P_tTEBkXn4skX_DH4t2Ellj&amp;sadet=1362981813017&amp;sads=MW4jbydoWf5VtFx0Lo-jzR5zKJ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729" name="Picture 9" descr="E:\User\Downloads\photo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386137" y="1100139"/>
            <a:ext cx="6857999" cy="4657726"/>
          </a:xfrm>
          <a:prstGeom prst="rect">
            <a:avLst/>
          </a:prstGeom>
          <a:noFill/>
        </p:spPr>
      </p:pic>
      <p:pic>
        <p:nvPicPr>
          <p:cNvPr id="10" name="Picture 3" descr="E:\User\Downloads\photo.JPG"/>
          <p:cNvPicPr>
            <a:picLocks noChangeAspect="1" noChangeArrowheads="1"/>
          </p:cNvPicPr>
          <p:nvPr/>
        </p:nvPicPr>
        <p:blipFill>
          <a:blip r:embed="rId2"/>
          <a:srcRect l="67809"/>
          <a:stretch>
            <a:fillRect/>
          </a:stretch>
        </p:blipFill>
        <p:spPr bwMode="auto">
          <a:xfrm rot="5400000">
            <a:off x="2961689" y="110089"/>
            <a:ext cx="3077746" cy="628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五邊形 10"/>
          <p:cNvSpPr/>
          <p:nvPr/>
        </p:nvSpPr>
        <p:spPr>
          <a:xfrm flipH="1">
            <a:off x="6929454" y="0"/>
            <a:ext cx="2214546" cy="1214422"/>
          </a:xfrm>
          <a:prstGeom prst="homePlate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a typeface="文鼎粗隸" pitchFamily="49" charset="-120"/>
              </a:rPr>
              <a:t>作品反思最重要</a:t>
            </a:r>
            <a:endParaRPr lang="zh-TW" altLang="en-US" sz="2800" b="1" dirty="0">
              <a:solidFill>
                <a:schemeClr val="tx1"/>
              </a:solidFill>
              <a:ea typeface="文鼎粗隸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502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 l="9681" t="15375" r="11178" b="11782"/>
          <a:stretch>
            <a:fillRect/>
          </a:stretch>
        </p:blipFill>
        <p:spPr bwMode="auto">
          <a:xfrm>
            <a:off x="0" y="0"/>
            <a:ext cx="132526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2071670" y="714356"/>
            <a:ext cx="4857784" cy="5214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文鼎中特廣告體" pitchFamily="49" charset="-120"/>
                <a:ea typeface="文鼎中特廣告體" pitchFamily="49" charset="-120"/>
                <a:cs typeface="文鼎中特廣告體" pitchFamily="49" charset="-120"/>
              </a:rPr>
              <a:t>三、</a:t>
            </a:r>
            <a:endParaRPr lang="en-US" altLang="zh-TW" sz="6000" dirty="0" smtClean="0">
              <a:solidFill>
                <a:schemeClr val="tx1"/>
              </a:solidFill>
              <a:latin typeface="文鼎中特廣告體" pitchFamily="49" charset="-120"/>
              <a:ea typeface="文鼎中特廣告體" pitchFamily="49" charset="-120"/>
              <a:cs typeface="文鼎中特廣告體" pitchFamily="49" charset="-120"/>
            </a:endParaRPr>
          </a:p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文鼎中特廣告體" pitchFamily="49" charset="-120"/>
                <a:ea typeface="文鼎中特廣告體" pitchFamily="49" charset="-120"/>
                <a:cs typeface="文鼎中特廣告體" pitchFamily="49" charset="-120"/>
              </a:rPr>
              <a:t>休閒生活</a:t>
            </a:r>
            <a:endParaRPr lang="zh-TW" altLang="en-US" sz="6000" dirty="0">
              <a:solidFill>
                <a:schemeClr val="tx1"/>
              </a:solidFill>
              <a:latin typeface="文鼎中特廣告體" pitchFamily="49" charset="-120"/>
              <a:ea typeface="文鼎中特廣告體" pitchFamily="49" charset="-120"/>
              <a:cs typeface="文鼎中特廣告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288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圖片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99592" y="476672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八年級下學期課程規劃</a:t>
            </a:r>
            <a:endParaRPr lang="zh-TW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9512" y="1268760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1.</a:t>
            </a:r>
            <a:r>
              <a:rPr lang="zh-TW" altLang="en-US" sz="3200" dirty="0" smtClean="0"/>
              <a:t>吃喝玩樂遊台灣報告製作 、烹飪課程   </a:t>
            </a:r>
            <a:endParaRPr lang="zh-TW" altLang="en-US" sz="3200" dirty="0"/>
          </a:p>
        </p:txBody>
      </p:sp>
      <p:pic>
        <p:nvPicPr>
          <p:cNvPr id="8" name="圖片 7" descr="P1020417.JP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rcRect l="1962" t="5901" r="1176" b="2751"/>
          <a:stretch>
            <a:fillRect/>
          </a:stretch>
        </p:blipFill>
        <p:spPr bwMode="auto">
          <a:xfrm>
            <a:off x="1403648" y="1772816"/>
            <a:ext cx="6768678" cy="478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83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圖片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圖片 4" descr="P1020415.JPG"/>
          <p:cNvPicPr>
            <a:picLocks noChangeAspect="1"/>
          </p:cNvPicPr>
          <p:nvPr/>
        </p:nvPicPr>
        <p:blipFill>
          <a:blip r:embed="rId3" cstate="print"/>
          <a:srcRect l="1962" t="6950" r="5901" b="5901"/>
          <a:stretch>
            <a:fillRect/>
          </a:stretch>
        </p:blipFill>
        <p:spPr bwMode="auto">
          <a:xfrm>
            <a:off x="827088" y="1268413"/>
            <a:ext cx="7577137" cy="53752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138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圖片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39357" y="0"/>
            <a:ext cx="9183357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971600" y="764704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2.</a:t>
            </a:r>
            <a:r>
              <a:rPr lang="zh-TW" altLang="en-US" sz="3200" dirty="0" smtClean="0"/>
              <a:t>配合母親節手做課程───幸運手鍊</a:t>
            </a:r>
            <a:endParaRPr lang="en-US" altLang="zh-TW" sz="3200" dirty="0" smtClean="0"/>
          </a:p>
          <a:p>
            <a:r>
              <a:rPr lang="zh-TW" altLang="en-US" sz="3200" dirty="0"/>
              <a:t> </a:t>
            </a:r>
            <a:r>
              <a:rPr lang="zh-TW" altLang="en-US" sz="3200" dirty="0" smtClean="0"/>
              <a:t> 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實作</a:t>
            </a:r>
            <a:r>
              <a:rPr lang="en-US" altLang="zh-TW" sz="3200" dirty="0" smtClean="0"/>
              <a:t>+</a:t>
            </a:r>
            <a:r>
              <a:rPr lang="zh-TW" altLang="en-US" sz="3200" dirty="0" smtClean="0"/>
              <a:t>學習單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pic>
        <p:nvPicPr>
          <p:cNvPr id="6" name="圖片 5" descr="IMG_5414.jpg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1844824"/>
            <a:ext cx="3168352" cy="2455472"/>
          </a:xfrm>
          <a:prstGeom prst="rect">
            <a:avLst/>
          </a:prstGeom>
          <a:ln>
            <a:solidFill>
              <a:schemeClr val="accent5">
                <a:lumMod val="10000"/>
              </a:schemeClr>
            </a:solidFill>
          </a:ln>
        </p:spPr>
      </p:pic>
      <p:pic>
        <p:nvPicPr>
          <p:cNvPr id="7" name="圖片 6" descr="IMG_5415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411760" y="3789040"/>
            <a:ext cx="3080084" cy="2448272"/>
          </a:xfrm>
          <a:prstGeom prst="rect">
            <a:avLst/>
          </a:prstGeom>
          <a:ln>
            <a:solidFill>
              <a:schemeClr val="accent5">
                <a:lumMod val="10000"/>
              </a:schemeClr>
            </a:solidFill>
          </a:ln>
        </p:spPr>
      </p:pic>
      <p:graphicFrame>
        <p:nvGraphicFramePr>
          <p:cNvPr id="1026" name="Object 2">
            <a:hlinkClick r:id="rId8" action="ppaction://hlinkfile"/>
          </p:cNvPr>
          <p:cNvGraphicFramePr>
            <a:graphicFrameLocks noChangeAspect="1"/>
          </p:cNvGraphicFramePr>
          <p:nvPr/>
        </p:nvGraphicFramePr>
        <p:xfrm>
          <a:off x="5652120" y="1340768"/>
          <a:ext cx="3200024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ocument" r:id="rId10" imgW="6715667" imgH="10126084" progId="Word.Document.8">
                  <p:embed/>
                </p:oleObj>
              </mc:Choice>
              <mc:Fallback>
                <p:oleObj name="Document" r:id="rId10" imgW="6715667" imgH="101260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340768"/>
                        <a:ext cx="3200024" cy="4824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762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" y="0"/>
            <a:ext cx="9144000" cy="6858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683568" y="-3699792"/>
            <a:ext cx="10873208" cy="10225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52536" y="1052736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文鼎中特廣告體" pitchFamily="49" charset="-120"/>
                <a:ea typeface="文鼎中特廣告體" pitchFamily="49" charset="-120"/>
                <a:cs typeface="文鼎中特廣告體" pitchFamily="49" charset="-120"/>
              </a:rPr>
              <a:t>四、惜別茶會</a:t>
            </a:r>
            <a:endParaRPr lang="zh-TW" altLang="en-US" sz="6000" dirty="0">
              <a:latin typeface="文鼎中特廣告體" pitchFamily="49" charset="-120"/>
              <a:ea typeface="文鼎中特廣告體" pitchFamily="49" charset="-120"/>
              <a:cs typeface="文鼎中特廣告體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6400800" cy="1752600"/>
          </a:xfrm>
        </p:spPr>
        <p:txBody>
          <a:bodyPr>
            <a:noAutofit/>
          </a:bodyPr>
          <a:lstStyle/>
          <a:p>
            <a:endParaRPr lang="zh-TW" altLang="en-US" sz="4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912" t="36047" r="72609" b="24579"/>
          <a:stretch>
            <a:fillRect/>
          </a:stretch>
        </p:blipFill>
        <p:spPr bwMode="auto">
          <a:xfrm rot="266081">
            <a:off x="3715650" y="1506067"/>
            <a:ext cx="523680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280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2" y="0"/>
            <a:ext cx="9144000" cy="6858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83568" y="-3699792"/>
            <a:ext cx="10873208" cy="10225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899592" y="476672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九</a:t>
            </a:r>
            <a:r>
              <a:rPr lang="zh-TW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年級下學期課程規劃</a:t>
            </a:r>
            <a:endParaRPr lang="zh-TW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7584" y="1340768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1.</a:t>
            </a:r>
            <a:r>
              <a:rPr lang="zh-TW" altLang="en-US" sz="2800" b="1" dirty="0" smtClean="0"/>
              <a:t>畫出班上的時間軸</a:t>
            </a:r>
            <a:endParaRPr lang="en-US" altLang="zh-TW" sz="2800" b="1" dirty="0" smtClean="0"/>
          </a:p>
          <a:p>
            <a:r>
              <a:rPr lang="en-US" altLang="zh-TW" sz="2800" b="1" dirty="0" smtClean="0"/>
              <a:t>2.</a:t>
            </a:r>
            <a:r>
              <a:rPr lang="zh-TW" altLang="en-US" sz="2800" b="1" dirty="0" smtClean="0"/>
              <a:t>待傳送的心意───實作作品</a:t>
            </a:r>
            <a:r>
              <a:rPr lang="en-US" altLang="zh-TW" sz="2800" b="1" dirty="0" smtClean="0"/>
              <a:t>(</a:t>
            </a:r>
            <a:r>
              <a:rPr lang="zh-TW" altLang="en-US" sz="2800" b="1" dirty="0" smtClean="0"/>
              <a:t>葉子書籤、熱縮片</a:t>
            </a:r>
            <a:r>
              <a:rPr lang="en-US" altLang="zh-TW" sz="2800" b="1" dirty="0" smtClean="0"/>
              <a:t>)</a:t>
            </a:r>
          </a:p>
        </p:txBody>
      </p:sp>
      <p:pic>
        <p:nvPicPr>
          <p:cNvPr id="8" name="圖片 7" descr="書籤.jp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357430"/>
            <a:ext cx="4427984" cy="3600400"/>
          </a:xfrm>
          <a:prstGeom prst="rect">
            <a:avLst/>
          </a:prstGeom>
        </p:spPr>
      </p:pic>
      <p:pic>
        <p:nvPicPr>
          <p:cNvPr id="10" name="圖片 9" descr="熱縮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2285992"/>
            <a:ext cx="3931929" cy="2211710"/>
          </a:xfrm>
          <a:prstGeom prst="rect">
            <a:avLst/>
          </a:prstGeom>
        </p:spPr>
      </p:pic>
      <p:pic>
        <p:nvPicPr>
          <p:cNvPr id="11" name="圖片 10" descr="熱縮片1.jpg"/>
          <p:cNvPicPr>
            <a:picLocks noChangeAspect="1"/>
          </p:cNvPicPr>
          <p:nvPr/>
        </p:nvPicPr>
        <p:blipFill>
          <a:blip r:embed="rId6" cstate="print"/>
          <a:srcRect l="13041" t="11117" b="13287"/>
          <a:stretch>
            <a:fillRect/>
          </a:stretch>
        </p:blipFill>
        <p:spPr>
          <a:xfrm>
            <a:off x="5643570" y="4000504"/>
            <a:ext cx="1571604" cy="24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8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2" y="0"/>
            <a:ext cx="9144000" cy="6858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683568" y="-3699792"/>
            <a:ext cx="10873208" cy="10225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00034" y="642918"/>
            <a:ext cx="8100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+mn-ea"/>
              </a:rPr>
              <a:t>3.</a:t>
            </a:r>
            <a:r>
              <a:rPr lang="zh-TW" altLang="en-US" sz="2800" b="1" dirty="0" smtClean="0">
                <a:latin typeface="+mn-ea"/>
              </a:rPr>
              <a:t>惜別茶會</a:t>
            </a:r>
            <a:r>
              <a:rPr lang="en-US" altLang="zh-TW" sz="2800" b="1" dirty="0" smtClean="0">
                <a:latin typeface="+mn-ea"/>
              </a:rPr>
              <a:t>(</a:t>
            </a:r>
            <a:r>
              <a:rPr lang="zh-TW" altLang="en-US" sz="2800" b="1" dirty="0" smtClean="0">
                <a:latin typeface="+mn-ea"/>
              </a:rPr>
              <a:t>簡易點心製作</a:t>
            </a:r>
            <a:r>
              <a:rPr lang="en-US" altLang="zh-TW" sz="2800" b="1" dirty="0" smtClean="0">
                <a:latin typeface="+mn-ea"/>
              </a:rPr>
              <a:t>)</a:t>
            </a:r>
            <a:r>
              <a:rPr lang="zh-TW" altLang="en-US" sz="2800" b="1" dirty="0" smtClean="0">
                <a:latin typeface="+mn-ea"/>
              </a:rPr>
              <a:t>─焗烤</a:t>
            </a:r>
            <a:r>
              <a:rPr lang="en-US" altLang="zh-TW" sz="2800" b="1" dirty="0" smtClean="0">
                <a:latin typeface="+mn-ea"/>
              </a:rPr>
              <a:t>Pizza </a:t>
            </a:r>
            <a:r>
              <a:rPr lang="zh-TW" altLang="en-US" sz="2800" b="1" dirty="0" smtClean="0">
                <a:latin typeface="+mn-ea"/>
              </a:rPr>
              <a:t>、起酥風車</a:t>
            </a:r>
            <a:endParaRPr lang="zh-TW" altLang="en-US" sz="2800" b="1" dirty="0">
              <a:latin typeface="+mn-ea"/>
            </a:endParaRPr>
          </a:p>
        </p:txBody>
      </p:sp>
      <p:pic>
        <p:nvPicPr>
          <p:cNvPr id="7" name="圖片 6" descr="起酥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2702" y="1142984"/>
            <a:ext cx="4141298" cy="276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Pizz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357298"/>
            <a:ext cx="3672408" cy="2456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起酥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3857628"/>
            <a:ext cx="4177640" cy="279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997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歸仁國中綜合活動領域─童軍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4424" y="2114347"/>
            <a:ext cx="7610476" cy="367076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dirty="0" smtClean="0"/>
              <a:t>授課內容</a:t>
            </a:r>
            <a:r>
              <a:rPr lang="en-US" altLang="zh-TW" dirty="0" smtClean="0"/>
              <a:t>(</a:t>
            </a:r>
            <a:r>
              <a:rPr lang="zh-TW" altLang="en-US" dirty="0" smtClean="0"/>
              <a:t>童軍技能</a:t>
            </a:r>
            <a:r>
              <a:rPr lang="en-US" altLang="zh-TW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zh-TW" altLang="en-US" dirty="0" smtClean="0"/>
              <a:t>一年級上學期：童軍精神、初級繩結</a:t>
            </a:r>
            <a:endParaRPr lang="en-US" altLang="zh-TW" dirty="0" smtClean="0"/>
          </a:p>
          <a:p>
            <a:pPr>
              <a:lnSpc>
                <a:spcPct val="80000"/>
              </a:lnSpc>
            </a:pPr>
            <a:r>
              <a:rPr lang="zh-TW" altLang="en-US" dirty="0"/>
              <a:t>一年級下學期</a:t>
            </a:r>
            <a:r>
              <a:rPr lang="zh-TW" altLang="en-US" dirty="0" smtClean="0"/>
              <a:t>：火媒棒、生火、搭帳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53" y="3645024"/>
            <a:ext cx="2911872" cy="2687960"/>
          </a:xfrm>
          <a:prstGeom prst="rect">
            <a:avLst/>
          </a:prstGeom>
          <a:scene3d>
            <a:camera prst="orthographicFront">
              <a:rot lat="21299999" lon="0" rev="5400000"/>
            </a:camera>
            <a:lightRig rig="threePt" dir="t"/>
          </a:scene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01008"/>
            <a:ext cx="3991992" cy="29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歸仁國中綜合活動領域─童軍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50000"/>
              </a:lnSpc>
            </a:pPr>
            <a:r>
              <a:rPr lang="zh-TW" altLang="en-US" dirty="0" smtClean="0"/>
              <a:t>授課內容</a:t>
            </a:r>
            <a:r>
              <a:rPr lang="en-US" altLang="zh-TW" dirty="0" smtClean="0"/>
              <a:t>(</a:t>
            </a:r>
            <a:r>
              <a:rPr lang="zh-TW" altLang="en-US" dirty="0" smtClean="0"/>
              <a:t>童軍技能</a:t>
            </a:r>
            <a:r>
              <a:rPr lang="en-US" altLang="zh-TW" dirty="0" smtClean="0"/>
              <a:t>)</a:t>
            </a:r>
          </a:p>
          <a:p>
            <a:pPr>
              <a:lnSpc>
                <a:spcPct val="50000"/>
              </a:lnSpc>
            </a:pPr>
            <a:r>
              <a:rPr lang="zh-TW" altLang="en-US" dirty="0" smtClean="0"/>
              <a:t>二年級上學期：野炊、背包裝備</a:t>
            </a:r>
            <a:endParaRPr lang="en-US" altLang="zh-TW" dirty="0" smtClean="0"/>
          </a:p>
          <a:p>
            <a:pPr>
              <a:lnSpc>
                <a:spcPct val="50000"/>
              </a:lnSpc>
            </a:pPr>
            <a:r>
              <a:rPr lang="zh-TW" altLang="en-US" dirty="0"/>
              <a:t> </a:t>
            </a:r>
            <a:r>
              <a:rPr lang="zh-TW" altLang="en-US" dirty="0" smtClean="0"/>
              <a:t>                             工程繩結、旗桿</a:t>
            </a:r>
            <a:endParaRPr lang="en-US" altLang="zh-TW" dirty="0" smtClean="0"/>
          </a:p>
          <a:p>
            <a:pPr>
              <a:lnSpc>
                <a:spcPct val="50000"/>
              </a:lnSpc>
            </a:pPr>
            <a:r>
              <a:rPr lang="zh-TW" altLang="en-US" dirty="0"/>
              <a:t>二</a:t>
            </a:r>
            <a:r>
              <a:rPr lang="zh-TW" altLang="en-US" dirty="0" smtClean="0"/>
              <a:t>年級下學期：追蹤記號 </a:t>
            </a:r>
            <a:endParaRPr lang="en-US" altLang="zh-TW" dirty="0" smtClean="0"/>
          </a:p>
          <a:p>
            <a:pPr>
              <a:lnSpc>
                <a:spcPct val="50000"/>
              </a:lnSpc>
            </a:pPr>
            <a:r>
              <a:rPr lang="zh-TW" altLang="en-US" dirty="0"/>
              <a:t> </a:t>
            </a:r>
            <a:r>
              <a:rPr lang="zh-TW" altLang="en-US" dirty="0" smtClean="0"/>
              <a:t>                             校園追蹤</a:t>
            </a:r>
            <a:endParaRPr lang="en-US" altLang="zh-TW" dirty="0" smtClean="0"/>
          </a:p>
          <a:p>
            <a:pPr>
              <a:lnSpc>
                <a:spcPct val="50000"/>
              </a:lnSpc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42556"/>
            <a:ext cx="4211960" cy="227714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26" y="4581128"/>
            <a:ext cx="3703960" cy="18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zh-TW" b="1" dirty="0"/>
              <a:t>綜合活動學習領域教學</a:t>
            </a:r>
            <a:r>
              <a:rPr lang="zh-TW" altLang="zh-TW" b="1" dirty="0" smtClean="0"/>
              <a:t>情形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3600" b="1" dirty="0"/>
              <a:t>1.</a:t>
            </a:r>
            <a:r>
              <a:rPr lang="zh-TW" altLang="zh-TW" sz="3600" b="1" dirty="0"/>
              <a:t>綜合活動排課方式：</a:t>
            </a:r>
            <a:r>
              <a:rPr lang="zh-TW" altLang="zh-TW" sz="3600" dirty="0"/>
              <a:t> </a:t>
            </a:r>
            <a:endParaRPr lang="en-US" altLang="zh-TW" sz="3600" dirty="0" smtClean="0"/>
          </a:p>
          <a:p>
            <a:r>
              <a:rPr kumimoji="1" lang="zh-TW" altLang="en-US" sz="3600" dirty="0" smtClean="0"/>
              <a:t>童軍：少數合科，多數分科</a:t>
            </a:r>
            <a:endParaRPr kumimoji="1" lang="en-US" altLang="zh-TW" sz="3600" dirty="0" smtClean="0"/>
          </a:p>
          <a:p>
            <a:r>
              <a:rPr kumimoji="1" lang="zh-TW" altLang="en-US" sz="3600" dirty="0" smtClean="0"/>
              <a:t>家政：</a:t>
            </a:r>
            <a:r>
              <a:rPr kumimoji="1" lang="zh-TW" altLang="en-US" sz="3600" dirty="0"/>
              <a:t>少數合科，多數</a:t>
            </a:r>
            <a:r>
              <a:rPr kumimoji="1" lang="zh-TW" altLang="en-US" sz="3600" dirty="0" smtClean="0"/>
              <a:t>分科</a:t>
            </a:r>
            <a:endParaRPr kumimoji="1" lang="en-US" altLang="zh-TW" sz="3600" dirty="0" smtClean="0"/>
          </a:p>
          <a:p>
            <a:r>
              <a:rPr kumimoji="1" lang="zh-TW" altLang="en-US" sz="3600" dirty="0" smtClean="0"/>
              <a:t>輔導：分科</a:t>
            </a:r>
            <a:endParaRPr kumimoji="1" lang="en-US" altLang="zh-TW" sz="3600" dirty="0"/>
          </a:p>
          <a:p>
            <a:pPr marL="0" indent="0">
              <a:buNone/>
            </a:pPr>
            <a:r>
              <a:rPr kumimoji="1" lang="zh-TW" altLang="en-US" sz="3600" dirty="0" smtClean="0"/>
              <a:t>原因：教師人數不足，排課問題</a:t>
            </a:r>
            <a:endParaRPr kumimoji="1"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22601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歸仁國中綜合活動領域─童軍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zh-TW" altLang="en-US" dirty="0" smtClean="0"/>
              <a:t>授課內容</a:t>
            </a:r>
            <a:r>
              <a:rPr lang="en-US" altLang="zh-TW" dirty="0" smtClean="0"/>
              <a:t>(</a:t>
            </a:r>
            <a:r>
              <a:rPr lang="zh-TW" altLang="en-US" dirty="0" smtClean="0"/>
              <a:t>童軍技能</a:t>
            </a:r>
            <a:r>
              <a:rPr lang="en-US" altLang="zh-TW" dirty="0" smtClean="0"/>
              <a:t>)</a:t>
            </a:r>
          </a:p>
          <a:p>
            <a:pPr>
              <a:lnSpc>
                <a:spcPct val="50000"/>
              </a:lnSpc>
            </a:pPr>
            <a:r>
              <a:rPr lang="zh-TW" altLang="en-US" dirty="0" smtClean="0"/>
              <a:t>三年級上學期：工程繩結、羅馬炮</a:t>
            </a:r>
            <a:endParaRPr lang="en-US" altLang="zh-TW" dirty="0" smtClean="0"/>
          </a:p>
          <a:p>
            <a:pPr>
              <a:lnSpc>
                <a:spcPct val="50000"/>
              </a:lnSpc>
            </a:pPr>
            <a:r>
              <a:rPr lang="zh-TW" altLang="en-US" dirty="0"/>
              <a:t>三</a:t>
            </a:r>
            <a:r>
              <a:rPr lang="zh-TW" altLang="en-US" dirty="0" smtClean="0"/>
              <a:t>年級下學期：指南針、雙旗</a:t>
            </a:r>
            <a:endParaRPr lang="en-US" altLang="zh-TW" dirty="0" smtClean="0"/>
          </a:p>
          <a:p>
            <a:pPr>
              <a:lnSpc>
                <a:spcPct val="50000"/>
              </a:lnSpc>
            </a:pPr>
            <a:endParaRPr lang="en-US" altLang="zh-TW" dirty="0" smtClean="0"/>
          </a:p>
          <a:p>
            <a:pPr>
              <a:lnSpc>
                <a:spcPct val="50000"/>
              </a:lnSpc>
            </a:pPr>
            <a:endParaRPr lang="en-US" altLang="zh-TW" dirty="0" smtClean="0"/>
          </a:p>
          <a:p>
            <a:pPr>
              <a:lnSpc>
                <a:spcPct val="50000"/>
              </a:lnSpc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61656"/>
            <a:ext cx="3131840" cy="3096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61656"/>
            <a:ext cx="363855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7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/>
              <a:t>校內領域課程計畫訂定方式</a:t>
            </a:r>
            <a:r>
              <a:rPr lang="zh-TW" altLang="zh-TW" dirty="0"/>
              <a:t> 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sz="2800" dirty="0" smtClean="0"/>
              <a:t>以教科書為主</a:t>
            </a:r>
            <a:endParaRPr kumimoji="1" lang="en-US" altLang="zh-TW" sz="2800" dirty="0" smtClean="0"/>
          </a:p>
          <a:p>
            <a:r>
              <a:rPr kumimoji="1" lang="zh-TW" altLang="en-US" sz="2800" dirty="0" smtClean="0"/>
              <a:t>教科書版本：</a:t>
            </a:r>
            <a:endParaRPr kumimoji="1" lang="en-US" altLang="zh-TW" sz="2800" dirty="0" smtClean="0"/>
          </a:p>
          <a:p>
            <a:r>
              <a:rPr kumimoji="1" lang="zh-TW" altLang="en-US" sz="2800" dirty="0" smtClean="0"/>
              <a:t>七年級：翰林</a:t>
            </a:r>
            <a:endParaRPr kumimoji="1" lang="en-US" altLang="zh-TW" sz="2800" dirty="0" smtClean="0"/>
          </a:p>
          <a:p>
            <a:r>
              <a:rPr kumimoji="1" lang="zh-TW" altLang="en-US" sz="2800" dirty="0" smtClean="0"/>
              <a:t>八年級：康軒</a:t>
            </a:r>
            <a:endParaRPr kumimoji="1" lang="en-US" altLang="zh-TW" sz="2800" dirty="0" smtClean="0"/>
          </a:p>
          <a:p>
            <a:r>
              <a:rPr kumimoji="1" lang="zh-TW" altLang="en-US" sz="2800" dirty="0" smtClean="0"/>
              <a:t>九年級：康軒</a:t>
            </a:r>
            <a:endParaRPr kumimoji="1"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70239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教學活動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 smtClean="0"/>
              <a:t>輔導</a:t>
            </a:r>
            <a:endParaRPr kumimoji="1" lang="en-US" altLang="zh-TW" dirty="0" smtClean="0"/>
          </a:p>
          <a:p>
            <a:r>
              <a:rPr kumimoji="1" lang="zh-TW" altLang="en-US" dirty="0" smtClean="0"/>
              <a:t>家政</a:t>
            </a:r>
            <a:endParaRPr kumimoji="1" lang="en-US" altLang="zh-TW" dirty="0" smtClean="0"/>
          </a:p>
          <a:p>
            <a:r>
              <a:rPr kumimoji="1" lang="zh-TW" altLang="en-US" dirty="0" smtClean="0"/>
              <a:t>童軍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294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歸仁國中綜合活動領域教學─輔導（七）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200" dirty="0" smtClean="0"/>
              <a:t>生活輔導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認識校園環境、適應國中生活</a:t>
            </a:r>
            <a:endParaRPr lang="en-US" altLang="zh-TW" sz="3200" dirty="0" smtClean="0"/>
          </a:p>
          <a:p>
            <a:r>
              <a:rPr lang="zh-TW" altLang="en-US" sz="3200" dirty="0" smtClean="0"/>
              <a:t>學習輔導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重點整理與筆記法</a:t>
            </a:r>
            <a:endParaRPr lang="en-US" altLang="zh-TW" sz="3200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065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歸仁國中綜合活動領域教學─</a:t>
            </a:r>
            <a:r>
              <a:rPr lang="zh-TW" altLang="en-US" dirty="0" smtClean="0"/>
              <a:t>輔導（八）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200" dirty="0" smtClean="0"/>
              <a:t>生活輔導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人際關係、友誼經營</a:t>
            </a:r>
            <a:endParaRPr lang="en-US" altLang="zh-TW" sz="3200" dirty="0" smtClean="0"/>
          </a:p>
          <a:p>
            <a:r>
              <a:rPr lang="zh-TW" altLang="en-US" sz="3200" dirty="0" smtClean="0"/>
              <a:t>性別</a:t>
            </a:r>
            <a:r>
              <a:rPr lang="zh-TW" altLang="en-US" sz="3200" dirty="0"/>
              <a:t>平等</a:t>
            </a:r>
            <a:r>
              <a:rPr lang="zh-TW" altLang="en-US" sz="3200" dirty="0" smtClean="0"/>
              <a:t>教育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職業不設限</a:t>
            </a:r>
            <a:endParaRPr lang="en-US" altLang="zh-TW" sz="3200" dirty="0" smtClean="0"/>
          </a:p>
          <a:p>
            <a:r>
              <a:rPr lang="zh-TW" altLang="en-US" sz="3200" dirty="0" smtClean="0"/>
              <a:t>生涯輔導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興趣</a:t>
            </a:r>
            <a:r>
              <a:rPr lang="en-US" altLang="zh-TW" sz="3200" dirty="0" smtClean="0"/>
              <a:t>,</a:t>
            </a:r>
            <a:r>
              <a:rPr lang="zh-TW" altLang="en-US" sz="3200" dirty="0" smtClean="0"/>
              <a:t>能力</a:t>
            </a:r>
            <a:r>
              <a:rPr lang="en-US" altLang="zh-TW" sz="3200" dirty="0" smtClean="0"/>
              <a:t>,</a:t>
            </a:r>
            <a:r>
              <a:rPr lang="zh-TW" altLang="en-US" sz="3200" dirty="0" smtClean="0"/>
              <a:t>特質</a:t>
            </a:r>
            <a:endParaRPr lang="en-US" altLang="zh-TW" sz="3200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948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歸仁國中綜合活動領域教學─</a:t>
            </a:r>
            <a:r>
              <a:rPr lang="zh-TW" altLang="en-US" dirty="0" smtClean="0"/>
              <a:t>輔導（九）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 smtClean="0"/>
              <a:t>性別平等教育</a:t>
            </a:r>
            <a:endParaRPr lang="en-US" altLang="zh-TW" sz="2800" dirty="0" smtClean="0"/>
          </a:p>
          <a:p>
            <a:r>
              <a:rPr lang="zh-TW" altLang="en-US" sz="2800" dirty="0" smtClean="0"/>
              <a:t>生活輔導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適應國三生活</a:t>
            </a:r>
            <a:endParaRPr lang="en-US" altLang="zh-TW" sz="2800" dirty="0" smtClean="0"/>
          </a:p>
          <a:p>
            <a:r>
              <a:rPr lang="zh-TW" altLang="en-US" sz="2800" dirty="0" smtClean="0"/>
              <a:t>生涯輔導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認識高中職學校、個人生涯規劃、規畫畢業後的暑假</a:t>
            </a:r>
            <a:endParaRPr lang="en-US" altLang="zh-TW" sz="28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834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C:\Documents and Settings\RoxyMimi\桌面\小米妮的圖\可愛低桌布\圖片4.png"/>
          <p:cNvPicPr>
            <a:picLocks noChangeAspect="1" noChangeArrowheads="1"/>
          </p:cNvPicPr>
          <p:nvPr/>
        </p:nvPicPr>
        <p:blipFill>
          <a:blip r:embed="rId3"/>
          <a:srcRect l="5151" t="18092" r="79399" b="5579"/>
          <a:stretch>
            <a:fillRect/>
          </a:stretch>
        </p:blipFill>
        <p:spPr bwMode="auto">
          <a:xfrm>
            <a:off x="0" y="0"/>
            <a:ext cx="928688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" descr="C:\Documents and Settings\RoxyMimi\桌面\小米妮的圖\可愛低桌布\圖片4.png"/>
          <p:cNvPicPr>
            <a:picLocks noChangeAspect="1" noChangeArrowheads="1"/>
          </p:cNvPicPr>
          <p:nvPr/>
        </p:nvPicPr>
        <p:blipFill>
          <a:blip r:embed="rId3"/>
          <a:srcRect l="5151" t="8585" r="79399" b="5579"/>
          <a:stretch>
            <a:fillRect/>
          </a:stretch>
        </p:blipFill>
        <p:spPr bwMode="auto">
          <a:xfrm>
            <a:off x="0" y="2989263"/>
            <a:ext cx="928688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" y="214313"/>
            <a:ext cx="932973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dirty="0"/>
              <a:t>歸仁國中綜合活動領域</a:t>
            </a:r>
            <a:r>
              <a:rPr lang="zh-TW" altLang="en-US" dirty="0" smtClean="0"/>
              <a:t>─</a:t>
            </a:r>
            <a:r>
              <a:rPr lang="en-US" altLang="en-US" dirty="0" smtClean="0"/>
              <a:t>家政</a:t>
            </a:r>
            <a:endParaRPr lang="zh-TW" altLang="en-US" dirty="0" smtClean="0">
              <a:latin typeface="華康POP1體W5" pitchFamily="49" charset="-120"/>
              <a:ea typeface="華康POP1體W5" pitchFamily="49" charset="-120"/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3733800" y="3524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TW" altLang="en-US"/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6591300" y="3295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4103" name="Rectangle 10"/>
          <p:cNvSpPr>
            <a:spLocks noChangeArrowheads="1"/>
          </p:cNvSpPr>
          <p:nvPr/>
        </p:nvSpPr>
        <p:spPr bwMode="auto">
          <a:xfrm>
            <a:off x="4743450" y="426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4104" name="Rectangle 12"/>
          <p:cNvSpPr>
            <a:spLocks noChangeArrowheads="1"/>
          </p:cNvSpPr>
          <p:nvPr/>
        </p:nvSpPr>
        <p:spPr bwMode="auto">
          <a:xfrm>
            <a:off x="501015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4105" name="Rectangle 15"/>
          <p:cNvSpPr>
            <a:spLocks noChangeArrowheads="1"/>
          </p:cNvSpPr>
          <p:nvPr/>
        </p:nvSpPr>
        <p:spPr bwMode="auto">
          <a:xfrm>
            <a:off x="2838450" y="2857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4106" name="Picture 14" descr="j041975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1500188"/>
            <a:ext cx="295275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Rectangle 17"/>
          <p:cNvSpPr>
            <a:spLocks noChangeArrowheads="1"/>
          </p:cNvSpPr>
          <p:nvPr/>
        </p:nvSpPr>
        <p:spPr bwMode="auto">
          <a:xfrm>
            <a:off x="598170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4108" name="Rectangle 19"/>
          <p:cNvSpPr>
            <a:spLocks noChangeArrowheads="1"/>
          </p:cNvSpPr>
          <p:nvPr/>
        </p:nvSpPr>
        <p:spPr bwMode="auto">
          <a:xfrm>
            <a:off x="5905500" y="3562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4109" name="Rectangle 21"/>
          <p:cNvSpPr>
            <a:spLocks noChangeArrowheads="1"/>
          </p:cNvSpPr>
          <p:nvPr/>
        </p:nvSpPr>
        <p:spPr bwMode="auto">
          <a:xfrm>
            <a:off x="4724400" y="461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4110" name="Picture 20" descr="j0419354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13" y="3357563"/>
            <a:ext cx="251777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Rectangle 23"/>
          <p:cNvSpPr>
            <a:spLocks noChangeArrowheads="1"/>
          </p:cNvSpPr>
          <p:nvPr/>
        </p:nvSpPr>
        <p:spPr bwMode="auto">
          <a:xfrm>
            <a:off x="546735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4112" name="Picture 4" descr="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5338" y="1518363"/>
            <a:ext cx="3955287" cy="533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74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117</TotalTime>
  <Words>453</Words>
  <Application>Microsoft Macintosh PowerPoint</Application>
  <PresentationFormat>On-screen Show (4:3)</PresentationFormat>
  <Paragraphs>123</Paragraphs>
  <Slides>30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Perception</vt:lpstr>
      <vt:lpstr>PhotoImpact</vt:lpstr>
      <vt:lpstr>Document</vt:lpstr>
      <vt:lpstr>臺南市國教輔導團分區到校服務 歸仁國中                    報告者：陳淑媺</vt:lpstr>
      <vt:lpstr>一、課程與教學現況</vt:lpstr>
      <vt:lpstr>綜合活動學習領域教學情形</vt:lpstr>
      <vt:lpstr>校內領域課程計畫訂定方式 </vt:lpstr>
      <vt:lpstr>教學活動</vt:lpstr>
      <vt:lpstr>歸仁國中綜合活動領域教學─輔導（七）</vt:lpstr>
      <vt:lpstr>歸仁國中綜合活動領域教學─輔導（八）</vt:lpstr>
      <vt:lpstr>歸仁國中綜合活動領域教學─輔導（九）</vt:lpstr>
      <vt:lpstr>歸仁國中綜合活動領域─家政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二、生活創作課程</vt:lpstr>
      <vt:lpstr>PowerPoint Presentation</vt:lpstr>
      <vt:lpstr>PowerPoint Presentation</vt:lpstr>
      <vt:lpstr>PowerPoint Presentation</vt:lpstr>
      <vt:lpstr>PowerPoint Presentation</vt:lpstr>
      <vt:lpstr>學生作品</vt:lpstr>
      <vt:lpstr>PowerPoint Presentation</vt:lpstr>
      <vt:lpstr>PowerPoint Presentation</vt:lpstr>
      <vt:lpstr>PowerPoint Presentation</vt:lpstr>
      <vt:lpstr>PowerPoint Presentation</vt:lpstr>
      <vt:lpstr>四、惜別茶會</vt:lpstr>
      <vt:lpstr>PowerPoint Presentation</vt:lpstr>
      <vt:lpstr>PowerPoint Presentation</vt:lpstr>
      <vt:lpstr>歸仁國中綜合活動領域─童軍</vt:lpstr>
      <vt:lpstr>歸仁國中綜合活動領域─童軍</vt:lpstr>
      <vt:lpstr>歸仁國中綜合活動領域─童軍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臺南市國教輔導團分區到校服務 歸人國中 </dc:title>
  <dc:creator>Chen Mimi</dc:creator>
  <cp:lastModifiedBy>Chen Mimi</cp:lastModifiedBy>
  <cp:revision>5</cp:revision>
  <dcterms:created xsi:type="dcterms:W3CDTF">2014-12-16T22:55:36Z</dcterms:created>
  <dcterms:modified xsi:type="dcterms:W3CDTF">2014-12-17T00:54:38Z</dcterms:modified>
</cp:coreProperties>
</file>