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drawing43.xml" ContentType="application/vnd.ms-office.drawingml.diagramDrawing+xml"/>
  <Override PartName="/ppt/diagrams/colors49.xml" ContentType="application/vnd.openxmlformats-officedocument.drawingml.diagramColors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diagrams/drawing48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drawing37.xml" ContentType="application/vnd.ms-office.drawingml.diagramDrawing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50.xml" ContentType="application/vnd.openxmlformats-officedocument.drawingml.diagramStyle+xml"/>
  <Override PartName="/ppt/diagrams/drawing51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drawing40.xml" ContentType="application/vnd.ms-office.drawingml.diagramDrawing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slides/slide49.xml" ContentType="application/vnd.openxmlformats-officedocument.presentationml.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layout50.xml" ContentType="application/vnd.openxmlformats-officedocument.drawingml.diagramLayout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data51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diagrams/quickStyle44.xml" ContentType="application/vnd.openxmlformats-officedocument.drawingml.diagramStyle+xml"/>
  <Override PartName="/ppt/diagrams/drawing45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slides/slide57.xml" ContentType="application/vnd.openxmlformats-officedocument.presentationml.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diagrams/data41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diagrams/layout38.xml" ContentType="application/vnd.openxmlformats-officedocument.drawingml.diagramLayout+xml"/>
  <Override PartName="/ppt/diagrams/quickStyle45.xml" ContentType="application/vnd.openxmlformats-officedocument.drawingml.diagramStyle+xml"/>
  <Override PartName="/ppt/diagrams/drawing46.xml" ContentType="application/vnd.ms-office.drawingml.diagramDrawing+xml"/>
  <Override PartName="/ppt/diagrams/layout49.xml" ContentType="application/vnd.openxmlformats-officedocument.drawingml.diagramLayout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drawing42.xml" ContentType="application/vnd.ms-office.drawingml.diagramDrawing+xml"/>
  <Override PartName="/ppt/diagrams/layout45.xml" ContentType="application/vnd.openxmlformats-officedocument.drawingml.diagramLayout+xml"/>
  <Override PartName="/ppt/diagrams/colors48.xml" ContentType="application/vnd.openxmlformats-officedocument.drawingml.diagramColors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diagrams/quickStyle46.xml" ContentType="application/vnd.openxmlformats-officedocument.drawingml.diagramStyle+xml"/>
  <Override PartName="/ppt/diagrams/drawing47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35.xml" ContentType="application/vnd.openxmlformats-officedocument.drawingml.diagramLayou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rawing50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drawing44.xml" ContentType="application/vnd.ms-office.drawingml.diagramDrawing+xml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rawing33.xml" ContentType="application/vnd.ms-office.drawingml.diagramDrawing+xml"/>
  <Override PartName="/ppt/diagrams/colors3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rawing38.xml" ContentType="application/vnd.ms-office.drawingml.diagramDrawing+xml"/>
  <Override PartName="/ppt/diagrams/quickStyle48.xml" ContentType="application/vnd.openxmlformats-officedocument.drawingml.diagramStyle+xml"/>
  <Override PartName="/ppt/diagrams/drawing49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diagrams/layout48.xml" ContentType="application/vnd.openxmlformats-officedocument.drawingml.diagram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7.xml" ContentType="application/vnd.openxmlformats-officedocument.drawingml.diagramLayou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drawing41.xml" ContentType="application/vnd.ms-office.drawingml.diagramDrawing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quickStyle9.xml" ContentType="application/vnd.openxmlformats-officedocument.drawingml.diagramStyle+xml"/>
  <Override PartName="/ppt/diagrams/drawing30.xml" ContentType="application/vnd.ms-office.drawingml.diagramDrawing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diagrams/colors5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257" r:id="rId3"/>
    <p:sldId id="266" r:id="rId4"/>
    <p:sldId id="263" r:id="rId5"/>
    <p:sldId id="264" r:id="rId6"/>
    <p:sldId id="267" r:id="rId7"/>
    <p:sldId id="258" r:id="rId8"/>
    <p:sldId id="270" r:id="rId9"/>
    <p:sldId id="268" r:id="rId10"/>
    <p:sldId id="271" r:id="rId11"/>
    <p:sldId id="269" r:id="rId12"/>
    <p:sldId id="265" r:id="rId13"/>
    <p:sldId id="276" r:id="rId14"/>
    <p:sldId id="275" r:id="rId15"/>
    <p:sldId id="315" r:id="rId16"/>
    <p:sldId id="316" r:id="rId17"/>
    <p:sldId id="273" r:id="rId18"/>
    <p:sldId id="272" r:id="rId19"/>
    <p:sldId id="280" r:id="rId20"/>
    <p:sldId id="277" r:id="rId21"/>
    <p:sldId id="279" r:id="rId22"/>
    <p:sldId id="259" r:id="rId23"/>
    <p:sldId id="274" r:id="rId24"/>
    <p:sldId id="278" r:id="rId25"/>
    <p:sldId id="261" r:id="rId26"/>
    <p:sldId id="262" r:id="rId27"/>
    <p:sldId id="281" r:id="rId28"/>
    <p:sldId id="284" r:id="rId29"/>
    <p:sldId id="283" r:id="rId30"/>
    <p:sldId id="288" r:id="rId31"/>
    <p:sldId id="287" r:id="rId32"/>
    <p:sldId id="286" r:id="rId33"/>
    <p:sldId id="285" r:id="rId34"/>
    <p:sldId id="292" r:id="rId35"/>
    <p:sldId id="293" r:id="rId36"/>
    <p:sldId id="290" r:id="rId37"/>
    <p:sldId id="291" r:id="rId38"/>
    <p:sldId id="299" r:id="rId39"/>
    <p:sldId id="296" r:id="rId40"/>
    <p:sldId id="294" r:id="rId41"/>
    <p:sldId id="295" r:id="rId42"/>
    <p:sldId id="297" r:id="rId43"/>
    <p:sldId id="289" r:id="rId44"/>
    <p:sldId id="298" r:id="rId45"/>
    <p:sldId id="300" r:id="rId46"/>
    <p:sldId id="301" r:id="rId47"/>
    <p:sldId id="302" r:id="rId48"/>
    <p:sldId id="305" r:id="rId49"/>
    <p:sldId id="304" r:id="rId50"/>
    <p:sldId id="303" r:id="rId51"/>
    <p:sldId id="306" r:id="rId52"/>
    <p:sldId id="307" r:id="rId53"/>
    <p:sldId id="308" r:id="rId54"/>
    <p:sldId id="312" r:id="rId55"/>
    <p:sldId id="310" r:id="rId56"/>
    <p:sldId id="311" r:id="rId57"/>
    <p:sldId id="309" r:id="rId58"/>
    <p:sldId id="313" r:id="rId59"/>
    <p:sldId id="260" r:id="rId60"/>
    <p:sldId id="314" r:id="rId6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BEC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安全食物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體驗教育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DCB844-0452-48B6-A30C-B10EBC133FE4}" type="presOf" srcId="{9398A623-EBB0-45E7-84BD-9C632F804B85}" destId="{51BC74C4-D9E5-420E-A8D4-DA7066FD63B1}" srcOrd="0" destOrd="0" presId="urn:microsoft.com/office/officeart/2005/8/layout/chevron1"/>
    <dgm:cxn modelId="{BEF18097-DBFB-446A-AADA-5161D8A1ECC0}" type="presOf" srcId="{3D94D3A2-0E3C-40DE-91B1-95F3674B0305}" destId="{E1103F83-0F93-4289-9939-031B326E9795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B49BF5B2-EEBC-4AF9-AACC-568605F0AD00}" type="presOf" srcId="{9369C0FC-7ECB-4349-BDA8-37B7AF391C77}" destId="{D084CCD5-16FF-439F-85E6-E7856513EFAB}" srcOrd="0" destOrd="0" presId="urn:microsoft.com/office/officeart/2005/8/layout/chevron1"/>
    <dgm:cxn modelId="{EB1A0710-E4DE-4F0C-80FB-94028CA2C20E}" type="presOf" srcId="{22DA0647-91E7-49D5-A499-409D49802C52}" destId="{58894445-0695-4322-8961-00C0AC8EFDC9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562E26F-5687-409E-88A5-9EA8BA0D42F7}" type="presOf" srcId="{D330E351-9296-40ED-A146-C652BC5F17AE}" destId="{A174AD67-3080-42CC-92D0-FE9AB37CDB6D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D16CC806-13B7-46B7-9807-4B082BB542F4}" type="presParOf" srcId="{E1103F83-0F93-4289-9939-031B326E9795}" destId="{D084CCD5-16FF-439F-85E6-E7856513EFAB}" srcOrd="0" destOrd="0" presId="urn:microsoft.com/office/officeart/2005/8/layout/chevron1"/>
    <dgm:cxn modelId="{63AB8CEF-EFD3-47E3-A5DF-28D47DB2E4B9}" type="presParOf" srcId="{E1103F83-0F93-4289-9939-031B326E9795}" destId="{D321F837-976C-4C2C-8068-07237D44B6F9}" srcOrd="1" destOrd="0" presId="urn:microsoft.com/office/officeart/2005/8/layout/chevron1"/>
    <dgm:cxn modelId="{7D6FBA77-6685-496F-86A7-E6D89F42B718}" type="presParOf" srcId="{E1103F83-0F93-4289-9939-031B326E9795}" destId="{A174AD67-3080-42CC-92D0-FE9AB37CDB6D}" srcOrd="2" destOrd="0" presId="urn:microsoft.com/office/officeart/2005/8/layout/chevron1"/>
    <dgm:cxn modelId="{1FD657B2-E858-432E-99E6-35D8F64F6C67}" type="presParOf" srcId="{E1103F83-0F93-4289-9939-031B326E9795}" destId="{85614844-5221-4ED7-9304-5E451D8C7311}" srcOrd="3" destOrd="0" presId="urn:microsoft.com/office/officeart/2005/8/layout/chevron1"/>
    <dgm:cxn modelId="{B37D1B1D-654E-4DDF-BF4B-86B05CACBF9F}" type="presParOf" srcId="{E1103F83-0F93-4289-9939-031B326E9795}" destId="{58894445-0695-4322-8961-00C0AC8EFDC9}" srcOrd="4" destOrd="0" presId="urn:microsoft.com/office/officeart/2005/8/layout/chevron1"/>
    <dgm:cxn modelId="{03A5F122-284A-4388-B5F7-CB964C04740A}" type="presParOf" srcId="{E1103F83-0F93-4289-9939-031B326E9795}" destId="{C149589C-DFF6-4826-8A39-0523CE4D3C68}" srcOrd="5" destOrd="0" presId="urn:microsoft.com/office/officeart/2005/8/layout/chevron1"/>
    <dgm:cxn modelId="{88CEDCD0-A78B-483A-8201-CDDC372C221F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安全食物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4799E4-7EFB-4185-B51B-82BF239BBBBB}" type="presOf" srcId="{3D94D3A2-0E3C-40DE-91B1-95F3674B0305}" destId="{E1103F83-0F93-4289-9939-031B326E9795}" srcOrd="0" destOrd="0" presId="urn:microsoft.com/office/officeart/2005/8/layout/chevron1"/>
    <dgm:cxn modelId="{FF21DBD9-FB06-404C-9869-232B4FD26ACA}" type="presOf" srcId="{9369C0FC-7ECB-4349-BDA8-37B7AF391C77}" destId="{D084CCD5-16FF-439F-85E6-E7856513EFAB}" srcOrd="0" destOrd="0" presId="urn:microsoft.com/office/officeart/2005/8/layout/chevron1"/>
    <dgm:cxn modelId="{4AB60004-A276-4FF0-8E04-0834A0A9F18A}" type="presOf" srcId="{9398A623-EBB0-45E7-84BD-9C632F804B85}" destId="{51BC74C4-D9E5-420E-A8D4-DA7066FD63B1}" srcOrd="0" destOrd="0" presId="urn:microsoft.com/office/officeart/2005/8/layout/chevron1"/>
    <dgm:cxn modelId="{B0B7D29C-153D-476B-9E77-3427D50C6C0F}" type="presOf" srcId="{D330E351-9296-40ED-A146-C652BC5F17AE}" destId="{A174AD67-3080-42CC-92D0-FE9AB37CDB6D}" srcOrd="0" destOrd="0" presId="urn:microsoft.com/office/officeart/2005/8/layout/chevron1"/>
    <dgm:cxn modelId="{23769726-A541-4A43-BCCF-4C4721FB5CAD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A64194D2-2F7E-43F5-8B99-E77DDC1831C3}" type="presParOf" srcId="{E1103F83-0F93-4289-9939-031B326E9795}" destId="{D084CCD5-16FF-439F-85E6-E7856513EFAB}" srcOrd="0" destOrd="0" presId="urn:microsoft.com/office/officeart/2005/8/layout/chevron1"/>
    <dgm:cxn modelId="{EF1F8829-3E23-481B-9CAF-F20C1D924951}" type="presParOf" srcId="{E1103F83-0F93-4289-9939-031B326E9795}" destId="{D321F837-976C-4C2C-8068-07237D44B6F9}" srcOrd="1" destOrd="0" presId="urn:microsoft.com/office/officeart/2005/8/layout/chevron1"/>
    <dgm:cxn modelId="{BCE5111F-C76F-472D-AD48-C7FF73746AFA}" type="presParOf" srcId="{E1103F83-0F93-4289-9939-031B326E9795}" destId="{A174AD67-3080-42CC-92D0-FE9AB37CDB6D}" srcOrd="2" destOrd="0" presId="urn:microsoft.com/office/officeart/2005/8/layout/chevron1"/>
    <dgm:cxn modelId="{79AA8141-3264-497F-9000-3276F7D7F3F9}" type="presParOf" srcId="{E1103F83-0F93-4289-9939-031B326E9795}" destId="{85614844-5221-4ED7-9304-5E451D8C7311}" srcOrd="3" destOrd="0" presId="urn:microsoft.com/office/officeart/2005/8/layout/chevron1"/>
    <dgm:cxn modelId="{D4911BD3-37F0-42E7-900C-5E466D56C8A0}" type="presParOf" srcId="{E1103F83-0F93-4289-9939-031B326E9795}" destId="{58894445-0695-4322-8961-00C0AC8EFDC9}" srcOrd="4" destOrd="0" presId="urn:microsoft.com/office/officeart/2005/8/layout/chevron1"/>
    <dgm:cxn modelId="{772AC137-11A4-4724-80AA-6B3FFE3B686F}" type="presParOf" srcId="{E1103F83-0F93-4289-9939-031B326E9795}" destId="{C149589C-DFF6-4826-8A39-0523CE4D3C68}" srcOrd="5" destOrd="0" presId="urn:microsoft.com/office/officeart/2005/8/layout/chevron1"/>
    <dgm:cxn modelId="{A1405A99-B457-4E50-B9F8-B2F3EE6BA2EE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安全食物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FF17D4-5345-41BA-A366-80EF03AE273F}" type="presOf" srcId="{22DA0647-91E7-49D5-A499-409D49802C52}" destId="{58894445-0695-4322-8961-00C0AC8EFDC9}" srcOrd="0" destOrd="0" presId="urn:microsoft.com/office/officeart/2005/8/layout/chevron1"/>
    <dgm:cxn modelId="{4BBAB7E2-DE45-428E-B117-C2150193FB81}" type="presOf" srcId="{3D94D3A2-0E3C-40DE-91B1-95F3674B0305}" destId="{E1103F83-0F93-4289-9939-031B326E9795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779E44EC-55E7-420D-B1E0-7FE193F95ED1}" type="presOf" srcId="{9369C0FC-7ECB-4349-BDA8-37B7AF391C77}" destId="{D084CCD5-16FF-439F-85E6-E7856513EFAB}" srcOrd="0" destOrd="0" presId="urn:microsoft.com/office/officeart/2005/8/layout/chevron1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7F4EA3E3-A362-4657-86E8-7E8D64594B45}" type="presOf" srcId="{D330E351-9296-40ED-A146-C652BC5F17AE}" destId="{A174AD67-3080-42CC-92D0-FE9AB37CDB6D}" srcOrd="0" destOrd="0" presId="urn:microsoft.com/office/officeart/2005/8/layout/chevron1"/>
    <dgm:cxn modelId="{EB90A41B-87A8-4146-BF07-6C8F39836FC9}" type="presOf" srcId="{9398A623-EBB0-45E7-84BD-9C632F804B85}" destId="{51BC74C4-D9E5-420E-A8D4-DA7066FD63B1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7B0B4168-05D0-476F-B501-91A434BC15C6}" type="presParOf" srcId="{E1103F83-0F93-4289-9939-031B326E9795}" destId="{D084CCD5-16FF-439F-85E6-E7856513EFAB}" srcOrd="0" destOrd="0" presId="urn:microsoft.com/office/officeart/2005/8/layout/chevron1"/>
    <dgm:cxn modelId="{14357B6F-75E6-4636-8AF8-DFF590888B5E}" type="presParOf" srcId="{E1103F83-0F93-4289-9939-031B326E9795}" destId="{D321F837-976C-4C2C-8068-07237D44B6F9}" srcOrd="1" destOrd="0" presId="urn:microsoft.com/office/officeart/2005/8/layout/chevron1"/>
    <dgm:cxn modelId="{0759F22B-CC71-4B22-8C41-E3F46E651C3B}" type="presParOf" srcId="{E1103F83-0F93-4289-9939-031B326E9795}" destId="{A174AD67-3080-42CC-92D0-FE9AB37CDB6D}" srcOrd="2" destOrd="0" presId="urn:microsoft.com/office/officeart/2005/8/layout/chevron1"/>
    <dgm:cxn modelId="{7F7E5ED3-E373-4FBE-A31B-0B24431CE42F}" type="presParOf" srcId="{E1103F83-0F93-4289-9939-031B326E9795}" destId="{85614844-5221-4ED7-9304-5E451D8C7311}" srcOrd="3" destOrd="0" presId="urn:microsoft.com/office/officeart/2005/8/layout/chevron1"/>
    <dgm:cxn modelId="{B834E507-C4A9-4018-9E59-B25033C96665}" type="presParOf" srcId="{E1103F83-0F93-4289-9939-031B326E9795}" destId="{58894445-0695-4322-8961-00C0AC8EFDC9}" srcOrd="4" destOrd="0" presId="urn:microsoft.com/office/officeart/2005/8/layout/chevron1"/>
    <dgm:cxn modelId="{143B30E6-3716-4980-8E9A-1987A301B749}" type="presParOf" srcId="{E1103F83-0F93-4289-9939-031B326E9795}" destId="{C149589C-DFF6-4826-8A39-0523CE4D3C68}" srcOrd="5" destOrd="0" presId="urn:microsoft.com/office/officeart/2005/8/layout/chevron1"/>
    <dgm:cxn modelId="{41C2E127-C72E-470E-B744-4990BF95FEEC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安全食物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05C6CC2-003C-4371-A1A9-F31E22A843AB}" type="presOf" srcId="{D330E351-9296-40ED-A146-C652BC5F17AE}" destId="{A174AD67-3080-42CC-92D0-FE9AB37CDB6D}" srcOrd="0" destOrd="0" presId="urn:microsoft.com/office/officeart/2005/8/layout/chevron1"/>
    <dgm:cxn modelId="{FD65F74C-B04A-489D-ACAF-2A87970F943A}" type="presOf" srcId="{9369C0FC-7ECB-4349-BDA8-37B7AF391C77}" destId="{D084CCD5-16FF-439F-85E6-E7856513EFAB}" srcOrd="0" destOrd="0" presId="urn:microsoft.com/office/officeart/2005/8/layout/chevron1"/>
    <dgm:cxn modelId="{415C4195-68EC-48B2-ABA6-C2D7AD1C870B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AC64A96C-7CA0-4933-9063-003662558145}" type="presOf" srcId="{9398A623-EBB0-45E7-84BD-9C632F804B85}" destId="{51BC74C4-D9E5-420E-A8D4-DA7066FD63B1}" srcOrd="0" destOrd="0" presId="urn:microsoft.com/office/officeart/2005/8/layout/chevron1"/>
    <dgm:cxn modelId="{722BF4D6-43B3-4154-BD0B-3E65F3C68AEB}" type="presOf" srcId="{3D94D3A2-0E3C-40DE-91B1-95F3674B0305}" destId="{E1103F83-0F93-4289-9939-031B326E9795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B0111988-CB92-4062-BDFC-50FE2EEA8FA7}" type="presParOf" srcId="{E1103F83-0F93-4289-9939-031B326E9795}" destId="{D084CCD5-16FF-439F-85E6-E7856513EFAB}" srcOrd="0" destOrd="0" presId="urn:microsoft.com/office/officeart/2005/8/layout/chevron1"/>
    <dgm:cxn modelId="{720170F1-EFCE-4A30-A279-F58569B21FCD}" type="presParOf" srcId="{E1103F83-0F93-4289-9939-031B326E9795}" destId="{D321F837-976C-4C2C-8068-07237D44B6F9}" srcOrd="1" destOrd="0" presId="urn:microsoft.com/office/officeart/2005/8/layout/chevron1"/>
    <dgm:cxn modelId="{A9499409-4966-4D08-8A15-4A955A1A5915}" type="presParOf" srcId="{E1103F83-0F93-4289-9939-031B326E9795}" destId="{A174AD67-3080-42CC-92D0-FE9AB37CDB6D}" srcOrd="2" destOrd="0" presId="urn:microsoft.com/office/officeart/2005/8/layout/chevron1"/>
    <dgm:cxn modelId="{4156D079-8DE6-4AE3-8594-8667F10B5F11}" type="presParOf" srcId="{E1103F83-0F93-4289-9939-031B326E9795}" destId="{85614844-5221-4ED7-9304-5E451D8C7311}" srcOrd="3" destOrd="0" presId="urn:microsoft.com/office/officeart/2005/8/layout/chevron1"/>
    <dgm:cxn modelId="{708CA25B-E0B8-4A59-9CEA-AB103A0C11E9}" type="presParOf" srcId="{E1103F83-0F93-4289-9939-031B326E9795}" destId="{58894445-0695-4322-8961-00C0AC8EFDC9}" srcOrd="4" destOrd="0" presId="urn:microsoft.com/office/officeart/2005/8/layout/chevron1"/>
    <dgm:cxn modelId="{222049D2-FE8B-41E4-A9BB-DB9671C618CD}" type="presParOf" srcId="{E1103F83-0F93-4289-9939-031B326E9795}" destId="{C149589C-DFF6-4826-8A39-0523CE4D3C68}" srcOrd="5" destOrd="0" presId="urn:microsoft.com/office/officeart/2005/8/layout/chevron1"/>
    <dgm:cxn modelId="{71771046-B4E0-46C8-90AB-82B0C858F231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安全食物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25561F7-47F4-4C15-BF3F-613F2A3C2B31}" type="presOf" srcId="{22DA0647-91E7-49D5-A499-409D49802C52}" destId="{58894445-0695-4322-8961-00C0AC8EFDC9}" srcOrd="0" destOrd="0" presId="urn:microsoft.com/office/officeart/2005/8/layout/chevron1"/>
    <dgm:cxn modelId="{AB2B3A73-92E7-4902-A95C-16D7A8E24471}" type="presOf" srcId="{9369C0FC-7ECB-4349-BDA8-37B7AF391C77}" destId="{D084CCD5-16FF-439F-85E6-E7856513EFAB}" srcOrd="0" destOrd="0" presId="urn:microsoft.com/office/officeart/2005/8/layout/chevron1"/>
    <dgm:cxn modelId="{D20D2C1C-4422-450F-9AB6-FB4FAFC7645E}" type="presOf" srcId="{D330E351-9296-40ED-A146-C652BC5F17AE}" destId="{A174AD67-3080-42CC-92D0-FE9AB37CDB6D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13CACAA-51B8-439B-8FAE-ED7F302529C4}" type="presOf" srcId="{9398A623-EBB0-45E7-84BD-9C632F804B85}" destId="{51BC74C4-D9E5-420E-A8D4-DA7066FD63B1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C8E1524F-9D60-4C3F-8BD4-9E6E6219D17C}" type="presOf" srcId="{3D94D3A2-0E3C-40DE-91B1-95F3674B0305}" destId="{E1103F83-0F93-4289-9939-031B326E9795}" srcOrd="0" destOrd="0" presId="urn:microsoft.com/office/officeart/2005/8/layout/chevron1"/>
    <dgm:cxn modelId="{F7D1DBC8-1A2A-403F-B7B3-344754A1EA6E}" type="presParOf" srcId="{E1103F83-0F93-4289-9939-031B326E9795}" destId="{D084CCD5-16FF-439F-85E6-E7856513EFAB}" srcOrd="0" destOrd="0" presId="urn:microsoft.com/office/officeart/2005/8/layout/chevron1"/>
    <dgm:cxn modelId="{00930448-51E8-41BB-A3EB-7E5C35623A35}" type="presParOf" srcId="{E1103F83-0F93-4289-9939-031B326E9795}" destId="{D321F837-976C-4C2C-8068-07237D44B6F9}" srcOrd="1" destOrd="0" presId="urn:microsoft.com/office/officeart/2005/8/layout/chevron1"/>
    <dgm:cxn modelId="{3D8CE927-749E-4493-BD15-48D961A59033}" type="presParOf" srcId="{E1103F83-0F93-4289-9939-031B326E9795}" destId="{A174AD67-3080-42CC-92D0-FE9AB37CDB6D}" srcOrd="2" destOrd="0" presId="urn:microsoft.com/office/officeart/2005/8/layout/chevron1"/>
    <dgm:cxn modelId="{F7471F02-48AF-46E0-8E3B-8759148D4A9F}" type="presParOf" srcId="{E1103F83-0F93-4289-9939-031B326E9795}" destId="{85614844-5221-4ED7-9304-5E451D8C7311}" srcOrd="3" destOrd="0" presId="urn:microsoft.com/office/officeart/2005/8/layout/chevron1"/>
    <dgm:cxn modelId="{71355729-94FD-4227-BE9E-C7F8303D91CC}" type="presParOf" srcId="{E1103F83-0F93-4289-9939-031B326E9795}" destId="{58894445-0695-4322-8961-00C0AC8EFDC9}" srcOrd="4" destOrd="0" presId="urn:microsoft.com/office/officeart/2005/8/layout/chevron1"/>
    <dgm:cxn modelId="{0E4D5468-C35D-445B-9DB4-AC67F6B25879}" type="presParOf" srcId="{E1103F83-0F93-4289-9939-031B326E9795}" destId="{C149589C-DFF6-4826-8A39-0523CE4D3C68}" srcOrd="5" destOrd="0" presId="urn:microsoft.com/office/officeart/2005/8/layout/chevron1"/>
    <dgm:cxn modelId="{4C99DE6A-BAE9-4AC2-8287-C681B296A6E9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安全食物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501C143-C5AE-4378-BE86-6D45828BC77F}" type="presOf" srcId="{D330E351-9296-40ED-A146-C652BC5F17AE}" destId="{A174AD67-3080-42CC-92D0-FE9AB37CDB6D}" srcOrd="0" destOrd="0" presId="urn:microsoft.com/office/officeart/2005/8/layout/chevron1"/>
    <dgm:cxn modelId="{D421D609-CD3E-4B07-8575-1C66F70E9038}" type="presOf" srcId="{9398A623-EBB0-45E7-84BD-9C632F804B85}" destId="{51BC74C4-D9E5-420E-A8D4-DA7066FD63B1}" srcOrd="0" destOrd="0" presId="urn:microsoft.com/office/officeart/2005/8/layout/chevron1"/>
    <dgm:cxn modelId="{7545E9DC-0527-456C-BED9-A848E7E482F0}" type="presOf" srcId="{9369C0FC-7ECB-4349-BDA8-37B7AF391C77}" destId="{D084CCD5-16FF-439F-85E6-E7856513EFAB}" srcOrd="0" destOrd="0" presId="urn:microsoft.com/office/officeart/2005/8/layout/chevron1"/>
    <dgm:cxn modelId="{D10F6DB7-7818-4F12-A77C-36F7C3ED9FC8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2AEA086E-F189-4CF5-BF35-B496E736C393}" type="presOf" srcId="{3D94D3A2-0E3C-40DE-91B1-95F3674B0305}" destId="{E1103F83-0F93-4289-9939-031B326E9795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AC71B402-153A-4654-9A3F-A4F949CB67CD}" type="presParOf" srcId="{E1103F83-0F93-4289-9939-031B326E9795}" destId="{D084CCD5-16FF-439F-85E6-E7856513EFAB}" srcOrd="0" destOrd="0" presId="urn:microsoft.com/office/officeart/2005/8/layout/chevron1"/>
    <dgm:cxn modelId="{7B251646-A515-407F-A244-CA6EF5BFD58D}" type="presParOf" srcId="{E1103F83-0F93-4289-9939-031B326E9795}" destId="{D321F837-976C-4C2C-8068-07237D44B6F9}" srcOrd="1" destOrd="0" presId="urn:microsoft.com/office/officeart/2005/8/layout/chevron1"/>
    <dgm:cxn modelId="{3076C2C9-A946-49E5-AAC8-8D7915AD7300}" type="presParOf" srcId="{E1103F83-0F93-4289-9939-031B326E9795}" destId="{A174AD67-3080-42CC-92D0-FE9AB37CDB6D}" srcOrd="2" destOrd="0" presId="urn:microsoft.com/office/officeart/2005/8/layout/chevron1"/>
    <dgm:cxn modelId="{EDBD2BB1-3B21-412F-8D99-39E58277242E}" type="presParOf" srcId="{E1103F83-0F93-4289-9939-031B326E9795}" destId="{85614844-5221-4ED7-9304-5E451D8C7311}" srcOrd="3" destOrd="0" presId="urn:microsoft.com/office/officeart/2005/8/layout/chevron1"/>
    <dgm:cxn modelId="{F3644345-632F-40E1-A951-5086E7A8C0A0}" type="presParOf" srcId="{E1103F83-0F93-4289-9939-031B326E9795}" destId="{58894445-0695-4322-8961-00C0AC8EFDC9}" srcOrd="4" destOrd="0" presId="urn:microsoft.com/office/officeart/2005/8/layout/chevron1"/>
    <dgm:cxn modelId="{6AECAD4F-751D-43B8-A559-B424B550F1D1}" type="presParOf" srcId="{E1103F83-0F93-4289-9939-031B326E9795}" destId="{C149589C-DFF6-4826-8A39-0523CE4D3C68}" srcOrd="5" destOrd="0" presId="urn:microsoft.com/office/officeart/2005/8/layout/chevron1"/>
    <dgm:cxn modelId="{D89AC604-6111-4E59-A0E7-369FBC2B6E8E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安全食物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EAD6E8F-2155-4E26-871E-D8C13562F714}" type="presOf" srcId="{9398A623-EBB0-45E7-84BD-9C632F804B85}" destId="{51BC74C4-D9E5-420E-A8D4-DA7066FD63B1}" srcOrd="0" destOrd="0" presId="urn:microsoft.com/office/officeart/2005/8/layout/chevron1"/>
    <dgm:cxn modelId="{6A982E3E-91F4-437F-975B-6F4ABD9D2F1D}" type="presOf" srcId="{3D94D3A2-0E3C-40DE-91B1-95F3674B0305}" destId="{E1103F83-0F93-4289-9939-031B326E9795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6FCAB21B-6C7E-4214-B2E4-BC1425976021}" type="presOf" srcId="{D330E351-9296-40ED-A146-C652BC5F17AE}" destId="{A174AD67-3080-42CC-92D0-FE9AB37CDB6D}" srcOrd="0" destOrd="0" presId="urn:microsoft.com/office/officeart/2005/8/layout/chevron1"/>
    <dgm:cxn modelId="{3F984045-4CB4-4D2A-9E08-0ACE178006F6}" type="presOf" srcId="{22DA0647-91E7-49D5-A499-409D49802C52}" destId="{58894445-0695-4322-8961-00C0AC8EFDC9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2AFBCBB6-FABA-4C2D-8422-ACDF95D22AC6}" type="presOf" srcId="{9369C0FC-7ECB-4349-BDA8-37B7AF391C77}" destId="{D084CCD5-16FF-439F-85E6-E7856513EFAB}" srcOrd="0" destOrd="0" presId="urn:microsoft.com/office/officeart/2005/8/layout/chevron1"/>
    <dgm:cxn modelId="{537D3508-88E7-4B90-A67C-B172C4B67011}" type="presParOf" srcId="{E1103F83-0F93-4289-9939-031B326E9795}" destId="{D084CCD5-16FF-439F-85E6-E7856513EFAB}" srcOrd="0" destOrd="0" presId="urn:microsoft.com/office/officeart/2005/8/layout/chevron1"/>
    <dgm:cxn modelId="{3B3F7A54-05D3-4C1C-A54C-35C3D974A291}" type="presParOf" srcId="{E1103F83-0F93-4289-9939-031B326E9795}" destId="{D321F837-976C-4C2C-8068-07237D44B6F9}" srcOrd="1" destOrd="0" presId="urn:microsoft.com/office/officeart/2005/8/layout/chevron1"/>
    <dgm:cxn modelId="{9C3DF78C-5E4B-466C-99A0-1C3D49B634D1}" type="presParOf" srcId="{E1103F83-0F93-4289-9939-031B326E9795}" destId="{A174AD67-3080-42CC-92D0-FE9AB37CDB6D}" srcOrd="2" destOrd="0" presId="urn:microsoft.com/office/officeart/2005/8/layout/chevron1"/>
    <dgm:cxn modelId="{44E375E9-DC67-4F9A-8734-500CCBD3F05F}" type="presParOf" srcId="{E1103F83-0F93-4289-9939-031B326E9795}" destId="{85614844-5221-4ED7-9304-5E451D8C7311}" srcOrd="3" destOrd="0" presId="urn:microsoft.com/office/officeart/2005/8/layout/chevron1"/>
    <dgm:cxn modelId="{984B6084-34C5-4297-A5E6-D6596E5E0EFA}" type="presParOf" srcId="{E1103F83-0F93-4289-9939-031B326E9795}" destId="{58894445-0695-4322-8961-00C0AC8EFDC9}" srcOrd="4" destOrd="0" presId="urn:microsoft.com/office/officeart/2005/8/layout/chevron1"/>
    <dgm:cxn modelId="{D3308088-C3B4-4D9E-B05A-343C2842C71D}" type="presParOf" srcId="{E1103F83-0F93-4289-9939-031B326E9795}" destId="{C149589C-DFF6-4826-8A39-0523CE4D3C68}" srcOrd="5" destOrd="0" presId="urn:microsoft.com/office/officeart/2005/8/layout/chevron1"/>
    <dgm:cxn modelId="{F3322906-A5CB-4453-BDFC-C14D80894AE7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安全食物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950930-9D6B-4BF6-A4B7-98A32BCE6C97}" type="presOf" srcId="{D330E351-9296-40ED-A146-C652BC5F17AE}" destId="{A174AD67-3080-42CC-92D0-FE9AB37CDB6D}" srcOrd="0" destOrd="0" presId="urn:microsoft.com/office/officeart/2005/8/layout/chevron1"/>
    <dgm:cxn modelId="{8FF7370B-80C0-49F6-AA27-53F86BD4D8A1}" type="presOf" srcId="{9398A623-EBB0-45E7-84BD-9C632F804B85}" destId="{51BC74C4-D9E5-420E-A8D4-DA7066FD63B1}" srcOrd="0" destOrd="0" presId="urn:microsoft.com/office/officeart/2005/8/layout/chevron1"/>
    <dgm:cxn modelId="{6634AE09-078F-425E-BB6C-A96521393120}" type="presOf" srcId="{3D94D3A2-0E3C-40DE-91B1-95F3674B0305}" destId="{E1103F83-0F93-4289-9939-031B326E9795}" srcOrd="0" destOrd="0" presId="urn:microsoft.com/office/officeart/2005/8/layout/chevron1"/>
    <dgm:cxn modelId="{63836249-D1E3-48D5-BA9D-061DBF58E72D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96C66675-883C-40B6-80DC-D21B7AB9206B}" type="presOf" srcId="{9369C0FC-7ECB-4349-BDA8-37B7AF391C77}" destId="{D084CCD5-16FF-439F-85E6-E7856513EFAB}" srcOrd="0" destOrd="0" presId="urn:microsoft.com/office/officeart/2005/8/layout/chevron1"/>
    <dgm:cxn modelId="{0705DD12-2456-47AF-9F62-0074784806BB}" type="presParOf" srcId="{E1103F83-0F93-4289-9939-031B326E9795}" destId="{D084CCD5-16FF-439F-85E6-E7856513EFAB}" srcOrd="0" destOrd="0" presId="urn:microsoft.com/office/officeart/2005/8/layout/chevron1"/>
    <dgm:cxn modelId="{A1DEE12C-F602-4D7D-96CA-A1DA30D27EF1}" type="presParOf" srcId="{E1103F83-0F93-4289-9939-031B326E9795}" destId="{D321F837-976C-4C2C-8068-07237D44B6F9}" srcOrd="1" destOrd="0" presId="urn:microsoft.com/office/officeart/2005/8/layout/chevron1"/>
    <dgm:cxn modelId="{2B50E7AD-F6A6-40FF-ABAA-FC8287217CE6}" type="presParOf" srcId="{E1103F83-0F93-4289-9939-031B326E9795}" destId="{A174AD67-3080-42CC-92D0-FE9AB37CDB6D}" srcOrd="2" destOrd="0" presId="urn:microsoft.com/office/officeart/2005/8/layout/chevron1"/>
    <dgm:cxn modelId="{44290C6E-66D9-422C-86B9-C7D59059643C}" type="presParOf" srcId="{E1103F83-0F93-4289-9939-031B326E9795}" destId="{85614844-5221-4ED7-9304-5E451D8C7311}" srcOrd="3" destOrd="0" presId="urn:microsoft.com/office/officeart/2005/8/layout/chevron1"/>
    <dgm:cxn modelId="{9A497785-9349-4E7A-83D4-28D1B19050E5}" type="presParOf" srcId="{E1103F83-0F93-4289-9939-031B326E9795}" destId="{58894445-0695-4322-8961-00C0AC8EFDC9}" srcOrd="4" destOrd="0" presId="urn:microsoft.com/office/officeart/2005/8/layout/chevron1"/>
    <dgm:cxn modelId="{068BF51D-DE5D-4EEF-8708-2BC2AD6D9F9B}" type="presParOf" srcId="{E1103F83-0F93-4289-9939-031B326E9795}" destId="{C149589C-DFF6-4826-8A39-0523CE4D3C68}" srcOrd="5" destOrd="0" presId="urn:microsoft.com/office/officeart/2005/8/layout/chevron1"/>
    <dgm:cxn modelId="{1BE54BDB-5D87-449D-A5A8-DD792C34F8C6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2B2B05-FECC-4E75-A6DC-E2C97E0DE020}" type="presOf" srcId="{D330E351-9296-40ED-A146-C652BC5F17AE}" destId="{A174AD67-3080-42CC-92D0-FE9AB37CDB6D}" srcOrd="0" destOrd="0" presId="urn:microsoft.com/office/officeart/2005/8/layout/chevron1"/>
    <dgm:cxn modelId="{4D92E52B-2F4F-41E2-9E87-6B9BBA8FFAD8}" type="presOf" srcId="{9369C0FC-7ECB-4349-BDA8-37B7AF391C77}" destId="{D084CCD5-16FF-439F-85E6-E7856513EFAB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E830A9C4-1458-4B1F-9A8A-CCCD18799CFD}" type="presOf" srcId="{22DA0647-91E7-49D5-A499-409D49802C52}" destId="{58894445-0695-4322-8961-00C0AC8EFDC9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0C9CDA49-A198-41A8-8E00-956AB92C9BCB}" type="presOf" srcId="{3D94D3A2-0E3C-40DE-91B1-95F3674B0305}" destId="{E1103F83-0F93-4289-9939-031B326E9795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46012580-61DD-4DE6-83F0-C56105834016}" type="presOf" srcId="{9398A623-EBB0-45E7-84BD-9C632F804B85}" destId="{51BC74C4-D9E5-420E-A8D4-DA7066FD63B1}" srcOrd="0" destOrd="0" presId="urn:microsoft.com/office/officeart/2005/8/layout/chevron1"/>
    <dgm:cxn modelId="{45082A9C-2193-4E03-B1EC-CC192CCCEDA9}" type="presParOf" srcId="{E1103F83-0F93-4289-9939-031B326E9795}" destId="{D084CCD5-16FF-439F-85E6-E7856513EFAB}" srcOrd="0" destOrd="0" presId="urn:microsoft.com/office/officeart/2005/8/layout/chevron1"/>
    <dgm:cxn modelId="{DDF7DB1E-AAC0-4159-A70A-29DBD17B58B6}" type="presParOf" srcId="{E1103F83-0F93-4289-9939-031B326E9795}" destId="{D321F837-976C-4C2C-8068-07237D44B6F9}" srcOrd="1" destOrd="0" presId="urn:microsoft.com/office/officeart/2005/8/layout/chevron1"/>
    <dgm:cxn modelId="{124433E2-1FB8-4A09-A6B4-796637BB0E62}" type="presParOf" srcId="{E1103F83-0F93-4289-9939-031B326E9795}" destId="{A174AD67-3080-42CC-92D0-FE9AB37CDB6D}" srcOrd="2" destOrd="0" presId="urn:microsoft.com/office/officeart/2005/8/layout/chevron1"/>
    <dgm:cxn modelId="{845C6854-166D-416C-BC5F-3E7D92990F2C}" type="presParOf" srcId="{E1103F83-0F93-4289-9939-031B326E9795}" destId="{85614844-5221-4ED7-9304-5E451D8C7311}" srcOrd="3" destOrd="0" presId="urn:microsoft.com/office/officeart/2005/8/layout/chevron1"/>
    <dgm:cxn modelId="{5A5877A7-0691-4CFC-9E94-CEF410F5BD8D}" type="presParOf" srcId="{E1103F83-0F93-4289-9939-031B326E9795}" destId="{58894445-0695-4322-8961-00C0AC8EFDC9}" srcOrd="4" destOrd="0" presId="urn:microsoft.com/office/officeart/2005/8/layout/chevron1"/>
    <dgm:cxn modelId="{31330D23-366A-4C68-8F82-89DBEDEACB31}" type="presParOf" srcId="{E1103F83-0F93-4289-9939-031B326E9795}" destId="{C149589C-DFF6-4826-8A39-0523CE4D3C68}" srcOrd="5" destOrd="0" presId="urn:microsoft.com/office/officeart/2005/8/layout/chevron1"/>
    <dgm:cxn modelId="{218D0A18-D72A-483F-8503-AC721523B75F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C2677EC-2E3F-4901-BB47-55184E3B99E0}" type="presOf" srcId="{3D94D3A2-0E3C-40DE-91B1-95F3674B0305}" destId="{E1103F83-0F93-4289-9939-031B326E9795}" srcOrd="0" destOrd="0" presId="urn:microsoft.com/office/officeart/2005/8/layout/chevron1"/>
    <dgm:cxn modelId="{26B57F0C-591F-4076-9E17-44AAAA98E2D7}" type="presOf" srcId="{9369C0FC-7ECB-4349-BDA8-37B7AF391C77}" destId="{D084CCD5-16FF-439F-85E6-E7856513EFAB}" srcOrd="0" destOrd="0" presId="urn:microsoft.com/office/officeart/2005/8/layout/chevron1"/>
    <dgm:cxn modelId="{96E2F268-58E4-4E63-B5D1-98B6F44D9DB4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A997DA11-A0F3-4AA8-9E96-25E81358AD49}" type="presOf" srcId="{22DA0647-91E7-49D5-A499-409D49802C52}" destId="{58894445-0695-4322-8961-00C0AC8EFDC9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C942D7E4-1AD1-4DE5-B535-BE16DF4F7D77}" type="presOf" srcId="{D330E351-9296-40ED-A146-C652BC5F17AE}" destId="{A174AD67-3080-42CC-92D0-FE9AB37CDB6D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C5617678-6857-4FAD-9278-82BAF5118823}" type="presParOf" srcId="{E1103F83-0F93-4289-9939-031B326E9795}" destId="{D084CCD5-16FF-439F-85E6-E7856513EFAB}" srcOrd="0" destOrd="0" presId="urn:microsoft.com/office/officeart/2005/8/layout/chevron1"/>
    <dgm:cxn modelId="{5603A29A-EB8C-47F4-9D97-741046813FC8}" type="presParOf" srcId="{E1103F83-0F93-4289-9939-031B326E9795}" destId="{D321F837-976C-4C2C-8068-07237D44B6F9}" srcOrd="1" destOrd="0" presId="urn:microsoft.com/office/officeart/2005/8/layout/chevron1"/>
    <dgm:cxn modelId="{32D4943B-B7DE-4C4B-BB98-63ACC7133709}" type="presParOf" srcId="{E1103F83-0F93-4289-9939-031B326E9795}" destId="{A174AD67-3080-42CC-92D0-FE9AB37CDB6D}" srcOrd="2" destOrd="0" presId="urn:microsoft.com/office/officeart/2005/8/layout/chevron1"/>
    <dgm:cxn modelId="{C67C2B45-0EBC-4D80-B27C-EE82BAEE27B8}" type="presParOf" srcId="{E1103F83-0F93-4289-9939-031B326E9795}" destId="{85614844-5221-4ED7-9304-5E451D8C7311}" srcOrd="3" destOrd="0" presId="urn:microsoft.com/office/officeart/2005/8/layout/chevron1"/>
    <dgm:cxn modelId="{12F02A93-96F3-45D5-903E-5FC5B6A9F846}" type="presParOf" srcId="{E1103F83-0F93-4289-9939-031B326E9795}" destId="{58894445-0695-4322-8961-00C0AC8EFDC9}" srcOrd="4" destOrd="0" presId="urn:microsoft.com/office/officeart/2005/8/layout/chevron1"/>
    <dgm:cxn modelId="{5EB59185-7CEA-4B5B-BA71-E1D00161BDB7}" type="presParOf" srcId="{E1103F83-0F93-4289-9939-031B326E9795}" destId="{C149589C-DFF6-4826-8A39-0523CE4D3C68}" srcOrd="5" destOrd="0" presId="urn:microsoft.com/office/officeart/2005/8/layout/chevron1"/>
    <dgm:cxn modelId="{7404A878-F606-48F5-8404-F60066CFC72A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53343AA-6088-42E6-8FB1-BF8DCFDA5C5D}" type="presOf" srcId="{22DA0647-91E7-49D5-A499-409D49802C52}" destId="{58894445-0695-4322-8961-00C0AC8EFDC9}" srcOrd="0" destOrd="0" presId="urn:microsoft.com/office/officeart/2005/8/layout/chevron1"/>
    <dgm:cxn modelId="{2B4DA79C-D4D5-471B-BBF6-93AD18F8E890}" type="presOf" srcId="{D330E351-9296-40ED-A146-C652BC5F17AE}" destId="{A174AD67-3080-42CC-92D0-FE9AB37CDB6D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E37F111E-EC9D-4EA6-875C-76DBA3AFCFF9}" type="presOf" srcId="{3D94D3A2-0E3C-40DE-91B1-95F3674B0305}" destId="{E1103F83-0F93-4289-9939-031B326E9795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4E9276CA-6E90-4E5D-A9DB-10EC0D299B9B}" type="presOf" srcId="{9398A623-EBB0-45E7-84BD-9C632F804B85}" destId="{51BC74C4-D9E5-420E-A8D4-DA7066FD63B1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7C421233-B98D-4E4B-9A56-B48070353BC9}" type="presOf" srcId="{9369C0FC-7ECB-4349-BDA8-37B7AF391C77}" destId="{D084CCD5-16FF-439F-85E6-E7856513EFAB}" srcOrd="0" destOrd="0" presId="urn:microsoft.com/office/officeart/2005/8/layout/chevron1"/>
    <dgm:cxn modelId="{5A8C2E0F-46BE-4F97-A006-10EBEAF29375}" type="presParOf" srcId="{E1103F83-0F93-4289-9939-031B326E9795}" destId="{D084CCD5-16FF-439F-85E6-E7856513EFAB}" srcOrd="0" destOrd="0" presId="urn:microsoft.com/office/officeart/2005/8/layout/chevron1"/>
    <dgm:cxn modelId="{6DA211F3-9566-43DE-AE9A-048E7D7CDC63}" type="presParOf" srcId="{E1103F83-0F93-4289-9939-031B326E9795}" destId="{D321F837-976C-4C2C-8068-07237D44B6F9}" srcOrd="1" destOrd="0" presId="urn:microsoft.com/office/officeart/2005/8/layout/chevron1"/>
    <dgm:cxn modelId="{186BC34F-49D5-4CC4-9049-0D327AA48245}" type="presParOf" srcId="{E1103F83-0F93-4289-9939-031B326E9795}" destId="{A174AD67-3080-42CC-92D0-FE9AB37CDB6D}" srcOrd="2" destOrd="0" presId="urn:microsoft.com/office/officeart/2005/8/layout/chevron1"/>
    <dgm:cxn modelId="{1CFADCE6-E33C-4654-A3E3-416D97213357}" type="presParOf" srcId="{E1103F83-0F93-4289-9939-031B326E9795}" destId="{85614844-5221-4ED7-9304-5E451D8C7311}" srcOrd="3" destOrd="0" presId="urn:microsoft.com/office/officeart/2005/8/layout/chevron1"/>
    <dgm:cxn modelId="{7C92FAFE-20DD-417E-94EB-F1B59298B331}" type="presParOf" srcId="{E1103F83-0F93-4289-9939-031B326E9795}" destId="{58894445-0695-4322-8961-00C0AC8EFDC9}" srcOrd="4" destOrd="0" presId="urn:microsoft.com/office/officeart/2005/8/layout/chevron1"/>
    <dgm:cxn modelId="{F65D8744-A662-4BF9-9085-59A199802D5D}" type="presParOf" srcId="{E1103F83-0F93-4289-9939-031B326E9795}" destId="{C149589C-DFF6-4826-8A39-0523CE4D3C68}" srcOrd="5" destOrd="0" presId="urn:microsoft.com/office/officeart/2005/8/layout/chevron1"/>
    <dgm:cxn modelId="{AC329095-8BA7-4DC5-B8DA-626DD93BB108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安全食物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CA803FF-3B20-4A68-990C-040126D6D47D}" type="presOf" srcId="{9369C0FC-7ECB-4349-BDA8-37B7AF391C77}" destId="{D084CCD5-16FF-439F-85E6-E7856513EFAB}" srcOrd="0" destOrd="0" presId="urn:microsoft.com/office/officeart/2005/8/layout/chevron1"/>
    <dgm:cxn modelId="{1F8BEFC0-68DD-461D-B010-2248E565607A}" type="presOf" srcId="{3D94D3A2-0E3C-40DE-91B1-95F3674B0305}" destId="{E1103F83-0F93-4289-9939-031B326E9795}" srcOrd="0" destOrd="0" presId="urn:microsoft.com/office/officeart/2005/8/layout/chevron1"/>
    <dgm:cxn modelId="{B5661C06-666B-47EC-8063-580CE2520509}" type="presOf" srcId="{D330E351-9296-40ED-A146-C652BC5F17AE}" destId="{A174AD67-3080-42CC-92D0-FE9AB37CDB6D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62AEFEC5-0592-43B3-8912-3AEA720743E3}" type="presOf" srcId="{9398A623-EBB0-45E7-84BD-9C632F804B85}" destId="{51BC74C4-D9E5-420E-A8D4-DA7066FD63B1}" srcOrd="0" destOrd="0" presId="urn:microsoft.com/office/officeart/2005/8/layout/chevron1"/>
    <dgm:cxn modelId="{B68304D9-A717-4AC2-936E-89C0EAC60248}" type="presOf" srcId="{22DA0647-91E7-49D5-A499-409D49802C52}" destId="{58894445-0695-4322-8961-00C0AC8EFDC9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4426E277-E036-4A4A-A2D1-BD6C6BB03612}" type="presParOf" srcId="{E1103F83-0F93-4289-9939-031B326E9795}" destId="{D084CCD5-16FF-439F-85E6-E7856513EFAB}" srcOrd="0" destOrd="0" presId="urn:microsoft.com/office/officeart/2005/8/layout/chevron1"/>
    <dgm:cxn modelId="{31324306-94F9-4BC0-A36A-B6383F2EE51F}" type="presParOf" srcId="{E1103F83-0F93-4289-9939-031B326E9795}" destId="{D321F837-976C-4C2C-8068-07237D44B6F9}" srcOrd="1" destOrd="0" presId="urn:microsoft.com/office/officeart/2005/8/layout/chevron1"/>
    <dgm:cxn modelId="{D9E582FA-1E69-4F0B-9B72-BE3271773EDF}" type="presParOf" srcId="{E1103F83-0F93-4289-9939-031B326E9795}" destId="{A174AD67-3080-42CC-92D0-FE9AB37CDB6D}" srcOrd="2" destOrd="0" presId="urn:microsoft.com/office/officeart/2005/8/layout/chevron1"/>
    <dgm:cxn modelId="{D2528E26-AF38-4477-BCC3-86F21C795DEE}" type="presParOf" srcId="{E1103F83-0F93-4289-9939-031B326E9795}" destId="{85614844-5221-4ED7-9304-5E451D8C7311}" srcOrd="3" destOrd="0" presId="urn:microsoft.com/office/officeart/2005/8/layout/chevron1"/>
    <dgm:cxn modelId="{4931F7BA-BF2D-49F7-AAEF-CC19B625420A}" type="presParOf" srcId="{E1103F83-0F93-4289-9939-031B326E9795}" destId="{58894445-0695-4322-8961-00C0AC8EFDC9}" srcOrd="4" destOrd="0" presId="urn:microsoft.com/office/officeart/2005/8/layout/chevron1"/>
    <dgm:cxn modelId="{DBEB3759-80D3-4573-B2F5-4F4AE720ED3D}" type="presParOf" srcId="{E1103F83-0F93-4289-9939-031B326E9795}" destId="{C149589C-DFF6-4826-8A39-0523CE4D3C68}" srcOrd="5" destOrd="0" presId="urn:microsoft.com/office/officeart/2005/8/layout/chevron1"/>
    <dgm:cxn modelId="{8A3B48AA-B58C-4B08-A1A1-F6166C56EEA8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39DCCC0-36FA-4727-8A9A-68903D70B314}" type="presOf" srcId="{D330E351-9296-40ED-A146-C652BC5F17AE}" destId="{A174AD67-3080-42CC-92D0-FE9AB37CDB6D}" srcOrd="0" destOrd="0" presId="urn:microsoft.com/office/officeart/2005/8/layout/chevron1"/>
    <dgm:cxn modelId="{3152213B-AA87-4D23-B400-ACB793AAA928}" type="presOf" srcId="{22DA0647-91E7-49D5-A499-409D49802C52}" destId="{58894445-0695-4322-8961-00C0AC8EFDC9}" srcOrd="0" destOrd="0" presId="urn:microsoft.com/office/officeart/2005/8/layout/chevron1"/>
    <dgm:cxn modelId="{22429661-5E6E-421B-9ECE-82C89462927F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D695B67-5F05-42F2-A596-68F1E7A8C1D6}" type="presOf" srcId="{3D94D3A2-0E3C-40DE-91B1-95F3674B0305}" destId="{E1103F83-0F93-4289-9939-031B326E9795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0E2BF978-1A13-488B-9A5F-7C4294E99F62}" type="presOf" srcId="{9369C0FC-7ECB-4349-BDA8-37B7AF391C77}" destId="{D084CCD5-16FF-439F-85E6-E7856513EFAB}" srcOrd="0" destOrd="0" presId="urn:microsoft.com/office/officeart/2005/8/layout/chevron1"/>
    <dgm:cxn modelId="{9ACDDBD4-DC0D-4AF3-BF17-05D5FB22F3DC}" type="presParOf" srcId="{E1103F83-0F93-4289-9939-031B326E9795}" destId="{D084CCD5-16FF-439F-85E6-E7856513EFAB}" srcOrd="0" destOrd="0" presId="urn:microsoft.com/office/officeart/2005/8/layout/chevron1"/>
    <dgm:cxn modelId="{2AF3B802-1FA6-4617-ADD1-D9EE75747867}" type="presParOf" srcId="{E1103F83-0F93-4289-9939-031B326E9795}" destId="{D321F837-976C-4C2C-8068-07237D44B6F9}" srcOrd="1" destOrd="0" presId="urn:microsoft.com/office/officeart/2005/8/layout/chevron1"/>
    <dgm:cxn modelId="{DD15EE82-CE9E-4697-B686-B709BCABE43A}" type="presParOf" srcId="{E1103F83-0F93-4289-9939-031B326E9795}" destId="{A174AD67-3080-42CC-92D0-FE9AB37CDB6D}" srcOrd="2" destOrd="0" presId="urn:microsoft.com/office/officeart/2005/8/layout/chevron1"/>
    <dgm:cxn modelId="{B75918E1-4392-4ACE-8C15-6C9CF5C04D67}" type="presParOf" srcId="{E1103F83-0F93-4289-9939-031B326E9795}" destId="{85614844-5221-4ED7-9304-5E451D8C7311}" srcOrd="3" destOrd="0" presId="urn:microsoft.com/office/officeart/2005/8/layout/chevron1"/>
    <dgm:cxn modelId="{5770B6F4-2460-4A99-9E58-3DCC5C1F73E5}" type="presParOf" srcId="{E1103F83-0F93-4289-9939-031B326E9795}" destId="{58894445-0695-4322-8961-00C0AC8EFDC9}" srcOrd="4" destOrd="0" presId="urn:microsoft.com/office/officeart/2005/8/layout/chevron1"/>
    <dgm:cxn modelId="{A300FF10-CDE9-442D-851F-972017780495}" type="presParOf" srcId="{E1103F83-0F93-4289-9939-031B326E9795}" destId="{C149589C-DFF6-4826-8A39-0523CE4D3C68}" srcOrd="5" destOrd="0" presId="urn:microsoft.com/office/officeart/2005/8/layout/chevron1"/>
    <dgm:cxn modelId="{4C37B582-C23E-4A6C-91BD-25DAACC6C179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6E5EB4-2C54-4D5E-AF58-3E55014E67B2}" type="presOf" srcId="{22DA0647-91E7-49D5-A499-409D49802C52}" destId="{58894445-0695-4322-8961-00C0AC8EFDC9}" srcOrd="0" destOrd="0" presId="urn:microsoft.com/office/officeart/2005/8/layout/chevron1"/>
    <dgm:cxn modelId="{51EE4FDE-1859-4E2F-A188-3F88A11D4AA3}" type="presOf" srcId="{9398A623-EBB0-45E7-84BD-9C632F804B85}" destId="{51BC74C4-D9E5-420E-A8D4-DA7066FD63B1}" srcOrd="0" destOrd="0" presId="urn:microsoft.com/office/officeart/2005/8/layout/chevron1"/>
    <dgm:cxn modelId="{AA244C9A-F542-491C-9654-54C25E61E918}" type="presOf" srcId="{3D94D3A2-0E3C-40DE-91B1-95F3674B0305}" destId="{E1103F83-0F93-4289-9939-031B326E9795}" srcOrd="0" destOrd="0" presId="urn:microsoft.com/office/officeart/2005/8/layout/chevron1"/>
    <dgm:cxn modelId="{2127BFC1-6883-400E-B712-0E1FBC191D74}" type="presOf" srcId="{D330E351-9296-40ED-A146-C652BC5F17AE}" destId="{A174AD67-3080-42CC-92D0-FE9AB37CDB6D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4CC7F84F-8245-47F6-815E-4C51629EFD1E}" type="presOf" srcId="{9369C0FC-7ECB-4349-BDA8-37B7AF391C77}" destId="{D084CCD5-16FF-439F-85E6-E7856513EFAB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C3691482-1A94-4039-AE06-9A7ECBCC4337}" type="presParOf" srcId="{E1103F83-0F93-4289-9939-031B326E9795}" destId="{D084CCD5-16FF-439F-85E6-E7856513EFAB}" srcOrd="0" destOrd="0" presId="urn:microsoft.com/office/officeart/2005/8/layout/chevron1"/>
    <dgm:cxn modelId="{8A233D17-7BB5-49A6-962D-4DA971C711DD}" type="presParOf" srcId="{E1103F83-0F93-4289-9939-031B326E9795}" destId="{D321F837-976C-4C2C-8068-07237D44B6F9}" srcOrd="1" destOrd="0" presId="urn:microsoft.com/office/officeart/2005/8/layout/chevron1"/>
    <dgm:cxn modelId="{B814DA42-21D9-459B-83F8-7AFF58715F42}" type="presParOf" srcId="{E1103F83-0F93-4289-9939-031B326E9795}" destId="{A174AD67-3080-42CC-92D0-FE9AB37CDB6D}" srcOrd="2" destOrd="0" presId="urn:microsoft.com/office/officeart/2005/8/layout/chevron1"/>
    <dgm:cxn modelId="{A63BC14A-04F2-4E87-B98B-06E14375A5A1}" type="presParOf" srcId="{E1103F83-0F93-4289-9939-031B326E9795}" destId="{85614844-5221-4ED7-9304-5E451D8C7311}" srcOrd="3" destOrd="0" presId="urn:microsoft.com/office/officeart/2005/8/layout/chevron1"/>
    <dgm:cxn modelId="{B0BDCA5A-AD4E-4027-9F1C-6958F61EC5A6}" type="presParOf" srcId="{E1103F83-0F93-4289-9939-031B326E9795}" destId="{58894445-0695-4322-8961-00C0AC8EFDC9}" srcOrd="4" destOrd="0" presId="urn:microsoft.com/office/officeart/2005/8/layout/chevron1"/>
    <dgm:cxn modelId="{4DA4C8B7-DB3B-4A72-BB31-AF94A74829FC}" type="presParOf" srcId="{E1103F83-0F93-4289-9939-031B326E9795}" destId="{C149589C-DFF6-4826-8A39-0523CE4D3C68}" srcOrd="5" destOrd="0" presId="urn:microsoft.com/office/officeart/2005/8/layout/chevron1"/>
    <dgm:cxn modelId="{6E0E26A7-E2A0-436C-AB47-0BB8DDE9B80A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CDB88AA-D3C5-437E-84F9-5D861E88041C}" type="presOf" srcId="{3D94D3A2-0E3C-40DE-91B1-95F3674B0305}" destId="{E1103F83-0F93-4289-9939-031B326E9795}" srcOrd="0" destOrd="0" presId="urn:microsoft.com/office/officeart/2005/8/layout/chevron1"/>
    <dgm:cxn modelId="{4EA5D128-C641-41D0-83E4-CAAA039E7A8E}" type="presOf" srcId="{22DA0647-91E7-49D5-A499-409D49802C52}" destId="{58894445-0695-4322-8961-00C0AC8EFDC9}" srcOrd="0" destOrd="0" presId="urn:microsoft.com/office/officeart/2005/8/layout/chevron1"/>
    <dgm:cxn modelId="{F5FF2504-9949-49A1-8D87-4E42F4C3398A}" type="presOf" srcId="{9398A623-EBB0-45E7-84BD-9C632F804B85}" destId="{51BC74C4-D9E5-420E-A8D4-DA7066FD63B1}" srcOrd="0" destOrd="0" presId="urn:microsoft.com/office/officeart/2005/8/layout/chevron1"/>
    <dgm:cxn modelId="{9E3ED9D8-FC9A-4ED0-BD60-3202627DB825}" type="presOf" srcId="{9369C0FC-7ECB-4349-BDA8-37B7AF391C77}" destId="{D084CCD5-16FF-439F-85E6-E7856513EFAB}" srcOrd="0" destOrd="0" presId="urn:microsoft.com/office/officeart/2005/8/layout/chevron1"/>
    <dgm:cxn modelId="{F4EAB5B4-5CC3-4473-BD50-A763E14DE47E}" type="presOf" srcId="{D330E351-9296-40ED-A146-C652BC5F17AE}" destId="{A174AD67-3080-42CC-92D0-FE9AB37CDB6D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E27806E1-E1F2-4137-BC1A-D24AFFE26FD4}" type="presParOf" srcId="{E1103F83-0F93-4289-9939-031B326E9795}" destId="{D084CCD5-16FF-439F-85E6-E7856513EFAB}" srcOrd="0" destOrd="0" presId="urn:microsoft.com/office/officeart/2005/8/layout/chevron1"/>
    <dgm:cxn modelId="{206D20CE-A443-42F2-8A8A-74E3EDB19490}" type="presParOf" srcId="{E1103F83-0F93-4289-9939-031B326E9795}" destId="{D321F837-976C-4C2C-8068-07237D44B6F9}" srcOrd="1" destOrd="0" presId="urn:microsoft.com/office/officeart/2005/8/layout/chevron1"/>
    <dgm:cxn modelId="{474AAA48-176E-4189-95D9-4163C26ECCCB}" type="presParOf" srcId="{E1103F83-0F93-4289-9939-031B326E9795}" destId="{A174AD67-3080-42CC-92D0-FE9AB37CDB6D}" srcOrd="2" destOrd="0" presId="urn:microsoft.com/office/officeart/2005/8/layout/chevron1"/>
    <dgm:cxn modelId="{DAC8E6F3-7B4F-4FDE-B943-DD586DD77765}" type="presParOf" srcId="{E1103F83-0F93-4289-9939-031B326E9795}" destId="{85614844-5221-4ED7-9304-5E451D8C7311}" srcOrd="3" destOrd="0" presId="urn:microsoft.com/office/officeart/2005/8/layout/chevron1"/>
    <dgm:cxn modelId="{7DCB2C59-E874-402E-B0D0-F67766A1EF54}" type="presParOf" srcId="{E1103F83-0F93-4289-9939-031B326E9795}" destId="{58894445-0695-4322-8961-00C0AC8EFDC9}" srcOrd="4" destOrd="0" presId="urn:microsoft.com/office/officeart/2005/8/layout/chevron1"/>
    <dgm:cxn modelId="{D6226773-0FA7-49E2-934C-B9DA6249A14D}" type="presParOf" srcId="{E1103F83-0F93-4289-9939-031B326E9795}" destId="{C149589C-DFF6-4826-8A39-0523CE4D3C68}" srcOrd="5" destOrd="0" presId="urn:microsoft.com/office/officeart/2005/8/layout/chevron1"/>
    <dgm:cxn modelId="{7CAC00F1-B6EB-4AFB-BEF8-98046B34629E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64D3CBB-DC89-47B7-802D-43852CDAD4A9}" type="presOf" srcId="{22DA0647-91E7-49D5-A499-409D49802C52}" destId="{58894445-0695-4322-8961-00C0AC8EFDC9}" srcOrd="0" destOrd="0" presId="urn:microsoft.com/office/officeart/2005/8/layout/chevron1"/>
    <dgm:cxn modelId="{5F35F658-BA11-4317-BB92-F3A8B2BFC5ED}" type="presOf" srcId="{9398A623-EBB0-45E7-84BD-9C632F804B85}" destId="{51BC74C4-D9E5-420E-A8D4-DA7066FD63B1}" srcOrd="0" destOrd="0" presId="urn:microsoft.com/office/officeart/2005/8/layout/chevron1"/>
    <dgm:cxn modelId="{F320A90F-E337-4D23-BB6E-6AB1D9CD6295}" type="presOf" srcId="{D330E351-9296-40ED-A146-C652BC5F17AE}" destId="{A174AD67-3080-42CC-92D0-FE9AB37CDB6D}" srcOrd="0" destOrd="0" presId="urn:microsoft.com/office/officeart/2005/8/layout/chevron1"/>
    <dgm:cxn modelId="{F7D05CA7-EF3E-4F45-A5F3-BA4F10E28C36}" type="presOf" srcId="{9369C0FC-7ECB-4349-BDA8-37B7AF391C77}" destId="{D084CCD5-16FF-439F-85E6-E7856513EFAB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345E3B32-A707-4EDC-BED3-0060A68C769C}" type="presOf" srcId="{3D94D3A2-0E3C-40DE-91B1-95F3674B0305}" destId="{E1103F83-0F93-4289-9939-031B326E9795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57FDD8C4-77EB-4C14-B77D-88CF95D4F1F6}" type="presParOf" srcId="{E1103F83-0F93-4289-9939-031B326E9795}" destId="{D084CCD5-16FF-439F-85E6-E7856513EFAB}" srcOrd="0" destOrd="0" presId="urn:microsoft.com/office/officeart/2005/8/layout/chevron1"/>
    <dgm:cxn modelId="{1AB696F5-11E5-4735-93B5-9A7494500EBB}" type="presParOf" srcId="{E1103F83-0F93-4289-9939-031B326E9795}" destId="{D321F837-976C-4C2C-8068-07237D44B6F9}" srcOrd="1" destOrd="0" presId="urn:microsoft.com/office/officeart/2005/8/layout/chevron1"/>
    <dgm:cxn modelId="{659EF060-2876-4D09-A61A-CA4ABD2400BC}" type="presParOf" srcId="{E1103F83-0F93-4289-9939-031B326E9795}" destId="{A174AD67-3080-42CC-92D0-FE9AB37CDB6D}" srcOrd="2" destOrd="0" presId="urn:microsoft.com/office/officeart/2005/8/layout/chevron1"/>
    <dgm:cxn modelId="{C81DC875-D1CC-410F-9EB7-F4587114DB34}" type="presParOf" srcId="{E1103F83-0F93-4289-9939-031B326E9795}" destId="{85614844-5221-4ED7-9304-5E451D8C7311}" srcOrd="3" destOrd="0" presId="urn:microsoft.com/office/officeart/2005/8/layout/chevron1"/>
    <dgm:cxn modelId="{24CE6D7C-76BB-419E-AE1A-73CAB7EAC1D3}" type="presParOf" srcId="{E1103F83-0F93-4289-9939-031B326E9795}" destId="{58894445-0695-4322-8961-00C0AC8EFDC9}" srcOrd="4" destOrd="0" presId="urn:microsoft.com/office/officeart/2005/8/layout/chevron1"/>
    <dgm:cxn modelId="{02714DD0-D4B3-49C8-82F2-6CE53882A57B}" type="presParOf" srcId="{E1103F83-0F93-4289-9939-031B326E9795}" destId="{C149589C-DFF6-4826-8A39-0523CE4D3C68}" srcOrd="5" destOrd="0" presId="urn:microsoft.com/office/officeart/2005/8/layout/chevron1"/>
    <dgm:cxn modelId="{8213AB8A-F25A-483E-96FD-73AD9A4A38CE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9F77FFF-E65E-4CF0-9FF6-285A7D8F3161}" type="presOf" srcId="{9398A623-EBB0-45E7-84BD-9C632F804B85}" destId="{51BC74C4-D9E5-420E-A8D4-DA7066FD63B1}" srcOrd="0" destOrd="0" presId="urn:microsoft.com/office/officeart/2005/8/layout/chevron1"/>
    <dgm:cxn modelId="{E1710973-767E-4197-ACDA-DF8D8A40302C}" type="presOf" srcId="{22DA0647-91E7-49D5-A499-409D49802C52}" destId="{58894445-0695-4322-8961-00C0AC8EFDC9}" srcOrd="0" destOrd="0" presId="urn:microsoft.com/office/officeart/2005/8/layout/chevron1"/>
    <dgm:cxn modelId="{B27D71B7-7495-4A55-873E-8D1EEB149CF6}" type="presOf" srcId="{D330E351-9296-40ED-A146-C652BC5F17AE}" destId="{A174AD67-3080-42CC-92D0-FE9AB37CDB6D}" srcOrd="0" destOrd="0" presId="urn:microsoft.com/office/officeart/2005/8/layout/chevron1"/>
    <dgm:cxn modelId="{80761B3D-0825-4CD8-8224-566528A282E9}" type="presOf" srcId="{3D94D3A2-0E3C-40DE-91B1-95F3674B0305}" destId="{E1103F83-0F93-4289-9939-031B326E9795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68AE9-D39C-450F-B7C3-3AB128DEE175}" type="presOf" srcId="{9369C0FC-7ECB-4349-BDA8-37B7AF391C77}" destId="{D084CCD5-16FF-439F-85E6-E7856513EFAB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B6918A38-15BA-41FB-917B-50EB0B27ED71}" type="presParOf" srcId="{E1103F83-0F93-4289-9939-031B326E9795}" destId="{D084CCD5-16FF-439F-85E6-E7856513EFAB}" srcOrd="0" destOrd="0" presId="urn:microsoft.com/office/officeart/2005/8/layout/chevron1"/>
    <dgm:cxn modelId="{FD7EE1AE-F4A9-48CE-8BEE-A09DDABD03C9}" type="presParOf" srcId="{E1103F83-0F93-4289-9939-031B326E9795}" destId="{D321F837-976C-4C2C-8068-07237D44B6F9}" srcOrd="1" destOrd="0" presId="urn:microsoft.com/office/officeart/2005/8/layout/chevron1"/>
    <dgm:cxn modelId="{032D57AE-C819-471D-9972-3CB02FB00525}" type="presParOf" srcId="{E1103F83-0F93-4289-9939-031B326E9795}" destId="{A174AD67-3080-42CC-92D0-FE9AB37CDB6D}" srcOrd="2" destOrd="0" presId="urn:microsoft.com/office/officeart/2005/8/layout/chevron1"/>
    <dgm:cxn modelId="{FD1D2E18-2463-463A-B5DD-691C881FEC37}" type="presParOf" srcId="{E1103F83-0F93-4289-9939-031B326E9795}" destId="{85614844-5221-4ED7-9304-5E451D8C7311}" srcOrd="3" destOrd="0" presId="urn:microsoft.com/office/officeart/2005/8/layout/chevron1"/>
    <dgm:cxn modelId="{DF547668-A292-4687-8E55-56A40202F749}" type="presParOf" srcId="{E1103F83-0F93-4289-9939-031B326E9795}" destId="{58894445-0695-4322-8961-00C0AC8EFDC9}" srcOrd="4" destOrd="0" presId="urn:microsoft.com/office/officeart/2005/8/layout/chevron1"/>
    <dgm:cxn modelId="{8F6E2CB3-3365-42B5-B028-B66B6F18F9B3}" type="presParOf" srcId="{E1103F83-0F93-4289-9939-031B326E9795}" destId="{C149589C-DFF6-4826-8A39-0523CE4D3C68}" srcOrd="5" destOrd="0" presId="urn:microsoft.com/office/officeart/2005/8/layout/chevron1"/>
    <dgm:cxn modelId="{069FA65B-3A03-4568-9E52-EDA9B864FEFD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18F754E-63A7-42CF-98D6-F5E683EA1156}" type="presOf" srcId="{9369C0FC-7ECB-4349-BDA8-37B7AF391C77}" destId="{D084CCD5-16FF-439F-85E6-E7856513EFAB}" srcOrd="0" destOrd="0" presId="urn:microsoft.com/office/officeart/2005/8/layout/chevron1"/>
    <dgm:cxn modelId="{41449997-A9F4-4FF9-9AD8-94A67A0406B0}" type="presOf" srcId="{9398A623-EBB0-45E7-84BD-9C632F804B85}" destId="{51BC74C4-D9E5-420E-A8D4-DA7066FD63B1}" srcOrd="0" destOrd="0" presId="urn:microsoft.com/office/officeart/2005/8/layout/chevron1"/>
    <dgm:cxn modelId="{749195D5-B989-4133-8192-267C3897318A}" type="presOf" srcId="{22DA0647-91E7-49D5-A499-409D49802C52}" destId="{58894445-0695-4322-8961-00C0AC8EFDC9}" srcOrd="0" destOrd="0" presId="urn:microsoft.com/office/officeart/2005/8/layout/chevron1"/>
    <dgm:cxn modelId="{45D26113-52D4-4D84-923D-65AF5730D82D}" type="presOf" srcId="{3D94D3A2-0E3C-40DE-91B1-95F3674B0305}" destId="{E1103F83-0F93-4289-9939-031B326E9795}" srcOrd="0" destOrd="0" presId="urn:microsoft.com/office/officeart/2005/8/layout/chevron1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92BB745F-00EE-42A3-AB12-6DCA8DAA3E42}" type="presOf" srcId="{D330E351-9296-40ED-A146-C652BC5F17AE}" destId="{A174AD67-3080-42CC-92D0-FE9AB37CDB6D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5DC27959-5E05-4400-9B6C-AD100822F047}" type="presParOf" srcId="{E1103F83-0F93-4289-9939-031B326E9795}" destId="{D084CCD5-16FF-439F-85E6-E7856513EFAB}" srcOrd="0" destOrd="0" presId="urn:microsoft.com/office/officeart/2005/8/layout/chevron1"/>
    <dgm:cxn modelId="{4381E3C2-6046-4AED-A5C9-9279068168E4}" type="presParOf" srcId="{E1103F83-0F93-4289-9939-031B326E9795}" destId="{D321F837-976C-4C2C-8068-07237D44B6F9}" srcOrd="1" destOrd="0" presId="urn:microsoft.com/office/officeart/2005/8/layout/chevron1"/>
    <dgm:cxn modelId="{43B95037-296E-4DF6-84A1-8226AC6A6CE0}" type="presParOf" srcId="{E1103F83-0F93-4289-9939-031B326E9795}" destId="{A174AD67-3080-42CC-92D0-FE9AB37CDB6D}" srcOrd="2" destOrd="0" presId="urn:microsoft.com/office/officeart/2005/8/layout/chevron1"/>
    <dgm:cxn modelId="{321D7BC6-0C6A-4D73-AB60-F124D5169128}" type="presParOf" srcId="{E1103F83-0F93-4289-9939-031B326E9795}" destId="{85614844-5221-4ED7-9304-5E451D8C7311}" srcOrd="3" destOrd="0" presId="urn:microsoft.com/office/officeart/2005/8/layout/chevron1"/>
    <dgm:cxn modelId="{ACAE6FB5-E983-4646-A94B-F7074FCBA6B5}" type="presParOf" srcId="{E1103F83-0F93-4289-9939-031B326E9795}" destId="{58894445-0695-4322-8961-00C0AC8EFDC9}" srcOrd="4" destOrd="0" presId="urn:microsoft.com/office/officeart/2005/8/layout/chevron1"/>
    <dgm:cxn modelId="{C6E56205-6DE6-4ED5-941D-B6E2E8F0991D}" type="presParOf" srcId="{E1103F83-0F93-4289-9939-031B326E9795}" destId="{C149589C-DFF6-4826-8A39-0523CE4D3C68}" srcOrd="5" destOrd="0" presId="urn:microsoft.com/office/officeart/2005/8/layout/chevron1"/>
    <dgm:cxn modelId="{06BC3F59-D32B-4927-A2A8-C53D8397DF2D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9720E54-D651-403D-A687-F6B05C68EFDA}" type="presOf" srcId="{D330E351-9296-40ED-A146-C652BC5F17AE}" destId="{A174AD67-3080-42CC-92D0-FE9AB37CDB6D}" srcOrd="0" destOrd="0" presId="urn:microsoft.com/office/officeart/2005/8/layout/chevron1"/>
    <dgm:cxn modelId="{C73AB78F-8281-4A4B-BAEF-20D96EF4A746}" type="presOf" srcId="{3D94D3A2-0E3C-40DE-91B1-95F3674B0305}" destId="{E1103F83-0F93-4289-9939-031B326E9795}" srcOrd="0" destOrd="0" presId="urn:microsoft.com/office/officeart/2005/8/layout/chevron1"/>
    <dgm:cxn modelId="{9B5D9991-1516-4439-8CF0-83E91AF3E547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71D0D686-3455-4C70-AD42-3FAA57BD4420}" type="presOf" srcId="{22DA0647-91E7-49D5-A499-409D49802C52}" destId="{58894445-0695-4322-8961-00C0AC8EFDC9}" srcOrd="0" destOrd="0" presId="urn:microsoft.com/office/officeart/2005/8/layout/chevron1"/>
    <dgm:cxn modelId="{899B3D95-D028-4565-AD9B-0277BA56963D}" type="presOf" srcId="{9369C0FC-7ECB-4349-BDA8-37B7AF391C77}" destId="{D084CCD5-16FF-439F-85E6-E7856513EFAB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7F8C1A3C-2A99-498F-809C-4D5C47630483}" type="presParOf" srcId="{E1103F83-0F93-4289-9939-031B326E9795}" destId="{D084CCD5-16FF-439F-85E6-E7856513EFAB}" srcOrd="0" destOrd="0" presId="urn:microsoft.com/office/officeart/2005/8/layout/chevron1"/>
    <dgm:cxn modelId="{9E0B1403-F564-4D1C-8E54-B0053B6C000F}" type="presParOf" srcId="{E1103F83-0F93-4289-9939-031B326E9795}" destId="{D321F837-976C-4C2C-8068-07237D44B6F9}" srcOrd="1" destOrd="0" presId="urn:microsoft.com/office/officeart/2005/8/layout/chevron1"/>
    <dgm:cxn modelId="{70D0A48B-BD9B-43A9-8C98-3980C86F1377}" type="presParOf" srcId="{E1103F83-0F93-4289-9939-031B326E9795}" destId="{A174AD67-3080-42CC-92D0-FE9AB37CDB6D}" srcOrd="2" destOrd="0" presId="urn:microsoft.com/office/officeart/2005/8/layout/chevron1"/>
    <dgm:cxn modelId="{F3DC95B6-1C19-4E5E-A10E-8F405869DAF8}" type="presParOf" srcId="{E1103F83-0F93-4289-9939-031B326E9795}" destId="{85614844-5221-4ED7-9304-5E451D8C7311}" srcOrd="3" destOrd="0" presId="urn:microsoft.com/office/officeart/2005/8/layout/chevron1"/>
    <dgm:cxn modelId="{6EAA39D6-0757-4C7A-9C52-31D1C088AD5E}" type="presParOf" srcId="{E1103F83-0F93-4289-9939-031B326E9795}" destId="{58894445-0695-4322-8961-00C0AC8EFDC9}" srcOrd="4" destOrd="0" presId="urn:microsoft.com/office/officeart/2005/8/layout/chevron1"/>
    <dgm:cxn modelId="{5EEF4532-E445-43EA-83BE-800B89D21292}" type="presParOf" srcId="{E1103F83-0F93-4289-9939-031B326E9795}" destId="{C149589C-DFF6-4826-8A39-0523CE4D3C68}" srcOrd="5" destOrd="0" presId="urn:microsoft.com/office/officeart/2005/8/layout/chevron1"/>
    <dgm:cxn modelId="{16872F7B-BB1A-4AFA-9E3D-88E86CD1D710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3BC49C8-9D4A-45FB-B8FF-8BCAC13FC6AC}" type="presOf" srcId="{3D94D3A2-0E3C-40DE-91B1-95F3674B0305}" destId="{E1103F83-0F93-4289-9939-031B326E9795}" srcOrd="0" destOrd="0" presId="urn:microsoft.com/office/officeart/2005/8/layout/chevron1"/>
    <dgm:cxn modelId="{43F032BB-3C66-4DC8-899A-132C383A555C}" type="presOf" srcId="{9369C0FC-7ECB-4349-BDA8-37B7AF391C77}" destId="{D084CCD5-16FF-439F-85E6-E7856513EFAB}" srcOrd="0" destOrd="0" presId="urn:microsoft.com/office/officeart/2005/8/layout/chevron1"/>
    <dgm:cxn modelId="{0ED771E6-19FF-47C9-9981-3B9DE9D059E6}" type="presOf" srcId="{D330E351-9296-40ED-A146-C652BC5F17AE}" destId="{A174AD67-3080-42CC-92D0-FE9AB37CDB6D}" srcOrd="0" destOrd="0" presId="urn:microsoft.com/office/officeart/2005/8/layout/chevron1"/>
    <dgm:cxn modelId="{CBE1143A-7299-43D6-8DD1-17478DD4D742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CC7A9CEC-8D72-440E-9B3D-A3CA406C1463}" type="presOf" srcId="{9398A623-EBB0-45E7-84BD-9C632F804B85}" destId="{51BC74C4-D9E5-420E-A8D4-DA7066FD63B1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1AC05DBA-31B4-4F52-9B00-81E915DD4B87}" type="presParOf" srcId="{E1103F83-0F93-4289-9939-031B326E9795}" destId="{D084CCD5-16FF-439F-85E6-E7856513EFAB}" srcOrd="0" destOrd="0" presId="urn:microsoft.com/office/officeart/2005/8/layout/chevron1"/>
    <dgm:cxn modelId="{AA9426C1-4652-4102-93DC-5D82520FE998}" type="presParOf" srcId="{E1103F83-0F93-4289-9939-031B326E9795}" destId="{D321F837-976C-4C2C-8068-07237D44B6F9}" srcOrd="1" destOrd="0" presId="urn:microsoft.com/office/officeart/2005/8/layout/chevron1"/>
    <dgm:cxn modelId="{33BA8BAF-0795-4054-A3D4-9CF33B3825F6}" type="presParOf" srcId="{E1103F83-0F93-4289-9939-031B326E9795}" destId="{A174AD67-3080-42CC-92D0-FE9AB37CDB6D}" srcOrd="2" destOrd="0" presId="urn:microsoft.com/office/officeart/2005/8/layout/chevron1"/>
    <dgm:cxn modelId="{A0BE5344-457C-4D4B-9137-CB1FC58BF7C0}" type="presParOf" srcId="{E1103F83-0F93-4289-9939-031B326E9795}" destId="{85614844-5221-4ED7-9304-5E451D8C7311}" srcOrd="3" destOrd="0" presId="urn:microsoft.com/office/officeart/2005/8/layout/chevron1"/>
    <dgm:cxn modelId="{AF3317F5-3923-4909-A634-9721D133A2AD}" type="presParOf" srcId="{E1103F83-0F93-4289-9939-031B326E9795}" destId="{58894445-0695-4322-8961-00C0AC8EFDC9}" srcOrd="4" destOrd="0" presId="urn:microsoft.com/office/officeart/2005/8/layout/chevron1"/>
    <dgm:cxn modelId="{DA26C674-A444-4242-90A9-35D6104168B5}" type="presParOf" srcId="{E1103F83-0F93-4289-9939-031B326E9795}" destId="{C149589C-DFF6-4826-8A39-0523CE4D3C68}" srcOrd="5" destOrd="0" presId="urn:microsoft.com/office/officeart/2005/8/layout/chevron1"/>
    <dgm:cxn modelId="{1E48F8C2-FCED-43CE-9C5E-C8194960F062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55B15EA-D485-4BBC-97CC-17C2C2884619}" type="presOf" srcId="{D330E351-9296-40ED-A146-C652BC5F17AE}" destId="{A174AD67-3080-42CC-92D0-FE9AB37CDB6D}" srcOrd="0" destOrd="0" presId="urn:microsoft.com/office/officeart/2005/8/layout/chevron1"/>
    <dgm:cxn modelId="{9830F996-6D03-4FCB-AE57-F7EBE9C41238}" type="presOf" srcId="{22DA0647-91E7-49D5-A499-409D49802C52}" destId="{58894445-0695-4322-8961-00C0AC8EFDC9}" srcOrd="0" destOrd="0" presId="urn:microsoft.com/office/officeart/2005/8/layout/chevron1"/>
    <dgm:cxn modelId="{6442A4AF-3181-4C87-8AD7-91BC96245AAD}" type="presOf" srcId="{9398A623-EBB0-45E7-84BD-9C632F804B85}" destId="{51BC74C4-D9E5-420E-A8D4-DA7066FD63B1}" srcOrd="0" destOrd="0" presId="urn:microsoft.com/office/officeart/2005/8/layout/chevron1"/>
    <dgm:cxn modelId="{9A5C4370-8125-4D36-9BDD-8601DAF38457}" type="presOf" srcId="{3D94D3A2-0E3C-40DE-91B1-95F3674B0305}" destId="{E1103F83-0F93-4289-9939-031B326E9795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FEC77EF1-33EA-4543-8273-5893A9413678}" type="presOf" srcId="{9369C0FC-7ECB-4349-BDA8-37B7AF391C77}" destId="{D084CCD5-16FF-439F-85E6-E7856513EFAB}" srcOrd="0" destOrd="0" presId="urn:microsoft.com/office/officeart/2005/8/layout/chevron1"/>
    <dgm:cxn modelId="{43C74A7B-EC46-4B80-9238-A47354930CC3}" type="presParOf" srcId="{E1103F83-0F93-4289-9939-031B326E9795}" destId="{D084CCD5-16FF-439F-85E6-E7856513EFAB}" srcOrd="0" destOrd="0" presId="urn:microsoft.com/office/officeart/2005/8/layout/chevron1"/>
    <dgm:cxn modelId="{6372DAA4-46B7-4EA9-801D-AE72C4AA8C9C}" type="presParOf" srcId="{E1103F83-0F93-4289-9939-031B326E9795}" destId="{D321F837-976C-4C2C-8068-07237D44B6F9}" srcOrd="1" destOrd="0" presId="urn:microsoft.com/office/officeart/2005/8/layout/chevron1"/>
    <dgm:cxn modelId="{33708E05-AACF-4630-AC39-AECE33CBA80E}" type="presParOf" srcId="{E1103F83-0F93-4289-9939-031B326E9795}" destId="{A174AD67-3080-42CC-92D0-FE9AB37CDB6D}" srcOrd="2" destOrd="0" presId="urn:microsoft.com/office/officeart/2005/8/layout/chevron1"/>
    <dgm:cxn modelId="{4B88DF12-B241-40BE-BFDF-5F06A863E7CB}" type="presParOf" srcId="{E1103F83-0F93-4289-9939-031B326E9795}" destId="{85614844-5221-4ED7-9304-5E451D8C7311}" srcOrd="3" destOrd="0" presId="urn:microsoft.com/office/officeart/2005/8/layout/chevron1"/>
    <dgm:cxn modelId="{3986613D-7348-4BDE-9735-94D8384D66F5}" type="presParOf" srcId="{E1103F83-0F93-4289-9939-031B326E9795}" destId="{58894445-0695-4322-8961-00C0AC8EFDC9}" srcOrd="4" destOrd="0" presId="urn:microsoft.com/office/officeart/2005/8/layout/chevron1"/>
    <dgm:cxn modelId="{BA92976F-93CA-460C-84D1-29EDE1059E1B}" type="presParOf" srcId="{E1103F83-0F93-4289-9939-031B326E9795}" destId="{C149589C-DFF6-4826-8A39-0523CE4D3C68}" srcOrd="5" destOrd="0" presId="urn:microsoft.com/office/officeart/2005/8/layout/chevron1"/>
    <dgm:cxn modelId="{39D798DF-FED8-4DD9-8AAE-AAEFD81BB67D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44E65D2-F525-4026-A96F-E7C31F795628}" type="presOf" srcId="{22DA0647-91E7-49D5-A499-409D49802C52}" destId="{58894445-0695-4322-8961-00C0AC8EFDC9}" srcOrd="0" destOrd="0" presId="urn:microsoft.com/office/officeart/2005/8/layout/chevron1"/>
    <dgm:cxn modelId="{F230C962-E937-4A73-A818-475181859A10}" type="presOf" srcId="{3D94D3A2-0E3C-40DE-91B1-95F3674B0305}" destId="{E1103F83-0F93-4289-9939-031B326E9795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706AD03C-9600-4D58-AADE-92F05DCD5CBE}" type="presOf" srcId="{9398A623-EBB0-45E7-84BD-9C632F804B85}" destId="{51BC74C4-D9E5-420E-A8D4-DA7066FD63B1}" srcOrd="0" destOrd="0" presId="urn:microsoft.com/office/officeart/2005/8/layout/chevron1"/>
    <dgm:cxn modelId="{BD9769FF-E6E7-43AF-9A73-51F8FED3CFFD}" type="presOf" srcId="{9369C0FC-7ECB-4349-BDA8-37B7AF391C77}" destId="{D084CCD5-16FF-439F-85E6-E7856513EFAB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774720A8-6B83-402D-93CC-2168761EADB4}" type="presOf" srcId="{D330E351-9296-40ED-A146-C652BC5F17AE}" destId="{A174AD67-3080-42CC-92D0-FE9AB37CDB6D}" srcOrd="0" destOrd="0" presId="urn:microsoft.com/office/officeart/2005/8/layout/chevron1"/>
    <dgm:cxn modelId="{C1CBDF3C-FFF1-4EB0-9EC5-97B662D37A8D}" type="presParOf" srcId="{E1103F83-0F93-4289-9939-031B326E9795}" destId="{D084CCD5-16FF-439F-85E6-E7856513EFAB}" srcOrd="0" destOrd="0" presId="urn:microsoft.com/office/officeart/2005/8/layout/chevron1"/>
    <dgm:cxn modelId="{C824C141-308B-4A5B-9C17-F186302D406A}" type="presParOf" srcId="{E1103F83-0F93-4289-9939-031B326E9795}" destId="{D321F837-976C-4C2C-8068-07237D44B6F9}" srcOrd="1" destOrd="0" presId="urn:microsoft.com/office/officeart/2005/8/layout/chevron1"/>
    <dgm:cxn modelId="{D872D66A-678D-4EE5-86EE-73AFAE1C6740}" type="presParOf" srcId="{E1103F83-0F93-4289-9939-031B326E9795}" destId="{A174AD67-3080-42CC-92D0-FE9AB37CDB6D}" srcOrd="2" destOrd="0" presId="urn:microsoft.com/office/officeart/2005/8/layout/chevron1"/>
    <dgm:cxn modelId="{015FB1D2-A9A5-4CAA-AD61-2F272443AF0D}" type="presParOf" srcId="{E1103F83-0F93-4289-9939-031B326E9795}" destId="{85614844-5221-4ED7-9304-5E451D8C7311}" srcOrd="3" destOrd="0" presId="urn:microsoft.com/office/officeart/2005/8/layout/chevron1"/>
    <dgm:cxn modelId="{44D91D57-635F-461D-A94E-A952B91081D0}" type="presParOf" srcId="{E1103F83-0F93-4289-9939-031B326E9795}" destId="{58894445-0695-4322-8961-00C0AC8EFDC9}" srcOrd="4" destOrd="0" presId="urn:microsoft.com/office/officeart/2005/8/layout/chevron1"/>
    <dgm:cxn modelId="{990260CC-5974-410B-83E2-A6015A07A749}" type="presParOf" srcId="{E1103F83-0F93-4289-9939-031B326E9795}" destId="{C149589C-DFF6-4826-8A39-0523CE4D3C68}" srcOrd="5" destOrd="0" presId="urn:microsoft.com/office/officeart/2005/8/layout/chevron1"/>
    <dgm:cxn modelId="{24A214B0-F286-4285-A445-71E1AB6CC6D2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安全食物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1D6F8DB-5326-4B11-9CA5-9691C3A2E90F}" type="presOf" srcId="{9369C0FC-7ECB-4349-BDA8-37B7AF391C77}" destId="{D084CCD5-16FF-439F-85E6-E7856513EFAB}" srcOrd="0" destOrd="0" presId="urn:microsoft.com/office/officeart/2005/8/layout/chevron1"/>
    <dgm:cxn modelId="{211F39EB-1E21-4BFF-BCDF-E2AC5EF3A581}" type="presOf" srcId="{3D94D3A2-0E3C-40DE-91B1-95F3674B0305}" destId="{E1103F83-0F93-4289-9939-031B326E9795}" srcOrd="0" destOrd="0" presId="urn:microsoft.com/office/officeart/2005/8/layout/chevron1"/>
    <dgm:cxn modelId="{08525F28-AC26-449F-B247-CC7DBD6C366F}" type="presOf" srcId="{9398A623-EBB0-45E7-84BD-9C632F804B85}" destId="{51BC74C4-D9E5-420E-A8D4-DA7066FD63B1}" srcOrd="0" destOrd="0" presId="urn:microsoft.com/office/officeart/2005/8/layout/chevron1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4D1BB7CE-D5C5-4CF5-8746-BBE79D57CA77}" type="presOf" srcId="{D330E351-9296-40ED-A146-C652BC5F17AE}" destId="{A174AD67-3080-42CC-92D0-FE9AB37CDB6D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EBEB5E70-6959-4162-AAC1-135CE7135152}" type="presOf" srcId="{22DA0647-91E7-49D5-A499-409D49802C52}" destId="{58894445-0695-4322-8961-00C0AC8EFDC9}" srcOrd="0" destOrd="0" presId="urn:microsoft.com/office/officeart/2005/8/layout/chevron1"/>
    <dgm:cxn modelId="{D629F17A-34B3-4D8F-9358-FE317260EE7C}" type="presParOf" srcId="{E1103F83-0F93-4289-9939-031B326E9795}" destId="{D084CCD5-16FF-439F-85E6-E7856513EFAB}" srcOrd="0" destOrd="0" presId="urn:microsoft.com/office/officeart/2005/8/layout/chevron1"/>
    <dgm:cxn modelId="{C06DBF04-269A-433C-B5F1-F9600C26D22A}" type="presParOf" srcId="{E1103F83-0F93-4289-9939-031B326E9795}" destId="{D321F837-976C-4C2C-8068-07237D44B6F9}" srcOrd="1" destOrd="0" presId="urn:microsoft.com/office/officeart/2005/8/layout/chevron1"/>
    <dgm:cxn modelId="{31996C60-E6AB-4357-A1F5-AFA2C75F5CE6}" type="presParOf" srcId="{E1103F83-0F93-4289-9939-031B326E9795}" destId="{A174AD67-3080-42CC-92D0-FE9AB37CDB6D}" srcOrd="2" destOrd="0" presId="urn:microsoft.com/office/officeart/2005/8/layout/chevron1"/>
    <dgm:cxn modelId="{92FABE88-F38E-4B15-9215-3BA08F663B50}" type="presParOf" srcId="{E1103F83-0F93-4289-9939-031B326E9795}" destId="{85614844-5221-4ED7-9304-5E451D8C7311}" srcOrd="3" destOrd="0" presId="urn:microsoft.com/office/officeart/2005/8/layout/chevron1"/>
    <dgm:cxn modelId="{B8E8BAF1-6517-4A4D-B9B0-96CE2AF70537}" type="presParOf" srcId="{E1103F83-0F93-4289-9939-031B326E9795}" destId="{58894445-0695-4322-8961-00C0AC8EFDC9}" srcOrd="4" destOrd="0" presId="urn:microsoft.com/office/officeart/2005/8/layout/chevron1"/>
    <dgm:cxn modelId="{176461BF-ABA0-4B52-9705-C1EA44562405}" type="presParOf" srcId="{E1103F83-0F93-4289-9939-031B326E9795}" destId="{C149589C-DFF6-4826-8A39-0523CE4D3C68}" srcOrd="5" destOrd="0" presId="urn:microsoft.com/office/officeart/2005/8/layout/chevron1"/>
    <dgm:cxn modelId="{68020F30-33B8-461C-8703-F58C35CCD3A5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54C25A9-7D72-4F1E-97E8-4A106FF89DD9}" type="presOf" srcId="{22DA0647-91E7-49D5-A499-409D49802C52}" destId="{58894445-0695-4322-8961-00C0AC8EFDC9}" srcOrd="0" destOrd="0" presId="urn:microsoft.com/office/officeart/2005/8/layout/chevron1"/>
    <dgm:cxn modelId="{20CF36B2-7B83-4A0E-82E1-27F24511A3FE}" type="presOf" srcId="{3D94D3A2-0E3C-40DE-91B1-95F3674B0305}" destId="{E1103F83-0F93-4289-9939-031B326E9795}" srcOrd="0" destOrd="0" presId="urn:microsoft.com/office/officeart/2005/8/layout/chevron1"/>
    <dgm:cxn modelId="{8434F2DC-9969-45F9-87C7-85E9BFE37A5C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28FD9F46-7446-4BD4-9785-AD208F044001}" type="presOf" srcId="{D330E351-9296-40ED-A146-C652BC5F17AE}" destId="{A174AD67-3080-42CC-92D0-FE9AB37CDB6D}" srcOrd="0" destOrd="0" presId="urn:microsoft.com/office/officeart/2005/8/layout/chevron1"/>
    <dgm:cxn modelId="{1638700C-C165-409D-8AB2-BDE86CBF6B53}" type="presOf" srcId="{9369C0FC-7ECB-4349-BDA8-37B7AF391C77}" destId="{D084CCD5-16FF-439F-85E6-E7856513EFAB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5B36F0B6-0020-4AFA-A305-E5BD23EDD1E9}" type="presParOf" srcId="{E1103F83-0F93-4289-9939-031B326E9795}" destId="{D084CCD5-16FF-439F-85E6-E7856513EFAB}" srcOrd="0" destOrd="0" presId="urn:microsoft.com/office/officeart/2005/8/layout/chevron1"/>
    <dgm:cxn modelId="{0D363158-A1CC-482B-A24F-6733BC412BF1}" type="presParOf" srcId="{E1103F83-0F93-4289-9939-031B326E9795}" destId="{D321F837-976C-4C2C-8068-07237D44B6F9}" srcOrd="1" destOrd="0" presId="urn:microsoft.com/office/officeart/2005/8/layout/chevron1"/>
    <dgm:cxn modelId="{2DF042F0-43B5-4ACE-865C-2D5F863AC3FD}" type="presParOf" srcId="{E1103F83-0F93-4289-9939-031B326E9795}" destId="{A174AD67-3080-42CC-92D0-FE9AB37CDB6D}" srcOrd="2" destOrd="0" presId="urn:microsoft.com/office/officeart/2005/8/layout/chevron1"/>
    <dgm:cxn modelId="{2FD1064C-B9EC-4FB3-9092-6FD0B899B65F}" type="presParOf" srcId="{E1103F83-0F93-4289-9939-031B326E9795}" destId="{85614844-5221-4ED7-9304-5E451D8C7311}" srcOrd="3" destOrd="0" presId="urn:microsoft.com/office/officeart/2005/8/layout/chevron1"/>
    <dgm:cxn modelId="{F9FE3A09-0851-4DB7-8931-82C1A356C30B}" type="presParOf" srcId="{E1103F83-0F93-4289-9939-031B326E9795}" destId="{58894445-0695-4322-8961-00C0AC8EFDC9}" srcOrd="4" destOrd="0" presId="urn:microsoft.com/office/officeart/2005/8/layout/chevron1"/>
    <dgm:cxn modelId="{D0C895E6-9208-4B4D-9A18-DE0E6A33966C}" type="presParOf" srcId="{E1103F83-0F93-4289-9939-031B326E9795}" destId="{C149589C-DFF6-4826-8A39-0523CE4D3C68}" srcOrd="5" destOrd="0" presId="urn:microsoft.com/office/officeart/2005/8/layout/chevron1"/>
    <dgm:cxn modelId="{F06140F8-4472-437A-BD6A-E8F83BF00425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FCC02ED-0116-4704-9960-08CA78DBA16E}" type="presOf" srcId="{22DA0647-91E7-49D5-A499-409D49802C52}" destId="{58894445-0695-4322-8961-00C0AC8EFDC9}" srcOrd="0" destOrd="0" presId="urn:microsoft.com/office/officeart/2005/8/layout/chevron1"/>
    <dgm:cxn modelId="{3E206AC2-80C8-41DF-A856-DEAB40146FB7}" type="presOf" srcId="{9369C0FC-7ECB-4349-BDA8-37B7AF391C77}" destId="{D084CCD5-16FF-439F-85E6-E7856513EFAB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1D86E536-8BA3-41DE-A3E6-D1BC7579627F}" type="presOf" srcId="{3D94D3A2-0E3C-40DE-91B1-95F3674B0305}" destId="{E1103F83-0F93-4289-9939-031B326E9795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5A4CCC9F-B201-4B55-8471-3BFF5C1DF56A}" type="presOf" srcId="{D330E351-9296-40ED-A146-C652BC5F17AE}" destId="{A174AD67-3080-42CC-92D0-FE9AB37CDB6D}" srcOrd="0" destOrd="0" presId="urn:microsoft.com/office/officeart/2005/8/layout/chevron1"/>
    <dgm:cxn modelId="{7409D26F-2AC9-455D-8944-E4735C1526E0}" type="presOf" srcId="{9398A623-EBB0-45E7-84BD-9C632F804B85}" destId="{51BC74C4-D9E5-420E-A8D4-DA7066FD63B1}" srcOrd="0" destOrd="0" presId="urn:microsoft.com/office/officeart/2005/8/layout/chevron1"/>
    <dgm:cxn modelId="{16A6BFD4-5738-4A93-B8D5-A09D3A6C6CF0}" type="presParOf" srcId="{E1103F83-0F93-4289-9939-031B326E9795}" destId="{D084CCD5-16FF-439F-85E6-E7856513EFAB}" srcOrd="0" destOrd="0" presId="urn:microsoft.com/office/officeart/2005/8/layout/chevron1"/>
    <dgm:cxn modelId="{C536CAC3-3BBA-4FBD-A743-D97BB6A8B256}" type="presParOf" srcId="{E1103F83-0F93-4289-9939-031B326E9795}" destId="{D321F837-976C-4C2C-8068-07237D44B6F9}" srcOrd="1" destOrd="0" presId="urn:microsoft.com/office/officeart/2005/8/layout/chevron1"/>
    <dgm:cxn modelId="{8C02A81F-3415-4ECC-A0D9-181C7713EBA0}" type="presParOf" srcId="{E1103F83-0F93-4289-9939-031B326E9795}" destId="{A174AD67-3080-42CC-92D0-FE9AB37CDB6D}" srcOrd="2" destOrd="0" presId="urn:microsoft.com/office/officeart/2005/8/layout/chevron1"/>
    <dgm:cxn modelId="{F975CB54-64F7-45B3-8194-E88D2A2C6295}" type="presParOf" srcId="{E1103F83-0F93-4289-9939-031B326E9795}" destId="{85614844-5221-4ED7-9304-5E451D8C7311}" srcOrd="3" destOrd="0" presId="urn:microsoft.com/office/officeart/2005/8/layout/chevron1"/>
    <dgm:cxn modelId="{6663990D-D19D-48C1-8E20-D42BFA4240D9}" type="presParOf" srcId="{E1103F83-0F93-4289-9939-031B326E9795}" destId="{58894445-0695-4322-8961-00C0AC8EFDC9}" srcOrd="4" destOrd="0" presId="urn:microsoft.com/office/officeart/2005/8/layout/chevron1"/>
    <dgm:cxn modelId="{993B3867-9A69-454E-A0E1-55CDEEFE9C7D}" type="presParOf" srcId="{E1103F83-0F93-4289-9939-031B326E9795}" destId="{C149589C-DFF6-4826-8A39-0523CE4D3C68}" srcOrd="5" destOrd="0" presId="urn:microsoft.com/office/officeart/2005/8/layout/chevron1"/>
    <dgm:cxn modelId="{C98138B2-3F64-4DBC-9471-CF255E7014DD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DB01F5B-E974-41D2-AF9B-D5BE412189C6}" type="presOf" srcId="{22DA0647-91E7-49D5-A499-409D49802C52}" destId="{58894445-0695-4322-8961-00C0AC8EFDC9}" srcOrd="0" destOrd="0" presId="urn:microsoft.com/office/officeart/2005/8/layout/chevron1"/>
    <dgm:cxn modelId="{B31F4B60-550C-4DEB-A682-505D59CED3A3}" type="presOf" srcId="{9398A623-EBB0-45E7-84BD-9C632F804B85}" destId="{51BC74C4-D9E5-420E-A8D4-DA7066FD63B1}" srcOrd="0" destOrd="0" presId="urn:microsoft.com/office/officeart/2005/8/layout/chevron1"/>
    <dgm:cxn modelId="{77CEE5BA-6A93-411F-957A-CF616503E2D9}" type="presOf" srcId="{D330E351-9296-40ED-A146-C652BC5F17AE}" destId="{A174AD67-3080-42CC-92D0-FE9AB37CDB6D}" srcOrd="0" destOrd="0" presId="urn:microsoft.com/office/officeart/2005/8/layout/chevron1"/>
    <dgm:cxn modelId="{1D796CCF-AE85-46AD-9EA3-E07C34273885}" type="presOf" srcId="{9369C0FC-7ECB-4349-BDA8-37B7AF391C77}" destId="{D084CCD5-16FF-439F-85E6-E7856513EFAB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E8D23F32-2648-4AF1-9BF4-D85235EDE1E0}" type="presOf" srcId="{3D94D3A2-0E3C-40DE-91B1-95F3674B0305}" destId="{E1103F83-0F93-4289-9939-031B326E9795}" srcOrd="0" destOrd="0" presId="urn:microsoft.com/office/officeart/2005/8/layout/chevron1"/>
    <dgm:cxn modelId="{A70B4B3E-C044-48A1-A98B-4D046D3592AE}" type="presParOf" srcId="{E1103F83-0F93-4289-9939-031B326E9795}" destId="{D084CCD5-16FF-439F-85E6-E7856513EFAB}" srcOrd="0" destOrd="0" presId="urn:microsoft.com/office/officeart/2005/8/layout/chevron1"/>
    <dgm:cxn modelId="{696E804C-084C-4CCD-9763-0FC2D494A877}" type="presParOf" srcId="{E1103F83-0F93-4289-9939-031B326E9795}" destId="{D321F837-976C-4C2C-8068-07237D44B6F9}" srcOrd="1" destOrd="0" presId="urn:microsoft.com/office/officeart/2005/8/layout/chevron1"/>
    <dgm:cxn modelId="{3630D53D-1D5F-409F-8478-807172E4248C}" type="presParOf" srcId="{E1103F83-0F93-4289-9939-031B326E9795}" destId="{A174AD67-3080-42CC-92D0-FE9AB37CDB6D}" srcOrd="2" destOrd="0" presId="urn:microsoft.com/office/officeart/2005/8/layout/chevron1"/>
    <dgm:cxn modelId="{B928024B-2FFF-4D8B-9E28-0561D8B821B2}" type="presParOf" srcId="{E1103F83-0F93-4289-9939-031B326E9795}" destId="{85614844-5221-4ED7-9304-5E451D8C7311}" srcOrd="3" destOrd="0" presId="urn:microsoft.com/office/officeart/2005/8/layout/chevron1"/>
    <dgm:cxn modelId="{CFD74EA4-6454-49A2-8DBA-D70EBE135DFD}" type="presParOf" srcId="{E1103F83-0F93-4289-9939-031B326E9795}" destId="{58894445-0695-4322-8961-00C0AC8EFDC9}" srcOrd="4" destOrd="0" presId="urn:microsoft.com/office/officeart/2005/8/layout/chevron1"/>
    <dgm:cxn modelId="{55FE5B3F-9A76-4972-A388-ABB73E4844D1}" type="presParOf" srcId="{E1103F83-0F93-4289-9939-031B326E9795}" destId="{C149589C-DFF6-4826-8A39-0523CE4D3C68}" srcOrd="5" destOrd="0" presId="urn:microsoft.com/office/officeart/2005/8/layout/chevron1"/>
    <dgm:cxn modelId="{0DF177CE-AB4E-4E21-AFA9-960473D1279C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9A5F605-2B62-4F00-BD99-20147B8DF0D5}" type="presOf" srcId="{9369C0FC-7ECB-4349-BDA8-37B7AF391C77}" destId="{D084CCD5-16FF-439F-85E6-E7856513EFAB}" srcOrd="0" destOrd="0" presId="urn:microsoft.com/office/officeart/2005/8/layout/chevron1"/>
    <dgm:cxn modelId="{ED66229C-1D71-4744-9F30-4EA2AB71C2CB}" type="presOf" srcId="{D330E351-9296-40ED-A146-C652BC5F17AE}" destId="{A174AD67-3080-42CC-92D0-FE9AB37CDB6D}" srcOrd="0" destOrd="0" presId="urn:microsoft.com/office/officeart/2005/8/layout/chevron1"/>
    <dgm:cxn modelId="{3AC8EBA9-7401-4169-9558-F7970A561876}" type="presOf" srcId="{3D94D3A2-0E3C-40DE-91B1-95F3674B0305}" destId="{E1103F83-0F93-4289-9939-031B326E9795}" srcOrd="0" destOrd="0" presId="urn:microsoft.com/office/officeart/2005/8/layout/chevron1"/>
    <dgm:cxn modelId="{89AE221C-B68A-4412-9801-1E52A194DD8E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8B76DE80-C990-4A5B-96C8-273549D4560F}" type="presOf" srcId="{9398A623-EBB0-45E7-84BD-9C632F804B85}" destId="{51BC74C4-D9E5-420E-A8D4-DA7066FD63B1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31152B8F-B563-4730-BA0F-703BA40045DE}" type="presParOf" srcId="{E1103F83-0F93-4289-9939-031B326E9795}" destId="{D084CCD5-16FF-439F-85E6-E7856513EFAB}" srcOrd="0" destOrd="0" presId="urn:microsoft.com/office/officeart/2005/8/layout/chevron1"/>
    <dgm:cxn modelId="{3BEDD764-54A6-46D6-94DC-F5455B9CD52F}" type="presParOf" srcId="{E1103F83-0F93-4289-9939-031B326E9795}" destId="{D321F837-976C-4C2C-8068-07237D44B6F9}" srcOrd="1" destOrd="0" presId="urn:microsoft.com/office/officeart/2005/8/layout/chevron1"/>
    <dgm:cxn modelId="{E670805A-440E-4721-8331-C041F908931B}" type="presParOf" srcId="{E1103F83-0F93-4289-9939-031B326E9795}" destId="{A174AD67-3080-42CC-92D0-FE9AB37CDB6D}" srcOrd="2" destOrd="0" presId="urn:microsoft.com/office/officeart/2005/8/layout/chevron1"/>
    <dgm:cxn modelId="{08E47D0E-ACB5-462D-A8D5-BE7BB8FC302C}" type="presParOf" srcId="{E1103F83-0F93-4289-9939-031B326E9795}" destId="{85614844-5221-4ED7-9304-5E451D8C7311}" srcOrd="3" destOrd="0" presId="urn:microsoft.com/office/officeart/2005/8/layout/chevron1"/>
    <dgm:cxn modelId="{B0AF0A9F-4874-4DC0-AF5E-4DCDE33F2D43}" type="presParOf" srcId="{E1103F83-0F93-4289-9939-031B326E9795}" destId="{58894445-0695-4322-8961-00C0AC8EFDC9}" srcOrd="4" destOrd="0" presId="urn:microsoft.com/office/officeart/2005/8/layout/chevron1"/>
    <dgm:cxn modelId="{7C9A64AC-E3BD-4984-A491-00635DED3E0E}" type="presParOf" srcId="{E1103F83-0F93-4289-9939-031B326E9795}" destId="{C149589C-DFF6-4826-8A39-0523CE4D3C68}" srcOrd="5" destOrd="0" presId="urn:microsoft.com/office/officeart/2005/8/layout/chevron1"/>
    <dgm:cxn modelId="{6021F76B-50AE-4C6B-9F8A-8A10A04D1CE9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2ED6413-9625-4EE7-B227-8101E5951139}" type="presOf" srcId="{9369C0FC-7ECB-4349-BDA8-37B7AF391C77}" destId="{D084CCD5-16FF-439F-85E6-E7856513EFAB}" srcOrd="0" destOrd="0" presId="urn:microsoft.com/office/officeart/2005/8/layout/chevron1"/>
    <dgm:cxn modelId="{4890A8DE-9839-407B-8A0F-2EAD246B1425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6D481B32-D17C-4F2F-BDC8-4FF9E21C235D}" type="presOf" srcId="{D330E351-9296-40ED-A146-C652BC5F17AE}" destId="{A174AD67-3080-42CC-92D0-FE9AB37CDB6D}" srcOrd="0" destOrd="0" presId="urn:microsoft.com/office/officeart/2005/8/layout/chevron1"/>
    <dgm:cxn modelId="{A6BA6391-2883-47BE-BF5A-8F57F36CC1C9}" type="presOf" srcId="{22DA0647-91E7-49D5-A499-409D49802C52}" destId="{58894445-0695-4322-8961-00C0AC8EFDC9}" srcOrd="0" destOrd="0" presId="urn:microsoft.com/office/officeart/2005/8/layout/chevron1"/>
    <dgm:cxn modelId="{93F7B1AE-90FE-4BFC-B582-4B80C24A24A6}" type="presOf" srcId="{3D94D3A2-0E3C-40DE-91B1-95F3674B0305}" destId="{E1103F83-0F93-4289-9939-031B326E9795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BFC6CD03-7831-48A6-9C9C-9F1BE41FA0BC}" type="presParOf" srcId="{E1103F83-0F93-4289-9939-031B326E9795}" destId="{D084CCD5-16FF-439F-85E6-E7856513EFAB}" srcOrd="0" destOrd="0" presId="urn:microsoft.com/office/officeart/2005/8/layout/chevron1"/>
    <dgm:cxn modelId="{4E6BB48E-5921-4E60-9E51-A2C5A69CB0E6}" type="presParOf" srcId="{E1103F83-0F93-4289-9939-031B326E9795}" destId="{D321F837-976C-4C2C-8068-07237D44B6F9}" srcOrd="1" destOrd="0" presId="urn:microsoft.com/office/officeart/2005/8/layout/chevron1"/>
    <dgm:cxn modelId="{4CCD7653-B139-4A4A-8039-605F4AB9FFA5}" type="presParOf" srcId="{E1103F83-0F93-4289-9939-031B326E9795}" destId="{A174AD67-3080-42CC-92D0-FE9AB37CDB6D}" srcOrd="2" destOrd="0" presId="urn:microsoft.com/office/officeart/2005/8/layout/chevron1"/>
    <dgm:cxn modelId="{628D9C69-AC4F-462A-961E-E1AB1592AA98}" type="presParOf" srcId="{E1103F83-0F93-4289-9939-031B326E9795}" destId="{85614844-5221-4ED7-9304-5E451D8C7311}" srcOrd="3" destOrd="0" presId="urn:microsoft.com/office/officeart/2005/8/layout/chevron1"/>
    <dgm:cxn modelId="{0733E90E-28F6-42FC-96FD-80C56825C682}" type="presParOf" srcId="{E1103F83-0F93-4289-9939-031B326E9795}" destId="{58894445-0695-4322-8961-00C0AC8EFDC9}" srcOrd="4" destOrd="0" presId="urn:microsoft.com/office/officeart/2005/8/layout/chevron1"/>
    <dgm:cxn modelId="{05C956C5-0B66-49FF-BBB2-44EF8055FB97}" type="presParOf" srcId="{E1103F83-0F93-4289-9939-031B326E9795}" destId="{C149589C-DFF6-4826-8A39-0523CE4D3C68}" srcOrd="5" destOrd="0" presId="urn:microsoft.com/office/officeart/2005/8/layout/chevron1"/>
    <dgm:cxn modelId="{BD192283-A9F0-47AC-BC5F-EEAB457AEBCA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1358C2D-7E8C-4931-A5D5-363A23B6FC07}" type="presOf" srcId="{9398A623-EBB0-45E7-84BD-9C632F804B85}" destId="{51BC74C4-D9E5-420E-A8D4-DA7066FD63B1}" srcOrd="0" destOrd="0" presId="urn:microsoft.com/office/officeart/2005/8/layout/chevron1"/>
    <dgm:cxn modelId="{D06EA497-93C3-4D93-A548-93D945D9395A}" type="presOf" srcId="{3D94D3A2-0E3C-40DE-91B1-95F3674B0305}" destId="{E1103F83-0F93-4289-9939-031B326E9795}" srcOrd="0" destOrd="0" presId="urn:microsoft.com/office/officeart/2005/8/layout/chevron1"/>
    <dgm:cxn modelId="{380CB339-79C9-442E-A0B0-0DC66EE447A3}" type="presOf" srcId="{9369C0FC-7ECB-4349-BDA8-37B7AF391C77}" destId="{D084CCD5-16FF-439F-85E6-E7856513EFAB}" srcOrd="0" destOrd="0" presId="urn:microsoft.com/office/officeart/2005/8/layout/chevron1"/>
    <dgm:cxn modelId="{7BF6CFCB-D1B6-4F17-A5CF-1C2AD06034CD}" type="presOf" srcId="{D330E351-9296-40ED-A146-C652BC5F17AE}" destId="{A174AD67-3080-42CC-92D0-FE9AB37CDB6D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BD210E08-5EB4-4C4A-9509-D4A503DCED19}" type="presOf" srcId="{22DA0647-91E7-49D5-A499-409D49802C52}" destId="{58894445-0695-4322-8961-00C0AC8EFDC9}" srcOrd="0" destOrd="0" presId="urn:microsoft.com/office/officeart/2005/8/layout/chevron1"/>
    <dgm:cxn modelId="{68BF5C9E-3508-4495-90D3-D3447D6FB4A7}" type="presParOf" srcId="{E1103F83-0F93-4289-9939-031B326E9795}" destId="{D084CCD5-16FF-439F-85E6-E7856513EFAB}" srcOrd="0" destOrd="0" presId="urn:microsoft.com/office/officeart/2005/8/layout/chevron1"/>
    <dgm:cxn modelId="{1589F069-8730-452F-A6D1-E38DDB42D148}" type="presParOf" srcId="{E1103F83-0F93-4289-9939-031B326E9795}" destId="{D321F837-976C-4C2C-8068-07237D44B6F9}" srcOrd="1" destOrd="0" presId="urn:microsoft.com/office/officeart/2005/8/layout/chevron1"/>
    <dgm:cxn modelId="{B8CB5498-97C4-4C51-8DA6-BA1567585319}" type="presParOf" srcId="{E1103F83-0F93-4289-9939-031B326E9795}" destId="{A174AD67-3080-42CC-92D0-FE9AB37CDB6D}" srcOrd="2" destOrd="0" presId="urn:microsoft.com/office/officeart/2005/8/layout/chevron1"/>
    <dgm:cxn modelId="{BBC10AD7-4B0F-410A-817E-2E58A6432E29}" type="presParOf" srcId="{E1103F83-0F93-4289-9939-031B326E9795}" destId="{85614844-5221-4ED7-9304-5E451D8C7311}" srcOrd="3" destOrd="0" presId="urn:microsoft.com/office/officeart/2005/8/layout/chevron1"/>
    <dgm:cxn modelId="{4425420D-76CD-469D-BCA0-C07494A006FE}" type="presParOf" srcId="{E1103F83-0F93-4289-9939-031B326E9795}" destId="{58894445-0695-4322-8961-00C0AC8EFDC9}" srcOrd="4" destOrd="0" presId="urn:microsoft.com/office/officeart/2005/8/layout/chevron1"/>
    <dgm:cxn modelId="{7354DE96-D4C0-450D-9C84-4A5C2496497B}" type="presParOf" srcId="{E1103F83-0F93-4289-9939-031B326E9795}" destId="{C149589C-DFF6-4826-8A39-0523CE4D3C68}" srcOrd="5" destOrd="0" presId="urn:microsoft.com/office/officeart/2005/8/layout/chevron1"/>
    <dgm:cxn modelId="{C0EFBB95-E47F-49D2-8705-15D011DB5569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37CB8A1-0D04-4850-93E6-404A1C890000}" type="presOf" srcId="{3D94D3A2-0E3C-40DE-91B1-95F3674B0305}" destId="{E1103F83-0F93-4289-9939-031B326E9795}" srcOrd="0" destOrd="0" presId="urn:microsoft.com/office/officeart/2005/8/layout/chevron1"/>
    <dgm:cxn modelId="{D53CA65A-251B-4099-BB24-389F6A7EA7E0}" type="presOf" srcId="{9369C0FC-7ECB-4349-BDA8-37B7AF391C77}" destId="{D084CCD5-16FF-439F-85E6-E7856513EFAB}" srcOrd="0" destOrd="0" presId="urn:microsoft.com/office/officeart/2005/8/layout/chevron1"/>
    <dgm:cxn modelId="{3C85A4C1-0974-4999-82CF-48BAAB5882CE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56C6C3B7-6682-4E6A-88E4-8B31552A9D24}" type="presOf" srcId="{D330E351-9296-40ED-A146-C652BC5F17AE}" destId="{A174AD67-3080-42CC-92D0-FE9AB37CDB6D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C1C88D28-17E5-43E6-8706-932DD8CDC324}" type="presOf" srcId="{9398A623-EBB0-45E7-84BD-9C632F804B85}" destId="{51BC74C4-D9E5-420E-A8D4-DA7066FD63B1}" srcOrd="0" destOrd="0" presId="urn:microsoft.com/office/officeart/2005/8/layout/chevron1"/>
    <dgm:cxn modelId="{36A6EFB1-1EE1-4231-8A44-47F5CA820C30}" type="presParOf" srcId="{E1103F83-0F93-4289-9939-031B326E9795}" destId="{D084CCD5-16FF-439F-85E6-E7856513EFAB}" srcOrd="0" destOrd="0" presId="urn:microsoft.com/office/officeart/2005/8/layout/chevron1"/>
    <dgm:cxn modelId="{34547D7F-5EBD-4B22-A4C9-85C788B506A0}" type="presParOf" srcId="{E1103F83-0F93-4289-9939-031B326E9795}" destId="{D321F837-976C-4C2C-8068-07237D44B6F9}" srcOrd="1" destOrd="0" presId="urn:microsoft.com/office/officeart/2005/8/layout/chevron1"/>
    <dgm:cxn modelId="{43E25429-F57D-46AE-AAA7-943557ADB0BD}" type="presParOf" srcId="{E1103F83-0F93-4289-9939-031B326E9795}" destId="{A174AD67-3080-42CC-92D0-FE9AB37CDB6D}" srcOrd="2" destOrd="0" presId="urn:microsoft.com/office/officeart/2005/8/layout/chevron1"/>
    <dgm:cxn modelId="{80A7177F-AFBC-4C69-A350-6CB3123B3EF9}" type="presParOf" srcId="{E1103F83-0F93-4289-9939-031B326E9795}" destId="{85614844-5221-4ED7-9304-5E451D8C7311}" srcOrd="3" destOrd="0" presId="urn:microsoft.com/office/officeart/2005/8/layout/chevron1"/>
    <dgm:cxn modelId="{161C8E40-0628-407B-BDFA-E0152EAA7750}" type="presParOf" srcId="{E1103F83-0F93-4289-9939-031B326E9795}" destId="{58894445-0695-4322-8961-00C0AC8EFDC9}" srcOrd="4" destOrd="0" presId="urn:microsoft.com/office/officeart/2005/8/layout/chevron1"/>
    <dgm:cxn modelId="{CE1CC739-4BB4-4283-B471-8BF2C3CE3277}" type="presParOf" srcId="{E1103F83-0F93-4289-9939-031B326E9795}" destId="{C149589C-DFF6-4826-8A39-0523CE4D3C68}" srcOrd="5" destOrd="0" presId="urn:microsoft.com/office/officeart/2005/8/layout/chevron1"/>
    <dgm:cxn modelId="{1C6DD6A8-D010-4549-ACB7-409BAFEC176E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EB4EF7F-4B9E-41BB-9318-CE491BBBF6D0}" type="presOf" srcId="{D330E351-9296-40ED-A146-C652BC5F17AE}" destId="{A174AD67-3080-42CC-92D0-FE9AB37CDB6D}" srcOrd="0" destOrd="0" presId="urn:microsoft.com/office/officeart/2005/8/layout/chevron1"/>
    <dgm:cxn modelId="{700F9B87-7939-4C6B-A37F-507E84C527A0}" type="presOf" srcId="{9369C0FC-7ECB-4349-BDA8-37B7AF391C77}" destId="{D084CCD5-16FF-439F-85E6-E7856513EFAB}" srcOrd="0" destOrd="0" presId="urn:microsoft.com/office/officeart/2005/8/layout/chevron1"/>
    <dgm:cxn modelId="{093D5196-CDC1-469C-BC2A-247D1656AEA7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2142F26C-2FC5-4C83-BB67-2C06BB9A8554}" type="presOf" srcId="{3D94D3A2-0E3C-40DE-91B1-95F3674B0305}" destId="{E1103F83-0F93-4289-9939-031B326E9795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8B85868F-5AC1-4CE9-B4BA-5ACDD81E27CA}" type="presOf" srcId="{22DA0647-91E7-49D5-A499-409D49802C52}" destId="{58894445-0695-4322-8961-00C0AC8EFDC9}" srcOrd="0" destOrd="0" presId="urn:microsoft.com/office/officeart/2005/8/layout/chevron1"/>
    <dgm:cxn modelId="{7B822371-6D0A-40DF-AAE4-7E5C837D1597}" type="presParOf" srcId="{E1103F83-0F93-4289-9939-031B326E9795}" destId="{D084CCD5-16FF-439F-85E6-E7856513EFAB}" srcOrd="0" destOrd="0" presId="urn:microsoft.com/office/officeart/2005/8/layout/chevron1"/>
    <dgm:cxn modelId="{A3977DBA-5F47-4509-82F2-098E0518AB82}" type="presParOf" srcId="{E1103F83-0F93-4289-9939-031B326E9795}" destId="{D321F837-976C-4C2C-8068-07237D44B6F9}" srcOrd="1" destOrd="0" presId="urn:microsoft.com/office/officeart/2005/8/layout/chevron1"/>
    <dgm:cxn modelId="{6FA6D600-210D-4D50-AD1E-E85FF438240A}" type="presParOf" srcId="{E1103F83-0F93-4289-9939-031B326E9795}" destId="{A174AD67-3080-42CC-92D0-FE9AB37CDB6D}" srcOrd="2" destOrd="0" presId="urn:microsoft.com/office/officeart/2005/8/layout/chevron1"/>
    <dgm:cxn modelId="{8B27CAD9-352D-41EA-841E-68469E79EFB5}" type="presParOf" srcId="{E1103F83-0F93-4289-9939-031B326E9795}" destId="{85614844-5221-4ED7-9304-5E451D8C7311}" srcOrd="3" destOrd="0" presId="urn:microsoft.com/office/officeart/2005/8/layout/chevron1"/>
    <dgm:cxn modelId="{49B4AF1F-B287-4E27-A351-B9DA48A7F0CE}" type="presParOf" srcId="{E1103F83-0F93-4289-9939-031B326E9795}" destId="{58894445-0695-4322-8961-00C0AC8EFDC9}" srcOrd="4" destOrd="0" presId="urn:microsoft.com/office/officeart/2005/8/layout/chevron1"/>
    <dgm:cxn modelId="{37A8DB53-2EB6-4742-B333-7B47C9CBF8F7}" type="presParOf" srcId="{E1103F83-0F93-4289-9939-031B326E9795}" destId="{C149589C-DFF6-4826-8A39-0523CE4D3C68}" srcOrd="5" destOrd="0" presId="urn:microsoft.com/office/officeart/2005/8/layout/chevron1"/>
    <dgm:cxn modelId="{743BE228-48FC-4BBB-9FEF-68D6C1205F2F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D993E8D-B0E3-44FB-A151-2C629154AA77}" type="presOf" srcId="{3D94D3A2-0E3C-40DE-91B1-95F3674B0305}" destId="{E1103F83-0F93-4289-9939-031B326E9795}" srcOrd="0" destOrd="0" presId="urn:microsoft.com/office/officeart/2005/8/layout/chevron1"/>
    <dgm:cxn modelId="{873FA07D-27C5-4808-B335-7F4EFABC48CD}" type="presOf" srcId="{9369C0FC-7ECB-4349-BDA8-37B7AF391C77}" destId="{D084CCD5-16FF-439F-85E6-E7856513EFAB}" srcOrd="0" destOrd="0" presId="urn:microsoft.com/office/officeart/2005/8/layout/chevron1"/>
    <dgm:cxn modelId="{2DABE4B9-8C06-4937-B5A7-075A68DB0779}" type="presOf" srcId="{22DA0647-91E7-49D5-A499-409D49802C52}" destId="{58894445-0695-4322-8961-00C0AC8EFDC9}" srcOrd="0" destOrd="0" presId="urn:microsoft.com/office/officeart/2005/8/layout/chevron1"/>
    <dgm:cxn modelId="{E80A23C9-1D87-45B2-9BE7-A1EEE9C2AA2F}" type="presOf" srcId="{D330E351-9296-40ED-A146-C652BC5F17AE}" destId="{A174AD67-3080-42CC-92D0-FE9AB37CDB6D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41E4B568-3EE5-44D1-8F17-A7A1AF409169}" type="presOf" srcId="{9398A623-EBB0-45E7-84BD-9C632F804B85}" destId="{51BC74C4-D9E5-420E-A8D4-DA7066FD63B1}" srcOrd="0" destOrd="0" presId="urn:microsoft.com/office/officeart/2005/8/layout/chevron1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6F9DFD7D-A85D-424F-BC2B-47CD475F224D}" type="presParOf" srcId="{E1103F83-0F93-4289-9939-031B326E9795}" destId="{D084CCD5-16FF-439F-85E6-E7856513EFAB}" srcOrd="0" destOrd="0" presId="urn:microsoft.com/office/officeart/2005/8/layout/chevron1"/>
    <dgm:cxn modelId="{99814267-DA21-4687-8698-90C9A4939298}" type="presParOf" srcId="{E1103F83-0F93-4289-9939-031B326E9795}" destId="{D321F837-976C-4C2C-8068-07237D44B6F9}" srcOrd="1" destOrd="0" presId="urn:microsoft.com/office/officeart/2005/8/layout/chevron1"/>
    <dgm:cxn modelId="{61DD7DC0-35F4-46B8-9CD9-AC3DFBE10C7F}" type="presParOf" srcId="{E1103F83-0F93-4289-9939-031B326E9795}" destId="{A174AD67-3080-42CC-92D0-FE9AB37CDB6D}" srcOrd="2" destOrd="0" presId="urn:microsoft.com/office/officeart/2005/8/layout/chevron1"/>
    <dgm:cxn modelId="{BA6C3818-3C02-4985-833F-D66427F7288B}" type="presParOf" srcId="{E1103F83-0F93-4289-9939-031B326E9795}" destId="{85614844-5221-4ED7-9304-5E451D8C7311}" srcOrd="3" destOrd="0" presId="urn:microsoft.com/office/officeart/2005/8/layout/chevron1"/>
    <dgm:cxn modelId="{BB6D2A45-0727-423A-9202-84B8E052102C}" type="presParOf" srcId="{E1103F83-0F93-4289-9939-031B326E9795}" destId="{58894445-0695-4322-8961-00C0AC8EFDC9}" srcOrd="4" destOrd="0" presId="urn:microsoft.com/office/officeart/2005/8/layout/chevron1"/>
    <dgm:cxn modelId="{19B03961-A2F2-4824-B683-50F0DE210C14}" type="presParOf" srcId="{E1103F83-0F93-4289-9939-031B326E9795}" destId="{C149589C-DFF6-4826-8A39-0523CE4D3C68}" srcOrd="5" destOrd="0" presId="urn:microsoft.com/office/officeart/2005/8/layout/chevron1"/>
    <dgm:cxn modelId="{E4FC0B8A-96BA-4D9A-9964-227D9C0E766E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6440EF3-D952-4CF7-A439-B8BA59FF73FD}" type="presOf" srcId="{9369C0FC-7ECB-4349-BDA8-37B7AF391C77}" destId="{D084CCD5-16FF-439F-85E6-E7856513EFAB}" srcOrd="0" destOrd="0" presId="urn:microsoft.com/office/officeart/2005/8/layout/chevron1"/>
    <dgm:cxn modelId="{625B2BB6-11E8-404C-88F9-2EEDFB61FCBD}" type="presOf" srcId="{22DA0647-91E7-49D5-A499-409D49802C52}" destId="{58894445-0695-4322-8961-00C0AC8EFDC9}" srcOrd="0" destOrd="0" presId="urn:microsoft.com/office/officeart/2005/8/layout/chevron1"/>
    <dgm:cxn modelId="{7F101076-BF41-44CD-A46A-406CA3B7B0AE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DD922648-C524-43A6-ABBA-F34EA46F4779}" type="presOf" srcId="{3D94D3A2-0E3C-40DE-91B1-95F3674B0305}" destId="{E1103F83-0F93-4289-9939-031B326E9795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5806D18A-6EB5-412F-9D8A-E0151794E495}" type="presOf" srcId="{D330E351-9296-40ED-A146-C652BC5F17AE}" destId="{A174AD67-3080-42CC-92D0-FE9AB37CDB6D}" srcOrd="0" destOrd="0" presId="urn:microsoft.com/office/officeart/2005/8/layout/chevron1"/>
    <dgm:cxn modelId="{6D23FE83-94A4-4B4D-81F5-A6F41B866C2C}" type="presParOf" srcId="{E1103F83-0F93-4289-9939-031B326E9795}" destId="{D084CCD5-16FF-439F-85E6-E7856513EFAB}" srcOrd="0" destOrd="0" presId="urn:microsoft.com/office/officeart/2005/8/layout/chevron1"/>
    <dgm:cxn modelId="{28B84D93-E965-45BB-8B52-710E10564BC1}" type="presParOf" srcId="{E1103F83-0F93-4289-9939-031B326E9795}" destId="{D321F837-976C-4C2C-8068-07237D44B6F9}" srcOrd="1" destOrd="0" presId="urn:microsoft.com/office/officeart/2005/8/layout/chevron1"/>
    <dgm:cxn modelId="{419EA971-45A8-48B3-A49E-50EC8521AF14}" type="presParOf" srcId="{E1103F83-0F93-4289-9939-031B326E9795}" destId="{A174AD67-3080-42CC-92D0-FE9AB37CDB6D}" srcOrd="2" destOrd="0" presId="urn:microsoft.com/office/officeart/2005/8/layout/chevron1"/>
    <dgm:cxn modelId="{F4E96638-D9C0-4FE5-A562-3393DF189C53}" type="presParOf" srcId="{E1103F83-0F93-4289-9939-031B326E9795}" destId="{85614844-5221-4ED7-9304-5E451D8C7311}" srcOrd="3" destOrd="0" presId="urn:microsoft.com/office/officeart/2005/8/layout/chevron1"/>
    <dgm:cxn modelId="{0D5A72AF-7B07-4AC8-A9E8-20E6497E828F}" type="presParOf" srcId="{E1103F83-0F93-4289-9939-031B326E9795}" destId="{58894445-0695-4322-8961-00C0AC8EFDC9}" srcOrd="4" destOrd="0" presId="urn:microsoft.com/office/officeart/2005/8/layout/chevron1"/>
    <dgm:cxn modelId="{6961EA2F-F98A-4C45-BE3C-9F2ED47D882B}" type="presParOf" srcId="{E1103F83-0F93-4289-9939-031B326E9795}" destId="{C149589C-DFF6-4826-8A39-0523CE4D3C68}" srcOrd="5" destOrd="0" presId="urn:microsoft.com/office/officeart/2005/8/layout/chevron1"/>
    <dgm:cxn modelId="{83616AE1-180E-43E3-84A4-6E2702CCCFAA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E75D86-F06B-4BAC-9C6E-32ACE4E5DF2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9200DCD3-F89D-4243-983F-51FBD266D4AB}">
      <dgm:prSet phldrT="[文字]"/>
      <dgm:spPr/>
      <dgm:t>
        <a:bodyPr/>
        <a:lstStyle/>
        <a:p>
          <a:r>
            <a:rPr lang="zh-TW" altLang="en-US" dirty="0" smtClean="0"/>
            <a:t>人力</a:t>
          </a:r>
          <a:endParaRPr lang="zh-TW" altLang="en-US" dirty="0"/>
        </a:p>
      </dgm:t>
    </dgm:pt>
    <dgm:pt modelId="{58A0DC1C-1420-44D3-832A-89985732E7A3}" type="parTrans" cxnId="{FA3CCFB2-5250-48E4-83A9-7B476735EA22}">
      <dgm:prSet/>
      <dgm:spPr/>
      <dgm:t>
        <a:bodyPr/>
        <a:lstStyle/>
        <a:p>
          <a:endParaRPr lang="zh-TW" altLang="en-US"/>
        </a:p>
      </dgm:t>
    </dgm:pt>
    <dgm:pt modelId="{B175B047-71D1-4A86-8346-8D04648EB0CF}" type="sibTrans" cxnId="{FA3CCFB2-5250-48E4-83A9-7B476735EA22}">
      <dgm:prSet/>
      <dgm:spPr/>
      <dgm:t>
        <a:bodyPr/>
        <a:lstStyle/>
        <a:p>
          <a:endParaRPr lang="zh-TW" altLang="en-US"/>
        </a:p>
      </dgm:t>
    </dgm:pt>
    <dgm:pt modelId="{A89D75BC-CC0B-46D5-A3A8-804C082CC0D4}">
      <dgm:prSet phldrT="[文字]"/>
      <dgm:spPr/>
      <dgm:t>
        <a:bodyPr/>
        <a:lstStyle/>
        <a:p>
          <a:r>
            <a:rPr lang="zh-TW" altLang="en-US" dirty="0" smtClean="0"/>
            <a:t>資金</a:t>
          </a:r>
          <a:endParaRPr lang="zh-TW" altLang="en-US" dirty="0"/>
        </a:p>
      </dgm:t>
    </dgm:pt>
    <dgm:pt modelId="{43C76B3A-9065-4FFB-A599-4F95A5FABC3A}" type="parTrans" cxnId="{2BE59A16-9CCE-4F19-B904-068ABFDBBCDD}">
      <dgm:prSet/>
      <dgm:spPr/>
      <dgm:t>
        <a:bodyPr/>
        <a:lstStyle/>
        <a:p>
          <a:endParaRPr lang="zh-TW" altLang="en-US"/>
        </a:p>
      </dgm:t>
    </dgm:pt>
    <dgm:pt modelId="{9FEA2597-FA1D-497A-975E-E703D8AC2387}" type="sibTrans" cxnId="{2BE59A16-9CCE-4F19-B904-068ABFDBBCDD}">
      <dgm:prSet/>
      <dgm:spPr/>
      <dgm:t>
        <a:bodyPr/>
        <a:lstStyle/>
        <a:p>
          <a:endParaRPr lang="zh-TW" altLang="en-US"/>
        </a:p>
      </dgm:t>
    </dgm:pt>
    <dgm:pt modelId="{43BD9412-46AF-44AE-8DBD-43C5311A708E}">
      <dgm:prSet phldrT="[文字]"/>
      <dgm:spPr/>
      <dgm:t>
        <a:bodyPr/>
        <a:lstStyle/>
        <a:p>
          <a:r>
            <a:rPr lang="zh-TW" altLang="en-US" dirty="0" smtClean="0"/>
            <a:t>土地</a:t>
          </a:r>
          <a:endParaRPr lang="zh-TW" altLang="en-US" dirty="0"/>
        </a:p>
      </dgm:t>
    </dgm:pt>
    <dgm:pt modelId="{0DBD0DFC-65AB-4882-BD84-F124289AA766}" type="parTrans" cxnId="{F3356A63-FE50-4C21-9374-BCFAAED79AEA}">
      <dgm:prSet/>
      <dgm:spPr/>
      <dgm:t>
        <a:bodyPr/>
        <a:lstStyle/>
        <a:p>
          <a:endParaRPr lang="zh-TW" altLang="en-US"/>
        </a:p>
      </dgm:t>
    </dgm:pt>
    <dgm:pt modelId="{5DF1185B-5A79-488B-B3B9-074850D02442}" type="sibTrans" cxnId="{F3356A63-FE50-4C21-9374-BCFAAED79AEA}">
      <dgm:prSet/>
      <dgm:spPr/>
      <dgm:t>
        <a:bodyPr/>
        <a:lstStyle/>
        <a:p>
          <a:endParaRPr lang="zh-TW" altLang="en-US"/>
        </a:p>
      </dgm:t>
    </dgm:pt>
    <dgm:pt modelId="{62E57AC0-7F86-4BB0-9891-B5CB98D0FC09}">
      <dgm:prSet phldrT="[文字]"/>
      <dgm:spPr/>
      <dgm:t>
        <a:bodyPr/>
        <a:lstStyle/>
        <a:p>
          <a:r>
            <a:rPr lang="zh-TW" altLang="en-US" dirty="0" smtClean="0"/>
            <a:t>通路</a:t>
          </a:r>
          <a:endParaRPr lang="zh-TW" altLang="en-US" dirty="0"/>
        </a:p>
      </dgm:t>
    </dgm:pt>
    <dgm:pt modelId="{01CD5326-2C60-4D9C-AB6C-22228C2366A3}" type="parTrans" cxnId="{A15C6D75-DE80-4168-8B88-9728F1B16585}">
      <dgm:prSet/>
      <dgm:spPr/>
      <dgm:t>
        <a:bodyPr/>
        <a:lstStyle/>
        <a:p>
          <a:endParaRPr lang="zh-TW" altLang="en-US"/>
        </a:p>
      </dgm:t>
    </dgm:pt>
    <dgm:pt modelId="{C606CC08-BB64-4AD6-8E71-7BD58C9CDB28}" type="sibTrans" cxnId="{A15C6D75-DE80-4168-8B88-9728F1B16585}">
      <dgm:prSet/>
      <dgm:spPr/>
      <dgm:t>
        <a:bodyPr/>
        <a:lstStyle/>
        <a:p>
          <a:endParaRPr lang="zh-TW" altLang="en-US"/>
        </a:p>
      </dgm:t>
    </dgm:pt>
    <dgm:pt modelId="{9AFA1A62-6932-4864-8CB1-4503DD22A672}">
      <dgm:prSet phldrT="[文字]"/>
      <dgm:spPr/>
      <dgm:t>
        <a:bodyPr/>
        <a:lstStyle/>
        <a:p>
          <a:r>
            <a:rPr lang="zh-TW" altLang="en-US" dirty="0" smtClean="0"/>
            <a:t>技術</a:t>
          </a:r>
          <a:endParaRPr lang="zh-TW" altLang="en-US" dirty="0"/>
        </a:p>
      </dgm:t>
    </dgm:pt>
    <dgm:pt modelId="{ED4506A9-A06C-4B23-892F-40A6CDC0AB65}" type="parTrans" cxnId="{8A18950F-A6FD-4DB4-844D-33D3BF3B7087}">
      <dgm:prSet/>
      <dgm:spPr/>
      <dgm:t>
        <a:bodyPr/>
        <a:lstStyle/>
        <a:p>
          <a:endParaRPr lang="zh-TW" altLang="en-US"/>
        </a:p>
      </dgm:t>
    </dgm:pt>
    <dgm:pt modelId="{A53DFDF6-763B-4DE3-8592-D6BAD26A7F70}" type="sibTrans" cxnId="{8A18950F-A6FD-4DB4-844D-33D3BF3B7087}">
      <dgm:prSet/>
      <dgm:spPr/>
      <dgm:t>
        <a:bodyPr/>
        <a:lstStyle/>
        <a:p>
          <a:endParaRPr lang="zh-TW" altLang="en-US"/>
        </a:p>
      </dgm:t>
    </dgm:pt>
    <dgm:pt modelId="{0C72AD0F-4217-4C34-B529-BE1C13598D18}" type="pres">
      <dgm:prSet presAssocID="{16E75D86-F06B-4BAC-9C6E-32ACE4E5DF2E}" presName="compositeShape" presStyleCnt="0">
        <dgm:presLayoutVars>
          <dgm:chMax val="7"/>
          <dgm:dir/>
          <dgm:resizeHandles val="exact"/>
        </dgm:presLayoutVars>
      </dgm:prSet>
      <dgm:spPr/>
    </dgm:pt>
    <dgm:pt modelId="{F3113461-2CE3-44DC-A637-73FB91B26029}" type="pres">
      <dgm:prSet presAssocID="{16E75D86-F06B-4BAC-9C6E-32ACE4E5DF2E}" presName="wedge1" presStyleLbl="node1" presStyleIdx="0" presStyleCnt="5"/>
      <dgm:spPr/>
      <dgm:t>
        <a:bodyPr/>
        <a:lstStyle/>
        <a:p>
          <a:endParaRPr lang="zh-TW" altLang="en-US"/>
        </a:p>
      </dgm:t>
    </dgm:pt>
    <dgm:pt modelId="{19971F3C-99AD-4765-9B48-5F5208115DF3}" type="pres">
      <dgm:prSet presAssocID="{16E75D86-F06B-4BAC-9C6E-32ACE4E5DF2E}" presName="dummy1a" presStyleCnt="0"/>
      <dgm:spPr/>
    </dgm:pt>
    <dgm:pt modelId="{0B413E42-9E41-4E44-898D-58ABE6805869}" type="pres">
      <dgm:prSet presAssocID="{16E75D86-F06B-4BAC-9C6E-32ACE4E5DF2E}" presName="dummy1b" presStyleCnt="0"/>
      <dgm:spPr/>
    </dgm:pt>
    <dgm:pt modelId="{B5E75A18-ABC2-4D1B-968B-C6F9B99DD296}" type="pres">
      <dgm:prSet presAssocID="{16E75D86-F06B-4BAC-9C6E-32ACE4E5DF2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812F9-5EAE-4BE6-9EAE-82DD06F7B854}" type="pres">
      <dgm:prSet presAssocID="{16E75D86-F06B-4BAC-9C6E-32ACE4E5DF2E}" presName="wedge2" presStyleLbl="node1" presStyleIdx="1" presStyleCnt="5"/>
      <dgm:spPr/>
      <dgm:t>
        <a:bodyPr/>
        <a:lstStyle/>
        <a:p>
          <a:endParaRPr lang="zh-TW" altLang="en-US"/>
        </a:p>
      </dgm:t>
    </dgm:pt>
    <dgm:pt modelId="{A024735C-6D6D-4B7A-A9AD-4FB7D97B78E1}" type="pres">
      <dgm:prSet presAssocID="{16E75D86-F06B-4BAC-9C6E-32ACE4E5DF2E}" presName="dummy2a" presStyleCnt="0"/>
      <dgm:spPr/>
    </dgm:pt>
    <dgm:pt modelId="{212CEC03-92A6-40C6-8978-80353D80A752}" type="pres">
      <dgm:prSet presAssocID="{16E75D86-F06B-4BAC-9C6E-32ACE4E5DF2E}" presName="dummy2b" presStyleCnt="0"/>
      <dgm:spPr/>
    </dgm:pt>
    <dgm:pt modelId="{10F08FA2-6CEC-49E8-9E32-B2E4BA112A18}" type="pres">
      <dgm:prSet presAssocID="{16E75D86-F06B-4BAC-9C6E-32ACE4E5DF2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B1396A-C128-4404-8445-6FA967924518}" type="pres">
      <dgm:prSet presAssocID="{16E75D86-F06B-4BAC-9C6E-32ACE4E5DF2E}" presName="wedge3" presStyleLbl="node1" presStyleIdx="2" presStyleCnt="5"/>
      <dgm:spPr/>
      <dgm:t>
        <a:bodyPr/>
        <a:lstStyle/>
        <a:p>
          <a:endParaRPr lang="zh-TW" altLang="en-US"/>
        </a:p>
      </dgm:t>
    </dgm:pt>
    <dgm:pt modelId="{4311000C-5E64-4D10-89BD-5848375429F3}" type="pres">
      <dgm:prSet presAssocID="{16E75D86-F06B-4BAC-9C6E-32ACE4E5DF2E}" presName="dummy3a" presStyleCnt="0"/>
      <dgm:spPr/>
    </dgm:pt>
    <dgm:pt modelId="{8BF23F1B-8DEA-45C0-92CF-3D5B54799239}" type="pres">
      <dgm:prSet presAssocID="{16E75D86-F06B-4BAC-9C6E-32ACE4E5DF2E}" presName="dummy3b" presStyleCnt="0"/>
      <dgm:spPr/>
    </dgm:pt>
    <dgm:pt modelId="{31C8A6D1-EB1B-43B1-839D-D94BEBAE6181}" type="pres">
      <dgm:prSet presAssocID="{16E75D86-F06B-4BAC-9C6E-32ACE4E5DF2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0F521-E076-40D3-AAC1-85F50FFEE8CD}" type="pres">
      <dgm:prSet presAssocID="{16E75D86-F06B-4BAC-9C6E-32ACE4E5DF2E}" presName="wedge4" presStyleLbl="node1" presStyleIdx="3" presStyleCnt="5"/>
      <dgm:spPr/>
      <dgm:t>
        <a:bodyPr/>
        <a:lstStyle/>
        <a:p>
          <a:endParaRPr lang="zh-TW" altLang="en-US"/>
        </a:p>
      </dgm:t>
    </dgm:pt>
    <dgm:pt modelId="{C36E3D81-EB9F-4AEF-B29D-176D6BADEBBA}" type="pres">
      <dgm:prSet presAssocID="{16E75D86-F06B-4BAC-9C6E-32ACE4E5DF2E}" presName="dummy4a" presStyleCnt="0"/>
      <dgm:spPr/>
    </dgm:pt>
    <dgm:pt modelId="{3228934C-B370-434A-93F0-F342840236D8}" type="pres">
      <dgm:prSet presAssocID="{16E75D86-F06B-4BAC-9C6E-32ACE4E5DF2E}" presName="dummy4b" presStyleCnt="0"/>
      <dgm:spPr/>
    </dgm:pt>
    <dgm:pt modelId="{3CE78ADC-EB4D-4DB4-B427-8C5E9F851AD2}" type="pres">
      <dgm:prSet presAssocID="{16E75D86-F06B-4BAC-9C6E-32ACE4E5DF2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EDB10E-F5CB-49BD-87C5-2DC0458BFF91}" type="pres">
      <dgm:prSet presAssocID="{16E75D86-F06B-4BAC-9C6E-32ACE4E5DF2E}" presName="wedge5" presStyleLbl="node1" presStyleIdx="4" presStyleCnt="5"/>
      <dgm:spPr/>
      <dgm:t>
        <a:bodyPr/>
        <a:lstStyle/>
        <a:p>
          <a:endParaRPr lang="zh-TW" altLang="en-US"/>
        </a:p>
      </dgm:t>
    </dgm:pt>
    <dgm:pt modelId="{9D08A6A5-80FF-4ADC-B448-78963B3C4C58}" type="pres">
      <dgm:prSet presAssocID="{16E75D86-F06B-4BAC-9C6E-32ACE4E5DF2E}" presName="dummy5a" presStyleCnt="0"/>
      <dgm:spPr/>
    </dgm:pt>
    <dgm:pt modelId="{8549EFBF-D030-4318-B140-EDCC45C32179}" type="pres">
      <dgm:prSet presAssocID="{16E75D86-F06B-4BAC-9C6E-32ACE4E5DF2E}" presName="dummy5b" presStyleCnt="0"/>
      <dgm:spPr/>
    </dgm:pt>
    <dgm:pt modelId="{66238898-1DF3-49E9-AFEC-EAD84A803EFE}" type="pres">
      <dgm:prSet presAssocID="{16E75D86-F06B-4BAC-9C6E-32ACE4E5DF2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BB8B20-6405-4770-85A1-1FEB7030E582}" type="pres">
      <dgm:prSet presAssocID="{B175B047-71D1-4A86-8346-8D04648EB0CF}" presName="arrowWedge1" presStyleLbl="fgSibTrans2D1" presStyleIdx="0" presStyleCnt="5"/>
      <dgm:spPr/>
    </dgm:pt>
    <dgm:pt modelId="{766EC104-03F1-42D2-BE13-7A8FE4662ECB}" type="pres">
      <dgm:prSet presAssocID="{C606CC08-BB64-4AD6-8E71-7BD58C9CDB28}" presName="arrowWedge2" presStyleLbl="fgSibTrans2D1" presStyleIdx="1" presStyleCnt="5"/>
      <dgm:spPr/>
    </dgm:pt>
    <dgm:pt modelId="{6E318E75-C9FC-45E6-BBA3-C90A3B6CF7F0}" type="pres">
      <dgm:prSet presAssocID="{A53DFDF6-763B-4DE3-8592-D6BAD26A7F70}" presName="arrowWedge3" presStyleLbl="fgSibTrans2D1" presStyleIdx="2" presStyleCnt="5"/>
      <dgm:spPr/>
    </dgm:pt>
    <dgm:pt modelId="{4D822382-2CCA-4A03-A463-9AE176533156}" type="pres">
      <dgm:prSet presAssocID="{9FEA2597-FA1D-497A-975E-E703D8AC2387}" presName="arrowWedge4" presStyleLbl="fgSibTrans2D1" presStyleIdx="3" presStyleCnt="5"/>
      <dgm:spPr/>
    </dgm:pt>
    <dgm:pt modelId="{08F725DE-9E66-4694-A462-8CC6A2D8B251}" type="pres">
      <dgm:prSet presAssocID="{5DF1185B-5A79-488B-B3B9-074850D02442}" presName="arrowWedge5" presStyleLbl="fgSibTrans2D1" presStyleIdx="4" presStyleCnt="5"/>
      <dgm:spPr/>
    </dgm:pt>
  </dgm:ptLst>
  <dgm:cxnLst>
    <dgm:cxn modelId="{8A18950F-A6FD-4DB4-844D-33D3BF3B7087}" srcId="{16E75D86-F06B-4BAC-9C6E-32ACE4E5DF2E}" destId="{9AFA1A62-6932-4864-8CB1-4503DD22A672}" srcOrd="2" destOrd="0" parTransId="{ED4506A9-A06C-4B23-892F-40A6CDC0AB65}" sibTransId="{A53DFDF6-763B-4DE3-8592-D6BAD26A7F70}"/>
    <dgm:cxn modelId="{1BCC9404-95A6-413B-BB59-91CBA9A731C1}" type="presOf" srcId="{9200DCD3-F89D-4243-983F-51FBD266D4AB}" destId="{B5E75A18-ABC2-4D1B-968B-C6F9B99DD296}" srcOrd="1" destOrd="0" presId="urn:microsoft.com/office/officeart/2005/8/layout/cycle8"/>
    <dgm:cxn modelId="{F3356A63-FE50-4C21-9374-BCFAAED79AEA}" srcId="{16E75D86-F06B-4BAC-9C6E-32ACE4E5DF2E}" destId="{43BD9412-46AF-44AE-8DBD-43C5311A708E}" srcOrd="4" destOrd="0" parTransId="{0DBD0DFC-65AB-4882-BD84-F124289AA766}" sibTransId="{5DF1185B-5A79-488B-B3B9-074850D02442}"/>
    <dgm:cxn modelId="{FCF873D2-3DBB-4DBF-8FDB-C8DC1BCEF32D}" type="presOf" srcId="{A89D75BC-CC0B-46D5-A3A8-804C082CC0D4}" destId="{7670F521-E076-40D3-AAC1-85F50FFEE8CD}" srcOrd="0" destOrd="0" presId="urn:microsoft.com/office/officeart/2005/8/layout/cycle8"/>
    <dgm:cxn modelId="{2BE59A16-9CCE-4F19-B904-068ABFDBBCDD}" srcId="{16E75D86-F06B-4BAC-9C6E-32ACE4E5DF2E}" destId="{A89D75BC-CC0B-46D5-A3A8-804C082CC0D4}" srcOrd="3" destOrd="0" parTransId="{43C76B3A-9065-4FFB-A599-4F95A5FABC3A}" sibTransId="{9FEA2597-FA1D-497A-975E-E703D8AC2387}"/>
    <dgm:cxn modelId="{B201DBFC-1B9B-4B06-8278-4487DCB0F94C}" type="presOf" srcId="{16E75D86-F06B-4BAC-9C6E-32ACE4E5DF2E}" destId="{0C72AD0F-4217-4C34-B529-BE1C13598D18}" srcOrd="0" destOrd="0" presId="urn:microsoft.com/office/officeart/2005/8/layout/cycle8"/>
    <dgm:cxn modelId="{B105B2F2-8AA4-4D01-A283-6383485A44BD}" type="presOf" srcId="{9AFA1A62-6932-4864-8CB1-4503DD22A672}" destId="{41B1396A-C128-4404-8445-6FA967924518}" srcOrd="0" destOrd="0" presId="urn:microsoft.com/office/officeart/2005/8/layout/cycle8"/>
    <dgm:cxn modelId="{A15C6D75-DE80-4168-8B88-9728F1B16585}" srcId="{16E75D86-F06B-4BAC-9C6E-32ACE4E5DF2E}" destId="{62E57AC0-7F86-4BB0-9891-B5CB98D0FC09}" srcOrd="1" destOrd="0" parTransId="{01CD5326-2C60-4D9C-AB6C-22228C2366A3}" sibTransId="{C606CC08-BB64-4AD6-8E71-7BD58C9CDB28}"/>
    <dgm:cxn modelId="{B8444182-3BD0-4A35-BA8C-854518FBB802}" type="presOf" srcId="{9200DCD3-F89D-4243-983F-51FBD266D4AB}" destId="{F3113461-2CE3-44DC-A637-73FB91B26029}" srcOrd="0" destOrd="0" presId="urn:microsoft.com/office/officeart/2005/8/layout/cycle8"/>
    <dgm:cxn modelId="{FA3CCFB2-5250-48E4-83A9-7B476735EA22}" srcId="{16E75D86-F06B-4BAC-9C6E-32ACE4E5DF2E}" destId="{9200DCD3-F89D-4243-983F-51FBD266D4AB}" srcOrd="0" destOrd="0" parTransId="{58A0DC1C-1420-44D3-832A-89985732E7A3}" sibTransId="{B175B047-71D1-4A86-8346-8D04648EB0CF}"/>
    <dgm:cxn modelId="{D12BDB78-A94A-4CB4-8D3C-BA5CFA9E22E4}" type="presOf" srcId="{62E57AC0-7F86-4BB0-9891-B5CB98D0FC09}" destId="{10F08FA2-6CEC-49E8-9E32-B2E4BA112A18}" srcOrd="1" destOrd="0" presId="urn:microsoft.com/office/officeart/2005/8/layout/cycle8"/>
    <dgm:cxn modelId="{61EC437C-17C5-4355-9404-CF5AF83038C2}" type="presOf" srcId="{A89D75BC-CC0B-46D5-A3A8-804C082CC0D4}" destId="{3CE78ADC-EB4D-4DB4-B427-8C5E9F851AD2}" srcOrd="1" destOrd="0" presId="urn:microsoft.com/office/officeart/2005/8/layout/cycle8"/>
    <dgm:cxn modelId="{86A4CD92-44CB-47BA-A19C-C7CE9D292D4B}" type="presOf" srcId="{43BD9412-46AF-44AE-8DBD-43C5311A708E}" destId="{66238898-1DF3-49E9-AFEC-EAD84A803EFE}" srcOrd="1" destOrd="0" presId="urn:microsoft.com/office/officeart/2005/8/layout/cycle8"/>
    <dgm:cxn modelId="{8A3C769F-48B5-413B-96FB-C1C4F3BC1889}" type="presOf" srcId="{43BD9412-46AF-44AE-8DBD-43C5311A708E}" destId="{82EDB10E-F5CB-49BD-87C5-2DC0458BFF91}" srcOrd="0" destOrd="0" presId="urn:microsoft.com/office/officeart/2005/8/layout/cycle8"/>
    <dgm:cxn modelId="{E44261DA-1D01-4A76-83A1-D4045CF0A8F4}" type="presOf" srcId="{9AFA1A62-6932-4864-8CB1-4503DD22A672}" destId="{31C8A6D1-EB1B-43B1-839D-D94BEBAE6181}" srcOrd="1" destOrd="0" presId="urn:microsoft.com/office/officeart/2005/8/layout/cycle8"/>
    <dgm:cxn modelId="{22D43664-50A6-488D-A87C-53ED6249455E}" type="presOf" srcId="{62E57AC0-7F86-4BB0-9891-B5CB98D0FC09}" destId="{3F5812F9-5EAE-4BE6-9EAE-82DD06F7B854}" srcOrd="0" destOrd="0" presId="urn:microsoft.com/office/officeart/2005/8/layout/cycle8"/>
    <dgm:cxn modelId="{4F8448E3-76F7-48D2-9D5C-2AC35ACCB268}" type="presParOf" srcId="{0C72AD0F-4217-4C34-B529-BE1C13598D18}" destId="{F3113461-2CE3-44DC-A637-73FB91B26029}" srcOrd="0" destOrd="0" presId="urn:microsoft.com/office/officeart/2005/8/layout/cycle8"/>
    <dgm:cxn modelId="{C662173F-BDBC-4047-88BD-3E5A25CCCCF0}" type="presParOf" srcId="{0C72AD0F-4217-4C34-B529-BE1C13598D18}" destId="{19971F3C-99AD-4765-9B48-5F5208115DF3}" srcOrd="1" destOrd="0" presId="urn:microsoft.com/office/officeart/2005/8/layout/cycle8"/>
    <dgm:cxn modelId="{7A6893C9-7B87-48B8-908F-C0529C8070B4}" type="presParOf" srcId="{0C72AD0F-4217-4C34-B529-BE1C13598D18}" destId="{0B413E42-9E41-4E44-898D-58ABE6805869}" srcOrd="2" destOrd="0" presId="urn:microsoft.com/office/officeart/2005/8/layout/cycle8"/>
    <dgm:cxn modelId="{1C0C35D8-9D17-4368-92EE-9048B5958550}" type="presParOf" srcId="{0C72AD0F-4217-4C34-B529-BE1C13598D18}" destId="{B5E75A18-ABC2-4D1B-968B-C6F9B99DD296}" srcOrd="3" destOrd="0" presId="urn:microsoft.com/office/officeart/2005/8/layout/cycle8"/>
    <dgm:cxn modelId="{EAA426E7-B5FD-4FF3-9484-F7B44A2AB900}" type="presParOf" srcId="{0C72AD0F-4217-4C34-B529-BE1C13598D18}" destId="{3F5812F9-5EAE-4BE6-9EAE-82DD06F7B854}" srcOrd="4" destOrd="0" presId="urn:microsoft.com/office/officeart/2005/8/layout/cycle8"/>
    <dgm:cxn modelId="{2631D9EA-A169-42FE-B8EA-F0263401135D}" type="presParOf" srcId="{0C72AD0F-4217-4C34-B529-BE1C13598D18}" destId="{A024735C-6D6D-4B7A-A9AD-4FB7D97B78E1}" srcOrd="5" destOrd="0" presId="urn:microsoft.com/office/officeart/2005/8/layout/cycle8"/>
    <dgm:cxn modelId="{CAC091F2-F4DE-4581-97C5-D5D92A3822C6}" type="presParOf" srcId="{0C72AD0F-4217-4C34-B529-BE1C13598D18}" destId="{212CEC03-92A6-40C6-8978-80353D80A752}" srcOrd="6" destOrd="0" presId="urn:microsoft.com/office/officeart/2005/8/layout/cycle8"/>
    <dgm:cxn modelId="{D4BA257D-899C-4FBC-B408-91DE267E344B}" type="presParOf" srcId="{0C72AD0F-4217-4C34-B529-BE1C13598D18}" destId="{10F08FA2-6CEC-49E8-9E32-B2E4BA112A18}" srcOrd="7" destOrd="0" presId="urn:microsoft.com/office/officeart/2005/8/layout/cycle8"/>
    <dgm:cxn modelId="{267DFEE7-E076-4C4C-9B52-B5059AF77E39}" type="presParOf" srcId="{0C72AD0F-4217-4C34-B529-BE1C13598D18}" destId="{41B1396A-C128-4404-8445-6FA967924518}" srcOrd="8" destOrd="0" presId="urn:microsoft.com/office/officeart/2005/8/layout/cycle8"/>
    <dgm:cxn modelId="{2D0F68D1-DA62-4599-BD92-EFA287CEED0C}" type="presParOf" srcId="{0C72AD0F-4217-4C34-B529-BE1C13598D18}" destId="{4311000C-5E64-4D10-89BD-5848375429F3}" srcOrd="9" destOrd="0" presId="urn:microsoft.com/office/officeart/2005/8/layout/cycle8"/>
    <dgm:cxn modelId="{D4B9A630-C532-4705-83A5-C56F059AC141}" type="presParOf" srcId="{0C72AD0F-4217-4C34-B529-BE1C13598D18}" destId="{8BF23F1B-8DEA-45C0-92CF-3D5B54799239}" srcOrd="10" destOrd="0" presId="urn:microsoft.com/office/officeart/2005/8/layout/cycle8"/>
    <dgm:cxn modelId="{76B94015-E14F-4220-841D-238C65092F95}" type="presParOf" srcId="{0C72AD0F-4217-4C34-B529-BE1C13598D18}" destId="{31C8A6D1-EB1B-43B1-839D-D94BEBAE6181}" srcOrd="11" destOrd="0" presId="urn:microsoft.com/office/officeart/2005/8/layout/cycle8"/>
    <dgm:cxn modelId="{51C01476-AB1C-4619-B634-A3C80ACC606A}" type="presParOf" srcId="{0C72AD0F-4217-4C34-B529-BE1C13598D18}" destId="{7670F521-E076-40D3-AAC1-85F50FFEE8CD}" srcOrd="12" destOrd="0" presId="urn:microsoft.com/office/officeart/2005/8/layout/cycle8"/>
    <dgm:cxn modelId="{32356DD5-33A8-460D-BE3F-E0AB1482E962}" type="presParOf" srcId="{0C72AD0F-4217-4C34-B529-BE1C13598D18}" destId="{C36E3D81-EB9F-4AEF-B29D-176D6BADEBBA}" srcOrd="13" destOrd="0" presId="urn:microsoft.com/office/officeart/2005/8/layout/cycle8"/>
    <dgm:cxn modelId="{A0AF9EDB-8731-4E17-A218-E36903699551}" type="presParOf" srcId="{0C72AD0F-4217-4C34-B529-BE1C13598D18}" destId="{3228934C-B370-434A-93F0-F342840236D8}" srcOrd="14" destOrd="0" presId="urn:microsoft.com/office/officeart/2005/8/layout/cycle8"/>
    <dgm:cxn modelId="{7023B6DD-E277-42EC-9E15-A92C2858391A}" type="presParOf" srcId="{0C72AD0F-4217-4C34-B529-BE1C13598D18}" destId="{3CE78ADC-EB4D-4DB4-B427-8C5E9F851AD2}" srcOrd="15" destOrd="0" presId="urn:microsoft.com/office/officeart/2005/8/layout/cycle8"/>
    <dgm:cxn modelId="{239A80EB-97F0-4C68-A3CD-6E8F31FC24B6}" type="presParOf" srcId="{0C72AD0F-4217-4C34-B529-BE1C13598D18}" destId="{82EDB10E-F5CB-49BD-87C5-2DC0458BFF91}" srcOrd="16" destOrd="0" presId="urn:microsoft.com/office/officeart/2005/8/layout/cycle8"/>
    <dgm:cxn modelId="{F41B4FDB-DF53-4243-840E-1F81FDDD7FC5}" type="presParOf" srcId="{0C72AD0F-4217-4C34-B529-BE1C13598D18}" destId="{9D08A6A5-80FF-4ADC-B448-78963B3C4C58}" srcOrd="17" destOrd="0" presId="urn:microsoft.com/office/officeart/2005/8/layout/cycle8"/>
    <dgm:cxn modelId="{4B9AF190-23CF-489D-BD0E-9760E75C0EF5}" type="presParOf" srcId="{0C72AD0F-4217-4C34-B529-BE1C13598D18}" destId="{8549EFBF-D030-4318-B140-EDCC45C32179}" srcOrd="18" destOrd="0" presId="urn:microsoft.com/office/officeart/2005/8/layout/cycle8"/>
    <dgm:cxn modelId="{D400EFDF-0C7C-49C4-8B81-D867086E8685}" type="presParOf" srcId="{0C72AD0F-4217-4C34-B529-BE1C13598D18}" destId="{66238898-1DF3-49E9-AFEC-EAD84A803EFE}" srcOrd="19" destOrd="0" presId="urn:microsoft.com/office/officeart/2005/8/layout/cycle8"/>
    <dgm:cxn modelId="{13A37385-B84C-469D-979B-153B7594393B}" type="presParOf" srcId="{0C72AD0F-4217-4C34-B529-BE1C13598D18}" destId="{DDBB8B20-6405-4770-85A1-1FEB7030E582}" srcOrd="20" destOrd="0" presId="urn:microsoft.com/office/officeart/2005/8/layout/cycle8"/>
    <dgm:cxn modelId="{3CB6064A-1A59-46BF-A86E-E72B81C9B5EF}" type="presParOf" srcId="{0C72AD0F-4217-4C34-B529-BE1C13598D18}" destId="{766EC104-03F1-42D2-BE13-7A8FE4662ECB}" srcOrd="21" destOrd="0" presId="urn:microsoft.com/office/officeart/2005/8/layout/cycle8"/>
    <dgm:cxn modelId="{17FE45EB-12E4-4B3F-A7A5-02543706D537}" type="presParOf" srcId="{0C72AD0F-4217-4C34-B529-BE1C13598D18}" destId="{6E318E75-C9FC-45E6-BBA3-C90A3B6CF7F0}" srcOrd="22" destOrd="0" presId="urn:microsoft.com/office/officeart/2005/8/layout/cycle8"/>
    <dgm:cxn modelId="{8D66BA26-B0E4-4C61-AE2C-86DA4FAFC545}" type="presParOf" srcId="{0C72AD0F-4217-4C34-B529-BE1C13598D18}" destId="{4D822382-2CCA-4A03-A463-9AE176533156}" srcOrd="23" destOrd="0" presId="urn:microsoft.com/office/officeart/2005/8/layout/cycle8"/>
    <dgm:cxn modelId="{137E6FAC-14E1-4D51-A0E6-2671529C96BA}" type="presParOf" srcId="{0C72AD0F-4217-4C34-B529-BE1C13598D18}" destId="{08F725DE-9E66-4694-A462-8CC6A2D8B251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C7F432-1D26-4512-9602-9985A2307B50}" type="presOf" srcId="{22DA0647-91E7-49D5-A499-409D49802C52}" destId="{58894445-0695-4322-8961-00C0AC8EFDC9}" srcOrd="0" destOrd="0" presId="urn:microsoft.com/office/officeart/2005/8/layout/chevron1"/>
    <dgm:cxn modelId="{984C9904-8300-4034-9B3C-F3AA46760C79}" type="presOf" srcId="{D330E351-9296-40ED-A146-C652BC5F17AE}" destId="{A174AD67-3080-42CC-92D0-FE9AB37CDB6D}" srcOrd="0" destOrd="0" presId="urn:microsoft.com/office/officeart/2005/8/layout/chevron1"/>
    <dgm:cxn modelId="{86CFA28C-D87A-4272-8530-C093E2030069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D162101A-49DF-4B76-8A7D-24497E82AF6A}" type="presOf" srcId="{9369C0FC-7ECB-4349-BDA8-37B7AF391C77}" destId="{D084CCD5-16FF-439F-85E6-E7856513EFAB}" srcOrd="0" destOrd="0" presId="urn:microsoft.com/office/officeart/2005/8/layout/chevron1"/>
    <dgm:cxn modelId="{F96EE8C0-8E1D-4496-8D0E-277701620E76}" type="presOf" srcId="{3D94D3A2-0E3C-40DE-91B1-95F3674B0305}" destId="{E1103F83-0F93-4289-9939-031B326E9795}" srcOrd="0" destOrd="0" presId="urn:microsoft.com/office/officeart/2005/8/layout/chevron1"/>
    <dgm:cxn modelId="{7EC68952-360E-46FD-95C7-6208EDEF26CC}" type="presParOf" srcId="{E1103F83-0F93-4289-9939-031B326E9795}" destId="{D084CCD5-16FF-439F-85E6-E7856513EFAB}" srcOrd="0" destOrd="0" presId="urn:microsoft.com/office/officeart/2005/8/layout/chevron1"/>
    <dgm:cxn modelId="{76E94D99-C84B-4E8B-B57B-EDF44EAD6D3E}" type="presParOf" srcId="{E1103F83-0F93-4289-9939-031B326E9795}" destId="{D321F837-976C-4C2C-8068-07237D44B6F9}" srcOrd="1" destOrd="0" presId="urn:microsoft.com/office/officeart/2005/8/layout/chevron1"/>
    <dgm:cxn modelId="{4C442691-EFE7-4D29-90B7-259BDBF71929}" type="presParOf" srcId="{E1103F83-0F93-4289-9939-031B326E9795}" destId="{A174AD67-3080-42CC-92D0-FE9AB37CDB6D}" srcOrd="2" destOrd="0" presId="urn:microsoft.com/office/officeart/2005/8/layout/chevron1"/>
    <dgm:cxn modelId="{2B22ED40-5F6B-4C4A-8444-CCFB49ED5633}" type="presParOf" srcId="{E1103F83-0F93-4289-9939-031B326E9795}" destId="{85614844-5221-4ED7-9304-5E451D8C7311}" srcOrd="3" destOrd="0" presId="urn:microsoft.com/office/officeart/2005/8/layout/chevron1"/>
    <dgm:cxn modelId="{67E8E486-0994-4F52-AE71-969E077EDB41}" type="presParOf" srcId="{E1103F83-0F93-4289-9939-031B326E9795}" destId="{58894445-0695-4322-8961-00C0AC8EFDC9}" srcOrd="4" destOrd="0" presId="urn:microsoft.com/office/officeart/2005/8/layout/chevron1"/>
    <dgm:cxn modelId="{DFBEEA57-C90E-4E55-B878-A6268D1444B9}" type="presParOf" srcId="{E1103F83-0F93-4289-9939-031B326E9795}" destId="{C149589C-DFF6-4826-8A39-0523CE4D3C68}" srcOrd="5" destOrd="0" presId="urn:microsoft.com/office/officeart/2005/8/layout/chevron1"/>
    <dgm:cxn modelId="{1BEAB089-1E77-413D-8D7B-9450FAE2F7F0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A9DB68-57EB-4A5F-959E-3E8A1CC75D57}" type="presOf" srcId="{9398A623-EBB0-45E7-84BD-9C632F804B85}" destId="{51BC74C4-D9E5-420E-A8D4-DA7066FD63B1}" srcOrd="0" destOrd="0" presId="urn:microsoft.com/office/officeart/2005/8/layout/chevron1"/>
    <dgm:cxn modelId="{42406160-A02D-4CD2-A6F0-098CF0D9F218}" type="presOf" srcId="{3D94D3A2-0E3C-40DE-91B1-95F3674B0305}" destId="{E1103F83-0F93-4289-9939-031B326E9795}" srcOrd="0" destOrd="0" presId="urn:microsoft.com/office/officeart/2005/8/layout/chevron1"/>
    <dgm:cxn modelId="{CE11FAEE-17EC-43E8-A8A9-39654DB6147E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B4C6F20C-FE34-4A60-A394-1EE1D0A1E036}" type="presOf" srcId="{9369C0FC-7ECB-4349-BDA8-37B7AF391C77}" destId="{D084CCD5-16FF-439F-85E6-E7856513EFAB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59BE8442-553B-4474-8598-D2F755874148}" type="presOf" srcId="{D330E351-9296-40ED-A146-C652BC5F17AE}" destId="{A174AD67-3080-42CC-92D0-FE9AB37CDB6D}" srcOrd="0" destOrd="0" presId="urn:microsoft.com/office/officeart/2005/8/layout/chevron1"/>
    <dgm:cxn modelId="{9077625F-6860-40D1-9F6B-47EB7B62F217}" type="presParOf" srcId="{E1103F83-0F93-4289-9939-031B326E9795}" destId="{D084CCD5-16FF-439F-85E6-E7856513EFAB}" srcOrd="0" destOrd="0" presId="urn:microsoft.com/office/officeart/2005/8/layout/chevron1"/>
    <dgm:cxn modelId="{27510968-3901-4583-BC2D-FD5FC047466D}" type="presParOf" srcId="{E1103F83-0F93-4289-9939-031B326E9795}" destId="{D321F837-976C-4C2C-8068-07237D44B6F9}" srcOrd="1" destOrd="0" presId="urn:microsoft.com/office/officeart/2005/8/layout/chevron1"/>
    <dgm:cxn modelId="{8271E572-F859-4E28-A0C7-8F21000C2A36}" type="presParOf" srcId="{E1103F83-0F93-4289-9939-031B326E9795}" destId="{A174AD67-3080-42CC-92D0-FE9AB37CDB6D}" srcOrd="2" destOrd="0" presId="urn:microsoft.com/office/officeart/2005/8/layout/chevron1"/>
    <dgm:cxn modelId="{AEE1E394-3C7B-4B1B-8293-CF0DEE65D0A2}" type="presParOf" srcId="{E1103F83-0F93-4289-9939-031B326E9795}" destId="{85614844-5221-4ED7-9304-5E451D8C7311}" srcOrd="3" destOrd="0" presId="urn:microsoft.com/office/officeart/2005/8/layout/chevron1"/>
    <dgm:cxn modelId="{BC18ACA9-827C-441D-91B9-BA2A9684A78B}" type="presParOf" srcId="{E1103F83-0F93-4289-9939-031B326E9795}" destId="{58894445-0695-4322-8961-00C0AC8EFDC9}" srcOrd="4" destOrd="0" presId="urn:microsoft.com/office/officeart/2005/8/layout/chevron1"/>
    <dgm:cxn modelId="{4CF6CB63-B476-4B15-BA16-17D8C2AA5444}" type="presParOf" srcId="{E1103F83-0F93-4289-9939-031B326E9795}" destId="{C149589C-DFF6-4826-8A39-0523CE4D3C68}" srcOrd="5" destOrd="0" presId="urn:microsoft.com/office/officeart/2005/8/layout/chevron1"/>
    <dgm:cxn modelId="{FB83B530-8463-4D85-99AE-C5735047E1D8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E704D34E-B0A4-4D7C-8ED3-7C3360A82622}" type="presOf" srcId="{9398A623-EBB0-45E7-84BD-9C632F804B85}" destId="{51BC74C4-D9E5-420E-A8D4-DA7066FD63B1}" srcOrd="0" destOrd="0" presId="urn:microsoft.com/office/officeart/2005/8/layout/chevron1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3B9EBB4A-118B-48BC-A8F2-070E32CDDBE3}" type="presOf" srcId="{D330E351-9296-40ED-A146-C652BC5F17AE}" destId="{A174AD67-3080-42CC-92D0-FE9AB37CDB6D}" srcOrd="0" destOrd="0" presId="urn:microsoft.com/office/officeart/2005/8/layout/chevron1"/>
    <dgm:cxn modelId="{6A5C2691-98BC-4A18-9F4D-9993C4479C6D}" type="presOf" srcId="{9369C0FC-7ECB-4349-BDA8-37B7AF391C77}" destId="{D084CCD5-16FF-439F-85E6-E7856513EFAB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CE2BAE0C-D7E9-467E-89D2-45F46AB850A0}" type="presOf" srcId="{3D94D3A2-0E3C-40DE-91B1-95F3674B0305}" destId="{E1103F83-0F93-4289-9939-031B326E9795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92C18C11-5403-4B63-9F98-9EC8771DD26E}" type="presOf" srcId="{22DA0647-91E7-49D5-A499-409D49802C52}" destId="{58894445-0695-4322-8961-00C0AC8EFDC9}" srcOrd="0" destOrd="0" presId="urn:microsoft.com/office/officeart/2005/8/layout/chevron1"/>
    <dgm:cxn modelId="{4E7D0A48-F160-4AF7-8246-809196B590DF}" type="presParOf" srcId="{E1103F83-0F93-4289-9939-031B326E9795}" destId="{D084CCD5-16FF-439F-85E6-E7856513EFAB}" srcOrd="0" destOrd="0" presId="urn:microsoft.com/office/officeart/2005/8/layout/chevron1"/>
    <dgm:cxn modelId="{F18A3261-37BE-4B3F-A28A-EC2C3F776B74}" type="presParOf" srcId="{E1103F83-0F93-4289-9939-031B326E9795}" destId="{D321F837-976C-4C2C-8068-07237D44B6F9}" srcOrd="1" destOrd="0" presId="urn:microsoft.com/office/officeart/2005/8/layout/chevron1"/>
    <dgm:cxn modelId="{3EA5E1C2-2AA9-4F86-817B-9046E0A03770}" type="presParOf" srcId="{E1103F83-0F93-4289-9939-031B326E9795}" destId="{A174AD67-3080-42CC-92D0-FE9AB37CDB6D}" srcOrd="2" destOrd="0" presId="urn:microsoft.com/office/officeart/2005/8/layout/chevron1"/>
    <dgm:cxn modelId="{E5C4BD9F-4D35-4D36-9F5F-62053E61CE64}" type="presParOf" srcId="{E1103F83-0F93-4289-9939-031B326E9795}" destId="{85614844-5221-4ED7-9304-5E451D8C7311}" srcOrd="3" destOrd="0" presId="urn:microsoft.com/office/officeart/2005/8/layout/chevron1"/>
    <dgm:cxn modelId="{B8CD01D5-E08F-4D58-8FB7-20B6AA180978}" type="presParOf" srcId="{E1103F83-0F93-4289-9939-031B326E9795}" destId="{58894445-0695-4322-8961-00C0AC8EFDC9}" srcOrd="4" destOrd="0" presId="urn:microsoft.com/office/officeart/2005/8/layout/chevron1"/>
    <dgm:cxn modelId="{92EFC927-CF81-4305-A0F0-54954E576FCA}" type="presParOf" srcId="{E1103F83-0F93-4289-9939-031B326E9795}" destId="{C149589C-DFF6-4826-8A39-0523CE4D3C68}" srcOrd="5" destOrd="0" presId="urn:microsoft.com/office/officeart/2005/8/layout/chevron1"/>
    <dgm:cxn modelId="{BAC56FAB-74B9-4A2C-8BE6-07E8013A69F9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CC2ADAB-962A-496C-93DB-CACB2F8F7743}" type="presOf" srcId="{3D94D3A2-0E3C-40DE-91B1-95F3674B0305}" destId="{E1103F83-0F93-4289-9939-031B326E9795}" srcOrd="0" destOrd="0" presId="urn:microsoft.com/office/officeart/2005/8/layout/chevron1"/>
    <dgm:cxn modelId="{30FC49F3-E5B5-42E8-B078-369436D43E0A}" type="presOf" srcId="{9369C0FC-7ECB-4349-BDA8-37B7AF391C77}" destId="{D084CCD5-16FF-439F-85E6-E7856513EFAB}" srcOrd="0" destOrd="0" presId="urn:microsoft.com/office/officeart/2005/8/layout/chevron1"/>
    <dgm:cxn modelId="{4A567C57-3EA2-459B-A0E6-F11074F303AC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6D75D5EB-2CC5-4F92-AC21-5E077DD02B02}" type="presOf" srcId="{D330E351-9296-40ED-A146-C652BC5F17AE}" destId="{A174AD67-3080-42CC-92D0-FE9AB37CDB6D}" srcOrd="0" destOrd="0" presId="urn:microsoft.com/office/officeart/2005/8/layout/chevron1"/>
    <dgm:cxn modelId="{F0918DCF-53ED-4C84-99E5-BD962155924A}" type="presOf" srcId="{22DA0647-91E7-49D5-A499-409D49802C52}" destId="{58894445-0695-4322-8961-00C0AC8EFDC9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E0C1B340-AE80-4B91-8541-34B044AECA70}" type="presParOf" srcId="{E1103F83-0F93-4289-9939-031B326E9795}" destId="{D084CCD5-16FF-439F-85E6-E7856513EFAB}" srcOrd="0" destOrd="0" presId="urn:microsoft.com/office/officeart/2005/8/layout/chevron1"/>
    <dgm:cxn modelId="{1DFC47C7-D8FD-42AD-8823-07EEEB7F5828}" type="presParOf" srcId="{E1103F83-0F93-4289-9939-031B326E9795}" destId="{D321F837-976C-4C2C-8068-07237D44B6F9}" srcOrd="1" destOrd="0" presId="urn:microsoft.com/office/officeart/2005/8/layout/chevron1"/>
    <dgm:cxn modelId="{22A87EC6-16C4-4CEC-876D-B20E9E56ED5F}" type="presParOf" srcId="{E1103F83-0F93-4289-9939-031B326E9795}" destId="{A174AD67-3080-42CC-92D0-FE9AB37CDB6D}" srcOrd="2" destOrd="0" presId="urn:microsoft.com/office/officeart/2005/8/layout/chevron1"/>
    <dgm:cxn modelId="{ECF5B777-FB59-42E8-B3BD-C7D91C20BAF0}" type="presParOf" srcId="{E1103F83-0F93-4289-9939-031B326E9795}" destId="{85614844-5221-4ED7-9304-5E451D8C7311}" srcOrd="3" destOrd="0" presId="urn:microsoft.com/office/officeart/2005/8/layout/chevron1"/>
    <dgm:cxn modelId="{BF5C0900-D1AC-4E9D-8D85-025B1F77DC06}" type="presParOf" srcId="{E1103F83-0F93-4289-9939-031B326E9795}" destId="{58894445-0695-4322-8961-00C0AC8EFDC9}" srcOrd="4" destOrd="0" presId="urn:microsoft.com/office/officeart/2005/8/layout/chevron1"/>
    <dgm:cxn modelId="{2C690B51-1828-4D3A-A665-B4A51D998009}" type="presParOf" srcId="{E1103F83-0F93-4289-9939-031B326E9795}" destId="{C149589C-DFF6-4826-8A39-0523CE4D3C68}" srcOrd="5" destOrd="0" presId="urn:microsoft.com/office/officeart/2005/8/layout/chevron1"/>
    <dgm:cxn modelId="{0E406495-AA9E-4DF9-8A0F-414FAC882AB2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51BE03F-E428-4962-8E46-40AC03D88036}" type="presOf" srcId="{9398A623-EBB0-45E7-84BD-9C632F804B85}" destId="{51BC74C4-D9E5-420E-A8D4-DA7066FD63B1}" srcOrd="0" destOrd="0" presId="urn:microsoft.com/office/officeart/2005/8/layout/chevron1"/>
    <dgm:cxn modelId="{98E1456F-F3C0-4DA1-9521-6210E40D9B7A}" type="presOf" srcId="{D330E351-9296-40ED-A146-C652BC5F17AE}" destId="{A174AD67-3080-42CC-92D0-FE9AB37CDB6D}" srcOrd="0" destOrd="0" presId="urn:microsoft.com/office/officeart/2005/8/layout/chevron1"/>
    <dgm:cxn modelId="{B394B48B-83CD-4335-BB84-1F06EC6EB62B}" type="presOf" srcId="{9369C0FC-7ECB-4349-BDA8-37B7AF391C77}" destId="{D084CCD5-16FF-439F-85E6-E7856513EFAB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EAC9F875-0270-4D25-8BAF-057F3AE0895C}" type="presOf" srcId="{3D94D3A2-0E3C-40DE-91B1-95F3674B0305}" destId="{E1103F83-0F93-4289-9939-031B326E9795}" srcOrd="0" destOrd="0" presId="urn:microsoft.com/office/officeart/2005/8/layout/chevron1"/>
    <dgm:cxn modelId="{8D036921-1324-4E60-A2FD-AF3953A61F96}" type="presOf" srcId="{22DA0647-91E7-49D5-A499-409D49802C52}" destId="{58894445-0695-4322-8961-00C0AC8EFDC9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15A1649D-2DA4-4E3A-9BC8-9345FD4A8A7B}" type="presParOf" srcId="{E1103F83-0F93-4289-9939-031B326E9795}" destId="{D084CCD5-16FF-439F-85E6-E7856513EFAB}" srcOrd="0" destOrd="0" presId="urn:microsoft.com/office/officeart/2005/8/layout/chevron1"/>
    <dgm:cxn modelId="{F0D592A5-0AC0-4D56-AC29-1ED8DE41EBAB}" type="presParOf" srcId="{E1103F83-0F93-4289-9939-031B326E9795}" destId="{D321F837-976C-4C2C-8068-07237D44B6F9}" srcOrd="1" destOrd="0" presId="urn:microsoft.com/office/officeart/2005/8/layout/chevron1"/>
    <dgm:cxn modelId="{56EADA9E-02D3-4616-B0B9-6D10B73818D7}" type="presParOf" srcId="{E1103F83-0F93-4289-9939-031B326E9795}" destId="{A174AD67-3080-42CC-92D0-FE9AB37CDB6D}" srcOrd="2" destOrd="0" presId="urn:microsoft.com/office/officeart/2005/8/layout/chevron1"/>
    <dgm:cxn modelId="{A0D11C79-04C5-468E-85C9-61609AD16D9E}" type="presParOf" srcId="{E1103F83-0F93-4289-9939-031B326E9795}" destId="{85614844-5221-4ED7-9304-5E451D8C7311}" srcOrd="3" destOrd="0" presId="urn:microsoft.com/office/officeart/2005/8/layout/chevron1"/>
    <dgm:cxn modelId="{67D3B450-243F-469D-B241-ECB536351508}" type="presParOf" srcId="{E1103F83-0F93-4289-9939-031B326E9795}" destId="{58894445-0695-4322-8961-00C0AC8EFDC9}" srcOrd="4" destOrd="0" presId="urn:microsoft.com/office/officeart/2005/8/layout/chevron1"/>
    <dgm:cxn modelId="{23E4B0C7-CED6-4A90-B351-46B8D875E5CF}" type="presParOf" srcId="{E1103F83-0F93-4289-9939-031B326E9795}" destId="{C149589C-DFF6-4826-8A39-0523CE4D3C68}" srcOrd="5" destOrd="0" presId="urn:microsoft.com/office/officeart/2005/8/layout/chevron1"/>
    <dgm:cxn modelId="{7C1DEB3F-D1F9-4E18-9DB8-A6294006A0F3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1F415F4-0A17-4B88-AE8F-13621690B651}" type="presOf" srcId="{D330E351-9296-40ED-A146-C652BC5F17AE}" destId="{A174AD67-3080-42CC-92D0-FE9AB37CDB6D}" srcOrd="0" destOrd="0" presId="urn:microsoft.com/office/officeart/2005/8/layout/chevron1"/>
    <dgm:cxn modelId="{D3956647-3024-4A01-8069-9BF6E2D7C4E0}" type="presOf" srcId="{22DA0647-91E7-49D5-A499-409D49802C52}" destId="{58894445-0695-4322-8961-00C0AC8EFDC9}" srcOrd="0" destOrd="0" presId="urn:microsoft.com/office/officeart/2005/8/layout/chevron1"/>
    <dgm:cxn modelId="{7BD54FAA-47E3-488E-827A-E6D3947E0F5E}" type="presOf" srcId="{9369C0FC-7ECB-4349-BDA8-37B7AF391C77}" destId="{D084CCD5-16FF-439F-85E6-E7856513EFAB}" srcOrd="0" destOrd="0" presId="urn:microsoft.com/office/officeart/2005/8/layout/chevron1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9712D2A1-C0D0-4746-9869-8D9E5003D1E9}" type="presOf" srcId="{9398A623-EBB0-45E7-84BD-9C632F804B85}" destId="{51BC74C4-D9E5-420E-A8D4-DA7066FD63B1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06D5495D-4AF6-4B59-BCD8-3F773B037B64}" type="presOf" srcId="{3D94D3A2-0E3C-40DE-91B1-95F3674B0305}" destId="{E1103F83-0F93-4289-9939-031B326E9795}" srcOrd="0" destOrd="0" presId="urn:microsoft.com/office/officeart/2005/8/layout/chevron1"/>
    <dgm:cxn modelId="{9796155F-E1B3-465D-9C5E-BD3222B04109}" type="presParOf" srcId="{E1103F83-0F93-4289-9939-031B326E9795}" destId="{D084CCD5-16FF-439F-85E6-E7856513EFAB}" srcOrd="0" destOrd="0" presId="urn:microsoft.com/office/officeart/2005/8/layout/chevron1"/>
    <dgm:cxn modelId="{53A84B35-2A5B-452A-93AA-65C9EAF2EBC3}" type="presParOf" srcId="{E1103F83-0F93-4289-9939-031B326E9795}" destId="{D321F837-976C-4C2C-8068-07237D44B6F9}" srcOrd="1" destOrd="0" presId="urn:microsoft.com/office/officeart/2005/8/layout/chevron1"/>
    <dgm:cxn modelId="{B1EB8F94-9919-4F0D-A704-AE0C8E43D288}" type="presParOf" srcId="{E1103F83-0F93-4289-9939-031B326E9795}" destId="{A174AD67-3080-42CC-92D0-FE9AB37CDB6D}" srcOrd="2" destOrd="0" presId="urn:microsoft.com/office/officeart/2005/8/layout/chevron1"/>
    <dgm:cxn modelId="{6CE639F2-7C10-496C-AF83-DD747B2317AA}" type="presParOf" srcId="{E1103F83-0F93-4289-9939-031B326E9795}" destId="{85614844-5221-4ED7-9304-5E451D8C7311}" srcOrd="3" destOrd="0" presId="urn:microsoft.com/office/officeart/2005/8/layout/chevron1"/>
    <dgm:cxn modelId="{CC40CB6E-D60B-4B53-ADB0-8D0761D861BF}" type="presParOf" srcId="{E1103F83-0F93-4289-9939-031B326E9795}" destId="{58894445-0695-4322-8961-00C0AC8EFDC9}" srcOrd="4" destOrd="0" presId="urn:microsoft.com/office/officeart/2005/8/layout/chevron1"/>
    <dgm:cxn modelId="{3DE742A4-81C8-48E1-8008-A005A4532FBD}" type="presParOf" srcId="{E1103F83-0F93-4289-9939-031B326E9795}" destId="{C149589C-DFF6-4826-8A39-0523CE4D3C68}" srcOrd="5" destOrd="0" presId="urn:microsoft.com/office/officeart/2005/8/layout/chevron1"/>
    <dgm:cxn modelId="{8C798B2B-1619-40E1-8644-BC0C71C411BF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5336484-45E8-4C87-AE35-022E7DB57DF3}" type="presOf" srcId="{9398A623-EBB0-45E7-84BD-9C632F804B85}" destId="{51BC74C4-D9E5-420E-A8D4-DA7066FD63B1}" srcOrd="0" destOrd="0" presId="urn:microsoft.com/office/officeart/2005/8/layout/chevron1"/>
    <dgm:cxn modelId="{93A22C9B-855C-4316-9053-BAA78FDC6EF5}" type="presOf" srcId="{22DA0647-91E7-49D5-A499-409D49802C52}" destId="{58894445-0695-4322-8961-00C0AC8EFDC9}" srcOrd="0" destOrd="0" presId="urn:microsoft.com/office/officeart/2005/8/layout/chevron1"/>
    <dgm:cxn modelId="{C3E3563C-78E3-4D83-B6A2-BDB671D30F20}" type="presOf" srcId="{D330E351-9296-40ED-A146-C652BC5F17AE}" destId="{A174AD67-3080-42CC-92D0-FE9AB37CDB6D}" srcOrd="0" destOrd="0" presId="urn:microsoft.com/office/officeart/2005/8/layout/chevron1"/>
    <dgm:cxn modelId="{7D846390-944A-4FF7-A959-CA542116823E}" type="presOf" srcId="{9369C0FC-7ECB-4349-BDA8-37B7AF391C77}" destId="{D084CCD5-16FF-439F-85E6-E7856513EFAB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7E29995D-84B6-460A-A764-44E26DB432CB}" type="presOf" srcId="{3D94D3A2-0E3C-40DE-91B1-95F3674B0305}" destId="{E1103F83-0F93-4289-9939-031B326E9795}" srcOrd="0" destOrd="0" presId="urn:microsoft.com/office/officeart/2005/8/layout/chevron1"/>
    <dgm:cxn modelId="{F4E3D6CA-3F76-4CAC-BAC4-AE266169D7A1}" type="presParOf" srcId="{E1103F83-0F93-4289-9939-031B326E9795}" destId="{D084CCD5-16FF-439F-85E6-E7856513EFAB}" srcOrd="0" destOrd="0" presId="urn:microsoft.com/office/officeart/2005/8/layout/chevron1"/>
    <dgm:cxn modelId="{03B67151-93F9-4D68-BE9A-1386C8CDF8D0}" type="presParOf" srcId="{E1103F83-0F93-4289-9939-031B326E9795}" destId="{D321F837-976C-4C2C-8068-07237D44B6F9}" srcOrd="1" destOrd="0" presId="urn:microsoft.com/office/officeart/2005/8/layout/chevron1"/>
    <dgm:cxn modelId="{5558483A-890B-40C6-A129-59C81BEF090C}" type="presParOf" srcId="{E1103F83-0F93-4289-9939-031B326E9795}" destId="{A174AD67-3080-42CC-92D0-FE9AB37CDB6D}" srcOrd="2" destOrd="0" presId="urn:microsoft.com/office/officeart/2005/8/layout/chevron1"/>
    <dgm:cxn modelId="{9FA92E27-416B-4E5C-9CF4-97D3E7FF4524}" type="presParOf" srcId="{E1103F83-0F93-4289-9939-031B326E9795}" destId="{85614844-5221-4ED7-9304-5E451D8C7311}" srcOrd="3" destOrd="0" presId="urn:microsoft.com/office/officeart/2005/8/layout/chevron1"/>
    <dgm:cxn modelId="{D279B199-D910-45BF-AF94-3D4A5601B92B}" type="presParOf" srcId="{E1103F83-0F93-4289-9939-031B326E9795}" destId="{58894445-0695-4322-8961-00C0AC8EFDC9}" srcOrd="4" destOrd="0" presId="urn:microsoft.com/office/officeart/2005/8/layout/chevron1"/>
    <dgm:cxn modelId="{746CA5D3-DD00-426E-840E-EE3235A7641F}" type="presParOf" srcId="{E1103F83-0F93-4289-9939-031B326E9795}" destId="{C149589C-DFF6-4826-8A39-0523CE4D3C68}" srcOrd="5" destOrd="0" presId="urn:microsoft.com/office/officeart/2005/8/layout/chevron1"/>
    <dgm:cxn modelId="{75BD6CEC-5A77-4175-BDF4-A66CC46B9147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A05CF30-1846-4D49-BC7E-E02F427231F2}" type="presOf" srcId="{22DA0647-91E7-49D5-A499-409D49802C52}" destId="{58894445-0695-4322-8961-00C0AC8EFDC9}" srcOrd="0" destOrd="0" presId="urn:microsoft.com/office/officeart/2005/8/layout/chevron1"/>
    <dgm:cxn modelId="{219692F3-B201-4185-B46C-D8E25BEAD367}" type="presOf" srcId="{3D94D3A2-0E3C-40DE-91B1-95F3674B0305}" destId="{E1103F83-0F93-4289-9939-031B326E9795}" srcOrd="0" destOrd="0" presId="urn:microsoft.com/office/officeart/2005/8/layout/chevron1"/>
    <dgm:cxn modelId="{3AE394EE-F4F7-4CE1-A570-ADE1BCFA3851}" type="presOf" srcId="{9369C0FC-7ECB-4349-BDA8-37B7AF391C77}" destId="{D084CCD5-16FF-439F-85E6-E7856513EFAB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F2475F53-16BA-4585-914E-1C83C7C576CA}" type="presOf" srcId="{9398A623-EBB0-45E7-84BD-9C632F804B85}" destId="{51BC74C4-D9E5-420E-A8D4-DA7066FD63B1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1C5ADD74-B63A-4CDB-8651-FE36362F0ACA}" type="presOf" srcId="{D330E351-9296-40ED-A146-C652BC5F17AE}" destId="{A174AD67-3080-42CC-92D0-FE9AB37CDB6D}" srcOrd="0" destOrd="0" presId="urn:microsoft.com/office/officeart/2005/8/layout/chevron1"/>
    <dgm:cxn modelId="{FEB3DEE1-468B-4FA7-A0B8-66E4CE0C496B}" type="presParOf" srcId="{E1103F83-0F93-4289-9939-031B326E9795}" destId="{D084CCD5-16FF-439F-85E6-E7856513EFAB}" srcOrd="0" destOrd="0" presId="urn:microsoft.com/office/officeart/2005/8/layout/chevron1"/>
    <dgm:cxn modelId="{9E6BF310-3292-4DB6-86A3-2011B6763881}" type="presParOf" srcId="{E1103F83-0F93-4289-9939-031B326E9795}" destId="{D321F837-976C-4C2C-8068-07237D44B6F9}" srcOrd="1" destOrd="0" presId="urn:microsoft.com/office/officeart/2005/8/layout/chevron1"/>
    <dgm:cxn modelId="{A67E3A6E-E884-4B67-93DE-19139AC83CFD}" type="presParOf" srcId="{E1103F83-0F93-4289-9939-031B326E9795}" destId="{A174AD67-3080-42CC-92D0-FE9AB37CDB6D}" srcOrd="2" destOrd="0" presId="urn:microsoft.com/office/officeart/2005/8/layout/chevron1"/>
    <dgm:cxn modelId="{F3C90B47-A498-40E7-90E7-00643B5216A7}" type="presParOf" srcId="{E1103F83-0F93-4289-9939-031B326E9795}" destId="{85614844-5221-4ED7-9304-5E451D8C7311}" srcOrd="3" destOrd="0" presId="urn:microsoft.com/office/officeart/2005/8/layout/chevron1"/>
    <dgm:cxn modelId="{FF7BE1E1-0D2D-4E28-9CE2-BDD42635A83A}" type="presParOf" srcId="{E1103F83-0F93-4289-9939-031B326E9795}" destId="{58894445-0695-4322-8961-00C0AC8EFDC9}" srcOrd="4" destOrd="0" presId="urn:microsoft.com/office/officeart/2005/8/layout/chevron1"/>
    <dgm:cxn modelId="{7F03C7BF-5B15-4482-B1A5-A572E85850A8}" type="presParOf" srcId="{E1103F83-0F93-4289-9939-031B326E9795}" destId="{C149589C-DFF6-4826-8A39-0523CE4D3C68}" srcOrd="5" destOrd="0" presId="urn:microsoft.com/office/officeart/2005/8/layout/chevron1"/>
    <dgm:cxn modelId="{BBD6B767-60B8-4B5A-8FCD-EA64CCAC2965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8AC0224-27F2-4AAE-9A61-CC08511E34F7}" type="presOf" srcId="{3D94D3A2-0E3C-40DE-91B1-95F3674B0305}" destId="{E1103F83-0F93-4289-9939-031B326E9795}" srcOrd="0" destOrd="0" presId="urn:microsoft.com/office/officeart/2005/8/layout/chevron1"/>
    <dgm:cxn modelId="{70DD2017-BC7E-4EE5-86B0-B67579A5568F}" type="presOf" srcId="{9369C0FC-7ECB-4349-BDA8-37B7AF391C77}" destId="{D084CCD5-16FF-439F-85E6-E7856513EFAB}" srcOrd="0" destOrd="0" presId="urn:microsoft.com/office/officeart/2005/8/layout/chevron1"/>
    <dgm:cxn modelId="{2CFC95F6-3732-45FD-A0FD-3E3D5B691A1E}" type="presOf" srcId="{9398A623-EBB0-45E7-84BD-9C632F804B85}" destId="{51BC74C4-D9E5-420E-A8D4-DA7066FD63B1}" srcOrd="0" destOrd="0" presId="urn:microsoft.com/office/officeart/2005/8/layout/chevron1"/>
    <dgm:cxn modelId="{01CAACCA-2AE2-4A14-9575-0AA504181831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94BC2E81-CF9D-4135-B903-55825DB6A87B}" type="presOf" srcId="{D330E351-9296-40ED-A146-C652BC5F17AE}" destId="{A174AD67-3080-42CC-92D0-FE9AB37CDB6D}" srcOrd="0" destOrd="0" presId="urn:microsoft.com/office/officeart/2005/8/layout/chevron1"/>
    <dgm:cxn modelId="{4805B85D-CA86-439E-8E6D-5E11EA8A12DB}" type="presParOf" srcId="{E1103F83-0F93-4289-9939-031B326E9795}" destId="{D084CCD5-16FF-439F-85E6-E7856513EFAB}" srcOrd="0" destOrd="0" presId="urn:microsoft.com/office/officeart/2005/8/layout/chevron1"/>
    <dgm:cxn modelId="{DD09434C-6ABE-412C-9950-5D9F27173E65}" type="presParOf" srcId="{E1103F83-0F93-4289-9939-031B326E9795}" destId="{D321F837-976C-4C2C-8068-07237D44B6F9}" srcOrd="1" destOrd="0" presId="urn:microsoft.com/office/officeart/2005/8/layout/chevron1"/>
    <dgm:cxn modelId="{1B4B6791-2D14-48C1-86C6-AFC4E3C5B1E0}" type="presParOf" srcId="{E1103F83-0F93-4289-9939-031B326E9795}" destId="{A174AD67-3080-42CC-92D0-FE9AB37CDB6D}" srcOrd="2" destOrd="0" presId="urn:microsoft.com/office/officeart/2005/8/layout/chevron1"/>
    <dgm:cxn modelId="{9A49292C-BCFF-441B-8C11-BEF25D362BE4}" type="presParOf" srcId="{E1103F83-0F93-4289-9939-031B326E9795}" destId="{85614844-5221-4ED7-9304-5E451D8C7311}" srcOrd="3" destOrd="0" presId="urn:microsoft.com/office/officeart/2005/8/layout/chevron1"/>
    <dgm:cxn modelId="{F99A3BAA-2A75-4DE6-8540-81C3CAA2744A}" type="presParOf" srcId="{E1103F83-0F93-4289-9939-031B326E9795}" destId="{58894445-0695-4322-8961-00C0AC8EFDC9}" srcOrd="4" destOrd="0" presId="urn:microsoft.com/office/officeart/2005/8/layout/chevron1"/>
    <dgm:cxn modelId="{56998A7F-DBDF-4153-9ED0-DFEA00D8B5D2}" type="presParOf" srcId="{E1103F83-0F93-4289-9939-031B326E9795}" destId="{C149589C-DFF6-4826-8A39-0523CE4D3C68}" srcOrd="5" destOrd="0" presId="urn:microsoft.com/office/officeart/2005/8/layout/chevron1"/>
    <dgm:cxn modelId="{4F64514A-91A1-4E84-810B-1120A2AD43A3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69AF63A-446A-40F8-94FD-4F6069B67B98}" type="presOf" srcId="{D330E351-9296-40ED-A146-C652BC5F17AE}" destId="{A174AD67-3080-42CC-92D0-FE9AB37CDB6D}" srcOrd="0" destOrd="0" presId="urn:microsoft.com/office/officeart/2005/8/layout/chevron1"/>
    <dgm:cxn modelId="{0EBE6D1C-37FB-4AB0-B8B2-77BA3DA8A036}" type="presOf" srcId="{22DA0647-91E7-49D5-A499-409D49802C52}" destId="{58894445-0695-4322-8961-00C0AC8EFDC9}" srcOrd="0" destOrd="0" presId="urn:microsoft.com/office/officeart/2005/8/layout/chevron1"/>
    <dgm:cxn modelId="{15F205F1-132C-4343-827B-E8EAB30F0F6F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B4B59619-DA94-443E-AEB6-F733B8CD963A}" type="presOf" srcId="{3D94D3A2-0E3C-40DE-91B1-95F3674B0305}" destId="{E1103F83-0F93-4289-9939-031B326E9795}" srcOrd="0" destOrd="0" presId="urn:microsoft.com/office/officeart/2005/8/layout/chevron1"/>
    <dgm:cxn modelId="{EE432DC0-BCEA-47BA-B337-311B1787CDE8}" type="presOf" srcId="{9369C0FC-7ECB-4349-BDA8-37B7AF391C77}" destId="{D084CCD5-16FF-439F-85E6-E7856513EFAB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E07E2636-80F1-46DF-AFF5-5BD7B25BBBA6}" type="presParOf" srcId="{E1103F83-0F93-4289-9939-031B326E9795}" destId="{D084CCD5-16FF-439F-85E6-E7856513EFAB}" srcOrd="0" destOrd="0" presId="urn:microsoft.com/office/officeart/2005/8/layout/chevron1"/>
    <dgm:cxn modelId="{C32358F5-773B-4FCA-BE94-937F52906287}" type="presParOf" srcId="{E1103F83-0F93-4289-9939-031B326E9795}" destId="{D321F837-976C-4C2C-8068-07237D44B6F9}" srcOrd="1" destOrd="0" presId="urn:microsoft.com/office/officeart/2005/8/layout/chevron1"/>
    <dgm:cxn modelId="{B1089ED1-0016-4760-991E-205D1304CCE5}" type="presParOf" srcId="{E1103F83-0F93-4289-9939-031B326E9795}" destId="{A174AD67-3080-42CC-92D0-FE9AB37CDB6D}" srcOrd="2" destOrd="0" presId="urn:microsoft.com/office/officeart/2005/8/layout/chevron1"/>
    <dgm:cxn modelId="{5DF3A29F-50B7-476C-A8D5-3CA955D91E2B}" type="presParOf" srcId="{E1103F83-0F93-4289-9939-031B326E9795}" destId="{85614844-5221-4ED7-9304-5E451D8C7311}" srcOrd="3" destOrd="0" presId="urn:microsoft.com/office/officeart/2005/8/layout/chevron1"/>
    <dgm:cxn modelId="{044E7063-DA21-49D9-AD66-747FE5455EEE}" type="presParOf" srcId="{E1103F83-0F93-4289-9939-031B326E9795}" destId="{58894445-0695-4322-8961-00C0AC8EFDC9}" srcOrd="4" destOrd="0" presId="urn:microsoft.com/office/officeart/2005/8/layout/chevron1"/>
    <dgm:cxn modelId="{EDDC81D1-2310-485F-8BB0-80AD913AA903}" type="presParOf" srcId="{E1103F83-0F93-4289-9939-031B326E9795}" destId="{C149589C-DFF6-4826-8A39-0523CE4D3C68}" srcOrd="5" destOrd="0" presId="urn:microsoft.com/office/officeart/2005/8/layout/chevron1"/>
    <dgm:cxn modelId="{22D8FDDD-1F0F-4594-BD14-F18AE92F2C38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安全食物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0373711-37D6-4D93-B8D6-435BEA17ACCE}" type="presOf" srcId="{9398A623-EBB0-45E7-84BD-9C632F804B85}" destId="{51BC74C4-D9E5-420E-A8D4-DA7066FD63B1}" srcOrd="0" destOrd="0" presId="urn:microsoft.com/office/officeart/2005/8/layout/chevron1"/>
    <dgm:cxn modelId="{54F598FF-9603-46BF-8787-D6FE72845668}" type="presOf" srcId="{D330E351-9296-40ED-A146-C652BC5F17AE}" destId="{A174AD67-3080-42CC-92D0-FE9AB37CDB6D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26908EA7-017E-47EC-A70A-14AC957A1714}" type="presOf" srcId="{22DA0647-91E7-49D5-A499-409D49802C52}" destId="{58894445-0695-4322-8961-00C0AC8EFDC9}" srcOrd="0" destOrd="0" presId="urn:microsoft.com/office/officeart/2005/8/layout/chevron1"/>
    <dgm:cxn modelId="{4B24989E-3F8E-4FC7-8328-B648948FA418}" type="presOf" srcId="{9369C0FC-7ECB-4349-BDA8-37B7AF391C77}" destId="{D084CCD5-16FF-439F-85E6-E7856513EFAB}" srcOrd="0" destOrd="0" presId="urn:microsoft.com/office/officeart/2005/8/layout/chevron1"/>
    <dgm:cxn modelId="{2303AB79-DA63-414E-96C1-27E0EA8C5BD3}" type="presOf" srcId="{3D94D3A2-0E3C-40DE-91B1-95F3674B0305}" destId="{E1103F83-0F93-4289-9939-031B326E9795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2D435E92-5685-4A6C-B702-AA10CAF21C60}" type="presParOf" srcId="{E1103F83-0F93-4289-9939-031B326E9795}" destId="{D084CCD5-16FF-439F-85E6-E7856513EFAB}" srcOrd="0" destOrd="0" presId="urn:microsoft.com/office/officeart/2005/8/layout/chevron1"/>
    <dgm:cxn modelId="{BA46C56C-F368-4980-A08B-A496761B821F}" type="presParOf" srcId="{E1103F83-0F93-4289-9939-031B326E9795}" destId="{D321F837-976C-4C2C-8068-07237D44B6F9}" srcOrd="1" destOrd="0" presId="urn:microsoft.com/office/officeart/2005/8/layout/chevron1"/>
    <dgm:cxn modelId="{B66B3E08-27B8-4DC6-A25F-F2C89A353474}" type="presParOf" srcId="{E1103F83-0F93-4289-9939-031B326E9795}" destId="{A174AD67-3080-42CC-92D0-FE9AB37CDB6D}" srcOrd="2" destOrd="0" presId="urn:microsoft.com/office/officeart/2005/8/layout/chevron1"/>
    <dgm:cxn modelId="{9D6DB92D-E569-49F2-A28C-EE1C9D4032CC}" type="presParOf" srcId="{E1103F83-0F93-4289-9939-031B326E9795}" destId="{85614844-5221-4ED7-9304-5E451D8C7311}" srcOrd="3" destOrd="0" presId="urn:microsoft.com/office/officeart/2005/8/layout/chevron1"/>
    <dgm:cxn modelId="{799079A4-E1E7-4B01-B770-A071F0A6756F}" type="presParOf" srcId="{E1103F83-0F93-4289-9939-031B326E9795}" destId="{58894445-0695-4322-8961-00C0AC8EFDC9}" srcOrd="4" destOrd="0" presId="urn:microsoft.com/office/officeart/2005/8/layout/chevron1"/>
    <dgm:cxn modelId="{B0813DB5-735B-4841-A774-E9D245C30CBA}" type="presParOf" srcId="{E1103F83-0F93-4289-9939-031B326E9795}" destId="{C149589C-DFF6-4826-8A39-0523CE4D3C68}" srcOrd="5" destOrd="0" presId="urn:microsoft.com/office/officeart/2005/8/layout/chevron1"/>
    <dgm:cxn modelId="{8BA20D6D-BD98-44CF-89BB-8DD5BCF98D50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6F29104-2E6F-4477-B1BB-E064C0BA1007}" type="presOf" srcId="{9398A623-EBB0-45E7-84BD-9C632F804B85}" destId="{51BC74C4-D9E5-420E-A8D4-DA7066FD63B1}" srcOrd="0" destOrd="0" presId="urn:microsoft.com/office/officeart/2005/8/layout/chevron1"/>
    <dgm:cxn modelId="{DD080FF8-6220-455F-9814-46CDFFD8C5A4}" type="presOf" srcId="{3D94D3A2-0E3C-40DE-91B1-95F3674B0305}" destId="{E1103F83-0F93-4289-9939-031B326E9795}" srcOrd="0" destOrd="0" presId="urn:microsoft.com/office/officeart/2005/8/layout/chevron1"/>
    <dgm:cxn modelId="{509F1E22-6670-408A-AE08-21E8A02395CE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C2AD5845-5D08-420D-A7FE-1882B98ADDCC}" type="presOf" srcId="{9369C0FC-7ECB-4349-BDA8-37B7AF391C77}" destId="{D084CCD5-16FF-439F-85E6-E7856513EFAB}" srcOrd="0" destOrd="0" presId="urn:microsoft.com/office/officeart/2005/8/layout/chevron1"/>
    <dgm:cxn modelId="{FCFC04FD-8747-4DAE-92EF-55BCC857D93B}" type="presOf" srcId="{D330E351-9296-40ED-A146-C652BC5F17AE}" destId="{A174AD67-3080-42CC-92D0-FE9AB37CDB6D}" srcOrd="0" destOrd="0" presId="urn:microsoft.com/office/officeart/2005/8/layout/chevron1"/>
    <dgm:cxn modelId="{C8DE0E1C-B8A0-48E2-9F7C-6847AB21ACFF}" type="presParOf" srcId="{E1103F83-0F93-4289-9939-031B326E9795}" destId="{D084CCD5-16FF-439F-85E6-E7856513EFAB}" srcOrd="0" destOrd="0" presId="urn:microsoft.com/office/officeart/2005/8/layout/chevron1"/>
    <dgm:cxn modelId="{EE2AFC70-9F14-41B2-98C7-52C673A4FF91}" type="presParOf" srcId="{E1103F83-0F93-4289-9939-031B326E9795}" destId="{D321F837-976C-4C2C-8068-07237D44B6F9}" srcOrd="1" destOrd="0" presId="urn:microsoft.com/office/officeart/2005/8/layout/chevron1"/>
    <dgm:cxn modelId="{95E3A25E-682E-42F1-A039-E95C787611D9}" type="presParOf" srcId="{E1103F83-0F93-4289-9939-031B326E9795}" destId="{A174AD67-3080-42CC-92D0-FE9AB37CDB6D}" srcOrd="2" destOrd="0" presId="urn:microsoft.com/office/officeart/2005/8/layout/chevron1"/>
    <dgm:cxn modelId="{3944F404-9F5A-4127-B6C2-E9099C4712A6}" type="presParOf" srcId="{E1103F83-0F93-4289-9939-031B326E9795}" destId="{85614844-5221-4ED7-9304-5E451D8C7311}" srcOrd="3" destOrd="0" presId="urn:microsoft.com/office/officeart/2005/8/layout/chevron1"/>
    <dgm:cxn modelId="{428834C3-A229-471C-A27C-B24A475E4C60}" type="presParOf" srcId="{E1103F83-0F93-4289-9939-031B326E9795}" destId="{58894445-0695-4322-8961-00C0AC8EFDC9}" srcOrd="4" destOrd="0" presId="urn:microsoft.com/office/officeart/2005/8/layout/chevron1"/>
    <dgm:cxn modelId="{DF8DD046-A483-4804-A012-06555261B573}" type="presParOf" srcId="{E1103F83-0F93-4289-9939-031B326E9795}" destId="{C149589C-DFF6-4826-8A39-0523CE4D3C68}" srcOrd="5" destOrd="0" presId="urn:microsoft.com/office/officeart/2005/8/layout/chevron1"/>
    <dgm:cxn modelId="{0BAE2FF4-E73F-4C3C-9066-37DD4327DEB0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將軍山農場</a:t>
          </a:r>
          <a:endParaRPr lang="zh-TW" altLang="en-US" sz="24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未來農業方向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DF59284-8AE1-476D-92AA-D1401BFD0702}" type="presOf" srcId="{3D94D3A2-0E3C-40DE-91B1-95F3674B0305}" destId="{E1103F83-0F93-4289-9939-031B326E9795}" srcOrd="0" destOrd="0" presId="urn:microsoft.com/office/officeart/2005/8/layout/chevron1"/>
    <dgm:cxn modelId="{344DF34E-E54D-4B58-82E7-1A4E6E68B953}" type="presOf" srcId="{9369C0FC-7ECB-4349-BDA8-37B7AF391C77}" destId="{D084CCD5-16FF-439F-85E6-E7856513EFAB}" srcOrd="0" destOrd="0" presId="urn:microsoft.com/office/officeart/2005/8/layout/chevron1"/>
    <dgm:cxn modelId="{B0AF2F63-14D8-4B8A-ACC9-01CC0186F6B2}" type="presOf" srcId="{9398A623-EBB0-45E7-84BD-9C632F804B85}" destId="{51BC74C4-D9E5-420E-A8D4-DA7066FD63B1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CA636ED-132E-4F62-8CC6-CD3E37B1C616}" type="presOf" srcId="{22DA0647-91E7-49D5-A499-409D49802C52}" destId="{58894445-0695-4322-8961-00C0AC8EFDC9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2EAA78B2-F1E5-4E93-A69B-5040832CC4F0}" type="presOf" srcId="{D330E351-9296-40ED-A146-C652BC5F17AE}" destId="{A174AD67-3080-42CC-92D0-FE9AB37CDB6D}" srcOrd="0" destOrd="0" presId="urn:microsoft.com/office/officeart/2005/8/layout/chevron1"/>
    <dgm:cxn modelId="{8D2E7A14-79A8-4D80-ACB3-AE4CA3E65B5D}" type="presParOf" srcId="{E1103F83-0F93-4289-9939-031B326E9795}" destId="{D084CCD5-16FF-439F-85E6-E7856513EFAB}" srcOrd="0" destOrd="0" presId="urn:microsoft.com/office/officeart/2005/8/layout/chevron1"/>
    <dgm:cxn modelId="{BEF4FA1C-9801-486A-90B5-E9ACA294FEA2}" type="presParOf" srcId="{E1103F83-0F93-4289-9939-031B326E9795}" destId="{D321F837-976C-4C2C-8068-07237D44B6F9}" srcOrd="1" destOrd="0" presId="urn:microsoft.com/office/officeart/2005/8/layout/chevron1"/>
    <dgm:cxn modelId="{A30CF00F-77D2-405C-A081-62BD9482507F}" type="presParOf" srcId="{E1103F83-0F93-4289-9939-031B326E9795}" destId="{A174AD67-3080-42CC-92D0-FE9AB37CDB6D}" srcOrd="2" destOrd="0" presId="urn:microsoft.com/office/officeart/2005/8/layout/chevron1"/>
    <dgm:cxn modelId="{5465156E-A2D5-4702-AEFA-6E74FFFE9A67}" type="presParOf" srcId="{E1103F83-0F93-4289-9939-031B326E9795}" destId="{85614844-5221-4ED7-9304-5E451D8C7311}" srcOrd="3" destOrd="0" presId="urn:microsoft.com/office/officeart/2005/8/layout/chevron1"/>
    <dgm:cxn modelId="{730045C3-A0AC-4124-93C3-20E09AE86E60}" type="presParOf" srcId="{E1103F83-0F93-4289-9939-031B326E9795}" destId="{58894445-0695-4322-8961-00C0AC8EFDC9}" srcOrd="4" destOrd="0" presId="urn:microsoft.com/office/officeart/2005/8/layout/chevron1"/>
    <dgm:cxn modelId="{4F6AED28-F730-418B-BD93-04C6FD42E8EA}" type="presParOf" srcId="{E1103F83-0F93-4289-9939-031B326E9795}" destId="{C149589C-DFF6-4826-8A39-0523CE4D3C68}" srcOrd="5" destOrd="0" presId="urn:microsoft.com/office/officeart/2005/8/layout/chevron1"/>
    <dgm:cxn modelId="{ECD0B590-E062-464B-8EE9-F78303151114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安全食物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A73056F-DAFF-4EAC-B547-E78908EF8C98}" type="presOf" srcId="{22DA0647-91E7-49D5-A499-409D49802C52}" destId="{58894445-0695-4322-8961-00C0AC8EFDC9}" srcOrd="0" destOrd="0" presId="urn:microsoft.com/office/officeart/2005/8/layout/chevron1"/>
    <dgm:cxn modelId="{7EF771F9-F825-4209-8574-B250618D5DCD}" type="presOf" srcId="{3D94D3A2-0E3C-40DE-91B1-95F3674B0305}" destId="{E1103F83-0F93-4289-9939-031B326E9795}" srcOrd="0" destOrd="0" presId="urn:microsoft.com/office/officeart/2005/8/layout/chevron1"/>
    <dgm:cxn modelId="{33480E95-4D17-4A20-BAE2-6ABFC2B14518}" type="presOf" srcId="{9398A623-EBB0-45E7-84BD-9C632F804B85}" destId="{51BC74C4-D9E5-420E-A8D4-DA7066FD63B1}" srcOrd="0" destOrd="0" presId="urn:microsoft.com/office/officeart/2005/8/layout/chevron1"/>
    <dgm:cxn modelId="{B09A39E8-3FF8-4085-92C7-9688B85744E1}" type="presOf" srcId="{D330E351-9296-40ED-A146-C652BC5F17AE}" destId="{A174AD67-3080-42CC-92D0-FE9AB37CDB6D}" srcOrd="0" destOrd="0" presId="urn:microsoft.com/office/officeart/2005/8/layout/chevron1"/>
    <dgm:cxn modelId="{BFCC3F63-0A1C-4EFA-95B8-9DF8E83E655A}" type="presOf" srcId="{9369C0FC-7ECB-4349-BDA8-37B7AF391C77}" destId="{D084CCD5-16FF-439F-85E6-E7856513EFAB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4E8F0773-C89C-4992-B6FD-F003B8FCB29A}" type="presParOf" srcId="{E1103F83-0F93-4289-9939-031B326E9795}" destId="{D084CCD5-16FF-439F-85E6-E7856513EFAB}" srcOrd="0" destOrd="0" presId="urn:microsoft.com/office/officeart/2005/8/layout/chevron1"/>
    <dgm:cxn modelId="{4775788E-04B9-4CF0-8A2A-6610BC65FBFE}" type="presParOf" srcId="{E1103F83-0F93-4289-9939-031B326E9795}" destId="{D321F837-976C-4C2C-8068-07237D44B6F9}" srcOrd="1" destOrd="0" presId="urn:microsoft.com/office/officeart/2005/8/layout/chevron1"/>
    <dgm:cxn modelId="{A605875F-4E27-4886-8751-CF654B077EE1}" type="presParOf" srcId="{E1103F83-0F93-4289-9939-031B326E9795}" destId="{A174AD67-3080-42CC-92D0-FE9AB37CDB6D}" srcOrd="2" destOrd="0" presId="urn:microsoft.com/office/officeart/2005/8/layout/chevron1"/>
    <dgm:cxn modelId="{1190A6B4-E984-4718-89BC-8589C3F5EA2D}" type="presParOf" srcId="{E1103F83-0F93-4289-9939-031B326E9795}" destId="{85614844-5221-4ED7-9304-5E451D8C7311}" srcOrd="3" destOrd="0" presId="urn:microsoft.com/office/officeart/2005/8/layout/chevron1"/>
    <dgm:cxn modelId="{66287C3C-53DD-486B-ABD3-1169EA5B03BB}" type="presParOf" srcId="{E1103F83-0F93-4289-9939-031B326E9795}" destId="{58894445-0695-4322-8961-00C0AC8EFDC9}" srcOrd="4" destOrd="0" presId="urn:microsoft.com/office/officeart/2005/8/layout/chevron1"/>
    <dgm:cxn modelId="{91D43A0A-82FC-4057-82AE-E8FBCBDC0CF8}" type="presParOf" srcId="{E1103F83-0F93-4289-9939-031B326E9795}" destId="{C149589C-DFF6-4826-8A39-0523CE4D3C68}" srcOrd="5" destOrd="0" presId="urn:microsoft.com/office/officeart/2005/8/layout/chevron1"/>
    <dgm:cxn modelId="{5407691D-9DCF-482F-8062-4A6677AD2F82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安全食物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7C623C-B9CF-4B4C-99C4-A2A14921D7FE}" type="presOf" srcId="{22DA0647-91E7-49D5-A499-409D49802C52}" destId="{58894445-0695-4322-8961-00C0AC8EFDC9}" srcOrd="0" destOrd="0" presId="urn:microsoft.com/office/officeart/2005/8/layout/chevron1"/>
    <dgm:cxn modelId="{FE3EAF6F-1633-4006-A499-4E6E96583814}" type="presOf" srcId="{3D94D3A2-0E3C-40DE-91B1-95F3674B0305}" destId="{E1103F83-0F93-4289-9939-031B326E9795}" srcOrd="0" destOrd="0" presId="urn:microsoft.com/office/officeart/2005/8/layout/chevron1"/>
    <dgm:cxn modelId="{1F7F758B-E1C4-4D77-9BB0-50CC78B814A9}" type="presOf" srcId="{9398A623-EBB0-45E7-84BD-9C632F804B85}" destId="{51BC74C4-D9E5-420E-A8D4-DA7066FD63B1}" srcOrd="0" destOrd="0" presId="urn:microsoft.com/office/officeart/2005/8/layout/chevron1"/>
    <dgm:cxn modelId="{27979ECF-699A-4ABC-A1ED-F5757BADCECC}" type="presOf" srcId="{D330E351-9296-40ED-A146-C652BC5F17AE}" destId="{A174AD67-3080-42CC-92D0-FE9AB37CDB6D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DA5F106B-0144-41B0-A5CA-CA804CF4A5B7}" type="presOf" srcId="{9369C0FC-7ECB-4349-BDA8-37B7AF391C77}" destId="{D084CCD5-16FF-439F-85E6-E7856513EFAB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0FAB6C16-7C71-4E2C-9BCD-1D493041359A}" type="presParOf" srcId="{E1103F83-0F93-4289-9939-031B326E9795}" destId="{D084CCD5-16FF-439F-85E6-E7856513EFAB}" srcOrd="0" destOrd="0" presId="urn:microsoft.com/office/officeart/2005/8/layout/chevron1"/>
    <dgm:cxn modelId="{D01965E4-7473-4EAA-8C60-204ABBDCF124}" type="presParOf" srcId="{E1103F83-0F93-4289-9939-031B326E9795}" destId="{D321F837-976C-4C2C-8068-07237D44B6F9}" srcOrd="1" destOrd="0" presId="urn:microsoft.com/office/officeart/2005/8/layout/chevron1"/>
    <dgm:cxn modelId="{C982F576-469F-4CCF-80E0-397E86C1986A}" type="presParOf" srcId="{E1103F83-0F93-4289-9939-031B326E9795}" destId="{A174AD67-3080-42CC-92D0-FE9AB37CDB6D}" srcOrd="2" destOrd="0" presId="urn:microsoft.com/office/officeart/2005/8/layout/chevron1"/>
    <dgm:cxn modelId="{9155931A-27E8-4651-AF92-CBEE13608F4B}" type="presParOf" srcId="{E1103F83-0F93-4289-9939-031B326E9795}" destId="{85614844-5221-4ED7-9304-5E451D8C7311}" srcOrd="3" destOrd="0" presId="urn:microsoft.com/office/officeart/2005/8/layout/chevron1"/>
    <dgm:cxn modelId="{915219C8-7491-4426-9D2A-32135FD434FF}" type="presParOf" srcId="{E1103F83-0F93-4289-9939-031B326E9795}" destId="{58894445-0695-4322-8961-00C0AC8EFDC9}" srcOrd="4" destOrd="0" presId="urn:microsoft.com/office/officeart/2005/8/layout/chevron1"/>
    <dgm:cxn modelId="{2929A558-88E1-4BD3-BFEF-3715BED565F0}" type="presParOf" srcId="{E1103F83-0F93-4289-9939-031B326E9795}" destId="{C149589C-DFF6-4826-8A39-0523CE4D3C68}" srcOrd="5" destOrd="0" presId="urn:microsoft.com/office/officeart/2005/8/layout/chevron1"/>
    <dgm:cxn modelId="{51A9E90B-41E3-4827-BF3A-C5CB11F7F453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安全食物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41EBCA0-D672-4EF8-BF3C-AD96329BF70D}" type="presOf" srcId="{3D94D3A2-0E3C-40DE-91B1-95F3674B0305}" destId="{E1103F83-0F93-4289-9939-031B326E9795}" srcOrd="0" destOrd="0" presId="urn:microsoft.com/office/officeart/2005/8/layout/chevron1"/>
    <dgm:cxn modelId="{89F41AF9-90BB-45AC-82AB-C202A8BB938D}" type="presOf" srcId="{22DA0647-91E7-49D5-A499-409D49802C52}" destId="{58894445-0695-4322-8961-00C0AC8EFDC9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31E31147-E548-4BB2-8AD8-7F1FFEC8FF0E}" type="presOf" srcId="{9398A623-EBB0-45E7-84BD-9C632F804B85}" destId="{51BC74C4-D9E5-420E-A8D4-DA7066FD63B1}" srcOrd="0" destOrd="0" presId="urn:microsoft.com/office/officeart/2005/8/layout/chevron1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60CD20F5-D801-46CC-B3FC-1A20F644B2F9}" type="presOf" srcId="{D330E351-9296-40ED-A146-C652BC5F17AE}" destId="{A174AD67-3080-42CC-92D0-FE9AB37CDB6D}" srcOrd="0" destOrd="0" presId="urn:microsoft.com/office/officeart/2005/8/layout/chevron1"/>
    <dgm:cxn modelId="{BCB47031-CE47-40F6-BBD3-48477D6ED38B}" type="presOf" srcId="{9369C0FC-7ECB-4349-BDA8-37B7AF391C77}" destId="{D084CCD5-16FF-439F-85E6-E7856513EFAB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9D95C5E5-44F6-41CF-88BA-2FD25DCF3643}" type="presParOf" srcId="{E1103F83-0F93-4289-9939-031B326E9795}" destId="{D084CCD5-16FF-439F-85E6-E7856513EFAB}" srcOrd="0" destOrd="0" presId="urn:microsoft.com/office/officeart/2005/8/layout/chevron1"/>
    <dgm:cxn modelId="{91448844-A68A-48BE-B185-5FF91EAA54D7}" type="presParOf" srcId="{E1103F83-0F93-4289-9939-031B326E9795}" destId="{D321F837-976C-4C2C-8068-07237D44B6F9}" srcOrd="1" destOrd="0" presId="urn:microsoft.com/office/officeart/2005/8/layout/chevron1"/>
    <dgm:cxn modelId="{E181F2A4-4F47-463D-88B0-2B3D20C7EFAD}" type="presParOf" srcId="{E1103F83-0F93-4289-9939-031B326E9795}" destId="{A174AD67-3080-42CC-92D0-FE9AB37CDB6D}" srcOrd="2" destOrd="0" presId="urn:microsoft.com/office/officeart/2005/8/layout/chevron1"/>
    <dgm:cxn modelId="{7820BC70-E408-419C-B236-A25354DCDDA7}" type="presParOf" srcId="{E1103F83-0F93-4289-9939-031B326E9795}" destId="{85614844-5221-4ED7-9304-5E451D8C7311}" srcOrd="3" destOrd="0" presId="urn:microsoft.com/office/officeart/2005/8/layout/chevron1"/>
    <dgm:cxn modelId="{E361B549-F729-4019-BAE2-122CCA81BA20}" type="presParOf" srcId="{E1103F83-0F93-4289-9939-031B326E9795}" destId="{58894445-0695-4322-8961-00C0AC8EFDC9}" srcOrd="4" destOrd="0" presId="urn:microsoft.com/office/officeart/2005/8/layout/chevron1"/>
    <dgm:cxn modelId="{4241C15A-06BC-487B-9E66-7AF86C2B7069}" type="presParOf" srcId="{E1103F83-0F93-4289-9939-031B326E9795}" destId="{C149589C-DFF6-4826-8A39-0523CE4D3C68}" srcOrd="5" destOrd="0" presId="urn:microsoft.com/office/officeart/2005/8/layout/chevron1"/>
    <dgm:cxn modelId="{D9A45147-935F-44E6-91B5-8E47634FF9B0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94D3A2-0E3C-40DE-91B1-95F3674B030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69C0FC-7ECB-4349-BDA8-37B7AF391C7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gm:t>
    </dgm:pt>
    <dgm:pt modelId="{2EF15683-E8F6-4227-91F0-35B0435FBEF4}" type="par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48A8D505-1A1B-49DC-AE3F-D96746938A54}" type="sibTrans" cxnId="{06959570-19C7-4544-B7E2-6D25DA3D5D95}">
      <dgm:prSet/>
      <dgm:spPr/>
      <dgm:t>
        <a:bodyPr/>
        <a:lstStyle/>
        <a:p>
          <a:endParaRPr lang="zh-TW" altLang="en-US"/>
        </a:p>
      </dgm:t>
    </dgm:pt>
    <dgm:pt modelId="{D330E351-9296-40ED-A146-C652BC5F17AE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安全食物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8C6EFDE-2907-42AA-AD81-9D178D93112B}" type="par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18F9A685-B4FC-4DEF-B85A-575FADB6AB0C}" type="sibTrans" cxnId="{2E250482-03B5-4BE3-98AA-16357CDD5593}">
      <dgm:prSet/>
      <dgm:spPr/>
      <dgm:t>
        <a:bodyPr/>
        <a:lstStyle/>
        <a:p>
          <a:endParaRPr lang="zh-TW" altLang="en-US"/>
        </a:p>
      </dgm:t>
    </dgm:pt>
    <dgm:pt modelId="{22DA0647-91E7-49D5-A499-409D49802C5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將軍山農場</a:t>
          </a:r>
        </a:p>
      </dgm:t>
    </dgm:pt>
    <dgm:pt modelId="{87CB9F5C-7C60-4794-869F-8AB90D198DDE}" type="par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BFB322E3-A507-4362-92A7-138C4D1CE5B4}" type="sibTrans" cxnId="{38E10847-C32B-41FF-96E7-846571D7B707}">
      <dgm:prSet/>
      <dgm:spPr/>
      <dgm:t>
        <a:bodyPr/>
        <a:lstStyle/>
        <a:p>
          <a:endParaRPr lang="zh-TW" altLang="en-US"/>
        </a:p>
      </dgm:t>
    </dgm:pt>
    <dgm:pt modelId="{9398A623-EBB0-45E7-84BD-9C632F804B8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未來農業方向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A0060B10-B4DA-48B2-87CF-121B7CF14F41}" type="par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1F421F94-869A-4A07-B81C-9690C7116634}" type="sibTrans" cxnId="{0F17EA80-535E-4DBE-9FB5-5FECB412C40E}">
      <dgm:prSet/>
      <dgm:spPr/>
      <dgm:t>
        <a:bodyPr/>
        <a:lstStyle/>
        <a:p>
          <a:endParaRPr lang="zh-TW" altLang="en-US"/>
        </a:p>
      </dgm:t>
    </dgm:pt>
    <dgm:pt modelId="{E1103F83-0F93-4289-9939-031B326E9795}" type="pres">
      <dgm:prSet presAssocID="{3D94D3A2-0E3C-40DE-91B1-95F3674B0305}" presName="Name0" presStyleCnt="0">
        <dgm:presLayoutVars>
          <dgm:dir/>
          <dgm:animLvl val="lvl"/>
          <dgm:resizeHandles val="exact"/>
        </dgm:presLayoutVars>
      </dgm:prSet>
      <dgm:spPr/>
    </dgm:pt>
    <dgm:pt modelId="{D084CCD5-16FF-439F-85E6-E7856513EFAB}" type="pres">
      <dgm:prSet presAssocID="{9369C0FC-7ECB-4349-BDA8-37B7AF391C77}" presName="parTxOnly" presStyleLbl="node1" presStyleIdx="0" presStyleCnt="4" custLinFactNeighborX="-1718" custLinFactNeighborY="-4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21F837-976C-4C2C-8068-07237D44B6F9}" type="pres">
      <dgm:prSet presAssocID="{48A8D505-1A1B-49DC-AE3F-D96746938A54}" presName="parTxOnlySpace" presStyleCnt="0"/>
      <dgm:spPr/>
    </dgm:pt>
    <dgm:pt modelId="{A174AD67-3080-42CC-92D0-FE9AB37CDB6D}" type="pres">
      <dgm:prSet presAssocID="{D330E351-9296-40ED-A146-C652BC5F17A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614844-5221-4ED7-9304-5E451D8C7311}" type="pres">
      <dgm:prSet presAssocID="{18F9A685-B4FC-4DEF-B85A-575FADB6AB0C}" presName="parTxOnlySpace" presStyleCnt="0"/>
      <dgm:spPr/>
    </dgm:pt>
    <dgm:pt modelId="{58894445-0695-4322-8961-00C0AC8EFDC9}" type="pres">
      <dgm:prSet presAssocID="{22DA0647-91E7-49D5-A499-409D49802C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9589C-DFF6-4826-8A39-0523CE4D3C68}" type="pres">
      <dgm:prSet presAssocID="{BFB322E3-A507-4362-92A7-138C4D1CE5B4}" presName="parTxOnlySpace" presStyleCnt="0"/>
      <dgm:spPr/>
    </dgm:pt>
    <dgm:pt modelId="{51BC74C4-D9E5-420E-A8D4-DA7066FD63B1}" type="pres">
      <dgm:prSet presAssocID="{9398A623-EBB0-45E7-84BD-9C632F804B85}" presName="parTxOnly" presStyleLbl="node1" presStyleIdx="3" presStyleCnt="4" custLinFactNeighborX="-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7322732-B86B-4BC6-8324-C6BCA49E7075}" type="presOf" srcId="{9369C0FC-7ECB-4349-BDA8-37B7AF391C77}" destId="{D084CCD5-16FF-439F-85E6-E7856513EFAB}" srcOrd="0" destOrd="0" presId="urn:microsoft.com/office/officeart/2005/8/layout/chevron1"/>
    <dgm:cxn modelId="{88D156E0-06AD-4A52-A606-F5B601993876}" type="presOf" srcId="{9398A623-EBB0-45E7-84BD-9C632F804B85}" destId="{51BC74C4-D9E5-420E-A8D4-DA7066FD63B1}" srcOrd="0" destOrd="0" presId="urn:microsoft.com/office/officeart/2005/8/layout/chevron1"/>
    <dgm:cxn modelId="{79D0F899-8DC5-4A94-BA68-A79F122319F5}" type="presOf" srcId="{3D94D3A2-0E3C-40DE-91B1-95F3674B0305}" destId="{E1103F83-0F93-4289-9939-031B326E9795}" srcOrd="0" destOrd="0" presId="urn:microsoft.com/office/officeart/2005/8/layout/chevron1"/>
    <dgm:cxn modelId="{2E250482-03B5-4BE3-98AA-16357CDD5593}" srcId="{3D94D3A2-0E3C-40DE-91B1-95F3674B0305}" destId="{D330E351-9296-40ED-A146-C652BC5F17AE}" srcOrd="1" destOrd="0" parTransId="{18C6EFDE-2907-42AA-AD81-9D178D93112B}" sibTransId="{18F9A685-B4FC-4DEF-B85A-575FADB6AB0C}"/>
    <dgm:cxn modelId="{06959570-19C7-4544-B7E2-6D25DA3D5D95}" srcId="{3D94D3A2-0E3C-40DE-91B1-95F3674B0305}" destId="{9369C0FC-7ECB-4349-BDA8-37B7AF391C77}" srcOrd="0" destOrd="0" parTransId="{2EF15683-E8F6-4227-91F0-35B0435FBEF4}" sibTransId="{48A8D505-1A1B-49DC-AE3F-D96746938A54}"/>
    <dgm:cxn modelId="{54122ADB-AA14-4E70-AC29-292DFA13D475}" type="presOf" srcId="{22DA0647-91E7-49D5-A499-409D49802C52}" destId="{58894445-0695-4322-8961-00C0AC8EFDC9}" srcOrd="0" destOrd="0" presId="urn:microsoft.com/office/officeart/2005/8/layout/chevron1"/>
    <dgm:cxn modelId="{0F17EA80-535E-4DBE-9FB5-5FECB412C40E}" srcId="{3D94D3A2-0E3C-40DE-91B1-95F3674B0305}" destId="{9398A623-EBB0-45E7-84BD-9C632F804B85}" srcOrd="3" destOrd="0" parTransId="{A0060B10-B4DA-48B2-87CF-121B7CF14F41}" sibTransId="{1F421F94-869A-4A07-B81C-9690C7116634}"/>
    <dgm:cxn modelId="{D8D8840C-4E0D-44A5-B445-7CCC404EE44E}" type="presOf" srcId="{D330E351-9296-40ED-A146-C652BC5F17AE}" destId="{A174AD67-3080-42CC-92D0-FE9AB37CDB6D}" srcOrd="0" destOrd="0" presId="urn:microsoft.com/office/officeart/2005/8/layout/chevron1"/>
    <dgm:cxn modelId="{38E10847-C32B-41FF-96E7-846571D7B707}" srcId="{3D94D3A2-0E3C-40DE-91B1-95F3674B0305}" destId="{22DA0647-91E7-49D5-A499-409D49802C52}" srcOrd="2" destOrd="0" parTransId="{87CB9F5C-7C60-4794-869F-8AB90D198DDE}" sibTransId="{BFB322E3-A507-4362-92A7-138C4D1CE5B4}"/>
    <dgm:cxn modelId="{ACAD4EF8-ED93-41A9-9175-759AEEC11D16}" type="presParOf" srcId="{E1103F83-0F93-4289-9939-031B326E9795}" destId="{D084CCD5-16FF-439F-85E6-E7856513EFAB}" srcOrd="0" destOrd="0" presId="urn:microsoft.com/office/officeart/2005/8/layout/chevron1"/>
    <dgm:cxn modelId="{FCAADCBD-9186-4E17-B106-0F8484A2ACAF}" type="presParOf" srcId="{E1103F83-0F93-4289-9939-031B326E9795}" destId="{D321F837-976C-4C2C-8068-07237D44B6F9}" srcOrd="1" destOrd="0" presId="urn:microsoft.com/office/officeart/2005/8/layout/chevron1"/>
    <dgm:cxn modelId="{C0391130-0E98-4266-B053-A12ED70275A0}" type="presParOf" srcId="{E1103F83-0F93-4289-9939-031B326E9795}" destId="{A174AD67-3080-42CC-92D0-FE9AB37CDB6D}" srcOrd="2" destOrd="0" presId="urn:microsoft.com/office/officeart/2005/8/layout/chevron1"/>
    <dgm:cxn modelId="{A4B01814-937A-48B9-BE4E-B253F78652B2}" type="presParOf" srcId="{E1103F83-0F93-4289-9939-031B326E9795}" destId="{85614844-5221-4ED7-9304-5E451D8C7311}" srcOrd="3" destOrd="0" presId="urn:microsoft.com/office/officeart/2005/8/layout/chevron1"/>
    <dgm:cxn modelId="{584CEDFD-8A95-4C0C-921C-796B060E5832}" type="presParOf" srcId="{E1103F83-0F93-4289-9939-031B326E9795}" destId="{58894445-0695-4322-8961-00C0AC8EFDC9}" srcOrd="4" destOrd="0" presId="urn:microsoft.com/office/officeart/2005/8/layout/chevron1"/>
    <dgm:cxn modelId="{E0A2B0EE-CE4C-4006-A848-3ED7F26471DA}" type="presParOf" srcId="{E1103F83-0F93-4289-9939-031B326E9795}" destId="{C149589C-DFF6-4826-8A39-0523CE4D3C68}" srcOrd="5" destOrd="0" presId="urn:microsoft.com/office/officeart/2005/8/layout/chevron1"/>
    <dgm:cxn modelId="{F6471E93-929A-4287-944C-F7E2F2E8CE35}" type="presParOf" srcId="{E1103F83-0F93-4289-9939-031B326E9795}" destId="{51BC74C4-D9E5-420E-A8D4-DA7066FD63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安全食物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體驗教育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安全食物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安全食物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安全食物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安全食物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安全食物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安全食物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安全食物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安全食物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安全食物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3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113461-2CE3-44DC-A637-73FB91B26029}">
      <dsp:nvSpPr>
        <dsp:cNvPr id="0" name=""/>
        <dsp:cNvSpPr/>
      </dsp:nvSpPr>
      <dsp:spPr>
        <a:xfrm>
          <a:off x="1491063" y="338035"/>
          <a:ext cx="4587240" cy="4587240"/>
        </a:xfrm>
        <a:prstGeom prst="pie">
          <a:avLst>
            <a:gd name="adj1" fmla="val 16200000"/>
            <a:gd name="adj2" fmla="val 205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/>
            <a:t>人力</a:t>
          </a:r>
          <a:endParaRPr lang="zh-TW" altLang="en-US" sz="4300" kern="1200" dirty="0"/>
        </a:p>
      </dsp:txBody>
      <dsp:txXfrm>
        <a:off x="3884074" y="1109129"/>
        <a:ext cx="1474470" cy="982980"/>
      </dsp:txXfrm>
    </dsp:sp>
    <dsp:sp modelId="{3F5812F9-5EAE-4BE6-9EAE-82DD06F7B854}">
      <dsp:nvSpPr>
        <dsp:cNvPr id="0" name=""/>
        <dsp:cNvSpPr/>
      </dsp:nvSpPr>
      <dsp:spPr>
        <a:xfrm>
          <a:off x="1530382" y="460362"/>
          <a:ext cx="4587240" cy="4587240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/>
            <a:t>通路</a:t>
          </a:r>
          <a:endParaRPr lang="zh-TW" altLang="en-US" sz="4300" kern="1200" dirty="0"/>
        </a:p>
      </dsp:txBody>
      <dsp:txXfrm>
        <a:off x="4484784" y="2556294"/>
        <a:ext cx="1365250" cy="1092200"/>
      </dsp:txXfrm>
    </dsp:sp>
    <dsp:sp modelId="{41B1396A-C128-4404-8445-6FA967924518}">
      <dsp:nvSpPr>
        <dsp:cNvPr id="0" name=""/>
        <dsp:cNvSpPr/>
      </dsp:nvSpPr>
      <dsp:spPr>
        <a:xfrm>
          <a:off x="1426623" y="535724"/>
          <a:ext cx="4587240" cy="4587240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/>
            <a:t>技術</a:t>
          </a:r>
          <a:endParaRPr lang="zh-TW" altLang="en-US" sz="4300" kern="1200" dirty="0"/>
        </a:p>
      </dsp:txBody>
      <dsp:txXfrm>
        <a:off x="3064924" y="3757714"/>
        <a:ext cx="1310640" cy="1201420"/>
      </dsp:txXfrm>
    </dsp:sp>
    <dsp:sp modelId="{7670F521-E076-40D3-AAC1-85F50FFEE8CD}">
      <dsp:nvSpPr>
        <dsp:cNvPr id="0" name=""/>
        <dsp:cNvSpPr/>
      </dsp:nvSpPr>
      <dsp:spPr>
        <a:xfrm>
          <a:off x="1322864" y="460362"/>
          <a:ext cx="4587240" cy="4587240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/>
            <a:t>資金</a:t>
          </a:r>
          <a:endParaRPr lang="zh-TW" altLang="en-US" sz="4300" kern="1200" dirty="0"/>
        </a:p>
      </dsp:txBody>
      <dsp:txXfrm>
        <a:off x="1590454" y="2556294"/>
        <a:ext cx="1365250" cy="1092200"/>
      </dsp:txXfrm>
    </dsp:sp>
    <dsp:sp modelId="{82EDB10E-F5CB-49BD-87C5-2DC0458BFF91}">
      <dsp:nvSpPr>
        <dsp:cNvPr id="0" name=""/>
        <dsp:cNvSpPr/>
      </dsp:nvSpPr>
      <dsp:spPr>
        <a:xfrm>
          <a:off x="1362184" y="338035"/>
          <a:ext cx="4587240" cy="4587240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/>
            <a:t>土地</a:t>
          </a:r>
          <a:endParaRPr lang="zh-TW" altLang="en-US" sz="4300" kern="1200" dirty="0"/>
        </a:p>
      </dsp:txBody>
      <dsp:txXfrm>
        <a:off x="2081944" y="1109129"/>
        <a:ext cx="1474470" cy="982980"/>
      </dsp:txXfrm>
    </dsp:sp>
    <dsp:sp modelId="{DDBB8B20-6405-4770-85A1-1FEB7030E582}">
      <dsp:nvSpPr>
        <dsp:cNvPr id="0" name=""/>
        <dsp:cNvSpPr/>
      </dsp:nvSpPr>
      <dsp:spPr>
        <a:xfrm>
          <a:off x="1206875" y="54063"/>
          <a:ext cx="5155184" cy="5155184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EC104-03F1-42D2-BE13-7A8FE4662ECB}">
      <dsp:nvSpPr>
        <dsp:cNvPr id="0" name=""/>
        <dsp:cNvSpPr/>
      </dsp:nvSpPr>
      <dsp:spPr>
        <a:xfrm>
          <a:off x="1246727" y="176350"/>
          <a:ext cx="5155184" cy="5155184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18E75-C9FC-45E6-BBA3-C90A3B6CF7F0}">
      <dsp:nvSpPr>
        <dsp:cNvPr id="0" name=""/>
        <dsp:cNvSpPr/>
      </dsp:nvSpPr>
      <dsp:spPr>
        <a:xfrm>
          <a:off x="1142651" y="251942"/>
          <a:ext cx="5155184" cy="5155184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22382-2CCA-4A03-A463-9AE176533156}">
      <dsp:nvSpPr>
        <dsp:cNvPr id="0" name=""/>
        <dsp:cNvSpPr/>
      </dsp:nvSpPr>
      <dsp:spPr>
        <a:xfrm>
          <a:off x="1038576" y="176350"/>
          <a:ext cx="5155184" cy="5155184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725DE-9E66-4694-A462-8CC6A2D8B251}">
      <dsp:nvSpPr>
        <dsp:cNvPr id="0" name=""/>
        <dsp:cNvSpPr/>
      </dsp:nvSpPr>
      <dsp:spPr>
        <a:xfrm>
          <a:off x="1078428" y="54063"/>
          <a:ext cx="5155184" cy="5155184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4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4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4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4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4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4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4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4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4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安全食物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5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將軍山農場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5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j-ea"/>
              <a:ea typeface="+mj-ea"/>
            </a:rPr>
            <a:t>農業危機</a:t>
          </a:r>
          <a:endParaRPr lang="zh-TW" altLang="en-US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安全食物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將軍山農場</a:t>
          </a:r>
          <a:endParaRPr lang="zh-TW" altLang="en-US" sz="24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未來農業方向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6663324" y="0"/>
        <a:ext cx="2469058" cy="4046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安全食物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安全食物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安全食物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84CCD5-16FF-439F-85E6-E7856513EFAB}">
      <dsp:nvSpPr>
        <dsp:cNvPr id="0" name=""/>
        <dsp:cNvSpPr/>
      </dsp:nvSpPr>
      <dsp:spPr>
        <a:xfrm>
          <a:off x="0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rPr>
            <a:t>農業危機</a:t>
          </a:r>
          <a:endParaRPr lang="zh-TW" altLang="en-US" sz="2400" b="1" kern="1200" dirty="0">
            <a:solidFill>
              <a:srgbClr val="FF0000"/>
            </a:solidFill>
            <a:latin typeface="華康勘亭流" pitchFamily="65" charset="-120"/>
            <a:ea typeface="華康勘亭流" pitchFamily="65" charset="-120"/>
          </a:endParaRPr>
        </a:p>
      </dsp:txBody>
      <dsp:txXfrm>
        <a:off x="0" y="0"/>
        <a:ext cx="2469058" cy="404663"/>
      </dsp:txXfrm>
    </dsp:sp>
    <dsp:sp modelId="{A174AD67-3080-42CC-92D0-FE9AB37CDB6D}">
      <dsp:nvSpPr>
        <dsp:cNvPr id="0" name=""/>
        <dsp:cNvSpPr/>
      </dsp:nvSpPr>
      <dsp:spPr>
        <a:xfrm>
          <a:off x="222639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安全食物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2226394" y="0"/>
        <a:ext cx="2469058" cy="404663"/>
      </dsp:txXfrm>
    </dsp:sp>
    <dsp:sp modelId="{58894445-0695-4322-8961-00C0AC8EFDC9}">
      <dsp:nvSpPr>
        <dsp:cNvPr id="0" name=""/>
        <dsp:cNvSpPr/>
      </dsp:nvSpPr>
      <dsp:spPr>
        <a:xfrm>
          <a:off x="4448547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將軍山農場</a:t>
          </a:r>
        </a:p>
      </dsp:txBody>
      <dsp:txXfrm>
        <a:off x="4448547" y="0"/>
        <a:ext cx="2469058" cy="404663"/>
      </dsp:txXfrm>
    </dsp:sp>
    <dsp:sp modelId="{51BC74C4-D9E5-420E-A8D4-DA7066FD63B1}">
      <dsp:nvSpPr>
        <dsp:cNvPr id="0" name=""/>
        <dsp:cNvSpPr/>
      </dsp:nvSpPr>
      <dsp:spPr>
        <a:xfrm>
          <a:off x="6663324" y="0"/>
          <a:ext cx="2469058" cy="40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未來農業方向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>
        <a:off x="6663324" y="0"/>
        <a:ext cx="2469058" cy="404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8A367-CB52-40C3-AD0B-D2DD0A0CBC0B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F62D2-0C88-42FB-8A30-5F240DB6ABD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6266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9DCB46B-5128-444F-873E-41F842A6145D}" type="datetimeFigureOut">
              <a:rPr lang="zh-TW" altLang="en-US" smtClean="0"/>
              <a:pPr/>
              <a:t>2015/3/12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F92C844-18F7-4696-A5EA-257F533E23A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img007.jpg" TargetMode="External"/><Relationship Id="rId2" Type="http://schemas.openxmlformats.org/officeDocument/2006/relationships/hyperlink" Target="&#23653;&#27511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6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38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7" Type="http://schemas.openxmlformats.org/officeDocument/2006/relationships/image" Target="../media/image42.jpe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7" Type="http://schemas.openxmlformats.org/officeDocument/2006/relationships/image" Target="../media/image43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7" Type="http://schemas.openxmlformats.org/officeDocument/2006/relationships/image" Target="../media/image44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image" Target="../media/image45.jpe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7" Type="http://schemas.openxmlformats.org/officeDocument/2006/relationships/image" Target="../media/image46.jpe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7" Type="http://schemas.openxmlformats.org/officeDocument/2006/relationships/image" Target="../media/image48.jpe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7" Type="http://schemas.openxmlformats.org/officeDocument/2006/relationships/image" Target="../media/image49.jpe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7" Type="http://schemas.openxmlformats.org/officeDocument/2006/relationships/image" Target="../media/image50.jpe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7" Type="http://schemas.openxmlformats.org/officeDocument/2006/relationships/image" Target="../media/image51.jpe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7" Type="http://schemas.openxmlformats.org/officeDocument/2006/relationships/image" Target="../media/image52.jpe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7" Type="http://schemas.openxmlformats.org/officeDocument/2006/relationships/image" Target="../media/image53.jpe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7" Type="http://schemas.openxmlformats.org/officeDocument/2006/relationships/image" Target="../media/image54.jpe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7" Type="http://schemas.openxmlformats.org/officeDocument/2006/relationships/image" Target="../media/image55.jpeg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Layout" Target="../diagrams/layout44.xml"/><Relationship Id="rId7" Type="http://schemas.openxmlformats.org/officeDocument/2006/relationships/image" Target="../media/image56.jpeg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45.xml"/><Relationship Id="rId7" Type="http://schemas.openxmlformats.org/officeDocument/2006/relationships/image" Target="../media/image58.png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46.xml"/><Relationship Id="rId7" Type="http://schemas.openxmlformats.org/officeDocument/2006/relationships/image" Target="../media/image60.jpeg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Layout" Target="../diagrams/layout47.xml"/><Relationship Id="rId7" Type="http://schemas.openxmlformats.org/officeDocument/2006/relationships/image" Target="../media/image62.jpe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Layout" Target="../diagrams/layout48.xml"/><Relationship Id="rId7" Type="http://schemas.openxmlformats.org/officeDocument/2006/relationships/image" Target="../media/image64.jpeg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9.xml"/><Relationship Id="rId3" Type="http://schemas.openxmlformats.org/officeDocument/2006/relationships/image" Target="../media/image67.jpeg"/><Relationship Id="rId7" Type="http://schemas.openxmlformats.org/officeDocument/2006/relationships/diagramColors" Target="../diagrams/colors4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9.xml"/><Relationship Id="rId5" Type="http://schemas.openxmlformats.org/officeDocument/2006/relationships/diagramLayout" Target="../diagrams/layout49.xml"/><Relationship Id="rId4" Type="http://schemas.openxmlformats.org/officeDocument/2006/relationships/diagramData" Target="../diagrams/data4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10" Type="http://schemas.openxmlformats.org/officeDocument/2006/relationships/image" Target="../media/image71.jpeg"/><Relationship Id="rId4" Type="http://schemas.openxmlformats.org/officeDocument/2006/relationships/diagramLayout" Target="../diagrams/layout50.xml"/><Relationship Id="rId9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1556792"/>
            <a:ext cx="7772400" cy="1470025"/>
          </a:xfrm>
        </p:spPr>
        <p:txBody>
          <a:bodyPr>
            <a:noAutofit/>
          </a:bodyPr>
          <a:lstStyle/>
          <a:p>
            <a:r>
              <a:rPr lang="zh-TW" altLang="en-US" sz="9600" dirty="0" smtClean="0">
                <a:latin typeface="微軟正黑體" pitchFamily="34" charset="-120"/>
                <a:ea typeface="微軟正黑體" pitchFamily="34" charset="-120"/>
              </a:rPr>
              <a:t>將軍山農場</a:t>
            </a:r>
            <a:endParaRPr lang="zh-TW" altLang="en-US" sz="9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697632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2"/>
                </a:solidFill>
                <a:latin typeface="+mj-ea"/>
                <a:ea typeface="+mj-ea"/>
              </a:rPr>
              <a:t>主講</a:t>
            </a:r>
            <a:r>
              <a:rPr lang="en-US" altLang="zh-TW" dirty="0" smtClean="0">
                <a:solidFill>
                  <a:schemeClr val="tx2"/>
                </a:solidFill>
                <a:latin typeface="+mj-ea"/>
                <a:ea typeface="+mj-ea"/>
              </a:rPr>
              <a:t>:</a:t>
            </a:r>
            <a:r>
              <a:rPr lang="zh-TW" altLang="en-US" dirty="0" smtClean="0">
                <a:solidFill>
                  <a:schemeClr val="tx2"/>
                </a:solidFill>
                <a:latin typeface="+mj-ea"/>
                <a:ea typeface="+mj-ea"/>
              </a:rPr>
              <a:t>魏宗淇</a:t>
            </a:r>
            <a:endParaRPr lang="zh-TW" altLang="en-US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39552" y="342464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tx2"/>
                </a:solidFill>
                <a:latin typeface="華康勘亭流(P)" pitchFamily="66" charset="-120"/>
                <a:ea typeface="華康勘亭流(P)" pitchFamily="66" charset="-120"/>
              </a:rPr>
              <a:t>新農人淺談農業現況及未來發展</a:t>
            </a:r>
            <a:endParaRPr lang="zh-TW" altLang="en-US" sz="4400" dirty="0">
              <a:solidFill>
                <a:schemeClr val="tx2"/>
              </a:solidFill>
              <a:latin typeface="華康勘亭流(P)" pitchFamily="66" charset="-120"/>
              <a:ea typeface="華康勘亭流(P)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78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04664"/>
            <a:ext cx="7920879" cy="5915907"/>
          </a:xfrm>
        </p:spPr>
      </p:pic>
    </p:spTree>
    <p:extLst>
      <p:ext uri="{BB962C8B-B14F-4D97-AF65-F5344CB8AC3E}">
        <p14:creationId xmlns:p14="http://schemas.microsoft.com/office/powerpoint/2010/main" xmlns="" val="34804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全球的多數國家都面臨一個問題，農業人口老化嚴重。平均年齡最高的為日本</a:t>
            </a:r>
            <a:r>
              <a:rPr lang="en-US" altLang="zh-TW" dirty="0"/>
              <a:t>70</a:t>
            </a:r>
            <a:r>
              <a:rPr lang="zh-TW" altLang="en-US" dirty="0"/>
              <a:t>歲，韓國</a:t>
            </a:r>
            <a:r>
              <a:rPr lang="en-US" altLang="zh-TW" dirty="0"/>
              <a:t>65</a:t>
            </a:r>
            <a:r>
              <a:rPr lang="zh-TW" altLang="en-US" dirty="0"/>
              <a:t>歲、</a:t>
            </a:r>
            <a:r>
              <a:rPr lang="zh-TW" altLang="en-US" dirty="0">
                <a:solidFill>
                  <a:srgbClr val="C00000"/>
                </a:solidFill>
              </a:rPr>
              <a:t>台灣</a:t>
            </a:r>
            <a:r>
              <a:rPr lang="en-US" altLang="zh-TW" dirty="0">
                <a:solidFill>
                  <a:srgbClr val="C00000"/>
                </a:solidFill>
              </a:rPr>
              <a:t>63</a:t>
            </a:r>
            <a:r>
              <a:rPr lang="zh-TW" altLang="en-US" dirty="0">
                <a:solidFill>
                  <a:srgbClr val="C00000"/>
                </a:solidFill>
              </a:rPr>
              <a:t>歲</a:t>
            </a:r>
            <a:r>
              <a:rPr lang="zh-TW" altLang="en-US" dirty="0"/>
              <a:t>，澳洲</a:t>
            </a:r>
            <a:r>
              <a:rPr lang="en-US" altLang="zh-TW" dirty="0"/>
              <a:t>53</a:t>
            </a:r>
            <a:r>
              <a:rPr lang="zh-TW" altLang="en-US" dirty="0"/>
              <a:t>歲、美國</a:t>
            </a:r>
            <a:r>
              <a:rPr lang="en-US" altLang="zh-TW" dirty="0"/>
              <a:t>53</a:t>
            </a:r>
            <a:r>
              <a:rPr lang="zh-TW" altLang="en-US" dirty="0"/>
              <a:t>歲、紐西蘭則為</a:t>
            </a:r>
            <a:r>
              <a:rPr lang="en-US" altLang="zh-TW" dirty="0"/>
              <a:t>43</a:t>
            </a:r>
            <a:r>
              <a:rPr lang="zh-TW" altLang="en-US" dirty="0"/>
              <a:t>歲。由於青年是解決農業人口老化的最根本辦法，各國無不推出許多政策鼓勵青年從農，希望可以讓農業能永續經營下去。</a:t>
            </a:r>
          </a:p>
          <a:p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61822473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192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轉農門檻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xmlns="" val="67629301"/>
              </p:ext>
            </p:extLst>
          </p:nvPr>
        </p:nvGraphicFramePr>
        <p:xfrm>
          <a:off x="827584" y="1379231"/>
          <a:ext cx="7440488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24515082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314218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農民收入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208491"/>
            <a:ext cx="7992888" cy="5634986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46656251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9933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一般農民一年收入多少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38487388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40256"/>
            <a:ext cx="4572000" cy="342900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0960" y="2060847"/>
            <a:ext cx="4547172" cy="341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9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zh-TW" altLang="en-US" sz="1600" dirty="0"/>
              <a:t/>
            </a:r>
            <a:br>
              <a:rPr lang="zh-TW" altLang="en-US" sz="1600" dirty="0"/>
            </a:br>
            <a:r>
              <a:rPr lang="zh-TW" altLang="en-US" sz="1600" dirty="0"/>
              <a:t/>
            </a:r>
            <a:br>
              <a:rPr lang="zh-TW" altLang="en-US" sz="1600" dirty="0"/>
            </a:br>
            <a:endParaRPr lang="zh-TW" altLang="en-US" sz="16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05496" y="1983336"/>
            <a:ext cx="5121920" cy="3836784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65427501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67544" y="1340768"/>
            <a:ext cx="45365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轉行當菜鳥農夫剛好半年，領悟到粒粒皆辛苦的過程，日出而做、日落而息，時間</a:t>
            </a:r>
            <a:r>
              <a:rPr lang="en-US" altLang="zh-TW" sz="2000" dirty="0"/>
              <a:t>+</a:t>
            </a:r>
            <a:r>
              <a:rPr lang="zh-TW" altLang="en-US" sz="2000" dirty="0"/>
              <a:t>汗水不等於酬勞</a:t>
            </a:r>
            <a:r>
              <a:rPr lang="zh-TW" altLang="en-US" sz="2000" dirty="0" smtClean="0"/>
              <a:t>，收穫多老天爺</a:t>
            </a:r>
            <a:r>
              <a:rPr lang="zh-TW" altLang="en-US" sz="2000" dirty="0"/>
              <a:t>決定。</a:t>
            </a:r>
            <a:br>
              <a:rPr lang="zh-TW" altLang="en-US" sz="2000" dirty="0"/>
            </a:br>
            <a:r>
              <a:rPr lang="zh-TW" altLang="en-US" sz="2000" dirty="0"/>
              <a:t> </a:t>
            </a:r>
            <a:r>
              <a:rPr lang="zh-TW" altLang="en-US" sz="2000" dirty="0" smtClean="0"/>
              <a:t>村子裡農夫最大農地約四</a:t>
            </a:r>
            <a:r>
              <a:rPr lang="zh-TW" altLang="en-US" sz="2000" dirty="0"/>
              <a:t>公頃</a:t>
            </a:r>
            <a:r>
              <a:rPr lang="zh-TW" altLang="en-US" sz="2000" dirty="0" smtClean="0"/>
              <a:t>多，</a:t>
            </a:r>
            <a:r>
              <a:rPr lang="zh-TW" altLang="en-US" sz="2000" dirty="0"/>
              <a:t>粗放農作物，如水稻、玉米等，大部份農作物一年</a:t>
            </a:r>
            <a:r>
              <a:rPr lang="zh-TW" altLang="en-US" sz="2000" b="1" dirty="0"/>
              <a:t>春秋兩季，年收入不超過</a:t>
            </a:r>
            <a:r>
              <a:rPr lang="en-US" altLang="zh-TW" sz="2000" b="1" dirty="0"/>
              <a:t>30</a:t>
            </a:r>
            <a:r>
              <a:rPr lang="zh-TW" altLang="en-US" sz="2000" b="1" dirty="0"/>
              <a:t>萬／頃。以玉米計算如下：先支出</a:t>
            </a:r>
            <a:r>
              <a:rPr lang="en-US" altLang="zh-TW" sz="2000" b="1" dirty="0"/>
              <a:t>15</a:t>
            </a:r>
            <a:r>
              <a:rPr lang="zh-TW" altLang="en-US" sz="2000" b="1" dirty="0"/>
              <a:t>萬後再收入</a:t>
            </a:r>
            <a:r>
              <a:rPr lang="en-US" altLang="zh-TW" sz="2000" b="1" dirty="0"/>
              <a:t>30</a:t>
            </a:r>
            <a:r>
              <a:rPr lang="zh-TW" altLang="en-US" sz="2000" b="1" dirty="0"/>
              <a:t>萬＝</a:t>
            </a:r>
            <a:r>
              <a:rPr lang="en-US" altLang="zh-TW" sz="2000" b="1" dirty="0"/>
              <a:t>15</a:t>
            </a:r>
            <a:r>
              <a:rPr lang="zh-TW" altLang="en-US" sz="2000" b="1" dirty="0"/>
              <a:t>萬／季（一年</a:t>
            </a:r>
            <a:r>
              <a:rPr lang="en-US" altLang="zh-TW" sz="2000" b="1" dirty="0"/>
              <a:t>30</a:t>
            </a:r>
            <a:r>
              <a:rPr lang="zh-TW" altLang="en-US" sz="2000" b="1" dirty="0"/>
              <a:t>萬</a:t>
            </a:r>
            <a:r>
              <a:rPr lang="zh-TW" altLang="en-US" sz="2000" b="1" dirty="0" smtClean="0"/>
              <a:t>）每</a:t>
            </a:r>
            <a:r>
              <a:rPr lang="zh-TW" altLang="en-US" sz="2000" b="1" dirty="0"/>
              <a:t>季一公頃總收入約</a:t>
            </a:r>
            <a:r>
              <a:rPr lang="en-US" altLang="zh-TW" sz="2000" b="1" dirty="0"/>
              <a:t>20</a:t>
            </a:r>
            <a:r>
              <a:rPr lang="zh-TW" altLang="en-US" sz="2000" b="1" dirty="0"/>
              <a:t>～</a:t>
            </a:r>
            <a:r>
              <a:rPr lang="en-US" altLang="zh-TW" sz="2000" b="1" dirty="0"/>
              <a:t>30</a:t>
            </a:r>
            <a:r>
              <a:rPr lang="zh-TW" altLang="en-US" sz="2000" b="1" dirty="0"/>
              <a:t>萬。</a:t>
            </a:r>
            <a:r>
              <a:rPr lang="zh-TW" altLang="en-US" sz="2000" b="1" dirty="0">
                <a:solidFill>
                  <a:srgbClr val="FF0000"/>
                </a:solidFill>
              </a:rPr>
              <a:t>租地</a:t>
            </a:r>
            <a:r>
              <a:rPr lang="en-US" altLang="zh-TW" sz="2000" b="1" dirty="0">
                <a:solidFill>
                  <a:srgbClr val="FF0000"/>
                </a:solidFill>
              </a:rPr>
              <a:t>30000</a:t>
            </a:r>
            <a:r>
              <a:rPr lang="zh-TW" altLang="en-US" sz="2000" b="1" dirty="0">
                <a:solidFill>
                  <a:srgbClr val="FF0000"/>
                </a:solidFill>
              </a:rPr>
              <a:t>＋整地</a:t>
            </a:r>
            <a:r>
              <a:rPr lang="en-US" altLang="zh-TW" sz="2000" b="1" dirty="0">
                <a:solidFill>
                  <a:srgbClr val="FF0000"/>
                </a:solidFill>
              </a:rPr>
              <a:t>12000</a:t>
            </a:r>
            <a:r>
              <a:rPr lang="zh-TW" altLang="en-US" sz="2000" b="1" dirty="0">
                <a:solidFill>
                  <a:srgbClr val="FF0000"/>
                </a:solidFill>
              </a:rPr>
              <a:t>＋種苗費</a:t>
            </a:r>
            <a:r>
              <a:rPr lang="en-US" altLang="zh-TW" sz="2000" b="1" dirty="0">
                <a:solidFill>
                  <a:srgbClr val="FF0000"/>
                </a:solidFill>
              </a:rPr>
              <a:t>14000+</a:t>
            </a:r>
            <a:r>
              <a:rPr lang="zh-TW" altLang="en-US" sz="2000" b="1" dirty="0">
                <a:solidFill>
                  <a:srgbClr val="FF0000"/>
                </a:solidFill>
              </a:rPr>
              <a:t>肥料</a:t>
            </a:r>
            <a:r>
              <a:rPr lang="en-US" altLang="zh-TW" sz="2000" b="1" dirty="0">
                <a:solidFill>
                  <a:srgbClr val="FF0000"/>
                </a:solidFill>
              </a:rPr>
              <a:t>16000+</a:t>
            </a:r>
            <a:r>
              <a:rPr lang="zh-TW" altLang="en-US" sz="2000" b="1" dirty="0">
                <a:solidFill>
                  <a:srgbClr val="FF0000"/>
                </a:solidFill>
              </a:rPr>
              <a:t>中耕除草</a:t>
            </a:r>
            <a:r>
              <a:rPr lang="en-US" altLang="zh-TW" sz="2000" b="1" dirty="0">
                <a:solidFill>
                  <a:srgbClr val="FF0000"/>
                </a:solidFill>
              </a:rPr>
              <a:t>24000+</a:t>
            </a:r>
            <a:r>
              <a:rPr lang="zh-TW" altLang="en-US" sz="2000" b="1" dirty="0">
                <a:solidFill>
                  <a:srgbClr val="FF0000"/>
                </a:solidFill>
              </a:rPr>
              <a:t>病蟲害防制</a:t>
            </a:r>
            <a:r>
              <a:rPr lang="en-US" altLang="zh-TW" sz="2000" b="1" dirty="0">
                <a:solidFill>
                  <a:srgbClr val="FF0000"/>
                </a:solidFill>
              </a:rPr>
              <a:t>10000</a:t>
            </a:r>
            <a:r>
              <a:rPr lang="zh-TW" altLang="en-US" sz="2000" b="1" dirty="0">
                <a:solidFill>
                  <a:srgbClr val="FF0000"/>
                </a:solidFill>
              </a:rPr>
              <a:t>＋水電</a:t>
            </a:r>
            <a:r>
              <a:rPr lang="en-US" altLang="zh-TW" sz="2000" b="1" dirty="0">
                <a:solidFill>
                  <a:srgbClr val="FF0000"/>
                </a:solidFill>
              </a:rPr>
              <a:t>3000</a:t>
            </a:r>
            <a:r>
              <a:rPr lang="zh-TW" altLang="en-US" sz="2000" b="1" dirty="0">
                <a:solidFill>
                  <a:srgbClr val="FF0000"/>
                </a:solidFill>
              </a:rPr>
              <a:t>＋需請人工部份</a:t>
            </a:r>
            <a:r>
              <a:rPr lang="en-US" altLang="zh-TW" sz="2000" b="1" dirty="0">
                <a:solidFill>
                  <a:srgbClr val="FF0000"/>
                </a:solidFill>
              </a:rPr>
              <a:t>30000</a:t>
            </a:r>
            <a:r>
              <a:rPr lang="zh-TW" altLang="en-US" sz="2000" b="1" dirty="0">
                <a:solidFill>
                  <a:srgbClr val="FF0000"/>
                </a:solidFill>
              </a:rPr>
              <a:t>（播種、採收、除草等）＋不包括自己人力等，成本費用約</a:t>
            </a:r>
            <a:r>
              <a:rPr lang="en-US" altLang="zh-TW" sz="2000" b="1" dirty="0">
                <a:solidFill>
                  <a:srgbClr val="FF0000"/>
                </a:solidFill>
              </a:rPr>
              <a:t>15</a:t>
            </a:r>
            <a:r>
              <a:rPr lang="zh-TW" altLang="en-US" sz="2000" b="1" dirty="0">
                <a:solidFill>
                  <a:srgbClr val="FF0000"/>
                </a:solidFill>
              </a:rPr>
              <a:t>萬。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11560" y="54868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華康勘亭流" pitchFamily="65" charset="-120"/>
                <a:ea typeface="華康勘亭流" pitchFamily="65" charset="-120"/>
              </a:rPr>
              <a:t>辛苦農夫</a:t>
            </a:r>
            <a:endParaRPr lang="zh-TW" altLang="en-US" sz="3200" b="1" dirty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1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zh-TW" altLang="en-US" sz="1600" dirty="0"/>
              <a:t/>
            </a:r>
            <a:br>
              <a:rPr lang="zh-TW" altLang="en-US" sz="1600" dirty="0"/>
            </a:br>
            <a:r>
              <a:rPr lang="zh-TW" altLang="en-US" sz="1600" dirty="0"/>
              <a:t/>
            </a:r>
            <a:br>
              <a:rPr lang="zh-TW" altLang="en-US" sz="1600" dirty="0"/>
            </a:br>
            <a:endParaRPr lang="zh-TW" altLang="en-US" sz="1600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39472078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611560" y="54868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華康勘亭流" pitchFamily="65" charset="-120"/>
                <a:ea typeface="華康勘亭流" pitchFamily="65" charset="-120"/>
              </a:rPr>
              <a:t>辛苦農夫</a:t>
            </a:r>
            <a:endParaRPr lang="zh-TW" altLang="en-US" sz="3200" b="1" dirty="0">
              <a:solidFill>
                <a:srgbClr val="FF0000"/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330" y="2184747"/>
            <a:ext cx="4716670" cy="3517850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45180"/>
            <a:ext cx="4104456" cy="559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245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土壤汙染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43599631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268760"/>
            <a:ext cx="4434036" cy="33123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80929"/>
            <a:ext cx="4434036" cy="38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54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latin typeface="華康勘亭流" pitchFamily="65" charset="-120"/>
                <a:ea typeface="華康勘亭流" pitchFamily="65" charset="-120"/>
              </a:rPr>
              <a:t>氣候極端</a:t>
            </a:r>
            <a:endParaRPr lang="en-US" altLang="zh-TW" sz="4800" dirty="0" smtClean="0">
              <a:latin typeface="華康勘亭流" pitchFamily="65" charset="-120"/>
              <a:ea typeface="華康勘亭流" pitchFamily="65" charset="-120"/>
            </a:endParaRPr>
          </a:p>
          <a:p>
            <a:r>
              <a:rPr lang="zh-TW" altLang="en-US" sz="4800" dirty="0" smtClean="0">
                <a:latin typeface="華康勘亭流" pitchFamily="65" charset="-120"/>
                <a:ea typeface="華康勘亭流" pitchFamily="65" charset="-120"/>
              </a:rPr>
              <a:t>商人當道</a:t>
            </a:r>
            <a:r>
              <a:rPr lang="en-US" altLang="zh-TW" sz="4800" dirty="0" smtClean="0">
                <a:latin typeface="華康勘亭流" pitchFamily="65" charset="-120"/>
                <a:ea typeface="華康勘亭流" pitchFamily="65" charset="-120"/>
              </a:rPr>
              <a:t>(</a:t>
            </a:r>
            <a:r>
              <a:rPr lang="zh-TW" altLang="en-US" sz="4800" dirty="0" smtClean="0">
                <a:latin typeface="華康勘亭流" pitchFamily="65" charset="-120"/>
                <a:ea typeface="華康勘亭流" pitchFamily="65" charset="-120"/>
              </a:rPr>
              <a:t>米商、網商</a:t>
            </a:r>
            <a:r>
              <a:rPr lang="en-US" altLang="zh-TW" sz="4800" dirty="0" smtClean="0">
                <a:latin typeface="華康勘亭流" pitchFamily="65" charset="-120"/>
                <a:ea typeface="華康勘亭流" pitchFamily="65" charset="-120"/>
              </a:rPr>
              <a:t>)</a:t>
            </a:r>
          </a:p>
          <a:p>
            <a:r>
              <a:rPr lang="zh-TW" altLang="en-US" sz="4800" dirty="0" smtClean="0">
                <a:latin typeface="華康勘亭流" pitchFamily="65" charset="-120"/>
                <a:ea typeface="華康勘亭流" pitchFamily="65" charset="-120"/>
              </a:rPr>
              <a:t>國家政策</a:t>
            </a:r>
            <a:endParaRPr lang="en-US" altLang="zh-TW" sz="4800" dirty="0" smtClean="0">
              <a:latin typeface="華康勘亭流" pitchFamily="65" charset="-120"/>
              <a:ea typeface="華康勘亭流" pitchFamily="65" charset="-120"/>
            </a:endParaRPr>
          </a:p>
          <a:p>
            <a:endParaRPr lang="zh-TW" altLang="en-US" sz="4800" dirty="0">
              <a:latin typeface="華康勘亭流" pitchFamily="65" charset="-120"/>
              <a:ea typeface="華康勘亭流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1656183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652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安全食物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8241465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8353"/>
            <a:ext cx="8064896" cy="544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87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0715" y="332656"/>
            <a:ext cx="8686800" cy="838200"/>
          </a:xfrm>
        </p:spPr>
        <p:txBody>
          <a:bodyPr/>
          <a:lstStyle/>
          <a:p>
            <a:r>
              <a:rPr lang="zh-TW" altLang="en-US" dirty="0" smtClean="0"/>
              <a:t>自我介紹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hlinkClick r:id="rId2" action="ppaction://hlinkfile"/>
              </a:rPr>
              <a:t>三</a:t>
            </a:r>
            <a:r>
              <a:rPr lang="zh-TW" altLang="en-US" dirty="0" smtClean="0">
                <a:hlinkClick r:id="rId2" action="ppaction://hlinkfile"/>
              </a:rPr>
              <a:t>年前</a:t>
            </a:r>
            <a:endParaRPr lang="en-US" altLang="zh-TW" dirty="0" smtClean="0"/>
          </a:p>
          <a:p>
            <a:r>
              <a:rPr lang="zh-TW" altLang="en-US" dirty="0">
                <a:hlinkClick r:id="rId3" action="ppaction://hlinkfile"/>
              </a:rPr>
              <a:t>年薪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296595"/>
            <a:ext cx="7600920" cy="4969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0948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農作方法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554162"/>
            <a:ext cx="8524056" cy="4525963"/>
          </a:xfrm>
        </p:spPr>
        <p:txBody>
          <a:bodyPr/>
          <a:lstStyle/>
          <a:p>
            <a:r>
              <a:rPr lang="zh-TW" altLang="en-US" sz="4400" dirty="0" smtClean="0">
                <a:latin typeface="華康勘亭流" pitchFamily="65" charset="-120"/>
                <a:ea typeface="華康勘亭流" pitchFamily="65" charset="-120"/>
              </a:rPr>
              <a:t>慣行農法</a:t>
            </a:r>
            <a:endParaRPr lang="en-US" altLang="zh-TW" sz="4400" dirty="0" smtClean="0">
              <a:latin typeface="華康勘亭流" pitchFamily="65" charset="-120"/>
              <a:ea typeface="華康勘亭流" pitchFamily="65" charset="-120"/>
            </a:endParaRPr>
          </a:p>
          <a:p>
            <a:r>
              <a:rPr lang="zh-TW" altLang="en-US" sz="4400" dirty="0" smtClean="0">
                <a:latin typeface="華康勘亭流" pitchFamily="65" charset="-120"/>
                <a:ea typeface="華康勘亭流" pitchFamily="65" charset="-120"/>
              </a:rPr>
              <a:t>無</a:t>
            </a:r>
            <a:r>
              <a:rPr lang="zh-TW" altLang="en-US" sz="4400" dirty="0">
                <a:latin typeface="華康勘亭流" pitchFamily="65" charset="-120"/>
                <a:ea typeface="華康勘亭流" pitchFamily="65" charset="-120"/>
              </a:rPr>
              <a:t>農藥</a:t>
            </a:r>
            <a:r>
              <a:rPr lang="zh-TW" altLang="en-US" sz="4400" dirty="0" smtClean="0">
                <a:latin typeface="華康勘亭流" pitchFamily="65" charset="-120"/>
                <a:ea typeface="華康勘亭流" pitchFamily="65" charset="-120"/>
              </a:rPr>
              <a:t>栽培法</a:t>
            </a:r>
            <a:endParaRPr lang="en-US" altLang="zh-TW" sz="4400" dirty="0" smtClean="0">
              <a:latin typeface="華康勘亭流" pitchFamily="65" charset="-120"/>
              <a:ea typeface="華康勘亭流" pitchFamily="65" charset="-120"/>
            </a:endParaRPr>
          </a:p>
          <a:p>
            <a:r>
              <a:rPr lang="zh-TW" altLang="en-US" sz="4400" dirty="0">
                <a:latin typeface="華康勘亭流" pitchFamily="65" charset="-120"/>
                <a:ea typeface="華康勘亭流" pitchFamily="65" charset="-120"/>
              </a:rPr>
              <a:t>有機農</a:t>
            </a:r>
            <a:r>
              <a:rPr lang="zh-TW" altLang="en-US" sz="4400" dirty="0" smtClean="0">
                <a:latin typeface="華康勘亭流" pitchFamily="65" charset="-120"/>
                <a:ea typeface="華康勘亭流" pitchFamily="65" charset="-120"/>
              </a:rPr>
              <a:t>法</a:t>
            </a:r>
            <a:endParaRPr lang="en-US" altLang="zh-TW" sz="4400" dirty="0" smtClean="0">
              <a:latin typeface="華康勘亭流" pitchFamily="65" charset="-120"/>
              <a:ea typeface="華康勘亭流" pitchFamily="65" charset="-120"/>
            </a:endParaRPr>
          </a:p>
          <a:p>
            <a:r>
              <a:rPr lang="zh-TW" altLang="en-US" sz="4400" dirty="0">
                <a:latin typeface="華康勘亭流" pitchFamily="65" charset="-120"/>
                <a:ea typeface="華康勘亭流" pitchFamily="65" charset="-120"/>
              </a:rPr>
              <a:t>自然農</a:t>
            </a:r>
            <a:r>
              <a:rPr lang="zh-TW" altLang="en-US" sz="4400" dirty="0" smtClean="0">
                <a:latin typeface="華康勘亭流" pitchFamily="65" charset="-120"/>
                <a:ea typeface="華康勘亭流" pitchFamily="65" charset="-120"/>
              </a:rPr>
              <a:t>法</a:t>
            </a:r>
            <a:endParaRPr lang="en-US" altLang="zh-TW" sz="4400" dirty="0" smtClean="0">
              <a:latin typeface="華康勘亭流" pitchFamily="65" charset="-120"/>
              <a:ea typeface="華康勘亭流" pitchFamily="65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70058005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283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農藥使用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5828"/>
            <a:ext cx="4680520" cy="639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20630124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4732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安全認證</a:t>
            </a:r>
            <a:endParaRPr lang="zh-TW" altLang="en-US" dirty="0"/>
          </a:p>
        </p:txBody>
      </p:sp>
      <p:graphicFrame>
        <p:nvGraphicFramePr>
          <p:cNvPr id="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00257326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980384" cy="498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91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基改作物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476673"/>
            <a:ext cx="4824536" cy="6082418"/>
          </a:xfrm>
          <a:prstGeom prst="rect">
            <a:avLst/>
          </a:prstGeom>
        </p:spPr>
      </p:pic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11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8148887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4952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04664"/>
            <a:ext cx="7762808" cy="5822106"/>
          </a:xfrm>
        </p:spPr>
      </p:pic>
    </p:spTree>
    <p:extLst>
      <p:ext uri="{BB962C8B-B14F-4D97-AF65-F5344CB8AC3E}">
        <p14:creationId xmlns:p14="http://schemas.microsoft.com/office/powerpoint/2010/main" xmlns="" val="13263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將軍山農場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柑橘</a:t>
            </a:r>
            <a:r>
              <a:rPr lang="en-US" altLang="zh-TW" dirty="0" smtClean="0"/>
              <a:t>2</a:t>
            </a:r>
            <a:r>
              <a:rPr lang="zh-TW" altLang="en-US" dirty="0" smtClean="0"/>
              <a:t>公頃</a:t>
            </a:r>
            <a:endParaRPr lang="en-US" altLang="zh-TW" dirty="0" smtClean="0"/>
          </a:p>
          <a:p>
            <a:r>
              <a:rPr lang="zh-TW" altLang="en-US" dirty="0"/>
              <a:t>水稻</a:t>
            </a:r>
            <a:r>
              <a:rPr lang="en-US" altLang="zh-TW" dirty="0"/>
              <a:t>2</a:t>
            </a:r>
            <a:r>
              <a:rPr lang="zh-TW" altLang="en-US" dirty="0" smtClean="0"/>
              <a:t>公頃</a:t>
            </a:r>
            <a:endParaRPr lang="en-US" altLang="zh-TW" dirty="0" smtClean="0"/>
          </a:p>
          <a:p>
            <a:r>
              <a:rPr lang="zh-TW" altLang="en-US" dirty="0"/>
              <a:t>玉米</a:t>
            </a:r>
            <a:r>
              <a:rPr lang="en-US" altLang="zh-TW" dirty="0"/>
              <a:t>2</a:t>
            </a:r>
            <a:r>
              <a:rPr lang="zh-TW" altLang="en-US" dirty="0" smtClean="0"/>
              <a:t>公頃</a:t>
            </a:r>
            <a:endParaRPr lang="en-US" altLang="zh-TW" dirty="0" smtClean="0"/>
          </a:p>
          <a:p>
            <a:r>
              <a:rPr lang="zh-TW" altLang="en-US" dirty="0"/>
              <a:t>蓮子、蓮藕</a:t>
            </a:r>
            <a:r>
              <a:rPr lang="en-US" altLang="zh-TW" dirty="0"/>
              <a:t>1</a:t>
            </a:r>
            <a:r>
              <a:rPr lang="zh-TW" altLang="en-US" dirty="0" smtClean="0"/>
              <a:t>公頃</a:t>
            </a:r>
            <a:endParaRPr lang="en-US" altLang="zh-TW" dirty="0" smtClean="0"/>
          </a:p>
          <a:p>
            <a:r>
              <a:rPr lang="zh-TW" altLang="en-US" dirty="0"/>
              <a:t>番茄</a:t>
            </a:r>
            <a:r>
              <a:rPr lang="en-US" altLang="zh-TW" dirty="0"/>
              <a:t>0.1</a:t>
            </a:r>
            <a:r>
              <a:rPr lang="zh-TW" altLang="en-US" dirty="0"/>
              <a:t>公頃</a:t>
            </a:r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52857111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621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柑橘</a:t>
            </a:r>
            <a:r>
              <a:rPr lang="en-US" altLang="zh-TW" dirty="0" smtClean="0"/>
              <a:t>~</a:t>
            </a:r>
            <a:r>
              <a:rPr lang="zh-TW" altLang="en-US" dirty="0" smtClean="0"/>
              <a:t>柳橙彩繪，小樹苗</a:t>
            </a:r>
            <a:r>
              <a:rPr lang="en-US" altLang="zh-TW" dirty="0" err="1" smtClean="0"/>
              <a:t>diy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1268760"/>
            <a:ext cx="4130802" cy="5340616"/>
          </a:xfrm>
        </p:spPr>
      </p:pic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707859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643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柑橘</a:t>
            </a:r>
            <a:r>
              <a:rPr lang="en-US" altLang="zh-TW" dirty="0"/>
              <a:t>~</a:t>
            </a:r>
            <a:r>
              <a:rPr lang="zh-TW" altLang="en-US" dirty="0"/>
              <a:t>柳橙彩繪，小樹苗</a:t>
            </a:r>
            <a:r>
              <a:rPr lang="en-US" altLang="zh-TW" dirty="0" err="1"/>
              <a:t>diy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707859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700808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2707931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707859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35496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0" y="764704"/>
            <a:ext cx="8966956" cy="5977970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707859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2192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雲林</a:t>
            </a:r>
            <a:r>
              <a:rPr lang="zh-TW" altLang="en-US" dirty="0" smtClean="0"/>
              <a:t>農業博覽會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484784"/>
            <a:ext cx="7117205" cy="4759631"/>
          </a:xfrm>
        </p:spPr>
      </p:pic>
    </p:spTree>
    <p:extLst>
      <p:ext uri="{BB962C8B-B14F-4D97-AF65-F5344CB8AC3E}">
        <p14:creationId xmlns:p14="http://schemas.microsoft.com/office/powerpoint/2010/main" xmlns="" val="37823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83302104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731850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707859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1015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707859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901745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707859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836712"/>
            <a:ext cx="8135888" cy="54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1586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03075721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637342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9836529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143905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02429977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57347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70037091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17944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83067480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835224"/>
            <a:ext cx="4032448" cy="5376598"/>
          </a:xfrm>
        </p:spPr>
      </p:pic>
    </p:spTree>
    <p:extLst>
      <p:ext uri="{BB962C8B-B14F-4D97-AF65-F5344CB8AC3E}">
        <p14:creationId xmlns:p14="http://schemas.microsoft.com/office/powerpoint/2010/main" xmlns="" val="2259836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蓮花種植體驗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88099357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106289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回鄉的我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916832"/>
            <a:ext cx="8522208" cy="3910584"/>
          </a:xfrm>
        </p:spPr>
      </p:pic>
    </p:spTree>
    <p:extLst>
      <p:ext uri="{BB962C8B-B14F-4D97-AF65-F5344CB8AC3E}">
        <p14:creationId xmlns:p14="http://schemas.microsoft.com/office/powerpoint/2010/main" xmlns="" val="428816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蓮花種植體驗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53542975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3818624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蓮花種植體驗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16224836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1161473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蓮花種植體驗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11638727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xmlns="" val="654041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蓮花種植體驗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12741418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508483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採藕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13952288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3556498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採藕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79131877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394969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採藕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35871565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424341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採藕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31395644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3240906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採藕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97568163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3464216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採藕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46550168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1727483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484784"/>
            <a:ext cx="7779449" cy="4525962"/>
          </a:xfrm>
        </p:spPr>
      </p:pic>
    </p:spTree>
    <p:extLst>
      <p:ext uri="{BB962C8B-B14F-4D97-AF65-F5344CB8AC3E}">
        <p14:creationId xmlns:p14="http://schemas.microsoft.com/office/powerpoint/2010/main" xmlns="" val="195579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r>
              <a:rPr lang="en-US" altLang="zh-TW" dirty="0" smtClean="0"/>
              <a:t>~</a:t>
            </a:r>
            <a:r>
              <a:rPr lang="zh-TW" altLang="en-US" dirty="0" smtClean="0"/>
              <a:t>採藕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65922706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xmlns="" val="3003387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農場體驗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47571644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123" y="1554163"/>
            <a:ext cx="8046154" cy="4525962"/>
          </a:xfrm>
        </p:spPr>
      </p:pic>
    </p:spTree>
    <p:extLst>
      <p:ext uri="{BB962C8B-B14F-4D97-AF65-F5344CB8AC3E}">
        <p14:creationId xmlns:p14="http://schemas.microsoft.com/office/powerpoint/2010/main" xmlns="" val="30914903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農場體驗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53100586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47455" y="1867735"/>
            <a:ext cx="5302406" cy="396044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420782">
            <a:off x="3900968" y="2135728"/>
            <a:ext cx="5405500" cy="36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588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農場體驗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5431448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39" y="3516313"/>
            <a:ext cx="5005387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7545" y="575195"/>
            <a:ext cx="4786313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0706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農場體驗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27524160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2996952"/>
            <a:ext cx="5580112" cy="3720075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76" y="1268760"/>
            <a:ext cx="4540448" cy="3026965"/>
          </a:xfrm>
        </p:spPr>
      </p:pic>
    </p:spTree>
    <p:extLst>
      <p:ext uri="{BB962C8B-B14F-4D97-AF65-F5344CB8AC3E}">
        <p14:creationId xmlns:p14="http://schemas.microsoft.com/office/powerpoint/2010/main" xmlns="" val="38190194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農場體驗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87327325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1" y="1582490"/>
            <a:ext cx="3413535" cy="4654821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3598" y="1556792"/>
            <a:ext cx="3520810" cy="48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2413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農場體驗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24696304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59953"/>
            <a:ext cx="4972496" cy="3314997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2095" y="548680"/>
            <a:ext cx="4927476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0900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4781" y="3265173"/>
            <a:ext cx="4820619" cy="3600400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96752"/>
            <a:ext cx="4968552" cy="3312368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農場體驗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88740569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621388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17" y="3858463"/>
            <a:ext cx="4536504" cy="302433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農場</a:t>
            </a:r>
            <a:r>
              <a:rPr lang="zh-TW" altLang="en-US" dirty="0"/>
              <a:t>之美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29276240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8030" y="3933056"/>
            <a:ext cx="4642323" cy="2932774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26205"/>
            <a:ext cx="4126511" cy="280685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8030" y="1126206"/>
            <a:ext cx="4642324" cy="28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12001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未來</a:t>
            </a:r>
            <a:r>
              <a:rPr lang="zh-TW" altLang="en-US" sz="4400" dirty="0" smtClean="0"/>
              <a:t>農業方向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sz="6000" b="1" dirty="0">
                <a:latin typeface="華康勘亭流" pitchFamily="65" charset="-120"/>
                <a:ea typeface="華康勘亭流" pitchFamily="65" charset="-120"/>
              </a:rPr>
              <a:t>機械取代</a:t>
            </a:r>
            <a:r>
              <a:rPr lang="zh-TW" altLang="en-US" sz="6000" b="1" dirty="0" smtClean="0">
                <a:latin typeface="華康勘亭流" pitchFamily="65" charset="-120"/>
                <a:ea typeface="華康勘亭流" pitchFamily="65" charset="-120"/>
              </a:rPr>
              <a:t>人力</a:t>
            </a:r>
            <a:endParaRPr lang="en-US" altLang="zh-TW" sz="6000" b="1" dirty="0">
              <a:latin typeface="華康勘亭流" pitchFamily="65" charset="-120"/>
              <a:ea typeface="華康勘亭流" pitchFamily="65" charset="-120"/>
            </a:endParaRPr>
          </a:p>
          <a:p>
            <a:r>
              <a:rPr lang="zh-TW" altLang="en-US" sz="6000" b="1" dirty="0" smtClean="0">
                <a:latin typeface="華康勘亭流" pitchFamily="65" charset="-120"/>
                <a:ea typeface="華康勘亭流" pitchFamily="65" charset="-120"/>
              </a:rPr>
              <a:t>小農群聚</a:t>
            </a:r>
            <a:endParaRPr lang="en-US" altLang="zh-TW" sz="6000" b="1" dirty="0" smtClean="0">
              <a:latin typeface="華康勘亭流" pitchFamily="65" charset="-120"/>
              <a:ea typeface="華康勘亭流" pitchFamily="65" charset="-120"/>
            </a:endParaRPr>
          </a:p>
          <a:p>
            <a:r>
              <a:rPr lang="zh-TW" altLang="en-US" sz="6000" b="1" dirty="0">
                <a:latin typeface="華康勘亭流" pitchFamily="65" charset="-120"/>
                <a:ea typeface="華康勘亭流" pitchFamily="65" charset="-120"/>
              </a:rPr>
              <a:t>建立</a:t>
            </a:r>
            <a:r>
              <a:rPr lang="zh-TW" altLang="en-US" sz="6000" b="1" dirty="0" smtClean="0">
                <a:latin typeface="華康勘亭流" pitchFamily="65" charset="-120"/>
                <a:ea typeface="華康勘亭流" pitchFamily="65" charset="-120"/>
              </a:rPr>
              <a:t>品牌</a:t>
            </a:r>
            <a:r>
              <a:rPr lang="en-US" altLang="zh-TW" sz="6000" b="1" dirty="0" smtClean="0">
                <a:latin typeface="華康勘亭流" pitchFamily="65" charset="-120"/>
                <a:ea typeface="華康勘亭流" pitchFamily="65" charset="-120"/>
              </a:rPr>
              <a:t>-</a:t>
            </a:r>
            <a:r>
              <a:rPr lang="zh-TW" altLang="en-US" sz="6000" b="1" dirty="0" smtClean="0">
                <a:latin typeface="華康勘亭流" pitchFamily="65" charset="-120"/>
                <a:ea typeface="華康勘亭流" pitchFamily="65" charset="-120"/>
              </a:rPr>
              <a:t>直銷</a:t>
            </a:r>
            <a:endParaRPr lang="en-US" altLang="zh-TW" sz="6000" b="1" dirty="0" smtClean="0">
              <a:latin typeface="華康勘亭流" pitchFamily="65" charset="-120"/>
              <a:ea typeface="華康勘亭流" pitchFamily="65" charset="-120"/>
            </a:endParaRPr>
          </a:p>
          <a:p>
            <a:r>
              <a:rPr lang="zh-TW" altLang="en-US" sz="6000" b="1" dirty="0" smtClean="0">
                <a:latin typeface="華康勘亭流" pitchFamily="65" charset="-120"/>
                <a:ea typeface="華康勘亭流" pitchFamily="65" charset="-120"/>
              </a:rPr>
              <a:t>食農教育</a:t>
            </a:r>
            <a:endParaRPr lang="en-US" altLang="zh-TW" sz="6000" b="1" dirty="0" smtClean="0">
              <a:latin typeface="華康勘亭流" pitchFamily="65" charset="-120"/>
              <a:ea typeface="華康勘亭流" pitchFamily="65" charset="-120"/>
            </a:endParaRPr>
          </a:p>
          <a:p>
            <a:r>
              <a:rPr lang="zh-TW" altLang="en-US" sz="6000" b="1" dirty="0" smtClean="0">
                <a:latin typeface="華康勘亭流" pitchFamily="65" charset="-120"/>
                <a:ea typeface="華康勘亭流" pitchFamily="65" charset="-120"/>
              </a:rPr>
              <a:t>農村體驗</a:t>
            </a:r>
            <a:endParaRPr lang="en-US" altLang="zh-TW" sz="6000" b="1" dirty="0" smtClean="0">
              <a:latin typeface="華康勘亭流" pitchFamily="65" charset="-120"/>
              <a:ea typeface="華康勘亭流" pitchFamily="65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43463272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98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103</a:t>
            </a:r>
            <a:r>
              <a:rPr lang="zh-TW" altLang="en-US" dirty="0" smtClean="0"/>
              <a:t>年農委會</a:t>
            </a:r>
            <a:r>
              <a:rPr lang="en-US" altLang="zh-TW" dirty="0" smtClean="0"/>
              <a:t>-(</a:t>
            </a:r>
            <a:r>
              <a:rPr lang="zh-TW" altLang="en-US" dirty="0" smtClean="0"/>
              <a:t>即時從農</a:t>
            </a:r>
            <a:r>
              <a:rPr lang="en-US" altLang="zh-TW" dirty="0">
                <a:sym typeface="Wingdings"/>
              </a:rPr>
              <a:t></a:t>
            </a:r>
            <a:r>
              <a:rPr lang="zh-TW" altLang="en-US" dirty="0" smtClean="0"/>
              <a:t>青春築夢</a:t>
            </a:r>
            <a:r>
              <a:rPr lang="en-US" altLang="zh-TW" dirty="0" smtClean="0"/>
              <a:t>)</a:t>
            </a:r>
            <a:r>
              <a:rPr lang="zh-TW" altLang="en-US" dirty="0" smtClean="0"/>
              <a:t>專案輔導</a:t>
            </a:r>
            <a:endParaRPr lang="en-US" altLang="zh-TW" dirty="0" smtClean="0"/>
          </a:p>
          <a:p>
            <a:r>
              <a:rPr lang="zh-TW" altLang="en-US" dirty="0" smtClean="0"/>
              <a:t>白河、後壁、東山農業青年籌備會</a:t>
            </a:r>
            <a:endParaRPr lang="en-US" altLang="zh-TW" dirty="0" smtClean="0"/>
          </a:p>
          <a:p>
            <a:r>
              <a:rPr lang="zh-TW" altLang="en-US" dirty="0"/>
              <a:t>蓮響荷</a:t>
            </a:r>
            <a:r>
              <a:rPr lang="zh-TW" altLang="en-US" dirty="0" smtClean="0"/>
              <a:t>作</a:t>
            </a:r>
            <a:endParaRPr lang="en-US" altLang="zh-TW" dirty="0" smtClean="0"/>
          </a:p>
          <a:p>
            <a:r>
              <a:rPr lang="zh-TW" altLang="en-US" dirty="0" smtClean="0"/>
              <a:t>台南市青農聯誼會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5558" y="3047323"/>
            <a:ext cx="510985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62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40152" y="5877272"/>
            <a:ext cx="3203848" cy="838200"/>
          </a:xfrm>
        </p:spPr>
        <p:txBody>
          <a:bodyPr/>
          <a:lstStyle/>
          <a:p>
            <a:r>
              <a:rPr lang="zh-TW" altLang="en-US" dirty="0"/>
              <a:t>感謝聆聽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606604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5536" y="54868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勘亭流" pitchFamily="65" charset="-120"/>
                <a:ea typeface="華康勘亭流" pitchFamily="65" charset="-120"/>
              </a:rPr>
              <a:t>歡迎加入</a:t>
            </a:r>
            <a:r>
              <a:rPr lang="zh-TW" altLang="en-US" sz="3600" dirty="0" smtClean="0">
                <a:solidFill>
                  <a:srgbClr val="FF0000"/>
                </a:solidFill>
                <a:latin typeface="華康勘亭流" pitchFamily="65" charset="-120"/>
                <a:ea typeface="華康勘亭流" pitchFamily="65" charset="-120"/>
              </a:rPr>
              <a:t>將軍山農場</a:t>
            </a:r>
            <a:r>
              <a:rPr lang="zh-TW" altLang="en-US" sz="3600" dirty="0" smtClean="0">
                <a:solidFill>
                  <a:srgbClr val="002060"/>
                </a:solidFill>
                <a:latin typeface="華康勘亭流" pitchFamily="65" charset="-120"/>
                <a:ea typeface="華康勘亭流" pitchFamily="65" charset="-120"/>
              </a:rPr>
              <a:t>粉絲專頁</a:t>
            </a:r>
            <a:endParaRPr lang="zh-TW" altLang="en-US" sz="3600" dirty="0">
              <a:solidFill>
                <a:srgbClr val="002060"/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7189" y="116632"/>
            <a:ext cx="2371206" cy="13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387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農業危機</a:t>
            </a:r>
            <a:r>
              <a:rPr lang="en-US" altLang="zh-TW" dirty="0" smtClean="0"/>
              <a:t>(</a:t>
            </a:r>
            <a:r>
              <a:rPr lang="zh-TW" altLang="en-US" dirty="0" smtClean="0"/>
              <a:t>國以農為本，民以食為天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0741810"/>
              </p:ext>
            </p:extLst>
          </p:nvPr>
        </p:nvGraphicFramePr>
        <p:xfrm>
          <a:off x="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6882" y="4869160"/>
            <a:ext cx="2628900" cy="17430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5713" y="1401293"/>
            <a:ext cx="3390900" cy="13430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6019" y="2996952"/>
            <a:ext cx="2647950" cy="17335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769464"/>
            <a:ext cx="4735987" cy="287777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96752"/>
            <a:ext cx="3888432" cy="25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19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人口老化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700808"/>
            <a:ext cx="5131643" cy="4767100"/>
          </a:xfrm>
        </p:spPr>
      </p:pic>
      <p:graphicFrame>
        <p:nvGraphicFramePr>
          <p:cNvPr id="6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24327900"/>
              </p:ext>
            </p:extLst>
          </p:nvPr>
        </p:nvGraphicFramePr>
        <p:xfrm>
          <a:off x="-7790" y="0"/>
          <a:ext cx="9144000" cy="4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818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764704"/>
            <a:ext cx="7869063" cy="5246042"/>
          </a:xfrm>
        </p:spPr>
      </p:pic>
    </p:spTree>
    <p:extLst>
      <p:ext uri="{BB962C8B-B14F-4D97-AF65-F5344CB8AC3E}">
        <p14:creationId xmlns:p14="http://schemas.microsoft.com/office/powerpoint/2010/main" xmlns="" val="19715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905</TotalTime>
  <Words>913</Words>
  <Application>Microsoft Office PowerPoint</Application>
  <PresentationFormat>如螢幕大小 (4:3)</PresentationFormat>
  <Paragraphs>278</Paragraphs>
  <Slides>60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61" baseType="lpstr">
      <vt:lpstr>旅程</vt:lpstr>
      <vt:lpstr>將軍山農場</vt:lpstr>
      <vt:lpstr>自我介紹</vt:lpstr>
      <vt:lpstr>雲林農業博覽會</vt:lpstr>
      <vt:lpstr>回鄉的我</vt:lpstr>
      <vt:lpstr>投影片 5</vt:lpstr>
      <vt:lpstr>投影片 6</vt:lpstr>
      <vt:lpstr>農業危機(國以農為本，民以食為天)</vt:lpstr>
      <vt:lpstr>人口老化</vt:lpstr>
      <vt:lpstr>投影片 9</vt:lpstr>
      <vt:lpstr>投影片 10</vt:lpstr>
      <vt:lpstr>投影片 11</vt:lpstr>
      <vt:lpstr>轉農門檻</vt:lpstr>
      <vt:lpstr>農民收入</vt:lpstr>
      <vt:lpstr>一般農民一年收入多少?</vt:lpstr>
      <vt:lpstr>  </vt:lpstr>
      <vt:lpstr>  </vt:lpstr>
      <vt:lpstr>土壤汙染</vt:lpstr>
      <vt:lpstr>其他</vt:lpstr>
      <vt:lpstr>安全食物</vt:lpstr>
      <vt:lpstr>農作方法</vt:lpstr>
      <vt:lpstr>農藥使用</vt:lpstr>
      <vt:lpstr>安全認證</vt:lpstr>
      <vt:lpstr>基改作物</vt:lpstr>
      <vt:lpstr>投影片 24</vt:lpstr>
      <vt:lpstr>將軍山農場</vt:lpstr>
      <vt:lpstr>柑橘~柳橙彩繪，小樹苗diy</vt:lpstr>
      <vt:lpstr>柑橘~柳橙彩繪，小樹苗diy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蓮響荷作~蓮花種植體驗</vt:lpstr>
      <vt:lpstr>蓮響荷作~蓮花種植體驗</vt:lpstr>
      <vt:lpstr>蓮響荷作~蓮花種植體驗</vt:lpstr>
      <vt:lpstr>蓮響荷作~蓮花種植體驗</vt:lpstr>
      <vt:lpstr>蓮響荷作~蓮花種植體驗</vt:lpstr>
      <vt:lpstr>蓮響荷作~採藕</vt:lpstr>
      <vt:lpstr>蓮響荷作~採藕</vt:lpstr>
      <vt:lpstr>蓮響荷作~採藕</vt:lpstr>
      <vt:lpstr>蓮響荷作~採藕</vt:lpstr>
      <vt:lpstr>蓮響荷作~採藕</vt:lpstr>
      <vt:lpstr>蓮響荷作~採藕</vt:lpstr>
      <vt:lpstr>蓮響荷作~採藕</vt:lpstr>
      <vt:lpstr>農場體驗</vt:lpstr>
      <vt:lpstr>農場體驗</vt:lpstr>
      <vt:lpstr>農場體驗</vt:lpstr>
      <vt:lpstr>農場體驗</vt:lpstr>
      <vt:lpstr>農場體驗</vt:lpstr>
      <vt:lpstr>農場體驗</vt:lpstr>
      <vt:lpstr>農場體驗</vt:lpstr>
      <vt:lpstr>農場之美</vt:lpstr>
      <vt:lpstr>未來農業方向</vt:lpstr>
      <vt:lpstr>感謝聆聽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small.red</cp:lastModifiedBy>
  <cp:revision>43</cp:revision>
  <dcterms:created xsi:type="dcterms:W3CDTF">2015-03-04T16:07:19Z</dcterms:created>
  <dcterms:modified xsi:type="dcterms:W3CDTF">2015-03-12T12:19:59Z</dcterms:modified>
</cp:coreProperties>
</file>