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486" r:id="rId2"/>
    <p:sldId id="445" r:id="rId3"/>
    <p:sldId id="528" r:id="rId4"/>
    <p:sldId id="446" r:id="rId5"/>
    <p:sldId id="597" r:id="rId6"/>
    <p:sldId id="589" r:id="rId7"/>
    <p:sldId id="588" r:id="rId8"/>
    <p:sldId id="447" r:id="rId9"/>
    <p:sldId id="411" r:id="rId10"/>
    <p:sldId id="558" r:id="rId11"/>
    <p:sldId id="410" r:id="rId12"/>
    <p:sldId id="412" r:id="rId13"/>
    <p:sldId id="380" r:id="rId14"/>
    <p:sldId id="516" r:id="rId15"/>
    <p:sldId id="382" r:id="rId16"/>
    <p:sldId id="523" r:id="rId17"/>
    <p:sldId id="448" r:id="rId18"/>
    <p:sldId id="395" r:id="rId19"/>
    <p:sldId id="559" r:id="rId20"/>
    <p:sldId id="560" r:id="rId21"/>
    <p:sldId id="561" r:id="rId22"/>
    <p:sldId id="449" r:id="rId23"/>
    <p:sldId id="414" r:id="rId24"/>
    <p:sldId id="562" r:id="rId25"/>
    <p:sldId id="570" r:id="rId26"/>
    <p:sldId id="567" r:id="rId27"/>
    <p:sldId id="576" r:id="rId28"/>
    <p:sldId id="453" r:id="rId29"/>
    <p:sldId id="556" r:id="rId30"/>
    <p:sldId id="557" r:id="rId31"/>
    <p:sldId id="596" r:id="rId32"/>
    <p:sldId id="600" r:id="rId33"/>
    <p:sldId id="572" r:id="rId34"/>
    <p:sldId id="604" r:id="rId35"/>
    <p:sldId id="573" r:id="rId36"/>
    <p:sldId id="605" r:id="rId37"/>
    <p:sldId id="598" r:id="rId38"/>
    <p:sldId id="535" r:id="rId39"/>
    <p:sldId id="599" r:id="rId40"/>
    <p:sldId id="537" r:id="rId41"/>
    <p:sldId id="539" r:id="rId42"/>
    <p:sldId id="540" r:id="rId43"/>
    <p:sldId id="541" r:id="rId44"/>
    <p:sldId id="568" r:id="rId45"/>
    <p:sldId id="542" r:id="rId46"/>
    <p:sldId id="544" r:id="rId47"/>
    <p:sldId id="545" r:id="rId48"/>
    <p:sldId id="601" r:id="rId49"/>
    <p:sldId id="375" r:id="rId50"/>
    <p:sldId id="602" r:id="rId51"/>
    <p:sldId id="371" r:id="rId52"/>
    <p:sldId id="374" r:id="rId53"/>
    <p:sldId id="454" r:id="rId54"/>
    <p:sldId id="397" r:id="rId55"/>
    <p:sldId id="575" r:id="rId56"/>
    <p:sldId id="574" r:id="rId57"/>
    <p:sldId id="603" r:id="rId58"/>
    <p:sldId id="579" r:id="rId59"/>
    <p:sldId id="459" r:id="rId60"/>
    <p:sldId id="461" r:id="rId61"/>
    <p:sldId id="464" r:id="rId62"/>
    <p:sldId id="466" r:id="rId63"/>
  </p:sldIdLst>
  <p:sldSz cx="9144000" cy="6858000" type="screen4x3"/>
  <p:notesSz cx="10020300" cy="68881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00FF"/>
    <a:srgbClr val="59D75C"/>
    <a:srgbClr val="ED7D31"/>
    <a:srgbClr val="E87A48"/>
    <a:srgbClr val="99CCFF"/>
    <a:srgbClr val="D95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3F97F-5997-46C2-8C5A-25D1E0738C5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35FF363C-17AA-4610-8BB3-5BEFBE37CC6C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寫景的重點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76431A-8CD5-458F-9E66-B3972F7B29AE}" type="parTrans" cxnId="{5EEDB836-7E98-4D91-8BE9-2EABF3C5BACD}">
      <dgm:prSet/>
      <dgm:spPr/>
      <dgm:t>
        <a:bodyPr/>
        <a:lstStyle/>
        <a:p>
          <a:endParaRPr lang="zh-TW" altLang="en-US"/>
        </a:p>
      </dgm:t>
    </dgm:pt>
    <dgm:pt modelId="{6B888843-058B-465F-8E4A-367AF6F17252}" type="sibTrans" cxnId="{5EEDB836-7E98-4D91-8BE9-2EABF3C5BACD}">
      <dgm:prSet/>
      <dgm:spPr/>
      <dgm:t>
        <a:bodyPr/>
        <a:lstStyle/>
        <a:p>
          <a:endParaRPr lang="zh-TW" altLang="en-US"/>
        </a:p>
      </dgm:t>
    </dgm:pt>
    <dgm:pt modelId="{04014614-C29C-4313-8A69-C3719DB11D4E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寫景的手法</a:t>
          </a:r>
          <a:endParaRPr lang="zh-TW" altLang="en-US" dirty="0"/>
        </a:p>
      </dgm:t>
    </dgm:pt>
    <dgm:pt modelId="{67EFCFF3-E272-449E-AF65-959FB7D7C355}" type="parTrans" cxnId="{3233A1CE-42AB-46DB-BAC4-641C3F952D36}">
      <dgm:prSet/>
      <dgm:spPr/>
      <dgm:t>
        <a:bodyPr/>
        <a:lstStyle/>
        <a:p>
          <a:endParaRPr lang="zh-TW" altLang="en-US"/>
        </a:p>
      </dgm:t>
    </dgm:pt>
    <dgm:pt modelId="{F0780517-3829-4FE8-A86B-37878A6EC50A}" type="sibTrans" cxnId="{3233A1CE-42AB-46DB-BAC4-641C3F952D36}">
      <dgm:prSet/>
      <dgm:spPr/>
      <dgm:t>
        <a:bodyPr/>
        <a:lstStyle/>
        <a:p>
          <a:endParaRPr lang="zh-TW" altLang="en-US"/>
        </a:p>
      </dgm:t>
    </dgm:pt>
    <dgm:pt modelId="{B950652C-992A-4A3C-BBA9-A0AE47340167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寫景的特色</a:t>
          </a:r>
          <a:endParaRPr lang="zh-TW" altLang="en-US" dirty="0"/>
        </a:p>
      </dgm:t>
    </dgm:pt>
    <dgm:pt modelId="{5BEA415F-26DB-4281-B72E-68E15EF33459}" type="parTrans" cxnId="{158448AE-B44B-452B-8F40-52B117597B82}">
      <dgm:prSet/>
      <dgm:spPr/>
      <dgm:t>
        <a:bodyPr/>
        <a:lstStyle/>
        <a:p>
          <a:endParaRPr lang="zh-TW" altLang="en-US"/>
        </a:p>
      </dgm:t>
    </dgm:pt>
    <dgm:pt modelId="{418A04BF-9BA7-4FE0-82BF-B613F89DCAF4}" type="sibTrans" cxnId="{158448AE-B44B-452B-8F40-52B117597B82}">
      <dgm:prSet/>
      <dgm:spPr/>
      <dgm:t>
        <a:bodyPr/>
        <a:lstStyle/>
        <a:p>
          <a:endParaRPr lang="zh-TW" altLang="en-US"/>
        </a:p>
      </dgm:t>
    </dgm:pt>
    <dgm:pt modelId="{F46090EB-8A1D-44E6-9D74-8FF6B47C2262}" type="pres">
      <dgm:prSet presAssocID="{54F3F97F-5997-46C2-8C5A-25D1E0738C5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1A8D35-7629-4889-9AE7-3AB9CFD55B14}" type="pres">
      <dgm:prSet presAssocID="{35FF363C-17AA-4610-8BB3-5BEFBE37CC6C}" presName="composite" presStyleCnt="0"/>
      <dgm:spPr/>
      <dgm:t>
        <a:bodyPr/>
        <a:lstStyle/>
        <a:p>
          <a:endParaRPr lang="zh-TW" altLang="en-US"/>
        </a:p>
      </dgm:t>
    </dgm:pt>
    <dgm:pt modelId="{743BF615-B2C6-4231-99BE-9D526CA39F50}" type="pres">
      <dgm:prSet presAssocID="{35FF363C-17AA-4610-8BB3-5BEFBE37CC6C}" presName="imgShp" presStyleLbl="fgImgPlace1" presStyleIdx="0" presStyleCnt="3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TW" altLang="en-US"/>
        </a:p>
      </dgm:t>
    </dgm:pt>
    <dgm:pt modelId="{350FBE67-BBF2-412B-BA7E-9AE9FA8E50BD}" type="pres">
      <dgm:prSet presAssocID="{35FF363C-17AA-4610-8BB3-5BEFBE37CC6C}" presName="txShp" presStyleLbl="node1" presStyleIdx="0" presStyleCnt="3" custLinFactNeighborX="-3808" custLinFactNeighborY="3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024F25-0410-4914-BF32-2825DC253B50}" type="pres">
      <dgm:prSet presAssocID="{6B888843-058B-465F-8E4A-367AF6F17252}" presName="spacing" presStyleCnt="0"/>
      <dgm:spPr/>
      <dgm:t>
        <a:bodyPr/>
        <a:lstStyle/>
        <a:p>
          <a:endParaRPr lang="zh-TW" altLang="en-US"/>
        </a:p>
      </dgm:t>
    </dgm:pt>
    <dgm:pt modelId="{D30445FD-5431-4C56-B3BD-F19F73A9881D}" type="pres">
      <dgm:prSet presAssocID="{04014614-C29C-4313-8A69-C3719DB11D4E}" presName="composite" presStyleCnt="0"/>
      <dgm:spPr/>
      <dgm:t>
        <a:bodyPr/>
        <a:lstStyle/>
        <a:p>
          <a:endParaRPr lang="zh-TW" altLang="en-US"/>
        </a:p>
      </dgm:t>
    </dgm:pt>
    <dgm:pt modelId="{9CACF036-54BC-442E-8FD5-B07FF4F5A5FA}" type="pres">
      <dgm:prSet presAssocID="{04014614-C29C-4313-8A69-C3719DB11D4E}" presName="imgShp" presStyleLbl="fgImgPlace1" presStyleIdx="1" presStyleCnt="3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TW" altLang="en-US"/>
        </a:p>
      </dgm:t>
    </dgm:pt>
    <dgm:pt modelId="{638EE1E6-9B18-4242-9A50-225A04217F54}" type="pres">
      <dgm:prSet presAssocID="{04014614-C29C-4313-8A69-C3719DB11D4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2F3127-87AC-4A92-B272-232D0F6DE2DD}" type="pres">
      <dgm:prSet presAssocID="{F0780517-3829-4FE8-A86B-37878A6EC50A}" presName="spacing" presStyleCnt="0"/>
      <dgm:spPr/>
      <dgm:t>
        <a:bodyPr/>
        <a:lstStyle/>
        <a:p>
          <a:endParaRPr lang="zh-TW" altLang="en-US"/>
        </a:p>
      </dgm:t>
    </dgm:pt>
    <dgm:pt modelId="{56D50EE8-F012-4BBF-A8B1-5E65857EA296}" type="pres">
      <dgm:prSet presAssocID="{B950652C-992A-4A3C-BBA9-A0AE47340167}" presName="composite" presStyleCnt="0"/>
      <dgm:spPr/>
      <dgm:t>
        <a:bodyPr/>
        <a:lstStyle/>
        <a:p>
          <a:endParaRPr lang="zh-TW" altLang="en-US"/>
        </a:p>
      </dgm:t>
    </dgm:pt>
    <dgm:pt modelId="{BEED218D-8001-4E44-8AFA-45181C4F7A40}" type="pres">
      <dgm:prSet presAssocID="{B950652C-992A-4A3C-BBA9-A0AE47340167}" presName="imgShp" presStyleLbl="fgImgPlace1" presStyleIdx="2" presStyleCnt="3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TW" altLang="en-US"/>
        </a:p>
      </dgm:t>
    </dgm:pt>
    <dgm:pt modelId="{C57C425B-B741-46D9-8F07-5588DB62E9A5}" type="pres">
      <dgm:prSet presAssocID="{B950652C-992A-4A3C-BBA9-A0AE4734016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58448AE-B44B-452B-8F40-52B117597B82}" srcId="{54F3F97F-5997-46C2-8C5A-25D1E0738C5F}" destId="{B950652C-992A-4A3C-BBA9-A0AE47340167}" srcOrd="2" destOrd="0" parTransId="{5BEA415F-26DB-4281-B72E-68E15EF33459}" sibTransId="{418A04BF-9BA7-4FE0-82BF-B613F89DCAF4}"/>
    <dgm:cxn modelId="{5EEDB836-7E98-4D91-8BE9-2EABF3C5BACD}" srcId="{54F3F97F-5997-46C2-8C5A-25D1E0738C5F}" destId="{35FF363C-17AA-4610-8BB3-5BEFBE37CC6C}" srcOrd="0" destOrd="0" parTransId="{B476431A-8CD5-458F-9E66-B3972F7B29AE}" sibTransId="{6B888843-058B-465F-8E4A-367AF6F17252}"/>
    <dgm:cxn modelId="{96497E67-2BFA-4845-AAD2-057FBA15A1F1}" type="presOf" srcId="{35FF363C-17AA-4610-8BB3-5BEFBE37CC6C}" destId="{350FBE67-BBF2-412B-BA7E-9AE9FA8E50BD}" srcOrd="0" destOrd="0" presId="urn:microsoft.com/office/officeart/2005/8/layout/vList3"/>
    <dgm:cxn modelId="{E2A6A5D2-EE08-4DF9-A6B9-BD264DFCA05A}" type="presOf" srcId="{54F3F97F-5997-46C2-8C5A-25D1E0738C5F}" destId="{F46090EB-8A1D-44E6-9D74-8FF6B47C2262}" srcOrd="0" destOrd="0" presId="urn:microsoft.com/office/officeart/2005/8/layout/vList3"/>
    <dgm:cxn modelId="{39E77BBF-46AF-416E-A6D0-ABE12480509B}" type="presOf" srcId="{B950652C-992A-4A3C-BBA9-A0AE47340167}" destId="{C57C425B-B741-46D9-8F07-5588DB62E9A5}" srcOrd="0" destOrd="0" presId="urn:microsoft.com/office/officeart/2005/8/layout/vList3"/>
    <dgm:cxn modelId="{AAA1D7E4-DE22-41D7-90C9-8AA169AA2CE6}" type="presOf" srcId="{04014614-C29C-4313-8A69-C3719DB11D4E}" destId="{638EE1E6-9B18-4242-9A50-225A04217F54}" srcOrd="0" destOrd="0" presId="urn:microsoft.com/office/officeart/2005/8/layout/vList3"/>
    <dgm:cxn modelId="{3233A1CE-42AB-46DB-BAC4-641C3F952D36}" srcId="{54F3F97F-5997-46C2-8C5A-25D1E0738C5F}" destId="{04014614-C29C-4313-8A69-C3719DB11D4E}" srcOrd="1" destOrd="0" parTransId="{67EFCFF3-E272-449E-AF65-959FB7D7C355}" sibTransId="{F0780517-3829-4FE8-A86B-37878A6EC50A}"/>
    <dgm:cxn modelId="{87B76A78-A9BD-44B3-96C2-1CC687866E53}" type="presParOf" srcId="{F46090EB-8A1D-44E6-9D74-8FF6B47C2262}" destId="{9D1A8D35-7629-4889-9AE7-3AB9CFD55B14}" srcOrd="0" destOrd="0" presId="urn:microsoft.com/office/officeart/2005/8/layout/vList3"/>
    <dgm:cxn modelId="{775C0F1D-EFE5-4813-8B9E-A3D217EA4D81}" type="presParOf" srcId="{9D1A8D35-7629-4889-9AE7-3AB9CFD55B14}" destId="{743BF615-B2C6-4231-99BE-9D526CA39F50}" srcOrd="0" destOrd="0" presId="urn:microsoft.com/office/officeart/2005/8/layout/vList3"/>
    <dgm:cxn modelId="{9215A26E-1072-46B2-8D33-21AD8E23841B}" type="presParOf" srcId="{9D1A8D35-7629-4889-9AE7-3AB9CFD55B14}" destId="{350FBE67-BBF2-412B-BA7E-9AE9FA8E50BD}" srcOrd="1" destOrd="0" presId="urn:microsoft.com/office/officeart/2005/8/layout/vList3"/>
    <dgm:cxn modelId="{2441D663-2765-443D-954A-987411ACEF87}" type="presParOf" srcId="{F46090EB-8A1D-44E6-9D74-8FF6B47C2262}" destId="{69024F25-0410-4914-BF32-2825DC253B50}" srcOrd="1" destOrd="0" presId="urn:microsoft.com/office/officeart/2005/8/layout/vList3"/>
    <dgm:cxn modelId="{6429E72A-A662-4DEC-B948-2124B99B9D25}" type="presParOf" srcId="{F46090EB-8A1D-44E6-9D74-8FF6B47C2262}" destId="{D30445FD-5431-4C56-B3BD-F19F73A9881D}" srcOrd="2" destOrd="0" presId="urn:microsoft.com/office/officeart/2005/8/layout/vList3"/>
    <dgm:cxn modelId="{CFDE142A-D4BE-47C7-94AD-B147428BF5A1}" type="presParOf" srcId="{D30445FD-5431-4C56-B3BD-F19F73A9881D}" destId="{9CACF036-54BC-442E-8FD5-B07FF4F5A5FA}" srcOrd="0" destOrd="0" presId="urn:microsoft.com/office/officeart/2005/8/layout/vList3"/>
    <dgm:cxn modelId="{8918520F-4CEF-4673-899D-BEE05ECC9F38}" type="presParOf" srcId="{D30445FD-5431-4C56-B3BD-F19F73A9881D}" destId="{638EE1E6-9B18-4242-9A50-225A04217F54}" srcOrd="1" destOrd="0" presId="urn:microsoft.com/office/officeart/2005/8/layout/vList3"/>
    <dgm:cxn modelId="{69F2F4AA-E2E5-4191-AC7B-E6DA6677767B}" type="presParOf" srcId="{F46090EB-8A1D-44E6-9D74-8FF6B47C2262}" destId="{B72F3127-87AC-4A92-B272-232D0F6DE2DD}" srcOrd="3" destOrd="0" presId="urn:microsoft.com/office/officeart/2005/8/layout/vList3"/>
    <dgm:cxn modelId="{6AF0B66D-1E3C-4DB0-B3A9-F4152810E934}" type="presParOf" srcId="{F46090EB-8A1D-44E6-9D74-8FF6B47C2262}" destId="{56D50EE8-F012-4BBF-A8B1-5E65857EA296}" srcOrd="4" destOrd="0" presId="urn:microsoft.com/office/officeart/2005/8/layout/vList3"/>
    <dgm:cxn modelId="{363EA636-F938-4E7D-ADE6-CDDDA4E9FED8}" type="presParOf" srcId="{56D50EE8-F012-4BBF-A8B1-5E65857EA296}" destId="{BEED218D-8001-4E44-8AFA-45181C4F7A40}" srcOrd="0" destOrd="0" presId="urn:microsoft.com/office/officeart/2005/8/layout/vList3"/>
    <dgm:cxn modelId="{AFE4E1F1-50D2-4DA4-9E0B-33D03226DE52}" type="presParOf" srcId="{56D50EE8-F012-4BBF-A8B1-5E65857EA296}" destId="{C57C425B-B741-46D9-8F07-5588DB62E9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444A0D-ED34-4AB7-B433-45ECD2E7170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9F9DD3C-1303-4F1A-92D4-7CA4984BD7CB}">
      <dgm:prSet phldrT="[文字]" custT="1"/>
      <dgm:spPr>
        <a:solidFill>
          <a:srgbClr val="59D75C"/>
        </a:solidFill>
      </dgm:spPr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早聽山風山雨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0BB48B-D1A3-4250-9526-19B2D8B222F4}" type="parTrans" cxnId="{8DA0A4A5-E88A-4C20-B628-29719F5F4E79}">
      <dgm:prSet/>
      <dgm:spPr/>
      <dgm:t>
        <a:bodyPr/>
        <a:lstStyle/>
        <a:p>
          <a:endParaRPr lang="zh-TW" altLang="en-US"/>
        </a:p>
      </dgm:t>
    </dgm:pt>
    <dgm:pt modelId="{49FC8B54-B392-46AA-A910-63BE1E18E30A}" type="sibTrans" cxnId="{8DA0A4A5-E88A-4C20-B628-29719F5F4E79}">
      <dgm:prSet/>
      <dgm:spPr/>
      <dgm:t>
        <a:bodyPr/>
        <a:lstStyle/>
        <a:p>
          <a:endParaRPr lang="zh-TW" altLang="en-US"/>
        </a:p>
      </dgm:t>
    </dgm:pt>
    <dgm:pt modelId="{5DEB01D6-80FE-4E8F-A5E1-7298C3539019}">
      <dgm:prSet custT="1"/>
      <dgm:spPr>
        <a:solidFill>
          <a:srgbClr val="59D75C"/>
        </a:solidFill>
      </dgm:spPr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晚聽鴟鴞麻鷺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1391F6-934F-4244-941D-74138EC3D46E}" type="parTrans" cxnId="{E8587F81-9C80-43BA-B961-0CF2791ED07E}">
      <dgm:prSet/>
      <dgm:spPr/>
      <dgm:t>
        <a:bodyPr/>
        <a:lstStyle/>
        <a:p>
          <a:endParaRPr lang="zh-TW" altLang="en-US"/>
        </a:p>
      </dgm:t>
    </dgm:pt>
    <dgm:pt modelId="{9A8CB3E5-4A75-49BA-BC09-4BC148FA03FF}" type="sibTrans" cxnId="{E8587F81-9C80-43BA-B961-0CF2791ED07E}">
      <dgm:prSet/>
      <dgm:spPr/>
      <dgm:t>
        <a:bodyPr/>
        <a:lstStyle/>
        <a:p>
          <a:endParaRPr lang="zh-TW" altLang="en-US"/>
        </a:p>
      </dgm:t>
    </dgm:pt>
    <dgm:pt modelId="{66A7A929-47E3-4EB6-8B7A-F8F341A86868}">
      <dgm:prSet custT="1"/>
      <dgm:spPr>
        <a:solidFill>
          <a:srgbClr val="D957A4"/>
        </a:solidFill>
      </dgm:spPr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極熱時，溪水潺潺，山林鬱鬱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A5207F-B1F9-4C43-B91B-98F4F947C382}" type="parTrans" cxnId="{AE5F473B-457E-4C02-8EC7-68471E783A45}">
      <dgm:prSet/>
      <dgm:spPr/>
      <dgm:t>
        <a:bodyPr/>
        <a:lstStyle/>
        <a:p>
          <a:endParaRPr lang="zh-TW" altLang="en-US"/>
        </a:p>
      </dgm:t>
    </dgm:pt>
    <dgm:pt modelId="{AC1E1715-22F1-4F8C-A607-CADA44413FC6}" type="sibTrans" cxnId="{AE5F473B-457E-4C02-8EC7-68471E783A45}">
      <dgm:prSet/>
      <dgm:spPr/>
      <dgm:t>
        <a:bodyPr/>
        <a:lstStyle/>
        <a:p>
          <a:endParaRPr lang="zh-TW" altLang="en-US"/>
        </a:p>
      </dgm:t>
    </dgm:pt>
    <dgm:pt modelId="{2EA8A5FB-00E6-44EC-A8DB-6843E9AC73B8}">
      <dgm:prSet custT="1"/>
      <dgm:spPr>
        <a:solidFill>
          <a:srgbClr val="D957A4"/>
        </a:solidFill>
      </dgm:spPr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極冷時，冰雪霜風中看冰晶翠葉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7D8D80-6A50-474D-AE83-B60E25252543}" type="parTrans" cxnId="{020E3994-B95B-4668-8275-A64FC79DE43B}">
      <dgm:prSet/>
      <dgm:spPr/>
      <dgm:t>
        <a:bodyPr/>
        <a:lstStyle/>
        <a:p>
          <a:endParaRPr lang="zh-TW" altLang="en-US"/>
        </a:p>
      </dgm:t>
    </dgm:pt>
    <dgm:pt modelId="{AA62D16B-3C8F-48E1-9FF6-10EB034AB291}" type="sibTrans" cxnId="{020E3994-B95B-4668-8275-A64FC79DE43B}">
      <dgm:prSet/>
      <dgm:spPr/>
      <dgm:t>
        <a:bodyPr/>
        <a:lstStyle/>
        <a:p>
          <a:endParaRPr lang="zh-TW" altLang="en-US"/>
        </a:p>
      </dgm:t>
    </dgm:pt>
    <dgm:pt modelId="{4733D1C2-0F0E-4392-858F-CEA2194F8F69}" type="pres">
      <dgm:prSet presAssocID="{47444A0D-ED34-4AB7-B433-45ECD2E71700}" presName="linearFlow" presStyleCnt="0">
        <dgm:presLayoutVars>
          <dgm:resizeHandles val="exact"/>
        </dgm:presLayoutVars>
      </dgm:prSet>
      <dgm:spPr/>
    </dgm:pt>
    <dgm:pt modelId="{C97F9018-CB36-4892-80C6-58CAB8ABCC55}" type="pres">
      <dgm:prSet presAssocID="{49F9DD3C-1303-4F1A-92D4-7CA4984BD7CB}" presName="node" presStyleLbl="node1" presStyleIdx="0" presStyleCnt="4" custScaleY="727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6D1E12-F7D1-4F81-B3F1-0B5F137E5099}" type="pres">
      <dgm:prSet presAssocID="{49FC8B54-B392-46AA-A910-63BE1E18E30A}" presName="sibTrans" presStyleLbl="sibTrans2D1" presStyleIdx="0" presStyleCnt="3" custScaleX="47717"/>
      <dgm:spPr/>
      <dgm:t>
        <a:bodyPr/>
        <a:lstStyle/>
        <a:p>
          <a:endParaRPr lang="zh-TW" altLang="en-US"/>
        </a:p>
      </dgm:t>
    </dgm:pt>
    <dgm:pt modelId="{9ECD7E26-FEE8-47CF-B3FA-C0F125C9B31E}" type="pres">
      <dgm:prSet presAssocID="{49FC8B54-B392-46AA-A910-63BE1E18E30A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AA5B6D66-16F1-4BA4-B269-299FAE03D463}" type="pres">
      <dgm:prSet presAssocID="{5DEB01D6-80FE-4E8F-A5E1-7298C3539019}" presName="node" presStyleLbl="node1" presStyleIdx="1" presStyleCnt="4" custScaleY="737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DF29AF-99FC-4706-846F-C7426D68C8D6}" type="pres">
      <dgm:prSet presAssocID="{9A8CB3E5-4A75-49BA-BC09-4BC148FA03FF}" presName="sibTrans" presStyleLbl="sibTrans2D1" presStyleIdx="1" presStyleCnt="3" custScaleX="51456"/>
      <dgm:spPr/>
      <dgm:t>
        <a:bodyPr/>
        <a:lstStyle/>
        <a:p>
          <a:endParaRPr lang="zh-TW" altLang="en-US"/>
        </a:p>
      </dgm:t>
    </dgm:pt>
    <dgm:pt modelId="{66990C05-D982-44B9-8F28-6E76251E62C8}" type="pres">
      <dgm:prSet presAssocID="{9A8CB3E5-4A75-49BA-BC09-4BC148FA03F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48239B29-7BDC-4437-8730-014C9081C79C}" type="pres">
      <dgm:prSet presAssocID="{2EA8A5FB-00E6-44EC-A8DB-6843E9AC73B8}" presName="node" presStyleLbl="node1" presStyleIdx="2" presStyleCnt="4" custScaleY="716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D78825-5130-4211-9AAC-B0FFFD6AB9F2}" type="pres">
      <dgm:prSet presAssocID="{AA62D16B-3C8F-48E1-9FF6-10EB034AB291}" presName="sibTrans" presStyleLbl="sibTrans2D1" presStyleIdx="2" presStyleCnt="3" custScaleX="50135"/>
      <dgm:spPr/>
      <dgm:t>
        <a:bodyPr/>
        <a:lstStyle/>
        <a:p>
          <a:endParaRPr lang="zh-TW" altLang="en-US"/>
        </a:p>
      </dgm:t>
    </dgm:pt>
    <dgm:pt modelId="{850232D2-7F39-412E-AE41-A4A0D9371441}" type="pres">
      <dgm:prSet presAssocID="{AA62D16B-3C8F-48E1-9FF6-10EB034AB291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A29CE3CF-874E-456C-8904-FB7DAE5EB74B}" type="pres">
      <dgm:prSet presAssocID="{66A7A929-47E3-4EB6-8B7A-F8F341A86868}" presName="node" presStyleLbl="node1" presStyleIdx="3" presStyleCnt="4" custScaleY="735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DBEC82-DCB0-4061-A150-6D357EDBFA7F}" type="presOf" srcId="{66A7A929-47E3-4EB6-8B7A-F8F341A86868}" destId="{A29CE3CF-874E-456C-8904-FB7DAE5EB74B}" srcOrd="0" destOrd="0" presId="urn:microsoft.com/office/officeart/2005/8/layout/process2"/>
    <dgm:cxn modelId="{E8587F81-9C80-43BA-B961-0CF2791ED07E}" srcId="{47444A0D-ED34-4AB7-B433-45ECD2E71700}" destId="{5DEB01D6-80FE-4E8F-A5E1-7298C3539019}" srcOrd="1" destOrd="0" parTransId="{401391F6-934F-4244-941D-74138EC3D46E}" sibTransId="{9A8CB3E5-4A75-49BA-BC09-4BC148FA03FF}"/>
    <dgm:cxn modelId="{7345F7A1-2B7C-466F-B279-794C4D8E51A3}" type="presOf" srcId="{AA62D16B-3C8F-48E1-9FF6-10EB034AB291}" destId="{FAD78825-5130-4211-9AAC-B0FFFD6AB9F2}" srcOrd="0" destOrd="0" presId="urn:microsoft.com/office/officeart/2005/8/layout/process2"/>
    <dgm:cxn modelId="{625C5804-B12D-40F4-B755-23DAC572722E}" type="presOf" srcId="{49FC8B54-B392-46AA-A910-63BE1E18E30A}" destId="{096D1E12-F7D1-4F81-B3F1-0B5F137E5099}" srcOrd="0" destOrd="0" presId="urn:microsoft.com/office/officeart/2005/8/layout/process2"/>
    <dgm:cxn modelId="{505CF127-B1A4-4DD3-85D0-D27BA7D0C675}" type="presOf" srcId="{AA62D16B-3C8F-48E1-9FF6-10EB034AB291}" destId="{850232D2-7F39-412E-AE41-A4A0D9371441}" srcOrd="1" destOrd="0" presId="urn:microsoft.com/office/officeart/2005/8/layout/process2"/>
    <dgm:cxn modelId="{347DD76A-F47F-4BC7-9374-FB9AAE7A153B}" type="presOf" srcId="{47444A0D-ED34-4AB7-B433-45ECD2E71700}" destId="{4733D1C2-0F0E-4392-858F-CEA2194F8F69}" srcOrd="0" destOrd="0" presId="urn:microsoft.com/office/officeart/2005/8/layout/process2"/>
    <dgm:cxn modelId="{04138193-964A-4605-AACC-3529388BFD1A}" type="presOf" srcId="{9A8CB3E5-4A75-49BA-BC09-4BC148FA03FF}" destId="{66990C05-D982-44B9-8F28-6E76251E62C8}" srcOrd="1" destOrd="0" presId="urn:microsoft.com/office/officeart/2005/8/layout/process2"/>
    <dgm:cxn modelId="{AE5F473B-457E-4C02-8EC7-68471E783A45}" srcId="{47444A0D-ED34-4AB7-B433-45ECD2E71700}" destId="{66A7A929-47E3-4EB6-8B7A-F8F341A86868}" srcOrd="3" destOrd="0" parTransId="{5EA5207F-B1F9-4C43-B91B-98F4F947C382}" sibTransId="{AC1E1715-22F1-4F8C-A607-CADA44413FC6}"/>
    <dgm:cxn modelId="{527BCE83-D7BC-4FA1-8B06-03E6AF120BB1}" type="presOf" srcId="{2EA8A5FB-00E6-44EC-A8DB-6843E9AC73B8}" destId="{48239B29-7BDC-4437-8730-014C9081C79C}" srcOrd="0" destOrd="0" presId="urn:microsoft.com/office/officeart/2005/8/layout/process2"/>
    <dgm:cxn modelId="{28B3E254-B3C7-4E39-8C00-0C0FA30D2238}" type="presOf" srcId="{9A8CB3E5-4A75-49BA-BC09-4BC148FA03FF}" destId="{32DF29AF-99FC-4706-846F-C7426D68C8D6}" srcOrd="0" destOrd="0" presId="urn:microsoft.com/office/officeart/2005/8/layout/process2"/>
    <dgm:cxn modelId="{75028D25-EAEF-47A7-BE84-99C92515A891}" type="presOf" srcId="{5DEB01D6-80FE-4E8F-A5E1-7298C3539019}" destId="{AA5B6D66-16F1-4BA4-B269-299FAE03D463}" srcOrd="0" destOrd="0" presId="urn:microsoft.com/office/officeart/2005/8/layout/process2"/>
    <dgm:cxn modelId="{020E3994-B95B-4668-8275-A64FC79DE43B}" srcId="{47444A0D-ED34-4AB7-B433-45ECD2E71700}" destId="{2EA8A5FB-00E6-44EC-A8DB-6843E9AC73B8}" srcOrd="2" destOrd="0" parTransId="{047D8D80-6A50-474D-AE83-B60E25252543}" sibTransId="{AA62D16B-3C8F-48E1-9FF6-10EB034AB291}"/>
    <dgm:cxn modelId="{5C4AB30E-A09B-4A7E-BB50-4FC9F52CBC30}" type="presOf" srcId="{49FC8B54-B392-46AA-A910-63BE1E18E30A}" destId="{9ECD7E26-FEE8-47CF-B3FA-C0F125C9B31E}" srcOrd="1" destOrd="0" presId="urn:microsoft.com/office/officeart/2005/8/layout/process2"/>
    <dgm:cxn modelId="{8DA0A4A5-E88A-4C20-B628-29719F5F4E79}" srcId="{47444A0D-ED34-4AB7-B433-45ECD2E71700}" destId="{49F9DD3C-1303-4F1A-92D4-7CA4984BD7CB}" srcOrd="0" destOrd="0" parTransId="{AD0BB48B-D1A3-4250-9526-19B2D8B222F4}" sibTransId="{49FC8B54-B392-46AA-A910-63BE1E18E30A}"/>
    <dgm:cxn modelId="{2291B839-7305-481F-8883-3C9DF67F7F5B}" type="presOf" srcId="{49F9DD3C-1303-4F1A-92D4-7CA4984BD7CB}" destId="{C97F9018-CB36-4892-80C6-58CAB8ABCC55}" srcOrd="0" destOrd="0" presId="urn:microsoft.com/office/officeart/2005/8/layout/process2"/>
    <dgm:cxn modelId="{5E021304-D613-45C6-B20C-B5689FDE6E2E}" type="presParOf" srcId="{4733D1C2-0F0E-4392-858F-CEA2194F8F69}" destId="{C97F9018-CB36-4892-80C6-58CAB8ABCC55}" srcOrd="0" destOrd="0" presId="urn:microsoft.com/office/officeart/2005/8/layout/process2"/>
    <dgm:cxn modelId="{16EB90A2-D7AC-4520-B9F9-EF4CE031980D}" type="presParOf" srcId="{4733D1C2-0F0E-4392-858F-CEA2194F8F69}" destId="{096D1E12-F7D1-4F81-B3F1-0B5F137E5099}" srcOrd="1" destOrd="0" presId="urn:microsoft.com/office/officeart/2005/8/layout/process2"/>
    <dgm:cxn modelId="{D8374771-B1CD-43EB-859D-B1221A9C8F13}" type="presParOf" srcId="{096D1E12-F7D1-4F81-B3F1-0B5F137E5099}" destId="{9ECD7E26-FEE8-47CF-B3FA-C0F125C9B31E}" srcOrd="0" destOrd="0" presId="urn:microsoft.com/office/officeart/2005/8/layout/process2"/>
    <dgm:cxn modelId="{68C2645D-C0D8-4763-A871-D356FC371A3C}" type="presParOf" srcId="{4733D1C2-0F0E-4392-858F-CEA2194F8F69}" destId="{AA5B6D66-16F1-4BA4-B269-299FAE03D463}" srcOrd="2" destOrd="0" presId="urn:microsoft.com/office/officeart/2005/8/layout/process2"/>
    <dgm:cxn modelId="{10359507-BDBB-4A45-92F5-BA8F249D4832}" type="presParOf" srcId="{4733D1C2-0F0E-4392-858F-CEA2194F8F69}" destId="{32DF29AF-99FC-4706-846F-C7426D68C8D6}" srcOrd="3" destOrd="0" presId="urn:microsoft.com/office/officeart/2005/8/layout/process2"/>
    <dgm:cxn modelId="{F324C448-9030-46A6-AFFC-A63566ECF473}" type="presParOf" srcId="{32DF29AF-99FC-4706-846F-C7426D68C8D6}" destId="{66990C05-D982-44B9-8F28-6E76251E62C8}" srcOrd="0" destOrd="0" presId="urn:microsoft.com/office/officeart/2005/8/layout/process2"/>
    <dgm:cxn modelId="{75885B82-BE34-46CD-9C1E-A4C5DEA8479B}" type="presParOf" srcId="{4733D1C2-0F0E-4392-858F-CEA2194F8F69}" destId="{48239B29-7BDC-4437-8730-014C9081C79C}" srcOrd="4" destOrd="0" presId="urn:microsoft.com/office/officeart/2005/8/layout/process2"/>
    <dgm:cxn modelId="{FD123AB1-87BD-409F-B6C6-1E8248656DCF}" type="presParOf" srcId="{4733D1C2-0F0E-4392-858F-CEA2194F8F69}" destId="{FAD78825-5130-4211-9AAC-B0FFFD6AB9F2}" srcOrd="5" destOrd="0" presId="urn:microsoft.com/office/officeart/2005/8/layout/process2"/>
    <dgm:cxn modelId="{8D1A0606-CAC8-4733-99D8-1E5571AFB15D}" type="presParOf" srcId="{FAD78825-5130-4211-9AAC-B0FFFD6AB9F2}" destId="{850232D2-7F39-412E-AE41-A4A0D9371441}" srcOrd="0" destOrd="0" presId="urn:microsoft.com/office/officeart/2005/8/layout/process2"/>
    <dgm:cxn modelId="{B1EDE64E-B8A6-44F2-B973-AE2C02E5C6C8}" type="presParOf" srcId="{4733D1C2-0F0E-4392-858F-CEA2194F8F69}" destId="{A29CE3CF-874E-456C-8904-FB7DAE5EB74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B4076E-8777-4801-9ED9-95E043BF940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A1206D5-5102-447E-B08D-EAE1ACC6618A}">
      <dgm:prSet phldrT="[文字]" custT="1"/>
      <dgm:spPr>
        <a:solidFill>
          <a:srgbClr val="59D75C"/>
        </a:solidFill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山林早晚的清空冷寂</a:t>
          </a:r>
          <a:endParaRPr lang="zh-TW" altLang="en-US" sz="3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E03E29-370D-466E-B707-263DCCE976AE}" type="parTrans" cxnId="{22B7AA29-7AB2-4490-AA9D-5695DE47FB06}">
      <dgm:prSet/>
      <dgm:spPr/>
      <dgm:t>
        <a:bodyPr/>
        <a:lstStyle/>
        <a:p>
          <a:endParaRPr lang="zh-TW" altLang="en-US"/>
        </a:p>
      </dgm:t>
    </dgm:pt>
    <dgm:pt modelId="{7CE1F5C0-E4E2-4F26-9E3A-56A8EAFB9809}" type="sibTrans" cxnId="{22B7AA29-7AB2-4490-AA9D-5695DE47FB06}">
      <dgm:prSet/>
      <dgm:spPr/>
      <dgm:t>
        <a:bodyPr/>
        <a:lstStyle/>
        <a:p>
          <a:endParaRPr lang="zh-TW" altLang="en-US"/>
        </a:p>
      </dgm:t>
    </dgm:pt>
    <dgm:pt modelId="{2B23A652-0FD6-4F26-984B-D5A614079A24}">
      <dgm:prSet phldrT="[文字]" custT="1"/>
      <dgm:spPr>
        <a:solidFill>
          <a:srgbClr val="D957A4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春去秋來的冷熱景象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D60BF4-B87D-46ED-9C46-FC45547E2608}" type="parTrans" cxnId="{D1278115-4AAD-41C0-B951-8942F67A626A}">
      <dgm:prSet/>
      <dgm:spPr/>
      <dgm:t>
        <a:bodyPr/>
        <a:lstStyle/>
        <a:p>
          <a:endParaRPr lang="zh-TW" altLang="en-US"/>
        </a:p>
      </dgm:t>
    </dgm:pt>
    <dgm:pt modelId="{BA3FD015-3178-450D-A1D6-C249B5F22F43}" type="sibTrans" cxnId="{D1278115-4AAD-41C0-B951-8942F67A626A}">
      <dgm:prSet/>
      <dgm:spPr/>
      <dgm:t>
        <a:bodyPr/>
        <a:lstStyle/>
        <a:p>
          <a:endParaRPr lang="zh-TW" altLang="en-US"/>
        </a:p>
      </dgm:t>
    </dgm:pt>
    <dgm:pt modelId="{37E7A80E-372B-4728-AE40-6A18C8F4453B}" type="pres">
      <dgm:prSet presAssocID="{5FB4076E-8777-4801-9ED9-95E043BF9407}" presName="linearFlow" presStyleCnt="0">
        <dgm:presLayoutVars>
          <dgm:resizeHandles val="exact"/>
        </dgm:presLayoutVars>
      </dgm:prSet>
      <dgm:spPr/>
    </dgm:pt>
    <dgm:pt modelId="{F31C1288-8090-4688-A058-BFC61C456556}" type="pres">
      <dgm:prSet presAssocID="{CA1206D5-5102-447E-B08D-EAE1ACC6618A}" presName="node" presStyleLbl="node1" presStyleIdx="0" presStyleCnt="2" custScaleX="1094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4EC80B-074D-4513-8229-A4E92CD91EA0}" type="pres">
      <dgm:prSet presAssocID="{7CE1F5C0-E4E2-4F26-9E3A-56A8EAFB9809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20DB6D24-1A3E-4AC8-9E88-BEC81E8A7F4C}" type="pres">
      <dgm:prSet presAssocID="{7CE1F5C0-E4E2-4F26-9E3A-56A8EAFB9809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6B2F9E8-5447-4BF9-9580-7AB4CFA920D5}" type="pres">
      <dgm:prSet presAssocID="{2B23A652-0FD6-4F26-984B-D5A614079A24}" presName="node" presStyleLbl="node1" presStyleIdx="1" presStyleCnt="2" custScaleX="1049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B149B3C-83FC-40EE-AB51-176C1E1ABA00}" type="presOf" srcId="{CA1206D5-5102-447E-B08D-EAE1ACC6618A}" destId="{F31C1288-8090-4688-A058-BFC61C456556}" srcOrd="0" destOrd="0" presId="urn:microsoft.com/office/officeart/2005/8/layout/process2"/>
    <dgm:cxn modelId="{002D56AF-A8A8-4F44-B367-C3C2121DC865}" type="presOf" srcId="{7CE1F5C0-E4E2-4F26-9E3A-56A8EAFB9809}" destId="{9A4EC80B-074D-4513-8229-A4E92CD91EA0}" srcOrd="0" destOrd="0" presId="urn:microsoft.com/office/officeart/2005/8/layout/process2"/>
    <dgm:cxn modelId="{22B7AA29-7AB2-4490-AA9D-5695DE47FB06}" srcId="{5FB4076E-8777-4801-9ED9-95E043BF9407}" destId="{CA1206D5-5102-447E-B08D-EAE1ACC6618A}" srcOrd="0" destOrd="0" parTransId="{F4E03E29-370D-466E-B707-263DCCE976AE}" sibTransId="{7CE1F5C0-E4E2-4F26-9E3A-56A8EAFB9809}"/>
    <dgm:cxn modelId="{04546A56-617D-4149-B06D-E434B18A0289}" type="presOf" srcId="{5FB4076E-8777-4801-9ED9-95E043BF9407}" destId="{37E7A80E-372B-4728-AE40-6A18C8F4453B}" srcOrd="0" destOrd="0" presId="urn:microsoft.com/office/officeart/2005/8/layout/process2"/>
    <dgm:cxn modelId="{99C65AB3-F219-453C-9988-84C57C1E3D57}" type="presOf" srcId="{2B23A652-0FD6-4F26-984B-D5A614079A24}" destId="{16B2F9E8-5447-4BF9-9580-7AB4CFA920D5}" srcOrd="0" destOrd="0" presId="urn:microsoft.com/office/officeart/2005/8/layout/process2"/>
    <dgm:cxn modelId="{D1278115-4AAD-41C0-B951-8942F67A626A}" srcId="{5FB4076E-8777-4801-9ED9-95E043BF9407}" destId="{2B23A652-0FD6-4F26-984B-D5A614079A24}" srcOrd="1" destOrd="0" parTransId="{BCD60BF4-B87D-46ED-9C46-FC45547E2608}" sibTransId="{BA3FD015-3178-450D-A1D6-C249B5F22F43}"/>
    <dgm:cxn modelId="{30953421-D4EA-4B4D-8BB1-9B3B3EC49398}" type="presOf" srcId="{7CE1F5C0-E4E2-4F26-9E3A-56A8EAFB9809}" destId="{20DB6D24-1A3E-4AC8-9E88-BEC81E8A7F4C}" srcOrd="1" destOrd="0" presId="urn:microsoft.com/office/officeart/2005/8/layout/process2"/>
    <dgm:cxn modelId="{3A8DA440-C0A1-4B82-8D6B-E4D0BAA83C3C}" type="presParOf" srcId="{37E7A80E-372B-4728-AE40-6A18C8F4453B}" destId="{F31C1288-8090-4688-A058-BFC61C456556}" srcOrd="0" destOrd="0" presId="urn:microsoft.com/office/officeart/2005/8/layout/process2"/>
    <dgm:cxn modelId="{BD388941-0D26-4FC2-ACDF-C4CE5743A1E3}" type="presParOf" srcId="{37E7A80E-372B-4728-AE40-6A18C8F4453B}" destId="{9A4EC80B-074D-4513-8229-A4E92CD91EA0}" srcOrd="1" destOrd="0" presId="urn:microsoft.com/office/officeart/2005/8/layout/process2"/>
    <dgm:cxn modelId="{2051C2ED-A676-46CE-AEF3-A6A736B88672}" type="presParOf" srcId="{9A4EC80B-074D-4513-8229-A4E92CD91EA0}" destId="{20DB6D24-1A3E-4AC8-9E88-BEC81E8A7F4C}" srcOrd="0" destOrd="0" presId="urn:microsoft.com/office/officeart/2005/8/layout/process2"/>
    <dgm:cxn modelId="{CCAA81F6-8FBD-4584-9A0B-676040147BD1}" type="presParOf" srcId="{37E7A80E-372B-4728-AE40-6A18C8F4453B}" destId="{16B2F9E8-5447-4BF9-9580-7AB4CFA920D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EA96AA9-F04C-4021-961E-56F734240CF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07334F0-1A0D-457F-95D5-70170B1191D4}">
      <dgm:prSet phldrT="[文字]" custT="1"/>
      <dgm:spPr>
        <a:solidFill>
          <a:srgbClr val="0000FF"/>
        </a:solidFill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自在</a:t>
          </a:r>
          <a:r>
            <a:rPr lang="zh-TW" altLang="en-US" sz="3200" b="1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清冷空寂</a:t>
          </a:r>
          <a:endParaRPr lang="zh-TW" altLang="en-US" sz="3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1514E4-7F0A-4F67-B581-CB2CDE967276}" type="parTrans" cxnId="{B1FC1B02-D7F8-4060-B890-F6D324BF957D}">
      <dgm:prSet/>
      <dgm:spPr/>
      <dgm:t>
        <a:bodyPr/>
        <a:lstStyle/>
        <a:p>
          <a:endParaRPr lang="zh-TW" altLang="en-US"/>
        </a:p>
      </dgm:t>
    </dgm:pt>
    <dgm:pt modelId="{35A09E9C-4EA9-45EE-B674-B89EDB5BEC1C}" type="sibTrans" cxnId="{B1FC1B02-D7F8-4060-B890-F6D324BF957D}">
      <dgm:prSet/>
      <dgm:spPr/>
      <dgm:t>
        <a:bodyPr/>
        <a:lstStyle/>
        <a:p>
          <a:endParaRPr lang="zh-TW" altLang="en-US"/>
        </a:p>
      </dgm:t>
    </dgm:pt>
    <dgm:pt modelId="{44EF9F9C-4835-4A35-AFF2-CF86A393BCF7}" type="pres">
      <dgm:prSet presAssocID="{3EA96AA9-F04C-4021-961E-56F734240CF4}" presName="CompostProcess" presStyleCnt="0">
        <dgm:presLayoutVars>
          <dgm:dir/>
          <dgm:resizeHandles val="exact"/>
        </dgm:presLayoutVars>
      </dgm:prSet>
      <dgm:spPr/>
    </dgm:pt>
    <dgm:pt modelId="{604F562E-791C-4F1E-B5AC-55EAEE472C32}" type="pres">
      <dgm:prSet presAssocID="{3EA96AA9-F04C-4021-961E-56F734240CF4}" presName="arrow" presStyleLbl="bgShp" presStyleIdx="0" presStyleCnt="1" custScaleX="67852" custScaleY="74435" custLinFactNeighborX="-61793" custLinFactNeighborY="6781"/>
      <dgm:spPr/>
    </dgm:pt>
    <dgm:pt modelId="{6BF6DE0E-727C-4106-8888-B674E55985ED}" type="pres">
      <dgm:prSet presAssocID="{3EA96AA9-F04C-4021-961E-56F734240CF4}" presName="linearProcess" presStyleCnt="0"/>
      <dgm:spPr/>
    </dgm:pt>
    <dgm:pt modelId="{2E0B546F-4BC2-4652-A919-A8A2536F7790}" type="pres">
      <dgm:prSet presAssocID="{007334F0-1A0D-457F-95D5-70170B1191D4}" presName="textNode" presStyleLbl="node1" presStyleIdx="0" presStyleCnt="1" custScaleX="272869" custScaleY="206121" custLinFactNeighborX="72093" custLinFactNeighborY="-7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FC1B02-D7F8-4060-B890-F6D324BF957D}" srcId="{3EA96AA9-F04C-4021-961E-56F734240CF4}" destId="{007334F0-1A0D-457F-95D5-70170B1191D4}" srcOrd="0" destOrd="0" parTransId="{FF1514E4-7F0A-4F67-B581-CB2CDE967276}" sibTransId="{35A09E9C-4EA9-45EE-B674-B89EDB5BEC1C}"/>
    <dgm:cxn modelId="{E6184EE8-D053-475E-AA2F-4C975A45A000}" type="presOf" srcId="{3EA96AA9-F04C-4021-961E-56F734240CF4}" destId="{44EF9F9C-4835-4A35-AFF2-CF86A393BCF7}" srcOrd="0" destOrd="0" presId="urn:microsoft.com/office/officeart/2005/8/layout/hProcess9"/>
    <dgm:cxn modelId="{B45AD131-A65E-4209-8AB0-881929088B56}" type="presOf" srcId="{007334F0-1A0D-457F-95D5-70170B1191D4}" destId="{2E0B546F-4BC2-4652-A919-A8A2536F7790}" srcOrd="0" destOrd="0" presId="urn:microsoft.com/office/officeart/2005/8/layout/hProcess9"/>
    <dgm:cxn modelId="{A3179E3D-CDAD-4CF8-867B-25F8182D9F9D}" type="presParOf" srcId="{44EF9F9C-4835-4A35-AFF2-CF86A393BCF7}" destId="{604F562E-791C-4F1E-B5AC-55EAEE472C32}" srcOrd="0" destOrd="0" presId="urn:microsoft.com/office/officeart/2005/8/layout/hProcess9"/>
    <dgm:cxn modelId="{E4252315-1161-4AA8-B3A9-0FB6E10E418C}" type="presParOf" srcId="{44EF9F9C-4835-4A35-AFF2-CF86A393BCF7}" destId="{6BF6DE0E-727C-4106-8888-B674E55985ED}" srcOrd="1" destOrd="0" presId="urn:microsoft.com/office/officeart/2005/8/layout/hProcess9"/>
    <dgm:cxn modelId="{EC930E5E-EA33-44AC-BB3C-758F99CE5B58}" type="presParOf" srcId="{6BF6DE0E-727C-4106-8888-B674E55985ED}" destId="{2E0B546F-4BC2-4652-A919-A8A2536F779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CA500C5E-C948-4358-959E-04AF3967F62F}">
      <dgm:prSet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rgbClr val="FFFF00"/>
            </a:solidFill>
          </a:endParaRPr>
        </a:p>
      </dgm:t>
    </dgm:pt>
    <dgm:pt modelId="{07FDF718-1631-4626-82C9-2219C8E7ABFE}" type="par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A92F276-4BE7-4F83-AD5B-639B1ED70D32}" type="sib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40AFAB9-FF77-4F18-B1DA-CD8EEC8DB2F0}" type="pres">
      <dgm:prSet presAssocID="{CA500C5E-C948-4358-959E-04AF3967F6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3233AE-F06E-48E3-84CB-EC524804FE75}" type="pres">
      <dgm:prSet presAssocID="{CA92F276-4BE7-4F83-AD5B-639B1ED70D3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F2BB2B6-F5F7-4546-9340-D92C53C4B292}" type="pres">
      <dgm:prSet presAssocID="{CA92F276-4BE7-4F83-AD5B-639B1ED70D3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6204A2-3C5A-4195-93D2-348C78031A3A}" type="presOf" srcId="{64FB234A-5548-43B7-BA27-EC436D4ABA2D}" destId="{45B64EB4-776A-4FF6-9A77-4485161C5868}" srcOrd="1" destOrd="0" presId="urn:microsoft.com/office/officeart/2005/8/layout/process1"/>
    <dgm:cxn modelId="{336BB2D0-0264-45DD-84F7-F71C467A7C45}" type="presOf" srcId="{CA92F276-4BE7-4F83-AD5B-639B1ED70D32}" destId="{9F2BB2B6-F5F7-4546-9340-D92C53C4B292}" srcOrd="1" destOrd="0" presId="urn:microsoft.com/office/officeart/2005/8/layout/process1"/>
    <dgm:cxn modelId="{90FBEB99-7779-494F-BD6F-E40822BE8A53}" type="presOf" srcId="{FD4E0B7B-210A-4ACF-8F1F-9D7B5B8A21E8}" destId="{05B26287-BA3C-48CD-B895-8474BC08F188}" srcOrd="0" destOrd="0" presId="urn:microsoft.com/office/officeart/2005/8/layout/process1"/>
    <dgm:cxn modelId="{19AEA391-DCAD-4949-A5A3-77628DA4D281}" type="presOf" srcId="{CA500C5E-C948-4358-959E-04AF3967F62F}" destId="{040AFAB9-FF77-4F18-B1DA-CD8EEC8DB2F0}" srcOrd="0" destOrd="0" presId="urn:microsoft.com/office/officeart/2005/8/layout/process1"/>
    <dgm:cxn modelId="{BE5C0E23-0D65-47BC-A243-0E8FF50788B8}" type="presOf" srcId="{53A84589-800E-42FA-B71A-4D1384835271}" destId="{C3B16FFD-0B94-4A74-85C0-42E4548340B1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9C455BE4-CE13-47E2-8DB4-3396872EAF15}" srcId="{53A84589-800E-42FA-B71A-4D1384835271}" destId="{CA500C5E-C948-4358-959E-04AF3967F62F}" srcOrd="2" destOrd="0" parTransId="{07FDF718-1631-4626-82C9-2219C8E7ABFE}" sibTransId="{CA92F276-4BE7-4F83-AD5B-639B1ED70D32}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B3AD17AD-6DEB-42E7-8751-BE78643DF880}" type="presOf" srcId="{5D34D48A-74DC-4036-84D3-7986F3437039}" destId="{61637EAE-3AF1-400C-AB24-4C5C9F8C5314}" srcOrd="0" destOrd="0" presId="urn:microsoft.com/office/officeart/2005/8/layout/process1"/>
    <dgm:cxn modelId="{5A4C505E-9AB9-4B61-B323-4F104C1EC6C2}" type="presOf" srcId="{CA92F276-4BE7-4F83-AD5B-639B1ED70D32}" destId="{463233AE-F06E-48E3-84CB-EC524804FE75}" srcOrd="0" destOrd="0" presId="urn:microsoft.com/office/officeart/2005/8/layout/process1"/>
    <dgm:cxn modelId="{72A6910E-5418-41A7-A6DA-9EDDC9B76927}" type="presOf" srcId="{6C2B826E-17F8-4D42-A6E4-FA5F792D1873}" destId="{228B0D9F-02CD-4E15-8A79-1591D6839BCD}" srcOrd="0" destOrd="0" presId="urn:microsoft.com/office/officeart/2005/8/layout/process1"/>
    <dgm:cxn modelId="{5B89552A-D340-4AB1-8431-FAAF12146057}" type="presOf" srcId="{57D17429-9787-4348-A6B1-22594078ACD7}" destId="{2EA60143-24ED-4A24-806C-97D20D805AE3}" srcOrd="1" destOrd="0" presId="urn:microsoft.com/office/officeart/2005/8/layout/process1"/>
    <dgm:cxn modelId="{0F80A66A-AAC6-49A1-8993-F593E54BC2E2}" type="presOf" srcId="{64FB234A-5548-43B7-BA27-EC436D4ABA2D}" destId="{D4C03B0F-6ACE-4187-8191-D1AD69FD990F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C63B6453-CC81-49B5-9CB2-52D950BA4909}" type="presOf" srcId="{57D17429-9787-4348-A6B1-22594078ACD7}" destId="{5266FBCC-9A68-44E3-8F7F-8321AA8EB9DA}" srcOrd="0" destOrd="0" presId="urn:microsoft.com/office/officeart/2005/8/layout/process1"/>
    <dgm:cxn modelId="{0B08488E-A511-4BDF-8EFC-854ED04CB5BD}" type="presParOf" srcId="{C3B16FFD-0B94-4A74-85C0-42E4548340B1}" destId="{228B0D9F-02CD-4E15-8A79-1591D6839BCD}" srcOrd="0" destOrd="0" presId="urn:microsoft.com/office/officeart/2005/8/layout/process1"/>
    <dgm:cxn modelId="{0B194133-983F-44D8-B3E6-F5AF1E6E9A51}" type="presParOf" srcId="{C3B16FFD-0B94-4A74-85C0-42E4548340B1}" destId="{D4C03B0F-6ACE-4187-8191-D1AD69FD990F}" srcOrd="1" destOrd="0" presId="urn:microsoft.com/office/officeart/2005/8/layout/process1"/>
    <dgm:cxn modelId="{C946BF88-FC5E-4FE0-A80D-8745604168A7}" type="presParOf" srcId="{D4C03B0F-6ACE-4187-8191-D1AD69FD990F}" destId="{45B64EB4-776A-4FF6-9A77-4485161C5868}" srcOrd="0" destOrd="0" presId="urn:microsoft.com/office/officeart/2005/8/layout/process1"/>
    <dgm:cxn modelId="{38B4D508-AAC0-4AA0-93BF-3C55E8636C1F}" type="presParOf" srcId="{C3B16FFD-0B94-4A74-85C0-42E4548340B1}" destId="{05B26287-BA3C-48CD-B895-8474BC08F188}" srcOrd="2" destOrd="0" presId="urn:microsoft.com/office/officeart/2005/8/layout/process1"/>
    <dgm:cxn modelId="{4D3680DB-D6E8-454C-BAAC-0511E59176FE}" type="presParOf" srcId="{C3B16FFD-0B94-4A74-85C0-42E4548340B1}" destId="{5266FBCC-9A68-44E3-8F7F-8321AA8EB9DA}" srcOrd="3" destOrd="0" presId="urn:microsoft.com/office/officeart/2005/8/layout/process1"/>
    <dgm:cxn modelId="{0CB0136A-1A7E-498C-8CAB-09546BB176BA}" type="presParOf" srcId="{5266FBCC-9A68-44E3-8F7F-8321AA8EB9DA}" destId="{2EA60143-24ED-4A24-806C-97D20D805AE3}" srcOrd="0" destOrd="0" presId="urn:microsoft.com/office/officeart/2005/8/layout/process1"/>
    <dgm:cxn modelId="{4179CE09-08C6-451E-BBE4-7877091CBC4D}" type="presParOf" srcId="{C3B16FFD-0B94-4A74-85C0-42E4548340B1}" destId="{040AFAB9-FF77-4F18-B1DA-CD8EEC8DB2F0}" srcOrd="4" destOrd="0" presId="urn:microsoft.com/office/officeart/2005/8/layout/process1"/>
    <dgm:cxn modelId="{3883129F-7F78-4EC2-9BB6-C907CB0A72AE}" type="presParOf" srcId="{C3B16FFD-0B94-4A74-85C0-42E4548340B1}" destId="{463233AE-F06E-48E3-84CB-EC524804FE75}" srcOrd="5" destOrd="0" presId="urn:microsoft.com/office/officeart/2005/8/layout/process1"/>
    <dgm:cxn modelId="{87027A01-2079-474D-8121-C3271D95FEAB}" type="presParOf" srcId="{463233AE-F06E-48E3-84CB-EC524804FE75}" destId="{9F2BB2B6-F5F7-4546-9340-D92C53C4B292}" srcOrd="0" destOrd="0" presId="urn:microsoft.com/office/officeart/2005/8/layout/process1"/>
    <dgm:cxn modelId="{89623327-4665-4924-B319-E75CE895399F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06BB5732-F32F-4509-82CD-518A0044BA9F}">
      <dgm:prSet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rgbClr val="FFFF00"/>
            </a:solidFill>
          </a:endParaRPr>
        </a:p>
      </dgm:t>
    </dgm:pt>
    <dgm:pt modelId="{971E8055-62B6-48DC-BE97-3E5CF0872499}" type="parTrans" cxnId="{721CE6C0-DB1D-4CA4-9067-A00B74386837}">
      <dgm:prSet/>
      <dgm:spPr/>
      <dgm:t>
        <a:bodyPr/>
        <a:lstStyle/>
        <a:p>
          <a:endParaRPr lang="zh-TW" altLang="en-US"/>
        </a:p>
      </dgm:t>
    </dgm:pt>
    <dgm:pt modelId="{1529021C-E334-4A3A-83B8-2F267A84DA42}" type="sibTrans" cxnId="{721CE6C0-DB1D-4CA4-9067-A00B74386837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B8EA5F40-7BC8-4473-8058-112979BD5E3F}" type="pres">
      <dgm:prSet presAssocID="{06BB5732-F32F-4509-82CD-518A0044BA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187893-5A9A-40F0-8D7F-D57EA9D535BC}" type="pres">
      <dgm:prSet presAssocID="{1529021C-E334-4A3A-83B8-2F267A84DA4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22B690D-3DF7-4A94-9658-BF6EB41E6FA6}" type="pres">
      <dgm:prSet presAssocID="{1529021C-E334-4A3A-83B8-2F267A84DA4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E3C3329F-4768-4053-A9AF-8904E35B16AA}" type="presOf" srcId="{06BB5732-F32F-4509-82CD-518A0044BA9F}" destId="{B8EA5F40-7BC8-4473-8058-112979BD5E3F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CA02945F-8C5B-41AD-A391-2364B007905B}" type="presOf" srcId="{57D17429-9787-4348-A6B1-22594078ACD7}" destId="{2EA60143-24ED-4A24-806C-97D20D805AE3}" srcOrd="1" destOrd="0" presId="urn:microsoft.com/office/officeart/2005/8/layout/process1"/>
    <dgm:cxn modelId="{80BEB892-67D0-42E4-B603-E4094D105358}" type="presOf" srcId="{6C2B826E-17F8-4D42-A6E4-FA5F792D1873}" destId="{228B0D9F-02CD-4E15-8A79-1591D6839BCD}" srcOrd="0" destOrd="0" presId="urn:microsoft.com/office/officeart/2005/8/layout/process1"/>
    <dgm:cxn modelId="{52432115-09B8-4756-9517-E09ECABAD2C2}" type="presOf" srcId="{53A84589-800E-42FA-B71A-4D1384835271}" destId="{C3B16FFD-0B94-4A74-85C0-42E4548340B1}" srcOrd="0" destOrd="0" presId="urn:microsoft.com/office/officeart/2005/8/layout/process1"/>
    <dgm:cxn modelId="{D5728F3C-1704-4B9A-8B79-076538681DFB}" type="presOf" srcId="{64FB234A-5548-43B7-BA27-EC436D4ABA2D}" destId="{45B64EB4-776A-4FF6-9A77-4485161C5868}" srcOrd="1" destOrd="0" presId="urn:microsoft.com/office/officeart/2005/8/layout/process1"/>
    <dgm:cxn modelId="{721CE6C0-DB1D-4CA4-9067-A00B74386837}" srcId="{53A84589-800E-42FA-B71A-4D1384835271}" destId="{06BB5732-F32F-4509-82CD-518A0044BA9F}" srcOrd="2" destOrd="0" parTransId="{971E8055-62B6-48DC-BE97-3E5CF0872499}" sibTransId="{1529021C-E334-4A3A-83B8-2F267A84DA42}"/>
    <dgm:cxn modelId="{D74AC24D-E7E8-4E70-92F8-A3994E3DA438}" type="presOf" srcId="{57D17429-9787-4348-A6B1-22594078ACD7}" destId="{5266FBCC-9A68-44E3-8F7F-8321AA8EB9DA}" srcOrd="0" destOrd="0" presId="urn:microsoft.com/office/officeart/2005/8/layout/process1"/>
    <dgm:cxn modelId="{B2326E71-2D76-48F6-A352-5BEE5BC6490C}" type="presOf" srcId="{64FB234A-5548-43B7-BA27-EC436D4ABA2D}" destId="{D4C03B0F-6ACE-4187-8191-D1AD69FD990F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8EFA5DBC-6655-4C1C-A381-1709C9E0ECA3}" type="presOf" srcId="{1529021C-E334-4A3A-83B8-2F267A84DA42}" destId="{FF187893-5A9A-40F0-8D7F-D57EA9D535BC}" srcOrd="0" destOrd="0" presId="urn:microsoft.com/office/officeart/2005/8/layout/process1"/>
    <dgm:cxn modelId="{922AAFBA-7951-4CCF-86BB-3E95830C9D7E}" type="presOf" srcId="{FD4E0B7B-210A-4ACF-8F1F-9D7B5B8A21E8}" destId="{05B26287-BA3C-48CD-B895-8474BC08F188}" srcOrd="0" destOrd="0" presId="urn:microsoft.com/office/officeart/2005/8/layout/process1"/>
    <dgm:cxn modelId="{D31F0A19-F970-45C6-82E0-5A722CF6A85D}" type="presOf" srcId="{5D34D48A-74DC-4036-84D3-7986F3437039}" destId="{61637EAE-3AF1-400C-AB24-4C5C9F8C5314}" srcOrd="0" destOrd="0" presId="urn:microsoft.com/office/officeart/2005/8/layout/process1"/>
    <dgm:cxn modelId="{C8BC6B5B-7A2F-44A1-82BA-090A7754BAED}" type="presOf" srcId="{1529021C-E334-4A3A-83B8-2F267A84DA42}" destId="{222B690D-3DF7-4A94-9658-BF6EB41E6FA6}" srcOrd="1" destOrd="0" presId="urn:microsoft.com/office/officeart/2005/8/layout/process1"/>
    <dgm:cxn modelId="{80E02452-AFBA-4850-91BF-477ABAF4D061}" type="presParOf" srcId="{C3B16FFD-0B94-4A74-85C0-42E4548340B1}" destId="{228B0D9F-02CD-4E15-8A79-1591D6839BCD}" srcOrd="0" destOrd="0" presId="urn:microsoft.com/office/officeart/2005/8/layout/process1"/>
    <dgm:cxn modelId="{B5B285BE-2E4C-49D6-A0D2-F4CA35582178}" type="presParOf" srcId="{C3B16FFD-0B94-4A74-85C0-42E4548340B1}" destId="{D4C03B0F-6ACE-4187-8191-D1AD69FD990F}" srcOrd="1" destOrd="0" presId="urn:microsoft.com/office/officeart/2005/8/layout/process1"/>
    <dgm:cxn modelId="{BA1174A9-A1CF-4A06-89B6-C48C6392D5C8}" type="presParOf" srcId="{D4C03B0F-6ACE-4187-8191-D1AD69FD990F}" destId="{45B64EB4-776A-4FF6-9A77-4485161C5868}" srcOrd="0" destOrd="0" presId="urn:microsoft.com/office/officeart/2005/8/layout/process1"/>
    <dgm:cxn modelId="{1290E018-751E-47B4-A579-B1D8F7DED8D2}" type="presParOf" srcId="{C3B16FFD-0B94-4A74-85C0-42E4548340B1}" destId="{05B26287-BA3C-48CD-B895-8474BC08F188}" srcOrd="2" destOrd="0" presId="urn:microsoft.com/office/officeart/2005/8/layout/process1"/>
    <dgm:cxn modelId="{5D893835-713D-442D-8618-D17C441FD409}" type="presParOf" srcId="{C3B16FFD-0B94-4A74-85C0-42E4548340B1}" destId="{5266FBCC-9A68-44E3-8F7F-8321AA8EB9DA}" srcOrd="3" destOrd="0" presId="urn:microsoft.com/office/officeart/2005/8/layout/process1"/>
    <dgm:cxn modelId="{EE8679B6-D27C-42BC-B928-3D353FB1569A}" type="presParOf" srcId="{5266FBCC-9A68-44E3-8F7F-8321AA8EB9DA}" destId="{2EA60143-24ED-4A24-806C-97D20D805AE3}" srcOrd="0" destOrd="0" presId="urn:microsoft.com/office/officeart/2005/8/layout/process1"/>
    <dgm:cxn modelId="{E05EED7B-0AE2-474E-997D-EA9B0522CC96}" type="presParOf" srcId="{C3B16FFD-0B94-4A74-85C0-42E4548340B1}" destId="{B8EA5F40-7BC8-4473-8058-112979BD5E3F}" srcOrd="4" destOrd="0" presId="urn:microsoft.com/office/officeart/2005/8/layout/process1"/>
    <dgm:cxn modelId="{F052F2F1-230D-4930-99C9-06E4A396D857}" type="presParOf" srcId="{C3B16FFD-0B94-4A74-85C0-42E4548340B1}" destId="{FF187893-5A9A-40F0-8D7F-D57EA9D535BC}" srcOrd="5" destOrd="0" presId="urn:microsoft.com/office/officeart/2005/8/layout/process1"/>
    <dgm:cxn modelId="{D567A787-53D4-4755-B0B7-DA1E05BF3356}" type="presParOf" srcId="{FF187893-5A9A-40F0-8D7F-D57EA9D535BC}" destId="{222B690D-3DF7-4A94-9658-BF6EB41E6FA6}" srcOrd="0" destOrd="0" presId="urn:microsoft.com/office/officeart/2005/8/layout/process1"/>
    <dgm:cxn modelId="{8C95C8EC-EF22-42AF-B507-0A1C777E43D7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CA500C5E-C948-4358-959E-04AF3967F62F}">
      <dgm:prSet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07FDF718-1631-4626-82C9-2219C8E7ABFE}" type="par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A92F276-4BE7-4F83-AD5B-639B1ED70D32}" type="sib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40AFAB9-FF77-4F18-B1DA-CD8EEC8DB2F0}" type="pres">
      <dgm:prSet presAssocID="{CA500C5E-C948-4358-959E-04AF3967F6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3233AE-F06E-48E3-84CB-EC524804FE75}" type="pres">
      <dgm:prSet presAssocID="{CA92F276-4BE7-4F83-AD5B-639B1ED70D3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F2BB2B6-F5F7-4546-9340-D92C53C4B292}" type="pres">
      <dgm:prSet presAssocID="{CA92F276-4BE7-4F83-AD5B-639B1ED70D3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134D75-5A89-45F4-89B5-5B9A703DBC8D}" type="presOf" srcId="{5D34D48A-74DC-4036-84D3-7986F3437039}" destId="{61637EAE-3AF1-400C-AB24-4C5C9F8C5314}" srcOrd="0" destOrd="0" presId="urn:microsoft.com/office/officeart/2005/8/layout/process1"/>
    <dgm:cxn modelId="{26C5DB86-E64F-43A0-A3CF-DB6913040309}" type="presOf" srcId="{57D17429-9787-4348-A6B1-22594078ACD7}" destId="{2EA60143-24ED-4A24-806C-97D20D805AE3}" srcOrd="1" destOrd="0" presId="urn:microsoft.com/office/officeart/2005/8/layout/process1"/>
    <dgm:cxn modelId="{22EFFE5B-833B-4E37-ACE2-6B11642F4975}" type="presOf" srcId="{FD4E0B7B-210A-4ACF-8F1F-9D7B5B8A21E8}" destId="{05B26287-BA3C-48CD-B895-8474BC08F188}" srcOrd="0" destOrd="0" presId="urn:microsoft.com/office/officeart/2005/8/layout/process1"/>
    <dgm:cxn modelId="{50B26B99-6E26-45B8-BA54-956F3709A208}" type="presOf" srcId="{CA92F276-4BE7-4F83-AD5B-639B1ED70D32}" destId="{463233AE-F06E-48E3-84CB-EC524804FE75}" srcOrd="0" destOrd="0" presId="urn:microsoft.com/office/officeart/2005/8/layout/process1"/>
    <dgm:cxn modelId="{F38BCB03-4E9F-47B2-991D-AEBC34458C63}" type="presOf" srcId="{CA92F276-4BE7-4F83-AD5B-639B1ED70D32}" destId="{9F2BB2B6-F5F7-4546-9340-D92C53C4B292}" srcOrd="1" destOrd="0" presId="urn:microsoft.com/office/officeart/2005/8/layout/process1"/>
    <dgm:cxn modelId="{129DF18F-93C8-4C60-A860-35DA8AAD6D5E}" type="presOf" srcId="{6C2B826E-17F8-4D42-A6E4-FA5F792D1873}" destId="{228B0D9F-02CD-4E15-8A79-1591D6839BCD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74A5DED7-6130-46CF-92F9-704003E875FB}" type="presOf" srcId="{57D17429-9787-4348-A6B1-22594078ACD7}" destId="{5266FBCC-9A68-44E3-8F7F-8321AA8EB9DA}" srcOrd="0" destOrd="0" presId="urn:microsoft.com/office/officeart/2005/8/layout/process1"/>
    <dgm:cxn modelId="{9C455BE4-CE13-47E2-8DB4-3396872EAF15}" srcId="{53A84589-800E-42FA-B71A-4D1384835271}" destId="{CA500C5E-C948-4358-959E-04AF3967F62F}" srcOrd="2" destOrd="0" parTransId="{07FDF718-1631-4626-82C9-2219C8E7ABFE}" sibTransId="{CA92F276-4BE7-4F83-AD5B-639B1ED70D32}"/>
    <dgm:cxn modelId="{AFFB666B-E461-4487-90D1-56803DF0EC67}" type="presOf" srcId="{64FB234A-5548-43B7-BA27-EC436D4ABA2D}" destId="{D4C03B0F-6ACE-4187-8191-D1AD69FD990F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EC51F498-638B-420F-BCA9-B1D1471704ED}" type="presOf" srcId="{CA500C5E-C948-4358-959E-04AF3967F62F}" destId="{040AFAB9-FF77-4F18-B1DA-CD8EEC8DB2F0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372A62CE-6955-4AC6-8A65-9773413A7067}" type="presOf" srcId="{64FB234A-5548-43B7-BA27-EC436D4ABA2D}" destId="{45B64EB4-776A-4FF6-9A77-4485161C5868}" srcOrd="1" destOrd="0" presId="urn:microsoft.com/office/officeart/2005/8/layout/process1"/>
    <dgm:cxn modelId="{75BCA379-B27F-4698-9FB2-A640A679EF8F}" type="presOf" srcId="{53A84589-800E-42FA-B71A-4D1384835271}" destId="{C3B16FFD-0B94-4A74-85C0-42E4548340B1}" srcOrd="0" destOrd="0" presId="urn:microsoft.com/office/officeart/2005/8/layout/process1"/>
    <dgm:cxn modelId="{D10B3590-9C72-45A6-BF94-3EE1CB1A6EAB}" type="presParOf" srcId="{C3B16FFD-0B94-4A74-85C0-42E4548340B1}" destId="{228B0D9F-02CD-4E15-8A79-1591D6839BCD}" srcOrd="0" destOrd="0" presId="urn:microsoft.com/office/officeart/2005/8/layout/process1"/>
    <dgm:cxn modelId="{B0A608D9-5161-48EA-A0DB-EB75A8B607AC}" type="presParOf" srcId="{C3B16FFD-0B94-4A74-85C0-42E4548340B1}" destId="{D4C03B0F-6ACE-4187-8191-D1AD69FD990F}" srcOrd="1" destOrd="0" presId="urn:microsoft.com/office/officeart/2005/8/layout/process1"/>
    <dgm:cxn modelId="{930A7A72-74E4-4022-89CF-8FF571F0B91B}" type="presParOf" srcId="{D4C03B0F-6ACE-4187-8191-D1AD69FD990F}" destId="{45B64EB4-776A-4FF6-9A77-4485161C5868}" srcOrd="0" destOrd="0" presId="urn:microsoft.com/office/officeart/2005/8/layout/process1"/>
    <dgm:cxn modelId="{B059B109-34D2-488C-BA21-2DE4346A6E12}" type="presParOf" srcId="{C3B16FFD-0B94-4A74-85C0-42E4548340B1}" destId="{05B26287-BA3C-48CD-B895-8474BC08F188}" srcOrd="2" destOrd="0" presId="urn:microsoft.com/office/officeart/2005/8/layout/process1"/>
    <dgm:cxn modelId="{C0D9844D-6AB0-4BFA-8EDE-4813773EE129}" type="presParOf" srcId="{C3B16FFD-0B94-4A74-85C0-42E4548340B1}" destId="{5266FBCC-9A68-44E3-8F7F-8321AA8EB9DA}" srcOrd="3" destOrd="0" presId="urn:microsoft.com/office/officeart/2005/8/layout/process1"/>
    <dgm:cxn modelId="{CC817481-6975-4846-9D94-252E92B241D3}" type="presParOf" srcId="{5266FBCC-9A68-44E3-8F7F-8321AA8EB9DA}" destId="{2EA60143-24ED-4A24-806C-97D20D805AE3}" srcOrd="0" destOrd="0" presId="urn:microsoft.com/office/officeart/2005/8/layout/process1"/>
    <dgm:cxn modelId="{17A09F91-D033-4B7C-9670-F7E8729D5AC6}" type="presParOf" srcId="{C3B16FFD-0B94-4A74-85C0-42E4548340B1}" destId="{040AFAB9-FF77-4F18-B1DA-CD8EEC8DB2F0}" srcOrd="4" destOrd="0" presId="urn:microsoft.com/office/officeart/2005/8/layout/process1"/>
    <dgm:cxn modelId="{F8CAC554-910F-4E19-B3CE-5A6C65A7786B}" type="presParOf" srcId="{C3B16FFD-0B94-4A74-85C0-42E4548340B1}" destId="{463233AE-F06E-48E3-84CB-EC524804FE75}" srcOrd="5" destOrd="0" presId="urn:microsoft.com/office/officeart/2005/8/layout/process1"/>
    <dgm:cxn modelId="{C72F5A1D-6A7A-4938-A0A9-4F725D138F6C}" type="presParOf" srcId="{463233AE-F06E-48E3-84CB-EC524804FE75}" destId="{9F2BB2B6-F5F7-4546-9340-D92C53C4B292}" srcOrd="0" destOrd="0" presId="urn:microsoft.com/office/officeart/2005/8/layout/process1"/>
    <dgm:cxn modelId="{41728251-CB6C-4AA4-BDAF-BCC44EC63EE4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ACF0086-26E7-4DF0-B5CB-1EFB1759157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D28F6900-083E-4D0F-9967-D57C0B2B7277}" type="par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1816F6A1-8885-4C54-AD82-F4261BADD907}" type="sib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1FFC5CF-4735-42DA-B481-BD2F8375585A}" type="pres">
      <dgm:prSet presAssocID="{6ACF0086-26E7-4DF0-B5CB-1EFB175915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9D7AF-705C-4A03-9D03-8772E9CBD169}" type="pres">
      <dgm:prSet presAssocID="{1816F6A1-8885-4C54-AD82-F4261BADD907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1378782-8830-4AFE-B729-8C313F3A1A7F}" type="pres">
      <dgm:prSet presAssocID="{1816F6A1-8885-4C54-AD82-F4261BADD90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611480-E687-44F5-B700-FF88D129358C}" type="presOf" srcId="{6ACF0086-26E7-4DF0-B5CB-1EFB1759157F}" destId="{51FFC5CF-4735-42DA-B481-BD2F8375585A}" srcOrd="0" destOrd="0" presId="urn:microsoft.com/office/officeart/2005/8/layout/process1"/>
    <dgm:cxn modelId="{C09BC313-366C-43FF-AEAC-5C970E3D74E8}" type="presOf" srcId="{5D34D48A-74DC-4036-84D3-7986F3437039}" destId="{61637EAE-3AF1-400C-AB24-4C5C9F8C5314}" srcOrd="0" destOrd="0" presId="urn:microsoft.com/office/officeart/2005/8/layout/process1"/>
    <dgm:cxn modelId="{8AC92E61-0A9C-4464-AB08-0C5B814BD726}" type="presOf" srcId="{57D17429-9787-4348-A6B1-22594078ACD7}" destId="{5266FBCC-9A68-44E3-8F7F-8321AA8EB9DA}" srcOrd="0" destOrd="0" presId="urn:microsoft.com/office/officeart/2005/8/layout/process1"/>
    <dgm:cxn modelId="{C8135A22-2D17-4F1B-B002-4381661B1BD5}" type="presOf" srcId="{53A84589-800E-42FA-B71A-4D1384835271}" destId="{C3B16FFD-0B94-4A74-85C0-42E4548340B1}" srcOrd="0" destOrd="0" presId="urn:microsoft.com/office/officeart/2005/8/layout/process1"/>
    <dgm:cxn modelId="{6AFC2183-5070-4B66-8F87-8FC2AE4607EE}" type="presOf" srcId="{6C2B826E-17F8-4D42-A6E4-FA5F792D1873}" destId="{228B0D9F-02CD-4E15-8A79-1591D6839BCD}" srcOrd="0" destOrd="0" presId="urn:microsoft.com/office/officeart/2005/8/layout/process1"/>
    <dgm:cxn modelId="{4F78F308-0F62-430F-B72F-CCFA9FDBAA40}" srcId="{53A84589-800E-42FA-B71A-4D1384835271}" destId="{6ACF0086-26E7-4DF0-B5CB-1EFB1759157F}" srcOrd="2" destOrd="0" parTransId="{D28F6900-083E-4D0F-9967-D57C0B2B7277}" sibTransId="{1816F6A1-8885-4C54-AD82-F4261BADD907}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AF245F5B-6546-45B7-A260-0B0763FAE439}" type="presOf" srcId="{1816F6A1-8885-4C54-AD82-F4261BADD907}" destId="{7DB9D7AF-705C-4A03-9D03-8772E9CBD169}" srcOrd="0" destOrd="0" presId="urn:microsoft.com/office/officeart/2005/8/layout/process1"/>
    <dgm:cxn modelId="{34380C70-156C-4BB6-93C7-7CC16EE90654}" type="presOf" srcId="{57D17429-9787-4348-A6B1-22594078ACD7}" destId="{2EA60143-24ED-4A24-806C-97D20D805AE3}" srcOrd="1" destOrd="0" presId="urn:microsoft.com/office/officeart/2005/8/layout/process1"/>
    <dgm:cxn modelId="{8FEC19EA-2B78-43A6-909F-4191FE7EB1DC}" type="presOf" srcId="{64FB234A-5548-43B7-BA27-EC436D4ABA2D}" destId="{D4C03B0F-6ACE-4187-8191-D1AD69FD990F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8AAD9102-F289-47BC-900C-3254BEFA5A78}" type="presOf" srcId="{64FB234A-5548-43B7-BA27-EC436D4ABA2D}" destId="{45B64EB4-776A-4FF6-9A77-4485161C5868}" srcOrd="1" destOrd="0" presId="urn:microsoft.com/office/officeart/2005/8/layout/process1"/>
    <dgm:cxn modelId="{BB4B693E-CEF7-4C31-BBDC-85064CD4F4AB}" type="presOf" srcId="{FD4E0B7B-210A-4ACF-8F1F-9D7B5B8A21E8}" destId="{05B26287-BA3C-48CD-B895-8474BC08F188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C88F35E5-6398-4A34-B271-845D52E04D21}" type="presOf" srcId="{1816F6A1-8885-4C54-AD82-F4261BADD907}" destId="{01378782-8830-4AFE-B729-8C313F3A1A7F}" srcOrd="1" destOrd="0" presId="urn:microsoft.com/office/officeart/2005/8/layout/process1"/>
    <dgm:cxn modelId="{1DD50240-2D00-4FDA-9A89-F2BB7B09867F}" type="presParOf" srcId="{C3B16FFD-0B94-4A74-85C0-42E4548340B1}" destId="{228B0D9F-02CD-4E15-8A79-1591D6839BCD}" srcOrd="0" destOrd="0" presId="urn:microsoft.com/office/officeart/2005/8/layout/process1"/>
    <dgm:cxn modelId="{EE850124-5B44-4A79-AA43-B9AB9D5C26A9}" type="presParOf" srcId="{C3B16FFD-0B94-4A74-85C0-42E4548340B1}" destId="{D4C03B0F-6ACE-4187-8191-D1AD69FD990F}" srcOrd="1" destOrd="0" presId="urn:microsoft.com/office/officeart/2005/8/layout/process1"/>
    <dgm:cxn modelId="{9FB7EACE-CCBE-4E66-BC8F-A043B6DE5359}" type="presParOf" srcId="{D4C03B0F-6ACE-4187-8191-D1AD69FD990F}" destId="{45B64EB4-776A-4FF6-9A77-4485161C5868}" srcOrd="0" destOrd="0" presId="urn:microsoft.com/office/officeart/2005/8/layout/process1"/>
    <dgm:cxn modelId="{91F22384-8831-4999-BEA9-97E1ADFE5DCA}" type="presParOf" srcId="{C3B16FFD-0B94-4A74-85C0-42E4548340B1}" destId="{05B26287-BA3C-48CD-B895-8474BC08F188}" srcOrd="2" destOrd="0" presId="urn:microsoft.com/office/officeart/2005/8/layout/process1"/>
    <dgm:cxn modelId="{1DDA6F2A-F53F-48CE-96B5-36A935569266}" type="presParOf" srcId="{C3B16FFD-0B94-4A74-85C0-42E4548340B1}" destId="{5266FBCC-9A68-44E3-8F7F-8321AA8EB9DA}" srcOrd="3" destOrd="0" presId="urn:microsoft.com/office/officeart/2005/8/layout/process1"/>
    <dgm:cxn modelId="{B079DC69-C9EB-4928-9542-88CAE4A2BD6F}" type="presParOf" srcId="{5266FBCC-9A68-44E3-8F7F-8321AA8EB9DA}" destId="{2EA60143-24ED-4A24-806C-97D20D805AE3}" srcOrd="0" destOrd="0" presId="urn:microsoft.com/office/officeart/2005/8/layout/process1"/>
    <dgm:cxn modelId="{0246362A-EDF1-4C70-B8D7-26EAFF95F320}" type="presParOf" srcId="{C3B16FFD-0B94-4A74-85C0-42E4548340B1}" destId="{51FFC5CF-4735-42DA-B481-BD2F8375585A}" srcOrd="4" destOrd="0" presId="urn:microsoft.com/office/officeart/2005/8/layout/process1"/>
    <dgm:cxn modelId="{375AB30A-D69A-4377-8149-6FBC29D3A7CA}" type="presParOf" srcId="{C3B16FFD-0B94-4A74-85C0-42E4548340B1}" destId="{7DB9D7AF-705C-4A03-9D03-8772E9CBD169}" srcOrd="5" destOrd="0" presId="urn:microsoft.com/office/officeart/2005/8/layout/process1"/>
    <dgm:cxn modelId="{112B8054-DD73-43EF-99A7-6F67D1C7BCC9}" type="presParOf" srcId="{7DB9D7AF-705C-4A03-9D03-8772E9CBD169}" destId="{01378782-8830-4AFE-B729-8C313F3A1A7F}" srcOrd="0" destOrd="0" presId="urn:microsoft.com/office/officeart/2005/8/layout/process1"/>
    <dgm:cxn modelId="{055D59EC-E861-4491-AAD9-384577502D28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D99095CF-98D3-424F-9335-EFA8C52E1228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9AF70C3C-2D26-4149-87E3-72E34E90EB1E}" type="parTrans" cxnId="{63D68053-FA19-459A-BC09-CA272B010B67}">
      <dgm:prSet/>
      <dgm:spPr/>
      <dgm:t>
        <a:bodyPr/>
        <a:lstStyle/>
        <a:p>
          <a:endParaRPr lang="zh-TW" altLang="en-US"/>
        </a:p>
      </dgm:t>
    </dgm:pt>
    <dgm:pt modelId="{60D5A89F-92FE-4568-B092-606B6594DA8A}" type="sibTrans" cxnId="{63D68053-FA19-459A-BC09-CA272B010B67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D1486103-6DC4-4F20-A37C-85C919CE8D44}" type="pres">
      <dgm:prSet presAssocID="{D99095CF-98D3-424F-9335-EFA8C52E12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06BC77-BD83-42A4-8A61-E97781EEB3B0}" type="pres">
      <dgm:prSet presAssocID="{60D5A89F-92FE-4568-B092-606B6594DA8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A0054062-8181-42DF-B522-907B8C41E3B4}" type="pres">
      <dgm:prSet presAssocID="{60D5A89F-92FE-4568-B092-606B6594DA8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EC168A-5478-4CD9-BB69-70EDF9E3EAE2}" type="presOf" srcId="{64FB234A-5548-43B7-BA27-EC436D4ABA2D}" destId="{45B64EB4-776A-4FF6-9A77-4485161C5868}" srcOrd="1" destOrd="0" presId="urn:microsoft.com/office/officeart/2005/8/layout/process1"/>
    <dgm:cxn modelId="{134E69A2-A86B-4300-A7D0-3C7203684618}" type="presOf" srcId="{FD4E0B7B-210A-4ACF-8F1F-9D7B5B8A21E8}" destId="{05B26287-BA3C-48CD-B895-8474BC08F188}" srcOrd="0" destOrd="0" presId="urn:microsoft.com/office/officeart/2005/8/layout/process1"/>
    <dgm:cxn modelId="{63D68053-FA19-459A-BC09-CA272B010B67}" srcId="{53A84589-800E-42FA-B71A-4D1384835271}" destId="{D99095CF-98D3-424F-9335-EFA8C52E1228}" srcOrd="2" destOrd="0" parTransId="{9AF70C3C-2D26-4149-87E3-72E34E90EB1E}" sibTransId="{60D5A89F-92FE-4568-B092-606B6594DA8A}"/>
    <dgm:cxn modelId="{57C1451F-E835-4572-B76B-5CFA492F9674}" type="presOf" srcId="{60D5A89F-92FE-4568-B092-606B6594DA8A}" destId="{0D06BC77-BD83-42A4-8A61-E97781EEB3B0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36E22C6C-0E42-44BA-AEF1-5235AB26DAC0}" type="presOf" srcId="{D99095CF-98D3-424F-9335-EFA8C52E1228}" destId="{D1486103-6DC4-4F20-A37C-85C919CE8D44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FB7CA50C-AB87-4FCB-8F26-394ED8370783}" type="presOf" srcId="{57D17429-9787-4348-A6B1-22594078ACD7}" destId="{2EA60143-24ED-4A24-806C-97D20D805AE3}" srcOrd="1" destOrd="0" presId="urn:microsoft.com/office/officeart/2005/8/layout/process1"/>
    <dgm:cxn modelId="{311C60CE-928F-4243-800B-88153A140381}" type="presOf" srcId="{5D34D48A-74DC-4036-84D3-7986F3437039}" destId="{61637EAE-3AF1-400C-AB24-4C5C9F8C5314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E7276801-1C24-4795-8BC7-5FE39012226A}" type="presOf" srcId="{64FB234A-5548-43B7-BA27-EC436D4ABA2D}" destId="{D4C03B0F-6ACE-4187-8191-D1AD69FD990F}" srcOrd="0" destOrd="0" presId="urn:microsoft.com/office/officeart/2005/8/layout/process1"/>
    <dgm:cxn modelId="{B16BE7D1-2283-4361-92FD-D1B39D1414D7}" type="presOf" srcId="{57D17429-9787-4348-A6B1-22594078ACD7}" destId="{5266FBCC-9A68-44E3-8F7F-8321AA8EB9DA}" srcOrd="0" destOrd="0" presId="urn:microsoft.com/office/officeart/2005/8/layout/process1"/>
    <dgm:cxn modelId="{2C9E97A4-2B01-49CC-9771-116AB679CA5B}" type="presOf" srcId="{53A84589-800E-42FA-B71A-4D1384835271}" destId="{C3B16FFD-0B94-4A74-85C0-42E4548340B1}" srcOrd="0" destOrd="0" presId="urn:microsoft.com/office/officeart/2005/8/layout/process1"/>
    <dgm:cxn modelId="{CB90E635-DBB2-48ED-9FFD-DEF1A414B597}" type="presOf" srcId="{6C2B826E-17F8-4D42-A6E4-FA5F792D1873}" destId="{228B0D9F-02CD-4E15-8A79-1591D6839BCD}" srcOrd="0" destOrd="0" presId="urn:microsoft.com/office/officeart/2005/8/layout/process1"/>
    <dgm:cxn modelId="{C35774CB-A848-40B1-B924-1BB620E3BDC8}" type="presOf" srcId="{60D5A89F-92FE-4568-B092-606B6594DA8A}" destId="{A0054062-8181-42DF-B522-907B8C41E3B4}" srcOrd="1" destOrd="0" presId="urn:microsoft.com/office/officeart/2005/8/layout/process1"/>
    <dgm:cxn modelId="{1DE6CF21-4CE9-4021-9702-93182F041C6C}" type="presParOf" srcId="{C3B16FFD-0B94-4A74-85C0-42E4548340B1}" destId="{228B0D9F-02CD-4E15-8A79-1591D6839BCD}" srcOrd="0" destOrd="0" presId="urn:microsoft.com/office/officeart/2005/8/layout/process1"/>
    <dgm:cxn modelId="{A3B33F73-612C-465C-A2EE-43F8ACA89DD7}" type="presParOf" srcId="{C3B16FFD-0B94-4A74-85C0-42E4548340B1}" destId="{D4C03B0F-6ACE-4187-8191-D1AD69FD990F}" srcOrd="1" destOrd="0" presId="urn:microsoft.com/office/officeart/2005/8/layout/process1"/>
    <dgm:cxn modelId="{18BF4643-5E4E-4A39-A43E-B43562A0D4DB}" type="presParOf" srcId="{D4C03B0F-6ACE-4187-8191-D1AD69FD990F}" destId="{45B64EB4-776A-4FF6-9A77-4485161C5868}" srcOrd="0" destOrd="0" presId="urn:microsoft.com/office/officeart/2005/8/layout/process1"/>
    <dgm:cxn modelId="{6D295B21-D45A-40A6-97E7-2D964B02F489}" type="presParOf" srcId="{C3B16FFD-0B94-4A74-85C0-42E4548340B1}" destId="{05B26287-BA3C-48CD-B895-8474BC08F188}" srcOrd="2" destOrd="0" presId="urn:microsoft.com/office/officeart/2005/8/layout/process1"/>
    <dgm:cxn modelId="{51A6A83D-BF0A-46DC-88CC-95CD71C2A2A5}" type="presParOf" srcId="{C3B16FFD-0B94-4A74-85C0-42E4548340B1}" destId="{5266FBCC-9A68-44E3-8F7F-8321AA8EB9DA}" srcOrd="3" destOrd="0" presId="urn:microsoft.com/office/officeart/2005/8/layout/process1"/>
    <dgm:cxn modelId="{DA7C1F55-05A1-4368-A844-459D0AF26F7A}" type="presParOf" srcId="{5266FBCC-9A68-44E3-8F7F-8321AA8EB9DA}" destId="{2EA60143-24ED-4A24-806C-97D20D805AE3}" srcOrd="0" destOrd="0" presId="urn:microsoft.com/office/officeart/2005/8/layout/process1"/>
    <dgm:cxn modelId="{91CD3679-444E-4262-AB3B-B6FEBAFD0EE4}" type="presParOf" srcId="{C3B16FFD-0B94-4A74-85C0-42E4548340B1}" destId="{D1486103-6DC4-4F20-A37C-85C919CE8D44}" srcOrd="4" destOrd="0" presId="urn:microsoft.com/office/officeart/2005/8/layout/process1"/>
    <dgm:cxn modelId="{86553331-F640-42D4-98B9-D12EF4FDDE00}" type="presParOf" srcId="{C3B16FFD-0B94-4A74-85C0-42E4548340B1}" destId="{0D06BC77-BD83-42A4-8A61-E97781EEB3B0}" srcOrd="5" destOrd="0" presId="urn:microsoft.com/office/officeart/2005/8/layout/process1"/>
    <dgm:cxn modelId="{7792DB47-507B-447E-BA33-39E7AD92F891}" type="presParOf" srcId="{0D06BC77-BD83-42A4-8A61-E97781EEB3B0}" destId="{A0054062-8181-42DF-B522-907B8C41E3B4}" srcOrd="0" destOrd="0" presId="urn:microsoft.com/office/officeart/2005/8/layout/process1"/>
    <dgm:cxn modelId="{AAF934A8-668A-4690-908B-D3E2229C9ECF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ACF0086-26E7-4DF0-B5CB-1EFB1759157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D28F6900-083E-4D0F-9967-D57C0B2B7277}" type="par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1816F6A1-8885-4C54-AD82-F4261BADD907}" type="sib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1FFC5CF-4735-42DA-B481-BD2F8375585A}" type="pres">
      <dgm:prSet presAssocID="{6ACF0086-26E7-4DF0-B5CB-1EFB175915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9D7AF-705C-4A03-9D03-8772E9CBD169}" type="pres">
      <dgm:prSet presAssocID="{1816F6A1-8885-4C54-AD82-F4261BADD907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1378782-8830-4AFE-B729-8C313F3A1A7F}" type="pres">
      <dgm:prSet presAssocID="{1816F6A1-8885-4C54-AD82-F4261BADD90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838CE9F-55C7-49FA-B04B-471A20F43181}" type="presOf" srcId="{64FB234A-5548-43B7-BA27-EC436D4ABA2D}" destId="{45B64EB4-776A-4FF6-9A77-4485161C5868}" srcOrd="1" destOrd="0" presId="urn:microsoft.com/office/officeart/2005/8/layout/process1"/>
    <dgm:cxn modelId="{0594B824-FA48-4F2E-8027-2129F3E63431}" type="presOf" srcId="{1816F6A1-8885-4C54-AD82-F4261BADD907}" destId="{01378782-8830-4AFE-B729-8C313F3A1A7F}" srcOrd="1" destOrd="0" presId="urn:microsoft.com/office/officeart/2005/8/layout/process1"/>
    <dgm:cxn modelId="{4F78F308-0F62-430F-B72F-CCFA9FDBAA40}" srcId="{53A84589-800E-42FA-B71A-4D1384835271}" destId="{6ACF0086-26E7-4DF0-B5CB-1EFB1759157F}" srcOrd="2" destOrd="0" parTransId="{D28F6900-083E-4D0F-9967-D57C0B2B7277}" sibTransId="{1816F6A1-8885-4C54-AD82-F4261BADD907}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837A1EFC-38BC-4806-B3AD-3068627CD82E}" type="presOf" srcId="{57D17429-9787-4348-A6B1-22594078ACD7}" destId="{2EA60143-24ED-4A24-806C-97D20D805AE3}" srcOrd="1" destOrd="0" presId="urn:microsoft.com/office/officeart/2005/8/layout/process1"/>
    <dgm:cxn modelId="{A977EB51-9B90-467F-AC6D-5AF85F841996}" type="presOf" srcId="{53A84589-800E-42FA-B71A-4D1384835271}" destId="{C3B16FFD-0B94-4A74-85C0-42E4548340B1}" srcOrd="0" destOrd="0" presId="urn:microsoft.com/office/officeart/2005/8/layout/process1"/>
    <dgm:cxn modelId="{15C8032E-4B2A-4446-9916-35FC6CB6246E}" type="presOf" srcId="{57D17429-9787-4348-A6B1-22594078ACD7}" destId="{5266FBCC-9A68-44E3-8F7F-8321AA8EB9DA}" srcOrd="0" destOrd="0" presId="urn:microsoft.com/office/officeart/2005/8/layout/process1"/>
    <dgm:cxn modelId="{FE1BCF2C-FC87-4093-9018-38F56E6B2A18}" type="presOf" srcId="{1816F6A1-8885-4C54-AD82-F4261BADD907}" destId="{7DB9D7AF-705C-4A03-9D03-8772E9CBD169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9421B6F6-4ADA-4298-BDD8-747B9F53AB44}" type="presOf" srcId="{5D34D48A-74DC-4036-84D3-7986F3437039}" destId="{61637EAE-3AF1-400C-AB24-4C5C9F8C5314}" srcOrd="0" destOrd="0" presId="urn:microsoft.com/office/officeart/2005/8/layout/process1"/>
    <dgm:cxn modelId="{4C6A5A37-53B6-45A6-ACDE-93C17AD3699C}" type="presOf" srcId="{6ACF0086-26E7-4DF0-B5CB-1EFB1759157F}" destId="{51FFC5CF-4735-42DA-B481-BD2F8375585A}" srcOrd="0" destOrd="0" presId="urn:microsoft.com/office/officeart/2005/8/layout/process1"/>
    <dgm:cxn modelId="{7831BE94-3D47-4B33-B4DB-8C0224A17710}" type="presOf" srcId="{64FB234A-5548-43B7-BA27-EC436D4ABA2D}" destId="{D4C03B0F-6ACE-4187-8191-D1AD69FD990F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20A5F09E-2241-4C2A-842B-8F91E165D965}" type="presOf" srcId="{6C2B826E-17F8-4D42-A6E4-FA5F792D1873}" destId="{228B0D9F-02CD-4E15-8A79-1591D6839BCD}" srcOrd="0" destOrd="0" presId="urn:microsoft.com/office/officeart/2005/8/layout/process1"/>
    <dgm:cxn modelId="{FCF49401-71D9-44D8-BD45-8740F9087A74}" type="presOf" srcId="{FD4E0B7B-210A-4ACF-8F1F-9D7B5B8A21E8}" destId="{05B26287-BA3C-48CD-B895-8474BC08F188}" srcOrd="0" destOrd="0" presId="urn:microsoft.com/office/officeart/2005/8/layout/process1"/>
    <dgm:cxn modelId="{D53518C4-3351-4C54-867C-CB9E05FF65EB}" type="presParOf" srcId="{C3B16FFD-0B94-4A74-85C0-42E4548340B1}" destId="{228B0D9F-02CD-4E15-8A79-1591D6839BCD}" srcOrd="0" destOrd="0" presId="urn:microsoft.com/office/officeart/2005/8/layout/process1"/>
    <dgm:cxn modelId="{3A4EF572-0F80-4645-9484-DEC5DFE7EEDC}" type="presParOf" srcId="{C3B16FFD-0B94-4A74-85C0-42E4548340B1}" destId="{D4C03B0F-6ACE-4187-8191-D1AD69FD990F}" srcOrd="1" destOrd="0" presId="urn:microsoft.com/office/officeart/2005/8/layout/process1"/>
    <dgm:cxn modelId="{E680625E-DF65-441E-A2D2-18472E80E141}" type="presParOf" srcId="{D4C03B0F-6ACE-4187-8191-D1AD69FD990F}" destId="{45B64EB4-776A-4FF6-9A77-4485161C5868}" srcOrd="0" destOrd="0" presId="urn:microsoft.com/office/officeart/2005/8/layout/process1"/>
    <dgm:cxn modelId="{D41D7AAD-F505-47E5-B800-C9DD3184A26E}" type="presParOf" srcId="{C3B16FFD-0B94-4A74-85C0-42E4548340B1}" destId="{05B26287-BA3C-48CD-B895-8474BC08F188}" srcOrd="2" destOrd="0" presId="urn:microsoft.com/office/officeart/2005/8/layout/process1"/>
    <dgm:cxn modelId="{5BC00854-0464-46EF-AD69-A1772FD5DFEC}" type="presParOf" srcId="{C3B16FFD-0B94-4A74-85C0-42E4548340B1}" destId="{5266FBCC-9A68-44E3-8F7F-8321AA8EB9DA}" srcOrd="3" destOrd="0" presId="urn:microsoft.com/office/officeart/2005/8/layout/process1"/>
    <dgm:cxn modelId="{B018BE1C-7D6E-4D50-A46D-9EBE2254EAEF}" type="presParOf" srcId="{5266FBCC-9A68-44E3-8F7F-8321AA8EB9DA}" destId="{2EA60143-24ED-4A24-806C-97D20D805AE3}" srcOrd="0" destOrd="0" presId="urn:microsoft.com/office/officeart/2005/8/layout/process1"/>
    <dgm:cxn modelId="{E4F553B7-5FD0-4D80-B02A-BDAB3428A4C3}" type="presParOf" srcId="{C3B16FFD-0B94-4A74-85C0-42E4548340B1}" destId="{51FFC5CF-4735-42DA-B481-BD2F8375585A}" srcOrd="4" destOrd="0" presId="urn:microsoft.com/office/officeart/2005/8/layout/process1"/>
    <dgm:cxn modelId="{737CB274-EB5D-44F0-AE4E-8C9265E1A62A}" type="presParOf" srcId="{C3B16FFD-0B94-4A74-85C0-42E4548340B1}" destId="{7DB9D7AF-705C-4A03-9D03-8772E9CBD169}" srcOrd="5" destOrd="0" presId="urn:microsoft.com/office/officeart/2005/8/layout/process1"/>
    <dgm:cxn modelId="{794A98AF-6E37-43BF-A1C7-BB580D083F6A}" type="presParOf" srcId="{7DB9D7AF-705C-4A03-9D03-8772E9CBD169}" destId="{01378782-8830-4AFE-B729-8C313F3A1A7F}" srcOrd="0" destOrd="0" presId="urn:microsoft.com/office/officeart/2005/8/layout/process1"/>
    <dgm:cxn modelId="{9228EB75-C2C1-4335-856E-6E7668B325BC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C1AA8FA-F18A-4E24-86E9-F5BD0B0BE42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E5F28BB9-63E1-4488-B79A-D15D905FAFBE}" type="parTrans" cxnId="{B34DD96A-82ED-4923-B9C5-79C6107D047F}">
      <dgm:prSet/>
      <dgm:spPr/>
      <dgm:t>
        <a:bodyPr/>
        <a:lstStyle/>
        <a:p>
          <a:endParaRPr lang="zh-TW" altLang="en-US"/>
        </a:p>
      </dgm:t>
    </dgm:pt>
    <dgm:pt modelId="{1A48A709-8DE8-4F2F-94CC-C503858AC44E}" type="sibTrans" cxnId="{B34DD96A-82ED-4923-B9C5-79C6107D047F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659F67DB-CF32-44B0-9795-DDE80B042E9D}" type="pres">
      <dgm:prSet presAssocID="{6C1AA8FA-F18A-4E24-86E9-F5BD0B0BE4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75B0AB-3459-4802-A321-1E33D0EEEB57}" type="pres">
      <dgm:prSet presAssocID="{1A48A709-8DE8-4F2F-94CC-C503858AC44E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B61CDB3C-51BE-4866-BDD8-4E8E3FA66132}" type="pres">
      <dgm:prSet presAssocID="{1A48A709-8DE8-4F2F-94CC-C503858AC44E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1C2A3B-7D6F-428B-A402-67D94BFD558C}" type="presOf" srcId="{6C1AA8FA-F18A-4E24-86E9-F5BD0B0BE42F}" destId="{659F67DB-CF32-44B0-9795-DDE80B042E9D}" srcOrd="0" destOrd="0" presId="urn:microsoft.com/office/officeart/2005/8/layout/process1"/>
    <dgm:cxn modelId="{C700AFBC-848C-4EDF-8B68-7742C3B08CCB}" type="presOf" srcId="{57D17429-9787-4348-A6B1-22594078ACD7}" destId="{5266FBCC-9A68-44E3-8F7F-8321AA8EB9DA}" srcOrd="0" destOrd="0" presId="urn:microsoft.com/office/officeart/2005/8/layout/process1"/>
    <dgm:cxn modelId="{D5E822FB-555A-48EA-9AD9-B35F3B4D8A2D}" type="presOf" srcId="{6C2B826E-17F8-4D42-A6E4-FA5F792D1873}" destId="{228B0D9F-02CD-4E15-8A79-1591D6839BCD}" srcOrd="0" destOrd="0" presId="urn:microsoft.com/office/officeart/2005/8/layout/process1"/>
    <dgm:cxn modelId="{B34DD96A-82ED-4923-B9C5-79C6107D047F}" srcId="{53A84589-800E-42FA-B71A-4D1384835271}" destId="{6C1AA8FA-F18A-4E24-86E9-F5BD0B0BE42F}" srcOrd="2" destOrd="0" parTransId="{E5F28BB9-63E1-4488-B79A-D15D905FAFBE}" sibTransId="{1A48A709-8DE8-4F2F-94CC-C503858AC44E}"/>
    <dgm:cxn modelId="{E51D46BD-2D1A-4A33-A6F7-5BAE90AB3B27}" type="presOf" srcId="{1A48A709-8DE8-4F2F-94CC-C503858AC44E}" destId="{B61CDB3C-51BE-4866-BDD8-4E8E3FA66132}" srcOrd="1" destOrd="0" presId="urn:microsoft.com/office/officeart/2005/8/layout/process1"/>
    <dgm:cxn modelId="{846D8526-3F32-4A3B-8256-3E993819FCE1}" type="presOf" srcId="{5D34D48A-74DC-4036-84D3-7986F3437039}" destId="{61637EAE-3AF1-400C-AB24-4C5C9F8C5314}" srcOrd="0" destOrd="0" presId="urn:microsoft.com/office/officeart/2005/8/layout/process1"/>
    <dgm:cxn modelId="{6AFDCAD2-DD29-4B64-BF5C-4A0AAD328835}" type="presOf" srcId="{57D17429-9787-4348-A6B1-22594078ACD7}" destId="{2EA60143-24ED-4A24-806C-97D20D805AE3}" srcOrd="1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300529A3-2C6C-4992-90E2-59EB0964DC74}" type="presOf" srcId="{FD4E0B7B-210A-4ACF-8F1F-9D7B5B8A21E8}" destId="{05B26287-BA3C-48CD-B895-8474BC08F188}" srcOrd="0" destOrd="0" presId="urn:microsoft.com/office/officeart/2005/8/layout/process1"/>
    <dgm:cxn modelId="{5117449C-892D-487A-8D3B-F2603A850729}" type="presOf" srcId="{64FB234A-5548-43B7-BA27-EC436D4ABA2D}" destId="{45B64EB4-776A-4FF6-9A77-4485161C5868}" srcOrd="1" destOrd="0" presId="urn:microsoft.com/office/officeart/2005/8/layout/process1"/>
    <dgm:cxn modelId="{79EC4D9F-7B60-4724-9918-E1EFCD3C22B6}" type="presOf" srcId="{53A84589-800E-42FA-B71A-4D1384835271}" destId="{C3B16FFD-0B94-4A74-85C0-42E4548340B1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A2864E82-1CE1-460C-AE84-F4A6915BFC64}" type="presOf" srcId="{1A48A709-8DE8-4F2F-94CC-C503858AC44E}" destId="{3675B0AB-3459-4802-A321-1E33D0EEEB57}" srcOrd="0" destOrd="0" presId="urn:microsoft.com/office/officeart/2005/8/layout/process1"/>
    <dgm:cxn modelId="{7056434C-F691-4C90-8262-A4B5FD35251F}" type="presOf" srcId="{64FB234A-5548-43B7-BA27-EC436D4ABA2D}" destId="{D4C03B0F-6ACE-4187-8191-D1AD69FD990F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651EEFA2-9ABD-4269-8505-A3859FAAC656}" type="presParOf" srcId="{C3B16FFD-0B94-4A74-85C0-42E4548340B1}" destId="{228B0D9F-02CD-4E15-8A79-1591D6839BCD}" srcOrd="0" destOrd="0" presId="urn:microsoft.com/office/officeart/2005/8/layout/process1"/>
    <dgm:cxn modelId="{541B2059-66A2-497D-88F1-18530EFFAC35}" type="presParOf" srcId="{C3B16FFD-0B94-4A74-85C0-42E4548340B1}" destId="{D4C03B0F-6ACE-4187-8191-D1AD69FD990F}" srcOrd="1" destOrd="0" presId="urn:microsoft.com/office/officeart/2005/8/layout/process1"/>
    <dgm:cxn modelId="{0E337304-9528-42C9-B31A-B37E60F9193F}" type="presParOf" srcId="{D4C03B0F-6ACE-4187-8191-D1AD69FD990F}" destId="{45B64EB4-776A-4FF6-9A77-4485161C5868}" srcOrd="0" destOrd="0" presId="urn:microsoft.com/office/officeart/2005/8/layout/process1"/>
    <dgm:cxn modelId="{E516DEBD-7400-43E0-B323-D554C0D62F31}" type="presParOf" srcId="{C3B16FFD-0B94-4A74-85C0-42E4548340B1}" destId="{05B26287-BA3C-48CD-B895-8474BC08F188}" srcOrd="2" destOrd="0" presId="urn:microsoft.com/office/officeart/2005/8/layout/process1"/>
    <dgm:cxn modelId="{A022D0C5-F29D-440C-AAAC-4AF346BFE7DA}" type="presParOf" srcId="{C3B16FFD-0B94-4A74-85C0-42E4548340B1}" destId="{5266FBCC-9A68-44E3-8F7F-8321AA8EB9DA}" srcOrd="3" destOrd="0" presId="urn:microsoft.com/office/officeart/2005/8/layout/process1"/>
    <dgm:cxn modelId="{AEC040CB-0B61-4614-8821-39C30B809B86}" type="presParOf" srcId="{5266FBCC-9A68-44E3-8F7F-8321AA8EB9DA}" destId="{2EA60143-24ED-4A24-806C-97D20D805AE3}" srcOrd="0" destOrd="0" presId="urn:microsoft.com/office/officeart/2005/8/layout/process1"/>
    <dgm:cxn modelId="{7CB47CB5-B796-4979-94C4-7334D923C883}" type="presParOf" srcId="{C3B16FFD-0B94-4A74-85C0-42E4548340B1}" destId="{659F67DB-CF32-44B0-9795-DDE80B042E9D}" srcOrd="4" destOrd="0" presId="urn:microsoft.com/office/officeart/2005/8/layout/process1"/>
    <dgm:cxn modelId="{F81A53A9-FFE5-4D8C-8223-2B7B1477D111}" type="presParOf" srcId="{C3B16FFD-0B94-4A74-85C0-42E4548340B1}" destId="{3675B0AB-3459-4802-A321-1E33D0EEEB57}" srcOrd="5" destOrd="0" presId="urn:microsoft.com/office/officeart/2005/8/layout/process1"/>
    <dgm:cxn modelId="{C2662075-97E6-4B34-8EEE-275909747A94}" type="presParOf" srcId="{3675B0AB-3459-4802-A321-1E33D0EEEB57}" destId="{B61CDB3C-51BE-4866-BDD8-4E8E3FA66132}" srcOrd="0" destOrd="0" presId="urn:microsoft.com/office/officeart/2005/8/layout/process1"/>
    <dgm:cxn modelId="{DC953731-9D53-4AC4-B5F7-7AA75C99DD8B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</a:t>
          </a:r>
          <a:endParaRPr lang="en-US" altLang="zh-TW" sz="3200" b="1" dirty="0" smtClean="0">
            <a:solidFill>
              <a:srgbClr val="FFC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</a:t>
          </a:r>
          <a:endParaRPr lang="zh-TW" altLang="en-US" sz="3200" b="1" dirty="0">
            <a:solidFill>
              <a:srgbClr val="FFC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寫景部分教學設計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ACF0086-26E7-4DF0-B5CB-1EFB1759157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en-US" altLang="zh-TW" sz="3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重點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F6900-083E-4D0F-9967-D57C0B2B7277}" type="par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1816F6A1-8885-4C54-AD82-F4261BADD907}" type="sib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3" custScaleY="1005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51FFC5CF-4735-42DA-B481-BD2F8375585A}" type="pres">
      <dgm:prSet presAssocID="{6ACF0086-26E7-4DF0-B5CB-1EFB1759157F}" presName="node" presStyleLbl="node1" presStyleIdx="1" presStyleCnt="3" custScaleY="1038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9D7AF-705C-4A03-9D03-8772E9CBD169}" type="pres">
      <dgm:prSet presAssocID="{1816F6A1-8885-4C54-AD82-F4261BADD907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1378782-8830-4AFE-B729-8C313F3A1A7F}" type="pres">
      <dgm:prSet presAssocID="{1816F6A1-8885-4C54-AD82-F4261BADD907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2" presStyleCnt="3" custScaleY="1038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F595C79-F1E5-4DC1-ADE0-B96F51C7502E}" type="presOf" srcId="{1816F6A1-8885-4C54-AD82-F4261BADD907}" destId="{7DB9D7AF-705C-4A03-9D03-8772E9CBD169}" srcOrd="0" destOrd="0" presId="urn:microsoft.com/office/officeart/2005/8/layout/process1"/>
    <dgm:cxn modelId="{E3E788B6-2E29-4936-ACD0-DFFE5C11E8A2}" type="presOf" srcId="{1816F6A1-8885-4C54-AD82-F4261BADD907}" destId="{01378782-8830-4AFE-B729-8C313F3A1A7F}" srcOrd="1" destOrd="0" presId="urn:microsoft.com/office/officeart/2005/8/layout/process1"/>
    <dgm:cxn modelId="{DD1B567B-D4E1-4110-A2F0-20A5CCD52B35}" type="presOf" srcId="{64FB234A-5548-43B7-BA27-EC436D4ABA2D}" destId="{D4C03B0F-6ACE-4187-8191-D1AD69FD990F}" srcOrd="0" destOrd="0" presId="urn:microsoft.com/office/officeart/2005/8/layout/process1"/>
    <dgm:cxn modelId="{6AA1924D-3640-4AA3-9EC0-E98640DB3B1F}" type="presOf" srcId="{6C2B826E-17F8-4D42-A6E4-FA5F792D1873}" destId="{228B0D9F-02CD-4E15-8A79-1591D6839BCD}" srcOrd="0" destOrd="0" presId="urn:microsoft.com/office/officeart/2005/8/layout/process1"/>
    <dgm:cxn modelId="{4F78F308-0F62-430F-B72F-CCFA9FDBAA40}" srcId="{53A84589-800E-42FA-B71A-4D1384835271}" destId="{6ACF0086-26E7-4DF0-B5CB-1EFB1759157F}" srcOrd="1" destOrd="0" parTransId="{D28F6900-083E-4D0F-9967-D57C0B2B7277}" sibTransId="{1816F6A1-8885-4C54-AD82-F4261BADD907}"/>
    <dgm:cxn modelId="{53988987-1C63-4BD3-9058-E82A93464D32}" type="presOf" srcId="{64FB234A-5548-43B7-BA27-EC436D4ABA2D}" destId="{45B64EB4-776A-4FF6-9A77-4485161C5868}" srcOrd="1" destOrd="0" presId="urn:microsoft.com/office/officeart/2005/8/layout/process1"/>
    <dgm:cxn modelId="{5FC0B221-3FB2-4D8D-9F7A-C83B3BF15063}" type="presOf" srcId="{53A84589-800E-42FA-B71A-4D1384835271}" destId="{C3B16FFD-0B94-4A74-85C0-42E4548340B1}" srcOrd="0" destOrd="0" presId="urn:microsoft.com/office/officeart/2005/8/layout/process1"/>
    <dgm:cxn modelId="{706C7C8B-AF4F-420C-82FE-6EBB22096BB5}" type="presOf" srcId="{5D34D48A-74DC-4036-84D3-7986F3437039}" destId="{61637EAE-3AF1-400C-AB24-4C5C9F8C5314}" srcOrd="0" destOrd="0" presId="urn:microsoft.com/office/officeart/2005/8/layout/process1"/>
    <dgm:cxn modelId="{79DDDF00-55C4-4CA1-A024-F0C204512363}" srcId="{53A84589-800E-42FA-B71A-4D1384835271}" destId="{5D34D48A-74DC-4036-84D3-7986F3437039}" srcOrd="2" destOrd="0" parTransId="{F9F481C8-F469-49C8-9AC2-BB3BEDCCD1BD}" sibTransId="{2B7E2FA3-BD65-4599-8351-A118ABFD087B}"/>
    <dgm:cxn modelId="{7925592E-EBB9-4443-9BEB-FB2E5C823725}" type="presOf" srcId="{6ACF0086-26E7-4DF0-B5CB-1EFB1759157F}" destId="{51FFC5CF-4735-42DA-B481-BD2F8375585A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B3CEE788-39A0-4D2E-8D95-2554B17E727D}" type="presParOf" srcId="{C3B16FFD-0B94-4A74-85C0-42E4548340B1}" destId="{228B0D9F-02CD-4E15-8A79-1591D6839BCD}" srcOrd="0" destOrd="0" presId="urn:microsoft.com/office/officeart/2005/8/layout/process1"/>
    <dgm:cxn modelId="{E22E2C36-C572-4138-875E-8B0BD8475DD1}" type="presParOf" srcId="{C3B16FFD-0B94-4A74-85C0-42E4548340B1}" destId="{D4C03B0F-6ACE-4187-8191-D1AD69FD990F}" srcOrd="1" destOrd="0" presId="urn:microsoft.com/office/officeart/2005/8/layout/process1"/>
    <dgm:cxn modelId="{E3D9815A-7C38-4DE2-8508-2CA3A2FEF136}" type="presParOf" srcId="{D4C03B0F-6ACE-4187-8191-D1AD69FD990F}" destId="{45B64EB4-776A-4FF6-9A77-4485161C5868}" srcOrd="0" destOrd="0" presId="urn:microsoft.com/office/officeart/2005/8/layout/process1"/>
    <dgm:cxn modelId="{F6846914-4412-44FD-9412-E097BA3707E1}" type="presParOf" srcId="{C3B16FFD-0B94-4A74-85C0-42E4548340B1}" destId="{51FFC5CF-4735-42DA-B481-BD2F8375585A}" srcOrd="2" destOrd="0" presId="urn:microsoft.com/office/officeart/2005/8/layout/process1"/>
    <dgm:cxn modelId="{34F73C5A-CCDC-4A73-BF14-CA512AC99FF3}" type="presParOf" srcId="{C3B16FFD-0B94-4A74-85C0-42E4548340B1}" destId="{7DB9D7AF-705C-4A03-9D03-8772E9CBD169}" srcOrd="3" destOrd="0" presId="urn:microsoft.com/office/officeart/2005/8/layout/process1"/>
    <dgm:cxn modelId="{967AF3E9-4B6D-4962-9490-1774272F8177}" type="presParOf" srcId="{7DB9D7AF-705C-4A03-9D03-8772E9CBD169}" destId="{01378782-8830-4AFE-B729-8C313F3A1A7F}" srcOrd="0" destOrd="0" presId="urn:microsoft.com/office/officeart/2005/8/layout/process1"/>
    <dgm:cxn modelId="{B259AF54-F3B4-4C29-93A2-9597F0C70934}" type="presParOf" srcId="{C3B16FFD-0B94-4A74-85C0-42E4548340B1}" destId="{61637EAE-3AF1-400C-AB24-4C5C9F8C53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BDD27590-10E4-4CDC-B225-DA934926C351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BFDB5157-051A-4988-A4DF-888E5F0620AA}" type="parTrans" cxnId="{64356065-7D27-4CE5-9BD9-DADBD3E56223}">
      <dgm:prSet/>
      <dgm:spPr/>
      <dgm:t>
        <a:bodyPr/>
        <a:lstStyle/>
        <a:p>
          <a:endParaRPr lang="zh-TW" altLang="en-US"/>
        </a:p>
      </dgm:t>
    </dgm:pt>
    <dgm:pt modelId="{8B6251B3-AEFC-4D80-A906-68D4B14AE468}" type="sibTrans" cxnId="{64356065-7D27-4CE5-9BD9-DADBD3E56223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61651371-7E92-4797-9250-915C6EF8B914}" type="pres">
      <dgm:prSet presAssocID="{BDD27590-10E4-4CDC-B225-DA934926C3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AFA6ED-6605-45C7-AE8A-CA241F1F1122}" type="pres">
      <dgm:prSet presAssocID="{8B6251B3-AEFC-4D80-A906-68D4B14AE468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C9EF3669-B486-420F-9614-DFA4A7DD8350}" type="pres">
      <dgm:prSet presAssocID="{8B6251B3-AEFC-4D80-A906-68D4B14AE468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A139930-CA3B-402C-9AA0-B75F5BE6F0F2}" type="presOf" srcId="{53A84589-800E-42FA-B71A-4D1384835271}" destId="{C3B16FFD-0B94-4A74-85C0-42E4548340B1}" srcOrd="0" destOrd="0" presId="urn:microsoft.com/office/officeart/2005/8/layout/process1"/>
    <dgm:cxn modelId="{293DDE39-2458-400C-8FDA-75CC66463129}" type="presOf" srcId="{8B6251B3-AEFC-4D80-A906-68D4B14AE468}" destId="{BFAFA6ED-6605-45C7-AE8A-CA241F1F1122}" srcOrd="0" destOrd="0" presId="urn:microsoft.com/office/officeart/2005/8/layout/process1"/>
    <dgm:cxn modelId="{C7F1F5DF-F9A1-4A82-A91F-781208D76FB8}" type="presOf" srcId="{BDD27590-10E4-4CDC-B225-DA934926C351}" destId="{61651371-7E92-4797-9250-915C6EF8B914}" srcOrd="0" destOrd="0" presId="urn:microsoft.com/office/officeart/2005/8/layout/process1"/>
    <dgm:cxn modelId="{64356065-7D27-4CE5-9BD9-DADBD3E56223}" srcId="{53A84589-800E-42FA-B71A-4D1384835271}" destId="{BDD27590-10E4-4CDC-B225-DA934926C351}" srcOrd="2" destOrd="0" parTransId="{BFDB5157-051A-4988-A4DF-888E5F0620AA}" sibTransId="{8B6251B3-AEFC-4D80-A906-68D4B14AE468}"/>
    <dgm:cxn modelId="{5D80FB0D-24A1-4881-BB32-C9C78CC85449}" type="presOf" srcId="{64FB234A-5548-43B7-BA27-EC436D4ABA2D}" destId="{45B64EB4-776A-4FF6-9A77-4485161C5868}" srcOrd="1" destOrd="0" presId="urn:microsoft.com/office/officeart/2005/8/layout/process1"/>
    <dgm:cxn modelId="{FA98123F-34F4-41B4-A2D3-A50609B80AAA}" type="presOf" srcId="{FD4E0B7B-210A-4ACF-8F1F-9D7B5B8A21E8}" destId="{05B26287-BA3C-48CD-B895-8474BC08F188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020EE73D-27C8-4CB9-BBA5-B52BA0BDBBBF}" type="presOf" srcId="{57D17429-9787-4348-A6B1-22594078ACD7}" destId="{5266FBCC-9A68-44E3-8F7F-8321AA8EB9DA}" srcOrd="0" destOrd="0" presId="urn:microsoft.com/office/officeart/2005/8/layout/process1"/>
    <dgm:cxn modelId="{8D982AC9-420F-461F-A458-D7C47E715C38}" type="presOf" srcId="{57D17429-9787-4348-A6B1-22594078ACD7}" destId="{2EA60143-24ED-4A24-806C-97D20D805AE3}" srcOrd="1" destOrd="0" presId="urn:microsoft.com/office/officeart/2005/8/layout/process1"/>
    <dgm:cxn modelId="{33DCD59A-B83D-4A45-844A-41537A10CCBA}" type="presOf" srcId="{8B6251B3-AEFC-4D80-A906-68D4B14AE468}" destId="{C9EF3669-B486-420F-9614-DFA4A7DD8350}" srcOrd="1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8932E3B1-CAF5-4E4A-825C-498FCABC3F15}" type="presOf" srcId="{64FB234A-5548-43B7-BA27-EC436D4ABA2D}" destId="{D4C03B0F-6ACE-4187-8191-D1AD69FD990F}" srcOrd="0" destOrd="0" presId="urn:microsoft.com/office/officeart/2005/8/layout/process1"/>
    <dgm:cxn modelId="{BC6560FB-B281-405E-B8F2-AD9B4B95714C}" type="presOf" srcId="{6C2B826E-17F8-4D42-A6E4-FA5F792D1873}" destId="{228B0D9F-02CD-4E15-8A79-1591D6839BCD}" srcOrd="0" destOrd="0" presId="urn:microsoft.com/office/officeart/2005/8/layout/process1"/>
    <dgm:cxn modelId="{2F29DDAD-82FA-49D7-9D8C-ED627AF3DCE5}" type="presOf" srcId="{5D34D48A-74DC-4036-84D3-7986F3437039}" destId="{61637EAE-3AF1-400C-AB24-4C5C9F8C5314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A1E23A39-BAEB-429A-845A-73787BE4E40B}" type="presParOf" srcId="{C3B16FFD-0B94-4A74-85C0-42E4548340B1}" destId="{228B0D9F-02CD-4E15-8A79-1591D6839BCD}" srcOrd="0" destOrd="0" presId="urn:microsoft.com/office/officeart/2005/8/layout/process1"/>
    <dgm:cxn modelId="{AC13AE82-A6F6-4ECA-8887-7464030F50F2}" type="presParOf" srcId="{C3B16FFD-0B94-4A74-85C0-42E4548340B1}" destId="{D4C03B0F-6ACE-4187-8191-D1AD69FD990F}" srcOrd="1" destOrd="0" presId="urn:microsoft.com/office/officeart/2005/8/layout/process1"/>
    <dgm:cxn modelId="{C3888612-C6A6-4384-BE6F-10DA9EDF1027}" type="presParOf" srcId="{D4C03B0F-6ACE-4187-8191-D1AD69FD990F}" destId="{45B64EB4-776A-4FF6-9A77-4485161C5868}" srcOrd="0" destOrd="0" presId="urn:microsoft.com/office/officeart/2005/8/layout/process1"/>
    <dgm:cxn modelId="{AB9DC9BF-F397-4E64-8B0D-94C30A1D1AA5}" type="presParOf" srcId="{C3B16FFD-0B94-4A74-85C0-42E4548340B1}" destId="{05B26287-BA3C-48CD-B895-8474BC08F188}" srcOrd="2" destOrd="0" presId="urn:microsoft.com/office/officeart/2005/8/layout/process1"/>
    <dgm:cxn modelId="{40A008A3-D4E4-487E-BBE5-CD6C33856298}" type="presParOf" srcId="{C3B16FFD-0B94-4A74-85C0-42E4548340B1}" destId="{5266FBCC-9A68-44E3-8F7F-8321AA8EB9DA}" srcOrd="3" destOrd="0" presId="urn:microsoft.com/office/officeart/2005/8/layout/process1"/>
    <dgm:cxn modelId="{40F24F55-60A2-4D6F-BF4F-11E69FB28621}" type="presParOf" srcId="{5266FBCC-9A68-44E3-8F7F-8321AA8EB9DA}" destId="{2EA60143-24ED-4A24-806C-97D20D805AE3}" srcOrd="0" destOrd="0" presId="urn:microsoft.com/office/officeart/2005/8/layout/process1"/>
    <dgm:cxn modelId="{F5B26C89-5BAA-4FE4-B69F-FFF5DECA440A}" type="presParOf" srcId="{C3B16FFD-0B94-4A74-85C0-42E4548340B1}" destId="{61651371-7E92-4797-9250-915C6EF8B914}" srcOrd="4" destOrd="0" presId="urn:microsoft.com/office/officeart/2005/8/layout/process1"/>
    <dgm:cxn modelId="{A7FB30F3-381C-4EBE-9FEC-E7E9FB9D9959}" type="presParOf" srcId="{C3B16FFD-0B94-4A74-85C0-42E4548340B1}" destId="{BFAFA6ED-6605-45C7-AE8A-CA241F1F1122}" srcOrd="5" destOrd="0" presId="urn:microsoft.com/office/officeart/2005/8/layout/process1"/>
    <dgm:cxn modelId="{1EAFAB47-E82C-4AD8-AE11-05E8EC870B44}" type="presParOf" srcId="{BFAFA6ED-6605-45C7-AE8A-CA241F1F1122}" destId="{C9EF3669-B486-420F-9614-DFA4A7DD8350}" srcOrd="0" destOrd="0" presId="urn:microsoft.com/office/officeart/2005/8/layout/process1"/>
    <dgm:cxn modelId="{507735F9-B994-4C31-94E7-AD91A011A98D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7444A0D-ED34-4AB7-B433-45ECD2E7170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9F9DD3C-1303-4F1A-92D4-7CA4984BD7CB}">
      <dgm:prSet phldrT="[文字]" custT="1"/>
      <dgm:spPr>
        <a:solidFill>
          <a:srgbClr val="59D75C"/>
        </a:solidFill>
      </dgm:spPr>
      <dgm:t>
        <a:bodyPr/>
        <a:lstStyle/>
        <a:p>
          <a:r>
            <a:rPr lang="zh-TW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大地顏彩豐富，季節移轉不錯亂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0BB48B-D1A3-4250-9526-19B2D8B222F4}" type="parTrans" cxnId="{8DA0A4A5-E88A-4C20-B628-29719F5F4E79}">
      <dgm:prSet/>
      <dgm:spPr/>
      <dgm:t>
        <a:bodyPr/>
        <a:lstStyle/>
        <a:p>
          <a:endParaRPr lang="zh-TW" altLang="en-US"/>
        </a:p>
      </dgm:t>
    </dgm:pt>
    <dgm:pt modelId="{49FC8B54-B392-46AA-A910-63BE1E18E30A}" type="sibTrans" cxnId="{8DA0A4A5-E88A-4C20-B628-29719F5F4E79}">
      <dgm:prSet/>
      <dgm:spPr/>
      <dgm:t>
        <a:bodyPr/>
        <a:lstStyle/>
        <a:p>
          <a:endParaRPr lang="zh-TW" altLang="en-US"/>
        </a:p>
      </dgm:t>
    </dgm:pt>
    <dgm:pt modelId="{5DEB01D6-80FE-4E8F-A5E1-7298C3539019}">
      <dgm:prSet custT="1"/>
      <dgm:spPr>
        <a:solidFill>
          <a:srgbClr val="59D75C"/>
        </a:solidFill>
      </dgm:spPr>
      <dgm:t>
        <a:bodyPr/>
        <a:lstStyle/>
        <a:p>
          <a:r>
            <a:rPr lang="zh-TW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臺灣自然的移轉清晰而明顯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1391F6-934F-4244-941D-74138EC3D46E}" type="parTrans" cxnId="{E8587F81-9C80-43BA-B961-0CF2791ED07E}">
      <dgm:prSet/>
      <dgm:spPr/>
      <dgm:t>
        <a:bodyPr/>
        <a:lstStyle/>
        <a:p>
          <a:endParaRPr lang="zh-TW" altLang="en-US"/>
        </a:p>
      </dgm:t>
    </dgm:pt>
    <dgm:pt modelId="{9A8CB3E5-4A75-49BA-BC09-4BC148FA03FF}" type="sibTrans" cxnId="{E8587F81-9C80-43BA-B961-0CF2791ED07E}">
      <dgm:prSet/>
      <dgm:spPr/>
      <dgm:t>
        <a:bodyPr/>
        <a:lstStyle/>
        <a:p>
          <a:endParaRPr lang="zh-TW" altLang="en-US"/>
        </a:p>
      </dgm:t>
    </dgm:pt>
    <dgm:pt modelId="{66A7A929-47E3-4EB6-8B7A-F8F341A86868}">
      <dgm:prSet custT="1"/>
      <dgm:spPr>
        <a:solidFill>
          <a:srgbClr val="D957A4"/>
        </a:solidFill>
      </dgm:spPr>
      <dgm:t>
        <a:bodyPr/>
        <a:lstStyle/>
        <a:p>
          <a:r>
            <a:rPr lang="zh-TW" altLang="zh-TW" sz="2400" b="1" dirty="0" smtClean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rPr>
            <a:t>生活其中才能深知個中幽微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A5207F-B1F9-4C43-B91B-98F4F947C382}" type="parTrans" cxnId="{AE5F473B-457E-4C02-8EC7-68471E783A45}">
      <dgm:prSet/>
      <dgm:spPr/>
      <dgm:t>
        <a:bodyPr/>
        <a:lstStyle/>
        <a:p>
          <a:endParaRPr lang="zh-TW" altLang="en-US"/>
        </a:p>
      </dgm:t>
    </dgm:pt>
    <dgm:pt modelId="{AC1E1715-22F1-4F8C-A607-CADA44413FC6}" type="sibTrans" cxnId="{AE5F473B-457E-4C02-8EC7-68471E783A45}">
      <dgm:prSet/>
      <dgm:spPr/>
      <dgm:t>
        <a:bodyPr/>
        <a:lstStyle/>
        <a:p>
          <a:endParaRPr lang="zh-TW" altLang="en-US"/>
        </a:p>
      </dgm:t>
    </dgm:pt>
    <dgm:pt modelId="{2EA8A5FB-00E6-44EC-A8DB-6843E9AC73B8}">
      <dgm:prSet custT="1"/>
      <dgm:spPr>
        <a:solidFill>
          <a:srgbClr val="D957A4"/>
        </a:solidFill>
      </dgm:spPr>
      <dgm:t>
        <a:bodyPr/>
        <a:lstStyle/>
        <a:p>
          <a:r>
            <a:rPr lang="zh-TW" altLang="zh-TW" sz="2400" b="1" dirty="0" smtClean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rPr>
            <a:t>從嫩黃微黃綠黃到金黃老黃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7D8D80-6A50-474D-AE83-B60E25252543}" type="parTrans" cxnId="{020E3994-B95B-4668-8275-A64FC79DE43B}">
      <dgm:prSet/>
      <dgm:spPr/>
      <dgm:t>
        <a:bodyPr/>
        <a:lstStyle/>
        <a:p>
          <a:endParaRPr lang="zh-TW" altLang="en-US"/>
        </a:p>
      </dgm:t>
    </dgm:pt>
    <dgm:pt modelId="{AA62D16B-3C8F-48E1-9FF6-10EB034AB291}" type="sibTrans" cxnId="{020E3994-B95B-4668-8275-A64FC79DE43B}">
      <dgm:prSet/>
      <dgm:spPr/>
      <dgm:t>
        <a:bodyPr/>
        <a:lstStyle/>
        <a:p>
          <a:endParaRPr lang="zh-TW" altLang="en-US"/>
        </a:p>
      </dgm:t>
    </dgm:pt>
    <dgm:pt modelId="{4733D1C2-0F0E-4392-858F-CEA2194F8F69}" type="pres">
      <dgm:prSet presAssocID="{47444A0D-ED34-4AB7-B433-45ECD2E71700}" presName="linearFlow" presStyleCnt="0">
        <dgm:presLayoutVars>
          <dgm:resizeHandles val="exact"/>
        </dgm:presLayoutVars>
      </dgm:prSet>
      <dgm:spPr/>
    </dgm:pt>
    <dgm:pt modelId="{C97F9018-CB36-4892-80C6-58CAB8ABCC55}" type="pres">
      <dgm:prSet presAssocID="{49F9DD3C-1303-4F1A-92D4-7CA4984BD7CB}" presName="node" presStyleLbl="node1" presStyleIdx="0" presStyleCnt="4" custScaleY="727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6D1E12-F7D1-4F81-B3F1-0B5F137E5099}" type="pres">
      <dgm:prSet presAssocID="{49FC8B54-B392-46AA-A910-63BE1E18E30A}" presName="sibTrans" presStyleLbl="sibTrans2D1" presStyleIdx="0" presStyleCnt="3" custScaleX="47717"/>
      <dgm:spPr/>
      <dgm:t>
        <a:bodyPr/>
        <a:lstStyle/>
        <a:p>
          <a:endParaRPr lang="zh-TW" altLang="en-US"/>
        </a:p>
      </dgm:t>
    </dgm:pt>
    <dgm:pt modelId="{9ECD7E26-FEE8-47CF-B3FA-C0F125C9B31E}" type="pres">
      <dgm:prSet presAssocID="{49FC8B54-B392-46AA-A910-63BE1E18E30A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AA5B6D66-16F1-4BA4-B269-299FAE03D463}" type="pres">
      <dgm:prSet presAssocID="{5DEB01D6-80FE-4E8F-A5E1-7298C3539019}" presName="node" presStyleLbl="node1" presStyleIdx="1" presStyleCnt="4" custScaleY="737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DF29AF-99FC-4706-846F-C7426D68C8D6}" type="pres">
      <dgm:prSet presAssocID="{9A8CB3E5-4A75-49BA-BC09-4BC148FA03FF}" presName="sibTrans" presStyleLbl="sibTrans2D1" presStyleIdx="1" presStyleCnt="3" custScaleX="51456"/>
      <dgm:spPr/>
      <dgm:t>
        <a:bodyPr/>
        <a:lstStyle/>
        <a:p>
          <a:endParaRPr lang="zh-TW" altLang="en-US"/>
        </a:p>
      </dgm:t>
    </dgm:pt>
    <dgm:pt modelId="{66990C05-D982-44B9-8F28-6E76251E62C8}" type="pres">
      <dgm:prSet presAssocID="{9A8CB3E5-4A75-49BA-BC09-4BC148FA03F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48239B29-7BDC-4437-8730-014C9081C79C}" type="pres">
      <dgm:prSet presAssocID="{2EA8A5FB-00E6-44EC-A8DB-6843E9AC73B8}" presName="node" presStyleLbl="node1" presStyleIdx="2" presStyleCnt="4" custScaleY="716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D78825-5130-4211-9AAC-B0FFFD6AB9F2}" type="pres">
      <dgm:prSet presAssocID="{AA62D16B-3C8F-48E1-9FF6-10EB034AB291}" presName="sibTrans" presStyleLbl="sibTrans2D1" presStyleIdx="2" presStyleCnt="3" custScaleX="50135"/>
      <dgm:spPr/>
      <dgm:t>
        <a:bodyPr/>
        <a:lstStyle/>
        <a:p>
          <a:endParaRPr lang="zh-TW" altLang="en-US"/>
        </a:p>
      </dgm:t>
    </dgm:pt>
    <dgm:pt modelId="{850232D2-7F39-412E-AE41-A4A0D9371441}" type="pres">
      <dgm:prSet presAssocID="{AA62D16B-3C8F-48E1-9FF6-10EB034AB291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A29CE3CF-874E-456C-8904-FB7DAE5EB74B}" type="pres">
      <dgm:prSet presAssocID="{66A7A929-47E3-4EB6-8B7A-F8F341A86868}" presName="node" presStyleLbl="node1" presStyleIdx="3" presStyleCnt="4" custScaleY="735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30A556-895C-4AFD-80BD-0E4B124514CF}" type="presOf" srcId="{49FC8B54-B392-46AA-A910-63BE1E18E30A}" destId="{9ECD7E26-FEE8-47CF-B3FA-C0F125C9B31E}" srcOrd="1" destOrd="0" presId="urn:microsoft.com/office/officeart/2005/8/layout/process2"/>
    <dgm:cxn modelId="{E8587F81-9C80-43BA-B961-0CF2791ED07E}" srcId="{47444A0D-ED34-4AB7-B433-45ECD2E71700}" destId="{5DEB01D6-80FE-4E8F-A5E1-7298C3539019}" srcOrd="1" destOrd="0" parTransId="{401391F6-934F-4244-941D-74138EC3D46E}" sibTransId="{9A8CB3E5-4A75-49BA-BC09-4BC148FA03FF}"/>
    <dgm:cxn modelId="{35F08EE7-BA1E-4B13-9D11-4ADD336F8422}" type="presOf" srcId="{5DEB01D6-80FE-4E8F-A5E1-7298C3539019}" destId="{AA5B6D66-16F1-4BA4-B269-299FAE03D463}" srcOrd="0" destOrd="0" presId="urn:microsoft.com/office/officeart/2005/8/layout/process2"/>
    <dgm:cxn modelId="{E23C1B56-46F6-40B6-9F7E-29EB51A2C91D}" type="presOf" srcId="{AA62D16B-3C8F-48E1-9FF6-10EB034AB291}" destId="{FAD78825-5130-4211-9AAC-B0FFFD6AB9F2}" srcOrd="0" destOrd="0" presId="urn:microsoft.com/office/officeart/2005/8/layout/process2"/>
    <dgm:cxn modelId="{1CDFD87A-44DB-4495-A5BC-89769EF1C0BD}" type="presOf" srcId="{49F9DD3C-1303-4F1A-92D4-7CA4984BD7CB}" destId="{C97F9018-CB36-4892-80C6-58CAB8ABCC55}" srcOrd="0" destOrd="0" presId="urn:microsoft.com/office/officeart/2005/8/layout/process2"/>
    <dgm:cxn modelId="{C38B9215-5006-41B9-BC92-88B2B14D2833}" type="presOf" srcId="{AA62D16B-3C8F-48E1-9FF6-10EB034AB291}" destId="{850232D2-7F39-412E-AE41-A4A0D9371441}" srcOrd="1" destOrd="0" presId="urn:microsoft.com/office/officeart/2005/8/layout/process2"/>
    <dgm:cxn modelId="{7824278E-1E36-4B36-A7B9-4E3780E7ADA7}" type="presOf" srcId="{49FC8B54-B392-46AA-A910-63BE1E18E30A}" destId="{096D1E12-F7D1-4F81-B3F1-0B5F137E5099}" srcOrd="0" destOrd="0" presId="urn:microsoft.com/office/officeart/2005/8/layout/process2"/>
    <dgm:cxn modelId="{AE5F473B-457E-4C02-8EC7-68471E783A45}" srcId="{47444A0D-ED34-4AB7-B433-45ECD2E71700}" destId="{66A7A929-47E3-4EB6-8B7A-F8F341A86868}" srcOrd="3" destOrd="0" parTransId="{5EA5207F-B1F9-4C43-B91B-98F4F947C382}" sibTransId="{AC1E1715-22F1-4F8C-A607-CADA44413FC6}"/>
    <dgm:cxn modelId="{3114C352-953A-40A4-AF80-520C35606BC3}" type="presOf" srcId="{9A8CB3E5-4A75-49BA-BC09-4BC148FA03FF}" destId="{66990C05-D982-44B9-8F28-6E76251E62C8}" srcOrd="1" destOrd="0" presId="urn:microsoft.com/office/officeart/2005/8/layout/process2"/>
    <dgm:cxn modelId="{FF825E11-B1A7-4E12-8DF7-FFB7E726A80E}" type="presOf" srcId="{2EA8A5FB-00E6-44EC-A8DB-6843E9AC73B8}" destId="{48239B29-7BDC-4437-8730-014C9081C79C}" srcOrd="0" destOrd="0" presId="urn:microsoft.com/office/officeart/2005/8/layout/process2"/>
    <dgm:cxn modelId="{7200098F-49F0-409C-90EF-AEFC6525E881}" type="presOf" srcId="{66A7A929-47E3-4EB6-8B7A-F8F341A86868}" destId="{A29CE3CF-874E-456C-8904-FB7DAE5EB74B}" srcOrd="0" destOrd="0" presId="urn:microsoft.com/office/officeart/2005/8/layout/process2"/>
    <dgm:cxn modelId="{020E3994-B95B-4668-8275-A64FC79DE43B}" srcId="{47444A0D-ED34-4AB7-B433-45ECD2E71700}" destId="{2EA8A5FB-00E6-44EC-A8DB-6843E9AC73B8}" srcOrd="2" destOrd="0" parTransId="{047D8D80-6A50-474D-AE83-B60E25252543}" sibTransId="{AA62D16B-3C8F-48E1-9FF6-10EB034AB291}"/>
    <dgm:cxn modelId="{81720109-49AD-41F8-AE87-DA3039DF81C3}" type="presOf" srcId="{47444A0D-ED34-4AB7-B433-45ECD2E71700}" destId="{4733D1C2-0F0E-4392-858F-CEA2194F8F69}" srcOrd="0" destOrd="0" presId="urn:microsoft.com/office/officeart/2005/8/layout/process2"/>
    <dgm:cxn modelId="{8DA0A4A5-E88A-4C20-B628-29719F5F4E79}" srcId="{47444A0D-ED34-4AB7-B433-45ECD2E71700}" destId="{49F9DD3C-1303-4F1A-92D4-7CA4984BD7CB}" srcOrd="0" destOrd="0" parTransId="{AD0BB48B-D1A3-4250-9526-19B2D8B222F4}" sibTransId="{49FC8B54-B392-46AA-A910-63BE1E18E30A}"/>
    <dgm:cxn modelId="{D2407CCE-9172-4684-A331-4CD9E6A7F1E7}" type="presOf" srcId="{9A8CB3E5-4A75-49BA-BC09-4BC148FA03FF}" destId="{32DF29AF-99FC-4706-846F-C7426D68C8D6}" srcOrd="0" destOrd="0" presId="urn:microsoft.com/office/officeart/2005/8/layout/process2"/>
    <dgm:cxn modelId="{B7E8A3FE-B4CF-4CC1-B36E-8DD0D84AAADE}" type="presParOf" srcId="{4733D1C2-0F0E-4392-858F-CEA2194F8F69}" destId="{C97F9018-CB36-4892-80C6-58CAB8ABCC55}" srcOrd="0" destOrd="0" presId="urn:microsoft.com/office/officeart/2005/8/layout/process2"/>
    <dgm:cxn modelId="{3FCCE673-ADF8-484A-8FAC-D4F6D0513A02}" type="presParOf" srcId="{4733D1C2-0F0E-4392-858F-CEA2194F8F69}" destId="{096D1E12-F7D1-4F81-B3F1-0B5F137E5099}" srcOrd="1" destOrd="0" presId="urn:microsoft.com/office/officeart/2005/8/layout/process2"/>
    <dgm:cxn modelId="{48FA35D6-BDB3-4596-B611-7B4C9F842459}" type="presParOf" srcId="{096D1E12-F7D1-4F81-B3F1-0B5F137E5099}" destId="{9ECD7E26-FEE8-47CF-B3FA-C0F125C9B31E}" srcOrd="0" destOrd="0" presId="urn:microsoft.com/office/officeart/2005/8/layout/process2"/>
    <dgm:cxn modelId="{F2150DAE-A805-4425-AEBC-E94498BBD991}" type="presParOf" srcId="{4733D1C2-0F0E-4392-858F-CEA2194F8F69}" destId="{AA5B6D66-16F1-4BA4-B269-299FAE03D463}" srcOrd="2" destOrd="0" presId="urn:microsoft.com/office/officeart/2005/8/layout/process2"/>
    <dgm:cxn modelId="{807B1CA6-9011-46E2-A318-6CC164E89762}" type="presParOf" srcId="{4733D1C2-0F0E-4392-858F-CEA2194F8F69}" destId="{32DF29AF-99FC-4706-846F-C7426D68C8D6}" srcOrd="3" destOrd="0" presId="urn:microsoft.com/office/officeart/2005/8/layout/process2"/>
    <dgm:cxn modelId="{1CCEA417-18DD-41ED-9714-A4D9FB5C4172}" type="presParOf" srcId="{32DF29AF-99FC-4706-846F-C7426D68C8D6}" destId="{66990C05-D982-44B9-8F28-6E76251E62C8}" srcOrd="0" destOrd="0" presId="urn:microsoft.com/office/officeart/2005/8/layout/process2"/>
    <dgm:cxn modelId="{78DB3854-0A70-423C-AB3D-C1B06886C17A}" type="presParOf" srcId="{4733D1C2-0F0E-4392-858F-CEA2194F8F69}" destId="{48239B29-7BDC-4437-8730-014C9081C79C}" srcOrd="4" destOrd="0" presId="urn:microsoft.com/office/officeart/2005/8/layout/process2"/>
    <dgm:cxn modelId="{271769DB-4BD9-4DEE-9D55-FC7B8A4E3A33}" type="presParOf" srcId="{4733D1C2-0F0E-4392-858F-CEA2194F8F69}" destId="{FAD78825-5130-4211-9AAC-B0FFFD6AB9F2}" srcOrd="5" destOrd="0" presId="urn:microsoft.com/office/officeart/2005/8/layout/process2"/>
    <dgm:cxn modelId="{2A30B1C5-29EC-4F0E-BA43-07016B5F5F65}" type="presParOf" srcId="{FAD78825-5130-4211-9AAC-B0FFFD6AB9F2}" destId="{850232D2-7F39-412E-AE41-A4A0D9371441}" srcOrd="0" destOrd="0" presId="urn:microsoft.com/office/officeart/2005/8/layout/process2"/>
    <dgm:cxn modelId="{506A4382-B246-4F52-8FB3-64217D372C00}" type="presParOf" srcId="{4733D1C2-0F0E-4392-858F-CEA2194F8F69}" destId="{A29CE3CF-874E-456C-8904-FB7DAE5EB74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FB4076E-8777-4801-9ED9-95E043BF940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A1206D5-5102-447E-B08D-EAE1ACC6618A}">
      <dgm:prSet phldrT="[文字]" custT="1"/>
      <dgm:spPr>
        <a:solidFill>
          <a:srgbClr val="59D75C"/>
        </a:solidFill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台灣自然移轉的季節感清晰明顯</a:t>
          </a:r>
          <a:endParaRPr lang="zh-TW" altLang="en-US" sz="3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E03E29-370D-466E-B707-263DCCE976AE}" type="parTrans" cxnId="{22B7AA29-7AB2-4490-AA9D-5695DE47FB06}">
      <dgm:prSet/>
      <dgm:spPr/>
      <dgm:t>
        <a:bodyPr/>
        <a:lstStyle/>
        <a:p>
          <a:endParaRPr lang="zh-TW" altLang="en-US"/>
        </a:p>
      </dgm:t>
    </dgm:pt>
    <dgm:pt modelId="{7CE1F5C0-E4E2-4F26-9E3A-56A8EAFB9809}" type="sibTrans" cxnId="{22B7AA29-7AB2-4490-AA9D-5695DE47FB06}">
      <dgm:prSet/>
      <dgm:spPr/>
      <dgm:t>
        <a:bodyPr/>
        <a:lstStyle/>
        <a:p>
          <a:endParaRPr lang="zh-TW" altLang="en-US"/>
        </a:p>
      </dgm:t>
    </dgm:pt>
    <dgm:pt modelId="{2B23A652-0FD6-4F26-984B-D5A614079A24}">
      <dgm:prSet phldrT="[文字]" custT="1"/>
      <dgm:spPr>
        <a:solidFill>
          <a:srgbClr val="D957A4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山上的綠無聲而漸層的變化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D60BF4-B87D-46ED-9C46-FC45547E2608}" type="parTrans" cxnId="{D1278115-4AAD-41C0-B951-8942F67A626A}">
      <dgm:prSet/>
      <dgm:spPr/>
      <dgm:t>
        <a:bodyPr/>
        <a:lstStyle/>
        <a:p>
          <a:endParaRPr lang="zh-TW" altLang="en-US"/>
        </a:p>
      </dgm:t>
    </dgm:pt>
    <dgm:pt modelId="{BA3FD015-3178-450D-A1D6-C249B5F22F43}" type="sibTrans" cxnId="{D1278115-4AAD-41C0-B951-8942F67A626A}">
      <dgm:prSet/>
      <dgm:spPr/>
      <dgm:t>
        <a:bodyPr/>
        <a:lstStyle/>
        <a:p>
          <a:endParaRPr lang="zh-TW" altLang="en-US"/>
        </a:p>
      </dgm:t>
    </dgm:pt>
    <dgm:pt modelId="{37E7A80E-372B-4728-AE40-6A18C8F4453B}" type="pres">
      <dgm:prSet presAssocID="{5FB4076E-8777-4801-9ED9-95E043BF9407}" presName="linearFlow" presStyleCnt="0">
        <dgm:presLayoutVars>
          <dgm:resizeHandles val="exact"/>
        </dgm:presLayoutVars>
      </dgm:prSet>
      <dgm:spPr/>
    </dgm:pt>
    <dgm:pt modelId="{F31C1288-8090-4688-A058-BFC61C456556}" type="pres">
      <dgm:prSet presAssocID="{CA1206D5-5102-447E-B08D-EAE1ACC6618A}" presName="node" presStyleLbl="node1" presStyleIdx="0" presStyleCnt="2" custScaleX="1094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4EC80B-074D-4513-8229-A4E92CD91EA0}" type="pres">
      <dgm:prSet presAssocID="{7CE1F5C0-E4E2-4F26-9E3A-56A8EAFB9809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20DB6D24-1A3E-4AC8-9E88-BEC81E8A7F4C}" type="pres">
      <dgm:prSet presAssocID="{7CE1F5C0-E4E2-4F26-9E3A-56A8EAFB9809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6B2F9E8-5447-4BF9-9580-7AB4CFA920D5}" type="pres">
      <dgm:prSet presAssocID="{2B23A652-0FD6-4F26-984B-D5A614079A24}" presName="node" presStyleLbl="node1" presStyleIdx="1" presStyleCnt="2" custScaleX="1049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729908-CB5B-4064-A4E6-E7BA93E750AA}" type="presOf" srcId="{CA1206D5-5102-447E-B08D-EAE1ACC6618A}" destId="{F31C1288-8090-4688-A058-BFC61C456556}" srcOrd="0" destOrd="0" presId="urn:microsoft.com/office/officeart/2005/8/layout/process2"/>
    <dgm:cxn modelId="{D1278115-4AAD-41C0-B951-8942F67A626A}" srcId="{5FB4076E-8777-4801-9ED9-95E043BF9407}" destId="{2B23A652-0FD6-4F26-984B-D5A614079A24}" srcOrd="1" destOrd="0" parTransId="{BCD60BF4-B87D-46ED-9C46-FC45547E2608}" sibTransId="{BA3FD015-3178-450D-A1D6-C249B5F22F43}"/>
    <dgm:cxn modelId="{7E774E41-B2EC-48C1-B42D-6FFEB62E883A}" type="presOf" srcId="{7CE1F5C0-E4E2-4F26-9E3A-56A8EAFB9809}" destId="{9A4EC80B-074D-4513-8229-A4E92CD91EA0}" srcOrd="0" destOrd="0" presId="urn:microsoft.com/office/officeart/2005/8/layout/process2"/>
    <dgm:cxn modelId="{22B7AA29-7AB2-4490-AA9D-5695DE47FB06}" srcId="{5FB4076E-8777-4801-9ED9-95E043BF9407}" destId="{CA1206D5-5102-447E-B08D-EAE1ACC6618A}" srcOrd="0" destOrd="0" parTransId="{F4E03E29-370D-466E-B707-263DCCE976AE}" sibTransId="{7CE1F5C0-E4E2-4F26-9E3A-56A8EAFB9809}"/>
    <dgm:cxn modelId="{28C8356C-CD05-4755-8A14-D0B518F9537B}" type="presOf" srcId="{5FB4076E-8777-4801-9ED9-95E043BF9407}" destId="{37E7A80E-372B-4728-AE40-6A18C8F4453B}" srcOrd="0" destOrd="0" presId="urn:microsoft.com/office/officeart/2005/8/layout/process2"/>
    <dgm:cxn modelId="{7A04C2C2-BEBC-4969-95C9-79A4AE872D7F}" type="presOf" srcId="{2B23A652-0FD6-4F26-984B-D5A614079A24}" destId="{16B2F9E8-5447-4BF9-9580-7AB4CFA920D5}" srcOrd="0" destOrd="0" presId="urn:microsoft.com/office/officeart/2005/8/layout/process2"/>
    <dgm:cxn modelId="{022F7FE6-FEA0-4E09-AB9C-820C934C6426}" type="presOf" srcId="{7CE1F5C0-E4E2-4F26-9E3A-56A8EAFB9809}" destId="{20DB6D24-1A3E-4AC8-9E88-BEC81E8A7F4C}" srcOrd="1" destOrd="0" presId="urn:microsoft.com/office/officeart/2005/8/layout/process2"/>
    <dgm:cxn modelId="{CF6F7642-D946-4B32-8A31-0EB125223F30}" type="presParOf" srcId="{37E7A80E-372B-4728-AE40-6A18C8F4453B}" destId="{F31C1288-8090-4688-A058-BFC61C456556}" srcOrd="0" destOrd="0" presId="urn:microsoft.com/office/officeart/2005/8/layout/process2"/>
    <dgm:cxn modelId="{EC8391DD-9204-472C-8878-5F8C50E13B50}" type="presParOf" srcId="{37E7A80E-372B-4728-AE40-6A18C8F4453B}" destId="{9A4EC80B-074D-4513-8229-A4E92CD91EA0}" srcOrd="1" destOrd="0" presId="urn:microsoft.com/office/officeart/2005/8/layout/process2"/>
    <dgm:cxn modelId="{6E911764-88B9-48C8-965C-3A27D45A7576}" type="presParOf" srcId="{9A4EC80B-074D-4513-8229-A4E92CD91EA0}" destId="{20DB6D24-1A3E-4AC8-9E88-BEC81E8A7F4C}" srcOrd="0" destOrd="0" presId="urn:microsoft.com/office/officeart/2005/8/layout/process2"/>
    <dgm:cxn modelId="{5E3DE621-4E44-4539-829A-E5D061473CE9}" type="presParOf" srcId="{37E7A80E-372B-4728-AE40-6A18C8F4453B}" destId="{16B2F9E8-5447-4BF9-9580-7AB4CFA920D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06BB5732-F32F-4509-82CD-518A0044BA9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971E8055-62B6-48DC-BE97-3E5CF0872499}" type="parTrans" cxnId="{721CE6C0-DB1D-4CA4-9067-A00B74386837}">
      <dgm:prSet/>
      <dgm:spPr/>
      <dgm:t>
        <a:bodyPr/>
        <a:lstStyle/>
        <a:p>
          <a:endParaRPr lang="zh-TW" altLang="en-US"/>
        </a:p>
      </dgm:t>
    </dgm:pt>
    <dgm:pt modelId="{1529021C-E334-4A3A-83B8-2F267A84DA42}" type="sibTrans" cxnId="{721CE6C0-DB1D-4CA4-9067-A00B74386837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B8EA5F40-7BC8-4473-8058-112979BD5E3F}" type="pres">
      <dgm:prSet presAssocID="{06BB5732-F32F-4509-82CD-518A0044BA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187893-5A9A-40F0-8D7F-D57EA9D535BC}" type="pres">
      <dgm:prSet presAssocID="{1529021C-E334-4A3A-83B8-2F267A84DA4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22B690D-3DF7-4A94-9658-BF6EB41E6FA6}" type="pres">
      <dgm:prSet presAssocID="{1529021C-E334-4A3A-83B8-2F267A84DA4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DD38B5E-BCE6-46F4-8C56-54478FA64DF7}" type="presOf" srcId="{6C2B826E-17F8-4D42-A6E4-FA5F792D1873}" destId="{228B0D9F-02CD-4E15-8A79-1591D6839BCD}" srcOrd="0" destOrd="0" presId="urn:microsoft.com/office/officeart/2005/8/layout/process1"/>
    <dgm:cxn modelId="{721CE6C0-DB1D-4CA4-9067-A00B74386837}" srcId="{53A84589-800E-42FA-B71A-4D1384835271}" destId="{06BB5732-F32F-4509-82CD-518A0044BA9F}" srcOrd="2" destOrd="0" parTransId="{971E8055-62B6-48DC-BE97-3E5CF0872499}" sibTransId="{1529021C-E334-4A3A-83B8-2F267A84DA42}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61C186A1-A9A6-4BC2-904A-286EF52D8583}" type="presOf" srcId="{5D34D48A-74DC-4036-84D3-7986F3437039}" destId="{61637EAE-3AF1-400C-AB24-4C5C9F8C5314}" srcOrd="0" destOrd="0" presId="urn:microsoft.com/office/officeart/2005/8/layout/process1"/>
    <dgm:cxn modelId="{ED3E707F-D48D-4D46-832D-695D5CF00E6F}" type="presOf" srcId="{FD4E0B7B-210A-4ACF-8F1F-9D7B5B8A21E8}" destId="{05B26287-BA3C-48CD-B895-8474BC08F188}" srcOrd="0" destOrd="0" presId="urn:microsoft.com/office/officeart/2005/8/layout/process1"/>
    <dgm:cxn modelId="{42EF8A27-79FD-4A00-8EE2-4B66206850C2}" type="presOf" srcId="{64FB234A-5548-43B7-BA27-EC436D4ABA2D}" destId="{D4C03B0F-6ACE-4187-8191-D1AD69FD990F}" srcOrd="0" destOrd="0" presId="urn:microsoft.com/office/officeart/2005/8/layout/process1"/>
    <dgm:cxn modelId="{1688817E-9ECE-43BE-BD20-671ED8F9B758}" type="presOf" srcId="{1529021C-E334-4A3A-83B8-2F267A84DA42}" destId="{222B690D-3DF7-4A94-9658-BF6EB41E6FA6}" srcOrd="1" destOrd="0" presId="urn:microsoft.com/office/officeart/2005/8/layout/process1"/>
    <dgm:cxn modelId="{AC7CA878-9503-4CDD-9784-E7EC7DEDEDC8}" type="presOf" srcId="{64FB234A-5548-43B7-BA27-EC436D4ABA2D}" destId="{45B64EB4-776A-4FF6-9A77-4485161C5868}" srcOrd="1" destOrd="0" presId="urn:microsoft.com/office/officeart/2005/8/layout/process1"/>
    <dgm:cxn modelId="{F1393976-97FD-4245-8909-D5CA83F99347}" type="presOf" srcId="{06BB5732-F32F-4509-82CD-518A0044BA9F}" destId="{B8EA5F40-7BC8-4473-8058-112979BD5E3F}" srcOrd="0" destOrd="0" presId="urn:microsoft.com/office/officeart/2005/8/layout/process1"/>
    <dgm:cxn modelId="{AA00CBA0-B1E6-42BE-9581-22CC2F9DAEB9}" type="presOf" srcId="{1529021C-E334-4A3A-83B8-2F267A84DA42}" destId="{FF187893-5A9A-40F0-8D7F-D57EA9D535BC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1C0E6564-BC58-4C43-AB9E-025224BFCBFC}" type="presOf" srcId="{57D17429-9787-4348-A6B1-22594078ACD7}" destId="{2EA60143-24ED-4A24-806C-97D20D805AE3}" srcOrd="1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97EC8763-4465-42F7-8A87-08AC7C42A213}" type="presOf" srcId="{53A84589-800E-42FA-B71A-4D1384835271}" destId="{C3B16FFD-0B94-4A74-85C0-42E4548340B1}" srcOrd="0" destOrd="0" presId="urn:microsoft.com/office/officeart/2005/8/layout/process1"/>
    <dgm:cxn modelId="{70624B86-ECEC-4756-A0CB-FED3E720FF76}" type="presOf" srcId="{57D17429-9787-4348-A6B1-22594078ACD7}" destId="{5266FBCC-9A68-44E3-8F7F-8321AA8EB9DA}" srcOrd="0" destOrd="0" presId="urn:microsoft.com/office/officeart/2005/8/layout/process1"/>
    <dgm:cxn modelId="{6E6B449E-3A0A-463A-984B-433335AD5AFA}" type="presParOf" srcId="{C3B16FFD-0B94-4A74-85C0-42E4548340B1}" destId="{228B0D9F-02CD-4E15-8A79-1591D6839BCD}" srcOrd="0" destOrd="0" presId="urn:microsoft.com/office/officeart/2005/8/layout/process1"/>
    <dgm:cxn modelId="{7BEC4E04-2F83-424F-818A-13300B27DA32}" type="presParOf" srcId="{C3B16FFD-0B94-4A74-85C0-42E4548340B1}" destId="{D4C03B0F-6ACE-4187-8191-D1AD69FD990F}" srcOrd="1" destOrd="0" presId="urn:microsoft.com/office/officeart/2005/8/layout/process1"/>
    <dgm:cxn modelId="{847E7CF0-689E-4669-BD96-67BEDD5CA3D9}" type="presParOf" srcId="{D4C03B0F-6ACE-4187-8191-D1AD69FD990F}" destId="{45B64EB4-776A-4FF6-9A77-4485161C5868}" srcOrd="0" destOrd="0" presId="urn:microsoft.com/office/officeart/2005/8/layout/process1"/>
    <dgm:cxn modelId="{A908F568-EDAC-41CA-B513-092E117C95DB}" type="presParOf" srcId="{C3B16FFD-0B94-4A74-85C0-42E4548340B1}" destId="{05B26287-BA3C-48CD-B895-8474BC08F188}" srcOrd="2" destOrd="0" presId="urn:microsoft.com/office/officeart/2005/8/layout/process1"/>
    <dgm:cxn modelId="{C1006ADF-70D2-4A61-9D91-84DF27B12C6B}" type="presParOf" srcId="{C3B16FFD-0B94-4A74-85C0-42E4548340B1}" destId="{5266FBCC-9A68-44E3-8F7F-8321AA8EB9DA}" srcOrd="3" destOrd="0" presId="urn:microsoft.com/office/officeart/2005/8/layout/process1"/>
    <dgm:cxn modelId="{3FF60BFB-B6B9-44D3-B773-24E4A7C95776}" type="presParOf" srcId="{5266FBCC-9A68-44E3-8F7F-8321AA8EB9DA}" destId="{2EA60143-24ED-4A24-806C-97D20D805AE3}" srcOrd="0" destOrd="0" presId="urn:microsoft.com/office/officeart/2005/8/layout/process1"/>
    <dgm:cxn modelId="{44C560BE-687A-4FD4-B43D-1DC480B6A730}" type="presParOf" srcId="{C3B16FFD-0B94-4A74-85C0-42E4548340B1}" destId="{B8EA5F40-7BC8-4473-8058-112979BD5E3F}" srcOrd="4" destOrd="0" presId="urn:microsoft.com/office/officeart/2005/8/layout/process1"/>
    <dgm:cxn modelId="{A5C987D5-0A73-419C-8970-3654A31EBB1E}" type="presParOf" srcId="{C3B16FFD-0B94-4A74-85C0-42E4548340B1}" destId="{FF187893-5A9A-40F0-8D7F-D57EA9D535BC}" srcOrd="5" destOrd="0" presId="urn:microsoft.com/office/officeart/2005/8/layout/process1"/>
    <dgm:cxn modelId="{ABEB8F86-457D-4B0E-A1D4-D5EC61EE7C0B}" type="presParOf" srcId="{FF187893-5A9A-40F0-8D7F-D57EA9D535BC}" destId="{222B690D-3DF7-4A94-9658-BF6EB41E6FA6}" srcOrd="0" destOrd="0" presId="urn:microsoft.com/office/officeart/2005/8/layout/process1"/>
    <dgm:cxn modelId="{DD3FBDDA-5EB3-4CAC-8140-446DEFB9B6DA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CA500C5E-C948-4358-959E-04AF3967F62F}">
      <dgm:prSet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rgbClr val="FFFF00"/>
            </a:solidFill>
          </a:endParaRPr>
        </a:p>
      </dgm:t>
    </dgm:pt>
    <dgm:pt modelId="{07FDF718-1631-4626-82C9-2219C8E7ABFE}" type="par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A92F276-4BE7-4F83-AD5B-639B1ED70D32}" type="sib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40AFAB9-FF77-4F18-B1DA-CD8EEC8DB2F0}" type="pres">
      <dgm:prSet presAssocID="{CA500C5E-C948-4358-959E-04AF3967F6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3233AE-F06E-48E3-84CB-EC524804FE75}" type="pres">
      <dgm:prSet presAssocID="{CA92F276-4BE7-4F83-AD5B-639B1ED70D3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F2BB2B6-F5F7-4546-9340-D92C53C4B292}" type="pres">
      <dgm:prSet presAssocID="{CA92F276-4BE7-4F83-AD5B-639B1ED70D3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8E054B-38AF-48B5-9374-CD8D40FADEE0}" type="presOf" srcId="{64FB234A-5548-43B7-BA27-EC436D4ABA2D}" destId="{45B64EB4-776A-4FF6-9A77-4485161C5868}" srcOrd="1" destOrd="0" presId="urn:microsoft.com/office/officeart/2005/8/layout/process1"/>
    <dgm:cxn modelId="{30D5D955-2CAB-4154-8005-B82EFFCC69C6}" type="presOf" srcId="{53A84589-800E-42FA-B71A-4D1384835271}" destId="{C3B16FFD-0B94-4A74-85C0-42E4548340B1}" srcOrd="0" destOrd="0" presId="urn:microsoft.com/office/officeart/2005/8/layout/process1"/>
    <dgm:cxn modelId="{8E723D4A-72A3-42D4-A58F-733D01766341}" type="presOf" srcId="{64FB234A-5548-43B7-BA27-EC436D4ABA2D}" destId="{D4C03B0F-6ACE-4187-8191-D1AD69FD990F}" srcOrd="0" destOrd="0" presId="urn:microsoft.com/office/officeart/2005/8/layout/process1"/>
    <dgm:cxn modelId="{D8DAABA3-B075-42BA-8438-E72CFB5B3865}" type="presOf" srcId="{CA500C5E-C948-4358-959E-04AF3967F62F}" destId="{040AFAB9-FF77-4F18-B1DA-CD8EEC8DB2F0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C6A563AE-F4FC-4B0B-B651-BC983B1B674B}" type="presOf" srcId="{FD4E0B7B-210A-4ACF-8F1F-9D7B5B8A21E8}" destId="{05B26287-BA3C-48CD-B895-8474BC08F188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02337873-E893-4EED-90B5-37539A4A9961}" type="presOf" srcId="{CA92F276-4BE7-4F83-AD5B-639B1ED70D32}" destId="{9F2BB2B6-F5F7-4546-9340-D92C53C4B292}" srcOrd="1" destOrd="0" presId="urn:microsoft.com/office/officeart/2005/8/layout/process1"/>
    <dgm:cxn modelId="{D12BEF69-FB90-4220-86F9-128923527277}" type="presOf" srcId="{5D34D48A-74DC-4036-84D3-7986F3437039}" destId="{61637EAE-3AF1-400C-AB24-4C5C9F8C5314}" srcOrd="0" destOrd="0" presId="urn:microsoft.com/office/officeart/2005/8/layout/process1"/>
    <dgm:cxn modelId="{5766DFDC-D1BB-4A85-A53C-4E1BB4B50C2C}" type="presOf" srcId="{CA92F276-4BE7-4F83-AD5B-639B1ED70D32}" destId="{463233AE-F06E-48E3-84CB-EC524804FE75}" srcOrd="0" destOrd="0" presId="urn:microsoft.com/office/officeart/2005/8/layout/process1"/>
    <dgm:cxn modelId="{9C455BE4-CE13-47E2-8DB4-3396872EAF15}" srcId="{53A84589-800E-42FA-B71A-4D1384835271}" destId="{CA500C5E-C948-4358-959E-04AF3967F62F}" srcOrd="2" destOrd="0" parTransId="{07FDF718-1631-4626-82C9-2219C8E7ABFE}" sibTransId="{CA92F276-4BE7-4F83-AD5B-639B1ED70D32}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58F1BFDB-3D6E-4580-A37C-B350D58CCF03}" type="presOf" srcId="{57D17429-9787-4348-A6B1-22594078ACD7}" destId="{2EA60143-24ED-4A24-806C-97D20D805AE3}" srcOrd="1" destOrd="0" presId="urn:microsoft.com/office/officeart/2005/8/layout/process1"/>
    <dgm:cxn modelId="{F57C710F-CABB-4A91-BBB7-6D2787D55791}" type="presOf" srcId="{57D17429-9787-4348-A6B1-22594078ACD7}" destId="{5266FBCC-9A68-44E3-8F7F-8321AA8EB9DA}" srcOrd="0" destOrd="0" presId="urn:microsoft.com/office/officeart/2005/8/layout/process1"/>
    <dgm:cxn modelId="{736DF202-086D-43FB-9237-D8A857539890}" type="presOf" srcId="{6C2B826E-17F8-4D42-A6E4-FA5F792D1873}" destId="{228B0D9F-02CD-4E15-8A79-1591D6839BCD}" srcOrd="0" destOrd="0" presId="urn:microsoft.com/office/officeart/2005/8/layout/process1"/>
    <dgm:cxn modelId="{883B4152-960F-44B7-B20B-324CEC7A7402}" type="presParOf" srcId="{C3B16FFD-0B94-4A74-85C0-42E4548340B1}" destId="{228B0D9F-02CD-4E15-8A79-1591D6839BCD}" srcOrd="0" destOrd="0" presId="urn:microsoft.com/office/officeart/2005/8/layout/process1"/>
    <dgm:cxn modelId="{08B5D726-7C0F-42A3-8BFD-D40108FE7726}" type="presParOf" srcId="{C3B16FFD-0B94-4A74-85C0-42E4548340B1}" destId="{D4C03B0F-6ACE-4187-8191-D1AD69FD990F}" srcOrd="1" destOrd="0" presId="urn:microsoft.com/office/officeart/2005/8/layout/process1"/>
    <dgm:cxn modelId="{1C4EFD46-CB53-4116-9D6F-774762EA5A72}" type="presParOf" srcId="{D4C03B0F-6ACE-4187-8191-D1AD69FD990F}" destId="{45B64EB4-776A-4FF6-9A77-4485161C5868}" srcOrd="0" destOrd="0" presId="urn:microsoft.com/office/officeart/2005/8/layout/process1"/>
    <dgm:cxn modelId="{8130899F-7AE1-4882-BD54-B9ADB0AC40C5}" type="presParOf" srcId="{C3B16FFD-0B94-4A74-85C0-42E4548340B1}" destId="{05B26287-BA3C-48CD-B895-8474BC08F188}" srcOrd="2" destOrd="0" presId="urn:microsoft.com/office/officeart/2005/8/layout/process1"/>
    <dgm:cxn modelId="{96CBB864-B3B3-45B8-9CBF-EB8C7AE6F96F}" type="presParOf" srcId="{C3B16FFD-0B94-4A74-85C0-42E4548340B1}" destId="{5266FBCC-9A68-44E3-8F7F-8321AA8EB9DA}" srcOrd="3" destOrd="0" presId="urn:microsoft.com/office/officeart/2005/8/layout/process1"/>
    <dgm:cxn modelId="{BDAC4E8A-8470-4B6C-B09D-1BC911BD69B8}" type="presParOf" srcId="{5266FBCC-9A68-44E3-8F7F-8321AA8EB9DA}" destId="{2EA60143-24ED-4A24-806C-97D20D805AE3}" srcOrd="0" destOrd="0" presId="urn:microsoft.com/office/officeart/2005/8/layout/process1"/>
    <dgm:cxn modelId="{1735F8D4-2C82-4B80-89F4-583FE675C192}" type="presParOf" srcId="{C3B16FFD-0B94-4A74-85C0-42E4548340B1}" destId="{040AFAB9-FF77-4F18-B1DA-CD8EEC8DB2F0}" srcOrd="4" destOrd="0" presId="urn:microsoft.com/office/officeart/2005/8/layout/process1"/>
    <dgm:cxn modelId="{BA08CCEF-FF94-4ABB-BB5F-0BD26D9DFF49}" type="presParOf" srcId="{C3B16FFD-0B94-4A74-85C0-42E4548340B1}" destId="{463233AE-F06E-48E3-84CB-EC524804FE75}" srcOrd="5" destOrd="0" presId="urn:microsoft.com/office/officeart/2005/8/layout/process1"/>
    <dgm:cxn modelId="{BC0DEF39-74BE-4E5E-B4B7-11A140014EDC}" type="presParOf" srcId="{463233AE-F06E-48E3-84CB-EC524804FE75}" destId="{9F2BB2B6-F5F7-4546-9340-D92C53C4B292}" srcOrd="0" destOrd="0" presId="urn:microsoft.com/office/officeart/2005/8/layout/process1"/>
    <dgm:cxn modelId="{30779CA0-EB4D-4EFE-B5E4-32C47A77D1AD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D21D55EC-8F57-4BB0-82ED-177EF0D2D63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3989C3-29C7-44B6-B59A-7C122BA5F68D}" type="parTrans" cxnId="{4EA302ED-F2B7-4D80-93FE-E43913FFBBFA}">
      <dgm:prSet/>
      <dgm:spPr/>
      <dgm:t>
        <a:bodyPr/>
        <a:lstStyle/>
        <a:p>
          <a:endParaRPr lang="zh-TW" altLang="en-US"/>
        </a:p>
      </dgm:t>
    </dgm:pt>
    <dgm:pt modelId="{51D45EB2-4FC0-4A43-ACD5-BBB9421CDACB}" type="sibTrans" cxnId="{4EA302ED-F2B7-4D80-93FE-E43913FFBBFA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2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FCDCA7-89BD-4CB5-8C17-A776A2F7F40F}" type="pres">
      <dgm:prSet presAssocID="{2B7E2FA3-BD65-4599-8351-A118ABFD087B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C7154AFA-EECE-44D2-8442-DF754877CC38}" type="pres">
      <dgm:prSet presAssocID="{2B7E2FA3-BD65-4599-8351-A118ABFD087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958A8FB-175D-4DF1-BA63-449AE606C12F}" type="pres">
      <dgm:prSet presAssocID="{D21D55EC-8F57-4BB0-82ED-177EF0D2D6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A302ED-F2B7-4D80-93FE-E43913FFBBFA}" srcId="{53A84589-800E-42FA-B71A-4D1384835271}" destId="{D21D55EC-8F57-4BB0-82ED-177EF0D2D63F}" srcOrd="3" destOrd="0" parTransId="{AE3989C3-29C7-44B6-B59A-7C122BA5F68D}" sibTransId="{51D45EB2-4FC0-4A43-ACD5-BBB9421CDACB}"/>
    <dgm:cxn modelId="{655B34CF-B80E-4474-AE77-174C96B877B7}" type="presOf" srcId="{64FB234A-5548-43B7-BA27-EC436D4ABA2D}" destId="{D4C03B0F-6ACE-4187-8191-D1AD69FD990F}" srcOrd="0" destOrd="0" presId="urn:microsoft.com/office/officeart/2005/8/layout/process1"/>
    <dgm:cxn modelId="{01CA25E7-859D-4978-B14D-02BD5484A457}" type="presOf" srcId="{6C2B826E-17F8-4D42-A6E4-FA5F792D1873}" destId="{228B0D9F-02CD-4E15-8A79-1591D6839BCD}" srcOrd="0" destOrd="0" presId="urn:microsoft.com/office/officeart/2005/8/layout/process1"/>
    <dgm:cxn modelId="{6B89A938-7CD9-4962-85E0-A23C663B6F3C}" type="presOf" srcId="{57D17429-9787-4348-A6B1-22594078ACD7}" destId="{5266FBCC-9A68-44E3-8F7F-8321AA8EB9DA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B217DD76-31F2-4E8D-B669-E5B49CCA94A2}" type="presOf" srcId="{5D34D48A-74DC-4036-84D3-7986F3437039}" destId="{61637EAE-3AF1-400C-AB24-4C5C9F8C5314}" srcOrd="0" destOrd="0" presId="urn:microsoft.com/office/officeart/2005/8/layout/process1"/>
    <dgm:cxn modelId="{79FCFDBE-41D1-42FD-B232-C417BF5D7020}" type="presOf" srcId="{53A84589-800E-42FA-B71A-4D1384835271}" destId="{C3B16FFD-0B94-4A74-85C0-42E4548340B1}" srcOrd="0" destOrd="0" presId="urn:microsoft.com/office/officeart/2005/8/layout/process1"/>
    <dgm:cxn modelId="{9A5EC41C-857F-4798-BAF1-F1C25EEF14D4}" type="presOf" srcId="{2B7E2FA3-BD65-4599-8351-A118ABFD087B}" destId="{C7154AFA-EECE-44D2-8442-DF754877CC38}" srcOrd="1" destOrd="0" presId="urn:microsoft.com/office/officeart/2005/8/layout/process1"/>
    <dgm:cxn modelId="{80B7DA99-3BED-4096-A296-1B7EFE6520CF}" type="presOf" srcId="{FD4E0B7B-210A-4ACF-8F1F-9D7B5B8A21E8}" destId="{05B26287-BA3C-48CD-B895-8474BC08F188}" srcOrd="0" destOrd="0" presId="urn:microsoft.com/office/officeart/2005/8/layout/process1"/>
    <dgm:cxn modelId="{79DDDF00-55C4-4CA1-A024-F0C204512363}" srcId="{53A84589-800E-42FA-B71A-4D1384835271}" destId="{5D34D48A-74DC-4036-84D3-7986F3437039}" srcOrd="2" destOrd="0" parTransId="{F9F481C8-F469-49C8-9AC2-BB3BEDCCD1BD}" sibTransId="{2B7E2FA3-BD65-4599-8351-A118ABFD087B}"/>
    <dgm:cxn modelId="{7C06C6E8-86BE-46F2-B3A7-13A2E5BBB574}" type="presOf" srcId="{2B7E2FA3-BD65-4599-8351-A118ABFD087B}" destId="{04FCDCA7-89BD-4CB5-8C17-A776A2F7F40F}" srcOrd="0" destOrd="0" presId="urn:microsoft.com/office/officeart/2005/8/layout/process1"/>
    <dgm:cxn modelId="{C1FBF34A-FE88-4AC6-AB24-2F72132C7928}" type="presOf" srcId="{64FB234A-5548-43B7-BA27-EC436D4ABA2D}" destId="{45B64EB4-776A-4FF6-9A77-4485161C5868}" srcOrd="1" destOrd="0" presId="urn:microsoft.com/office/officeart/2005/8/layout/process1"/>
    <dgm:cxn modelId="{7CCEC074-D8BF-41F1-B32F-218673CA3CC9}" type="presOf" srcId="{D21D55EC-8F57-4BB0-82ED-177EF0D2D63F}" destId="{9958A8FB-175D-4DF1-BA63-449AE606C12F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E52BA80F-B9E2-436A-A726-0B3BFF48D611}" type="presOf" srcId="{57D17429-9787-4348-A6B1-22594078ACD7}" destId="{2EA60143-24ED-4A24-806C-97D20D805AE3}" srcOrd="1" destOrd="0" presId="urn:microsoft.com/office/officeart/2005/8/layout/process1"/>
    <dgm:cxn modelId="{87B0142F-7510-4E00-B4F3-C0A0474D7294}" type="presParOf" srcId="{C3B16FFD-0B94-4A74-85C0-42E4548340B1}" destId="{228B0D9F-02CD-4E15-8A79-1591D6839BCD}" srcOrd="0" destOrd="0" presId="urn:microsoft.com/office/officeart/2005/8/layout/process1"/>
    <dgm:cxn modelId="{C6A9463C-74BB-4D15-BE61-A6D7E50D8FA9}" type="presParOf" srcId="{C3B16FFD-0B94-4A74-85C0-42E4548340B1}" destId="{D4C03B0F-6ACE-4187-8191-D1AD69FD990F}" srcOrd="1" destOrd="0" presId="urn:microsoft.com/office/officeart/2005/8/layout/process1"/>
    <dgm:cxn modelId="{BA6EC8BF-FD3D-49E6-8F32-CB077E914128}" type="presParOf" srcId="{D4C03B0F-6ACE-4187-8191-D1AD69FD990F}" destId="{45B64EB4-776A-4FF6-9A77-4485161C5868}" srcOrd="0" destOrd="0" presId="urn:microsoft.com/office/officeart/2005/8/layout/process1"/>
    <dgm:cxn modelId="{DD2726DD-865F-4761-8D35-A6DE6C47B885}" type="presParOf" srcId="{C3B16FFD-0B94-4A74-85C0-42E4548340B1}" destId="{05B26287-BA3C-48CD-B895-8474BC08F188}" srcOrd="2" destOrd="0" presId="urn:microsoft.com/office/officeart/2005/8/layout/process1"/>
    <dgm:cxn modelId="{422C64CE-5830-49C0-B266-127FC973A4ED}" type="presParOf" srcId="{C3B16FFD-0B94-4A74-85C0-42E4548340B1}" destId="{5266FBCC-9A68-44E3-8F7F-8321AA8EB9DA}" srcOrd="3" destOrd="0" presId="urn:microsoft.com/office/officeart/2005/8/layout/process1"/>
    <dgm:cxn modelId="{F91C5041-7C87-4720-9FDB-57C707FBB871}" type="presParOf" srcId="{5266FBCC-9A68-44E3-8F7F-8321AA8EB9DA}" destId="{2EA60143-24ED-4A24-806C-97D20D805AE3}" srcOrd="0" destOrd="0" presId="urn:microsoft.com/office/officeart/2005/8/layout/process1"/>
    <dgm:cxn modelId="{480BFAB1-5A24-4D4D-996D-F5627FC58DB9}" type="presParOf" srcId="{C3B16FFD-0B94-4A74-85C0-42E4548340B1}" destId="{61637EAE-3AF1-400C-AB24-4C5C9F8C5314}" srcOrd="4" destOrd="0" presId="urn:microsoft.com/office/officeart/2005/8/layout/process1"/>
    <dgm:cxn modelId="{27BEBD57-D633-46B1-B2A8-8D43380B3B22}" type="presParOf" srcId="{C3B16FFD-0B94-4A74-85C0-42E4548340B1}" destId="{04FCDCA7-89BD-4CB5-8C17-A776A2F7F40F}" srcOrd="5" destOrd="0" presId="urn:microsoft.com/office/officeart/2005/8/layout/process1"/>
    <dgm:cxn modelId="{20F3BC46-8B2A-4E9C-AE8F-E637C0E9FEF9}" type="presParOf" srcId="{04FCDCA7-89BD-4CB5-8C17-A776A2F7F40F}" destId="{C7154AFA-EECE-44D2-8442-DF754877CC38}" srcOrd="0" destOrd="0" presId="urn:microsoft.com/office/officeart/2005/8/layout/process1"/>
    <dgm:cxn modelId="{C4762730-7EDC-4A19-A651-A4FAF42D1A8E}" type="presParOf" srcId="{C3B16FFD-0B94-4A74-85C0-42E4548340B1}" destId="{9958A8FB-175D-4DF1-BA63-449AE606C12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CA500C5E-C948-4358-959E-04AF3967F62F}">
      <dgm:prSet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07FDF718-1631-4626-82C9-2219C8E7ABFE}" type="par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A92F276-4BE7-4F83-AD5B-639B1ED70D32}" type="sib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40AFAB9-FF77-4F18-B1DA-CD8EEC8DB2F0}" type="pres">
      <dgm:prSet presAssocID="{CA500C5E-C948-4358-959E-04AF3967F6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3233AE-F06E-48E3-84CB-EC524804FE75}" type="pres">
      <dgm:prSet presAssocID="{CA92F276-4BE7-4F83-AD5B-639B1ED70D3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F2BB2B6-F5F7-4546-9340-D92C53C4B292}" type="pres">
      <dgm:prSet presAssocID="{CA92F276-4BE7-4F83-AD5B-639B1ED70D3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2C2D53-E750-470F-AB77-8F53A963A1D8}" type="presOf" srcId="{CA92F276-4BE7-4F83-AD5B-639B1ED70D32}" destId="{463233AE-F06E-48E3-84CB-EC524804FE75}" srcOrd="0" destOrd="0" presId="urn:microsoft.com/office/officeart/2005/8/layout/process1"/>
    <dgm:cxn modelId="{2EFBE1FF-D155-427B-BC34-0CBB41C96F7F}" type="presOf" srcId="{64FB234A-5548-43B7-BA27-EC436D4ABA2D}" destId="{D4C03B0F-6ACE-4187-8191-D1AD69FD990F}" srcOrd="0" destOrd="0" presId="urn:microsoft.com/office/officeart/2005/8/layout/process1"/>
    <dgm:cxn modelId="{8FA48BDA-C9F4-4F22-8C1B-5247582F6EFE}" type="presOf" srcId="{64FB234A-5548-43B7-BA27-EC436D4ABA2D}" destId="{45B64EB4-776A-4FF6-9A77-4485161C5868}" srcOrd="1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9C455BE4-CE13-47E2-8DB4-3396872EAF15}" srcId="{53A84589-800E-42FA-B71A-4D1384835271}" destId="{CA500C5E-C948-4358-959E-04AF3967F62F}" srcOrd="2" destOrd="0" parTransId="{07FDF718-1631-4626-82C9-2219C8E7ABFE}" sibTransId="{CA92F276-4BE7-4F83-AD5B-639B1ED70D32}"/>
    <dgm:cxn modelId="{BBCC408D-DCF2-4091-A419-ECBEA64A3C79}" type="presOf" srcId="{53A84589-800E-42FA-B71A-4D1384835271}" destId="{C3B16FFD-0B94-4A74-85C0-42E4548340B1}" srcOrd="0" destOrd="0" presId="urn:microsoft.com/office/officeart/2005/8/layout/process1"/>
    <dgm:cxn modelId="{3EB2AB41-BB3D-4ADB-AFC1-DC9FA008FC1B}" type="presOf" srcId="{57D17429-9787-4348-A6B1-22594078ACD7}" destId="{2EA60143-24ED-4A24-806C-97D20D805AE3}" srcOrd="1" destOrd="0" presId="urn:microsoft.com/office/officeart/2005/8/layout/process1"/>
    <dgm:cxn modelId="{55487DC4-07C0-46DA-9B65-A98349B32C8E}" type="presOf" srcId="{5D34D48A-74DC-4036-84D3-7986F3437039}" destId="{61637EAE-3AF1-400C-AB24-4C5C9F8C5314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D47D7804-5390-496A-A8BD-095BA597F996}" type="presOf" srcId="{CA92F276-4BE7-4F83-AD5B-639B1ED70D32}" destId="{9F2BB2B6-F5F7-4546-9340-D92C53C4B292}" srcOrd="1" destOrd="0" presId="urn:microsoft.com/office/officeart/2005/8/layout/process1"/>
    <dgm:cxn modelId="{4AAF4BF6-727E-4ED6-9093-CDA340028CA6}" type="presOf" srcId="{57D17429-9787-4348-A6B1-22594078ACD7}" destId="{5266FBCC-9A68-44E3-8F7F-8321AA8EB9DA}" srcOrd="0" destOrd="0" presId="urn:microsoft.com/office/officeart/2005/8/layout/process1"/>
    <dgm:cxn modelId="{C520D692-1516-437E-94E5-EA15C7999EF2}" type="presOf" srcId="{6C2B826E-17F8-4D42-A6E4-FA5F792D1873}" destId="{228B0D9F-02CD-4E15-8A79-1591D6839BCD}" srcOrd="0" destOrd="0" presId="urn:microsoft.com/office/officeart/2005/8/layout/process1"/>
    <dgm:cxn modelId="{F758E02B-1709-430A-B427-33FBC1372818}" type="presOf" srcId="{CA500C5E-C948-4358-959E-04AF3967F62F}" destId="{040AFAB9-FF77-4F18-B1DA-CD8EEC8DB2F0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9E3F6C6A-ED35-4E45-82C5-100A4ACF6AD2}" type="presOf" srcId="{FD4E0B7B-210A-4ACF-8F1F-9D7B5B8A21E8}" destId="{05B26287-BA3C-48CD-B895-8474BC08F188}" srcOrd="0" destOrd="0" presId="urn:microsoft.com/office/officeart/2005/8/layout/process1"/>
    <dgm:cxn modelId="{3C0F77E8-10C8-49E9-B7FA-D6B8991A9C45}" type="presParOf" srcId="{C3B16FFD-0B94-4A74-85C0-42E4548340B1}" destId="{228B0D9F-02CD-4E15-8A79-1591D6839BCD}" srcOrd="0" destOrd="0" presId="urn:microsoft.com/office/officeart/2005/8/layout/process1"/>
    <dgm:cxn modelId="{D5399B0A-29D0-4157-9548-2276B8F3F491}" type="presParOf" srcId="{C3B16FFD-0B94-4A74-85C0-42E4548340B1}" destId="{D4C03B0F-6ACE-4187-8191-D1AD69FD990F}" srcOrd="1" destOrd="0" presId="urn:microsoft.com/office/officeart/2005/8/layout/process1"/>
    <dgm:cxn modelId="{45378767-9FA6-4583-B258-7695891C22E3}" type="presParOf" srcId="{D4C03B0F-6ACE-4187-8191-D1AD69FD990F}" destId="{45B64EB4-776A-4FF6-9A77-4485161C5868}" srcOrd="0" destOrd="0" presId="urn:microsoft.com/office/officeart/2005/8/layout/process1"/>
    <dgm:cxn modelId="{D8C1EFF9-826C-4FCC-A113-311E378BE942}" type="presParOf" srcId="{C3B16FFD-0B94-4A74-85C0-42E4548340B1}" destId="{05B26287-BA3C-48CD-B895-8474BC08F188}" srcOrd="2" destOrd="0" presId="urn:microsoft.com/office/officeart/2005/8/layout/process1"/>
    <dgm:cxn modelId="{5A3DFA2D-45EB-40D0-9D0E-50F302C74FC7}" type="presParOf" srcId="{C3B16FFD-0B94-4A74-85C0-42E4548340B1}" destId="{5266FBCC-9A68-44E3-8F7F-8321AA8EB9DA}" srcOrd="3" destOrd="0" presId="urn:microsoft.com/office/officeart/2005/8/layout/process1"/>
    <dgm:cxn modelId="{CA10E52B-E201-498D-BC5A-9E4F41F8065D}" type="presParOf" srcId="{5266FBCC-9A68-44E3-8F7F-8321AA8EB9DA}" destId="{2EA60143-24ED-4A24-806C-97D20D805AE3}" srcOrd="0" destOrd="0" presId="urn:microsoft.com/office/officeart/2005/8/layout/process1"/>
    <dgm:cxn modelId="{36D9D4AE-7D6A-4141-93C7-AA4A80F5211F}" type="presParOf" srcId="{C3B16FFD-0B94-4A74-85C0-42E4548340B1}" destId="{040AFAB9-FF77-4F18-B1DA-CD8EEC8DB2F0}" srcOrd="4" destOrd="0" presId="urn:microsoft.com/office/officeart/2005/8/layout/process1"/>
    <dgm:cxn modelId="{820DA38D-2445-4C5A-AED9-024F52A2EB7D}" type="presParOf" srcId="{C3B16FFD-0B94-4A74-85C0-42E4548340B1}" destId="{463233AE-F06E-48E3-84CB-EC524804FE75}" srcOrd="5" destOrd="0" presId="urn:microsoft.com/office/officeart/2005/8/layout/process1"/>
    <dgm:cxn modelId="{1DE5C9C7-7DEA-44B6-BD4A-5813E45FF0F2}" type="presParOf" srcId="{463233AE-F06E-48E3-84CB-EC524804FE75}" destId="{9F2BB2B6-F5F7-4546-9340-D92C53C4B292}" srcOrd="0" destOrd="0" presId="urn:microsoft.com/office/officeart/2005/8/layout/process1"/>
    <dgm:cxn modelId="{24D8A9FF-B60F-4AAE-B337-94984B4997AE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ACF0086-26E7-4DF0-B5CB-1EFB1759157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D28F6900-083E-4D0F-9967-D57C0B2B7277}" type="par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1816F6A1-8885-4C54-AD82-F4261BADD907}" type="sib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1FFC5CF-4735-42DA-B481-BD2F8375585A}" type="pres">
      <dgm:prSet presAssocID="{6ACF0086-26E7-4DF0-B5CB-1EFB175915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9D7AF-705C-4A03-9D03-8772E9CBD169}" type="pres">
      <dgm:prSet presAssocID="{1816F6A1-8885-4C54-AD82-F4261BADD907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1378782-8830-4AFE-B729-8C313F3A1A7F}" type="pres">
      <dgm:prSet presAssocID="{1816F6A1-8885-4C54-AD82-F4261BADD90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3A0E31-4034-48B1-AFF4-F090483362A2}" type="presOf" srcId="{57D17429-9787-4348-A6B1-22594078ACD7}" destId="{5266FBCC-9A68-44E3-8F7F-8321AA8EB9DA}" srcOrd="0" destOrd="0" presId="urn:microsoft.com/office/officeart/2005/8/layout/process1"/>
    <dgm:cxn modelId="{3E926779-D1A4-4886-80A0-7B37D2E0C1B5}" type="presOf" srcId="{57D17429-9787-4348-A6B1-22594078ACD7}" destId="{2EA60143-24ED-4A24-806C-97D20D805AE3}" srcOrd="1" destOrd="0" presId="urn:microsoft.com/office/officeart/2005/8/layout/process1"/>
    <dgm:cxn modelId="{41C697A7-BB12-4E09-AC8A-23E11F55D8C8}" type="presOf" srcId="{FD4E0B7B-210A-4ACF-8F1F-9D7B5B8A21E8}" destId="{05B26287-BA3C-48CD-B895-8474BC08F188}" srcOrd="0" destOrd="0" presId="urn:microsoft.com/office/officeart/2005/8/layout/process1"/>
    <dgm:cxn modelId="{F0E36EA5-C787-4DD9-A69F-48A24EE830A1}" type="presOf" srcId="{64FB234A-5548-43B7-BA27-EC436D4ABA2D}" destId="{D4C03B0F-6ACE-4187-8191-D1AD69FD990F}" srcOrd="0" destOrd="0" presId="urn:microsoft.com/office/officeart/2005/8/layout/process1"/>
    <dgm:cxn modelId="{4F78F308-0F62-430F-B72F-CCFA9FDBAA40}" srcId="{53A84589-800E-42FA-B71A-4D1384835271}" destId="{6ACF0086-26E7-4DF0-B5CB-1EFB1759157F}" srcOrd="2" destOrd="0" parTransId="{D28F6900-083E-4D0F-9967-D57C0B2B7277}" sibTransId="{1816F6A1-8885-4C54-AD82-F4261BADD907}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89AB850B-97CE-4908-88BF-74D39390CE38}" type="presOf" srcId="{6C2B826E-17F8-4D42-A6E4-FA5F792D1873}" destId="{228B0D9F-02CD-4E15-8A79-1591D6839BCD}" srcOrd="0" destOrd="0" presId="urn:microsoft.com/office/officeart/2005/8/layout/process1"/>
    <dgm:cxn modelId="{DB476948-5053-4C15-BFC3-07FDF0AF5CE8}" type="presOf" srcId="{1816F6A1-8885-4C54-AD82-F4261BADD907}" destId="{7DB9D7AF-705C-4A03-9D03-8772E9CBD169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F5C86A1D-223F-4F32-A67B-32F905A79BF4}" type="presOf" srcId="{64FB234A-5548-43B7-BA27-EC436D4ABA2D}" destId="{45B64EB4-776A-4FF6-9A77-4485161C5868}" srcOrd="1" destOrd="0" presId="urn:microsoft.com/office/officeart/2005/8/layout/process1"/>
    <dgm:cxn modelId="{08DEA665-27B0-47B4-B021-25DD3CAF5E0E}" type="presOf" srcId="{1816F6A1-8885-4C54-AD82-F4261BADD907}" destId="{01378782-8830-4AFE-B729-8C313F3A1A7F}" srcOrd="1" destOrd="0" presId="urn:microsoft.com/office/officeart/2005/8/layout/process1"/>
    <dgm:cxn modelId="{DF808443-444C-4A1F-810F-8570CD7B9AE1}" type="presOf" srcId="{53A84589-800E-42FA-B71A-4D1384835271}" destId="{C3B16FFD-0B94-4A74-85C0-42E4548340B1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BE66F864-9609-4EA0-9D5A-BD1F491501AB}" type="presOf" srcId="{5D34D48A-74DC-4036-84D3-7986F3437039}" destId="{61637EAE-3AF1-400C-AB24-4C5C9F8C5314}" srcOrd="0" destOrd="0" presId="urn:microsoft.com/office/officeart/2005/8/layout/process1"/>
    <dgm:cxn modelId="{37E27CA9-65A3-41C1-A26C-24FEA7BE520F}" type="presOf" srcId="{6ACF0086-26E7-4DF0-B5CB-1EFB1759157F}" destId="{51FFC5CF-4735-42DA-B481-BD2F8375585A}" srcOrd="0" destOrd="0" presId="urn:microsoft.com/office/officeart/2005/8/layout/process1"/>
    <dgm:cxn modelId="{CE0B07D0-EF47-4425-BBDB-3F8C7D92F003}" type="presParOf" srcId="{C3B16FFD-0B94-4A74-85C0-42E4548340B1}" destId="{228B0D9F-02CD-4E15-8A79-1591D6839BCD}" srcOrd="0" destOrd="0" presId="urn:microsoft.com/office/officeart/2005/8/layout/process1"/>
    <dgm:cxn modelId="{0C9D763C-1B4A-443C-8D8B-1DDD8D0C4191}" type="presParOf" srcId="{C3B16FFD-0B94-4A74-85C0-42E4548340B1}" destId="{D4C03B0F-6ACE-4187-8191-D1AD69FD990F}" srcOrd="1" destOrd="0" presId="urn:microsoft.com/office/officeart/2005/8/layout/process1"/>
    <dgm:cxn modelId="{965B03B7-2FAA-4316-96EA-2A5FC3C059BE}" type="presParOf" srcId="{D4C03B0F-6ACE-4187-8191-D1AD69FD990F}" destId="{45B64EB4-776A-4FF6-9A77-4485161C5868}" srcOrd="0" destOrd="0" presId="urn:microsoft.com/office/officeart/2005/8/layout/process1"/>
    <dgm:cxn modelId="{BEF1A449-36B7-43D3-9C92-8626BCD4E0A9}" type="presParOf" srcId="{C3B16FFD-0B94-4A74-85C0-42E4548340B1}" destId="{05B26287-BA3C-48CD-B895-8474BC08F188}" srcOrd="2" destOrd="0" presId="urn:microsoft.com/office/officeart/2005/8/layout/process1"/>
    <dgm:cxn modelId="{C491B684-372E-407C-AE1E-2DFFAFC25AFD}" type="presParOf" srcId="{C3B16FFD-0B94-4A74-85C0-42E4548340B1}" destId="{5266FBCC-9A68-44E3-8F7F-8321AA8EB9DA}" srcOrd="3" destOrd="0" presId="urn:microsoft.com/office/officeart/2005/8/layout/process1"/>
    <dgm:cxn modelId="{349AC0E0-EC8D-48F7-9D22-D77E9E4858B7}" type="presParOf" srcId="{5266FBCC-9A68-44E3-8F7F-8321AA8EB9DA}" destId="{2EA60143-24ED-4A24-806C-97D20D805AE3}" srcOrd="0" destOrd="0" presId="urn:microsoft.com/office/officeart/2005/8/layout/process1"/>
    <dgm:cxn modelId="{89C741EE-B344-49C6-9F71-CB74AB5FE0AD}" type="presParOf" srcId="{C3B16FFD-0B94-4A74-85C0-42E4548340B1}" destId="{51FFC5CF-4735-42DA-B481-BD2F8375585A}" srcOrd="4" destOrd="0" presId="urn:microsoft.com/office/officeart/2005/8/layout/process1"/>
    <dgm:cxn modelId="{9953B7F5-E8CD-4503-B36E-B2B532F416AE}" type="presParOf" srcId="{C3B16FFD-0B94-4A74-85C0-42E4548340B1}" destId="{7DB9D7AF-705C-4A03-9D03-8772E9CBD169}" srcOrd="5" destOrd="0" presId="urn:microsoft.com/office/officeart/2005/8/layout/process1"/>
    <dgm:cxn modelId="{77893F8A-205D-49A9-8521-E8C06418E9F4}" type="presParOf" srcId="{7DB9D7AF-705C-4A03-9D03-8772E9CBD169}" destId="{01378782-8830-4AFE-B729-8C313F3A1A7F}" srcOrd="0" destOrd="0" presId="urn:microsoft.com/office/officeart/2005/8/layout/process1"/>
    <dgm:cxn modelId="{185D47AE-15FA-48B0-A14F-65CF9BD7AA04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843509D-7ED9-466A-80BE-F08DB20C1A59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30487734-05A4-4D93-A776-0D5F75C48CD8}" type="parTrans" cxnId="{609E890B-F27F-4456-9AB3-3EE35ECDEC3C}">
      <dgm:prSet/>
      <dgm:spPr/>
      <dgm:t>
        <a:bodyPr/>
        <a:lstStyle/>
        <a:p>
          <a:endParaRPr lang="zh-TW" altLang="en-US"/>
        </a:p>
      </dgm:t>
    </dgm:pt>
    <dgm:pt modelId="{0CF9B878-A60E-4964-BAF7-59F81F172274}" type="sibTrans" cxnId="{609E890B-F27F-4456-9AB3-3EE35ECDEC3C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6D253220-773B-4E5F-B56E-719E10E4EDE4}" type="pres">
      <dgm:prSet presAssocID="{2843509D-7ED9-466A-80BE-F08DB20C1A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A918AF-F05F-4862-AE65-D474CDC7C146}" type="pres">
      <dgm:prSet presAssocID="{0CF9B878-A60E-4964-BAF7-59F81F172274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615BE0AE-2EA9-4E67-9E92-29197615372B}" type="pres">
      <dgm:prSet presAssocID="{0CF9B878-A60E-4964-BAF7-59F81F172274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674E59-83DD-409C-9054-F582C94E1157}" type="presOf" srcId="{2843509D-7ED9-466A-80BE-F08DB20C1A59}" destId="{6D253220-773B-4E5F-B56E-719E10E4EDE4}" srcOrd="0" destOrd="0" presId="urn:microsoft.com/office/officeart/2005/8/layout/process1"/>
    <dgm:cxn modelId="{9DE84707-F190-48D8-A68B-02AC902FA25C}" type="presOf" srcId="{64FB234A-5548-43B7-BA27-EC436D4ABA2D}" destId="{45B64EB4-776A-4FF6-9A77-4485161C5868}" srcOrd="1" destOrd="0" presId="urn:microsoft.com/office/officeart/2005/8/layout/process1"/>
    <dgm:cxn modelId="{56DFEFCD-9414-4D33-B49B-0E02589BE9F4}" type="presOf" srcId="{FD4E0B7B-210A-4ACF-8F1F-9D7B5B8A21E8}" destId="{05B26287-BA3C-48CD-B895-8474BC08F188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60E66648-A624-4D36-AE61-370E80ED4E70}" type="presOf" srcId="{0CF9B878-A60E-4964-BAF7-59F81F172274}" destId="{615BE0AE-2EA9-4E67-9E92-29197615372B}" srcOrd="1" destOrd="0" presId="urn:microsoft.com/office/officeart/2005/8/layout/process1"/>
    <dgm:cxn modelId="{8987EB90-17B3-4DB3-BA5C-E91A4568C705}" type="presOf" srcId="{53A84589-800E-42FA-B71A-4D1384835271}" destId="{C3B16FFD-0B94-4A74-85C0-42E4548340B1}" srcOrd="0" destOrd="0" presId="urn:microsoft.com/office/officeart/2005/8/layout/process1"/>
    <dgm:cxn modelId="{37BD9937-97FA-44E5-8CD5-B639ED35021A}" type="presOf" srcId="{57D17429-9787-4348-A6B1-22594078ACD7}" destId="{5266FBCC-9A68-44E3-8F7F-8321AA8EB9DA}" srcOrd="0" destOrd="0" presId="urn:microsoft.com/office/officeart/2005/8/layout/process1"/>
    <dgm:cxn modelId="{A999D71F-03A2-46F2-989A-1E0E8138AE6E}" type="presOf" srcId="{0CF9B878-A60E-4964-BAF7-59F81F172274}" destId="{2CA918AF-F05F-4862-AE65-D474CDC7C146}" srcOrd="0" destOrd="0" presId="urn:microsoft.com/office/officeart/2005/8/layout/process1"/>
    <dgm:cxn modelId="{4991CA58-A675-4979-A4FC-AC1E80E3B581}" type="presOf" srcId="{5D34D48A-74DC-4036-84D3-7986F3437039}" destId="{61637EAE-3AF1-400C-AB24-4C5C9F8C5314}" srcOrd="0" destOrd="0" presId="urn:microsoft.com/office/officeart/2005/8/layout/process1"/>
    <dgm:cxn modelId="{6B483F76-A83A-414C-99E5-F601815AE056}" type="presOf" srcId="{57D17429-9787-4348-A6B1-22594078ACD7}" destId="{2EA60143-24ED-4A24-806C-97D20D805AE3}" srcOrd="1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609E890B-F27F-4456-9AB3-3EE35ECDEC3C}" srcId="{53A84589-800E-42FA-B71A-4D1384835271}" destId="{2843509D-7ED9-466A-80BE-F08DB20C1A59}" srcOrd="2" destOrd="0" parTransId="{30487734-05A4-4D93-A776-0D5F75C48CD8}" sibTransId="{0CF9B878-A60E-4964-BAF7-59F81F172274}"/>
    <dgm:cxn modelId="{5744E767-9AE7-4C4B-9383-8353BDFD6F6B}" type="presOf" srcId="{6C2B826E-17F8-4D42-A6E4-FA5F792D1873}" destId="{228B0D9F-02CD-4E15-8A79-1591D6839BCD}" srcOrd="0" destOrd="0" presId="urn:microsoft.com/office/officeart/2005/8/layout/process1"/>
    <dgm:cxn modelId="{63E0C212-0525-442B-AFB6-2D1CCD5F1A18}" type="presOf" srcId="{64FB234A-5548-43B7-BA27-EC436D4ABA2D}" destId="{D4C03B0F-6ACE-4187-8191-D1AD69FD990F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A74E559E-E519-4BBC-88FF-967C5E51CAB5}" type="presParOf" srcId="{C3B16FFD-0B94-4A74-85C0-42E4548340B1}" destId="{228B0D9F-02CD-4E15-8A79-1591D6839BCD}" srcOrd="0" destOrd="0" presId="urn:microsoft.com/office/officeart/2005/8/layout/process1"/>
    <dgm:cxn modelId="{9A9A4001-4EFF-4DBE-A32B-38483BB031E7}" type="presParOf" srcId="{C3B16FFD-0B94-4A74-85C0-42E4548340B1}" destId="{D4C03B0F-6ACE-4187-8191-D1AD69FD990F}" srcOrd="1" destOrd="0" presId="urn:microsoft.com/office/officeart/2005/8/layout/process1"/>
    <dgm:cxn modelId="{BF2FC089-56D4-4CBE-BE23-2D2044FCB803}" type="presParOf" srcId="{D4C03B0F-6ACE-4187-8191-D1AD69FD990F}" destId="{45B64EB4-776A-4FF6-9A77-4485161C5868}" srcOrd="0" destOrd="0" presId="urn:microsoft.com/office/officeart/2005/8/layout/process1"/>
    <dgm:cxn modelId="{6E4C1860-76C6-433E-AAF9-7D174C6234DB}" type="presParOf" srcId="{C3B16FFD-0B94-4A74-85C0-42E4548340B1}" destId="{05B26287-BA3C-48CD-B895-8474BC08F188}" srcOrd="2" destOrd="0" presId="urn:microsoft.com/office/officeart/2005/8/layout/process1"/>
    <dgm:cxn modelId="{69D57118-9824-466B-8B27-72EF6F0EC24B}" type="presParOf" srcId="{C3B16FFD-0B94-4A74-85C0-42E4548340B1}" destId="{5266FBCC-9A68-44E3-8F7F-8321AA8EB9DA}" srcOrd="3" destOrd="0" presId="urn:microsoft.com/office/officeart/2005/8/layout/process1"/>
    <dgm:cxn modelId="{7B039139-D8E2-46A8-B14A-DB86AC54799C}" type="presParOf" srcId="{5266FBCC-9A68-44E3-8F7F-8321AA8EB9DA}" destId="{2EA60143-24ED-4A24-806C-97D20D805AE3}" srcOrd="0" destOrd="0" presId="urn:microsoft.com/office/officeart/2005/8/layout/process1"/>
    <dgm:cxn modelId="{0689E542-499A-496B-A814-37673027E087}" type="presParOf" srcId="{C3B16FFD-0B94-4A74-85C0-42E4548340B1}" destId="{6D253220-773B-4E5F-B56E-719E10E4EDE4}" srcOrd="4" destOrd="0" presId="urn:microsoft.com/office/officeart/2005/8/layout/process1"/>
    <dgm:cxn modelId="{6C3D2593-08DF-4BCC-8017-2BF4D01D800F}" type="presParOf" srcId="{C3B16FFD-0B94-4A74-85C0-42E4548340B1}" destId="{2CA918AF-F05F-4862-AE65-D474CDC7C146}" srcOrd="5" destOrd="0" presId="urn:microsoft.com/office/officeart/2005/8/layout/process1"/>
    <dgm:cxn modelId="{B174B836-ABB2-4B71-954D-9AC021E2F8FC}" type="presParOf" srcId="{2CA918AF-F05F-4862-AE65-D474CDC7C146}" destId="{615BE0AE-2EA9-4E67-9E92-29197615372B}" srcOrd="0" destOrd="0" presId="urn:microsoft.com/office/officeart/2005/8/layout/process1"/>
    <dgm:cxn modelId="{FE5CB411-C277-4446-B72D-106EB290E3BD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ACF0086-26E7-4DF0-B5CB-1EFB1759157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D28F6900-083E-4D0F-9967-D57C0B2B7277}" type="par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1816F6A1-8885-4C54-AD82-F4261BADD907}" type="sib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1FFC5CF-4735-42DA-B481-BD2F8375585A}" type="pres">
      <dgm:prSet presAssocID="{6ACF0086-26E7-4DF0-B5CB-1EFB175915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9D7AF-705C-4A03-9D03-8772E9CBD169}" type="pres">
      <dgm:prSet presAssocID="{1816F6A1-8885-4C54-AD82-F4261BADD907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1378782-8830-4AFE-B729-8C313F3A1A7F}" type="pres">
      <dgm:prSet presAssocID="{1816F6A1-8885-4C54-AD82-F4261BADD90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0D0E5E-BA54-4D64-9AED-4F149753AF87}" type="presOf" srcId="{57D17429-9787-4348-A6B1-22594078ACD7}" destId="{5266FBCC-9A68-44E3-8F7F-8321AA8EB9DA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9D295593-A771-4ED0-B1C0-18CA55CC29EE}" type="presOf" srcId="{FD4E0B7B-210A-4ACF-8F1F-9D7B5B8A21E8}" destId="{05B26287-BA3C-48CD-B895-8474BC08F188}" srcOrd="0" destOrd="0" presId="urn:microsoft.com/office/officeart/2005/8/layout/process1"/>
    <dgm:cxn modelId="{F8B9B2AA-24C2-4676-B193-6895B8D49BFE}" type="presOf" srcId="{64FB234A-5548-43B7-BA27-EC436D4ABA2D}" destId="{D4C03B0F-6ACE-4187-8191-D1AD69FD990F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98D3019F-8154-4806-9CE3-6A88169A7675}" type="presOf" srcId="{6ACF0086-26E7-4DF0-B5CB-1EFB1759157F}" destId="{51FFC5CF-4735-42DA-B481-BD2F8375585A}" srcOrd="0" destOrd="0" presId="urn:microsoft.com/office/officeart/2005/8/layout/process1"/>
    <dgm:cxn modelId="{BD3A5EF3-AB0E-4C7E-835B-ECD9E4154E12}" type="presOf" srcId="{64FB234A-5548-43B7-BA27-EC436D4ABA2D}" destId="{45B64EB4-776A-4FF6-9A77-4485161C5868}" srcOrd="1" destOrd="0" presId="urn:microsoft.com/office/officeart/2005/8/layout/process1"/>
    <dgm:cxn modelId="{9934648B-09D7-4DF6-81A4-847AEFF30940}" type="presOf" srcId="{5D34D48A-74DC-4036-84D3-7986F3437039}" destId="{61637EAE-3AF1-400C-AB24-4C5C9F8C5314}" srcOrd="0" destOrd="0" presId="urn:microsoft.com/office/officeart/2005/8/layout/process1"/>
    <dgm:cxn modelId="{4F78F308-0F62-430F-B72F-CCFA9FDBAA40}" srcId="{53A84589-800E-42FA-B71A-4D1384835271}" destId="{6ACF0086-26E7-4DF0-B5CB-1EFB1759157F}" srcOrd="2" destOrd="0" parTransId="{D28F6900-083E-4D0F-9967-D57C0B2B7277}" sibTransId="{1816F6A1-8885-4C54-AD82-F4261BADD907}"/>
    <dgm:cxn modelId="{26DCD82B-6651-4870-A40E-85ACB756C310}" type="presOf" srcId="{57D17429-9787-4348-A6B1-22594078ACD7}" destId="{2EA60143-24ED-4A24-806C-97D20D805AE3}" srcOrd="1" destOrd="0" presId="urn:microsoft.com/office/officeart/2005/8/layout/process1"/>
    <dgm:cxn modelId="{F5DB808B-CEB0-4546-8413-81B2B3709642}" type="presOf" srcId="{6C2B826E-17F8-4D42-A6E4-FA5F792D1873}" destId="{228B0D9F-02CD-4E15-8A79-1591D6839BCD}" srcOrd="0" destOrd="0" presId="urn:microsoft.com/office/officeart/2005/8/layout/process1"/>
    <dgm:cxn modelId="{5A7DC392-4CAA-4D72-9663-21FB5EC1FB90}" type="presOf" srcId="{1816F6A1-8885-4C54-AD82-F4261BADD907}" destId="{7DB9D7AF-705C-4A03-9D03-8772E9CBD169}" srcOrd="0" destOrd="0" presId="urn:microsoft.com/office/officeart/2005/8/layout/process1"/>
    <dgm:cxn modelId="{314B8D05-8085-40A7-A5F8-7A703BA892D4}" type="presOf" srcId="{53A84589-800E-42FA-B71A-4D1384835271}" destId="{C3B16FFD-0B94-4A74-85C0-42E4548340B1}" srcOrd="0" destOrd="0" presId="urn:microsoft.com/office/officeart/2005/8/layout/process1"/>
    <dgm:cxn modelId="{0DDEBE5A-ABEA-48D6-94A1-ACF7B4473EEF}" type="presOf" srcId="{1816F6A1-8885-4C54-AD82-F4261BADD907}" destId="{01378782-8830-4AFE-B729-8C313F3A1A7F}" srcOrd="1" destOrd="0" presId="urn:microsoft.com/office/officeart/2005/8/layout/process1"/>
    <dgm:cxn modelId="{371DA438-36A8-4AA6-BA7A-47A4821B4A7F}" type="presParOf" srcId="{C3B16FFD-0B94-4A74-85C0-42E4548340B1}" destId="{228B0D9F-02CD-4E15-8A79-1591D6839BCD}" srcOrd="0" destOrd="0" presId="urn:microsoft.com/office/officeart/2005/8/layout/process1"/>
    <dgm:cxn modelId="{B3D39480-D282-4255-8CFC-936861D7729C}" type="presParOf" srcId="{C3B16FFD-0B94-4A74-85C0-42E4548340B1}" destId="{D4C03B0F-6ACE-4187-8191-D1AD69FD990F}" srcOrd="1" destOrd="0" presId="urn:microsoft.com/office/officeart/2005/8/layout/process1"/>
    <dgm:cxn modelId="{5CF0CA98-7B75-43F7-968B-953E75DB5792}" type="presParOf" srcId="{D4C03B0F-6ACE-4187-8191-D1AD69FD990F}" destId="{45B64EB4-776A-4FF6-9A77-4485161C5868}" srcOrd="0" destOrd="0" presId="urn:microsoft.com/office/officeart/2005/8/layout/process1"/>
    <dgm:cxn modelId="{3B3A3E3B-9D11-4D3E-80EE-5F20B8F45F2B}" type="presParOf" srcId="{C3B16FFD-0B94-4A74-85C0-42E4548340B1}" destId="{05B26287-BA3C-48CD-B895-8474BC08F188}" srcOrd="2" destOrd="0" presId="urn:microsoft.com/office/officeart/2005/8/layout/process1"/>
    <dgm:cxn modelId="{2D8175FA-CBC1-4300-AA3B-2FB962AC8F06}" type="presParOf" srcId="{C3B16FFD-0B94-4A74-85C0-42E4548340B1}" destId="{5266FBCC-9A68-44E3-8F7F-8321AA8EB9DA}" srcOrd="3" destOrd="0" presId="urn:microsoft.com/office/officeart/2005/8/layout/process1"/>
    <dgm:cxn modelId="{CE963B62-45ED-4C51-AE2F-825580C185F0}" type="presParOf" srcId="{5266FBCC-9A68-44E3-8F7F-8321AA8EB9DA}" destId="{2EA60143-24ED-4A24-806C-97D20D805AE3}" srcOrd="0" destOrd="0" presId="urn:microsoft.com/office/officeart/2005/8/layout/process1"/>
    <dgm:cxn modelId="{19BF6EE6-5B87-4668-9A85-1C015BCD74DC}" type="presParOf" srcId="{C3B16FFD-0B94-4A74-85C0-42E4548340B1}" destId="{51FFC5CF-4735-42DA-B481-BD2F8375585A}" srcOrd="4" destOrd="0" presId="urn:microsoft.com/office/officeart/2005/8/layout/process1"/>
    <dgm:cxn modelId="{395EFD87-883C-4D10-99B1-3802A6F0B545}" type="presParOf" srcId="{C3B16FFD-0B94-4A74-85C0-42E4548340B1}" destId="{7DB9D7AF-705C-4A03-9D03-8772E9CBD169}" srcOrd="5" destOrd="0" presId="urn:microsoft.com/office/officeart/2005/8/layout/process1"/>
    <dgm:cxn modelId="{C0331AB1-D760-4A27-8D8F-79629855D3CC}" type="presParOf" srcId="{7DB9D7AF-705C-4A03-9D03-8772E9CBD169}" destId="{01378782-8830-4AFE-B729-8C313F3A1A7F}" srcOrd="0" destOrd="0" presId="urn:microsoft.com/office/officeart/2005/8/layout/process1"/>
    <dgm:cxn modelId="{198F568E-2D1D-4400-818A-E142FBAE0C20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</a:t>
          </a:r>
          <a:endParaRPr lang="en-US" altLang="zh-TW" sz="32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寫景部分教學設計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ACF0086-26E7-4DF0-B5CB-1EFB1759157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en-US" altLang="zh-TW" sz="3200" b="1" dirty="0" smtClean="0">
            <a:solidFill>
              <a:srgbClr val="FFC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重點</a:t>
          </a:r>
          <a:endParaRPr lang="zh-TW" altLang="en-US" sz="3200" b="1" dirty="0">
            <a:solidFill>
              <a:srgbClr val="FFC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F6900-083E-4D0F-9967-D57C0B2B7277}" type="par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1816F6A1-8885-4C54-AD82-F4261BADD907}" type="sib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3" custScaleY="1005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51FFC5CF-4735-42DA-B481-BD2F8375585A}" type="pres">
      <dgm:prSet presAssocID="{6ACF0086-26E7-4DF0-B5CB-1EFB1759157F}" presName="node" presStyleLbl="node1" presStyleIdx="1" presStyleCnt="3" custScaleY="1038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9D7AF-705C-4A03-9D03-8772E9CBD169}" type="pres">
      <dgm:prSet presAssocID="{1816F6A1-8885-4C54-AD82-F4261BADD907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1378782-8830-4AFE-B729-8C313F3A1A7F}" type="pres">
      <dgm:prSet presAssocID="{1816F6A1-8885-4C54-AD82-F4261BADD907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2" presStyleCnt="3" custScaleY="1038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0D43CB-0334-4E2A-803E-04BD3381B7DD}" type="presOf" srcId="{53A84589-800E-42FA-B71A-4D1384835271}" destId="{C3B16FFD-0B94-4A74-85C0-42E4548340B1}" srcOrd="0" destOrd="0" presId="urn:microsoft.com/office/officeart/2005/8/layout/process1"/>
    <dgm:cxn modelId="{DE713A15-26D0-4BA3-986E-EEF4682E941D}" type="presOf" srcId="{5D34D48A-74DC-4036-84D3-7986F3437039}" destId="{61637EAE-3AF1-400C-AB24-4C5C9F8C5314}" srcOrd="0" destOrd="0" presId="urn:microsoft.com/office/officeart/2005/8/layout/process1"/>
    <dgm:cxn modelId="{982AEF9D-21FB-4E22-83B9-32701C034993}" type="presOf" srcId="{64FB234A-5548-43B7-BA27-EC436D4ABA2D}" destId="{D4C03B0F-6ACE-4187-8191-D1AD69FD990F}" srcOrd="0" destOrd="0" presId="urn:microsoft.com/office/officeart/2005/8/layout/process1"/>
    <dgm:cxn modelId="{96F6A766-D810-4332-AF7F-93C5F550AC95}" type="presOf" srcId="{1816F6A1-8885-4C54-AD82-F4261BADD907}" destId="{01378782-8830-4AFE-B729-8C313F3A1A7F}" srcOrd="1" destOrd="0" presId="urn:microsoft.com/office/officeart/2005/8/layout/process1"/>
    <dgm:cxn modelId="{4F78F308-0F62-430F-B72F-CCFA9FDBAA40}" srcId="{53A84589-800E-42FA-B71A-4D1384835271}" destId="{6ACF0086-26E7-4DF0-B5CB-1EFB1759157F}" srcOrd="1" destOrd="0" parTransId="{D28F6900-083E-4D0F-9967-D57C0B2B7277}" sibTransId="{1816F6A1-8885-4C54-AD82-F4261BADD907}"/>
    <dgm:cxn modelId="{26DB0A41-EE49-40D1-874E-4CAB7DA35BE5}" type="presOf" srcId="{6ACF0086-26E7-4DF0-B5CB-1EFB1759157F}" destId="{51FFC5CF-4735-42DA-B481-BD2F8375585A}" srcOrd="0" destOrd="0" presId="urn:microsoft.com/office/officeart/2005/8/layout/process1"/>
    <dgm:cxn modelId="{79DDDF00-55C4-4CA1-A024-F0C204512363}" srcId="{53A84589-800E-42FA-B71A-4D1384835271}" destId="{5D34D48A-74DC-4036-84D3-7986F3437039}" srcOrd="2" destOrd="0" parTransId="{F9F481C8-F469-49C8-9AC2-BB3BEDCCD1BD}" sibTransId="{2B7E2FA3-BD65-4599-8351-A118ABFD087B}"/>
    <dgm:cxn modelId="{BE4ACBDF-928A-4C73-A02B-CBC377DA6FA0}" type="presOf" srcId="{1816F6A1-8885-4C54-AD82-F4261BADD907}" destId="{7DB9D7AF-705C-4A03-9D03-8772E9CBD169}" srcOrd="0" destOrd="0" presId="urn:microsoft.com/office/officeart/2005/8/layout/process1"/>
    <dgm:cxn modelId="{5CA1C59C-B76C-4BB2-8120-E75DFD0BA25C}" type="presOf" srcId="{64FB234A-5548-43B7-BA27-EC436D4ABA2D}" destId="{45B64EB4-776A-4FF6-9A77-4485161C5868}" srcOrd="1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29349B7E-3F1C-4AF9-8F7B-429C77340233}" type="presOf" srcId="{6C2B826E-17F8-4D42-A6E4-FA5F792D1873}" destId="{228B0D9F-02CD-4E15-8A79-1591D6839BCD}" srcOrd="0" destOrd="0" presId="urn:microsoft.com/office/officeart/2005/8/layout/process1"/>
    <dgm:cxn modelId="{63AD2796-7E20-4D24-8EE7-3CC0D4944BFA}" type="presParOf" srcId="{C3B16FFD-0B94-4A74-85C0-42E4548340B1}" destId="{228B0D9F-02CD-4E15-8A79-1591D6839BCD}" srcOrd="0" destOrd="0" presId="urn:microsoft.com/office/officeart/2005/8/layout/process1"/>
    <dgm:cxn modelId="{302969D0-25CD-4156-9B7B-2EA77F4CA70E}" type="presParOf" srcId="{C3B16FFD-0B94-4A74-85C0-42E4548340B1}" destId="{D4C03B0F-6ACE-4187-8191-D1AD69FD990F}" srcOrd="1" destOrd="0" presId="urn:microsoft.com/office/officeart/2005/8/layout/process1"/>
    <dgm:cxn modelId="{B93838E1-9E02-442A-A908-AE0CBC1217B5}" type="presParOf" srcId="{D4C03B0F-6ACE-4187-8191-D1AD69FD990F}" destId="{45B64EB4-776A-4FF6-9A77-4485161C5868}" srcOrd="0" destOrd="0" presId="urn:microsoft.com/office/officeart/2005/8/layout/process1"/>
    <dgm:cxn modelId="{8C0D69AB-738F-4DB1-ABF3-EE086741E875}" type="presParOf" srcId="{C3B16FFD-0B94-4A74-85C0-42E4548340B1}" destId="{51FFC5CF-4735-42DA-B481-BD2F8375585A}" srcOrd="2" destOrd="0" presId="urn:microsoft.com/office/officeart/2005/8/layout/process1"/>
    <dgm:cxn modelId="{8D4E97CB-6A9C-4FDC-B5BC-AD72A8FD2727}" type="presParOf" srcId="{C3B16FFD-0B94-4A74-85C0-42E4548340B1}" destId="{7DB9D7AF-705C-4A03-9D03-8772E9CBD169}" srcOrd="3" destOrd="0" presId="urn:microsoft.com/office/officeart/2005/8/layout/process1"/>
    <dgm:cxn modelId="{CADA058B-D2D1-41B9-9484-6E9BE7E9B652}" type="presParOf" srcId="{7DB9D7AF-705C-4A03-9D03-8772E9CBD169}" destId="{01378782-8830-4AFE-B729-8C313F3A1A7F}" srcOrd="0" destOrd="0" presId="urn:microsoft.com/office/officeart/2005/8/layout/process1"/>
    <dgm:cxn modelId="{959FED99-FFD8-401C-A04D-0E2A737E3214}" type="presParOf" srcId="{C3B16FFD-0B94-4A74-85C0-42E4548340B1}" destId="{61637EAE-3AF1-400C-AB24-4C5C9F8C53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C1AA8FA-F18A-4E24-86E9-F5BD0B0BE42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E5F28BB9-63E1-4488-B79A-D15D905FAFBE}" type="parTrans" cxnId="{B34DD96A-82ED-4923-B9C5-79C6107D047F}">
      <dgm:prSet/>
      <dgm:spPr/>
      <dgm:t>
        <a:bodyPr/>
        <a:lstStyle/>
        <a:p>
          <a:endParaRPr lang="zh-TW" altLang="en-US"/>
        </a:p>
      </dgm:t>
    </dgm:pt>
    <dgm:pt modelId="{1A48A709-8DE8-4F2F-94CC-C503858AC44E}" type="sibTrans" cxnId="{B34DD96A-82ED-4923-B9C5-79C6107D047F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659F67DB-CF32-44B0-9795-DDE80B042E9D}" type="pres">
      <dgm:prSet presAssocID="{6C1AA8FA-F18A-4E24-86E9-F5BD0B0BE4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75B0AB-3459-4802-A321-1E33D0EEEB57}" type="pres">
      <dgm:prSet presAssocID="{1A48A709-8DE8-4F2F-94CC-C503858AC44E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B61CDB3C-51BE-4866-BDD8-4E8E3FA66132}" type="pres">
      <dgm:prSet presAssocID="{1A48A709-8DE8-4F2F-94CC-C503858AC44E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6C390F-C5D4-41BE-ACEF-93D2B9D6A903}" type="presOf" srcId="{57D17429-9787-4348-A6B1-22594078ACD7}" destId="{2EA60143-24ED-4A24-806C-97D20D805AE3}" srcOrd="1" destOrd="0" presId="urn:microsoft.com/office/officeart/2005/8/layout/process1"/>
    <dgm:cxn modelId="{5ED730FD-9BFC-4AE8-BA32-62AD2CAF2EA5}" type="presOf" srcId="{57D17429-9787-4348-A6B1-22594078ACD7}" destId="{5266FBCC-9A68-44E3-8F7F-8321AA8EB9DA}" srcOrd="0" destOrd="0" presId="urn:microsoft.com/office/officeart/2005/8/layout/process1"/>
    <dgm:cxn modelId="{B34DD96A-82ED-4923-B9C5-79C6107D047F}" srcId="{53A84589-800E-42FA-B71A-4D1384835271}" destId="{6C1AA8FA-F18A-4E24-86E9-F5BD0B0BE42F}" srcOrd="2" destOrd="0" parTransId="{E5F28BB9-63E1-4488-B79A-D15D905FAFBE}" sibTransId="{1A48A709-8DE8-4F2F-94CC-C503858AC44E}"/>
    <dgm:cxn modelId="{35108E09-2DA5-4243-96C7-E86D8EF2AADA}" type="presOf" srcId="{6C2B826E-17F8-4D42-A6E4-FA5F792D1873}" destId="{228B0D9F-02CD-4E15-8A79-1591D6839BCD}" srcOrd="0" destOrd="0" presId="urn:microsoft.com/office/officeart/2005/8/layout/process1"/>
    <dgm:cxn modelId="{5CC7D29D-03ED-425E-AF1E-CF4761780BDA}" type="presOf" srcId="{53A84589-800E-42FA-B71A-4D1384835271}" destId="{C3B16FFD-0B94-4A74-85C0-42E4548340B1}" srcOrd="0" destOrd="0" presId="urn:microsoft.com/office/officeart/2005/8/layout/process1"/>
    <dgm:cxn modelId="{4C98D73C-F490-4558-90B2-B1E0D9382A55}" type="presOf" srcId="{FD4E0B7B-210A-4ACF-8F1F-9D7B5B8A21E8}" destId="{05B26287-BA3C-48CD-B895-8474BC08F188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B57798DB-3B5F-4AAB-AF5B-96CB07FA9455}" type="presOf" srcId="{1A48A709-8DE8-4F2F-94CC-C503858AC44E}" destId="{3675B0AB-3459-4802-A321-1E33D0EEEB57}" srcOrd="0" destOrd="0" presId="urn:microsoft.com/office/officeart/2005/8/layout/process1"/>
    <dgm:cxn modelId="{64D30521-D391-4540-B2AF-773DDF499C68}" type="presOf" srcId="{5D34D48A-74DC-4036-84D3-7986F3437039}" destId="{61637EAE-3AF1-400C-AB24-4C5C9F8C5314}" srcOrd="0" destOrd="0" presId="urn:microsoft.com/office/officeart/2005/8/layout/process1"/>
    <dgm:cxn modelId="{228B8D16-DDB9-477E-AF8E-F52DFFCF76C4}" type="presOf" srcId="{64FB234A-5548-43B7-BA27-EC436D4ABA2D}" destId="{D4C03B0F-6ACE-4187-8191-D1AD69FD990F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45E5B6C9-652B-457A-9575-3A3C9C1AAF18}" type="presOf" srcId="{1A48A709-8DE8-4F2F-94CC-C503858AC44E}" destId="{B61CDB3C-51BE-4866-BDD8-4E8E3FA66132}" srcOrd="1" destOrd="0" presId="urn:microsoft.com/office/officeart/2005/8/layout/process1"/>
    <dgm:cxn modelId="{194B5B9A-4E7B-46E7-B712-01604CB4E2DB}" type="presOf" srcId="{6C1AA8FA-F18A-4E24-86E9-F5BD0B0BE42F}" destId="{659F67DB-CF32-44B0-9795-DDE80B042E9D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5A851B70-75C7-4F2A-AA96-1BB606981C9A}" type="presOf" srcId="{64FB234A-5548-43B7-BA27-EC436D4ABA2D}" destId="{45B64EB4-776A-4FF6-9A77-4485161C5868}" srcOrd="1" destOrd="0" presId="urn:microsoft.com/office/officeart/2005/8/layout/process1"/>
    <dgm:cxn modelId="{2D084D13-2C4E-4A55-B164-99CC2A016019}" type="presParOf" srcId="{C3B16FFD-0B94-4A74-85C0-42E4548340B1}" destId="{228B0D9F-02CD-4E15-8A79-1591D6839BCD}" srcOrd="0" destOrd="0" presId="urn:microsoft.com/office/officeart/2005/8/layout/process1"/>
    <dgm:cxn modelId="{B2B8B983-81AA-4E0D-BEDB-2BA5BBD3B94B}" type="presParOf" srcId="{C3B16FFD-0B94-4A74-85C0-42E4548340B1}" destId="{D4C03B0F-6ACE-4187-8191-D1AD69FD990F}" srcOrd="1" destOrd="0" presId="urn:microsoft.com/office/officeart/2005/8/layout/process1"/>
    <dgm:cxn modelId="{19DD733F-7ADA-440E-8B8F-C561185588FD}" type="presParOf" srcId="{D4C03B0F-6ACE-4187-8191-D1AD69FD990F}" destId="{45B64EB4-776A-4FF6-9A77-4485161C5868}" srcOrd="0" destOrd="0" presId="urn:microsoft.com/office/officeart/2005/8/layout/process1"/>
    <dgm:cxn modelId="{E7B8861F-C89E-410F-9B2D-6EE1C2536D67}" type="presParOf" srcId="{C3B16FFD-0B94-4A74-85C0-42E4548340B1}" destId="{05B26287-BA3C-48CD-B895-8474BC08F188}" srcOrd="2" destOrd="0" presId="urn:microsoft.com/office/officeart/2005/8/layout/process1"/>
    <dgm:cxn modelId="{A1C46F1B-24C5-4AF3-8260-03DFDADAD30D}" type="presParOf" srcId="{C3B16FFD-0B94-4A74-85C0-42E4548340B1}" destId="{5266FBCC-9A68-44E3-8F7F-8321AA8EB9DA}" srcOrd="3" destOrd="0" presId="urn:microsoft.com/office/officeart/2005/8/layout/process1"/>
    <dgm:cxn modelId="{4E25EAAE-5AFB-4EBC-BC4C-E052881F50D7}" type="presParOf" srcId="{5266FBCC-9A68-44E3-8F7F-8321AA8EB9DA}" destId="{2EA60143-24ED-4A24-806C-97D20D805AE3}" srcOrd="0" destOrd="0" presId="urn:microsoft.com/office/officeart/2005/8/layout/process1"/>
    <dgm:cxn modelId="{6041BFDA-0775-4259-9345-ACA10D75990B}" type="presParOf" srcId="{C3B16FFD-0B94-4A74-85C0-42E4548340B1}" destId="{659F67DB-CF32-44B0-9795-DDE80B042E9D}" srcOrd="4" destOrd="0" presId="urn:microsoft.com/office/officeart/2005/8/layout/process1"/>
    <dgm:cxn modelId="{864C8567-6EF6-4A0C-B372-40E3FC69A8A3}" type="presParOf" srcId="{C3B16FFD-0B94-4A74-85C0-42E4548340B1}" destId="{3675B0AB-3459-4802-A321-1E33D0EEEB57}" srcOrd="5" destOrd="0" presId="urn:microsoft.com/office/officeart/2005/8/layout/process1"/>
    <dgm:cxn modelId="{F62159BA-2F9E-498C-B6B2-8ABDB4D2C15D}" type="presParOf" srcId="{3675B0AB-3459-4802-A321-1E33D0EEEB57}" destId="{B61CDB3C-51BE-4866-BDD8-4E8E3FA66132}" srcOrd="0" destOrd="0" presId="urn:microsoft.com/office/officeart/2005/8/layout/process1"/>
    <dgm:cxn modelId="{7610FC3B-5AA2-4476-BAA6-EA27E3B27232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BDD27590-10E4-4CDC-B225-DA934926C351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BFDB5157-051A-4988-A4DF-888E5F0620AA}" type="parTrans" cxnId="{64356065-7D27-4CE5-9BD9-DADBD3E56223}">
      <dgm:prSet/>
      <dgm:spPr/>
      <dgm:t>
        <a:bodyPr/>
        <a:lstStyle/>
        <a:p>
          <a:endParaRPr lang="zh-TW" altLang="en-US"/>
        </a:p>
      </dgm:t>
    </dgm:pt>
    <dgm:pt modelId="{8B6251B3-AEFC-4D80-A906-68D4B14AE468}" type="sibTrans" cxnId="{64356065-7D27-4CE5-9BD9-DADBD3E56223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61651371-7E92-4797-9250-915C6EF8B914}" type="pres">
      <dgm:prSet presAssocID="{BDD27590-10E4-4CDC-B225-DA934926C3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AFA6ED-6605-45C7-AE8A-CA241F1F1122}" type="pres">
      <dgm:prSet presAssocID="{8B6251B3-AEFC-4D80-A906-68D4B14AE468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C9EF3669-B486-420F-9614-DFA4A7DD8350}" type="pres">
      <dgm:prSet presAssocID="{8B6251B3-AEFC-4D80-A906-68D4B14AE468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CF2628-7C41-497D-B461-594B85BEBFA4}" type="presOf" srcId="{57D17429-9787-4348-A6B1-22594078ACD7}" destId="{5266FBCC-9A68-44E3-8F7F-8321AA8EB9DA}" srcOrd="0" destOrd="0" presId="urn:microsoft.com/office/officeart/2005/8/layout/process1"/>
    <dgm:cxn modelId="{FD8CBC26-E99D-440C-AAFE-B5ECAAAFCD28}" type="presOf" srcId="{57D17429-9787-4348-A6B1-22594078ACD7}" destId="{2EA60143-24ED-4A24-806C-97D20D805AE3}" srcOrd="1" destOrd="0" presId="urn:microsoft.com/office/officeart/2005/8/layout/process1"/>
    <dgm:cxn modelId="{80BD6ABB-9FC1-4E73-A648-A3CF44CD8816}" type="presOf" srcId="{FD4E0B7B-210A-4ACF-8F1F-9D7B5B8A21E8}" destId="{05B26287-BA3C-48CD-B895-8474BC08F188}" srcOrd="0" destOrd="0" presId="urn:microsoft.com/office/officeart/2005/8/layout/process1"/>
    <dgm:cxn modelId="{64356065-7D27-4CE5-9BD9-DADBD3E56223}" srcId="{53A84589-800E-42FA-B71A-4D1384835271}" destId="{BDD27590-10E4-4CDC-B225-DA934926C351}" srcOrd="2" destOrd="0" parTransId="{BFDB5157-051A-4988-A4DF-888E5F0620AA}" sibTransId="{8B6251B3-AEFC-4D80-A906-68D4B14AE468}"/>
    <dgm:cxn modelId="{0C9460DE-7D93-4936-94F3-474E87C23C64}" type="presOf" srcId="{64FB234A-5548-43B7-BA27-EC436D4ABA2D}" destId="{D4C03B0F-6ACE-4187-8191-D1AD69FD990F}" srcOrd="0" destOrd="0" presId="urn:microsoft.com/office/officeart/2005/8/layout/process1"/>
    <dgm:cxn modelId="{29376E27-BD35-4E50-BF61-C45ABF4D4C43}" type="presOf" srcId="{5D34D48A-74DC-4036-84D3-7986F3437039}" destId="{61637EAE-3AF1-400C-AB24-4C5C9F8C5314}" srcOrd="0" destOrd="0" presId="urn:microsoft.com/office/officeart/2005/8/layout/process1"/>
    <dgm:cxn modelId="{3566E60F-9F39-4F55-846F-55FE503345F3}" type="presOf" srcId="{8B6251B3-AEFC-4D80-A906-68D4B14AE468}" destId="{BFAFA6ED-6605-45C7-AE8A-CA241F1F1122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72CBF637-3B06-442A-8F64-2B23F61D3616}" type="presOf" srcId="{6C2B826E-17F8-4D42-A6E4-FA5F792D1873}" destId="{228B0D9F-02CD-4E15-8A79-1591D6839BCD}" srcOrd="0" destOrd="0" presId="urn:microsoft.com/office/officeart/2005/8/layout/process1"/>
    <dgm:cxn modelId="{AB489747-AAF1-4E45-95FF-A307CC7A9469}" type="presOf" srcId="{BDD27590-10E4-4CDC-B225-DA934926C351}" destId="{61651371-7E92-4797-9250-915C6EF8B914}" srcOrd="0" destOrd="0" presId="urn:microsoft.com/office/officeart/2005/8/layout/process1"/>
    <dgm:cxn modelId="{05330FC0-82CD-4995-BFF0-B05D72792E4A}" type="presOf" srcId="{53A84589-800E-42FA-B71A-4D1384835271}" destId="{C3B16FFD-0B94-4A74-85C0-42E4548340B1}" srcOrd="0" destOrd="0" presId="urn:microsoft.com/office/officeart/2005/8/layout/process1"/>
    <dgm:cxn modelId="{7CC5F0C2-A635-4DD3-ABA7-0E51212C8411}" type="presOf" srcId="{8B6251B3-AEFC-4D80-A906-68D4B14AE468}" destId="{C9EF3669-B486-420F-9614-DFA4A7DD8350}" srcOrd="1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EB11E373-A6D6-4B8C-9C5F-499B4317677B}" type="presOf" srcId="{64FB234A-5548-43B7-BA27-EC436D4ABA2D}" destId="{45B64EB4-776A-4FF6-9A77-4485161C5868}" srcOrd="1" destOrd="0" presId="urn:microsoft.com/office/officeart/2005/8/layout/process1"/>
    <dgm:cxn modelId="{70522DFF-978F-496B-80F7-690DB1CDE75B}" type="presParOf" srcId="{C3B16FFD-0B94-4A74-85C0-42E4548340B1}" destId="{228B0D9F-02CD-4E15-8A79-1591D6839BCD}" srcOrd="0" destOrd="0" presId="urn:microsoft.com/office/officeart/2005/8/layout/process1"/>
    <dgm:cxn modelId="{A0FE5A4C-A437-4EC2-98CC-E6C074789533}" type="presParOf" srcId="{C3B16FFD-0B94-4A74-85C0-42E4548340B1}" destId="{D4C03B0F-6ACE-4187-8191-D1AD69FD990F}" srcOrd="1" destOrd="0" presId="urn:microsoft.com/office/officeart/2005/8/layout/process1"/>
    <dgm:cxn modelId="{92056FF8-7C53-49A8-8891-075F4355ECDC}" type="presParOf" srcId="{D4C03B0F-6ACE-4187-8191-D1AD69FD990F}" destId="{45B64EB4-776A-4FF6-9A77-4485161C5868}" srcOrd="0" destOrd="0" presId="urn:microsoft.com/office/officeart/2005/8/layout/process1"/>
    <dgm:cxn modelId="{5F2ACB5E-CCBC-494E-AA18-A576F5EB56BB}" type="presParOf" srcId="{C3B16FFD-0B94-4A74-85C0-42E4548340B1}" destId="{05B26287-BA3C-48CD-B895-8474BC08F188}" srcOrd="2" destOrd="0" presId="urn:microsoft.com/office/officeart/2005/8/layout/process1"/>
    <dgm:cxn modelId="{445261FB-B50F-44B2-B78A-32D64C8D96CC}" type="presParOf" srcId="{C3B16FFD-0B94-4A74-85C0-42E4548340B1}" destId="{5266FBCC-9A68-44E3-8F7F-8321AA8EB9DA}" srcOrd="3" destOrd="0" presId="urn:microsoft.com/office/officeart/2005/8/layout/process1"/>
    <dgm:cxn modelId="{1ED2C7C3-7768-4F3B-8C98-22518CBE6FD6}" type="presParOf" srcId="{5266FBCC-9A68-44E3-8F7F-8321AA8EB9DA}" destId="{2EA60143-24ED-4A24-806C-97D20D805AE3}" srcOrd="0" destOrd="0" presId="urn:microsoft.com/office/officeart/2005/8/layout/process1"/>
    <dgm:cxn modelId="{06B7E586-B968-44F1-A681-BDC9336A1F40}" type="presParOf" srcId="{C3B16FFD-0B94-4A74-85C0-42E4548340B1}" destId="{61651371-7E92-4797-9250-915C6EF8B914}" srcOrd="4" destOrd="0" presId="urn:microsoft.com/office/officeart/2005/8/layout/process1"/>
    <dgm:cxn modelId="{5811514C-53B7-4EF8-8B8A-53E3217CA437}" type="presParOf" srcId="{C3B16FFD-0B94-4A74-85C0-42E4548340B1}" destId="{BFAFA6ED-6605-45C7-AE8A-CA241F1F1122}" srcOrd="5" destOrd="0" presId="urn:microsoft.com/office/officeart/2005/8/layout/process1"/>
    <dgm:cxn modelId="{FAF5EE01-F295-473C-B24E-2D994D050620}" type="presParOf" srcId="{BFAFA6ED-6605-45C7-AE8A-CA241F1F1122}" destId="{C9EF3669-B486-420F-9614-DFA4A7DD8350}" srcOrd="0" destOrd="0" presId="urn:microsoft.com/office/officeart/2005/8/layout/process1"/>
    <dgm:cxn modelId="{9A011A09-8F46-4292-8DD4-A34561CE148E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444A0D-ED34-4AB7-B433-45ECD2E7170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9F9DD3C-1303-4F1A-92D4-7CA4984BD7CB}">
      <dgm:prSet phldrT="[文字]" custT="1"/>
      <dgm:spPr>
        <a:solidFill>
          <a:srgbClr val="92D05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遍山清光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0BB48B-D1A3-4250-9526-19B2D8B222F4}" type="parTrans" cxnId="{8DA0A4A5-E88A-4C20-B628-29719F5F4E79}">
      <dgm:prSet/>
      <dgm:spPr/>
      <dgm:t>
        <a:bodyPr/>
        <a:lstStyle/>
        <a:p>
          <a:endParaRPr lang="zh-TW" altLang="en-US"/>
        </a:p>
      </dgm:t>
    </dgm:pt>
    <dgm:pt modelId="{49FC8B54-B392-46AA-A910-63BE1E18E30A}" type="sibTrans" cxnId="{8DA0A4A5-E88A-4C20-B628-29719F5F4E79}">
      <dgm:prSet/>
      <dgm:spPr/>
      <dgm:t>
        <a:bodyPr/>
        <a:lstStyle/>
        <a:p>
          <a:endParaRPr lang="zh-TW" altLang="en-US"/>
        </a:p>
      </dgm:t>
    </dgm:pt>
    <dgm:pt modelId="{1C61C0D5-AD59-4365-884B-98728B535FED}">
      <dgm:prSet phldrT="[文字]" custT="1"/>
      <dgm:spPr>
        <a:solidFill>
          <a:srgbClr val="E87A48"/>
        </a:solidFill>
      </dgm:spPr>
      <dgm:t>
        <a:bodyPr/>
        <a:lstStyle/>
        <a:p>
          <a:r>
            <a:rPr lang="zh-TW" altLang="zh-TW" sz="2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整個月，整個山，柔軟地垂下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A0FB0E-5EB0-40C8-9643-C85A8F904C6C}" type="parTrans" cxnId="{DE0CCF0B-E8FB-4C2A-A483-4C313029F76A}">
      <dgm:prSet/>
      <dgm:spPr/>
      <dgm:t>
        <a:bodyPr/>
        <a:lstStyle/>
        <a:p>
          <a:endParaRPr lang="zh-TW" altLang="en-US"/>
        </a:p>
      </dgm:t>
    </dgm:pt>
    <dgm:pt modelId="{ECDD2ABB-EB68-4B67-8D2B-1C0E690A6E09}" type="sibTrans" cxnId="{DE0CCF0B-E8FB-4C2A-A483-4C313029F76A}">
      <dgm:prSet/>
      <dgm:spPr/>
      <dgm:t>
        <a:bodyPr/>
        <a:lstStyle/>
        <a:p>
          <a:endParaRPr lang="zh-TW" altLang="en-US"/>
        </a:p>
      </dgm:t>
    </dgm:pt>
    <dgm:pt modelId="{E6B2998D-D609-478E-B9D4-5FED2D13FDC2}">
      <dgm:prSet phldrT="[文字]" custT="1"/>
      <dgm:spPr>
        <a:solidFill>
          <a:srgbClr val="E87A48"/>
        </a:solidFill>
      </dgm:spPr>
      <dgm:t>
        <a:bodyPr/>
        <a:lstStyle/>
        <a:p>
          <a:r>
            <a:rPr lang="zh-TW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鳥獸蟲魚也都睡了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FFEE16-C5DC-4776-A03E-441FD0B598EB}" type="parTrans" cxnId="{29DCA85D-A3C9-4972-B494-301ABDC5ACFE}">
      <dgm:prSet/>
      <dgm:spPr/>
      <dgm:t>
        <a:bodyPr/>
        <a:lstStyle/>
        <a:p>
          <a:endParaRPr lang="zh-TW" altLang="en-US"/>
        </a:p>
      </dgm:t>
    </dgm:pt>
    <dgm:pt modelId="{D26F5C62-4958-4403-9C8A-DE4ED53E3FB0}" type="sibTrans" cxnId="{29DCA85D-A3C9-4972-B494-301ABDC5ACFE}">
      <dgm:prSet/>
      <dgm:spPr/>
      <dgm:t>
        <a:bodyPr/>
        <a:lstStyle/>
        <a:p>
          <a:endParaRPr lang="zh-TW" altLang="en-US"/>
        </a:p>
      </dgm:t>
    </dgm:pt>
    <dgm:pt modelId="{5DEB01D6-80FE-4E8F-A5E1-7298C3539019}">
      <dgm:prSet custT="1"/>
      <dgm:spPr>
        <a:solidFill>
          <a:srgbClr val="92D050"/>
        </a:solidFill>
      </dgm:spPr>
      <dgm:t>
        <a:bodyPr/>
        <a:lstStyle/>
        <a:p>
          <a:r>
            <a:rPr lang="zh-TW" altLang="zh-TW" sz="2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山月引路，沒有車燈則更多了一分寂靜安寧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1391F6-934F-4244-941D-74138EC3D46E}" type="parTrans" cxnId="{E8587F81-9C80-43BA-B961-0CF2791ED07E}">
      <dgm:prSet/>
      <dgm:spPr/>
      <dgm:t>
        <a:bodyPr/>
        <a:lstStyle/>
        <a:p>
          <a:endParaRPr lang="zh-TW" altLang="en-US"/>
        </a:p>
      </dgm:t>
    </dgm:pt>
    <dgm:pt modelId="{9A8CB3E5-4A75-49BA-BC09-4BC148FA03FF}" type="sibTrans" cxnId="{E8587F81-9C80-43BA-B961-0CF2791ED07E}">
      <dgm:prSet/>
      <dgm:spPr/>
      <dgm:t>
        <a:bodyPr/>
        <a:lstStyle/>
        <a:p>
          <a:endParaRPr lang="zh-TW" altLang="en-US"/>
        </a:p>
      </dgm:t>
    </dgm:pt>
    <dgm:pt modelId="{66A7A929-47E3-4EB6-8B7A-F8F341A86868}">
      <dgm:prSet custT="1"/>
      <dgm:spPr>
        <a:solidFill>
          <a:srgbClr val="D957A4"/>
        </a:solidFill>
      </dgm:spPr>
      <dgm:t>
        <a:bodyPr/>
        <a:lstStyle/>
        <a:p>
          <a:r>
            <a:rPr lang="zh-TW" altLang="zh-TW" sz="2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四山蒼肅，深淺濃淡各有遠近高低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A5207F-B1F9-4C43-B91B-98F4F947C382}" type="parTrans" cxnId="{AE5F473B-457E-4C02-8EC7-68471E783A45}">
      <dgm:prSet/>
      <dgm:spPr/>
      <dgm:t>
        <a:bodyPr/>
        <a:lstStyle/>
        <a:p>
          <a:endParaRPr lang="zh-TW" altLang="en-US"/>
        </a:p>
      </dgm:t>
    </dgm:pt>
    <dgm:pt modelId="{AC1E1715-22F1-4F8C-A607-CADA44413FC6}" type="sibTrans" cxnId="{AE5F473B-457E-4C02-8EC7-68471E783A45}">
      <dgm:prSet/>
      <dgm:spPr/>
      <dgm:t>
        <a:bodyPr/>
        <a:lstStyle/>
        <a:p>
          <a:endParaRPr lang="zh-TW" altLang="en-US"/>
        </a:p>
      </dgm:t>
    </dgm:pt>
    <dgm:pt modelId="{2EA8A5FB-00E6-44EC-A8DB-6843E9AC73B8}">
      <dgm:prSet custT="1"/>
      <dgm:spPr>
        <a:solidFill>
          <a:srgbClr val="D957A4"/>
        </a:solidFill>
      </dgm:spPr>
      <dgm:t>
        <a:bodyPr/>
        <a:lstStyle/>
        <a:p>
          <a:r>
            <a:rPr lang="zh-TW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溪水無聲泛著銀光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7D8D80-6A50-474D-AE83-B60E25252543}" type="parTrans" cxnId="{020E3994-B95B-4668-8275-A64FC79DE43B}">
      <dgm:prSet/>
      <dgm:spPr/>
      <dgm:t>
        <a:bodyPr/>
        <a:lstStyle/>
        <a:p>
          <a:endParaRPr lang="zh-TW" altLang="en-US"/>
        </a:p>
      </dgm:t>
    </dgm:pt>
    <dgm:pt modelId="{AA62D16B-3C8F-48E1-9FF6-10EB034AB291}" type="sibTrans" cxnId="{020E3994-B95B-4668-8275-A64FC79DE43B}">
      <dgm:prSet/>
      <dgm:spPr/>
      <dgm:t>
        <a:bodyPr/>
        <a:lstStyle/>
        <a:p>
          <a:endParaRPr lang="zh-TW" altLang="en-US"/>
        </a:p>
      </dgm:t>
    </dgm:pt>
    <dgm:pt modelId="{4733D1C2-0F0E-4392-858F-CEA2194F8F69}" type="pres">
      <dgm:prSet presAssocID="{47444A0D-ED34-4AB7-B433-45ECD2E71700}" presName="linearFlow" presStyleCnt="0">
        <dgm:presLayoutVars>
          <dgm:resizeHandles val="exact"/>
        </dgm:presLayoutVars>
      </dgm:prSet>
      <dgm:spPr/>
    </dgm:pt>
    <dgm:pt modelId="{C97F9018-CB36-4892-80C6-58CAB8ABCC55}" type="pres">
      <dgm:prSet presAssocID="{49F9DD3C-1303-4F1A-92D4-7CA4984BD7CB}" presName="node" presStyleLbl="node1" presStyleIdx="0" presStyleCnt="6" custScaleY="539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6D1E12-F7D1-4F81-B3F1-0B5F137E5099}" type="pres">
      <dgm:prSet presAssocID="{49FC8B54-B392-46AA-A910-63BE1E18E30A}" presName="sibTrans" presStyleLbl="sibTrans2D1" presStyleIdx="0" presStyleCnt="5" custScaleX="28297"/>
      <dgm:spPr/>
      <dgm:t>
        <a:bodyPr/>
        <a:lstStyle/>
        <a:p>
          <a:endParaRPr lang="zh-TW" altLang="en-US"/>
        </a:p>
      </dgm:t>
    </dgm:pt>
    <dgm:pt modelId="{9ECD7E26-FEE8-47CF-B3FA-C0F125C9B31E}" type="pres">
      <dgm:prSet presAssocID="{49FC8B54-B392-46AA-A910-63BE1E18E30A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AA5B6D66-16F1-4BA4-B269-299FAE03D463}" type="pres">
      <dgm:prSet presAssocID="{5DEB01D6-80FE-4E8F-A5E1-7298C3539019}" presName="node" presStyleLbl="node1" presStyleIdx="1" presStyleCnt="6" custScaleY="827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DF29AF-99FC-4706-846F-C7426D68C8D6}" type="pres">
      <dgm:prSet presAssocID="{9A8CB3E5-4A75-49BA-BC09-4BC148FA03FF}" presName="sibTrans" presStyleLbl="sibTrans2D1" presStyleIdx="1" presStyleCnt="5" custScaleX="31287"/>
      <dgm:spPr/>
      <dgm:t>
        <a:bodyPr/>
        <a:lstStyle/>
        <a:p>
          <a:endParaRPr lang="zh-TW" altLang="en-US"/>
        </a:p>
      </dgm:t>
    </dgm:pt>
    <dgm:pt modelId="{66990C05-D982-44B9-8F28-6E76251E62C8}" type="pres">
      <dgm:prSet presAssocID="{9A8CB3E5-4A75-49BA-BC09-4BC148FA03FF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48239B29-7BDC-4437-8730-014C9081C79C}" type="pres">
      <dgm:prSet presAssocID="{2EA8A5FB-00E6-44EC-A8DB-6843E9AC73B8}" presName="node" presStyleLbl="node1" presStyleIdx="2" presStyleCnt="6" custScaleY="528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D78825-5130-4211-9AAC-B0FFFD6AB9F2}" type="pres">
      <dgm:prSet presAssocID="{AA62D16B-3C8F-48E1-9FF6-10EB034AB291}" presName="sibTrans" presStyleLbl="sibTrans2D1" presStyleIdx="2" presStyleCnt="5" custScaleX="37758"/>
      <dgm:spPr/>
      <dgm:t>
        <a:bodyPr/>
        <a:lstStyle/>
        <a:p>
          <a:endParaRPr lang="zh-TW" altLang="en-US"/>
        </a:p>
      </dgm:t>
    </dgm:pt>
    <dgm:pt modelId="{850232D2-7F39-412E-AE41-A4A0D9371441}" type="pres">
      <dgm:prSet presAssocID="{AA62D16B-3C8F-48E1-9FF6-10EB034AB291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A29CE3CF-874E-456C-8904-FB7DAE5EB74B}" type="pres">
      <dgm:prSet presAssocID="{66A7A929-47E3-4EB6-8B7A-F8F341A86868}" presName="node" presStyleLbl="node1" presStyleIdx="3" presStyleCnt="6" custScaleY="871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5A722A-E259-40FB-A0C8-BA3626D09749}" type="pres">
      <dgm:prSet presAssocID="{AC1E1715-22F1-4F8C-A607-CADA44413FC6}" presName="sibTrans" presStyleLbl="sibTrans2D1" presStyleIdx="3" presStyleCnt="5" custScaleX="32452"/>
      <dgm:spPr/>
      <dgm:t>
        <a:bodyPr/>
        <a:lstStyle/>
        <a:p>
          <a:endParaRPr lang="zh-TW" altLang="en-US"/>
        </a:p>
      </dgm:t>
    </dgm:pt>
    <dgm:pt modelId="{F7AB649A-32EB-46BF-9E7F-153A9AC93D3F}" type="pres">
      <dgm:prSet presAssocID="{AC1E1715-22F1-4F8C-A607-CADA44413FC6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E3B6F82B-11DA-4568-B95C-EA814FFBC545}" type="pres">
      <dgm:prSet presAssocID="{1C61C0D5-AD59-4365-884B-98728B535FED}" presName="node" presStyleLbl="node1" presStyleIdx="4" presStyleCnt="6" custScaleY="780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B0BDD0-D49A-4F1D-B1E5-D546F099C6F9}" type="pres">
      <dgm:prSet presAssocID="{ECDD2ABB-EB68-4B67-8D2B-1C0E690A6E09}" presName="sibTrans" presStyleLbl="sibTrans2D1" presStyleIdx="4" presStyleCnt="5" custScaleX="36289"/>
      <dgm:spPr/>
      <dgm:t>
        <a:bodyPr/>
        <a:lstStyle/>
        <a:p>
          <a:endParaRPr lang="zh-TW" altLang="en-US"/>
        </a:p>
      </dgm:t>
    </dgm:pt>
    <dgm:pt modelId="{5663991F-9D55-4296-99CB-41A9C6337D8A}" type="pres">
      <dgm:prSet presAssocID="{ECDD2ABB-EB68-4B67-8D2B-1C0E690A6E09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D0035C5F-F9A8-4896-80AD-5A26BB9870A3}" type="pres">
      <dgm:prSet presAssocID="{E6B2998D-D609-478E-B9D4-5FED2D13FDC2}" presName="node" presStyleLbl="node1" presStyleIdx="5" presStyleCnt="6" custScaleY="498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7A13D6-3BDD-45B1-A73D-B2AB3AA1D149}" type="presOf" srcId="{49FC8B54-B392-46AA-A910-63BE1E18E30A}" destId="{9ECD7E26-FEE8-47CF-B3FA-C0F125C9B31E}" srcOrd="1" destOrd="0" presId="urn:microsoft.com/office/officeart/2005/8/layout/process2"/>
    <dgm:cxn modelId="{387C01AD-5E15-4C8C-BBF7-627CFCD2BA1D}" type="presOf" srcId="{5DEB01D6-80FE-4E8F-A5E1-7298C3539019}" destId="{AA5B6D66-16F1-4BA4-B269-299FAE03D463}" srcOrd="0" destOrd="0" presId="urn:microsoft.com/office/officeart/2005/8/layout/process2"/>
    <dgm:cxn modelId="{35A6E736-6523-4D01-91B3-14BC405BD5C6}" type="presOf" srcId="{1C61C0D5-AD59-4365-884B-98728B535FED}" destId="{E3B6F82B-11DA-4568-B95C-EA814FFBC545}" srcOrd="0" destOrd="0" presId="urn:microsoft.com/office/officeart/2005/8/layout/process2"/>
    <dgm:cxn modelId="{4290D09E-03BC-4629-BDFF-031F53CF4BB3}" type="presOf" srcId="{ECDD2ABB-EB68-4B67-8D2B-1C0E690A6E09}" destId="{5663991F-9D55-4296-99CB-41A9C6337D8A}" srcOrd="1" destOrd="0" presId="urn:microsoft.com/office/officeart/2005/8/layout/process2"/>
    <dgm:cxn modelId="{E8587F81-9C80-43BA-B961-0CF2791ED07E}" srcId="{47444A0D-ED34-4AB7-B433-45ECD2E71700}" destId="{5DEB01D6-80FE-4E8F-A5E1-7298C3539019}" srcOrd="1" destOrd="0" parTransId="{401391F6-934F-4244-941D-74138EC3D46E}" sibTransId="{9A8CB3E5-4A75-49BA-BC09-4BC148FA03FF}"/>
    <dgm:cxn modelId="{52BC1EE4-AF55-4B08-B77D-FF3A70FCB743}" type="presOf" srcId="{49FC8B54-B392-46AA-A910-63BE1E18E30A}" destId="{096D1E12-F7D1-4F81-B3F1-0B5F137E5099}" srcOrd="0" destOrd="0" presId="urn:microsoft.com/office/officeart/2005/8/layout/process2"/>
    <dgm:cxn modelId="{29DCA85D-A3C9-4972-B494-301ABDC5ACFE}" srcId="{47444A0D-ED34-4AB7-B433-45ECD2E71700}" destId="{E6B2998D-D609-478E-B9D4-5FED2D13FDC2}" srcOrd="5" destOrd="0" parTransId="{07FFEE16-C5DC-4776-A03E-441FD0B598EB}" sibTransId="{D26F5C62-4958-4403-9C8A-DE4ED53E3FB0}"/>
    <dgm:cxn modelId="{2010A1DD-579B-4AE4-A40E-9EE0518959C1}" type="presOf" srcId="{47444A0D-ED34-4AB7-B433-45ECD2E71700}" destId="{4733D1C2-0F0E-4392-858F-CEA2194F8F69}" srcOrd="0" destOrd="0" presId="urn:microsoft.com/office/officeart/2005/8/layout/process2"/>
    <dgm:cxn modelId="{7BE59BAB-C23B-4AFC-A7E7-651755994CC6}" type="presOf" srcId="{AA62D16B-3C8F-48E1-9FF6-10EB034AB291}" destId="{FAD78825-5130-4211-9AAC-B0FFFD6AB9F2}" srcOrd="0" destOrd="0" presId="urn:microsoft.com/office/officeart/2005/8/layout/process2"/>
    <dgm:cxn modelId="{0F38656B-BD48-4DB4-BD79-C6B7E53EA08C}" type="presOf" srcId="{E6B2998D-D609-478E-B9D4-5FED2D13FDC2}" destId="{D0035C5F-F9A8-4896-80AD-5A26BB9870A3}" srcOrd="0" destOrd="0" presId="urn:microsoft.com/office/officeart/2005/8/layout/process2"/>
    <dgm:cxn modelId="{E5A9DB93-35D0-4072-8569-DD8044BBC77A}" type="presOf" srcId="{2EA8A5FB-00E6-44EC-A8DB-6843E9AC73B8}" destId="{48239B29-7BDC-4437-8730-014C9081C79C}" srcOrd="0" destOrd="0" presId="urn:microsoft.com/office/officeart/2005/8/layout/process2"/>
    <dgm:cxn modelId="{AF50A257-406B-4E1E-A6D0-BC4677DCEF2D}" type="presOf" srcId="{AC1E1715-22F1-4F8C-A607-CADA44413FC6}" destId="{F7AB649A-32EB-46BF-9E7F-153A9AC93D3F}" srcOrd="1" destOrd="0" presId="urn:microsoft.com/office/officeart/2005/8/layout/process2"/>
    <dgm:cxn modelId="{6E0E2F4B-C6F3-4213-9227-5A2F686A24B1}" type="presOf" srcId="{9A8CB3E5-4A75-49BA-BC09-4BC148FA03FF}" destId="{66990C05-D982-44B9-8F28-6E76251E62C8}" srcOrd="1" destOrd="0" presId="urn:microsoft.com/office/officeart/2005/8/layout/process2"/>
    <dgm:cxn modelId="{DE0CCF0B-E8FB-4C2A-A483-4C313029F76A}" srcId="{47444A0D-ED34-4AB7-B433-45ECD2E71700}" destId="{1C61C0D5-AD59-4365-884B-98728B535FED}" srcOrd="4" destOrd="0" parTransId="{2DA0FB0E-5EB0-40C8-9643-C85A8F904C6C}" sibTransId="{ECDD2ABB-EB68-4B67-8D2B-1C0E690A6E09}"/>
    <dgm:cxn modelId="{6043025F-BA45-4D24-888B-841884018BAF}" type="presOf" srcId="{66A7A929-47E3-4EB6-8B7A-F8F341A86868}" destId="{A29CE3CF-874E-456C-8904-FB7DAE5EB74B}" srcOrd="0" destOrd="0" presId="urn:microsoft.com/office/officeart/2005/8/layout/process2"/>
    <dgm:cxn modelId="{AE5F473B-457E-4C02-8EC7-68471E783A45}" srcId="{47444A0D-ED34-4AB7-B433-45ECD2E71700}" destId="{66A7A929-47E3-4EB6-8B7A-F8F341A86868}" srcOrd="3" destOrd="0" parTransId="{5EA5207F-B1F9-4C43-B91B-98F4F947C382}" sibTransId="{AC1E1715-22F1-4F8C-A607-CADA44413FC6}"/>
    <dgm:cxn modelId="{3A7910FB-8B33-4A83-B32A-117B1C76150E}" type="presOf" srcId="{AA62D16B-3C8F-48E1-9FF6-10EB034AB291}" destId="{850232D2-7F39-412E-AE41-A4A0D9371441}" srcOrd="1" destOrd="0" presId="urn:microsoft.com/office/officeart/2005/8/layout/process2"/>
    <dgm:cxn modelId="{053C557F-423E-4D8C-A6F7-C406DDBCE425}" type="presOf" srcId="{AC1E1715-22F1-4F8C-A607-CADA44413FC6}" destId="{C65A722A-E259-40FB-A0C8-BA3626D09749}" srcOrd="0" destOrd="0" presId="urn:microsoft.com/office/officeart/2005/8/layout/process2"/>
    <dgm:cxn modelId="{020E3994-B95B-4668-8275-A64FC79DE43B}" srcId="{47444A0D-ED34-4AB7-B433-45ECD2E71700}" destId="{2EA8A5FB-00E6-44EC-A8DB-6843E9AC73B8}" srcOrd="2" destOrd="0" parTransId="{047D8D80-6A50-474D-AE83-B60E25252543}" sibTransId="{AA62D16B-3C8F-48E1-9FF6-10EB034AB291}"/>
    <dgm:cxn modelId="{91F688B4-5A96-4568-88A1-73C5A7D9F928}" type="presOf" srcId="{49F9DD3C-1303-4F1A-92D4-7CA4984BD7CB}" destId="{C97F9018-CB36-4892-80C6-58CAB8ABCC55}" srcOrd="0" destOrd="0" presId="urn:microsoft.com/office/officeart/2005/8/layout/process2"/>
    <dgm:cxn modelId="{8DA0A4A5-E88A-4C20-B628-29719F5F4E79}" srcId="{47444A0D-ED34-4AB7-B433-45ECD2E71700}" destId="{49F9DD3C-1303-4F1A-92D4-7CA4984BD7CB}" srcOrd="0" destOrd="0" parTransId="{AD0BB48B-D1A3-4250-9526-19B2D8B222F4}" sibTransId="{49FC8B54-B392-46AA-A910-63BE1E18E30A}"/>
    <dgm:cxn modelId="{781FD83B-3ED4-4F98-9099-EB8D22FF0238}" type="presOf" srcId="{9A8CB3E5-4A75-49BA-BC09-4BC148FA03FF}" destId="{32DF29AF-99FC-4706-846F-C7426D68C8D6}" srcOrd="0" destOrd="0" presId="urn:microsoft.com/office/officeart/2005/8/layout/process2"/>
    <dgm:cxn modelId="{22301D33-B965-4DCF-86A7-C0AF42C05C1F}" type="presOf" srcId="{ECDD2ABB-EB68-4B67-8D2B-1C0E690A6E09}" destId="{8CB0BDD0-D49A-4F1D-B1E5-D546F099C6F9}" srcOrd="0" destOrd="0" presId="urn:microsoft.com/office/officeart/2005/8/layout/process2"/>
    <dgm:cxn modelId="{F595B02B-BFE3-4AB1-8CFC-6B302E165E2F}" type="presParOf" srcId="{4733D1C2-0F0E-4392-858F-CEA2194F8F69}" destId="{C97F9018-CB36-4892-80C6-58CAB8ABCC55}" srcOrd="0" destOrd="0" presId="urn:microsoft.com/office/officeart/2005/8/layout/process2"/>
    <dgm:cxn modelId="{BDE30131-49C0-4C9F-9B5F-1DBCDCA674A2}" type="presParOf" srcId="{4733D1C2-0F0E-4392-858F-CEA2194F8F69}" destId="{096D1E12-F7D1-4F81-B3F1-0B5F137E5099}" srcOrd="1" destOrd="0" presId="urn:microsoft.com/office/officeart/2005/8/layout/process2"/>
    <dgm:cxn modelId="{8E03D6FB-9880-4350-ACEB-2312CE769755}" type="presParOf" srcId="{096D1E12-F7D1-4F81-B3F1-0B5F137E5099}" destId="{9ECD7E26-FEE8-47CF-B3FA-C0F125C9B31E}" srcOrd="0" destOrd="0" presId="urn:microsoft.com/office/officeart/2005/8/layout/process2"/>
    <dgm:cxn modelId="{0A273F94-9832-4359-B6EE-D0E05E80D00E}" type="presParOf" srcId="{4733D1C2-0F0E-4392-858F-CEA2194F8F69}" destId="{AA5B6D66-16F1-4BA4-B269-299FAE03D463}" srcOrd="2" destOrd="0" presId="urn:microsoft.com/office/officeart/2005/8/layout/process2"/>
    <dgm:cxn modelId="{8C16CD31-C98B-4B4C-95A2-19B10DCBDE53}" type="presParOf" srcId="{4733D1C2-0F0E-4392-858F-CEA2194F8F69}" destId="{32DF29AF-99FC-4706-846F-C7426D68C8D6}" srcOrd="3" destOrd="0" presId="urn:microsoft.com/office/officeart/2005/8/layout/process2"/>
    <dgm:cxn modelId="{923A4EBD-AB28-48E1-9C74-55AD6182983D}" type="presParOf" srcId="{32DF29AF-99FC-4706-846F-C7426D68C8D6}" destId="{66990C05-D982-44B9-8F28-6E76251E62C8}" srcOrd="0" destOrd="0" presId="urn:microsoft.com/office/officeart/2005/8/layout/process2"/>
    <dgm:cxn modelId="{3C34C3A8-C7BA-49E6-A862-5D2C143D662F}" type="presParOf" srcId="{4733D1C2-0F0E-4392-858F-CEA2194F8F69}" destId="{48239B29-7BDC-4437-8730-014C9081C79C}" srcOrd="4" destOrd="0" presId="urn:microsoft.com/office/officeart/2005/8/layout/process2"/>
    <dgm:cxn modelId="{66C89408-7CD2-4FCD-A397-1D1EEF2370DB}" type="presParOf" srcId="{4733D1C2-0F0E-4392-858F-CEA2194F8F69}" destId="{FAD78825-5130-4211-9AAC-B0FFFD6AB9F2}" srcOrd="5" destOrd="0" presId="urn:microsoft.com/office/officeart/2005/8/layout/process2"/>
    <dgm:cxn modelId="{376156DA-AFD5-49DB-AA7C-4D7C7517F565}" type="presParOf" srcId="{FAD78825-5130-4211-9AAC-B0FFFD6AB9F2}" destId="{850232D2-7F39-412E-AE41-A4A0D9371441}" srcOrd="0" destOrd="0" presId="urn:microsoft.com/office/officeart/2005/8/layout/process2"/>
    <dgm:cxn modelId="{5FBD6F64-1F34-479F-A458-32BE01F087C6}" type="presParOf" srcId="{4733D1C2-0F0E-4392-858F-CEA2194F8F69}" destId="{A29CE3CF-874E-456C-8904-FB7DAE5EB74B}" srcOrd="6" destOrd="0" presId="urn:microsoft.com/office/officeart/2005/8/layout/process2"/>
    <dgm:cxn modelId="{89422842-9535-4FB2-8375-04C8912B11DB}" type="presParOf" srcId="{4733D1C2-0F0E-4392-858F-CEA2194F8F69}" destId="{C65A722A-E259-40FB-A0C8-BA3626D09749}" srcOrd="7" destOrd="0" presId="urn:microsoft.com/office/officeart/2005/8/layout/process2"/>
    <dgm:cxn modelId="{1974A98F-9D6A-46CD-B6E3-8FFD140FB0A6}" type="presParOf" srcId="{C65A722A-E259-40FB-A0C8-BA3626D09749}" destId="{F7AB649A-32EB-46BF-9E7F-153A9AC93D3F}" srcOrd="0" destOrd="0" presId="urn:microsoft.com/office/officeart/2005/8/layout/process2"/>
    <dgm:cxn modelId="{777E250A-2605-4BD5-AE74-EC25319DECEB}" type="presParOf" srcId="{4733D1C2-0F0E-4392-858F-CEA2194F8F69}" destId="{E3B6F82B-11DA-4568-B95C-EA814FFBC545}" srcOrd="8" destOrd="0" presId="urn:microsoft.com/office/officeart/2005/8/layout/process2"/>
    <dgm:cxn modelId="{6FF17AD7-D465-463D-A23F-521F15607869}" type="presParOf" srcId="{4733D1C2-0F0E-4392-858F-CEA2194F8F69}" destId="{8CB0BDD0-D49A-4F1D-B1E5-D546F099C6F9}" srcOrd="9" destOrd="0" presId="urn:microsoft.com/office/officeart/2005/8/layout/process2"/>
    <dgm:cxn modelId="{BC27BF66-8FCC-4A6E-8AE2-88CE6319A428}" type="presParOf" srcId="{8CB0BDD0-D49A-4F1D-B1E5-D546F099C6F9}" destId="{5663991F-9D55-4296-99CB-41A9C6337D8A}" srcOrd="0" destOrd="0" presId="urn:microsoft.com/office/officeart/2005/8/layout/process2"/>
    <dgm:cxn modelId="{7F79BAFF-81F8-46DD-ABFC-8E85366AD972}" type="presParOf" srcId="{4733D1C2-0F0E-4392-858F-CEA2194F8F69}" destId="{D0035C5F-F9A8-4896-80AD-5A26BB9870A3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FB4076E-8777-4801-9ED9-95E043BF940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A1206D5-5102-447E-B08D-EAE1ACC6618A}">
      <dgm:prSet phldrT="[文字]"/>
      <dgm:spPr>
        <a:solidFill>
          <a:srgbClr val="59D75C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無車燈的月夜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E03E29-370D-466E-B707-263DCCE976AE}" type="parTrans" cxnId="{22B7AA29-7AB2-4490-AA9D-5695DE47FB06}">
      <dgm:prSet/>
      <dgm:spPr/>
      <dgm:t>
        <a:bodyPr/>
        <a:lstStyle/>
        <a:p>
          <a:endParaRPr lang="zh-TW" altLang="en-US"/>
        </a:p>
      </dgm:t>
    </dgm:pt>
    <dgm:pt modelId="{7CE1F5C0-E4E2-4F26-9E3A-56A8EAFB9809}" type="sibTrans" cxnId="{22B7AA29-7AB2-4490-AA9D-5695DE47FB06}">
      <dgm:prSet/>
      <dgm:spPr/>
      <dgm:t>
        <a:bodyPr/>
        <a:lstStyle/>
        <a:p>
          <a:endParaRPr lang="zh-TW" altLang="en-US"/>
        </a:p>
      </dgm:t>
    </dgm:pt>
    <dgm:pt modelId="{2B23A652-0FD6-4F26-984B-D5A614079A24}">
      <dgm:prSet phldrT="[文字]" custT="1"/>
      <dgm:spPr>
        <a:solidFill>
          <a:srgbClr val="D957A4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月光落在山與水間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D60BF4-B87D-46ED-9C46-FC45547E2608}" type="parTrans" cxnId="{D1278115-4AAD-41C0-B951-8942F67A626A}">
      <dgm:prSet/>
      <dgm:spPr/>
      <dgm:t>
        <a:bodyPr/>
        <a:lstStyle/>
        <a:p>
          <a:endParaRPr lang="zh-TW" altLang="en-US"/>
        </a:p>
      </dgm:t>
    </dgm:pt>
    <dgm:pt modelId="{BA3FD015-3178-450D-A1D6-C249B5F22F43}" type="sibTrans" cxnId="{D1278115-4AAD-41C0-B951-8942F67A626A}">
      <dgm:prSet/>
      <dgm:spPr/>
      <dgm:t>
        <a:bodyPr/>
        <a:lstStyle/>
        <a:p>
          <a:endParaRPr lang="zh-TW" altLang="en-US"/>
        </a:p>
      </dgm:t>
    </dgm:pt>
    <dgm:pt modelId="{F0658FE2-63D2-46AA-89D6-8CC2AD7C95D0}">
      <dgm:prSet phldrT="[文字]" custT="1"/>
      <dgm:spPr>
        <a:solidFill>
          <a:srgbClr val="E87A48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山月柔和與靜謐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9F1007-8E60-4A9C-9B12-096C9C11046F}" type="parTrans" cxnId="{D6BAD4A8-C14B-4B5B-AB96-8458CD124161}">
      <dgm:prSet/>
      <dgm:spPr/>
      <dgm:t>
        <a:bodyPr/>
        <a:lstStyle/>
        <a:p>
          <a:endParaRPr lang="zh-TW" altLang="en-US"/>
        </a:p>
      </dgm:t>
    </dgm:pt>
    <dgm:pt modelId="{7857A3A1-189B-4BEE-BBCB-A7580A4320D4}" type="sibTrans" cxnId="{D6BAD4A8-C14B-4B5B-AB96-8458CD124161}">
      <dgm:prSet/>
      <dgm:spPr/>
      <dgm:t>
        <a:bodyPr/>
        <a:lstStyle/>
        <a:p>
          <a:endParaRPr lang="zh-TW" altLang="en-US"/>
        </a:p>
      </dgm:t>
    </dgm:pt>
    <dgm:pt modelId="{37E7A80E-372B-4728-AE40-6A18C8F4453B}" type="pres">
      <dgm:prSet presAssocID="{5FB4076E-8777-4801-9ED9-95E043BF9407}" presName="linearFlow" presStyleCnt="0">
        <dgm:presLayoutVars>
          <dgm:resizeHandles val="exact"/>
        </dgm:presLayoutVars>
      </dgm:prSet>
      <dgm:spPr/>
    </dgm:pt>
    <dgm:pt modelId="{F31C1288-8090-4688-A058-BFC61C456556}" type="pres">
      <dgm:prSet presAssocID="{CA1206D5-5102-447E-B08D-EAE1ACC6618A}" presName="node" presStyleLbl="node1" presStyleIdx="0" presStyleCnt="3" custScaleX="1094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4EC80B-074D-4513-8229-A4E92CD91EA0}" type="pres">
      <dgm:prSet presAssocID="{7CE1F5C0-E4E2-4F26-9E3A-56A8EAFB9809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20DB6D24-1A3E-4AC8-9E88-BEC81E8A7F4C}" type="pres">
      <dgm:prSet presAssocID="{7CE1F5C0-E4E2-4F26-9E3A-56A8EAFB9809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6B2F9E8-5447-4BF9-9580-7AB4CFA920D5}" type="pres">
      <dgm:prSet presAssocID="{2B23A652-0FD6-4F26-984B-D5A614079A24}" presName="node" presStyleLbl="node1" presStyleIdx="1" presStyleCnt="3" custScaleX="104988" custLinFactNeighborX="-2229" custLinFactNeighborY="-64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F39C8B-DD1D-4594-BB97-B87CBC8043A8}" type="pres">
      <dgm:prSet presAssocID="{BA3FD015-3178-450D-A1D6-C249B5F22F43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AF3E467B-B258-46A0-B26A-1581DFD5D1E5}" type="pres">
      <dgm:prSet presAssocID="{BA3FD015-3178-450D-A1D6-C249B5F22F43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483BC6C-1C93-4219-9F0B-E51883C5EF2B}" type="pres">
      <dgm:prSet presAssocID="{F0658FE2-63D2-46AA-89D6-8CC2AD7C95D0}" presName="node" presStyleLbl="node1" presStyleIdx="2" presStyleCnt="3" custScaleX="1027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2490DD9-8FA1-4673-AF58-635A7045C1EA}" type="presOf" srcId="{CA1206D5-5102-447E-B08D-EAE1ACC6618A}" destId="{F31C1288-8090-4688-A058-BFC61C456556}" srcOrd="0" destOrd="0" presId="urn:microsoft.com/office/officeart/2005/8/layout/process2"/>
    <dgm:cxn modelId="{CA76FA79-B8AC-44DE-A602-803DE8A2B4E3}" type="presOf" srcId="{2B23A652-0FD6-4F26-984B-D5A614079A24}" destId="{16B2F9E8-5447-4BF9-9580-7AB4CFA920D5}" srcOrd="0" destOrd="0" presId="urn:microsoft.com/office/officeart/2005/8/layout/process2"/>
    <dgm:cxn modelId="{D6BAD4A8-C14B-4B5B-AB96-8458CD124161}" srcId="{5FB4076E-8777-4801-9ED9-95E043BF9407}" destId="{F0658FE2-63D2-46AA-89D6-8CC2AD7C95D0}" srcOrd="2" destOrd="0" parTransId="{D89F1007-8E60-4A9C-9B12-096C9C11046F}" sibTransId="{7857A3A1-189B-4BEE-BBCB-A7580A4320D4}"/>
    <dgm:cxn modelId="{D1278115-4AAD-41C0-B951-8942F67A626A}" srcId="{5FB4076E-8777-4801-9ED9-95E043BF9407}" destId="{2B23A652-0FD6-4F26-984B-D5A614079A24}" srcOrd="1" destOrd="0" parTransId="{BCD60BF4-B87D-46ED-9C46-FC45547E2608}" sibTransId="{BA3FD015-3178-450D-A1D6-C249B5F22F43}"/>
    <dgm:cxn modelId="{EE7C9FDE-8818-49ED-A306-D89FD7271484}" type="presOf" srcId="{5FB4076E-8777-4801-9ED9-95E043BF9407}" destId="{37E7A80E-372B-4728-AE40-6A18C8F4453B}" srcOrd="0" destOrd="0" presId="urn:microsoft.com/office/officeart/2005/8/layout/process2"/>
    <dgm:cxn modelId="{22B7AA29-7AB2-4490-AA9D-5695DE47FB06}" srcId="{5FB4076E-8777-4801-9ED9-95E043BF9407}" destId="{CA1206D5-5102-447E-B08D-EAE1ACC6618A}" srcOrd="0" destOrd="0" parTransId="{F4E03E29-370D-466E-B707-263DCCE976AE}" sibTransId="{7CE1F5C0-E4E2-4F26-9E3A-56A8EAFB9809}"/>
    <dgm:cxn modelId="{35353991-F8E7-4073-AE93-91BA9432D4E5}" type="presOf" srcId="{BA3FD015-3178-450D-A1D6-C249B5F22F43}" destId="{0DF39C8B-DD1D-4594-BB97-B87CBC8043A8}" srcOrd="0" destOrd="0" presId="urn:microsoft.com/office/officeart/2005/8/layout/process2"/>
    <dgm:cxn modelId="{53221F62-1643-411D-8171-25617AB57E09}" type="presOf" srcId="{7CE1F5C0-E4E2-4F26-9E3A-56A8EAFB9809}" destId="{9A4EC80B-074D-4513-8229-A4E92CD91EA0}" srcOrd="0" destOrd="0" presId="urn:microsoft.com/office/officeart/2005/8/layout/process2"/>
    <dgm:cxn modelId="{6DF9102E-E5D5-4F30-AF22-162BC4523618}" type="presOf" srcId="{F0658FE2-63D2-46AA-89D6-8CC2AD7C95D0}" destId="{6483BC6C-1C93-4219-9F0B-E51883C5EF2B}" srcOrd="0" destOrd="0" presId="urn:microsoft.com/office/officeart/2005/8/layout/process2"/>
    <dgm:cxn modelId="{CA3CAB42-C655-4D66-AEE3-D5F359EC40FD}" type="presOf" srcId="{7CE1F5C0-E4E2-4F26-9E3A-56A8EAFB9809}" destId="{20DB6D24-1A3E-4AC8-9E88-BEC81E8A7F4C}" srcOrd="1" destOrd="0" presId="urn:microsoft.com/office/officeart/2005/8/layout/process2"/>
    <dgm:cxn modelId="{0BAC30B9-E71F-4B35-BD3F-6BAECB7ED503}" type="presOf" srcId="{BA3FD015-3178-450D-A1D6-C249B5F22F43}" destId="{AF3E467B-B258-46A0-B26A-1581DFD5D1E5}" srcOrd="1" destOrd="0" presId="urn:microsoft.com/office/officeart/2005/8/layout/process2"/>
    <dgm:cxn modelId="{0A125436-44D5-4A6A-A1E8-A57DE0DA5D1A}" type="presParOf" srcId="{37E7A80E-372B-4728-AE40-6A18C8F4453B}" destId="{F31C1288-8090-4688-A058-BFC61C456556}" srcOrd="0" destOrd="0" presId="urn:microsoft.com/office/officeart/2005/8/layout/process2"/>
    <dgm:cxn modelId="{59B48FC8-2687-4F00-B19B-699926DDCD72}" type="presParOf" srcId="{37E7A80E-372B-4728-AE40-6A18C8F4453B}" destId="{9A4EC80B-074D-4513-8229-A4E92CD91EA0}" srcOrd="1" destOrd="0" presId="urn:microsoft.com/office/officeart/2005/8/layout/process2"/>
    <dgm:cxn modelId="{21D516D4-6518-4287-91D4-1DDCCB1C43DE}" type="presParOf" srcId="{9A4EC80B-074D-4513-8229-A4E92CD91EA0}" destId="{20DB6D24-1A3E-4AC8-9E88-BEC81E8A7F4C}" srcOrd="0" destOrd="0" presId="urn:microsoft.com/office/officeart/2005/8/layout/process2"/>
    <dgm:cxn modelId="{BC6F400E-D84B-468A-8C10-34120C24CB30}" type="presParOf" srcId="{37E7A80E-372B-4728-AE40-6A18C8F4453B}" destId="{16B2F9E8-5447-4BF9-9580-7AB4CFA920D5}" srcOrd="2" destOrd="0" presId="urn:microsoft.com/office/officeart/2005/8/layout/process2"/>
    <dgm:cxn modelId="{6651C723-2006-4F1E-8F14-6FDE1997EF8C}" type="presParOf" srcId="{37E7A80E-372B-4728-AE40-6A18C8F4453B}" destId="{0DF39C8B-DD1D-4594-BB97-B87CBC8043A8}" srcOrd="3" destOrd="0" presId="urn:microsoft.com/office/officeart/2005/8/layout/process2"/>
    <dgm:cxn modelId="{83E24A75-8175-411D-912A-E70D6E6C89FA}" type="presParOf" srcId="{0DF39C8B-DD1D-4594-BB97-B87CBC8043A8}" destId="{AF3E467B-B258-46A0-B26A-1581DFD5D1E5}" srcOrd="0" destOrd="0" presId="urn:microsoft.com/office/officeart/2005/8/layout/process2"/>
    <dgm:cxn modelId="{603187D7-4AEC-40E3-B6A3-A337304F46B9}" type="presParOf" srcId="{37E7A80E-372B-4728-AE40-6A18C8F4453B}" destId="{6483BC6C-1C93-4219-9F0B-E51883C5EF2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CA500C5E-C948-4358-959E-04AF3967F62F}">
      <dgm:prSet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rgbClr val="FFFF00"/>
            </a:solidFill>
          </a:endParaRPr>
        </a:p>
      </dgm:t>
    </dgm:pt>
    <dgm:pt modelId="{07FDF718-1631-4626-82C9-2219C8E7ABFE}" type="par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A92F276-4BE7-4F83-AD5B-639B1ED70D32}" type="sib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40AFAB9-FF77-4F18-B1DA-CD8EEC8DB2F0}" type="pres">
      <dgm:prSet presAssocID="{CA500C5E-C948-4358-959E-04AF3967F6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3233AE-F06E-48E3-84CB-EC524804FE75}" type="pres">
      <dgm:prSet presAssocID="{CA92F276-4BE7-4F83-AD5B-639B1ED70D3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F2BB2B6-F5F7-4546-9340-D92C53C4B292}" type="pres">
      <dgm:prSet presAssocID="{CA92F276-4BE7-4F83-AD5B-639B1ED70D3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04F51A-F95C-4846-BF7E-3E8030DAE1DE}" type="presOf" srcId="{53A84589-800E-42FA-B71A-4D1384835271}" destId="{C3B16FFD-0B94-4A74-85C0-42E4548340B1}" srcOrd="0" destOrd="0" presId="urn:microsoft.com/office/officeart/2005/8/layout/process1"/>
    <dgm:cxn modelId="{34E1585B-DF6A-4E78-A840-25C121727023}" type="presOf" srcId="{57D17429-9787-4348-A6B1-22594078ACD7}" destId="{2EA60143-24ED-4A24-806C-97D20D805AE3}" srcOrd="1" destOrd="0" presId="urn:microsoft.com/office/officeart/2005/8/layout/process1"/>
    <dgm:cxn modelId="{CD4713F9-EC48-4A02-837D-3A4A61A0250C}" type="presOf" srcId="{6C2B826E-17F8-4D42-A6E4-FA5F792D1873}" destId="{228B0D9F-02CD-4E15-8A79-1591D6839BCD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9576A7D4-06C2-464F-86A4-B943C0F51B81}" type="presOf" srcId="{CA500C5E-C948-4358-959E-04AF3967F62F}" destId="{040AFAB9-FF77-4F18-B1DA-CD8EEC8DB2F0}" srcOrd="0" destOrd="0" presId="urn:microsoft.com/office/officeart/2005/8/layout/process1"/>
    <dgm:cxn modelId="{E109EA0F-6911-4E4E-BC68-BDECF3C88380}" type="presOf" srcId="{64FB234A-5548-43B7-BA27-EC436D4ABA2D}" destId="{D4C03B0F-6ACE-4187-8191-D1AD69FD990F}" srcOrd="0" destOrd="0" presId="urn:microsoft.com/office/officeart/2005/8/layout/process1"/>
    <dgm:cxn modelId="{9C455BE4-CE13-47E2-8DB4-3396872EAF15}" srcId="{53A84589-800E-42FA-B71A-4D1384835271}" destId="{CA500C5E-C948-4358-959E-04AF3967F62F}" srcOrd="2" destOrd="0" parTransId="{07FDF718-1631-4626-82C9-2219C8E7ABFE}" sibTransId="{CA92F276-4BE7-4F83-AD5B-639B1ED70D32}"/>
    <dgm:cxn modelId="{CF1AE865-97C8-4F2A-B6A8-EF5533FBA2EF}" type="presOf" srcId="{FD4E0B7B-210A-4ACF-8F1F-9D7B5B8A21E8}" destId="{05B26287-BA3C-48CD-B895-8474BC08F188}" srcOrd="0" destOrd="0" presId="urn:microsoft.com/office/officeart/2005/8/layout/process1"/>
    <dgm:cxn modelId="{B93E3821-9A4E-4C57-A119-CDF13A6196E5}" type="presOf" srcId="{57D17429-9787-4348-A6B1-22594078ACD7}" destId="{5266FBCC-9A68-44E3-8F7F-8321AA8EB9DA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866A8989-8E1E-477F-B1F2-6A43DE733D12}" type="presOf" srcId="{5D34D48A-74DC-4036-84D3-7986F3437039}" destId="{61637EAE-3AF1-400C-AB24-4C5C9F8C5314}" srcOrd="0" destOrd="0" presId="urn:microsoft.com/office/officeart/2005/8/layout/process1"/>
    <dgm:cxn modelId="{41113145-3BA6-4FC6-9DE9-90E1E0F4A363}" type="presOf" srcId="{64FB234A-5548-43B7-BA27-EC436D4ABA2D}" destId="{45B64EB4-776A-4FF6-9A77-4485161C5868}" srcOrd="1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B4F24C6B-8287-4ECE-9F61-256567CF8332}" type="presOf" srcId="{CA92F276-4BE7-4F83-AD5B-639B1ED70D32}" destId="{9F2BB2B6-F5F7-4546-9340-D92C53C4B292}" srcOrd="1" destOrd="0" presId="urn:microsoft.com/office/officeart/2005/8/layout/process1"/>
    <dgm:cxn modelId="{5DE0494F-489C-4FD2-8EF1-432DBB3E29FE}" type="presOf" srcId="{CA92F276-4BE7-4F83-AD5B-639B1ED70D32}" destId="{463233AE-F06E-48E3-84CB-EC524804FE75}" srcOrd="0" destOrd="0" presId="urn:microsoft.com/office/officeart/2005/8/layout/process1"/>
    <dgm:cxn modelId="{4EE399DC-7BCA-4C79-B769-9EF9011E775B}" type="presParOf" srcId="{C3B16FFD-0B94-4A74-85C0-42E4548340B1}" destId="{228B0D9F-02CD-4E15-8A79-1591D6839BCD}" srcOrd="0" destOrd="0" presId="urn:microsoft.com/office/officeart/2005/8/layout/process1"/>
    <dgm:cxn modelId="{7DBC7E90-F2DC-4568-B84A-05D6F96745B8}" type="presParOf" srcId="{C3B16FFD-0B94-4A74-85C0-42E4548340B1}" destId="{D4C03B0F-6ACE-4187-8191-D1AD69FD990F}" srcOrd="1" destOrd="0" presId="urn:microsoft.com/office/officeart/2005/8/layout/process1"/>
    <dgm:cxn modelId="{9FDD6111-34A7-4165-852F-D197D484F3A4}" type="presParOf" srcId="{D4C03B0F-6ACE-4187-8191-D1AD69FD990F}" destId="{45B64EB4-776A-4FF6-9A77-4485161C5868}" srcOrd="0" destOrd="0" presId="urn:microsoft.com/office/officeart/2005/8/layout/process1"/>
    <dgm:cxn modelId="{701C793F-2A22-49C4-84FC-F03A55123A18}" type="presParOf" srcId="{C3B16FFD-0B94-4A74-85C0-42E4548340B1}" destId="{05B26287-BA3C-48CD-B895-8474BC08F188}" srcOrd="2" destOrd="0" presId="urn:microsoft.com/office/officeart/2005/8/layout/process1"/>
    <dgm:cxn modelId="{18077312-C667-4506-A90C-A98031C3C93A}" type="presParOf" srcId="{C3B16FFD-0B94-4A74-85C0-42E4548340B1}" destId="{5266FBCC-9A68-44E3-8F7F-8321AA8EB9DA}" srcOrd="3" destOrd="0" presId="urn:microsoft.com/office/officeart/2005/8/layout/process1"/>
    <dgm:cxn modelId="{7FABF36C-2B5F-4A29-AF98-9889E5417C11}" type="presParOf" srcId="{5266FBCC-9A68-44E3-8F7F-8321AA8EB9DA}" destId="{2EA60143-24ED-4A24-806C-97D20D805AE3}" srcOrd="0" destOrd="0" presId="urn:microsoft.com/office/officeart/2005/8/layout/process1"/>
    <dgm:cxn modelId="{59733E29-B65D-4D12-9442-791E7966C7D9}" type="presParOf" srcId="{C3B16FFD-0B94-4A74-85C0-42E4548340B1}" destId="{040AFAB9-FF77-4F18-B1DA-CD8EEC8DB2F0}" srcOrd="4" destOrd="0" presId="urn:microsoft.com/office/officeart/2005/8/layout/process1"/>
    <dgm:cxn modelId="{1763B0D3-91BC-45B7-837A-BA061576792E}" type="presParOf" srcId="{C3B16FFD-0B94-4A74-85C0-42E4548340B1}" destId="{463233AE-F06E-48E3-84CB-EC524804FE75}" srcOrd="5" destOrd="0" presId="urn:microsoft.com/office/officeart/2005/8/layout/process1"/>
    <dgm:cxn modelId="{6BCF12A9-8916-457E-BBCD-E39DD7BF8992}" type="presParOf" srcId="{463233AE-F06E-48E3-84CB-EC524804FE75}" destId="{9F2BB2B6-F5F7-4546-9340-D92C53C4B292}" srcOrd="0" destOrd="0" presId="urn:microsoft.com/office/officeart/2005/8/layout/process1"/>
    <dgm:cxn modelId="{9199D4B2-09C5-4B62-8CBC-D62B40036D0B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06BB5732-F32F-4509-82CD-518A0044BA9F}">
      <dgm:prSet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rgbClr val="FFFF00"/>
            </a:solidFill>
          </a:endParaRPr>
        </a:p>
      </dgm:t>
    </dgm:pt>
    <dgm:pt modelId="{971E8055-62B6-48DC-BE97-3E5CF0872499}" type="parTrans" cxnId="{721CE6C0-DB1D-4CA4-9067-A00B74386837}">
      <dgm:prSet/>
      <dgm:spPr/>
      <dgm:t>
        <a:bodyPr/>
        <a:lstStyle/>
        <a:p>
          <a:endParaRPr lang="zh-TW" altLang="en-US"/>
        </a:p>
      </dgm:t>
    </dgm:pt>
    <dgm:pt modelId="{1529021C-E334-4A3A-83B8-2F267A84DA42}" type="sibTrans" cxnId="{721CE6C0-DB1D-4CA4-9067-A00B74386837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B8EA5F40-7BC8-4473-8058-112979BD5E3F}" type="pres">
      <dgm:prSet presAssocID="{06BB5732-F32F-4509-82CD-518A0044BA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187893-5A9A-40F0-8D7F-D57EA9D535BC}" type="pres">
      <dgm:prSet presAssocID="{1529021C-E334-4A3A-83B8-2F267A84DA4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22B690D-3DF7-4A94-9658-BF6EB41E6FA6}" type="pres">
      <dgm:prSet presAssocID="{1529021C-E334-4A3A-83B8-2F267A84DA4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942F0491-F744-4BBE-ABA8-AC9C78887269}" type="presOf" srcId="{64FB234A-5548-43B7-BA27-EC436D4ABA2D}" destId="{D4C03B0F-6ACE-4187-8191-D1AD69FD990F}" srcOrd="0" destOrd="0" presId="urn:microsoft.com/office/officeart/2005/8/layout/process1"/>
    <dgm:cxn modelId="{888DD3A8-431C-404C-8C5C-A9CF16F14D64}" type="presOf" srcId="{57D17429-9787-4348-A6B1-22594078ACD7}" destId="{5266FBCC-9A68-44E3-8F7F-8321AA8EB9DA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721CE6C0-DB1D-4CA4-9067-A00B74386837}" srcId="{53A84589-800E-42FA-B71A-4D1384835271}" destId="{06BB5732-F32F-4509-82CD-518A0044BA9F}" srcOrd="2" destOrd="0" parTransId="{971E8055-62B6-48DC-BE97-3E5CF0872499}" sibTransId="{1529021C-E334-4A3A-83B8-2F267A84DA42}"/>
    <dgm:cxn modelId="{6E3E77CF-1439-4C70-AD46-41DCB6981199}" type="presOf" srcId="{6C2B826E-17F8-4D42-A6E4-FA5F792D1873}" destId="{228B0D9F-02CD-4E15-8A79-1591D6839BCD}" srcOrd="0" destOrd="0" presId="urn:microsoft.com/office/officeart/2005/8/layout/process1"/>
    <dgm:cxn modelId="{41A53FA5-A073-4516-817A-1D96657C7F77}" type="presOf" srcId="{1529021C-E334-4A3A-83B8-2F267A84DA42}" destId="{222B690D-3DF7-4A94-9658-BF6EB41E6FA6}" srcOrd="1" destOrd="0" presId="urn:microsoft.com/office/officeart/2005/8/layout/process1"/>
    <dgm:cxn modelId="{A2F5E2C6-7FE3-4766-A534-11E641E2DC18}" type="presOf" srcId="{57D17429-9787-4348-A6B1-22594078ACD7}" destId="{2EA60143-24ED-4A24-806C-97D20D805AE3}" srcOrd="1" destOrd="0" presId="urn:microsoft.com/office/officeart/2005/8/layout/process1"/>
    <dgm:cxn modelId="{E790E664-48A2-495A-808C-29B2AEBF1291}" type="presOf" srcId="{FD4E0B7B-210A-4ACF-8F1F-9D7B5B8A21E8}" destId="{05B26287-BA3C-48CD-B895-8474BC08F188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5F666BBC-FD00-4A9C-8F42-E51C26FB79B1}" type="presOf" srcId="{5D34D48A-74DC-4036-84D3-7986F3437039}" destId="{61637EAE-3AF1-400C-AB24-4C5C9F8C5314}" srcOrd="0" destOrd="0" presId="urn:microsoft.com/office/officeart/2005/8/layout/process1"/>
    <dgm:cxn modelId="{4DFEA5F1-CA8B-4929-BA32-AAAD1FB4B727}" type="presOf" srcId="{64FB234A-5548-43B7-BA27-EC436D4ABA2D}" destId="{45B64EB4-776A-4FF6-9A77-4485161C5868}" srcOrd="1" destOrd="0" presId="urn:microsoft.com/office/officeart/2005/8/layout/process1"/>
    <dgm:cxn modelId="{D9B9A1D5-F659-491A-9DFB-42414C6780D6}" type="presOf" srcId="{53A84589-800E-42FA-B71A-4D1384835271}" destId="{C3B16FFD-0B94-4A74-85C0-42E4548340B1}" srcOrd="0" destOrd="0" presId="urn:microsoft.com/office/officeart/2005/8/layout/process1"/>
    <dgm:cxn modelId="{A44D65CF-51D2-4705-B107-22915309ECC4}" type="presOf" srcId="{06BB5732-F32F-4509-82CD-518A0044BA9F}" destId="{B8EA5F40-7BC8-4473-8058-112979BD5E3F}" srcOrd="0" destOrd="0" presId="urn:microsoft.com/office/officeart/2005/8/layout/process1"/>
    <dgm:cxn modelId="{78B15EF9-2E11-4568-8881-67AE37CD993A}" type="presOf" srcId="{1529021C-E334-4A3A-83B8-2F267A84DA42}" destId="{FF187893-5A9A-40F0-8D7F-D57EA9D535BC}" srcOrd="0" destOrd="0" presId="urn:microsoft.com/office/officeart/2005/8/layout/process1"/>
    <dgm:cxn modelId="{F52870F0-54D2-4D6C-9985-72286705E3AE}" type="presParOf" srcId="{C3B16FFD-0B94-4A74-85C0-42E4548340B1}" destId="{228B0D9F-02CD-4E15-8A79-1591D6839BCD}" srcOrd="0" destOrd="0" presId="urn:microsoft.com/office/officeart/2005/8/layout/process1"/>
    <dgm:cxn modelId="{BD49CF08-6F01-446E-AF7C-1F6FB31A1E18}" type="presParOf" srcId="{C3B16FFD-0B94-4A74-85C0-42E4548340B1}" destId="{D4C03B0F-6ACE-4187-8191-D1AD69FD990F}" srcOrd="1" destOrd="0" presId="urn:microsoft.com/office/officeart/2005/8/layout/process1"/>
    <dgm:cxn modelId="{893EC764-C3A7-4947-996E-DAC719FEB80F}" type="presParOf" srcId="{D4C03B0F-6ACE-4187-8191-D1AD69FD990F}" destId="{45B64EB4-776A-4FF6-9A77-4485161C5868}" srcOrd="0" destOrd="0" presId="urn:microsoft.com/office/officeart/2005/8/layout/process1"/>
    <dgm:cxn modelId="{E9761954-D3BC-4CAE-8628-22F92B35E6B8}" type="presParOf" srcId="{C3B16FFD-0B94-4A74-85C0-42E4548340B1}" destId="{05B26287-BA3C-48CD-B895-8474BC08F188}" srcOrd="2" destOrd="0" presId="urn:microsoft.com/office/officeart/2005/8/layout/process1"/>
    <dgm:cxn modelId="{B05A2194-BA62-4293-9E55-604C25302E52}" type="presParOf" srcId="{C3B16FFD-0B94-4A74-85C0-42E4548340B1}" destId="{5266FBCC-9A68-44E3-8F7F-8321AA8EB9DA}" srcOrd="3" destOrd="0" presId="urn:microsoft.com/office/officeart/2005/8/layout/process1"/>
    <dgm:cxn modelId="{95EA8E34-3954-4284-88BA-38436292F9A7}" type="presParOf" srcId="{5266FBCC-9A68-44E3-8F7F-8321AA8EB9DA}" destId="{2EA60143-24ED-4A24-806C-97D20D805AE3}" srcOrd="0" destOrd="0" presId="urn:microsoft.com/office/officeart/2005/8/layout/process1"/>
    <dgm:cxn modelId="{6064A3E4-1C48-4C6B-93C0-80815CFEA54D}" type="presParOf" srcId="{C3B16FFD-0B94-4A74-85C0-42E4548340B1}" destId="{B8EA5F40-7BC8-4473-8058-112979BD5E3F}" srcOrd="4" destOrd="0" presId="urn:microsoft.com/office/officeart/2005/8/layout/process1"/>
    <dgm:cxn modelId="{7D0B1CAB-01AD-46B6-A5A1-DB50BA16E7B6}" type="presParOf" srcId="{C3B16FFD-0B94-4A74-85C0-42E4548340B1}" destId="{FF187893-5A9A-40F0-8D7F-D57EA9D535BC}" srcOrd="5" destOrd="0" presId="urn:microsoft.com/office/officeart/2005/8/layout/process1"/>
    <dgm:cxn modelId="{C0232DBE-7352-4373-BDB9-2FDCEF49AA01}" type="presParOf" srcId="{FF187893-5A9A-40F0-8D7F-D57EA9D535BC}" destId="{222B690D-3DF7-4A94-9658-BF6EB41E6FA6}" srcOrd="0" destOrd="0" presId="urn:microsoft.com/office/officeart/2005/8/layout/process1"/>
    <dgm:cxn modelId="{38489972-FFAB-49A4-8102-CD20DE2E3269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06BB5732-F32F-4509-82CD-518A0044BA9F}">
      <dgm:prSet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rgbClr val="FFFF00"/>
            </a:solidFill>
          </a:endParaRPr>
        </a:p>
      </dgm:t>
    </dgm:pt>
    <dgm:pt modelId="{971E8055-62B6-48DC-BE97-3E5CF0872499}" type="parTrans" cxnId="{721CE6C0-DB1D-4CA4-9067-A00B74386837}">
      <dgm:prSet/>
      <dgm:spPr/>
      <dgm:t>
        <a:bodyPr/>
        <a:lstStyle/>
        <a:p>
          <a:endParaRPr lang="zh-TW" altLang="en-US"/>
        </a:p>
      </dgm:t>
    </dgm:pt>
    <dgm:pt modelId="{1529021C-E334-4A3A-83B8-2F267A84DA42}" type="sibTrans" cxnId="{721CE6C0-DB1D-4CA4-9067-A00B74386837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B8EA5F40-7BC8-4473-8058-112979BD5E3F}" type="pres">
      <dgm:prSet presAssocID="{06BB5732-F32F-4509-82CD-518A0044BA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187893-5A9A-40F0-8D7F-D57EA9D535BC}" type="pres">
      <dgm:prSet presAssocID="{1529021C-E334-4A3A-83B8-2F267A84DA4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22B690D-3DF7-4A94-9658-BF6EB41E6FA6}" type="pres">
      <dgm:prSet presAssocID="{1529021C-E334-4A3A-83B8-2F267A84DA4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2580C7-9AD6-43B6-86E8-69E05DB3D95D}" type="presOf" srcId="{6C2B826E-17F8-4D42-A6E4-FA5F792D1873}" destId="{228B0D9F-02CD-4E15-8A79-1591D6839BCD}" srcOrd="0" destOrd="0" presId="urn:microsoft.com/office/officeart/2005/8/layout/process1"/>
    <dgm:cxn modelId="{68042FD1-65BE-421E-B4B8-86D29DE56096}" type="presOf" srcId="{06BB5732-F32F-4509-82CD-518A0044BA9F}" destId="{B8EA5F40-7BC8-4473-8058-112979BD5E3F}" srcOrd="0" destOrd="0" presId="urn:microsoft.com/office/officeart/2005/8/layout/process1"/>
    <dgm:cxn modelId="{23BCC162-BAFA-40BC-AC85-B8034E9808E9}" type="presOf" srcId="{1529021C-E334-4A3A-83B8-2F267A84DA42}" destId="{222B690D-3DF7-4A94-9658-BF6EB41E6FA6}" srcOrd="1" destOrd="0" presId="urn:microsoft.com/office/officeart/2005/8/layout/process1"/>
    <dgm:cxn modelId="{96510863-487B-454F-92EA-C33443D02BF9}" type="presOf" srcId="{57D17429-9787-4348-A6B1-22594078ACD7}" destId="{5266FBCC-9A68-44E3-8F7F-8321AA8EB9DA}" srcOrd="0" destOrd="0" presId="urn:microsoft.com/office/officeart/2005/8/layout/process1"/>
    <dgm:cxn modelId="{BF25959F-EA14-4549-8993-1C42BEC46D05}" type="presOf" srcId="{64FB234A-5548-43B7-BA27-EC436D4ABA2D}" destId="{45B64EB4-776A-4FF6-9A77-4485161C5868}" srcOrd="1" destOrd="0" presId="urn:microsoft.com/office/officeart/2005/8/layout/process1"/>
    <dgm:cxn modelId="{0A5CF6FB-8D14-41DD-8899-C54210A95D5F}" type="presOf" srcId="{FD4E0B7B-210A-4ACF-8F1F-9D7B5B8A21E8}" destId="{05B26287-BA3C-48CD-B895-8474BC08F188}" srcOrd="0" destOrd="0" presId="urn:microsoft.com/office/officeart/2005/8/layout/process1"/>
    <dgm:cxn modelId="{C90A8C61-387F-4D43-AA02-7549B0B40DF4}" type="presOf" srcId="{1529021C-E334-4A3A-83B8-2F267A84DA42}" destId="{FF187893-5A9A-40F0-8D7F-D57EA9D535BC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721CE6C0-DB1D-4CA4-9067-A00B74386837}" srcId="{53A84589-800E-42FA-B71A-4D1384835271}" destId="{06BB5732-F32F-4509-82CD-518A0044BA9F}" srcOrd="2" destOrd="0" parTransId="{971E8055-62B6-48DC-BE97-3E5CF0872499}" sibTransId="{1529021C-E334-4A3A-83B8-2F267A84DA42}"/>
    <dgm:cxn modelId="{0ED8AE39-5BE6-4426-A707-F413720D055D}" type="presOf" srcId="{57D17429-9787-4348-A6B1-22594078ACD7}" destId="{2EA60143-24ED-4A24-806C-97D20D805AE3}" srcOrd="1" destOrd="0" presId="urn:microsoft.com/office/officeart/2005/8/layout/process1"/>
    <dgm:cxn modelId="{24B00148-B35A-48E4-810F-0CBE6B189405}" type="presOf" srcId="{64FB234A-5548-43B7-BA27-EC436D4ABA2D}" destId="{D4C03B0F-6ACE-4187-8191-D1AD69FD990F}" srcOrd="0" destOrd="0" presId="urn:microsoft.com/office/officeart/2005/8/layout/process1"/>
    <dgm:cxn modelId="{1FA2784B-D09C-46BD-9E1D-C3527B827A6E}" type="presOf" srcId="{53A84589-800E-42FA-B71A-4D1384835271}" destId="{C3B16FFD-0B94-4A74-85C0-42E4548340B1}" srcOrd="0" destOrd="0" presId="urn:microsoft.com/office/officeart/2005/8/layout/process1"/>
    <dgm:cxn modelId="{DBADC841-7B5B-4ED7-B6BE-BC3B007BA866}" type="presOf" srcId="{5D34D48A-74DC-4036-84D3-7986F3437039}" destId="{61637EAE-3AF1-400C-AB24-4C5C9F8C5314}" srcOrd="0" destOrd="0" presId="urn:microsoft.com/office/officeart/2005/8/layout/process1"/>
    <dgm:cxn modelId="{8E9C7B17-1764-4123-8FA5-B33ACD83C469}" type="presParOf" srcId="{C3B16FFD-0B94-4A74-85C0-42E4548340B1}" destId="{228B0D9F-02CD-4E15-8A79-1591D6839BCD}" srcOrd="0" destOrd="0" presId="urn:microsoft.com/office/officeart/2005/8/layout/process1"/>
    <dgm:cxn modelId="{D532803B-22BD-4F7A-813D-9C85A5BE50C4}" type="presParOf" srcId="{C3B16FFD-0B94-4A74-85C0-42E4548340B1}" destId="{D4C03B0F-6ACE-4187-8191-D1AD69FD990F}" srcOrd="1" destOrd="0" presId="urn:microsoft.com/office/officeart/2005/8/layout/process1"/>
    <dgm:cxn modelId="{12B75F77-99CD-4D5D-9000-03485F235F13}" type="presParOf" srcId="{D4C03B0F-6ACE-4187-8191-D1AD69FD990F}" destId="{45B64EB4-776A-4FF6-9A77-4485161C5868}" srcOrd="0" destOrd="0" presId="urn:microsoft.com/office/officeart/2005/8/layout/process1"/>
    <dgm:cxn modelId="{8F2C8821-A7B4-4581-B54D-725394AEF00C}" type="presParOf" srcId="{C3B16FFD-0B94-4A74-85C0-42E4548340B1}" destId="{05B26287-BA3C-48CD-B895-8474BC08F188}" srcOrd="2" destOrd="0" presId="urn:microsoft.com/office/officeart/2005/8/layout/process1"/>
    <dgm:cxn modelId="{522AB926-CED2-4A65-B690-4FE93E886F48}" type="presParOf" srcId="{C3B16FFD-0B94-4A74-85C0-42E4548340B1}" destId="{5266FBCC-9A68-44E3-8F7F-8321AA8EB9DA}" srcOrd="3" destOrd="0" presId="urn:microsoft.com/office/officeart/2005/8/layout/process1"/>
    <dgm:cxn modelId="{089E3C52-0755-4976-9327-E588CB880B05}" type="presParOf" srcId="{5266FBCC-9A68-44E3-8F7F-8321AA8EB9DA}" destId="{2EA60143-24ED-4A24-806C-97D20D805AE3}" srcOrd="0" destOrd="0" presId="urn:microsoft.com/office/officeart/2005/8/layout/process1"/>
    <dgm:cxn modelId="{744D26D9-888D-4151-AE3A-309807F6FF87}" type="presParOf" srcId="{C3B16FFD-0B94-4A74-85C0-42E4548340B1}" destId="{B8EA5F40-7BC8-4473-8058-112979BD5E3F}" srcOrd="4" destOrd="0" presId="urn:microsoft.com/office/officeart/2005/8/layout/process1"/>
    <dgm:cxn modelId="{36495023-5AEF-4237-AE8A-D727DFDD0530}" type="presParOf" srcId="{C3B16FFD-0B94-4A74-85C0-42E4548340B1}" destId="{FF187893-5A9A-40F0-8D7F-D57EA9D535BC}" srcOrd="5" destOrd="0" presId="urn:microsoft.com/office/officeart/2005/8/layout/process1"/>
    <dgm:cxn modelId="{321095A4-0896-4C0D-9546-51C3B352C51D}" type="presParOf" srcId="{FF187893-5A9A-40F0-8D7F-D57EA9D535BC}" destId="{222B690D-3DF7-4A94-9658-BF6EB41E6FA6}" srcOrd="0" destOrd="0" presId="urn:microsoft.com/office/officeart/2005/8/layout/process1"/>
    <dgm:cxn modelId="{A5F8BD4F-AE45-4D93-9163-2CAD153843EB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06BB5732-F32F-4509-82CD-518A0044BA9F}">
      <dgm:prSet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rgbClr val="FFFF00"/>
            </a:solidFill>
          </a:endParaRPr>
        </a:p>
      </dgm:t>
    </dgm:pt>
    <dgm:pt modelId="{971E8055-62B6-48DC-BE97-3E5CF0872499}" type="parTrans" cxnId="{721CE6C0-DB1D-4CA4-9067-A00B74386837}">
      <dgm:prSet/>
      <dgm:spPr/>
      <dgm:t>
        <a:bodyPr/>
        <a:lstStyle/>
        <a:p>
          <a:endParaRPr lang="zh-TW" altLang="en-US"/>
        </a:p>
      </dgm:t>
    </dgm:pt>
    <dgm:pt modelId="{1529021C-E334-4A3A-83B8-2F267A84DA42}" type="sibTrans" cxnId="{721CE6C0-DB1D-4CA4-9067-A00B74386837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B8EA5F40-7BC8-4473-8058-112979BD5E3F}" type="pres">
      <dgm:prSet presAssocID="{06BB5732-F32F-4509-82CD-518A0044BA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187893-5A9A-40F0-8D7F-D57EA9D535BC}" type="pres">
      <dgm:prSet presAssocID="{1529021C-E334-4A3A-83B8-2F267A84DA4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22B690D-3DF7-4A94-9658-BF6EB41E6FA6}" type="pres">
      <dgm:prSet presAssocID="{1529021C-E334-4A3A-83B8-2F267A84DA4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700CED-98CC-4D3B-B5E5-E79F3D0959A4}" type="presOf" srcId="{57D17429-9787-4348-A6B1-22594078ACD7}" destId="{5266FBCC-9A68-44E3-8F7F-8321AA8EB9DA}" srcOrd="0" destOrd="0" presId="urn:microsoft.com/office/officeart/2005/8/layout/process1"/>
    <dgm:cxn modelId="{F9522E24-CFA4-43CB-A071-81F6BD83CAB8}" type="presOf" srcId="{1529021C-E334-4A3A-83B8-2F267A84DA42}" destId="{222B690D-3DF7-4A94-9658-BF6EB41E6FA6}" srcOrd="1" destOrd="0" presId="urn:microsoft.com/office/officeart/2005/8/layout/process1"/>
    <dgm:cxn modelId="{80D5104C-CD7D-4102-B8DC-43F167979B4F}" type="presOf" srcId="{64FB234A-5548-43B7-BA27-EC436D4ABA2D}" destId="{45B64EB4-776A-4FF6-9A77-4485161C5868}" srcOrd="1" destOrd="0" presId="urn:microsoft.com/office/officeart/2005/8/layout/process1"/>
    <dgm:cxn modelId="{721CE6C0-DB1D-4CA4-9067-A00B74386837}" srcId="{53A84589-800E-42FA-B71A-4D1384835271}" destId="{06BB5732-F32F-4509-82CD-518A0044BA9F}" srcOrd="2" destOrd="0" parTransId="{971E8055-62B6-48DC-BE97-3E5CF0872499}" sibTransId="{1529021C-E334-4A3A-83B8-2F267A84DA42}"/>
    <dgm:cxn modelId="{25AD687B-78F4-4679-A1DD-83CE2623A448}" type="presOf" srcId="{5D34D48A-74DC-4036-84D3-7986F3437039}" destId="{61637EAE-3AF1-400C-AB24-4C5C9F8C5314}" srcOrd="0" destOrd="0" presId="urn:microsoft.com/office/officeart/2005/8/layout/process1"/>
    <dgm:cxn modelId="{25A76A47-5AA0-4BF1-B50D-F042817A4DB2}" type="presOf" srcId="{06BB5732-F32F-4509-82CD-518A0044BA9F}" destId="{B8EA5F40-7BC8-4473-8058-112979BD5E3F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E7F2FAEC-7413-40B5-B3A8-AC58ABD17677}" type="presOf" srcId="{6C2B826E-17F8-4D42-A6E4-FA5F792D1873}" destId="{228B0D9F-02CD-4E15-8A79-1591D6839BCD}" srcOrd="0" destOrd="0" presId="urn:microsoft.com/office/officeart/2005/8/layout/process1"/>
    <dgm:cxn modelId="{088DEF87-055A-4DA2-AF0A-01ABFE6968FD}" type="presOf" srcId="{1529021C-E334-4A3A-83B8-2F267A84DA42}" destId="{FF187893-5A9A-40F0-8D7F-D57EA9D535BC}" srcOrd="0" destOrd="0" presId="urn:microsoft.com/office/officeart/2005/8/layout/process1"/>
    <dgm:cxn modelId="{9E643285-4402-4EAC-9369-9E6DEA50E537}" type="presOf" srcId="{64FB234A-5548-43B7-BA27-EC436D4ABA2D}" destId="{D4C03B0F-6ACE-4187-8191-D1AD69FD990F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BFED58E4-59A3-4DBD-AE6E-74E7FBD38F6D}" type="presOf" srcId="{53A84589-800E-42FA-B71A-4D1384835271}" destId="{C3B16FFD-0B94-4A74-85C0-42E4548340B1}" srcOrd="0" destOrd="0" presId="urn:microsoft.com/office/officeart/2005/8/layout/process1"/>
    <dgm:cxn modelId="{53B9BF54-3F0E-4411-9912-3BDDB8595C8E}" type="presOf" srcId="{57D17429-9787-4348-A6B1-22594078ACD7}" destId="{2EA60143-24ED-4A24-806C-97D20D805AE3}" srcOrd="1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1BCEDB7F-27BC-4224-AC7B-46292C8BFF77}" type="presOf" srcId="{FD4E0B7B-210A-4ACF-8F1F-9D7B5B8A21E8}" destId="{05B26287-BA3C-48CD-B895-8474BC08F188}" srcOrd="0" destOrd="0" presId="urn:microsoft.com/office/officeart/2005/8/layout/process1"/>
    <dgm:cxn modelId="{36E70CAD-AC96-4CE4-9AA1-2B8D13BF6910}" type="presParOf" srcId="{C3B16FFD-0B94-4A74-85C0-42E4548340B1}" destId="{228B0D9F-02CD-4E15-8A79-1591D6839BCD}" srcOrd="0" destOrd="0" presId="urn:microsoft.com/office/officeart/2005/8/layout/process1"/>
    <dgm:cxn modelId="{F09CB2A7-1BA5-46BA-9D9F-7BC33BC06AD3}" type="presParOf" srcId="{C3B16FFD-0B94-4A74-85C0-42E4548340B1}" destId="{D4C03B0F-6ACE-4187-8191-D1AD69FD990F}" srcOrd="1" destOrd="0" presId="urn:microsoft.com/office/officeart/2005/8/layout/process1"/>
    <dgm:cxn modelId="{EABA246A-B291-41C1-AFFC-9CD19D7052DF}" type="presParOf" srcId="{D4C03B0F-6ACE-4187-8191-D1AD69FD990F}" destId="{45B64EB4-776A-4FF6-9A77-4485161C5868}" srcOrd="0" destOrd="0" presId="urn:microsoft.com/office/officeart/2005/8/layout/process1"/>
    <dgm:cxn modelId="{2F8886A2-D4B6-4F61-965E-B40874B868B0}" type="presParOf" srcId="{C3B16FFD-0B94-4A74-85C0-42E4548340B1}" destId="{05B26287-BA3C-48CD-B895-8474BC08F188}" srcOrd="2" destOrd="0" presId="urn:microsoft.com/office/officeart/2005/8/layout/process1"/>
    <dgm:cxn modelId="{CCD84499-0058-4F0E-B5BE-B798FD52455D}" type="presParOf" srcId="{C3B16FFD-0B94-4A74-85C0-42E4548340B1}" destId="{5266FBCC-9A68-44E3-8F7F-8321AA8EB9DA}" srcOrd="3" destOrd="0" presId="urn:microsoft.com/office/officeart/2005/8/layout/process1"/>
    <dgm:cxn modelId="{C41C0D75-008A-4E5E-B127-F86A9A903691}" type="presParOf" srcId="{5266FBCC-9A68-44E3-8F7F-8321AA8EB9DA}" destId="{2EA60143-24ED-4A24-806C-97D20D805AE3}" srcOrd="0" destOrd="0" presId="urn:microsoft.com/office/officeart/2005/8/layout/process1"/>
    <dgm:cxn modelId="{7BE94EA9-94B4-4279-87A7-D7AD0BFE5F1F}" type="presParOf" srcId="{C3B16FFD-0B94-4A74-85C0-42E4548340B1}" destId="{B8EA5F40-7BC8-4473-8058-112979BD5E3F}" srcOrd="4" destOrd="0" presId="urn:microsoft.com/office/officeart/2005/8/layout/process1"/>
    <dgm:cxn modelId="{08C57311-D6B0-41B5-9ED2-A32B382874FC}" type="presParOf" srcId="{C3B16FFD-0B94-4A74-85C0-42E4548340B1}" destId="{FF187893-5A9A-40F0-8D7F-D57EA9D535BC}" srcOrd="5" destOrd="0" presId="urn:microsoft.com/office/officeart/2005/8/layout/process1"/>
    <dgm:cxn modelId="{0AC5DADE-4412-4D4C-9A1D-334637EF3E03}" type="presParOf" srcId="{FF187893-5A9A-40F0-8D7F-D57EA9D535BC}" destId="{222B690D-3DF7-4A94-9658-BF6EB41E6FA6}" srcOrd="0" destOrd="0" presId="urn:microsoft.com/office/officeart/2005/8/layout/process1"/>
    <dgm:cxn modelId="{6CBA2C66-D6F9-4B2C-9703-F051A17F6D15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CA500C5E-C948-4358-959E-04AF3967F62F}">
      <dgm:prSet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rgbClr val="FFFF00"/>
            </a:solidFill>
          </a:endParaRPr>
        </a:p>
      </dgm:t>
    </dgm:pt>
    <dgm:pt modelId="{07FDF718-1631-4626-82C9-2219C8E7ABFE}" type="par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A92F276-4BE7-4F83-AD5B-639B1ED70D32}" type="sib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40AFAB9-FF77-4F18-B1DA-CD8EEC8DB2F0}" type="pres">
      <dgm:prSet presAssocID="{CA500C5E-C948-4358-959E-04AF3967F6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3233AE-F06E-48E3-84CB-EC524804FE75}" type="pres">
      <dgm:prSet presAssocID="{CA92F276-4BE7-4F83-AD5B-639B1ED70D3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F2BB2B6-F5F7-4546-9340-D92C53C4B292}" type="pres">
      <dgm:prSet presAssocID="{CA92F276-4BE7-4F83-AD5B-639B1ED70D3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1E6ECD-4D44-4C5F-B9E8-3B9CB60DB299}" type="presOf" srcId="{5D34D48A-74DC-4036-84D3-7986F3437039}" destId="{61637EAE-3AF1-400C-AB24-4C5C9F8C5314}" srcOrd="0" destOrd="0" presId="urn:microsoft.com/office/officeart/2005/8/layout/process1"/>
    <dgm:cxn modelId="{ACA25AB3-BD65-40EE-BEE3-EBD0EAB97B58}" type="presOf" srcId="{FD4E0B7B-210A-4ACF-8F1F-9D7B5B8A21E8}" destId="{05B26287-BA3C-48CD-B895-8474BC08F188}" srcOrd="0" destOrd="0" presId="urn:microsoft.com/office/officeart/2005/8/layout/process1"/>
    <dgm:cxn modelId="{3C254BB9-E359-44CF-B5C0-CCFC6D24FB27}" type="presOf" srcId="{CA500C5E-C948-4358-959E-04AF3967F62F}" destId="{040AFAB9-FF77-4F18-B1DA-CD8EEC8DB2F0}" srcOrd="0" destOrd="0" presId="urn:microsoft.com/office/officeart/2005/8/layout/process1"/>
    <dgm:cxn modelId="{76150D23-5619-4CDA-B789-BB740AEF929A}" type="presOf" srcId="{6C2B826E-17F8-4D42-A6E4-FA5F792D1873}" destId="{228B0D9F-02CD-4E15-8A79-1591D6839BCD}" srcOrd="0" destOrd="0" presId="urn:microsoft.com/office/officeart/2005/8/layout/process1"/>
    <dgm:cxn modelId="{2F355C90-E218-40FD-994F-05BE9437A40A}" type="presOf" srcId="{64FB234A-5548-43B7-BA27-EC436D4ABA2D}" destId="{45B64EB4-776A-4FF6-9A77-4485161C5868}" srcOrd="1" destOrd="0" presId="urn:microsoft.com/office/officeart/2005/8/layout/process1"/>
    <dgm:cxn modelId="{8603B99A-A417-47BA-B12C-A64666B3C497}" type="presOf" srcId="{CA92F276-4BE7-4F83-AD5B-639B1ED70D32}" destId="{9F2BB2B6-F5F7-4546-9340-D92C53C4B292}" srcOrd="1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9C455BE4-CE13-47E2-8DB4-3396872EAF15}" srcId="{53A84589-800E-42FA-B71A-4D1384835271}" destId="{CA500C5E-C948-4358-959E-04AF3967F62F}" srcOrd="2" destOrd="0" parTransId="{07FDF718-1631-4626-82C9-2219C8E7ABFE}" sibTransId="{CA92F276-4BE7-4F83-AD5B-639B1ED70D32}"/>
    <dgm:cxn modelId="{8B17443A-DDC7-49E5-B325-AE12A06280F5}" type="presOf" srcId="{57D17429-9787-4348-A6B1-22594078ACD7}" destId="{2EA60143-24ED-4A24-806C-97D20D805AE3}" srcOrd="1" destOrd="0" presId="urn:microsoft.com/office/officeart/2005/8/layout/process1"/>
    <dgm:cxn modelId="{6EFB99CC-0E9F-4BAA-87DD-1DF461769CED}" type="presOf" srcId="{57D17429-9787-4348-A6B1-22594078ACD7}" destId="{5266FBCC-9A68-44E3-8F7F-8321AA8EB9DA}" srcOrd="0" destOrd="0" presId="urn:microsoft.com/office/officeart/2005/8/layout/process1"/>
    <dgm:cxn modelId="{7196BBBB-14B8-4B96-91DC-6632018EDD75}" type="presOf" srcId="{53A84589-800E-42FA-B71A-4D1384835271}" destId="{C3B16FFD-0B94-4A74-85C0-42E4548340B1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1D86BB16-672B-4C67-8BDA-B6E6D6F2E3C3}" type="presOf" srcId="{CA92F276-4BE7-4F83-AD5B-639B1ED70D32}" destId="{463233AE-F06E-48E3-84CB-EC524804FE75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0B603D7D-FE32-4BFA-A9E9-2E2E4E2B1DBE}" type="presOf" srcId="{64FB234A-5548-43B7-BA27-EC436D4ABA2D}" destId="{D4C03B0F-6ACE-4187-8191-D1AD69FD990F}" srcOrd="0" destOrd="0" presId="urn:microsoft.com/office/officeart/2005/8/layout/process1"/>
    <dgm:cxn modelId="{035CD327-E94A-4588-BEAB-63650BFB645B}" type="presParOf" srcId="{C3B16FFD-0B94-4A74-85C0-42E4548340B1}" destId="{228B0D9F-02CD-4E15-8A79-1591D6839BCD}" srcOrd="0" destOrd="0" presId="urn:microsoft.com/office/officeart/2005/8/layout/process1"/>
    <dgm:cxn modelId="{156A344B-ED7C-4AC7-B437-B087DBCD5980}" type="presParOf" srcId="{C3B16FFD-0B94-4A74-85C0-42E4548340B1}" destId="{D4C03B0F-6ACE-4187-8191-D1AD69FD990F}" srcOrd="1" destOrd="0" presId="urn:microsoft.com/office/officeart/2005/8/layout/process1"/>
    <dgm:cxn modelId="{23BD4EC9-D8D2-48F3-ABFD-C68CDAD21B0A}" type="presParOf" srcId="{D4C03B0F-6ACE-4187-8191-D1AD69FD990F}" destId="{45B64EB4-776A-4FF6-9A77-4485161C5868}" srcOrd="0" destOrd="0" presId="urn:microsoft.com/office/officeart/2005/8/layout/process1"/>
    <dgm:cxn modelId="{B6E5011A-A1F2-4101-AE6E-7DE934E8FAF4}" type="presParOf" srcId="{C3B16FFD-0B94-4A74-85C0-42E4548340B1}" destId="{05B26287-BA3C-48CD-B895-8474BC08F188}" srcOrd="2" destOrd="0" presId="urn:microsoft.com/office/officeart/2005/8/layout/process1"/>
    <dgm:cxn modelId="{D8225795-6713-4E96-AC96-7A290FFEE7F9}" type="presParOf" srcId="{C3B16FFD-0B94-4A74-85C0-42E4548340B1}" destId="{5266FBCC-9A68-44E3-8F7F-8321AA8EB9DA}" srcOrd="3" destOrd="0" presId="urn:microsoft.com/office/officeart/2005/8/layout/process1"/>
    <dgm:cxn modelId="{E4C16CE0-DF67-4B7D-BC35-62B6543E6D24}" type="presParOf" srcId="{5266FBCC-9A68-44E3-8F7F-8321AA8EB9DA}" destId="{2EA60143-24ED-4A24-806C-97D20D805AE3}" srcOrd="0" destOrd="0" presId="urn:microsoft.com/office/officeart/2005/8/layout/process1"/>
    <dgm:cxn modelId="{234E81C2-A10B-42C4-90ED-FEB151B3D4D3}" type="presParOf" srcId="{C3B16FFD-0B94-4A74-85C0-42E4548340B1}" destId="{040AFAB9-FF77-4F18-B1DA-CD8EEC8DB2F0}" srcOrd="4" destOrd="0" presId="urn:microsoft.com/office/officeart/2005/8/layout/process1"/>
    <dgm:cxn modelId="{733C7F76-3D3B-4FB0-BB37-0EDDEE199218}" type="presParOf" srcId="{C3B16FFD-0B94-4A74-85C0-42E4548340B1}" destId="{463233AE-F06E-48E3-84CB-EC524804FE75}" srcOrd="5" destOrd="0" presId="urn:microsoft.com/office/officeart/2005/8/layout/process1"/>
    <dgm:cxn modelId="{9CDB5149-8934-409A-A509-103F085AD1F4}" type="presParOf" srcId="{463233AE-F06E-48E3-84CB-EC524804FE75}" destId="{9F2BB2B6-F5F7-4546-9340-D92C53C4B292}" srcOrd="0" destOrd="0" presId="urn:microsoft.com/office/officeart/2005/8/layout/process1"/>
    <dgm:cxn modelId="{A757B335-19D9-4AF7-A9C1-9BDD18185412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A11B44E4-1606-4E80-84C7-25D1F2B1EF8C}">
      <dgm:prSet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rgbClr val="FFFF00"/>
            </a:solidFill>
          </a:endParaRPr>
        </a:p>
      </dgm:t>
    </dgm:pt>
    <dgm:pt modelId="{40DB2EC2-6052-494E-994B-EAD5729FA638}" type="parTrans" cxnId="{DADFC7B8-F3A4-4276-94F7-CDE690075C57}">
      <dgm:prSet/>
      <dgm:spPr/>
      <dgm:t>
        <a:bodyPr/>
        <a:lstStyle/>
        <a:p>
          <a:endParaRPr lang="zh-TW" altLang="en-US"/>
        </a:p>
      </dgm:t>
    </dgm:pt>
    <dgm:pt modelId="{9AD4C7EC-4AFD-46CD-A2EC-46632AEC7E43}" type="sibTrans" cxnId="{DADFC7B8-F3A4-4276-94F7-CDE690075C57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A070531E-BD72-4B76-B271-340DBEC9E545}" type="pres">
      <dgm:prSet presAssocID="{A11B44E4-1606-4E80-84C7-25D1F2B1EF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F7B8DC-D064-4786-98AF-5C6F38FDF7CD}" type="pres">
      <dgm:prSet presAssocID="{9AD4C7EC-4AFD-46CD-A2EC-46632AEC7E43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77A91B05-DE31-46FD-BAB8-33E23DE9CE49}" type="pres">
      <dgm:prSet presAssocID="{9AD4C7EC-4AFD-46CD-A2EC-46632AEC7E43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AE0D929-DF08-49FE-A4AD-7DB6C29F8473}" type="presOf" srcId="{9AD4C7EC-4AFD-46CD-A2EC-46632AEC7E43}" destId="{5BF7B8DC-D064-4786-98AF-5C6F38FDF7CD}" srcOrd="0" destOrd="0" presId="urn:microsoft.com/office/officeart/2005/8/layout/process1"/>
    <dgm:cxn modelId="{26763575-1036-4138-8E63-60B335BCA013}" type="presOf" srcId="{A11B44E4-1606-4E80-84C7-25D1F2B1EF8C}" destId="{A070531E-BD72-4B76-B271-340DBEC9E545}" srcOrd="0" destOrd="0" presId="urn:microsoft.com/office/officeart/2005/8/layout/process1"/>
    <dgm:cxn modelId="{DADFC7B8-F3A4-4276-94F7-CDE690075C57}" srcId="{53A84589-800E-42FA-B71A-4D1384835271}" destId="{A11B44E4-1606-4E80-84C7-25D1F2B1EF8C}" srcOrd="2" destOrd="0" parTransId="{40DB2EC2-6052-494E-994B-EAD5729FA638}" sibTransId="{9AD4C7EC-4AFD-46CD-A2EC-46632AEC7E43}"/>
    <dgm:cxn modelId="{DA7CBB2A-1797-45A0-A1F1-FD1A49824BA6}" type="presOf" srcId="{FD4E0B7B-210A-4ACF-8F1F-9D7B5B8A21E8}" destId="{05B26287-BA3C-48CD-B895-8474BC08F188}" srcOrd="0" destOrd="0" presId="urn:microsoft.com/office/officeart/2005/8/layout/process1"/>
    <dgm:cxn modelId="{C52C3105-63F7-4C36-A9AC-9CB846740FCB}" type="presOf" srcId="{64FB234A-5548-43B7-BA27-EC436D4ABA2D}" destId="{D4C03B0F-6ACE-4187-8191-D1AD69FD990F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30988C77-3B99-475A-A256-1FF950F52244}" type="presOf" srcId="{5D34D48A-74DC-4036-84D3-7986F3437039}" destId="{61637EAE-3AF1-400C-AB24-4C5C9F8C5314}" srcOrd="0" destOrd="0" presId="urn:microsoft.com/office/officeart/2005/8/layout/process1"/>
    <dgm:cxn modelId="{8157B171-7718-4EFC-8E25-A81F930CB9DF}" type="presOf" srcId="{57D17429-9787-4348-A6B1-22594078ACD7}" destId="{2EA60143-24ED-4A24-806C-97D20D805AE3}" srcOrd="1" destOrd="0" presId="urn:microsoft.com/office/officeart/2005/8/layout/process1"/>
    <dgm:cxn modelId="{258FC58B-DA44-4DED-BBAD-4F52B69B42DF}" type="presOf" srcId="{57D17429-9787-4348-A6B1-22594078ACD7}" destId="{5266FBCC-9A68-44E3-8F7F-8321AA8EB9DA}" srcOrd="0" destOrd="0" presId="urn:microsoft.com/office/officeart/2005/8/layout/process1"/>
    <dgm:cxn modelId="{11E0EF7F-41EB-4C72-B60E-C276C7C44F4B}" type="presOf" srcId="{53A84589-800E-42FA-B71A-4D1384835271}" destId="{C3B16FFD-0B94-4A74-85C0-42E4548340B1}" srcOrd="0" destOrd="0" presId="urn:microsoft.com/office/officeart/2005/8/layout/process1"/>
    <dgm:cxn modelId="{BE4E17F4-75DC-443B-9427-40A984177FB8}" type="presOf" srcId="{6C2B826E-17F8-4D42-A6E4-FA5F792D1873}" destId="{228B0D9F-02CD-4E15-8A79-1591D6839BCD}" srcOrd="0" destOrd="0" presId="urn:microsoft.com/office/officeart/2005/8/layout/process1"/>
    <dgm:cxn modelId="{AC00228B-6A4A-48B4-BF37-670B440D6FE6}" type="presOf" srcId="{64FB234A-5548-43B7-BA27-EC436D4ABA2D}" destId="{45B64EB4-776A-4FF6-9A77-4485161C5868}" srcOrd="1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60689989-BA1A-4A7C-ACFE-0B86D88CC12B}" type="presOf" srcId="{9AD4C7EC-4AFD-46CD-A2EC-46632AEC7E43}" destId="{77A91B05-DE31-46FD-BAB8-33E23DE9CE49}" srcOrd="1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04A24CEB-BD34-4982-BCF6-839786021726}" type="presParOf" srcId="{C3B16FFD-0B94-4A74-85C0-42E4548340B1}" destId="{228B0D9F-02CD-4E15-8A79-1591D6839BCD}" srcOrd="0" destOrd="0" presId="urn:microsoft.com/office/officeart/2005/8/layout/process1"/>
    <dgm:cxn modelId="{8251DA93-6EE2-48CC-B25C-AF09467A2B7B}" type="presParOf" srcId="{C3B16FFD-0B94-4A74-85C0-42E4548340B1}" destId="{D4C03B0F-6ACE-4187-8191-D1AD69FD990F}" srcOrd="1" destOrd="0" presId="urn:microsoft.com/office/officeart/2005/8/layout/process1"/>
    <dgm:cxn modelId="{36B55728-E504-4F53-B766-2D521F43A3F2}" type="presParOf" srcId="{D4C03B0F-6ACE-4187-8191-D1AD69FD990F}" destId="{45B64EB4-776A-4FF6-9A77-4485161C5868}" srcOrd="0" destOrd="0" presId="urn:microsoft.com/office/officeart/2005/8/layout/process1"/>
    <dgm:cxn modelId="{044BEAF7-5479-4A77-BB2A-FE8C7127D23E}" type="presParOf" srcId="{C3B16FFD-0B94-4A74-85C0-42E4548340B1}" destId="{05B26287-BA3C-48CD-B895-8474BC08F188}" srcOrd="2" destOrd="0" presId="urn:microsoft.com/office/officeart/2005/8/layout/process1"/>
    <dgm:cxn modelId="{48F1438E-A370-4BE7-B098-FD32DB5DDE5C}" type="presParOf" srcId="{C3B16FFD-0B94-4A74-85C0-42E4548340B1}" destId="{5266FBCC-9A68-44E3-8F7F-8321AA8EB9DA}" srcOrd="3" destOrd="0" presId="urn:microsoft.com/office/officeart/2005/8/layout/process1"/>
    <dgm:cxn modelId="{352D5AE6-6FC1-4643-97F8-61FE827C8E34}" type="presParOf" srcId="{5266FBCC-9A68-44E3-8F7F-8321AA8EB9DA}" destId="{2EA60143-24ED-4A24-806C-97D20D805AE3}" srcOrd="0" destOrd="0" presId="urn:microsoft.com/office/officeart/2005/8/layout/process1"/>
    <dgm:cxn modelId="{1AAA160C-F22D-46CB-A6BE-9B5A55E88AB0}" type="presParOf" srcId="{C3B16FFD-0B94-4A74-85C0-42E4548340B1}" destId="{A070531E-BD72-4B76-B271-340DBEC9E545}" srcOrd="4" destOrd="0" presId="urn:microsoft.com/office/officeart/2005/8/layout/process1"/>
    <dgm:cxn modelId="{DC1159ED-EA01-443B-9B91-72A06266E57E}" type="presParOf" srcId="{C3B16FFD-0B94-4A74-85C0-42E4548340B1}" destId="{5BF7B8DC-D064-4786-98AF-5C6F38FDF7CD}" srcOrd="5" destOrd="0" presId="urn:microsoft.com/office/officeart/2005/8/layout/process1"/>
    <dgm:cxn modelId="{075F57A6-26C1-4DEF-B47C-346401DD0C57}" type="presParOf" srcId="{5BF7B8DC-D064-4786-98AF-5C6F38FDF7CD}" destId="{77A91B05-DE31-46FD-BAB8-33E23DE9CE49}" srcOrd="0" destOrd="0" presId="urn:microsoft.com/office/officeart/2005/8/layout/process1"/>
    <dgm:cxn modelId="{E523D692-DD50-46F1-ACC7-6E049847B9C7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ACF0086-26E7-4DF0-B5CB-1EFB1759157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D28F6900-083E-4D0F-9967-D57C0B2B7277}" type="par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1816F6A1-8885-4C54-AD82-F4261BADD907}" type="sib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1FFC5CF-4735-42DA-B481-BD2F8375585A}" type="pres">
      <dgm:prSet presAssocID="{6ACF0086-26E7-4DF0-B5CB-1EFB175915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9D7AF-705C-4A03-9D03-8772E9CBD169}" type="pres">
      <dgm:prSet presAssocID="{1816F6A1-8885-4C54-AD82-F4261BADD907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1378782-8830-4AFE-B729-8C313F3A1A7F}" type="pres">
      <dgm:prSet presAssocID="{1816F6A1-8885-4C54-AD82-F4261BADD90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13224A-CA1C-4A36-A817-9ECC1F95626D}" type="presOf" srcId="{1816F6A1-8885-4C54-AD82-F4261BADD907}" destId="{01378782-8830-4AFE-B729-8C313F3A1A7F}" srcOrd="1" destOrd="0" presId="urn:microsoft.com/office/officeart/2005/8/layout/process1"/>
    <dgm:cxn modelId="{766ABF2D-F470-4145-B1CA-0E34478162CD}" type="presOf" srcId="{FD4E0B7B-210A-4ACF-8F1F-9D7B5B8A21E8}" destId="{05B26287-BA3C-48CD-B895-8474BC08F188}" srcOrd="0" destOrd="0" presId="urn:microsoft.com/office/officeart/2005/8/layout/process1"/>
    <dgm:cxn modelId="{B6D1EE6E-7AA3-4390-BFCB-6696E6FAD74B}" type="presOf" srcId="{6ACF0086-26E7-4DF0-B5CB-1EFB1759157F}" destId="{51FFC5CF-4735-42DA-B481-BD2F8375585A}" srcOrd="0" destOrd="0" presId="urn:microsoft.com/office/officeart/2005/8/layout/process1"/>
    <dgm:cxn modelId="{FC033507-3EFB-4910-9FDD-E7FB743F71B0}" type="presOf" srcId="{5D34D48A-74DC-4036-84D3-7986F3437039}" destId="{61637EAE-3AF1-400C-AB24-4C5C9F8C5314}" srcOrd="0" destOrd="0" presId="urn:microsoft.com/office/officeart/2005/8/layout/process1"/>
    <dgm:cxn modelId="{234C16C6-5B97-42B2-9B11-B3B7B9BC3C7C}" type="presOf" srcId="{64FB234A-5548-43B7-BA27-EC436D4ABA2D}" destId="{D4C03B0F-6ACE-4187-8191-D1AD69FD990F}" srcOrd="0" destOrd="0" presId="urn:microsoft.com/office/officeart/2005/8/layout/process1"/>
    <dgm:cxn modelId="{4F78F308-0F62-430F-B72F-CCFA9FDBAA40}" srcId="{53A84589-800E-42FA-B71A-4D1384835271}" destId="{6ACF0086-26E7-4DF0-B5CB-1EFB1759157F}" srcOrd="2" destOrd="0" parTransId="{D28F6900-083E-4D0F-9967-D57C0B2B7277}" sibTransId="{1816F6A1-8885-4C54-AD82-F4261BADD907}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A4387156-FDAF-48AA-BC05-62AE7B3CE22F}" type="presOf" srcId="{1816F6A1-8885-4C54-AD82-F4261BADD907}" destId="{7DB9D7AF-705C-4A03-9D03-8772E9CBD169}" srcOrd="0" destOrd="0" presId="urn:microsoft.com/office/officeart/2005/8/layout/process1"/>
    <dgm:cxn modelId="{B566AC1E-733B-4C44-9C57-C93D520D5158}" type="presOf" srcId="{64FB234A-5548-43B7-BA27-EC436D4ABA2D}" destId="{45B64EB4-776A-4FF6-9A77-4485161C5868}" srcOrd="1" destOrd="0" presId="urn:microsoft.com/office/officeart/2005/8/layout/process1"/>
    <dgm:cxn modelId="{57DAE2AC-4662-46D1-AAA4-32441F59D80E}" type="presOf" srcId="{53A84589-800E-42FA-B71A-4D1384835271}" destId="{C3B16FFD-0B94-4A74-85C0-42E4548340B1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44E8C833-104E-4949-B27B-CC79FED46AD0}" type="presOf" srcId="{57D17429-9787-4348-A6B1-22594078ACD7}" destId="{5266FBCC-9A68-44E3-8F7F-8321AA8EB9DA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CEF25D85-5B96-4D9B-94F9-5E52BC7834DE}" type="presOf" srcId="{57D17429-9787-4348-A6B1-22594078ACD7}" destId="{2EA60143-24ED-4A24-806C-97D20D805AE3}" srcOrd="1" destOrd="0" presId="urn:microsoft.com/office/officeart/2005/8/layout/process1"/>
    <dgm:cxn modelId="{D1513F61-2488-4606-9E10-268AA15D9188}" type="presOf" srcId="{6C2B826E-17F8-4D42-A6E4-FA5F792D1873}" destId="{228B0D9F-02CD-4E15-8A79-1591D6839BCD}" srcOrd="0" destOrd="0" presId="urn:microsoft.com/office/officeart/2005/8/layout/process1"/>
    <dgm:cxn modelId="{9C27C43E-976D-4F32-B979-D8372570975E}" type="presParOf" srcId="{C3B16FFD-0B94-4A74-85C0-42E4548340B1}" destId="{228B0D9F-02CD-4E15-8A79-1591D6839BCD}" srcOrd="0" destOrd="0" presId="urn:microsoft.com/office/officeart/2005/8/layout/process1"/>
    <dgm:cxn modelId="{4AF35E7D-7C09-471E-9A1B-B87DBB98974C}" type="presParOf" srcId="{C3B16FFD-0B94-4A74-85C0-42E4548340B1}" destId="{D4C03B0F-6ACE-4187-8191-D1AD69FD990F}" srcOrd="1" destOrd="0" presId="urn:microsoft.com/office/officeart/2005/8/layout/process1"/>
    <dgm:cxn modelId="{85EBD341-55FD-40F9-9480-DE6AA8AEA624}" type="presParOf" srcId="{D4C03B0F-6ACE-4187-8191-D1AD69FD990F}" destId="{45B64EB4-776A-4FF6-9A77-4485161C5868}" srcOrd="0" destOrd="0" presId="urn:microsoft.com/office/officeart/2005/8/layout/process1"/>
    <dgm:cxn modelId="{34FD0246-B9E9-4A12-B00E-C59883469676}" type="presParOf" srcId="{C3B16FFD-0B94-4A74-85C0-42E4548340B1}" destId="{05B26287-BA3C-48CD-B895-8474BC08F188}" srcOrd="2" destOrd="0" presId="urn:microsoft.com/office/officeart/2005/8/layout/process1"/>
    <dgm:cxn modelId="{D57C6EA1-BEE4-4619-AF64-409C35B5BEF2}" type="presParOf" srcId="{C3B16FFD-0B94-4A74-85C0-42E4548340B1}" destId="{5266FBCC-9A68-44E3-8F7F-8321AA8EB9DA}" srcOrd="3" destOrd="0" presId="urn:microsoft.com/office/officeart/2005/8/layout/process1"/>
    <dgm:cxn modelId="{2048FB9A-8A40-4DA4-9396-9DB87B7A27FD}" type="presParOf" srcId="{5266FBCC-9A68-44E3-8F7F-8321AA8EB9DA}" destId="{2EA60143-24ED-4A24-806C-97D20D805AE3}" srcOrd="0" destOrd="0" presId="urn:microsoft.com/office/officeart/2005/8/layout/process1"/>
    <dgm:cxn modelId="{B763E35A-F7A7-4F03-8ACF-4877CBE12B05}" type="presParOf" srcId="{C3B16FFD-0B94-4A74-85C0-42E4548340B1}" destId="{51FFC5CF-4735-42DA-B481-BD2F8375585A}" srcOrd="4" destOrd="0" presId="urn:microsoft.com/office/officeart/2005/8/layout/process1"/>
    <dgm:cxn modelId="{A19E43D5-BC2D-40F4-9E47-03289D0DE4DC}" type="presParOf" srcId="{C3B16FFD-0B94-4A74-85C0-42E4548340B1}" destId="{7DB9D7AF-705C-4A03-9D03-8772E9CBD169}" srcOrd="5" destOrd="0" presId="urn:microsoft.com/office/officeart/2005/8/layout/process1"/>
    <dgm:cxn modelId="{34F3899E-DB5F-4008-B899-CA590C0F247E}" type="presParOf" srcId="{7DB9D7AF-705C-4A03-9D03-8772E9CBD169}" destId="{01378782-8830-4AFE-B729-8C313F3A1A7F}" srcOrd="0" destOrd="0" presId="urn:microsoft.com/office/officeart/2005/8/layout/process1"/>
    <dgm:cxn modelId="{26AD2D32-D51F-40A0-BACC-E1C671CD1C20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CA500C5E-C948-4358-959E-04AF3967F62F}">
      <dgm:prSet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>
            <a:solidFill>
              <a:srgbClr val="FFFF00"/>
            </a:solidFill>
          </a:endParaRPr>
        </a:p>
      </dgm:t>
    </dgm:pt>
    <dgm:pt modelId="{07FDF718-1631-4626-82C9-2219C8E7ABFE}" type="par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A92F276-4BE7-4F83-AD5B-639B1ED70D32}" type="sibTrans" cxnId="{9C455BE4-CE13-47E2-8DB4-3396872EAF15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40AFAB9-FF77-4F18-B1DA-CD8EEC8DB2F0}" type="pres">
      <dgm:prSet presAssocID="{CA500C5E-C948-4358-959E-04AF3967F6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3233AE-F06E-48E3-84CB-EC524804FE75}" type="pres">
      <dgm:prSet presAssocID="{CA92F276-4BE7-4F83-AD5B-639B1ED70D3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F2BB2B6-F5F7-4546-9340-D92C53C4B292}" type="pres">
      <dgm:prSet presAssocID="{CA92F276-4BE7-4F83-AD5B-639B1ED70D3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F7A6DB-30B8-474E-9F56-FD813CACCF23}" type="presOf" srcId="{CA500C5E-C948-4358-959E-04AF3967F62F}" destId="{040AFAB9-FF77-4F18-B1DA-CD8EEC8DB2F0}" srcOrd="0" destOrd="0" presId="urn:microsoft.com/office/officeart/2005/8/layout/process1"/>
    <dgm:cxn modelId="{5749D568-5FEF-45BE-9C3A-A4926B856478}" type="presOf" srcId="{53A84589-800E-42FA-B71A-4D1384835271}" destId="{C3B16FFD-0B94-4A74-85C0-42E4548340B1}" srcOrd="0" destOrd="0" presId="urn:microsoft.com/office/officeart/2005/8/layout/process1"/>
    <dgm:cxn modelId="{FEF7E7DD-0F4F-42CB-89C3-6A17EC88EF54}" type="presOf" srcId="{FD4E0B7B-210A-4ACF-8F1F-9D7B5B8A21E8}" destId="{05B26287-BA3C-48CD-B895-8474BC08F188}" srcOrd="0" destOrd="0" presId="urn:microsoft.com/office/officeart/2005/8/layout/process1"/>
    <dgm:cxn modelId="{885CCD9A-C8C5-4FB7-9CE5-531272328749}" type="presOf" srcId="{57D17429-9787-4348-A6B1-22594078ACD7}" destId="{5266FBCC-9A68-44E3-8F7F-8321AA8EB9DA}" srcOrd="0" destOrd="0" presId="urn:microsoft.com/office/officeart/2005/8/layout/process1"/>
    <dgm:cxn modelId="{8C8CE909-3BB7-44FD-9D69-13504A14A78E}" type="presOf" srcId="{57D17429-9787-4348-A6B1-22594078ACD7}" destId="{2EA60143-24ED-4A24-806C-97D20D805AE3}" srcOrd="1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A0FDE63A-B83C-450F-B545-E1A5A43A0D2F}" type="presOf" srcId="{6C2B826E-17F8-4D42-A6E4-FA5F792D1873}" destId="{228B0D9F-02CD-4E15-8A79-1591D6839BCD}" srcOrd="0" destOrd="0" presId="urn:microsoft.com/office/officeart/2005/8/layout/process1"/>
    <dgm:cxn modelId="{08EF197B-6026-4401-A9EA-6400CFDB90A2}" type="presOf" srcId="{64FB234A-5548-43B7-BA27-EC436D4ABA2D}" destId="{45B64EB4-776A-4FF6-9A77-4485161C5868}" srcOrd="1" destOrd="0" presId="urn:microsoft.com/office/officeart/2005/8/layout/process1"/>
    <dgm:cxn modelId="{9C455BE4-CE13-47E2-8DB4-3396872EAF15}" srcId="{53A84589-800E-42FA-B71A-4D1384835271}" destId="{CA500C5E-C948-4358-959E-04AF3967F62F}" srcOrd="2" destOrd="0" parTransId="{07FDF718-1631-4626-82C9-2219C8E7ABFE}" sibTransId="{CA92F276-4BE7-4F83-AD5B-639B1ED70D32}"/>
    <dgm:cxn modelId="{DC1B9B86-03A6-4F19-936B-61485161DE82}" type="presOf" srcId="{CA92F276-4BE7-4F83-AD5B-639B1ED70D32}" destId="{9F2BB2B6-F5F7-4546-9340-D92C53C4B292}" srcOrd="1" destOrd="0" presId="urn:microsoft.com/office/officeart/2005/8/layout/process1"/>
    <dgm:cxn modelId="{F1E550FE-03B3-4C9D-99BA-C78D36C51A06}" type="presOf" srcId="{5D34D48A-74DC-4036-84D3-7986F3437039}" destId="{61637EAE-3AF1-400C-AB24-4C5C9F8C5314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004136DF-8A93-4958-ACFC-BAF374120EC5}" type="presOf" srcId="{64FB234A-5548-43B7-BA27-EC436D4ABA2D}" destId="{D4C03B0F-6ACE-4187-8191-D1AD69FD990F}" srcOrd="0" destOrd="0" presId="urn:microsoft.com/office/officeart/2005/8/layout/process1"/>
    <dgm:cxn modelId="{0D68FF39-AA96-436C-B28C-4324DEB43C97}" type="presOf" srcId="{CA92F276-4BE7-4F83-AD5B-639B1ED70D32}" destId="{463233AE-F06E-48E3-84CB-EC524804FE75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CC65CB66-C1EB-4FFE-8787-21D3FA72197E}" type="presParOf" srcId="{C3B16FFD-0B94-4A74-85C0-42E4548340B1}" destId="{228B0D9F-02CD-4E15-8A79-1591D6839BCD}" srcOrd="0" destOrd="0" presId="urn:microsoft.com/office/officeart/2005/8/layout/process1"/>
    <dgm:cxn modelId="{82BC9CDC-E16C-444D-A5F4-8AFDC385816C}" type="presParOf" srcId="{C3B16FFD-0B94-4A74-85C0-42E4548340B1}" destId="{D4C03B0F-6ACE-4187-8191-D1AD69FD990F}" srcOrd="1" destOrd="0" presId="urn:microsoft.com/office/officeart/2005/8/layout/process1"/>
    <dgm:cxn modelId="{250EB86C-BA37-4AA4-A4A5-BD43D822FE18}" type="presParOf" srcId="{D4C03B0F-6ACE-4187-8191-D1AD69FD990F}" destId="{45B64EB4-776A-4FF6-9A77-4485161C5868}" srcOrd="0" destOrd="0" presId="urn:microsoft.com/office/officeart/2005/8/layout/process1"/>
    <dgm:cxn modelId="{A59C5C0B-4280-42A7-B1C2-6619CC506957}" type="presParOf" srcId="{C3B16FFD-0B94-4A74-85C0-42E4548340B1}" destId="{05B26287-BA3C-48CD-B895-8474BC08F188}" srcOrd="2" destOrd="0" presId="urn:microsoft.com/office/officeart/2005/8/layout/process1"/>
    <dgm:cxn modelId="{7BADB5E4-E010-4FDC-B83B-AE523B957763}" type="presParOf" srcId="{C3B16FFD-0B94-4A74-85C0-42E4548340B1}" destId="{5266FBCC-9A68-44E3-8F7F-8321AA8EB9DA}" srcOrd="3" destOrd="0" presId="urn:microsoft.com/office/officeart/2005/8/layout/process1"/>
    <dgm:cxn modelId="{C84C4DF9-5726-4357-98A1-BA59191E7531}" type="presParOf" srcId="{5266FBCC-9A68-44E3-8F7F-8321AA8EB9DA}" destId="{2EA60143-24ED-4A24-806C-97D20D805AE3}" srcOrd="0" destOrd="0" presId="urn:microsoft.com/office/officeart/2005/8/layout/process1"/>
    <dgm:cxn modelId="{6B62313A-A4AC-40CC-BC7F-87A2778ED072}" type="presParOf" srcId="{C3B16FFD-0B94-4A74-85C0-42E4548340B1}" destId="{040AFAB9-FF77-4F18-B1DA-CD8EEC8DB2F0}" srcOrd="4" destOrd="0" presId="urn:microsoft.com/office/officeart/2005/8/layout/process1"/>
    <dgm:cxn modelId="{1C2B6B69-4510-48C0-B49D-ACD9F4F52F95}" type="presParOf" srcId="{C3B16FFD-0B94-4A74-85C0-42E4548340B1}" destId="{463233AE-F06E-48E3-84CB-EC524804FE75}" srcOrd="5" destOrd="0" presId="urn:microsoft.com/office/officeart/2005/8/layout/process1"/>
    <dgm:cxn modelId="{566C9441-E9A6-4657-AB61-63238B1A6E9E}" type="presParOf" srcId="{463233AE-F06E-48E3-84CB-EC524804FE75}" destId="{9F2BB2B6-F5F7-4546-9340-D92C53C4B292}" srcOrd="0" destOrd="0" presId="urn:microsoft.com/office/officeart/2005/8/layout/process1"/>
    <dgm:cxn modelId="{76EBC7AD-9C11-4706-8639-23B8B25B1D6D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D21D55EC-8F57-4BB0-82ED-177EF0D2D63F}">
      <dgm:prSet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3989C3-29C7-44B6-B59A-7C122BA5F68D}" type="parTrans" cxnId="{4EA302ED-F2B7-4D80-93FE-E43913FFBBFA}">
      <dgm:prSet/>
      <dgm:spPr/>
      <dgm:t>
        <a:bodyPr/>
        <a:lstStyle/>
        <a:p>
          <a:endParaRPr lang="zh-TW" altLang="en-US"/>
        </a:p>
      </dgm:t>
    </dgm:pt>
    <dgm:pt modelId="{51D45EB2-4FC0-4A43-ACD5-BBB9421CDACB}" type="sibTrans" cxnId="{4EA302ED-F2B7-4D80-93FE-E43913FFBBFA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2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FCDCA7-89BD-4CB5-8C17-A776A2F7F40F}" type="pres">
      <dgm:prSet presAssocID="{2B7E2FA3-BD65-4599-8351-A118ABFD087B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C7154AFA-EECE-44D2-8442-DF754877CC38}" type="pres">
      <dgm:prSet presAssocID="{2B7E2FA3-BD65-4599-8351-A118ABFD087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958A8FB-175D-4DF1-BA63-449AE606C12F}" type="pres">
      <dgm:prSet presAssocID="{D21D55EC-8F57-4BB0-82ED-177EF0D2D6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0EF508-2027-4F26-8457-7E17AB83D026}" type="presOf" srcId="{2B7E2FA3-BD65-4599-8351-A118ABFD087B}" destId="{04FCDCA7-89BD-4CB5-8C17-A776A2F7F40F}" srcOrd="0" destOrd="0" presId="urn:microsoft.com/office/officeart/2005/8/layout/process1"/>
    <dgm:cxn modelId="{4EA302ED-F2B7-4D80-93FE-E43913FFBBFA}" srcId="{53A84589-800E-42FA-B71A-4D1384835271}" destId="{D21D55EC-8F57-4BB0-82ED-177EF0D2D63F}" srcOrd="3" destOrd="0" parTransId="{AE3989C3-29C7-44B6-B59A-7C122BA5F68D}" sibTransId="{51D45EB2-4FC0-4A43-ACD5-BBB9421CDACB}"/>
    <dgm:cxn modelId="{049AC3C5-578A-4A4D-A60B-0B2AB5F83627}" type="presOf" srcId="{D21D55EC-8F57-4BB0-82ED-177EF0D2D63F}" destId="{9958A8FB-175D-4DF1-BA63-449AE606C12F}" srcOrd="0" destOrd="0" presId="urn:microsoft.com/office/officeart/2005/8/layout/process1"/>
    <dgm:cxn modelId="{EF995918-D039-45A1-8354-9C950D1E4B37}" type="presOf" srcId="{2B7E2FA3-BD65-4599-8351-A118ABFD087B}" destId="{C7154AFA-EECE-44D2-8442-DF754877CC38}" srcOrd="1" destOrd="0" presId="urn:microsoft.com/office/officeart/2005/8/layout/process1"/>
    <dgm:cxn modelId="{ECFD4423-21D5-402C-A6E2-8AAD6C67DD6A}" type="presOf" srcId="{64FB234A-5548-43B7-BA27-EC436D4ABA2D}" destId="{D4C03B0F-6ACE-4187-8191-D1AD69FD990F}" srcOrd="0" destOrd="0" presId="urn:microsoft.com/office/officeart/2005/8/layout/process1"/>
    <dgm:cxn modelId="{94ED0381-3534-4617-A162-DBC5B635C906}" type="presOf" srcId="{57D17429-9787-4348-A6B1-22594078ACD7}" destId="{2EA60143-24ED-4A24-806C-97D20D805AE3}" srcOrd="1" destOrd="0" presId="urn:microsoft.com/office/officeart/2005/8/layout/process1"/>
    <dgm:cxn modelId="{D91FD2F2-3B4B-4962-ADB0-0AFEBC381F32}" type="presOf" srcId="{53A84589-800E-42FA-B71A-4D1384835271}" destId="{C3B16FFD-0B94-4A74-85C0-42E4548340B1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3860DA34-84D7-409B-B012-4982F0C7DE56}" type="presOf" srcId="{64FB234A-5548-43B7-BA27-EC436D4ABA2D}" destId="{45B64EB4-776A-4FF6-9A77-4485161C5868}" srcOrd="1" destOrd="0" presId="urn:microsoft.com/office/officeart/2005/8/layout/process1"/>
    <dgm:cxn modelId="{79DDDF00-55C4-4CA1-A024-F0C204512363}" srcId="{53A84589-800E-42FA-B71A-4D1384835271}" destId="{5D34D48A-74DC-4036-84D3-7986F3437039}" srcOrd="2" destOrd="0" parTransId="{F9F481C8-F469-49C8-9AC2-BB3BEDCCD1BD}" sibTransId="{2B7E2FA3-BD65-4599-8351-A118ABFD087B}"/>
    <dgm:cxn modelId="{3F2AC31C-5B82-43B8-AACF-8CF505E17FD5}" type="presOf" srcId="{FD4E0B7B-210A-4ACF-8F1F-9D7B5B8A21E8}" destId="{05B26287-BA3C-48CD-B895-8474BC08F188}" srcOrd="0" destOrd="0" presId="urn:microsoft.com/office/officeart/2005/8/layout/process1"/>
    <dgm:cxn modelId="{19B691E2-8117-467F-B08C-9A19F5E723C4}" type="presOf" srcId="{6C2B826E-17F8-4D42-A6E4-FA5F792D1873}" destId="{228B0D9F-02CD-4E15-8A79-1591D6839BCD}" srcOrd="0" destOrd="0" presId="urn:microsoft.com/office/officeart/2005/8/layout/process1"/>
    <dgm:cxn modelId="{9D7FF13D-49F4-4A36-BE1A-8797B3302D67}" type="presOf" srcId="{57D17429-9787-4348-A6B1-22594078ACD7}" destId="{5266FBCC-9A68-44E3-8F7F-8321AA8EB9DA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B0A9AAD1-1FF0-4C60-B06B-35D0691B3558}" type="presOf" srcId="{5D34D48A-74DC-4036-84D3-7986F3437039}" destId="{61637EAE-3AF1-400C-AB24-4C5C9F8C5314}" srcOrd="0" destOrd="0" presId="urn:microsoft.com/office/officeart/2005/8/layout/process1"/>
    <dgm:cxn modelId="{653DA6D1-BAEF-4B94-B6A4-440345E5BA7F}" type="presParOf" srcId="{C3B16FFD-0B94-4A74-85C0-42E4548340B1}" destId="{228B0D9F-02CD-4E15-8A79-1591D6839BCD}" srcOrd="0" destOrd="0" presId="urn:microsoft.com/office/officeart/2005/8/layout/process1"/>
    <dgm:cxn modelId="{104671FC-9024-4F77-A0AF-57CB071AD95E}" type="presParOf" srcId="{C3B16FFD-0B94-4A74-85C0-42E4548340B1}" destId="{D4C03B0F-6ACE-4187-8191-D1AD69FD990F}" srcOrd="1" destOrd="0" presId="urn:microsoft.com/office/officeart/2005/8/layout/process1"/>
    <dgm:cxn modelId="{62EBD34E-B8BB-441F-A975-2878E3EFF705}" type="presParOf" srcId="{D4C03B0F-6ACE-4187-8191-D1AD69FD990F}" destId="{45B64EB4-776A-4FF6-9A77-4485161C5868}" srcOrd="0" destOrd="0" presId="urn:microsoft.com/office/officeart/2005/8/layout/process1"/>
    <dgm:cxn modelId="{293ABEAB-D075-42B9-B3A8-B059B260FB87}" type="presParOf" srcId="{C3B16FFD-0B94-4A74-85C0-42E4548340B1}" destId="{05B26287-BA3C-48CD-B895-8474BC08F188}" srcOrd="2" destOrd="0" presId="urn:microsoft.com/office/officeart/2005/8/layout/process1"/>
    <dgm:cxn modelId="{34EF5345-B530-4AE8-AA0A-93CEE82F8E7E}" type="presParOf" srcId="{C3B16FFD-0B94-4A74-85C0-42E4548340B1}" destId="{5266FBCC-9A68-44E3-8F7F-8321AA8EB9DA}" srcOrd="3" destOrd="0" presId="urn:microsoft.com/office/officeart/2005/8/layout/process1"/>
    <dgm:cxn modelId="{A4EB7516-F026-4921-BD28-5E28B7287F73}" type="presParOf" srcId="{5266FBCC-9A68-44E3-8F7F-8321AA8EB9DA}" destId="{2EA60143-24ED-4A24-806C-97D20D805AE3}" srcOrd="0" destOrd="0" presId="urn:microsoft.com/office/officeart/2005/8/layout/process1"/>
    <dgm:cxn modelId="{F7E4958A-00E3-45DD-BBC4-57AFAB821B0B}" type="presParOf" srcId="{C3B16FFD-0B94-4A74-85C0-42E4548340B1}" destId="{61637EAE-3AF1-400C-AB24-4C5C9F8C5314}" srcOrd="4" destOrd="0" presId="urn:microsoft.com/office/officeart/2005/8/layout/process1"/>
    <dgm:cxn modelId="{D22F2C61-3C83-425B-9A42-E6D5D796511E}" type="presParOf" srcId="{C3B16FFD-0B94-4A74-85C0-42E4548340B1}" destId="{04FCDCA7-89BD-4CB5-8C17-A776A2F7F40F}" srcOrd="5" destOrd="0" presId="urn:microsoft.com/office/officeart/2005/8/layout/process1"/>
    <dgm:cxn modelId="{4F0117FC-ABEF-468E-8348-3942B7D757FB}" type="presParOf" srcId="{04FCDCA7-89BD-4CB5-8C17-A776A2F7F40F}" destId="{C7154AFA-EECE-44D2-8442-DF754877CC38}" srcOrd="0" destOrd="0" presId="urn:microsoft.com/office/officeart/2005/8/layout/process1"/>
    <dgm:cxn modelId="{D75281B0-FD74-49BD-8ED3-806AD6FABADE}" type="presParOf" srcId="{C3B16FFD-0B94-4A74-85C0-42E4548340B1}" destId="{9958A8FB-175D-4DF1-BA63-449AE606C12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ACF0086-26E7-4DF0-B5CB-1EFB1759157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D28F6900-083E-4D0F-9967-D57C0B2B7277}" type="par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1816F6A1-8885-4C54-AD82-F4261BADD907}" type="sib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1FFC5CF-4735-42DA-B481-BD2F8375585A}" type="pres">
      <dgm:prSet presAssocID="{6ACF0086-26E7-4DF0-B5CB-1EFB175915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9D7AF-705C-4A03-9D03-8772E9CBD169}" type="pres">
      <dgm:prSet presAssocID="{1816F6A1-8885-4C54-AD82-F4261BADD907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1378782-8830-4AFE-B729-8C313F3A1A7F}" type="pres">
      <dgm:prSet presAssocID="{1816F6A1-8885-4C54-AD82-F4261BADD90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4ABD56-855D-4C3B-B91D-833061263623}" type="presOf" srcId="{6C2B826E-17F8-4D42-A6E4-FA5F792D1873}" destId="{228B0D9F-02CD-4E15-8A79-1591D6839BCD}" srcOrd="0" destOrd="0" presId="urn:microsoft.com/office/officeart/2005/8/layout/process1"/>
    <dgm:cxn modelId="{B85AB9EC-FB78-442C-8BD7-0E4F4F63A77F}" type="presOf" srcId="{53A84589-800E-42FA-B71A-4D1384835271}" destId="{C3B16FFD-0B94-4A74-85C0-42E4548340B1}" srcOrd="0" destOrd="0" presId="urn:microsoft.com/office/officeart/2005/8/layout/process1"/>
    <dgm:cxn modelId="{A0F1C4ED-527D-43C9-BE19-41371586B257}" type="presOf" srcId="{64FB234A-5548-43B7-BA27-EC436D4ABA2D}" destId="{D4C03B0F-6ACE-4187-8191-D1AD69FD990F}" srcOrd="0" destOrd="0" presId="urn:microsoft.com/office/officeart/2005/8/layout/process1"/>
    <dgm:cxn modelId="{528CC4C0-9DC3-422E-B750-5F4E4FE34DD3}" type="presOf" srcId="{6ACF0086-26E7-4DF0-B5CB-1EFB1759157F}" destId="{51FFC5CF-4735-42DA-B481-BD2F8375585A}" srcOrd="0" destOrd="0" presId="urn:microsoft.com/office/officeart/2005/8/layout/process1"/>
    <dgm:cxn modelId="{663C752E-E9D5-4C13-BDBF-8FF717F07973}" type="presOf" srcId="{1816F6A1-8885-4C54-AD82-F4261BADD907}" destId="{01378782-8830-4AFE-B729-8C313F3A1A7F}" srcOrd="1" destOrd="0" presId="urn:microsoft.com/office/officeart/2005/8/layout/process1"/>
    <dgm:cxn modelId="{153A4603-E532-420D-989A-9EC3974ED31D}" type="presOf" srcId="{1816F6A1-8885-4C54-AD82-F4261BADD907}" destId="{7DB9D7AF-705C-4A03-9D03-8772E9CBD169}" srcOrd="0" destOrd="0" presId="urn:microsoft.com/office/officeart/2005/8/layout/process1"/>
    <dgm:cxn modelId="{4F78F308-0F62-430F-B72F-CCFA9FDBAA40}" srcId="{53A84589-800E-42FA-B71A-4D1384835271}" destId="{6ACF0086-26E7-4DF0-B5CB-1EFB1759157F}" srcOrd="2" destOrd="0" parTransId="{D28F6900-083E-4D0F-9967-D57C0B2B7277}" sibTransId="{1816F6A1-8885-4C54-AD82-F4261BADD907}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E16F1227-A542-4E9F-98F6-D04F142C880B}" type="presOf" srcId="{FD4E0B7B-210A-4ACF-8F1F-9D7B5B8A21E8}" destId="{05B26287-BA3C-48CD-B895-8474BC08F188}" srcOrd="0" destOrd="0" presId="urn:microsoft.com/office/officeart/2005/8/layout/process1"/>
    <dgm:cxn modelId="{761C109C-EFDA-4E5C-9CF2-90D73DE49EF8}" type="presOf" srcId="{5D34D48A-74DC-4036-84D3-7986F3437039}" destId="{61637EAE-3AF1-400C-AB24-4C5C9F8C5314}" srcOrd="0" destOrd="0" presId="urn:microsoft.com/office/officeart/2005/8/layout/process1"/>
    <dgm:cxn modelId="{9AB9F43E-8AEE-4803-9210-63D5B0BA5132}" type="presOf" srcId="{57D17429-9787-4348-A6B1-22594078ACD7}" destId="{2EA60143-24ED-4A24-806C-97D20D805AE3}" srcOrd="1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F997F53A-132B-4365-8AD3-CB7F8092F59D}" type="presOf" srcId="{64FB234A-5548-43B7-BA27-EC436D4ABA2D}" destId="{45B64EB4-776A-4FF6-9A77-4485161C5868}" srcOrd="1" destOrd="0" presId="urn:microsoft.com/office/officeart/2005/8/layout/process1"/>
    <dgm:cxn modelId="{BE70AB76-0036-42F4-AFE0-26B168BCBFAE}" type="presOf" srcId="{57D17429-9787-4348-A6B1-22594078ACD7}" destId="{5266FBCC-9A68-44E3-8F7F-8321AA8EB9DA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5F760588-7CDE-4383-B590-27CBB20EAB1D}" type="presParOf" srcId="{C3B16FFD-0B94-4A74-85C0-42E4548340B1}" destId="{228B0D9F-02CD-4E15-8A79-1591D6839BCD}" srcOrd="0" destOrd="0" presId="urn:microsoft.com/office/officeart/2005/8/layout/process1"/>
    <dgm:cxn modelId="{FD4FF33A-D837-4A7E-A44C-6050C536139A}" type="presParOf" srcId="{C3B16FFD-0B94-4A74-85C0-42E4548340B1}" destId="{D4C03B0F-6ACE-4187-8191-D1AD69FD990F}" srcOrd="1" destOrd="0" presId="urn:microsoft.com/office/officeart/2005/8/layout/process1"/>
    <dgm:cxn modelId="{7CC4FBE1-395A-4AEF-BDB4-AAD212321EF3}" type="presParOf" srcId="{D4C03B0F-6ACE-4187-8191-D1AD69FD990F}" destId="{45B64EB4-776A-4FF6-9A77-4485161C5868}" srcOrd="0" destOrd="0" presId="urn:microsoft.com/office/officeart/2005/8/layout/process1"/>
    <dgm:cxn modelId="{AF3B5F3C-119F-4882-94E6-D99A9346532A}" type="presParOf" srcId="{C3B16FFD-0B94-4A74-85C0-42E4548340B1}" destId="{05B26287-BA3C-48CD-B895-8474BC08F188}" srcOrd="2" destOrd="0" presId="urn:microsoft.com/office/officeart/2005/8/layout/process1"/>
    <dgm:cxn modelId="{857D556C-A699-4FBF-A0FD-CCC672A9B4D5}" type="presParOf" srcId="{C3B16FFD-0B94-4A74-85C0-42E4548340B1}" destId="{5266FBCC-9A68-44E3-8F7F-8321AA8EB9DA}" srcOrd="3" destOrd="0" presId="urn:microsoft.com/office/officeart/2005/8/layout/process1"/>
    <dgm:cxn modelId="{43A6A65D-B7BD-45A3-9891-D84AFF7A62D6}" type="presParOf" srcId="{5266FBCC-9A68-44E3-8F7F-8321AA8EB9DA}" destId="{2EA60143-24ED-4A24-806C-97D20D805AE3}" srcOrd="0" destOrd="0" presId="urn:microsoft.com/office/officeart/2005/8/layout/process1"/>
    <dgm:cxn modelId="{96D522D1-B317-41FB-B204-858ABD13B018}" type="presParOf" srcId="{C3B16FFD-0B94-4A74-85C0-42E4548340B1}" destId="{51FFC5CF-4735-42DA-B481-BD2F8375585A}" srcOrd="4" destOrd="0" presId="urn:microsoft.com/office/officeart/2005/8/layout/process1"/>
    <dgm:cxn modelId="{11E76D80-64A5-4008-8F51-39AE8B49A243}" type="presParOf" srcId="{C3B16FFD-0B94-4A74-85C0-42E4548340B1}" destId="{7DB9D7AF-705C-4A03-9D03-8772E9CBD169}" srcOrd="5" destOrd="0" presId="urn:microsoft.com/office/officeart/2005/8/layout/process1"/>
    <dgm:cxn modelId="{2828E341-9FCD-46F2-823C-D0EFC7F960BD}" type="presParOf" srcId="{7DB9D7AF-705C-4A03-9D03-8772E9CBD169}" destId="{01378782-8830-4AFE-B729-8C313F3A1A7F}" srcOrd="0" destOrd="0" presId="urn:microsoft.com/office/officeart/2005/8/layout/process1"/>
    <dgm:cxn modelId="{BD617F19-4ED9-4C05-AAD5-FCA993123EC6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D99095CF-98D3-424F-9335-EFA8C52E1228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9AF70C3C-2D26-4149-87E3-72E34E90EB1E}" type="parTrans" cxnId="{63D68053-FA19-459A-BC09-CA272B010B67}">
      <dgm:prSet/>
      <dgm:spPr/>
      <dgm:t>
        <a:bodyPr/>
        <a:lstStyle/>
        <a:p>
          <a:endParaRPr lang="zh-TW" altLang="en-US"/>
        </a:p>
      </dgm:t>
    </dgm:pt>
    <dgm:pt modelId="{60D5A89F-92FE-4568-B092-606B6594DA8A}" type="sibTrans" cxnId="{63D68053-FA19-459A-BC09-CA272B010B67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D1486103-6DC4-4F20-A37C-85C919CE8D44}" type="pres">
      <dgm:prSet presAssocID="{D99095CF-98D3-424F-9335-EFA8C52E12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06BC77-BD83-42A4-8A61-E97781EEB3B0}" type="pres">
      <dgm:prSet presAssocID="{60D5A89F-92FE-4568-B092-606B6594DA8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A0054062-8181-42DF-B522-907B8C41E3B4}" type="pres">
      <dgm:prSet presAssocID="{60D5A89F-92FE-4568-B092-606B6594DA8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5898BB-41D1-4B42-9183-F68D007AE8E8}" type="presOf" srcId="{6C2B826E-17F8-4D42-A6E4-FA5F792D1873}" destId="{228B0D9F-02CD-4E15-8A79-1591D6839BCD}" srcOrd="0" destOrd="0" presId="urn:microsoft.com/office/officeart/2005/8/layout/process1"/>
    <dgm:cxn modelId="{3B82F43D-165B-4622-ACE2-A1CD7535191C}" type="presOf" srcId="{57D17429-9787-4348-A6B1-22594078ACD7}" destId="{5266FBCC-9A68-44E3-8F7F-8321AA8EB9DA}" srcOrd="0" destOrd="0" presId="urn:microsoft.com/office/officeart/2005/8/layout/process1"/>
    <dgm:cxn modelId="{F170C8DB-74C6-4418-BD25-69F8BFFC7947}" type="presOf" srcId="{60D5A89F-92FE-4568-B092-606B6594DA8A}" destId="{0D06BC77-BD83-42A4-8A61-E97781EEB3B0}" srcOrd="0" destOrd="0" presId="urn:microsoft.com/office/officeart/2005/8/layout/process1"/>
    <dgm:cxn modelId="{45774FFB-FED0-4E6E-813D-448C32B5C763}" type="presOf" srcId="{D99095CF-98D3-424F-9335-EFA8C52E1228}" destId="{D1486103-6DC4-4F20-A37C-85C919CE8D44}" srcOrd="0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63D68053-FA19-459A-BC09-CA272B010B67}" srcId="{53A84589-800E-42FA-B71A-4D1384835271}" destId="{D99095CF-98D3-424F-9335-EFA8C52E1228}" srcOrd="2" destOrd="0" parTransId="{9AF70C3C-2D26-4149-87E3-72E34E90EB1E}" sibTransId="{60D5A89F-92FE-4568-B092-606B6594DA8A}"/>
    <dgm:cxn modelId="{57B55983-3253-4EC4-92AE-843DA5FBB668}" type="presOf" srcId="{5D34D48A-74DC-4036-84D3-7986F3437039}" destId="{61637EAE-3AF1-400C-AB24-4C5C9F8C5314}" srcOrd="0" destOrd="0" presId="urn:microsoft.com/office/officeart/2005/8/layout/process1"/>
    <dgm:cxn modelId="{D06DB79E-9291-47B7-8854-2CFA4FB21677}" type="presOf" srcId="{60D5A89F-92FE-4568-B092-606B6594DA8A}" destId="{A0054062-8181-42DF-B522-907B8C41E3B4}" srcOrd="1" destOrd="0" presId="urn:microsoft.com/office/officeart/2005/8/layout/process1"/>
    <dgm:cxn modelId="{F60BD1DA-9989-437E-A1EC-F276E5D21D51}" type="presOf" srcId="{64FB234A-5548-43B7-BA27-EC436D4ABA2D}" destId="{45B64EB4-776A-4FF6-9A77-4485161C5868}" srcOrd="1" destOrd="0" presId="urn:microsoft.com/office/officeart/2005/8/layout/process1"/>
    <dgm:cxn modelId="{30F283B4-7648-42A1-B49A-935A8F4D9FC7}" type="presOf" srcId="{57D17429-9787-4348-A6B1-22594078ACD7}" destId="{2EA60143-24ED-4A24-806C-97D20D805AE3}" srcOrd="1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549586FB-6ABC-4A2C-9CDC-7B6D14D87C82}" type="presOf" srcId="{FD4E0B7B-210A-4ACF-8F1F-9D7B5B8A21E8}" destId="{05B26287-BA3C-48CD-B895-8474BC08F188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94A41383-F242-46C6-B6B2-53A42079239E}" type="presOf" srcId="{64FB234A-5548-43B7-BA27-EC436D4ABA2D}" destId="{D4C03B0F-6ACE-4187-8191-D1AD69FD990F}" srcOrd="0" destOrd="0" presId="urn:microsoft.com/office/officeart/2005/8/layout/process1"/>
    <dgm:cxn modelId="{B6254876-CF15-4E5F-AFD8-2C520E376AE5}" type="presOf" srcId="{53A84589-800E-42FA-B71A-4D1384835271}" destId="{C3B16FFD-0B94-4A74-85C0-42E4548340B1}" srcOrd="0" destOrd="0" presId="urn:microsoft.com/office/officeart/2005/8/layout/process1"/>
    <dgm:cxn modelId="{C00BD007-6CF8-4959-BE85-82A40E23F2DD}" type="presParOf" srcId="{C3B16FFD-0B94-4A74-85C0-42E4548340B1}" destId="{228B0D9F-02CD-4E15-8A79-1591D6839BCD}" srcOrd="0" destOrd="0" presId="urn:microsoft.com/office/officeart/2005/8/layout/process1"/>
    <dgm:cxn modelId="{157CEDDD-FDB2-4B8B-9A42-EDC2334C26BE}" type="presParOf" srcId="{C3B16FFD-0B94-4A74-85C0-42E4548340B1}" destId="{D4C03B0F-6ACE-4187-8191-D1AD69FD990F}" srcOrd="1" destOrd="0" presId="urn:microsoft.com/office/officeart/2005/8/layout/process1"/>
    <dgm:cxn modelId="{60F981D2-BD09-44A5-8715-0C545541D6EA}" type="presParOf" srcId="{D4C03B0F-6ACE-4187-8191-D1AD69FD990F}" destId="{45B64EB4-776A-4FF6-9A77-4485161C5868}" srcOrd="0" destOrd="0" presId="urn:microsoft.com/office/officeart/2005/8/layout/process1"/>
    <dgm:cxn modelId="{5E9B6F6A-F95E-4952-B48D-763189A58DB7}" type="presParOf" srcId="{C3B16FFD-0B94-4A74-85C0-42E4548340B1}" destId="{05B26287-BA3C-48CD-B895-8474BC08F188}" srcOrd="2" destOrd="0" presId="urn:microsoft.com/office/officeart/2005/8/layout/process1"/>
    <dgm:cxn modelId="{2219A3CD-546B-43BB-9666-034C139F6660}" type="presParOf" srcId="{C3B16FFD-0B94-4A74-85C0-42E4548340B1}" destId="{5266FBCC-9A68-44E3-8F7F-8321AA8EB9DA}" srcOrd="3" destOrd="0" presId="urn:microsoft.com/office/officeart/2005/8/layout/process1"/>
    <dgm:cxn modelId="{3BCFDA67-331A-4F2C-AB10-DE57FF763BBB}" type="presParOf" srcId="{5266FBCC-9A68-44E3-8F7F-8321AA8EB9DA}" destId="{2EA60143-24ED-4A24-806C-97D20D805AE3}" srcOrd="0" destOrd="0" presId="urn:microsoft.com/office/officeart/2005/8/layout/process1"/>
    <dgm:cxn modelId="{E8F97DFA-3B18-4466-8A7F-74F91AC8FAC5}" type="presParOf" srcId="{C3B16FFD-0B94-4A74-85C0-42E4548340B1}" destId="{D1486103-6DC4-4F20-A37C-85C919CE8D44}" srcOrd="4" destOrd="0" presId="urn:microsoft.com/office/officeart/2005/8/layout/process1"/>
    <dgm:cxn modelId="{3A46ABC6-BA56-48FF-BE4A-136D69F4DB7A}" type="presParOf" srcId="{C3B16FFD-0B94-4A74-85C0-42E4548340B1}" destId="{0D06BC77-BD83-42A4-8A61-E97781EEB3B0}" srcOrd="5" destOrd="0" presId="urn:microsoft.com/office/officeart/2005/8/layout/process1"/>
    <dgm:cxn modelId="{CDBCA994-45D9-4DFE-A25C-A300ED3843CF}" type="presParOf" srcId="{0D06BC77-BD83-42A4-8A61-E97781EEB3B0}" destId="{A0054062-8181-42DF-B522-907B8C41E3B4}" srcOrd="0" destOrd="0" presId="urn:microsoft.com/office/officeart/2005/8/layout/process1"/>
    <dgm:cxn modelId="{4ADEBF89-00CD-40AD-8F6D-8DF91311DEB9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ACF0086-26E7-4DF0-B5CB-1EFB1759157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D28F6900-083E-4D0F-9967-D57C0B2B7277}" type="par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1816F6A1-8885-4C54-AD82-F4261BADD907}" type="sibTrans" cxnId="{4F78F308-0F62-430F-B72F-CCFA9FDBAA40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1FFC5CF-4735-42DA-B481-BD2F8375585A}" type="pres">
      <dgm:prSet presAssocID="{6ACF0086-26E7-4DF0-B5CB-1EFB175915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9D7AF-705C-4A03-9D03-8772E9CBD169}" type="pres">
      <dgm:prSet presAssocID="{1816F6A1-8885-4C54-AD82-F4261BADD907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1378782-8830-4AFE-B729-8C313F3A1A7F}" type="pres">
      <dgm:prSet presAssocID="{1816F6A1-8885-4C54-AD82-F4261BADD90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5CFE85-5E74-4468-836E-DB226A5F2305}" type="presOf" srcId="{5D34D48A-74DC-4036-84D3-7986F3437039}" destId="{61637EAE-3AF1-400C-AB24-4C5C9F8C5314}" srcOrd="0" destOrd="0" presId="urn:microsoft.com/office/officeart/2005/8/layout/process1"/>
    <dgm:cxn modelId="{6773EF79-302D-4F70-B30D-C572CEBD6D9C}" type="presOf" srcId="{64FB234A-5548-43B7-BA27-EC436D4ABA2D}" destId="{45B64EB4-776A-4FF6-9A77-4485161C5868}" srcOrd="1" destOrd="0" presId="urn:microsoft.com/office/officeart/2005/8/layout/process1"/>
    <dgm:cxn modelId="{EC9E4E03-2957-41D8-9CC9-CDB3F7574932}" type="presOf" srcId="{FD4E0B7B-210A-4ACF-8F1F-9D7B5B8A21E8}" destId="{05B26287-BA3C-48CD-B895-8474BC08F188}" srcOrd="0" destOrd="0" presId="urn:microsoft.com/office/officeart/2005/8/layout/process1"/>
    <dgm:cxn modelId="{2FF00ADF-EC4C-45F8-9823-F1D98C1EA9BB}" type="presOf" srcId="{1816F6A1-8885-4C54-AD82-F4261BADD907}" destId="{01378782-8830-4AFE-B729-8C313F3A1A7F}" srcOrd="1" destOrd="0" presId="urn:microsoft.com/office/officeart/2005/8/layout/process1"/>
    <dgm:cxn modelId="{4F78F308-0F62-430F-B72F-CCFA9FDBAA40}" srcId="{53A84589-800E-42FA-B71A-4D1384835271}" destId="{6ACF0086-26E7-4DF0-B5CB-1EFB1759157F}" srcOrd="2" destOrd="0" parTransId="{D28F6900-083E-4D0F-9967-D57C0B2B7277}" sibTransId="{1816F6A1-8885-4C54-AD82-F4261BADD907}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F2F44C93-57E7-4A36-8A8D-A0A4B07408C3}" type="presOf" srcId="{57D17429-9787-4348-A6B1-22594078ACD7}" destId="{2EA60143-24ED-4A24-806C-97D20D805AE3}" srcOrd="1" destOrd="0" presId="urn:microsoft.com/office/officeart/2005/8/layout/process1"/>
    <dgm:cxn modelId="{86670B3E-340A-479D-B339-5AFF33B70E07}" type="presOf" srcId="{6C2B826E-17F8-4D42-A6E4-FA5F792D1873}" destId="{228B0D9F-02CD-4E15-8A79-1591D6839BCD}" srcOrd="0" destOrd="0" presId="urn:microsoft.com/office/officeart/2005/8/layout/process1"/>
    <dgm:cxn modelId="{5A01CDFB-0C8E-4D4B-9E76-875D8932D7D1}" type="presOf" srcId="{64FB234A-5548-43B7-BA27-EC436D4ABA2D}" destId="{D4C03B0F-6ACE-4187-8191-D1AD69FD990F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B6C4797E-DA1F-4238-A32E-58BEC9DC7730}" type="presOf" srcId="{6ACF0086-26E7-4DF0-B5CB-1EFB1759157F}" destId="{51FFC5CF-4735-42DA-B481-BD2F8375585A}" srcOrd="0" destOrd="0" presId="urn:microsoft.com/office/officeart/2005/8/layout/process1"/>
    <dgm:cxn modelId="{D4019784-81FC-4F6E-AC67-0C50C54A3555}" type="presOf" srcId="{53A84589-800E-42FA-B71A-4D1384835271}" destId="{C3B16FFD-0B94-4A74-85C0-42E4548340B1}" srcOrd="0" destOrd="0" presId="urn:microsoft.com/office/officeart/2005/8/layout/process1"/>
    <dgm:cxn modelId="{B12262B1-03C2-4420-85C8-B518F5688BFD}" type="presOf" srcId="{1816F6A1-8885-4C54-AD82-F4261BADD907}" destId="{7DB9D7AF-705C-4A03-9D03-8772E9CBD169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42AC761D-2AF3-4949-8F7E-FFFFDF81E0FF}" type="presOf" srcId="{57D17429-9787-4348-A6B1-22594078ACD7}" destId="{5266FBCC-9A68-44E3-8F7F-8321AA8EB9DA}" srcOrd="0" destOrd="0" presId="urn:microsoft.com/office/officeart/2005/8/layout/process1"/>
    <dgm:cxn modelId="{3FF5389B-D617-46B9-A866-980740B3E337}" type="presParOf" srcId="{C3B16FFD-0B94-4A74-85C0-42E4548340B1}" destId="{228B0D9F-02CD-4E15-8A79-1591D6839BCD}" srcOrd="0" destOrd="0" presId="urn:microsoft.com/office/officeart/2005/8/layout/process1"/>
    <dgm:cxn modelId="{D3E37E97-1529-4B25-BE4D-103122883380}" type="presParOf" srcId="{C3B16FFD-0B94-4A74-85C0-42E4548340B1}" destId="{D4C03B0F-6ACE-4187-8191-D1AD69FD990F}" srcOrd="1" destOrd="0" presId="urn:microsoft.com/office/officeart/2005/8/layout/process1"/>
    <dgm:cxn modelId="{1FDFB160-2073-4677-ABD6-31E265ACAB70}" type="presParOf" srcId="{D4C03B0F-6ACE-4187-8191-D1AD69FD990F}" destId="{45B64EB4-776A-4FF6-9A77-4485161C5868}" srcOrd="0" destOrd="0" presId="urn:microsoft.com/office/officeart/2005/8/layout/process1"/>
    <dgm:cxn modelId="{6027F0E2-072C-4C7C-907E-8C7F5CD97633}" type="presParOf" srcId="{C3B16FFD-0B94-4A74-85C0-42E4548340B1}" destId="{05B26287-BA3C-48CD-B895-8474BC08F188}" srcOrd="2" destOrd="0" presId="urn:microsoft.com/office/officeart/2005/8/layout/process1"/>
    <dgm:cxn modelId="{EFD1E3C3-2AFF-4DB3-8820-1C45769AE05B}" type="presParOf" srcId="{C3B16FFD-0B94-4A74-85C0-42E4548340B1}" destId="{5266FBCC-9A68-44E3-8F7F-8321AA8EB9DA}" srcOrd="3" destOrd="0" presId="urn:microsoft.com/office/officeart/2005/8/layout/process1"/>
    <dgm:cxn modelId="{19B489E1-3651-424A-A5D5-757A17F0B6A0}" type="presParOf" srcId="{5266FBCC-9A68-44E3-8F7F-8321AA8EB9DA}" destId="{2EA60143-24ED-4A24-806C-97D20D805AE3}" srcOrd="0" destOrd="0" presId="urn:microsoft.com/office/officeart/2005/8/layout/process1"/>
    <dgm:cxn modelId="{A6B65FC1-3F9C-41F2-ABAA-EBEA75058122}" type="presParOf" srcId="{C3B16FFD-0B94-4A74-85C0-42E4548340B1}" destId="{51FFC5CF-4735-42DA-B481-BD2F8375585A}" srcOrd="4" destOrd="0" presId="urn:microsoft.com/office/officeart/2005/8/layout/process1"/>
    <dgm:cxn modelId="{DEBD9464-F39F-4E83-9240-022A810660C4}" type="presParOf" srcId="{C3B16FFD-0B94-4A74-85C0-42E4548340B1}" destId="{7DB9D7AF-705C-4A03-9D03-8772E9CBD169}" srcOrd="5" destOrd="0" presId="urn:microsoft.com/office/officeart/2005/8/layout/process1"/>
    <dgm:cxn modelId="{89606E51-5D1D-4A70-B4FA-34168D1FFB52}" type="presParOf" srcId="{7DB9D7AF-705C-4A03-9D03-8772E9CBD169}" destId="{01378782-8830-4AFE-B729-8C313F3A1A7F}" srcOrd="0" destOrd="0" presId="urn:microsoft.com/office/officeart/2005/8/layout/process1"/>
    <dgm:cxn modelId="{9356AECC-BF5C-4623-9261-862BEA518B0A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6C1AA8FA-F18A-4E24-86E9-F5BD0B0BE42F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E5F28BB9-63E1-4488-B79A-D15D905FAFBE}" type="parTrans" cxnId="{B34DD96A-82ED-4923-B9C5-79C6107D047F}">
      <dgm:prSet/>
      <dgm:spPr/>
      <dgm:t>
        <a:bodyPr/>
        <a:lstStyle/>
        <a:p>
          <a:endParaRPr lang="zh-TW" altLang="en-US"/>
        </a:p>
      </dgm:t>
    </dgm:pt>
    <dgm:pt modelId="{1A48A709-8DE8-4F2F-94CC-C503858AC44E}" type="sibTrans" cxnId="{B34DD96A-82ED-4923-B9C5-79C6107D047F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659F67DB-CF32-44B0-9795-DDE80B042E9D}" type="pres">
      <dgm:prSet presAssocID="{6C1AA8FA-F18A-4E24-86E9-F5BD0B0BE4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75B0AB-3459-4802-A321-1E33D0EEEB57}" type="pres">
      <dgm:prSet presAssocID="{1A48A709-8DE8-4F2F-94CC-C503858AC44E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B61CDB3C-51BE-4866-BDD8-4E8E3FA66132}" type="pres">
      <dgm:prSet presAssocID="{1A48A709-8DE8-4F2F-94CC-C503858AC44E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398E0F-FB84-41BD-B0A2-3A36F4CB502C}" type="presOf" srcId="{53A84589-800E-42FA-B71A-4D1384835271}" destId="{C3B16FFD-0B94-4A74-85C0-42E4548340B1}" srcOrd="0" destOrd="0" presId="urn:microsoft.com/office/officeart/2005/8/layout/process1"/>
    <dgm:cxn modelId="{E198CBB6-8320-4D95-B19A-78C178AF6131}" type="presOf" srcId="{6C1AA8FA-F18A-4E24-86E9-F5BD0B0BE42F}" destId="{659F67DB-CF32-44B0-9795-DDE80B042E9D}" srcOrd="0" destOrd="0" presId="urn:microsoft.com/office/officeart/2005/8/layout/process1"/>
    <dgm:cxn modelId="{99849E45-A3F2-4BDE-8895-E4F88203C02A}" type="presOf" srcId="{FD4E0B7B-210A-4ACF-8F1F-9D7B5B8A21E8}" destId="{05B26287-BA3C-48CD-B895-8474BC08F188}" srcOrd="0" destOrd="0" presId="urn:microsoft.com/office/officeart/2005/8/layout/process1"/>
    <dgm:cxn modelId="{B34DD96A-82ED-4923-B9C5-79C6107D047F}" srcId="{53A84589-800E-42FA-B71A-4D1384835271}" destId="{6C1AA8FA-F18A-4E24-86E9-F5BD0B0BE42F}" srcOrd="2" destOrd="0" parTransId="{E5F28BB9-63E1-4488-B79A-D15D905FAFBE}" sibTransId="{1A48A709-8DE8-4F2F-94CC-C503858AC44E}"/>
    <dgm:cxn modelId="{AEC456E9-B05D-4916-886E-BB6289B0C2DA}" type="presOf" srcId="{57D17429-9787-4348-A6B1-22594078ACD7}" destId="{2EA60143-24ED-4A24-806C-97D20D805AE3}" srcOrd="1" destOrd="0" presId="urn:microsoft.com/office/officeart/2005/8/layout/process1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D32E1A4F-748D-4BB9-A822-0870CC964A4E}" type="presOf" srcId="{1A48A709-8DE8-4F2F-94CC-C503858AC44E}" destId="{3675B0AB-3459-4802-A321-1E33D0EEEB57}" srcOrd="0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51FA75AD-16D2-48FF-AD13-2518001C2B2A}" type="presOf" srcId="{64FB234A-5548-43B7-BA27-EC436D4ABA2D}" destId="{D4C03B0F-6ACE-4187-8191-D1AD69FD990F}" srcOrd="0" destOrd="0" presId="urn:microsoft.com/office/officeart/2005/8/layout/process1"/>
    <dgm:cxn modelId="{959E5F8C-FD5B-4266-AB28-A86BA3B29FB9}" type="presOf" srcId="{1A48A709-8DE8-4F2F-94CC-C503858AC44E}" destId="{B61CDB3C-51BE-4866-BDD8-4E8E3FA66132}" srcOrd="1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5010010F-F01F-4EEA-BD0D-09761F887C5A}" type="presOf" srcId="{57D17429-9787-4348-A6B1-22594078ACD7}" destId="{5266FBCC-9A68-44E3-8F7F-8321AA8EB9DA}" srcOrd="0" destOrd="0" presId="urn:microsoft.com/office/officeart/2005/8/layout/process1"/>
    <dgm:cxn modelId="{A4F73175-2A24-4FAF-B95C-18B93237DFCE}" type="presOf" srcId="{6C2B826E-17F8-4D42-A6E4-FA5F792D1873}" destId="{228B0D9F-02CD-4E15-8A79-1591D6839BCD}" srcOrd="0" destOrd="0" presId="urn:microsoft.com/office/officeart/2005/8/layout/process1"/>
    <dgm:cxn modelId="{A0792B95-2858-4C38-A857-21AC918D8FAD}" type="presOf" srcId="{64FB234A-5548-43B7-BA27-EC436D4ABA2D}" destId="{45B64EB4-776A-4FF6-9A77-4485161C5868}" srcOrd="1" destOrd="0" presId="urn:microsoft.com/office/officeart/2005/8/layout/process1"/>
    <dgm:cxn modelId="{1E409F81-DAF0-47F6-86C5-713A9000401F}" type="presOf" srcId="{5D34D48A-74DC-4036-84D3-7986F3437039}" destId="{61637EAE-3AF1-400C-AB24-4C5C9F8C5314}" srcOrd="0" destOrd="0" presId="urn:microsoft.com/office/officeart/2005/8/layout/process1"/>
    <dgm:cxn modelId="{B4E53E54-3F55-4737-9627-2741B92CC31B}" type="presParOf" srcId="{C3B16FFD-0B94-4A74-85C0-42E4548340B1}" destId="{228B0D9F-02CD-4E15-8A79-1591D6839BCD}" srcOrd="0" destOrd="0" presId="urn:microsoft.com/office/officeart/2005/8/layout/process1"/>
    <dgm:cxn modelId="{9E32B643-45D1-4216-858A-88CE222363B9}" type="presParOf" srcId="{C3B16FFD-0B94-4A74-85C0-42E4548340B1}" destId="{D4C03B0F-6ACE-4187-8191-D1AD69FD990F}" srcOrd="1" destOrd="0" presId="urn:microsoft.com/office/officeart/2005/8/layout/process1"/>
    <dgm:cxn modelId="{CC5CA6B9-FF53-456B-99FB-02436FC80559}" type="presParOf" srcId="{D4C03B0F-6ACE-4187-8191-D1AD69FD990F}" destId="{45B64EB4-776A-4FF6-9A77-4485161C5868}" srcOrd="0" destOrd="0" presId="urn:microsoft.com/office/officeart/2005/8/layout/process1"/>
    <dgm:cxn modelId="{B8456AC4-8138-4930-AAF3-099FB5CDD64E}" type="presParOf" srcId="{C3B16FFD-0B94-4A74-85C0-42E4548340B1}" destId="{05B26287-BA3C-48CD-B895-8474BC08F188}" srcOrd="2" destOrd="0" presId="urn:microsoft.com/office/officeart/2005/8/layout/process1"/>
    <dgm:cxn modelId="{FB84A376-42B6-47C5-8A94-903B925B8323}" type="presParOf" srcId="{C3B16FFD-0B94-4A74-85C0-42E4548340B1}" destId="{5266FBCC-9A68-44E3-8F7F-8321AA8EB9DA}" srcOrd="3" destOrd="0" presId="urn:microsoft.com/office/officeart/2005/8/layout/process1"/>
    <dgm:cxn modelId="{787A86AB-8591-491F-90DF-CA8B63274D2C}" type="presParOf" srcId="{5266FBCC-9A68-44E3-8F7F-8321AA8EB9DA}" destId="{2EA60143-24ED-4A24-806C-97D20D805AE3}" srcOrd="0" destOrd="0" presId="urn:microsoft.com/office/officeart/2005/8/layout/process1"/>
    <dgm:cxn modelId="{D4F0A5E5-CD8A-49A2-8D2F-F4F0A05234AC}" type="presParOf" srcId="{C3B16FFD-0B94-4A74-85C0-42E4548340B1}" destId="{659F67DB-CF32-44B0-9795-DDE80B042E9D}" srcOrd="4" destOrd="0" presId="urn:microsoft.com/office/officeart/2005/8/layout/process1"/>
    <dgm:cxn modelId="{283735F9-5C9C-49E3-839B-3B6AD898AB70}" type="presParOf" srcId="{C3B16FFD-0B94-4A74-85C0-42E4548340B1}" destId="{3675B0AB-3459-4802-A321-1E33D0EEEB57}" srcOrd="5" destOrd="0" presId="urn:microsoft.com/office/officeart/2005/8/layout/process1"/>
    <dgm:cxn modelId="{204E0E1F-8DD4-4396-A8F2-8A19E5116701}" type="presParOf" srcId="{3675B0AB-3459-4802-A321-1E33D0EEEB57}" destId="{B61CDB3C-51BE-4866-BDD8-4E8E3FA66132}" srcOrd="0" destOrd="0" presId="urn:microsoft.com/office/officeart/2005/8/layout/process1"/>
    <dgm:cxn modelId="{63466DDB-84E6-4ABB-B85B-5205E55D4C92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A84589-800E-42FA-B71A-4D138483527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C2B826E-17F8-4D42-A6E4-FA5F792D187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53A8CF-F8F8-4817-9414-D0FF5382CCF0}" type="par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64FB234A-5548-43B7-BA27-EC436D4ABA2D}" type="sibTrans" cxnId="{D8AB522A-8F13-49EC-BFD7-C9CE20D129FA}">
      <dgm:prSet/>
      <dgm:spPr/>
      <dgm:t>
        <a:bodyPr/>
        <a:lstStyle/>
        <a:p>
          <a:endParaRPr lang="zh-TW" altLang="en-US"/>
        </a:p>
      </dgm:t>
    </dgm:pt>
    <dgm:pt modelId="{FD4E0B7B-210A-4ACF-8F1F-9D7B5B8A21E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6942D2-9A80-4EDD-8453-B8C4C1843143}" type="par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7D17429-9787-4348-A6B1-22594078ACD7}" type="sibTrans" cxnId="{C4F8A1B8-3DA6-48D8-8CB6-4E52188DEE1C}">
      <dgm:prSet/>
      <dgm:spPr/>
      <dgm:t>
        <a:bodyPr/>
        <a:lstStyle/>
        <a:p>
          <a:endParaRPr lang="zh-TW" altLang="en-US"/>
        </a:p>
      </dgm:t>
    </dgm:pt>
    <dgm:pt modelId="{5D34D48A-74DC-4036-84D3-7986F3437039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F481C8-F469-49C8-9AC2-BB3BEDCCD1BD}" type="par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2B7E2FA3-BD65-4599-8351-A118ABFD087B}" type="sibTrans" cxnId="{79DDDF00-55C4-4CA1-A024-F0C204512363}">
      <dgm:prSet/>
      <dgm:spPr/>
      <dgm:t>
        <a:bodyPr/>
        <a:lstStyle/>
        <a:p>
          <a:endParaRPr lang="zh-TW" altLang="en-US"/>
        </a:p>
      </dgm:t>
    </dgm:pt>
    <dgm:pt modelId="{BDD27590-10E4-4CDC-B225-DA934926C351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dirty="0"/>
        </a:p>
      </dgm:t>
    </dgm:pt>
    <dgm:pt modelId="{BFDB5157-051A-4988-A4DF-888E5F0620AA}" type="parTrans" cxnId="{64356065-7D27-4CE5-9BD9-DADBD3E56223}">
      <dgm:prSet/>
      <dgm:spPr/>
      <dgm:t>
        <a:bodyPr/>
        <a:lstStyle/>
        <a:p>
          <a:endParaRPr lang="zh-TW" altLang="en-US"/>
        </a:p>
      </dgm:t>
    </dgm:pt>
    <dgm:pt modelId="{8B6251B3-AEFC-4D80-A906-68D4B14AE468}" type="sibTrans" cxnId="{64356065-7D27-4CE5-9BD9-DADBD3E56223}">
      <dgm:prSet/>
      <dgm:spPr/>
      <dgm:t>
        <a:bodyPr/>
        <a:lstStyle/>
        <a:p>
          <a:endParaRPr lang="zh-TW" altLang="en-US"/>
        </a:p>
      </dgm:t>
    </dgm:pt>
    <dgm:pt modelId="{C3B16FFD-0B94-4A74-85C0-42E4548340B1}" type="pres">
      <dgm:prSet presAssocID="{53A84589-800E-42FA-B71A-4D1384835271}" presName="Name0" presStyleCnt="0">
        <dgm:presLayoutVars>
          <dgm:dir/>
          <dgm:resizeHandles val="exact"/>
        </dgm:presLayoutVars>
      </dgm:prSet>
      <dgm:spPr/>
    </dgm:pt>
    <dgm:pt modelId="{228B0D9F-02CD-4E15-8A79-1591D6839BCD}" type="pres">
      <dgm:prSet presAssocID="{6C2B826E-17F8-4D42-A6E4-FA5F792D1873}" presName="node" presStyleLbl="node1" presStyleIdx="0" presStyleCnt="4" custScaleY="917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03B0F-6ACE-4187-8191-D1AD69FD990F}" type="pres">
      <dgm:prSet presAssocID="{64FB234A-5548-43B7-BA27-EC436D4ABA2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5B64EB4-776A-4FF6-9A77-4485161C5868}" type="pres">
      <dgm:prSet presAssocID="{64FB234A-5548-43B7-BA27-EC436D4ABA2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5B26287-BA3C-48CD-B895-8474BC08F188}" type="pres">
      <dgm:prSet presAssocID="{FD4E0B7B-210A-4ACF-8F1F-9D7B5B8A21E8}" presName="node" presStyleLbl="node1" presStyleIdx="1" presStyleCnt="4" custScaleY="92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6FBCC-9A68-44E3-8F7F-8321AA8EB9DA}" type="pres">
      <dgm:prSet presAssocID="{57D17429-9787-4348-A6B1-22594078ACD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EA60143-24ED-4A24-806C-97D20D805AE3}" type="pres">
      <dgm:prSet presAssocID="{57D17429-9787-4348-A6B1-22594078ACD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61651371-7E92-4797-9250-915C6EF8B914}" type="pres">
      <dgm:prSet presAssocID="{BDD27590-10E4-4CDC-B225-DA934926C3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AFA6ED-6605-45C7-AE8A-CA241F1F1122}" type="pres">
      <dgm:prSet presAssocID="{8B6251B3-AEFC-4D80-A906-68D4B14AE468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C9EF3669-B486-420F-9614-DFA4A7DD8350}" type="pres">
      <dgm:prSet presAssocID="{8B6251B3-AEFC-4D80-A906-68D4B14AE468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1637EAE-3AF1-400C-AB24-4C5C9F8C5314}" type="pres">
      <dgm:prSet presAssocID="{5D34D48A-74DC-4036-84D3-7986F3437039}" presName="node" presStyleLbl="node1" presStyleIdx="3" presStyleCnt="4" custScaleY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034CE32-5D02-4C90-8BF9-B6A94E4648C0}" type="presOf" srcId="{53A84589-800E-42FA-B71A-4D1384835271}" destId="{C3B16FFD-0B94-4A74-85C0-42E4548340B1}" srcOrd="0" destOrd="0" presId="urn:microsoft.com/office/officeart/2005/8/layout/process1"/>
    <dgm:cxn modelId="{3A8CD853-BCAF-4056-BACA-0416863826DB}" type="presOf" srcId="{64FB234A-5548-43B7-BA27-EC436D4ABA2D}" destId="{45B64EB4-776A-4FF6-9A77-4485161C5868}" srcOrd="1" destOrd="0" presId="urn:microsoft.com/office/officeart/2005/8/layout/process1"/>
    <dgm:cxn modelId="{8DA91867-9E0F-452C-B77E-EC7332E65821}" type="presOf" srcId="{6C2B826E-17F8-4D42-A6E4-FA5F792D1873}" destId="{228B0D9F-02CD-4E15-8A79-1591D6839BCD}" srcOrd="0" destOrd="0" presId="urn:microsoft.com/office/officeart/2005/8/layout/process1"/>
    <dgm:cxn modelId="{01B0EF96-484A-47DF-A62A-47950E9B05DE}" type="presOf" srcId="{57D17429-9787-4348-A6B1-22594078ACD7}" destId="{2EA60143-24ED-4A24-806C-97D20D805AE3}" srcOrd="1" destOrd="0" presId="urn:microsoft.com/office/officeart/2005/8/layout/process1"/>
    <dgm:cxn modelId="{AC835AD8-1580-4990-8E2C-5FB840C830F7}" type="presOf" srcId="{5D34D48A-74DC-4036-84D3-7986F3437039}" destId="{61637EAE-3AF1-400C-AB24-4C5C9F8C5314}" srcOrd="0" destOrd="0" presId="urn:microsoft.com/office/officeart/2005/8/layout/process1"/>
    <dgm:cxn modelId="{A82DAB09-F171-477C-9B6E-6F5F1B4D737F}" type="presOf" srcId="{8B6251B3-AEFC-4D80-A906-68D4B14AE468}" destId="{C9EF3669-B486-420F-9614-DFA4A7DD8350}" srcOrd="1" destOrd="0" presId="urn:microsoft.com/office/officeart/2005/8/layout/process1"/>
    <dgm:cxn modelId="{79DDDF00-55C4-4CA1-A024-F0C204512363}" srcId="{53A84589-800E-42FA-B71A-4D1384835271}" destId="{5D34D48A-74DC-4036-84D3-7986F3437039}" srcOrd="3" destOrd="0" parTransId="{F9F481C8-F469-49C8-9AC2-BB3BEDCCD1BD}" sibTransId="{2B7E2FA3-BD65-4599-8351-A118ABFD087B}"/>
    <dgm:cxn modelId="{C4F8A1B8-3DA6-48D8-8CB6-4E52188DEE1C}" srcId="{53A84589-800E-42FA-B71A-4D1384835271}" destId="{FD4E0B7B-210A-4ACF-8F1F-9D7B5B8A21E8}" srcOrd="1" destOrd="0" parTransId="{906942D2-9A80-4EDD-8453-B8C4C1843143}" sibTransId="{57D17429-9787-4348-A6B1-22594078ACD7}"/>
    <dgm:cxn modelId="{0F740FE3-259D-49B1-B92D-4FA5DE921741}" type="presOf" srcId="{FD4E0B7B-210A-4ACF-8F1F-9D7B5B8A21E8}" destId="{05B26287-BA3C-48CD-B895-8474BC08F188}" srcOrd="0" destOrd="0" presId="urn:microsoft.com/office/officeart/2005/8/layout/process1"/>
    <dgm:cxn modelId="{64356065-7D27-4CE5-9BD9-DADBD3E56223}" srcId="{53A84589-800E-42FA-B71A-4D1384835271}" destId="{BDD27590-10E4-4CDC-B225-DA934926C351}" srcOrd="2" destOrd="0" parTransId="{BFDB5157-051A-4988-A4DF-888E5F0620AA}" sibTransId="{8B6251B3-AEFC-4D80-A906-68D4B14AE468}"/>
    <dgm:cxn modelId="{6F39CEF6-88F6-40FE-A23C-EA127A06C3DA}" type="presOf" srcId="{57D17429-9787-4348-A6B1-22594078ACD7}" destId="{5266FBCC-9A68-44E3-8F7F-8321AA8EB9DA}" srcOrd="0" destOrd="0" presId="urn:microsoft.com/office/officeart/2005/8/layout/process1"/>
    <dgm:cxn modelId="{62541372-FC49-4AA5-B8FD-CB76164DD105}" type="presOf" srcId="{64FB234A-5548-43B7-BA27-EC436D4ABA2D}" destId="{D4C03B0F-6ACE-4187-8191-D1AD69FD990F}" srcOrd="0" destOrd="0" presId="urn:microsoft.com/office/officeart/2005/8/layout/process1"/>
    <dgm:cxn modelId="{881E74CC-FB8E-4759-B5DD-3238150A8A79}" type="presOf" srcId="{BDD27590-10E4-4CDC-B225-DA934926C351}" destId="{61651371-7E92-4797-9250-915C6EF8B914}" srcOrd="0" destOrd="0" presId="urn:microsoft.com/office/officeart/2005/8/layout/process1"/>
    <dgm:cxn modelId="{D8AB522A-8F13-49EC-BFD7-C9CE20D129FA}" srcId="{53A84589-800E-42FA-B71A-4D1384835271}" destId="{6C2B826E-17F8-4D42-A6E4-FA5F792D1873}" srcOrd="0" destOrd="0" parTransId="{6B53A8CF-F8F8-4817-9414-D0FF5382CCF0}" sibTransId="{64FB234A-5548-43B7-BA27-EC436D4ABA2D}"/>
    <dgm:cxn modelId="{4676E8CA-2A58-4783-8ABE-7D4C8519C1FD}" type="presOf" srcId="{8B6251B3-AEFC-4D80-A906-68D4B14AE468}" destId="{BFAFA6ED-6605-45C7-AE8A-CA241F1F1122}" srcOrd="0" destOrd="0" presId="urn:microsoft.com/office/officeart/2005/8/layout/process1"/>
    <dgm:cxn modelId="{D6CB4E92-36D7-4F6E-8310-C43C92C00029}" type="presParOf" srcId="{C3B16FFD-0B94-4A74-85C0-42E4548340B1}" destId="{228B0D9F-02CD-4E15-8A79-1591D6839BCD}" srcOrd="0" destOrd="0" presId="urn:microsoft.com/office/officeart/2005/8/layout/process1"/>
    <dgm:cxn modelId="{6AB86A84-AED1-48AD-A859-9552A1461B4B}" type="presParOf" srcId="{C3B16FFD-0B94-4A74-85C0-42E4548340B1}" destId="{D4C03B0F-6ACE-4187-8191-D1AD69FD990F}" srcOrd="1" destOrd="0" presId="urn:microsoft.com/office/officeart/2005/8/layout/process1"/>
    <dgm:cxn modelId="{FC65D4AD-DC1E-4D6B-8A5A-F57327874BBC}" type="presParOf" srcId="{D4C03B0F-6ACE-4187-8191-D1AD69FD990F}" destId="{45B64EB4-776A-4FF6-9A77-4485161C5868}" srcOrd="0" destOrd="0" presId="urn:microsoft.com/office/officeart/2005/8/layout/process1"/>
    <dgm:cxn modelId="{7930F2AA-D12E-4E3A-BF30-15F603585FE0}" type="presParOf" srcId="{C3B16FFD-0B94-4A74-85C0-42E4548340B1}" destId="{05B26287-BA3C-48CD-B895-8474BC08F188}" srcOrd="2" destOrd="0" presId="urn:microsoft.com/office/officeart/2005/8/layout/process1"/>
    <dgm:cxn modelId="{93ACADCC-1A21-42A3-9383-3979034D117E}" type="presParOf" srcId="{C3B16FFD-0B94-4A74-85C0-42E4548340B1}" destId="{5266FBCC-9A68-44E3-8F7F-8321AA8EB9DA}" srcOrd="3" destOrd="0" presId="urn:microsoft.com/office/officeart/2005/8/layout/process1"/>
    <dgm:cxn modelId="{242CC859-A98D-441F-BB15-7029A0D011D0}" type="presParOf" srcId="{5266FBCC-9A68-44E3-8F7F-8321AA8EB9DA}" destId="{2EA60143-24ED-4A24-806C-97D20D805AE3}" srcOrd="0" destOrd="0" presId="urn:microsoft.com/office/officeart/2005/8/layout/process1"/>
    <dgm:cxn modelId="{0EA4286D-8093-49C1-AD7C-FDEFA485DAB9}" type="presParOf" srcId="{C3B16FFD-0B94-4A74-85C0-42E4548340B1}" destId="{61651371-7E92-4797-9250-915C6EF8B914}" srcOrd="4" destOrd="0" presId="urn:microsoft.com/office/officeart/2005/8/layout/process1"/>
    <dgm:cxn modelId="{2DBC265E-5BB1-4516-96E7-D3E7EE218923}" type="presParOf" srcId="{C3B16FFD-0B94-4A74-85C0-42E4548340B1}" destId="{BFAFA6ED-6605-45C7-AE8A-CA241F1F1122}" srcOrd="5" destOrd="0" presId="urn:microsoft.com/office/officeart/2005/8/layout/process1"/>
    <dgm:cxn modelId="{BB884BDB-3E85-4BD2-938B-924723B7E05C}" type="presParOf" srcId="{BFAFA6ED-6605-45C7-AE8A-CA241F1F1122}" destId="{C9EF3669-B486-420F-9614-DFA4A7DD8350}" srcOrd="0" destOrd="0" presId="urn:microsoft.com/office/officeart/2005/8/layout/process1"/>
    <dgm:cxn modelId="{354BF139-4940-4A90-9487-E7D130148BA6}" type="presParOf" srcId="{C3B16FFD-0B94-4A74-85C0-42E4548340B1}" destId="{61637EAE-3AF1-400C-AB24-4C5C9F8C531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FBE67-BBF2-412B-BA7E-9AE9FA8E50BD}">
      <dsp:nvSpPr>
        <dsp:cNvPr id="0" name=""/>
        <dsp:cNvSpPr/>
      </dsp:nvSpPr>
      <dsp:spPr>
        <a:xfrm rot="10800000">
          <a:off x="1148902" y="37519"/>
          <a:ext cx="4053840" cy="11287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寫景的重點</a:t>
          </a:r>
          <a:endParaRPr lang="zh-TW" altLang="en-US" sz="4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431095" y="37519"/>
        <a:ext cx="3771647" cy="1128772"/>
      </dsp:txXfrm>
    </dsp:sp>
    <dsp:sp modelId="{743BF615-B2C6-4231-99BE-9D526CA39F50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EE1E6-9B18-4242-9A50-225A04217F54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寫景的手法</a:t>
          </a:r>
          <a:endParaRPr lang="zh-TW" altLang="en-US" sz="4000" kern="1200" dirty="0"/>
        </a:p>
      </dsp:txBody>
      <dsp:txXfrm rot="10800000">
        <a:off x="1585466" y="1467613"/>
        <a:ext cx="3771647" cy="1128772"/>
      </dsp:txXfrm>
    </dsp:sp>
    <dsp:sp modelId="{9CACF036-54BC-442E-8FD5-B07FF4F5A5FA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C425B-B741-46D9-8F07-5588DB62E9A5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寫景的特色</a:t>
          </a:r>
          <a:endParaRPr lang="zh-TW" altLang="en-US" sz="4000" kern="1200" dirty="0"/>
        </a:p>
      </dsp:txBody>
      <dsp:txXfrm rot="10800000">
        <a:off x="1585466" y="2933332"/>
        <a:ext cx="3771647" cy="1128772"/>
      </dsp:txXfrm>
    </dsp:sp>
    <dsp:sp modelId="{BEED218D-8001-4E44-8AFA-45181C4F7A40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F9018-CB36-4892-80C6-58CAB8ABCC55}">
      <dsp:nvSpPr>
        <dsp:cNvPr id="0" name=""/>
        <dsp:cNvSpPr/>
      </dsp:nvSpPr>
      <dsp:spPr>
        <a:xfrm>
          <a:off x="0" y="2688"/>
          <a:ext cx="3107376" cy="826096"/>
        </a:xfrm>
        <a:prstGeom prst="roundRect">
          <a:avLst>
            <a:gd name="adj" fmla="val 10000"/>
          </a:avLst>
        </a:prstGeom>
        <a:solidFill>
          <a:srgbClr val="59D7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早聽山風山雨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196" y="26884"/>
        <a:ext cx="3058984" cy="777704"/>
      </dsp:txXfrm>
    </dsp:sp>
    <dsp:sp modelId="{096D1E12-F7D1-4F81-B3F1-0B5F137E5099}">
      <dsp:nvSpPr>
        <dsp:cNvPr id="0" name=""/>
        <dsp:cNvSpPr/>
      </dsp:nvSpPr>
      <dsp:spPr>
        <a:xfrm rot="5400000">
          <a:off x="1452073" y="857178"/>
          <a:ext cx="203229" cy="511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00363" y="1011106"/>
        <a:ext cx="306651" cy="142260"/>
      </dsp:txXfrm>
    </dsp:sp>
    <dsp:sp modelId="{AA5B6D66-16F1-4BA4-B269-299FAE03D463}">
      <dsp:nvSpPr>
        <dsp:cNvPr id="0" name=""/>
        <dsp:cNvSpPr/>
      </dsp:nvSpPr>
      <dsp:spPr>
        <a:xfrm>
          <a:off x="0" y="1396657"/>
          <a:ext cx="3107376" cy="838033"/>
        </a:xfrm>
        <a:prstGeom prst="roundRect">
          <a:avLst>
            <a:gd name="adj" fmla="val 10000"/>
          </a:avLst>
        </a:prstGeom>
        <a:solidFill>
          <a:srgbClr val="59D7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晚聽鴟鴞麻鷺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545" y="1421202"/>
        <a:ext cx="3058286" cy="788943"/>
      </dsp:txXfrm>
    </dsp:sp>
    <dsp:sp modelId="{32DF29AF-99FC-4706-846F-C7426D68C8D6}">
      <dsp:nvSpPr>
        <dsp:cNvPr id="0" name=""/>
        <dsp:cNvSpPr/>
      </dsp:nvSpPr>
      <dsp:spPr>
        <a:xfrm rot="5400000">
          <a:off x="1444111" y="2263084"/>
          <a:ext cx="219153" cy="511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00362" y="2409050"/>
        <a:ext cx="306651" cy="153407"/>
      </dsp:txXfrm>
    </dsp:sp>
    <dsp:sp modelId="{48239B29-7BDC-4437-8730-014C9081C79C}">
      <dsp:nvSpPr>
        <dsp:cNvPr id="0" name=""/>
        <dsp:cNvSpPr/>
      </dsp:nvSpPr>
      <dsp:spPr>
        <a:xfrm>
          <a:off x="0" y="2802564"/>
          <a:ext cx="3107376" cy="814318"/>
        </a:xfrm>
        <a:prstGeom prst="roundRect">
          <a:avLst>
            <a:gd name="adj" fmla="val 10000"/>
          </a:avLst>
        </a:prstGeom>
        <a:solidFill>
          <a:srgbClr val="D95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極冷時，冰雪霜風中看冰晶翠葉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51" y="2826415"/>
        <a:ext cx="3059674" cy="766616"/>
      </dsp:txXfrm>
    </dsp:sp>
    <dsp:sp modelId="{FAD78825-5130-4211-9AAC-B0FFFD6AB9F2}">
      <dsp:nvSpPr>
        <dsp:cNvPr id="0" name=""/>
        <dsp:cNvSpPr/>
      </dsp:nvSpPr>
      <dsp:spPr>
        <a:xfrm rot="5400000">
          <a:off x="1446924" y="3645276"/>
          <a:ext cx="213527" cy="511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00362" y="3794055"/>
        <a:ext cx="306651" cy="149469"/>
      </dsp:txXfrm>
    </dsp:sp>
    <dsp:sp modelId="{A29CE3CF-874E-456C-8904-FB7DAE5EB74B}">
      <dsp:nvSpPr>
        <dsp:cNvPr id="0" name=""/>
        <dsp:cNvSpPr/>
      </dsp:nvSpPr>
      <dsp:spPr>
        <a:xfrm>
          <a:off x="0" y="4184756"/>
          <a:ext cx="3107376" cy="835818"/>
        </a:xfrm>
        <a:prstGeom prst="roundRect">
          <a:avLst>
            <a:gd name="adj" fmla="val 10000"/>
          </a:avLst>
        </a:prstGeom>
        <a:solidFill>
          <a:srgbClr val="D95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極熱時，溪水潺潺，山林鬱鬱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480" y="4209236"/>
        <a:ext cx="3058416" cy="7868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1288-8090-4688-A058-BFC61C456556}">
      <dsp:nvSpPr>
        <dsp:cNvPr id="0" name=""/>
        <dsp:cNvSpPr/>
      </dsp:nvSpPr>
      <dsp:spPr>
        <a:xfrm>
          <a:off x="0" y="538"/>
          <a:ext cx="3217400" cy="1763583"/>
        </a:xfrm>
        <a:prstGeom prst="roundRect">
          <a:avLst>
            <a:gd name="adj" fmla="val 10000"/>
          </a:avLst>
        </a:prstGeom>
        <a:solidFill>
          <a:srgbClr val="59D7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山林早晚的清空冷寂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654" y="52192"/>
        <a:ext cx="3114092" cy="1660275"/>
      </dsp:txXfrm>
    </dsp:sp>
    <dsp:sp modelId="{9A4EC80B-074D-4513-8229-A4E92CD91EA0}">
      <dsp:nvSpPr>
        <dsp:cNvPr id="0" name=""/>
        <dsp:cNvSpPr/>
      </dsp:nvSpPr>
      <dsp:spPr>
        <a:xfrm rot="5400000">
          <a:off x="1278028" y="1808211"/>
          <a:ext cx="661343" cy="793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 rot="-5400000">
        <a:off x="1370616" y="1874346"/>
        <a:ext cx="476168" cy="462940"/>
      </dsp:txXfrm>
    </dsp:sp>
    <dsp:sp modelId="{16B2F9E8-5447-4BF9-9580-7AB4CFA920D5}">
      <dsp:nvSpPr>
        <dsp:cNvPr id="0" name=""/>
        <dsp:cNvSpPr/>
      </dsp:nvSpPr>
      <dsp:spPr>
        <a:xfrm>
          <a:off x="65512" y="2645913"/>
          <a:ext cx="3086375" cy="1763583"/>
        </a:xfrm>
        <a:prstGeom prst="roundRect">
          <a:avLst>
            <a:gd name="adj" fmla="val 10000"/>
          </a:avLst>
        </a:prstGeom>
        <a:solidFill>
          <a:srgbClr val="D95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春去秋來的冷熱景象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7166" y="2697567"/>
        <a:ext cx="2983067" cy="16602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F562E-791C-4F1E-B5AC-55EAEE472C32}">
      <dsp:nvSpPr>
        <dsp:cNvPr id="0" name=""/>
        <dsp:cNvSpPr/>
      </dsp:nvSpPr>
      <dsp:spPr>
        <a:xfrm>
          <a:off x="0" y="795060"/>
          <a:ext cx="772998" cy="30250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B546F-4BC2-4652-A919-A8A2536F7790}">
      <dsp:nvSpPr>
        <dsp:cNvPr id="0" name=""/>
        <dsp:cNvSpPr/>
      </dsp:nvSpPr>
      <dsp:spPr>
        <a:xfrm>
          <a:off x="1137" y="344115"/>
          <a:ext cx="1339147" cy="3350702"/>
        </a:xfrm>
        <a:prstGeom prst="roundRect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自在</a:t>
          </a:r>
          <a:r>
            <a:rPr lang="zh-TW" altLang="en-US" sz="3200" b="1" kern="12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清冷空寂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509" y="409487"/>
        <a:ext cx="1208403" cy="32199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040AFAB9-FF77-4F18-B1DA-CD8EEC8DB2F0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rgbClr val="FFFF00"/>
            </a:solidFill>
          </a:endParaRPr>
        </a:p>
      </dsp:txBody>
      <dsp:txXfrm>
        <a:off x="4736387" y="123447"/>
        <a:ext cx="1601174" cy="1193192"/>
      </dsp:txXfrm>
    </dsp:sp>
    <dsp:sp modelId="{463233AE-F06E-48E3-84CB-EC524804FE75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B8EA5F40-7BC8-4473-8058-112979BD5E3F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rgbClr val="FFFF00"/>
            </a:solidFill>
          </a:endParaRPr>
        </a:p>
      </dsp:txBody>
      <dsp:txXfrm>
        <a:off x="4736387" y="123447"/>
        <a:ext cx="1601174" cy="1193192"/>
      </dsp:txXfrm>
    </dsp:sp>
    <dsp:sp modelId="{FF187893-5A9A-40F0-8D7F-D57EA9D535BC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040AFAB9-FF77-4F18-B1DA-CD8EEC8DB2F0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4736387" y="123447"/>
        <a:ext cx="1601174" cy="1193192"/>
      </dsp:txXfrm>
    </dsp:sp>
    <dsp:sp modelId="{463233AE-F06E-48E3-84CB-EC524804FE75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51FFC5CF-4735-42DA-B481-BD2F8375585A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7DB9D7AF-705C-4A03-9D03-8772E9CBD169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D1486103-6DC4-4F20-A37C-85C919CE8D44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0D06BC77-BD83-42A4-8A61-E97781EEB3B0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51FFC5CF-4735-42DA-B481-BD2F8375585A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7DB9D7AF-705C-4A03-9D03-8772E9CBD169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659F67DB-CF32-44B0-9795-DDE80B042E9D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3675B0AB-3459-4802-A321-1E33D0EEEB57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11925" y="0"/>
          <a:ext cx="2290661" cy="14400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</a:t>
          </a:r>
          <a:endParaRPr lang="en-US" altLang="zh-TW" sz="3200" b="1" kern="1200" dirty="0" smtClean="0">
            <a:solidFill>
              <a:srgbClr val="FFC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</a:t>
          </a:r>
          <a:endParaRPr lang="zh-TW" altLang="en-US" sz="3200" b="1" kern="1200" dirty="0">
            <a:solidFill>
              <a:srgbClr val="FFC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104" y="42179"/>
        <a:ext cx="2206303" cy="1355730"/>
      </dsp:txXfrm>
    </dsp:sp>
    <dsp:sp modelId="{D4C03B0F-6ACE-4187-8191-D1AD69FD990F}">
      <dsp:nvSpPr>
        <dsp:cNvPr id="0" name=""/>
        <dsp:cNvSpPr/>
      </dsp:nvSpPr>
      <dsp:spPr>
        <a:xfrm>
          <a:off x="2531653" y="436002"/>
          <a:ext cx="485620" cy="568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2531653" y="549619"/>
        <a:ext cx="339934" cy="340849"/>
      </dsp:txXfrm>
    </dsp:sp>
    <dsp:sp modelId="{51FFC5CF-4735-42DA-B481-BD2F8375585A}">
      <dsp:nvSpPr>
        <dsp:cNvPr id="0" name=""/>
        <dsp:cNvSpPr/>
      </dsp:nvSpPr>
      <dsp:spPr>
        <a:xfrm>
          <a:off x="3218851" y="-23347"/>
          <a:ext cx="2290661" cy="1486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en-US" altLang="zh-TW" sz="3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重點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62397" y="20199"/>
        <a:ext cx="2203569" cy="1399691"/>
      </dsp:txXfrm>
    </dsp:sp>
    <dsp:sp modelId="{7DB9D7AF-705C-4A03-9D03-8772E9CBD169}">
      <dsp:nvSpPr>
        <dsp:cNvPr id="0" name=""/>
        <dsp:cNvSpPr/>
      </dsp:nvSpPr>
      <dsp:spPr>
        <a:xfrm>
          <a:off x="5738578" y="436002"/>
          <a:ext cx="485620" cy="568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5738578" y="549619"/>
        <a:ext cx="339934" cy="340849"/>
      </dsp:txXfrm>
    </dsp:sp>
    <dsp:sp modelId="{61637EAE-3AF1-400C-AB24-4C5C9F8C5314}">
      <dsp:nvSpPr>
        <dsp:cNvPr id="0" name=""/>
        <dsp:cNvSpPr/>
      </dsp:nvSpPr>
      <dsp:spPr>
        <a:xfrm>
          <a:off x="6425777" y="-23347"/>
          <a:ext cx="2290661" cy="1486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寫景部分教學設計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69323" y="20199"/>
        <a:ext cx="2203569" cy="13996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61651371-7E92-4797-9250-915C6EF8B914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BFAFA6ED-6605-45C7-AE8A-CA241F1F1122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F9018-CB36-4892-80C6-58CAB8ABCC55}">
      <dsp:nvSpPr>
        <dsp:cNvPr id="0" name=""/>
        <dsp:cNvSpPr/>
      </dsp:nvSpPr>
      <dsp:spPr>
        <a:xfrm>
          <a:off x="0" y="2688"/>
          <a:ext cx="3107376" cy="826096"/>
        </a:xfrm>
        <a:prstGeom prst="roundRect">
          <a:avLst>
            <a:gd name="adj" fmla="val 10000"/>
          </a:avLst>
        </a:prstGeom>
        <a:solidFill>
          <a:srgbClr val="59D7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大地顏彩豐富，季節移轉不錯亂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196" y="26884"/>
        <a:ext cx="3058984" cy="777704"/>
      </dsp:txXfrm>
    </dsp:sp>
    <dsp:sp modelId="{096D1E12-F7D1-4F81-B3F1-0B5F137E5099}">
      <dsp:nvSpPr>
        <dsp:cNvPr id="0" name=""/>
        <dsp:cNvSpPr/>
      </dsp:nvSpPr>
      <dsp:spPr>
        <a:xfrm rot="5400000">
          <a:off x="1452073" y="857178"/>
          <a:ext cx="203229" cy="511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00363" y="1011106"/>
        <a:ext cx="306651" cy="142260"/>
      </dsp:txXfrm>
    </dsp:sp>
    <dsp:sp modelId="{AA5B6D66-16F1-4BA4-B269-299FAE03D463}">
      <dsp:nvSpPr>
        <dsp:cNvPr id="0" name=""/>
        <dsp:cNvSpPr/>
      </dsp:nvSpPr>
      <dsp:spPr>
        <a:xfrm>
          <a:off x="0" y="1396657"/>
          <a:ext cx="3107376" cy="838033"/>
        </a:xfrm>
        <a:prstGeom prst="roundRect">
          <a:avLst>
            <a:gd name="adj" fmla="val 10000"/>
          </a:avLst>
        </a:prstGeom>
        <a:solidFill>
          <a:srgbClr val="59D7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臺灣自然的移轉清晰而明顯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545" y="1421202"/>
        <a:ext cx="3058286" cy="788943"/>
      </dsp:txXfrm>
    </dsp:sp>
    <dsp:sp modelId="{32DF29AF-99FC-4706-846F-C7426D68C8D6}">
      <dsp:nvSpPr>
        <dsp:cNvPr id="0" name=""/>
        <dsp:cNvSpPr/>
      </dsp:nvSpPr>
      <dsp:spPr>
        <a:xfrm rot="5400000">
          <a:off x="1444111" y="2263084"/>
          <a:ext cx="219153" cy="511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00362" y="2409050"/>
        <a:ext cx="306651" cy="153407"/>
      </dsp:txXfrm>
    </dsp:sp>
    <dsp:sp modelId="{48239B29-7BDC-4437-8730-014C9081C79C}">
      <dsp:nvSpPr>
        <dsp:cNvPr id="0" name=""/>
        <dsp:cNvSpPr/>
      </dsp:nvSpPr>
      <dsp:spPr>
        <a:xfrm>
          <a:off x="0" y="2802564"/>
          <a:ext cx="3107376" cy="814318"/>
        </a:xfrm>
        <a:prstGeom prst="roundRect">
          <a:avLst>
            <a:gd name="adj" fmla="val 10000"/>
          </a:avLst>
        </a:prstGeom>
        <a:solidFill>
          <a:srgbClr val="D95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rPr>
            <a:t>從嫩黃微黃綠黃到金黃老黃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51" y="2826415"/>
        <a:ext cx="3059674" cy="766616"/>
      </dsp:txXfrm>
    </dsp:sp>
    <dsp:sp modelId="{FAD78825-5130-4211-9AAC-B0FFFD6AB9F2}">
      <dsp:nvSpPr>
        <dsp:cNvPr id="0" name=""/>
        <dsp:cNvSpPr/>
      </dsp:nvSpPr>
      <dsp:spPr>
        <a:xfrm rot="5400000">
          <a:off x="1446924" y="3645276"/>
          <a:ext cx="213527" cy="511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1400362" y="3794055"/>
        <a:ext cx="306651" cy="149469"/>
      </dsp:txXfrm>
    </dsp:sp>
    <dsp:sp modelId="{A29CE3CF-874E-456C-8904-FB7DAE5EB74B}">
      <dsp:nvSpPr>
        <dsp:cNvPr id="0" name=""/>
        <dsp:cNvSpPr/>
      </dsp:nvSpPr>
      <dsp:spPr>
        <a:xfrm>
          <a:off x="0" y="4184756"/>
          <a:ext cx="3107376" cy="835818"/>
        </a:xfrm>
        <a:prstGeom prst="roundRect">
          <a:avLst>
            <a:gd name="adj" fmla="val 10000"/>
          </a:avLst>
        </a:prstGeom>
        <a:solidFill>
          <a:srgbClr val="D95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rPr>
            <a:t>生活其中才能深知個中幽微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480" y="4209236"/>
        <a:ext cx="3058416" cy="78685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1288-8090-4688-A058-BFC61C456556}">
      <dsp:nvSpPr>
        <dsp:cNvPr id="0" name=""/>
        <dsp:cNvSpPr/>
      </dsp:nvSpPr>
      <dsp:spPr>
        <a:xfrm>
          <a:off x="278653" y="538"/>
          <a:ext cx="3606974" cy="1763583"/>
        </a:xfrm>
        <a:prstGeom prst="roundRect">
          <a:avLst>
            <a:gd name="adj" fmla="val 10000"/>
          </a:avLst>
        </a:prstGeom>
        <a:solidFill>
          <a:srgbClr val="59D7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台灣自然移轉的季節感清晰明顯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0307" y="52192"/>
        <a:ext cx="3503666" cy="1660275"/>
      </dsp:txXfrm>
    </dsp:sp>
    <dsp:sp modelId="{9A4EC80B-074D-4513-8229-A4E92CD91EA0}">
      <dsp:nvSpPr>
        <dsp:cNvPr id="0" name=""/>
        <dsp:cNvSpPr/>
      </dsp:nvSpPr>
      <dsp:spPr>
        <a:xfrm rot="5400000">
          <a:off x="1751468" y="1808211"/>
          <a:ext cx="661343" cy="793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 rot="-5400000">
        <a:off x="1844056" y="1874346"/>
        <a:ext cx="476168" cy="462940"/>
      </dsp:txXfrm>
    </dsp:sp>
    <dsp:sp modelId="{16B2F9E8-5447-4BF9-9580-7AB4CFA920D5}">
      <dsp:nvSpPr>
        <dsp:cNvPr id="0" name=""/>
        <dsp:cNvSpPr/>
      </dsp:nvSpPr>
      <dsp:spPr>
        <a:xfrm>
          <a:off x="352097" y="2645913"/>
          <a:ext cx="3460085" cy="1763583"/>
        </a:xfrm>
        <a:prstGeom prst="roundRect">
          <a:avLst>
            <a:gd name="adj" fmla="val 10000"/>
          </a:avLst>
        </a:prstGeom>
        <a:solidFill>
          <a:srgbClr val="D95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山上的綠無聲而漸層的變化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3751" y="2697567"/>
        <a:ext cx="3356777" cy="16602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B8EA5F40-7BC8-4473-8058-112979BD5E3F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FF187893-5A9A-40F0-8D7F-D57EA9D535BC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040AFAB9-FF77-4F18-B1DA-CD8EEC8DB2F0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rgbClr val="FFFF00"/>
            </a:solidFill>
          </a:endParaRPr>
        </a:p>
      </dsp:txBody>
      <dsp:txXfrm>
        <a:off x="4736387" y="123447"/>
        <a:ext cx="1601174" cy="1193192"/>
      </dsp:txXfrm>
    </dsp:sp>
    <dsp:sp modelId="{463233AE-F06E-48E3-84CB-EC524804FE75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4699265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31226" y="206386"/>
        <a:ext cx="1611496" cy="1027315"/>
      </dsp:txXfrm>
    </dsp:sp>
    <dsp:sp modelId="{04FCDCA7-89BD-4CB5-8C17-A776A2F7F40F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9958A8FB-175D-4DF1-BA63-449AE606C12F}">
      <dsp:nvSpPr>
        <dsp:cNvPr id="0" name=""/>
        <dsp:cNvSpPr/>
      </dsp:nvSpPr>
      <dsp:spPr>
        <a:xfrm>
          <a:off x="7044851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81973" y="123447"/>
        <a:ext cx="1601174" cy="119319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040AFAB9-FF77-4F18-B1DA-CD8EEC8DB2F0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4736387" y="123447"/>
        <a:ext cx="1601174" cy="1193192"/>
      </dsp:txXfrm>
    </dsp:sp>
    <dsp:sp modelId="{463233AE-F06E-48E3-84CB-EC524804FE75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51FFC5CF-4735-42DA-B481-BD2F8375585A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7DB9D7AF-705C-4A03-9D03-8772E9CBD169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6D253220-773B-4E5F-B56E-719E10E4EDE4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2CA918AF-F05F-4862-AE65-D474CDC7C146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51FFC5CF-4735-42DA-B481-BD2F8375585A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7DB9D7AF-705C-4A03-9D03-8772E9CBD169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11925" y="0"/>
          <a:ext cx="2290661" cy="14400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</a:t>
          </a:r>
          <a:endParaRPr lang="en-US" altLang="zh-TW" sz="3200" b="1" kern="1200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104" y="42179"/>
        <a:ext cx="2206303" cy="1355730"/>
      </dsp:txXfrm>
    </dsp:sp>
    <dsp:sp modelId="{D4C03B0F-6ACE-4187-8191-D1AD69FD990F}">
      <dsp:nvSpPr>
        <dsp:cNvPr id="0" name=""/>
        <dsp:cNvSpPr/>
      </dsp:nvSpPr>
      <dsp:spPr>
        <a:xfrm>
          <a:off x="2531653" y="436002"/>
          <a:ext cx="485620" cy="568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2531653" y="549619"/>
        <a:ext cx="339934" cy="340849"/>
      </dsp:txXfrm>
    </dsp:sp>
    <dsp:sp modelId="{51FFC5CF-4735-42DA-B481-BD2F8375585A}">
      <dsp:nvSpPr>
        <dsp:cNvPr id="0" name=""/>
        <dsp:cNvSpPr/>
      </dsp:nvSpPr>
      <dsp:spPr>
        <a:xfrm>
          <a:off x="3218851" y="-23347"/>
          <a:ext cx="2290661" cy="1486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en-US" altLang="zh-TW" sz="3200" b="1" kern="1200" dirty="0" smtClean="0">
            <a:solidFill>
              <a:srgbClr val="FFC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重點</a:t>
          </a:r>
          <a:endParaRPr lang="zh-TW" altLang="en-US" sz="3200" b="1" kern="1200" dirty="0">
            <a:solidFill>
              <a:srgbClr val="FFC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62397" y="20199"/>
        <a:ext cx="2203569" cy="1399691"/>
      </dsp:txXfrm>
    </dsp:sp>
    <dsp:sp modelId="{7DB9D7AF-705C-4A03-9D03-8772E9CBD169}">
      <dsp:nvSpPr>
        <dsp:cNvPr id="0" name=""/>
        <dsp:cNvSpPr/>
      </dsp:nvSpPr>
      <dsp:spPr>
        <a:xfrm>
          <a:off x="5738578" y="436002"/>
          <a:ext cx="485620" cy="568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5738578" y="549619"/>
        <a:ext cx="339934" cy="340849"/>
      </dsp:txXfrm>
    </dsp:sp>
    <dsp:sp modelId="{61637EAE-3AF1-400C-AB24-4C5C9F8C5314}">
      <dsp:nvSpPr>
        <dsp:cNvPr id="0" name=""/>
        <dsp:cNvSpPr/>
      </dsp:nvSpPr>
      <dsp:spPr>
        <a:xfrm>
          <a:off x="6425777" y="-23347"/>
          <a:ext cx="2290661" cy="1486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寫景部分教學設計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69323" y="20199"/>
        <a:ext cx="2203569" cy="13996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659F67DB-CF32-44B0-9795-DDE80B042E9D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3675B0AB-3459-4802-A321-1E33D0EEEB57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61651371-7E92-4797-9250-915C6EF8B914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BFAFA6ED-6605-45C7-AE8A-CA241F1F1122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F9018-CB36-4892-80C6-58CAB8ABCC55}">
      <dsp:nvSpPr>
        <dsp:cNvPr id="0" name=""/>
        <dsp:cNvSpPr/>
      </dsp:nvSpPr>
      <dsp:spPr>
        <a:xfrm>
          <a:off x="0" y="5269"/>
          <a:ext cx="3107376" cy="43296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遍山清光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681" y="17950"/>
        <a:ext cx="3082014" cy="407599"/>
      </dsp:txXfrm>
    </dsp:sp>
    <dsp:sp modelId="{096D1E12-F7D1-4F81-B3F1-0B5F137E5099}">
      <dsp:nvSpPr>
        <dsp:cNvPr id="0" name=""/>
        <dsp:cNvSpPr/>
      </dsp:nvSpPr>
      <dsp:spPr>
        <a:xfrm rot="5400000">
          <a:off x="1511091" y="458301"/>
          <a:ext cx="85193" cy="36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-5400000">
        <a:off x="1445303" y="596345"/>
        <a:ext cx="216770" cy="59635"/>
      </dsp:txXfrm>
    </dsp:sp>
    <dsp:sp modelId="{AA5B6D66-16F1-4BA4-B269-299FAE03D463}">
      <dsp:nvSpPr>
        <dsp:cNvPr id="0" name=""/>
        <dsp:cNvSpPr/>
      </dsp:nvSpPr>
      <dsp:spPr>
        <a:xfrm>
          <a:off x="0" y="839655"/>
          <a:ext cx="3107376" cy="66450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山月引路，沒有車燈則更多了一分寂靜安寧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463" y="859118"/>
        <a:ext cx="3068450" cy="625577"/>
      </dsp:txXfrm>
    </dsp:sp>
    <dsp:sp modelId="{32DF29AF-99FC-4706-846F-C7426D68C8D6}">
      <dsp:nvSpPr>
        <dsp:cNvPr id="0" name=""/>
        <dsp:cNvSpPr/>
      </dsp:nvSpPr>
      <dsp:spPr>
        <a:xfrm rot="5400000">
          <a:off x="1506590" y="1524230"/>
          <a:ext cx="94195" cy="36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-5400000">
        <a:off x="1445303" y="1657773"/>
        <a:ext cx="216770" cy="65937"/>
      </dsp:txXfrm>
    </dsp:sp>
    <dsp:sp modelId="{48239B29-7BDC-4437-8730-014C9081C79C}">
      <dsp:nvSpPr>
        <dsp:cNvPr id="0" name=""/>
        <dsp:cNvSpPr/>
      </dsp:nvSpPr>
      <dsp:spPr>
        <a:xfrm>
          <a:off x="0" y="1905584"/>
          <a:ext cx="3107376" cy="424700"/>
        </a:xfrm>
        <a:prstGeom prst="roundRect">
          <a:avLst>
            <a:gd name="adj" fmla="val 10000"/>
          </a:avLst>
        </a:prstGeom>
        <a:solidFill>
          <a:srgbClr val="D95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溪水無聲泛著銀光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439" y="1918023"/>
        <a:ext cx="3082498" cy="399822"/>
      </dsp:txXfrm>
    </dsp:sp>
    <dsp:sp modelId="{FAD78825-5130-4211-9AAC-B0FFFD6AB9F2}">
      <dsp:nvSpPr>
        <dsp:cNvPr id="0" name=""/>
        <dsp:cNvSpPr/>
      </dsp:nvSpPr>
      <dsp:spPr>
        <a:xfrm rot="5400000">
          <a:off x="1496849" y="2350356"/>
          <a:ext cx="113677" cy="36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-5400000">
        <a:off x="1445303" y="2474159"/>
        <a:ext cx="216770" cy="79574"/>
      </dsp:txXfrm>
    </dsp:sp>
    <dsp:sp modelId="{A29CE3CF-874E-456C-8904-FB7DAE5EB74B}">
      <dsp:nvSpPr>
        <dsp:cNvPr id="0" name=""/>
        <dsp:cNvSpPr/>
      </dsp:nvSpPr>
      <dsp:spPr>
        <a:xfrm>
          <a:off x="0" y="2731710"/>
          <a:ext cx="3107376" cy="699716"/>
        </a:xfrm>
        <a:prstGeom prst="roundRect">
          <a:avLst>
            <a:gd name="adj" fmla="val 10000"/>
          </a:avLst>
        </a:prstGeom>
        <a:solidFill>
          <a:srgbClr val="D95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四山蒼肅，深淺濃淡各有遠近高低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494" y="2752204"/>
        <a:ext cx="3066388" cy="658728"/>
      </dsp:txXfrm>
    </dsp:sp>
    <dsp:sp modelId="{C65A722A-E259-40FB-A0C8-BA3626D09749}">
      <dsp:nvSpPr>
        <dsp:cNvPr id="0" name=""/>
        <dsp:cNvSpPr/>
      </dsp:nvSpPr>
      <dsp:spPr>
        <a:xfrm rot="5400000">
          <a:off x="1504836" y="3451498"/>
          <a:ext cx="97702" cy="36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-5400000">
        <a:off x="1445303" y="3583288"/>
        <a:ext cx="216770" cy="68391"/>
      </dsp:txXfrm>
    </dsp:sp>
    <dsp:sp modelId="{E3B6F82B-11DA-4568-B95C-EA814FFBC545}">
      <dsp:nvSpPr>
        <dsp:cNvPr id="0" name=""/>
        <dsp:cNvSpPr/>
      </dsp:nvSpPr>
      <dsp:spPr>
        <a:xfrm>
          <a:off x="0" y="3832852"/>
          <a:ext cx="3107376" cy="626994"/>
        </a:xfrm>
        <a:prstGeom prst="roundRect">
          <a:avLst>
            <a:gd name="adj" fmla="val 10000"/>
          </a:avLst>
        </a:prstGeom>
        <a:solidFill>
          <a:srgbClr val="E87A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0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整個月，整個山，柔軟地垂下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364" y="3851216"/>
        <a:ext cx="3070648" cy="590266"/>
      </dsp:txXfrm>
    </dsp:sp>
    <dsp:sp modelId="{8CB0BDD0-D49A-4F1D-B1E5-D546F099C6F9}">
      <dsp:nvSpPr>
        <dsp:cNvPr id="0" name=""/>
        <dsp:cNvSpPr/>
      </dsp:nvSpPr>
      <dsp:spPr>
        <a:xfrm rot="5400000">
          <a:off x="1499060" y="4479917"/>
          <a:ext cx="109254" cy="361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-5400000">
        <a:off x="1445302" y="4605931"/>
        <a:ext cx="216770" cy="76478"/>
      </dsp:txXfrm>
    </dsp:sp>
    <dsp:sp modelId="{D0035C5F-F9A8-4896-80AD-5A26BB9870A3}">
      <dsp:nvSpPr>
        <dsp:cNvPr id="0" name=""/>
        <dsp:cNvSpPr/>
      </dsp:nvSpPr>
      <dsp:spPr>
        <a:xfrm>
          <a:off x="0" y="4861271"/>
          <a:ext cx="3107376" cy="400164"/>
        </a:xfrm>
        <a:prstGeom prst="roundRect">
          <a:avLst>
            <a:gd name="adj" fmla="val 10000"/>
          </a:avLst>
        </a:prstGeom>
        <a:solidFill>
          <a:srgbClr val="E87A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鳥獸蟲魚也都睡了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720" y="4872991"/>
        <a:ext cx="3083936" cy="37672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1288-8090-4688-A058-BFC61C456556}">
      <dsp:nvSpPr>
        <dsp:cNvPr id="0" name=""/>
        <dsp:cNvSpPr/>
      </dsp:nvSpPr>
      <dsp:spPr>
        <a:xfrm>
          <a:off x="332511" y="0"/>
          <a:ext cx="3499258" cy="1102508"/>
        </a:xfrm>
        <a:prstGeom prst="roundRect">
          <a:avLst>
            <a:gd name="adj" fmla="val 10000"/>
          </a:avLst>
        </a:prstGeom>
        <a:solidFill>
          <a:srgbClr val="59D7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無車燈的月夜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4802" y="32291"/>
        <a:ext cx="3434676" cy="1037926"/>
      </dsp:txXfrm>
    </dsp:sp>
    <dsp:sp modelId="{9A4EC80B-074D-4513-8229-A4E92CD91EA0}">
      <dsp:nvSpPr>
        <dsp:cNvPr id="0" name=""/>
        <dsp:cNvSpPr/>
      </dsp:nvSpPr>
      <dsp:spPr>
        <a:xfrm rot="5551310">
          <a:off x="1852959" y="1112257"/>
          <a:ext cx="387094" cy="496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-5400000">
        <a:off x="1900223" y="1166830"/>
        <a:ext cx="297676" cy="270966"/>
      </dsp:txXfrm>
    </dsp:sp>
    <dsp:sp modelId="{16B2F9E8-5447-4BF9-9580-7AB4CFA920D5}">
      <dsp:nvSpPr>
        <dsp:cNvPr id="0" name=""/>
        <dsp:cNvSpPr/>
      </dsp:nvSpPr>
      <dsp:spPr>
        <a:xfrm>
          <a:off x="332495" y="1618135"/>
          <a:ext cx="3356755" cy="1102508"/>
        </a:xfrm>
        <a:prstGeom prst="roundRect">
          <a:avLst>
            <a:gd name="adj" fmla="val 10000"/>
          </a:avLst>
        </a:prstGeom>
        <a:solidFill>
          <a:srgbClr val="D95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月光落在山與水間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4786" y="1650426"/>
        <a:ext cx="3292173" cy="1037926"/>
      </dsp:txXfrm>
    </dsp:sp>
    <dsp:sp modelId="{0DF39C8B-DD1D-4594-BB97-B87CBC8043A8}">
      <dsp:nvSpPr>
        <dsp:cNvPr id="0" name=""/>
        <dsp:cNvSpPr/>
      </dsp:nvSpPr>
      <dsp:spPr>
        <a:xfrm rot="5255064">
          <a:off x="1826230" y="2766020"/>
          <a:ext cx="440552" cy="496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-5400000">
        <a:off x="1894883" y="2793867"/>
        <a:ext cx="297676" cy="308386"/>
      </dsp:txXfrm>
    </dsp:sp>
    <dsp:sp modelId="{6483BC6C-1C93-4219-9F0B-E51883C5EF2B}">
      <dsp:nvSpPr>
        <dsp:cNvPr id="0" name=""/>
        <dsp:cNvSpPr/>
      </dsp:nvSpPr>
      <dsp:spPr>
        <a:xfrm>
          <a:off x="439396" y="3307526"/>
          <a:ext cx="3285488" cy="1102508"/>
        </a:xfrm>
        <a:prstGeom prst="roundRect">
          <a:avLst>
            <a:gd name="adj" fmla="val 10000"/>
          </a:avLst>
        </a:prstGeom>
        <a:solidFill>
          <a:srgbClr val="E87A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山月柔和與靜謐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1687" y="3339817"/>
        <a:ext cx="3220906" cy="103792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040AFAB9-FF77-4F18-B1DA-CD8EEC8DB2F0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rgbClr val="FFFF00"/>
            </a:solidFill>
          </a:endParaRPr>
        </a:p>
      </dsp:txBody>
      <dsp:txXfrm>
        <a:off x="4736387" y="123447"/>
        <a:ext cx="1601174" cy="1193192"/>
      </dsp:txXfrm>
    </dsp:sp>
    <dsp:sp modelId="{463233AE-F06E-48E3-84CB-EC524804FE75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B8EA5F40-7BC8-4473-8058-112979BD5E3F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rgbClr val="FFFF00"/>
            </a:solidFill>
          </a:endParaRPr>
        </a:p>
      </dsp:txBody>
      <dsp:txXfrm>
        <a:off x="4736387" y="123447"/>
        <a:ext cx="1601174" cy="1193192"/>
      </dsp:txXfrm>
    </dsp:sp>
    <dsp:sp modelId="{FF187893-5A9A-40F0-8D7F-D57EA9D535BC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B8EA5F40-7BC8-4473-8058-112979BD5E3F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rgbClr val="FFFF00"/>
            </a:solidFill>
          </a:endParaRPr>
        </a:p>
      </dsp:txBody>
      <dsp:txXfrm>
        <a:off x="4736387" y="123447"/>
        <a:ext cx="1601174" cy="1193192"/>
      </dsp:txXfrm>
    </dsp:sp>
    <dsp:sp modelId="{FF187893-5A9A-40F0-8D7F-D57EA9D535BC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B8EA5F40-7BC8-4473-8058-112979BD5E3F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rgbClr val="FFFF00"/>
            </a:solidFill>
          </a:endParaRPr>
        </a:p>
      </dsp:txBody>
      <dsp:txXfrm>
        <a:off x="4736387" y="123447"/>
        <a:ext cx="1601174" cy="1193192"/>
      </dsp:txXfrm>
    </dsp:sp>
    <dsp:sp modelId="{FF187893-5A9A-40F0-8D7F-D57EA9D535BC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040AFAB9-FF77-4F18-B1DA-CD8EEC8DB2F0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rgbClr val="FFFF00"/>
            </a:solidFill>
          </a:endParaRPr>
        </a:p>
      </dsp:txBody>
      <dsp:txXfrm>
        <a:off x="4736387" y="123447"/>
        <a:ext cx="1601174" cy="1193192"/>
      </dsp:txXfrm>
    </dsp:sp>
    <dsp:sp modelId="{463233AE-F06E-48E3-84CB-EC524804FE75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A070531E-BD72-4B76-B271-340DBEC9E545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rgbClr val="FFFF00"/>
            </a:solidFill>
          </a:endParaRPr>
        </a:p>
      </dsp:txBody>
      <dsp:txXfrm>
        <a:off x="4736387" y="123447"/>
        <a:ext cx="1601174" cy="1193192"/>
      </dsp:txXfrm>
    </dsp:sp>
    <dsp:sp modelId="{5BF7B8DC-D064-4786-98AF-5C6F38FDF7CD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51FFC5CF-4735-42DA-B481-BD2F8375585A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7DB9D7AF-705C-4A03-9D03-8772E9CBD169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040AFAB9-FF77-4F18-B1DA-CD8EEC8DB2F0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>
            <a:solidFill>
              <a:srgbClr val="FFFF00"/>
            </a:solidFill>
          </a:endParaRPr>
        </a:p>
      </dsp:txBody>
      <dsp:txXfrm>
        <a:off x="4736387" y="123447"/>
        <a:ext cx="1601174" cy="1193192"/>
      </dsp:txXfrm>
    </dsp:sp>
    <dsp:sp modelId="{463233AE-F06E-48E3-84CB-EC524804FE75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4699265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31226" y="206386"/>
        <a:ext cx="1611496" cy="1027315"/>
      </dsp:txXfrm>
    </dsp:sp>
    <dsp:sp modelId="{04FCDCA7-89BD-4CB5-8C17-A776A2F7F40F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9958A8FB-175D-4DF1-BA63-449AE606C12F}">
      <dsp:nvSpPr>
        <dsp:cNvPr id="0" name=""/>
        <dsp:cNvSpPr/>
      </dsp:nvSpPr>
      <dsp:spPr>
        <a:xfrm>
          <a:off x="7044851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81973" y="123447"/>
        <a:ext cx="1601174" cy="1193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51FFC5CF-4735-42DA-B481-BD2F8375585A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7DB9D7AF-705C-4A03-9D03-8772E9CBD169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D1486103-6DC4-4F20-A37C-85C919CE8D44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0D06BC77-BD83-42A4-8A61-E97781EEB3B0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51FFC5CF-4735-42DA-B481-BD2F8375585A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7DB9D7AF-705C-4A03-9D03-8772E9CBD169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659F67DB-CF32-44B0-9795-DDE80B042E9D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3675B0AB-3459-4802-A321-1E33D0EEEB57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0D9F-02CD-4E15-8A79-1591D6839BCD}">
      <dsp:nvSpPr>
        <dsp:cNvPr id="0" name=""/>
        <dsp:cNvSpPr/>
      </dsp:nvSpPr>
      <dsp:spPr>
        <a:xfrm>
          <a:off x="8093" y="138448"/>
          <a:ext cx="1675418" cy="1163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找出描寫重點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162" y="172517"/>
        <a:ext cx="1607280" cy="1095052"/>
      </dsp:txXfrm>
    </dsp:sp>
    <dsp:sp modelId="{D4C03B0F-6ACE-4187-8191-D1AD69FD990F}">
      <dsp:nvSpPr>
        <dsp:cNvPr id="0" name=""/>
        <dsp:cNvSpPr/>
      </dsp:nvSpPr>
      <dsp:spPr>
        <a:xfrm>
          <a:off x="1851054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851054" y="595393"/>
        <a:ext cx="248632" cy="249301"/>
      </dsp:txXfrm>
    </dsp:sp>
    <dsp:sp modelId="{05B26287-BA3C-48CD-B895-8474BC08F188}">
      <dsp:nvSpPr>
        <dsp:cNvPr id="0" name=""/>
        <dsp:cNvSpPr/>
      </dsp:nvSpPr>
      <dsp:spPr>
        <a:xfrm>
          <a:off x="2353679" y="132022"/>
          <a:ext cx="1675418" cy="11760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推論描寫脈絡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88124" y="166467"/>
        <a:ext cx="1606528" cy="1107152"/>
      </dsp:txXfrm>
    </dsp:sp>
    <dsp:sp modelId="{5266FBCC-9A68-44E3-8F7F-8321AA8EB9DA}">
      <dsp:nvSpPr>
        <dsp:cNvPr id="0" name=""/>
        <dsp:cNvSpPr/>
      </dsp:nvSpPr>
      <dsp:spPr>
        <a:xfrm>
          <a:off x="4196640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196640" y="595393"/>
        <a:ext cx="248632" cy="249301"/>
      </dsp:txXfrm>
    </dsp:sp>
    <dsp:sp modelId="{61651371-7E92-4797-9250-915C6EF8B914}">
      <dsp:nvSpPr>
        <dsp:cNvPr id="0" name=""/>
        <dsp:cNvSpPr/>
      </dsp:nvSpPr>
      <dsp:spPr>
        <a:xfrm>
          <a:off x="4699265" y="86325"/>
          <a:ext cx="1675418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分析描寫手法</a:t>
          </a:r>
          <a:endParaRPr lang="zh-TW" altLang="en-US" sz="3200" kern="1200" dirty="0"/>
        </a:p>
      </dsp:txBody>
      <dsp:txXfrm>
        <a:off x="4736387" y="123447"/>
        <a:ext cx="1601174" cy="1193192"/>
      </dsp:txXfrm>
    </dsp:sp>
    <dsp:sp modelId="{BFAFA6ED-6605-45C7-AE8A-CA241F1F1122}">
      <dsp:nvSpPr>
        <dsp:cNvPr id="0" name=""/>
        <dsp:cNvSpPr/>
      </dsp:nvSpPr>
      <dsp:spPr>
        <a:xfrm>
          <a:off x="6542226" y="512292"/>
          <a:ext cx="355188" cy="41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542226" y="595393"/>
        <a:ext cx="248632" cy="249301"/>
      </dsp:txXfrm>
    </dsp:sp>
    <dsp:sp modelId="{61637EAE-3AF1-400C-AB24-4C5C9F8C5314}">
      <dsp:nvSpPr>
        <dsp:cNvPr id="0" name=""/>
        <dsp:cNvSpPr/>
      </dsp:nvSpPr>
      <dsp:spPr>
        <a:xfrm>
          <a:off x="7044851" y="174425"/>
          <a:ext cx="1675418" cy="109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分析描寫特色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76812" y="206386"/>
        <a:ext cx="1611496" cy="1027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ABD4119-402D-4B5D-AA65-26C28703AD88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FE12290-98B3-43E5-B476-49ADE97303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35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t>2017/4/18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ceag.tn.edu.tw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81131" y="1549843"/>
            <a:ext cx="5833276" cy="1744979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zh-TW" altLang="en-US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國語文學習領域國中組</a:t>
            </a:r>
            <a:r>
              <a:rPr lang="en-US" altLang="zh-TW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分區到校諮詢服務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研習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簡報者：中山國中王怡惠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4015410" y="3727120"/>
            <a:ext cx="4652340" cy="704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永仁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106.04.21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1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3024" y="590758"/>
            <a:ext cx="7886700" cy="893658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文本架構分析表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02871"/>
              </p:ext>
            </p:extLst>
          </p:nvPr>
        </p:nvGraphicFramePr>
        <p:xfrm>
          <a:off x="546266" y="1807129"/>
          <a:ext cx="8372104" cy="3901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2101932"/>
                <a:gridCol w="6270172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摘要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藉描寫荒野的景致</a:t>
                      </a: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早晚、冷熱、幽微、月夜</a:t>
                      </a: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來抒發自在寧靜之情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寫作目的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寓意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荒野生活的寧靜自在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作者的自然觀：和諧共存、順應自然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表述方式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進入荒野</a:t>
                      </a:r>
                      <a:r>
                        <a:rPr 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</a:t>
                      </a: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感知荒野</a:t>
                      </a:r>
                      <a:r>
                        <a:rPr 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</a:t>
                      </a: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融入荒野</a:t>
                      </a:r>
                      <a:r>
                        <a:rPr 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</a:t>
                      </a: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自然生活者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1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表述圖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與荒野相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1" y="1448791"/>
            <a:ext cx="7617246" cy="494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1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結構圖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與荒野相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4" y="1846652"/>
            <a:ext cx="7968343" cy="387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16985"/>
              </p:ext>
            </p:extLst>
          </p:nvPr>
        </p:nvGraphicFramePr>
        <p:xfrm>
          <a:off x="337869" y="387309"/>
          <a:ext cx="8229600" cy="6082235"/>
        </p:xfrm>
        <a:graphic>
          <a:graphicData uri="http://schemas.openxmlformats.org/drawingml/2006/table">
            <a:tbl>
              <a:tblPr/>
              <a:tblGrid>
                <a:gridCol w="2160588"/>
                <a:gridCol w="6069012"/>
              </a:tblGrid>
              <a:tr h="633404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散文模組：敘述自己經驗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3022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經驗者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我或別人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961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檢索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哪些人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背景或關係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哪些事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事的順序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事的細節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感受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具體或抽象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18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詮釋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詞義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句義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文轉圖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劇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)4.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替換詞語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340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摘要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全篇 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意義段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692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推論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觀點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寫作目的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寫作手法：直接或間接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340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評論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內容形式的看法？說一說理由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340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教學重點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經驗的的順序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細節的描寫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感情的抒發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5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09092"/>
              </p:ext>
            </p:extLst>
          </p:nvPr>
        </p:nvGraphicFramePr>
        <p:xfrm>
          <a:off x="273132" y="399181"/>
          <a:ext cx="8657112" cy="6005514"/>
        </p:xfrm>
        <a:graphic>
          <a:graphicData uri="http://schemas.openxmlformats.org/drawingml/2006/table">
            <a:tbl>
              <a:tblPr/>
              <a:tblGrid>
                <a:gridCol w="1805050"/>
                <a:gridCol w="6852062"/>
              </a:tblGrid>
              <a:tr h="598345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篇名：與荒野相遇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25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經驗者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817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檢索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人：作者   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背景或關係：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生活在荒野的感悟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事件：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遠離塵囂而進入荒野</a:t>
                      </a:r>
                      <a:endParaRPr lang="en-US" altLang="zh-TW" sz="28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事的順序：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原因→覺察時空變化→發現心境→月光→自然生活者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事的細節：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冷熱 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綠葉 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夜</a:t>
                      </a:r>
                      <a:endParaRPr lang="en-US" altLang="zh-TW" sz="28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感受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具體或抽象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：具體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天人合一的自然生活者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527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詮釋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句義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文轉圖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3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038627"/>
              </p:ext>
            </p:extLst>
          </p:nvPr>
        </p:nvGraphicFramePr>
        <p:xfrm>
          <a:off x="237506" y="316057"/>
          <a:ext cx="8657112" cy="6208637"/>
        </p:xfrm>
        <a:graphic>
          <a:graphicData uri="http://schemas.openxmlformats.org/drawingml/2006/table">
            <a:tbl>
              <a:tblPr/>
              <a:tblGrid>
                <a:gridCol w="1805050"/>
                <a:gridCol w="6852062"/>
              </a:tblGrid>
              <a:tr h="610218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篇名：與荒野相遇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569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摘要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藉自然之景寫與物冥合的心境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意義段：總分法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68986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推論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因果：進入荒野的原因   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觀點：在荒野生活的自在安適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寫作目的：進入荒野的感悟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寫作手法：間接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25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評論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作者的描述能否呈現「自然生活者」的意涵？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043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教學重點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經驗的順序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細節的描寫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感情的抒發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8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課文結構圖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寫景分析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32624" r="10178" b="10318"/>
          <a:stretch/>
        </p:blipFill>
        <p:spPr bwMode="auto">
          <a:xfrm>
            <a:off x="0" y="1666756"/>
            <a:ext cx="9043792" cy="47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4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212" y="626216"/>
            <a:ext cx="7131875" cy="85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三、教學重點</a:t>
            </a:r>
            <a:endParaRPr lang="en-US" altLang="zh-TW" sz="4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476693"/>
              </p:ext>
            </p:extLst>
          </p:nvPr>
        </p:nvGraphicFramePr>
        <p:xfrm>
          <a:off x="332509" y="224126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內容版面配置區 2"/>
          <p:cNvSpPr txBox="1">
            <a:spLocks/>
          </p:cNvSpPr>
          <p:nvPr/>
        </p:nvSpPr>
        <p:spPr>
          <a:xfrm>
            <a:off x="1496290" y="4117564"/>
            <a:ext cx="6698425" cy="184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難句解析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寫景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79709" y="4153190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1003457" y="4706980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1003457" y="53043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0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6786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23123"/>
              </p:ext>
            </p:extLst>
          </p:nvPr>
        </p:nvGraphicFramePr>
        <p:xfrm>
          <a:off x="641268" y="1397000"/>
          <a:ext cx="7445828" cy="3383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9781"/>
                <a:gridCol w="43560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節次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教學內容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第一節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作者、題解、一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三段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第二節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六段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第三節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七段、結構表、統整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第四節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由本課抽離出所要教的能力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--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寫景技巧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5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678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63521"/>
              </p:ext>
            </p:extLst>
          </p:nvPr>
        </p:nvGraphicFramePr>
        <p:xfrm>
          <a:off x="617517" y="1242621"/>
          <a:ext cx="7968341" cy="3596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8166"/>
                <a:gridCol w="1876301"/>
                <a:gridCol w="4583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節次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教學內容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教學重點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第一節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作者、題解、一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三段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作者題解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簡述</a:t>
                      </a:r>
                      <a:endParaRPr lang="zh-TW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三段講大意和難詞難句</a:t>
                      </a: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難句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看地表冰晶的翠葉，凋萎在日出日落極大的溫差之中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…</a:t>
                      </a:r>
                      <a:r>
                        <a:rPr lang="en-US" altLang="zh-TW" sz="3200" b="1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1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212" y="626216"/>
            <a:ext cx="7131875" cy="85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en-US" altLang="zh-TW" sz="4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963386" y="2120527"/>
            <a:ext cx="5138059" cy="27701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一、前言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二、文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本分析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三、教學重點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、寫景部分教學設計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459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678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22422"/>
              </p:ext>
            </p:extLst>
          </p:nvPr>
        </p:nvGraphicFramePr>
        <p:xfrm>
          <a:off x="581890" y="1278247"/>
          <a:ext cx="8241476" cy="52531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4283"/>
                <a:gridCol w="1838933"/>
                <a:gridCol w="4928260"/>
              </a:tblGrid>
              <a:tr h="6012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節次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教學內容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教學重點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9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第二節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六段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六段難詞難句和大意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難句：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zh-TW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令人著迷的不只是單一的山林，而是一種心境。</a:t>
                      </a:r>
                      <a:endParaRPr lang="zh-TW" altLang="en-US" sz="3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四山蒼肅，深淺濃淡各有遠近高低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……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(3) 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整個月，整個山，柔軟地垂下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……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7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678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605614"/>
              </p:ext>
            </p:extLst>
          </p:nvPr>
        </p:nvGraphicFramePr>
        <p:xfrm>
          <a:off x="641268" y="1397000"/>
          <a:ext cx="7659584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8676"/>
                <a:gridCol w="2535817"/>
                <a:gridCol w="3325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節次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教學內容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教學重點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第三節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七段、結構表、統整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全文結構表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第三段極冷極熱的表格填寫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第四節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課程地圖中，課著重的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能力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--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寫景技巧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第六段表格</a:t>
                      </a: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寫景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技巧分析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1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923" y="1206811"/>
            <a:ext cx="8481950" cy="1325563"/>
          </a:xfrm>
        </p:spPr>
        <p:txBody>
          <a:bodyPr>
            <a:no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〈與荒野相遇〉敘述凌拂進入到融入自然荒野的過程，請試著將其自然段分段，並填入核心概念（融入荒野。自然生活者。感知荒野。進入荒野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73993"/>
              </p:ext>
            </p:extLst>
          </p:nvPr>
        </p:nvGraphicFramePr>
        <p:xfrm>
          <a:off x="657102" y="2612571"/>
          <a:ext cx="8407730" cy="33505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5039"/>
                <a:gridCol w="1686296"/>
                <a:gridCol w="1947553"/>
                <a:gridCol w="1662546"/>
                <a:gridCol w="1686296"/>
              </a:tblGrid>
              <a:tr h="9848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意義段</a:t>
                      </a:r>
                      <a:endParaRPr lang="zh-TW" altLang="en-US" sz="3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7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自然段</a:t>
                      </a:r>
                      <a:endParaRPr lang="zh-TW" altLang="en-US" sz="3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9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endParaRPr lang="zh-TW" altLang="en-US" sz="3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387929" y="3936132"/>
            <a:ext cx="1104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Rockwell Extra Bold" pitchFamily="18" charset="0"/>
              </a:rPr>
              <a:t>1-2</a:t>
            </a:r>
            <a:endParaRPr kumimoji="1"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  <a:ea typeface="新細明體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42507" y="3912381"/>
            <a:ext cx="1104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Rockwell Extra Bold" pitchFamily="18" charset="0"/>
              </a:rPr>
              <a:t>3-4</a:t>
            </a:r>
            <a:endParaRPr kumimoji="1"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  <a:ea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14356" y="3939552"/>
            <a:ext cx="1104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Rockwell Extra Bold" pitchFamily="18" charset="0"/>
              </a:rPr>
              <a:t>5-6</a:t>
            </a:r>
            <a:endParaRPr kumimoji="1"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966859" y="3924256"/>
            <a:ext cx="55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Rockwell Extra Bold" pitchFamily="18" charset="0"/>
              </a:rPr>
              <a:t>7</a:t>
            </a:r>
            <a:endParaRPr kumimoji="1"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  <a:ea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365168" y="4767585"/>
            <a:ext cx="1149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進入</a:t>
            </a:r>
            <a:endParaRPr lang="en-US" altLang="zh-TW" sz="3200" dirty="0" smtClean="0"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zh-TW" sz="32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荒野</a:t>
            </a:r>
            <a:endParaRPr kumimoji="1"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42507" y="4759302"/>
            <a:ext cx="1068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感知</a:t>
            </a:r>
            <a:endParaRPr lang="en-US" altLang="zh-TW" sz="3200" dirty="0" smtClean="0"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zh-TW" sz="32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荒野</a:t>
            </a:r>
            <a:endParaRPr kumimoji="1"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43551" y="4774623"/>
            <a:ext cx="1046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融</a:t>
            </a:r>
            <a:r>
              <a:rPr lang="zh-TW" altLang="zh-TW" sz="32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入</a:t>
            </a:r>
            <a:endParaRPr lang="en-US" altLang="zh-TW" sz="3200" dirty="0" smtClean="0"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zh-TW" sz="32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荒野</a:t>
            </a:r>
            <a:endParaRPr kumimoji="1"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540833" y="4774623"/>
            <a:ext cx="1404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自然</a:t>
            </a:r>
            <a:endParaRPr lang="en-US" altLang="zh-TW" sz="3200" dirty="0" smtClean="0"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生活者</a:t>
            </a:r>
            <a:endParaRPr kumimoji="1"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503390" y="2398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  段落大意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53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  難句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76770"/>
            <a:ext cx="7886700" cy="1843850"/>
          </a:xfrm>
        </p:spPr>
        <p:txBody>
          <a:bodyPr>
            <a:noAutofit/>
          </a:bodyPr>
          <a:lstStyle/>
          <a:p>
            <a:r>
              <a:rPr lang="zh-TW" altLang="zh-TW" sz="32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極冷的時候，冰雪霜風，我裹著厚厚的冬衣，看地表冰晶的翠葉，凋萎在日出日落極大的溫差之中，對不慣霜雪的闊葉植物而言，這真是一種嚴酷的考驗。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755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  難句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74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令人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著迷的不只是單一的山林，而是一種心境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此際溪水無聲泛著銀光，四山蒼肅，深淺濃淡各有遠近高低，薄薄地覆著一層清柔的月光。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32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我喜歡這樣，整個月，整個山，柔軟地垂下，鳥獸蟲魚也都睡了。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49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678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80513"/>
              </p:ext>
            </p:extLst>
          </p:nvPr>
        </p:nvGraphicFramePr>
        <p:xfrm>
          <a:off x="641268" y="1397000"/>
          <a:ext cx="7659584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8676"/>
                <a:gridCol w="2535817"/>
                <a:gridCol w="3325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節次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教學內容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教學重點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第三節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七段、結構表、統整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全文結構表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第三段極冷極熱的表格填寫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1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873" y="631259"/>
            <a:ext cx="7886700" cy="585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三節    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完成早晚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景致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描寫的表格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976621"/>
              </p:ext>
            </p:extLst>
          </p:nvPr>
        </p:nvGraphicFramePr>
        <p:xfrm>
          <a:off x="776087" y="1822363"/>
          <a:ext cx="7724900" cy="48396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2858"/>
                <a:gridCol w="2766951"/>
                <a:gridCol w="3325091"/>
              </a:tblGrid>
              <a:tr h="57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晚</a:t>
                      </a:r>
                      <a:endParaRPr lang="zh-TW" altLang="en-US" sz="2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1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景色</a:t>
                      </a:r>
                      <a:endParaRPr lang="zh-TW" altLang="en-US" sz="28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氛圍</a:t>
                      </a:r>
                      <a:endParaRPr lang="zh-TW" altLang="en-US" sz="28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42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人的心境</a:t>
                      </a:r>
                      <a:endParaRPr lang="zh-TW" altLang="en-US" sz="28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1044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寫景技巧</a:t>
                      </a:r>
                      <a:endParaRPr lang="zh-TW" altLang="en-US" sz="28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874341" y="2320722"/>
            <a:ext cx="191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山風颯颯</a:t>
            </a:r>
            <a:endParaRPr lang="zh-TW" alt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64580" y="2859531"/>
            <a:ext cx="20283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zh-TW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山雨瀟瀟</a:t>
            </a:r>
            <a:endParaRPr lang="zh-TW" alt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971830" y="2416133"/>
            <a:ext cx="19133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zh-TW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鴟梟麻鷺暗裡輕呼</a:t>
            </a:r>
            <a:endParaRPr lang="zh-TW" alt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103127" y="3759982"/>
            <a:ext cx="214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  <a:r>
              <a:rPr lang="zh-TW" alt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冷寂</a:t>
            </a:r>
            <a:endParaRPr lang="zh-TW" alt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193223" y="4854064"/>
            <a:ext cx="205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內心</a:t>
            </a:r>
            <a:r>
              <a:rPr lang="zh-TW" altLang="zh-TW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清靜</a:t>
            </a:r>
            <a:endParaRPr lang="zh-TW" alt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193223" y="5584201"/>
            <a:ext cx="205975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zh-TW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聽覺</a:t>
            </a:r>
            <a:r>
              <a:rPr lang="zh-TW" alt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摹寫</a:t>
            </a:r>
            <a:endParaRPr lang="zh-TW" altLang="zh-TW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0000"/>
              </a:lnSpc>
            </a:pPr>
            <a:r>
              <a:rPr lang="en-US" altLang="zh-TW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以動襯靜</a:t>
            </a:r>
            <a:r>
              <a:rPr lang="en-US" altLang="zh-TW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59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678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79023"/>
              </p:ext>
            </p:extLst>
          </p:nvPr>
        </p:nvGraphicFramePr>
        <p:xfrm>
          <a:off x="653794" y="1722677"/>
          <a:ext cx="7659584" cy="2621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8676"/>
                <a:gridCol w="2535817"/>
                <a:gridCol w="3325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節次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教學內容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教學重點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第四節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課程地圖中，課著重的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能力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--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寫景技巧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第六段表格</a:t>
                      </a: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寫景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技巧分析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7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94410" y="681634"/>
            <a:ext cx="5913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44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寫景部分教學設計</a:t>
            </a: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402658"/>
              </p:ext>
            </p:extLst>
          </p:nvPr>
        </p:nvGraphicFramePr>
        <p:xfrm>
          <a:off x="415636" y="3025034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0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21706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51" y="1935678"/>
            <a:ext cx="7089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找出本文描寫最精彩的段落。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請斷句。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90" y="22088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938151" y="36465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3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2395" y="1635620"/>
            <a:ext cx="5629647" cy="79882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寫景的教學向度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207561673"/>
              </p:ext>
            </p:extLst>
          </p:nvPr>
        </p:nvGraphicFramePr>
        <p:xfrm>
          <a:off x="1583375" y="23589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932212" y="626216"/>
            <a:ext cx="7131875" cy="85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一、前言</a:t>
            </a:r>
            <a:endParaRPr lang="en-US" altLang="zh-TW" sz="4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1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764" y="1825625"/>
            <a:ext cx="8514607" cy="25444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多年了，就這樣住在山裡，早聽山風颯颯、山雨瀟瀟，晚聽鴟鴞、麻鷺暗裡輕呼，四野清空冷寂。冬去春來，蠻荒的山野自有不同的冷熱景象。極冷的時候，冰雪霜風，我裹著厚厚的冬衣，看地表冰晶的翠葉，凋萎在日出日落極大的溫差之中，對不慣霜雪的闊葉植物而言，這真是一種嚴酷的考驗。極熱的時候，溪水潺潺，激撞起晶瑩的水花，山林裡仍是蓊蓊鬱鬱的濃蔭。穿一種很簡單的衣服，走一種很簡單的路，整個人就是那樣自在地生活在大自然裡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453775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034997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51" y="1935678"/>
            <a:ext cx="7089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這個段落所描寫的景色是誰看見的？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說出主題重點。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90" y="22088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991589" y="2970106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88949"/>
              </p:ext>
            </p:extLst>
          </p:nvPr>
        </p:nvGraphicFramePr>
        <p:xfrm>
          <a:off x="991590" y="3715368"/>
          <a:ext cx="6669975" cy="26345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9846"/>
                <a:gridCol w="4750129"/>
              </a:tblGrid>
              <a:tr h="706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場景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14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觀看者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94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描寫重點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968668" y="3728853"/>
            <a:ext cx="436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時間更迭 冷熱變化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52621" y="4606015"/>
            <a:ext cx="199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968668" y="5515994"/>
            <a:ext cx="449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早晚、冷熱的山林景象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93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415140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51" y="1935678"/>
            <a:ext cx="7089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找出句子的寫作順序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時間的或空間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的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排出順序的寫作脈絡。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90" y="22088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973777" y="3653642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287737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556545607"/>
              </p:ext>
            </p:extLst>
          </p:nvPr>
        </p:nvGraphicFramePr>
        <p:xfrm>
          <a:off x="511508" y="1628220"/>
          <a:ext cx="3107376" cy="502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372026747"/>
              </p:ext>
            </p:extLst>
          </p:nvPr>
        </p:nvGraphicFramePr>
        <p:xfrm>
          <a:off x="3822228" y="1942613"/>
          <a:ext cx="3217400" cy="441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121019148"/>
              </p:ext>
            </p:extLst>
          </p:nvPr>
        </p:nvGraphicFramePr>
        <p:xfrm>
          <a:off x="7515616" y="1985723"/>
          <a:ext cx="13402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6" name="向右箭號 5"/>
          <p:cNvSpPr/>
          <p:nvPr/>
        </p:nvSpPr>
        <p:spPr>
          <a:xfrm>
            <a:off x="7146098" y="3858017"/>
            <a:ext cx="288099" cy="388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1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148903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48" y="1626919"/>
            <a:ext cx="7849591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這段文字描述的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主體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是什麼？有什麼用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早晚及冷熱時節山林的景象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在這一段中，作者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描寫？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摹寫、映襯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對比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89" y="1888177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9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635281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39227"/>
              </p:ext>
            </p:extLst>
          </p:nvPr>
        </p:nvGraphicFramePr>
        <p:xfrm>
          <a:off x="581891" y="1798320"/>
          <a:ext cx="8087096" cy="4560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4351"/>
                <a:gridCol w="5992745"/>
              </a:tblGrid>
              <a:tr h="4812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描寫重點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山上生活早晚與冷熱的變化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97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描寫細節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早聽山風颯颯、山雨瀟瀟，晚聽鴟鴞、麻鷺暗裡輕呼</a:t>
                      </a:r>
                      <a:endParaRPr lang="en-US" altLang="zh-TW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TW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極冷的時候，冰雪霜風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r>
                        <a:rPr lang="zh-TW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看地表冰晶的翠葉，凋萎</a:t>
                      </a:r>
                      <a:endParaRPr lang="en-US" altLang="zh-TW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TW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極熱的時候，溪水潺潺，激撞起晶瑩的水花，山林蓊蓊鬱鬱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954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描寫手法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037609" y="5149797"/>
            <a:ext cx="3878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摹寫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、視、觸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映襯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對比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29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706138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48" y="1626919"/>
            <a:ext cx="7849591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從作者對早晚、冷熱的描寫，想一想，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作者為何能做這樣的描寫？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作者在此生活很長的時間，才能觀察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到這些變化。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這段文字描寫的都是大自然動物或植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物的變化，沒有其他人的活動，呼應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「遠離塵囂」。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89" y="1888177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2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003114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51" y="1935678"/>
            <a:ext cx="7089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找出本文描寫最精彩的段落。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第四段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請斷句。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90" y="22088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938151" y="36465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9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44494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野花開，風中鳥鳴，大地顏彩的豐富，季節移轉之明顯，歲序從不錯亂，即使四季如春的臺灣，自然的每一步移轉，都是異常清晰而明顯的。</a:t>
            </a:r>
            <a:r>
              <a:rPr lang="zh-TW" altLang="zh-TW" b="1" dirty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山上的綠，從嫩黃微黃綠黃到金黃老黃，漸層轉移的細節，盡在無聲之中變化，只有完全生活在其中才能深知個中幽微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935624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0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703189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51" y="1935678"/>
            <a:ext cx="7089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這個段落所描寫的景色是誰看見的？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說出主題重點。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90" y="22088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991589" y="2970106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92844"/>
              </p:ext>
            </p:extLst>
          </p:nvPr>
        </p:nvGraphicFramePr>
        <p:xfrm>
          <a:off x="1147947" y="3658010"/>
          <a:ext cx="6669975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9846"/>
                <a:gridCol w="47501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場景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觀看者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描寫重點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482935" y="3678749"/>
            <a:ext cx="199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山色變化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90192" y="4263524"/>
            <a:ext cx="199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233056" y="4848299"/>
            <a:ext cx="4494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山色隨季節有層次、明顯地變化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8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4270" y="1683287"/>
            <a:ext cx="7886700" cy="905534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與荒野相遇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一文？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4609" y="2541710"/>
            <a:ext cx="7131875" cy="2675123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文章脈絡不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重點難以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寫景與自然寫作的釐清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向右箭號 3"/>
          <p:cNvSpPr/>
          <p:nvPr/>
        </p:nvSpPr>
        <p:spPr>
          <a:xfrm>
            <a:off x="997524" y="258882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997524" y="3645073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932212" y="626216"/>
            <a:ext cx="7131875" cy="85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一、前言</a:t>
            </a:r>
            <a:endParaRPr lang="en-US" altLang="zh-TW" sz="4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1009666" y="4599138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2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959422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51" y="1935678"/>
            <a:ext cx="7089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找出句子的寫作順序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時間的或空間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的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排出順序的寫作脈絡。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90" y="22088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973777" y="3653642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90472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296871441"/>
              </p:ext>
            </p:extLst>
          </p:nvPr>
        </p:nvGraphicFramePr>
        <p:xfrm>
          <a:off x="799606" y="1603168"/>
          <a:ext cx="3107376" cy="502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188362655"/>
              </p:ext>
            </p:extLst>
          </p:nvPr>
        </p:nvGraphicFramePr>
        <p:xfrm>
          <a:off x="4310742" y="1955139"/>
          <a:ext cx="4164281" cy="441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707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432934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09193"/>
              </p:ext>
            </p:extLst>
          </p:nvPr>
        </p:nvGraphicFramePr>
        <p:xfrm>
          <a:off x="581891" y="1798320"/>
          <a:ext cx="8087096" cy="30816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4351"/>
                <a:gridCol w="59927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描寫重點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山上的綠無聲而漸層的變化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025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描寫細節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zh-TW" sz="2400" b="1" dirty="0" smtClean="0">
                          <a:uFill>
                            <a:solidFill>
                              <a:srgbClr val="FF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山上的綠，從嫩黃微黃綠黃到金黃老黃，漸層轉移的細節，盡在無聲之中變化</a:t>
                      </a:r>
                      <a:r>
                        <a:rPr lang="zh-TW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2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163718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48" y="1626919"/>
            <a:ext cx="7849591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這段文字描述的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主體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是什麼？有什麼用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山上樹葉的顏色隨季節變化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在這一段中，作者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描寫？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摹寫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、層遞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89" y="1888177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486489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45630"/>
              </p:ext>
            </p:extLst>
          </p:nvPr>
        </p:nvGraphicFramePr>
        <p:xfrm>
          <a:off x="522514" y="1703314"/>
          <a:ext cx="8039595" cy="45055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0953"/>
                <a:gridCol w="6208642"/>
              </a:tblGrid>
              <a:tr h="1346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描寫重點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山上的綠無聲而漸層的變化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203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描寫細節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zh-TW" sz="3200" b="1" dirty="0" smtClean="0">
                          <a:uFill>
                            <a:solidFill>
                              <a:srgbClr val="FF0000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山上的綠，從嫩黃微黃綠黃到金黃老黃，漸層轉移的細節，盡在無聲之中變化，只有完全生活在其中才能深知個中幽微</a:t>
                      </a:r>
                      <a:r>
                        <a:rPr lang="zh-TW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168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描寫手法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037609" y="5149797"/>
            <a:ext cx="2196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顏色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層遞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076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624227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48" y="1626919"/>
            <a:ext cx="7849591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想一想，作者是在同一個時間看到這樣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的景象嗎？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不是，因為作者說「</a:t>
            </a:r>
            <a:r>
              <a:rPr lang="zh-TW" altLang="zh-TW" sz="3200" b="1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zh-TW" sz="3200" b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完全生活</a:t>
            </a:r>
            <a:r>
              <a:rPr lang="zh-TW" altLang="zh-TW" sz="3200" b="1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endParaRPr lang="en-US" altLang="zh-TW" sz="3200" b="1" dirty="0" smtClean="0">
              <a:solidFill>
                <a:srgbClr val="C00000"/>
              </a:solidFill>
              <a:uFill>
                <a:solidFill>
                  <a:srgbClr val="FF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200" b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zh-TW" sz="3200" b="1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其中</a:t>
            </a:r>
            <a:r>
              <a:rPr lang="zh-TW" altLang="zh-TW" sz="3200" b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才能深知個中</a:t>
            </a:r>
            <a:r>
              <a:rPr lang="zh-TW" altLang="zh-TW" sz="3200" b="1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幽微</a:t>
            </a:r>
            <a:r>
              <a:rPr lang="zh-TW" altLang="en-US" sz="3200" b="1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」，所以應該</a:t>
            </a:r>
            <a:endParaRPr lang="en-US" altLang="zh-TW" sz="3200" b="1" dirty="0" smtClean="0">
              <a:solidFill>
                <a:srgbClr val="C00000"/>
              </a:solidFill>
              <a:uFill>
                <a:solidFill>
                  <a:srgbClr val="FF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200" b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en-US" sz="3200" b="1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是作者一段時間觀察的整理</a:t>
            </a:r>
            <a:r>
              <a:rPr lang="zh-TW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是，因為在同一時間，同一棵樹上或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不同樹之間的顏色變化也會不同</a:t>
            </a:r>
            <a:r>
              <a:rPr lang="zh-TW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89" y="1888177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5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7266" y="424503"/>
            <a:ext cx="6555921" cy="810531"/>
          </a:xfrm>
        </p:spPr>
        <p:txBody>
          <a:bodyPr>
            <a:normAutofit fontScale="90000"/>
          </a:bodyPr>
          <a:lstStyle/>
          <a:p>
            <a:r>
              <a:rPr lang="zh-TW" altLang="zh-TW" sz="31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en-US" sz="31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山上的綠指的是甚麼？作者為什麼以黃寫綠？如果以綠寫綠，會有甚麼不同嗎</a:t>
            </a:r>
            <a:r>
              <a:rPr lang="zh-TW" altLang="en-US" sz="31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山上的綠，從嫩黃微黃綠黃到金黃老黃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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山上的綠，從（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綠到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山上的綠，從（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綠到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19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387" y="365126"/>
            <a:ext cx="6733309" cy="1325563"/>
          </a:xfrm>
        </p:spPr>
        <p:txBody>
          <a:bodyPr>
            <a:normAutofit fontScale="90000"/>
          </a:bodyPr>
          <a:lstStyle/>
          <a:p>
            <a:r>
              <a:rPr lang="zh-TW" altLang="zh-TW" sz="31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zh-TW" sz="31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第四</a:t>
            </a:r>
            <a:r>
              <a:rPr lang="zh-TW" altLang="zh-TW" sz="31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段是以顏色的變化呈現季節細微的移轉。請</a:t>
            </a:r>
            <a:r>
              <a:rPr lang="en-US" altLang="zh-TW" sz="3100" dirty="0">
                <a:latin typeface="華康中特圓體" panose="020F0809000000000000" pitchFamily="49" charset="-120"/>
                <a:ea typeface="華康中特圓體" panose="020F0809000000000000" pitchFamily="49" charset="-120"/>
                <a:sym typeface="Wingdings"/>
              </a:rPr>
              <a:t></a:t>
            </a:r>
            <a:r>
              <a:rPr lang="zh-TW" altLang="zh-TW" sz="31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試著用不同於作者的副詞來呈現變化，</a:t>
            </a:r>
            <a:r>
              <a:rPr lang="en-US" altLang="zh-TW" sz="3100" dirty="0">
                <a:latin typeface="華康中特圓體" panose="020F0809000000000000" pitchFamily="49" charset="-120"/>
                <a:ea typeface="華康中特圓體" panose="020F0809000000000000" pitchFamily="49" charset="-120"/>
                <a:sym typeface="Wingdings"/>
              </a:rPr>
              <a:t></a:t>
            </a:r>
            <a:r>
              <a:rPr lang="zh-TW" altLang="zh-TW" sz="31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試著以不同顏色寫季節的變化</a:t>
            </a:r>
            <a:r>
              <a:rPr lang="zh-TW" altLang="zh-TW" sz="3100" b="1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0522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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山上的綠，從（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）黃（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）黃 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）黃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）黃（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）黃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山上的綠，從（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）黃（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）黃 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）黃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）黃（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）黃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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山上的綠，從（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）（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）（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山上的綠，從（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）（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（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69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761733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51" y="1935678"/>
            <a:ext cx="7089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找出本文描寫最精彩的段落。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請斷句。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90" y="22088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938151" y="36465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1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631326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 txBox="1">
            <a:spLocks/>
          </p:cNvSpPr>
          <p:nvPr/>
        </p:nvSpPr>
        <p:spPr>
          <a:xfrm>
            <a:off x="462235" y="180187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深夜回山，最喜歡明月之夜，高高一個滿月，遍山清光，我必然熄了車燈，一個人就著月光前行。熟悉了的山路，便也不怕迂迴，山月引路，沒有車燈則更多了一分寂靜安寧。人在車裡，心境與天地連成一片，這個時候更顯得車燈的多餘與喧譁。燈光多麼局限，隔絕了一片清輝好月。此際溪水無聲泛著銀光，四山蒼肅，深淺濃淡各有遠近高低，薄薄地覆著一層清柔的月光。我喜歡這樣，整個月，整個山，柔軟地垂下，鳥獸蟲魚也都睡了。穿行其間，山野的旅次，心情是一個人的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20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三個版本的寫景文</a:t>
            </a:r>
          </a:p>
        </p:txBody>
      </p:sp>
      <p:graphicFrame>
        <p:nvGraphicFramePr>
          <p:cNvPr id="416864" name="Group 9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9024420"/>
              </p:ext>
            </p:extLst>
          </p:nvPr>
        </p:nvGraphicFramePr>
        <p:xfrm>
          <a:off x="323850" y="1773238"/>
          <a:ext cx="8569325" cy="45910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024188"/>
                <a:gridCol w="3044825"/>
                <a:gridCol w="2500312"/>
              </a:tblGrid>
              <a:tr h="647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一年級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二年級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三年級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夏夜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大明湖</a:t>
                      </a:r>
                      <a:endParaRPr kumimoji="0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與宋元思書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王冕的少年時代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田園之秋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湖心亭看雪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記承天夜遊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油桐花編織的秘徑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與荒野相遇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我所知道的康橋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7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514080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51" y="1935678"/>
            <a:ext cx="7089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這個段落所描寫的景色是誰看見的？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說出主題重點。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90" y="22088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991589" y="2970106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12552"/>
              </p:ext>
            </p:extLst>
          </p:nvPr>
        </p:nvGraphicFramePr>
        <p:xfrm>
          <a:off x="1147947" y="3632547"/>
          <a:ext cx="6669975" cy="1991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9846"/>
                <a:gridCol w="4750129"/>
              </a:tblGrid>
              <a:tr h="3143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場景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59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觀看者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66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描寫重點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482935" y="3641171"/>
            <a:ext cx="199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月夜回山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627770" y="4225946"/>
            <a:ext cx="199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482935" y="4918439"/>
            <a:ext cx="199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月光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55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494762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51" y="1935678"/>
            <a:ext cx="7089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找出句子的寫作順序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時間的或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間的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排出順序的寫作脈絡。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91590" y="22088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973777" y="3653642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4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65803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027672145"/>
              </p:ext>
            </p:extLst>
          </p:nvPr>
        </p:nvGraphicFramePr>
        <p:xfrm>
          <a:off x="799606" y="1591294"/>
          <a:ext cx="3107376" cy="526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88643278"/>
              </p:ext>
            </p:extLst>
          </p:nvPr>
        </p:nvGraphicFramePr>
        <p:xfrm>
          <a:off x="4310742" y="1955139"/>
          <a:ext cx="4164281" cy="441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8233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495669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12888" y="2403532"/>
            <a:ext cx="784959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這段文字描述的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主體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是什麼？還出現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那些景物？作者是如何描寫的呢？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812888" y="260216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4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092691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82019"/>
              </p:ext>
            </p:extLst>
          </p:nvPr>
        </p:nvGraphicFramePr>
        <p:xfrm>
          <a:off x="531789" y="1609397"/>
          <a:ext cx="8087093" cy="50033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8154"/>
                <a:gridCol w="1947553"/>
                <a:gridCol w="2790701"/>
                <a:gridCol w="22206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描寫重點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無車燈的月夜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月光落在山與水間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山月柔和與靜謐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77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描寫主體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描寫細節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山月引路，沒有車燈則更多了一分寂靜安寧。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溪水無聲泛著銀光，四山蒼肅，深淺濃淡各有遠近高低，薄薄地覆著一層清柔的月光。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整個月，整個山，柔軟地垂下，鳥獸蟲魚也都睡了。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609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其他景物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溪水</a:t>
                      </a:r>
                      <a:endParaRPr lang="en-US" altLang="zh-TW" sz="32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</a:t>
                      </a:r>
                      <a:endParaRPr lang="en-US" altLang="zh-TW" sz="32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鳥獸蟲魚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2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590459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628556"/>
              </p:ext>
            </p:extLst>
          </p:nvPr>
        </p:nvGraphicFramePr>
        <p:xfrm>
          <a:off x="531789" y="1609396"/>
          <a:ext cx="8087093" cy="49542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8154"/>
                <a:gridCol w="1947553"/>
                <a:gridCol w="2790701"/>
                <a:gridCol w="2220685"/>
              </a:tblGrid>
              <a:tr h="11505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描寫重點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無車燈的月夜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月光落在山與水間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山月柔和與靜謐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196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描寫主體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284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其他景物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溪水</a:t>
                      </a:r>
                      <a:endParaRPr lang="en-US" altLang="zh-TW" sz="32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</a:t>
                      </a:r>
                      <a:endParaRPr lang="en-US" altLang="zh-TW" sz="32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鳥獸蟲魚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555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描寫觀點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578280" y="5030987"/>
            <a:ext cx="2004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車燈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多餘喧囂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寂靜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安寧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947787" y="5030987"/>
            <a:ext cx="2004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溪水無聲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四山蒼肅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月光輕柔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25853" y="5030987"/>
            <a:ext cx="225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山、月柔軟垂下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鳥獸蟲魚睡了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4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093180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32257"/>
              </p:ext>
            </p:extLst>
          </p:nvPr>
        </p:nvGraphicFramePr>
        <p:xfrm>
          <a:off x="531789" y="1609397"/>
          <a:ext cx="8087093" cy="50033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8154"/>
                <a:gridCol w="1947553"/>
                <a:gridCol w="2790701"/>
                <a:gridCol w="22206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描寫重點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無車燈的月夜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月光落在山與水間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山月柔和與靜謐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77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描寫主體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描寫細節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山月引路，沒有車燈則更多了一分寂靜安寧。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溪水無聲泛著銀光，四山蒼肅，深淺濃淡各有遠近高低，薄薄地覆著一層清柔的月光。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整個月，整個山，柔軟地垂下，鳥獸蟲魚也都睡了。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609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描寫手法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759011" y="5416388"/>
            <a:ext cx="1911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視覺摹寫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與車燈的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對比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99824" y="5291553"/>
            <a:ext cx="2196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顏色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光影變化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遠近起伏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785365" y="5785719"/>
            <a:ext cx="162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轉化</a:t>
            </a:r>
          </a:p>
        </p:txBody>
      </p:sp>
    </p:spTree>
    <p:extLst>
      <p:ext uri="{BB962C8B-B14F-4D97-AF65-F5344CB8AC3E}">
        <p14:creationId xmlns:p14="http://schemas.microsoft.com/office/powerpoint/2010/main" val="17313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239677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12887" y="2081047"/>
            <a:ext cx="784959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請找出這段文字描寫的詞語，加以分類，整理作者寫景的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元素。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812887" y="2218899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12887" y="3693776"/>
            <a:ext cx="7536048" cy="1755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清光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寂靜安寧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清輝好月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溪水無聲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銀光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蒼肅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深淺濃淡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遠近高低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薄薄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清柔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柔軟</a:t>
            </a:r>
          </a:p>
        </p:txBody>
      </p:sp>
    </p:spTree>
    <p:extLst>
      <p:ext uri="{BB962C8B-B14F-4D97-AF65-F5344CB8AC3E}">
        <p14:creationId xmlns:p14="http://schemas.microsoft.com/office/powerpoint/2010/main" val="154708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896486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2514" y="2719449"/>
            <a:ext cx="229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27265"/>
              </p:ext>
            </p:extLst>
          </p:nvPr>
        </p:nvGraphicFramePr>
        <p:xfrm>
          <a:off x="653145" y="1900052"/>
          <a:ext cx="7861462" cy="42286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0395"/>
                <a:gridCol w="1864060"/>
                <a:gridCol w="2280062"/>
                <a:gridCol w="1187533"/>
                <a:gridCol w="1389412"/>
              </a:tblGrid>
              <a:tr h="2185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語詞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277"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62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元素</a:t>
                      </a:r>
                      <a:endParaRPr lang="zh-TW" altLang="en-US" sz="3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向下箭號 9"/>
          <p:cNvSpPr/>
          <p:nvPr/>
        </p:nvSpPr>
        <p:spPr>
          <a:xfrm>
            <a:off x="2529435" y="4265229"/>
            <a:ext cx="332509" cy="36813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4512624" y="4265229"/>
            <a:ext cx="332509" cy="36813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6371110" y="4265229"/>
            <a:ext cx="332509" cy="36813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>
            <a:off x="7616039" y="4265229"/>
            <a:ext cx="332509" cy="36813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816925" y="1934619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寂靜安寧</a:t>
            </a:r>
            <a:endParaRPr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溪水無聲</a:t>
            </a:r>
            <a:endParaRPr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蒼肅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30733" y="1934619"/>
            <a:ext cx="182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清光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清輝好月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深淺濃淡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遠近高低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973286" y="2046377"/>
            <a:ext cx="112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銀光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200402" y="1938440"/>
            <a:ext cx="1163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薄薄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清柔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柔軟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211770" y="5357749"/>
            <a:ext cx="1300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聲音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064331" y="5357750"/>
            <a:ext cx="1300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光影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887190" y="5347853"/>
            <a:ext cx="1300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7132119" y="5322661"/>
            <a:ext cx="1300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線條</a:t>
            </a:r>
          </a:p>
        </p:txBody>
      </p:sp>
    </p:spTree>
    <p:extLst>
      <p:ext uri="{BB962C8B-B14F-4D97-AF65-F5344CB8AC3E}">
        <p14:creationId xmlns:p14="http://schemas.microsoft.com/office/powerpoint/2010/main" val="20725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6" grpId="0"/>
      <p:bldP spid="5" grpId="0"/>
      <p:bldP spid="17" grpId="0"/>
      <p:bldP spid="18" grpId="0"/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299158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38150" y="1935678"/>
            <a:ext cx="7469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作者如何描寫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月光照在山、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溪水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？為什麼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光線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會有這些差異？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08460" y="22088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520041" y="3680689"/>
            <a:ext cx="592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泛著銀光、深淺濃淡、遠近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高低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67543" y="4396386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水會反光，山有高低起伏的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變化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904488" y="3680688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924291" y="4496787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4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2212" y="1683287"/>
            <a:ext cx="7886700" cy="905534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凌拂的自然寫作觀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4609" y="2541710"/>
            <a:ext cx="7131875" cy="2675123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即使是在都市裡，也不是只有人類居住，雖然木棉的棉絮和花朵對人類健康或環境衛生有影響，但是尊重其他物種的生存方式，而非任意以斤斧或藥劑宰制其存亡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。因為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世界可不是只為人類而存在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932212" y="626216"/>
            <a:ext cx="7131875" cy="85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一、前言</a:t>
            </a:r>
            <a:endParaRPr lang="en-US" altLang="zh-TW" sz="4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31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695138"/>
              </p:ext>
            </p:extLst>
          </p:nvPr>
        </p:nvGraphicFramePr>
        <p:xfrm>
          <a:off x="273132" y="234333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向右箭號 5"/>
          <p:cNvSpPr/>
          <p:nvPr/>
        </p:nvSpPr>
        <p:spPr>
          <a:xfrm>
            <a:off x="991590" y="2208811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989609" y="2886762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383476" y="2722625"/>
            <a:ext cx="68104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月光和車燈的對比、照映溪水的銀光、掩映山勢起伏的濃淡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深淺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由月光的輕柔安靜，呼應作者內心的溫柔寧靜。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38007" y="1984860"/>
            <a:ext cx="7089568" cy="798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作者如何描寫月光？有什麼效果？      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1026835" y="3878406"/>
            <a:ext cx="391885" cy="3325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8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四、參考資料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3774" y="2246945"/>
            <a:ext cx="7849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學年度跨縣市分區聯盟工作坊研習資料</a:t>
            </a: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學年度國文輔導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團研習資料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圓鈴教授著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閱讀教學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HOW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上手</a:t>
            </a:r>
          </a:p>
        </p:txBody>
      </p:sp>
    </p:spTree>
    <p:extLst>
      <p:ext uri="{BB962C8B-B14F-4D97-AF65-F5344CB8AC3E}">
        <p14:creationId xmlns:p14="http://schemas.microsoft.com/office/powerpoint/2010/main" val="22977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2714625" y="2286000"/>
            <a:ext cx="3384550" cy="1714500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835149" y="4363481"/>
            <a:ext cx="5040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 b="1" dirty="0">
                <a:latin typeface="標楷體" pitchFamily="65" charset="-120"/>
                <a:ea typeface="標楷體" pitchFamily="65" charset="-120"/>
              </a:rPr>
              <a:t>臺南市國民教育輔導團網站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3000" b="1" dirty="0">
                <a:latin typeface="標楷體" pitchFamily="65" charset="-120"/>
                <a:ea typeface="標楷體" pitchFamily="65" charset="-120"/>
                <a:hlinkClick r:id="rId2"/>
              </a:rPr>
              <a:t>http://</a:t>
            </a:r>
            <a:r>
              <a:rPr kumimoji="0" lang="en-US" altLang="zh-TW" sz="3000" b="1" dirty="0" err="1">
                <a:latin typeface="標楷體" pitchFamily="65" charset="-120"/>
                <a:ea typeface="標楷體" pitchFamily="65" charset="-120"/>
                <a:hlinkClick r:id="rId2"/>
              </a:rPr>
              <a:t>ceag.tn.edu.tw</a:t>
            </a:r>
            <a:r>
              <a:rPr kumimoji="0" lang="en-US" altLang="zh-TW" sz="3000" b="1" dirty="0">
                <a:latin typeface="標楷體" pitchFamily="65" charset="-120"/>
                <a:ea typeface="標楷體" pitchFamily="65" charset="-120"/>
                <a:hlinkClick r:id="rId2"/>
              </a:rPr>
              <a:t>/</a:t>
            </a:r>
            <a:endParaRPr kumimoji="0" lang="en-US" altLang="zh-TW" sz="3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77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932212" y="626216"/>
            <a:ext cx="7131875" cy="85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一、前言</a:t>
            </a:r>
            <a:endParaRPr lang="en-US" altLang="zh-TW" sz="4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21890"/>
              </p:ext>
            </p:extLst>
          </p:nvPr>
        </p:nvGraphicFramePr>
        <p:xfrm>
          <a:off x="533660" y="1735203"/>
          <a:ext cx="8397397" cy="432739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62976"/>
                <a:gridCol w="4534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純文學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自然寫作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494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小徑很美，晨露微曦，陽光灑下，在路上撿到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一支鳥類的大羽毛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331">
                <a:tc>
                  <a:txBody>
                    <a:bodyPr/>
                    <a:lstStyle/>
                    <a:p>
                      <a:pPr algn="l"/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359058" y="2267041"/>
            <a:ext cx="45594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小徑很美，晨露微曦，陽光灑下，在行走之間撿到了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一支知更鳥的初級飛羽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432844" y="4486744"/>
            <a:ext cx="4559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春天來了，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通泉草、油桐花開了，紫花酢醬草鋪了一片紫色的地毯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13565" y="4466206"/>
            <a:ext cx="3845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春天來了，一路開滿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不知名的野花和野草</a:t>
            </a:r>
          </a:p>
        </p:txBody>
      </p:sp>
    </p:spTree>
    <p:extLst>
      <p:ext uri="{BB962C8B-B14F-4D97-AF65-F5344CB8AC3E}">
        <p14:creationId xmlns:p14="http://schemas.microsoft.com/office/powerpoint/2010/main" val="22530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212" y="626216"/>
            <a:ext cx="7131875" cy="85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、文本分析</a:t>
            </a:r>
            <a:endParaRPr lang="en-US" altLang="zh-TW" sz="4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452268"/>
              </p:ext>
            </p:extLst>
          </p:nvPr>
        </p:nvGraphicFramePr>
        <p:xfrm>
          <a:off x="308758" y="2787528"/>
          <a:ext cx="8728364" cy="14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0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899" y="590758"/>
            <a:ext cx="7886700" cy="893658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文本架構分析表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55055"/>
              </p:ext>
            </p:extLst>
          </p:nvPr>
        </p:nvGraphicFramePr>
        <p:xfrm>
          <a:off x="522515" y="1795255"/>
          <a:ext cx="8372104" cy="292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2101932"/>
                <a:gridCol w="6270172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與荒野相遇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凌拂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版本冊數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翰林第六冊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文類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散文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內容分類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文章特質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寫景抒情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1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9810</TotalTime>
  <Words>3563</Words>
  <Application>Microsoft Office PowerPoint</Application>
  <PresentationFormat>如螢幕大小 (4:3)</PresentationFormat>
  <Paragraphs>577</Paragraphs>
  <Slides>62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63" baseType="lpstr">
      <vt:lpstr>Office 佈景主題</vt:lpstr>
      <vt:lpstr>國語文學習領域國中組 分區到校諮詢服務研習</vt:lpstr>
      <vt:lpstr>PowerPoint 簡報</vt:lpstr>
      <vt:lpstr>PowerPoint 簡報</vt:lpstr>
      <vt:lpstr>為什麼挑〈與荒野相遇〉一文？</vt:lpstr>
      <vt:lpstr>三個版本的寫景文</vt:lpstr>
      <vt:lpstr>凌拂的自然寫作觀</vt:lpstr>
      <vt:lpstr>PowerPoint 簡報</vt:lpstr>
      <vt:lpstr>PowerPoint 簡報</vt:lpstr>
      <vt:lpstr>文本架構分析表</vt:lpstr>
      <vt:lpstr>文本架構分析表</vt:lpstr>
      <vt:lpstr>表述圖</vt:lpstr>
      <vt:lpstr>結構圖</vt:lpstr>
      <vt:lpstr>PowerPoint 簡報</vt:lpstr>
      <vt:lpstr>PowerPoint 簡報</vt:lpstr>
      <vt:lpstr>PowerPoint 簡報</vt:lpstr>
      <vt:lpstr>課文結構圖—寫景分析</vt:lpstr>
      <vt:lpstr>PowerPoint 簡報</vt:lpstr>
      <vt:lpstr>教學重點</vt:lpstr>
      <vt:lpstr>教學重點</vt:lpstr>
      <vt:lpstr>教學重點</vt:lpstr>
      <vt:lpstr>教學重點</vt:lpstr>
      <vt:lpstr>1.〈與荒野相遇〉敘述凌拂進入到融入自然荒野的過程，請試著將其自然段分段，並填入核心概念（融入荒野。自然生活者。感知荒野。進入荒野）</vt:lpstr>
      <vt:lpstr>第一節  難句</vt:lpstr>
      <vt:lpstr>第二節  難句</vt:lpstr>
      <vt:lpstr>教學重點</vt:lpstr>
      <vt:lpstr>PowerPoint 簡報</vt:lpstr>
      <vt:lpstr>教學重點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■山上的綠指的是甚麼？作者為什麼以黃寫綠？如果以綠寫綠，會有甚麼不同嗎？</vt:lpstr>
      <vt:lpstr>■第四段是以顏色的變化呈現季節細微的移轉。請試著用不同於作者的副詞來呈現變化，試著以不同顏色寫季節的變化：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四、參考資料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YihuiNB</cp:lastModifiedBy>
  <cp:revision>270</cp:revision>
  <cp:lastPrinted>2016-12-07T22:01:16Z</cp:lastPrinted>
  <dcterms:created xsi:type="dcterms:W3CDTF">2015-12-16T01:31:11Z</dcterms:created>
  <dcterms:modified xsi:type="dcterms:W3CDTF">2017-04-18T01:29:34Z</dcterms:modified>
</cp:coreProperties>
</file>