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883" r:id="rId2"/>
    <p:sldId id="445" r:id="rId3"/>
    <p:sldId id="760" r:id="rId4"/>
    <p:sldId id="884" r:id="rId5"/>
    <p:sldId id="887" r:id="rId6"/>
    <p:sldId id="888" r:id="rId7"/>
    <p:sldId id="733" r:id="rId8"/>
    <p:sldId id="755" r:id="rId9"/>
    <p:sldId id="756" r:id="rId10"/>
    <p:sldId id="751" r:id="rId11"/>
    <p:sldId id="805" r:id="rId12"/>
    <p:sldId id="684" r:id="rId13"/>
    <p:sldId id="763" r:id="rId14"/>
    <p:sldId id="764" r:id="rId15"/>
    <p:sldId id="771" r:id="rId16"/>
    <p:sldId id="772" r:id="rId17"/>
    <p:sldId id="773" r:id="rId18"/>
    <p:sldId id="774" r:id="rId19"/>
    <p:sldId id="688" r:id="rId20"/>
    <p:sldId id="819" r:id="rId21"/>
    <p:sldId id="817" r:id="rId22"/>
    <p:sldId id="818" r:id="rId23"/>
    <p:sldId id="680" r:id="rId24"/>
    <p:sldId id="689" r:id="rId25"/>
    <p:sldId id="723" r:id="rId26"/>
    <p:sldId id="889" r:id="rId27"/>
    <p:sldId id="807" r:id="rId28"/>
    <p:sldId id="808" r:id="rId29"/>
    <p:sldId id="809" r:id="rId30"/>
    <p:sldId id="862" r:id="rId31"/>
    <p:sldId id="863" r:id="rId32"/>
    <p:sldId id="718" r:id="rId33"/>
    <p:sldId id="761" r:id="rId34"/>
    <p:sldId id="822" r:id="rId35"/>
    <p:sldId id="799" r:id="rId36"/>
    <p:sldId id="828" r:id="rId37"/>
    <p:sldId id="830" r:id="rId38"/>
    <p:sldId id="834" r:id="rId39"/>
    <p:sldId id="890" r:id="rId40"/>
    <p:sldId id="802" r:id="rId41"/>
    <p:sldId id="804" r:id="rId42"/>
    <p:sldId id="815" r:id="rId43"/>
    <p:sldId id="762" r:id="rId44"/>
    <p:sldId id="695" r:id="rId45"/>
    <p:sldId id="466" r:id="rId46"/>
  </p:sldIdLst>
  <p:sldSz cx="9144000" cy="6858000" type="screen4x3"/>
  <p:notesSz cx="10020300" cy="688816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00FF"/>
    <a:srgbClr val="59D75C"/>
    <a:srgbClr val="ED7D31"/>
    <a:srgbClr val="E87A48"/>
    <a:srgbClr val="99CCFF"/>
    <a:srgbClr val="D95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6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28F00-4BE3-4D6C-AE2F-B80C6AB1785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2B0E7B0E-E094-4E40-88DA-28A5040C3D17}">
      <dgm:prSet phldrT="[文字]" custT="1"/>
      <dgm:spPr/>
      <dgm:t>
        <a:bodyPr/>
        <a:lstStyle/>
        <a:p>
          <a:r>
            <a:rPr lang="zh-TW" altLang="en-US" sz="2800" dirty="0" smtClean="0"/>
            <a:t>知識</a:t>
          </a:r>
          <a:endParaRPr lang="zh-TW" altLang="en-US" sz="2800" dirty="0"/>
        </a:p>
      </dgm:t>
    </dgm:pt>
    <dgm:pt modelId="{EDCD0B56-EC62-4748-9779-5A84D9F1451C}" type="parTrans" cxnId="{6CDE7F4D-ED7F-44BB-B26B-AF6E45F79E43}">
      <dgm:prSet/>
      <dgm:spPr/>
      <dgm:t>
        <a:bodyPr/>
        <a:lstStyle/>
        <a:p>
          <a:endParaRPr lang="zh-TW" altLang="en-US"/>
        </a:p>
      </dgm:t>
    </dgm:pt>
    <dgm:pt modelId="{585499B5-0A65-4238-BE47-58AB33BCD736}" type="sibTrans" cxnId="{6CDE7F4D-ED7F-44BB-B26B-AF6E45F79E43}">
      <dgm:prSet/>
      <dgm:spPr/>
      <dgm:t>
        <a:bodyPr/>
        <a:lstStyle/>
        <a:p>
          <a:endParaRPr lang="zh-TW" altLang="en-US"/>
        </a:p>
      </dgm:t>
    </dgm:pt>
    <dgm:pt modelId="{43D39C75-2380-4CF7-AF61-FC202C51F72C}">
      <dgm:prSet phldrT="[文字]"/>
      <dgm:spPr/>
      <dgm:t>
        <a:bodyPr/>
        <a:lstStyle/>
        <a:p>
          <a:r>
            <a:rPr lang="zh-TW" altLang="en-US" dirty="0" smtClean="0"/>
            <a:t>能力</a:t>
          </a:r>
          <a:endParaRPr lang="zh-TW" altLang="en-US" dirty="0"/>
        </a:p>
      </dgm:t>
    </dgm:pt>
    <dgm:pt modelId="{E761C66E-D7A1-4789-98AB-A69556F75CF1}" type="parTrans" cxnId="{DD04453D-96E4-437D-B880-96D03EF9B7AF}">
      <dgm:prSet/>
      <dgm:spPr/>
      <dgm:t>
        <a:bodyPr/>
        <a:lstStyle/>
        <a:p>
          <a:endParaRPr lang="zh-TW" altLang="en-US"/>
        </a:p>
      </dgm:t>
    </dgm:pt>
    <dgm:pt modelId="{986870FF-A5FC-4695-8075-024C275F802C}" type="sibTrans" cxnId="{DD04453D-96E4-437D-B880-96D03EF9B7AF}">
      <dgm:prSet/>
      <dgm:spPr/>
      <dgm:t>
        <a:bodyPr/>
        <a:lstStyle/>
        <a:p>
          <a:endParaRPr lang="zh-TW" altLang="en-US"/>
        </a:p>
      </dgm:t>
    </dgm:pt>
    <dgm:pt modelId="{2E370B21-7284-447B-B610-767E6FF90DC1}">
      <dgm:prSet phldrT="[文字]"/>
      <dgm:spPr/>
      <dgm:t>
        <a:bodyPr/>
        <a:lstStyle/>
        <a:p>
          <a:r>
            <a:rPr lang="zh-TW" altLang="en-US" dirty="0" smtClean="0"/>
            <a:t>態度</a:t>
          </a:r>
          <a:endParaRPr lang="zh-TW" altLang="en-US" dirty="0"/>
        </a:p>
      </dgm:t>
    </dgm:pt>
    <dgm:pt modelId="{E1DC3054-26E5-454E-AEBC-7EC86F240C24}" type="parTrans" cxnId="{EA6D1E0F-4952-4C7B-82F1-C3368FDD62DE}">
      <dgm:prSet/>
      <dgm:spPr/>
      <dgm:t>
        <a:bodyPr/>
        <a:lstStyle/>
        <a:p>
          <a:endParaRPr lang="zh-TW" altLang="en-US"/>
        </a:p>
      </dgm:t>
    </dgm:pt>
    <dgm:pt modelId="{FAEB8A55-8FAF-4948-8F4E-59C7788CFA42}" type="sibTrans" cxnId="{EA6D1E0F-4952-4C7B-82F1-C3368FDD62DE}">
      <dgm:prSet/>
      <dgm:spPr/>
      <dgm:t>
        <a:bodyPr/>
        <a:lstStyle/>
        <a:p>
          <a:endParaRPr lang="zh-TW" altLang="en-US"/>
        </a:p>
      </dgm:t>
    </dgm:pt>
    <dgm:pt modelId="{7296B185-53D6-4B0C-A26B-90494E6AFFFC}" type="pres">
      <dgm:prSet presAssocID="{41528F00-4BE3-4D6C-AE2F-B80C6AB178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08745C-1A61-41B6-AE53-B8CA3F73C3C7}" type="pres">
      <dgm:prSet presAssocID="{2B0E7B0E-E094-4E40-88DA-28A5040C3D1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327433-DA90-4E6E-BBAC-71C80C02131E}" type="pres">
      <dgm:prSet presAssocID="{2B0E7B0E-E094-4E40-88DA-28A5040C3D17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FCABE34F-94C0-47B2-8D9D-62D89839E0DF}" type="pres">
      <dgm:prSet presAssocID="{2B0E7B0E-E094-4E40-88DA-28A5040C3D17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51F588CD-B53B-4940-A399-F5F23497F2C7}" type="pres">
      <dgm:prSet presAssocID="{43D39C75-2380-4CF7-AF61-FC202C51F72C}" presName="gear2" presStyleLbl="node1" presStyleIdx="1" presStyleCnt="3" custScaleX="159919" custScaleY="159971" custLinFactNeighborX="-27030" custLinFactNeighborY="1146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FDD29A-B079-49D1-838F-F3A43013FB54}" type="pres">
      <dgm:prSet presAssocID="{43D39C75-2380-4CF7-AF61-FC202C51F72C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E30E2BDD-BAC4-4D99-ABEF-D9778983D611}" type="pres">
      <dgm:prSet presAssocID="{43D39C75-2380-4CF7-AF61-FC202C51F72C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6AC34E96-5DB9-4805-94D7-CABF78A428AB}" type="pres">
      <dgm:prSet presAssocID="{2E370B21-7284-447B-B610-767E6FF90DC1}" presName="gear3" presStyleLbl="node1" presStyleIdx="2" presStyleCnt="3" custScaleX="155775" custScaleY="144120" custLinFactNeighborX="6143" custLinFactNeighborY="-12969"/>
      <dgm:spPr/>
      <dgm:t>
        <a:bodyPr/>
        <a:lstStyle/>
        <a:p>
          <a:endParaRPr lang="zh-TW" altLang="en-US"/>
        </a:p>
      </dgm:t>
    </dgm:pt>
    <dgm:pt modelId="{8053DC24-0B64-4123-BB6F-EE2202A8B231}" type="pres">
      <dgm:prSet presAssocID="{2E370B21-7284-447B-B610-767E6FF90DC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899B00-F0F3-4C44-B8F0-D2EECDB3879A}" type="pres">
      <dgm:prSet presAssocID="{2E370B21-7284-447B-B610-767E6FF90DC1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F4F555B1-9A63-4CDE-81D3-61C37D922425}" type="pres">
      <dgm:prSet presAssocID="{2E370B21-7284-447B-B610-767E6FF90DC1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4EFDE351-0B23-4D9C-B4B8-6A44ED2BBB34}" type="pres">
      <dgm:prSet presAssocID="{585499B5-0A65-4238-BE47-58AB33BCD736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FF35DAFF-A0FA-491A-9E1D-1CCE806DDE8A}" type="pres">
      <dgm:prSet presAssocID="{986870FF-A5FC-4695-8075-024C275F802C}" presName="connector2" presStyleLbl="sibTrans2D1" presStyleIdx="1" presStyleCnt="3" custLinFactNeighborX="-45478" custLinFactNeighborY="2562"/>
      <dgm:spPr/>
      <dgm:t>
        <a:bodyPr/>
        <a:lstStyle/>
        <a:p>
          <a:endParaRPr lang="zh-TW" altLang="en-US"/>
        </a:p>
      </dgm:t>
    </dgm:pt>
    <dgm:pt modelId="{46C2946D-D311-413C-B9E5-C11FE86AB929}" type="pres">
      <dgm:prSet presAssocID="{FAEB8A55-8FAF-4948-8F4E-59C7788CFA42}" presName="connector3" presStyleLbl="sibTrans2D1" presStyleIdx="2" presStyleCnt="3" custAng="3757670" custScaleX="103945" custScaleY="111523" custLinFactNeighborX="7723" custLinFactNeighborY="-20793"/>
      <dgm:spPr/>
      <dgm:t>
        <a:bodyPr/>
        <a:lstStyle/>
        <a:p>
          <a:endParaRPr lang="zh-TW" altLang="en-US"/>
        </a:p>
      </dgm:t>
    </dgm:pt>
  </dgm:ptLst>
  <dgm:cxnLst>
    <dgm:cxn modelId="{898021DC-AC7C-4C41-A7E8-BD18D7F44C9A}" type="presOf" srcId="{585499B5-0A65-4238-BE47-58AB33BCD736}" destId="{4EFDE351-0B23-4D9C-B4B8-6A44ED2BBB34}" srcOrd="0" destOrd="0" presId="urn:microsoft.com/office/officeart/2005/8/layout/gear1"/>
    <dgm:cxn modelId="{EDB659BA-2F4D-4C63-8CFD-5D81BCF3B100}" type="presOf" srcId="{2E370B21-7284-447B-B610-767E6FF90DC1}" destId="{6AC34E96-5DB9-4805-94D7-CABF78A428AB}" srcOrd="0" destOrd="0" presId="urn:microsoft.com/office/officeart/2005/8/layout/gear1"/>
    <dgm:cxn modelId="{C5D08F30-12D9-4812-BABE-483BBD26C2AB}" type="presOf" srcId="{2B0E7B0E-E094-4E40-88DA-28A5040C3D17}" destId="{2308745C-1A61-41B6-AE53-B8CA3F73C3C7}" srcOrd="0" destOrd="0" presId="urn:microsoft.com/office/officeart/2005/8/layout/gear1"/>
    <dgm:cxn modelId="{03EFD4BD-10DB-4D6E-B390-84E292B06D72}" type="presOf" srcId="{986870FF-A5FC-4695-8075-024C275F802C}" destId="{FF35DAFF-A0FA-491A-9E1D-1CCE806DDE8A}" srcOrd="0" destOrd="0" presId="urn:microsoft.com/office/officeart/2005/8/layout/gear1"/>
    <dgm:cxn modelId="{E7AFBFD3-6ECB-45E0-BEDD-411F0294EB51}" type="presOf" srcId="{2B0E7B0E-E094-4E40-88DA-28A5040C3D17}" destId="{DE327433-DA90-4E6E-BBAC-71C80C02131E}" srcOrd="1" destOrd="0" presId="urn:microsoft.com/office/officeart/2005/8/layout/gear1"/>
    <dgm:cxn modelId="{2091597F-059B-44DF-BD4E-D9C680FCE0BB}" type="presOf" srcId="{43D39C75-2380-4CF7-AF61-FC202C51F72C}" destId="{E30E2BDD-BAC4-4D99-ABEF-D9778983D611}" srcOrd="2" destOrd="0" presId="urn:microsoft.com/office/officeart/2005/8/layout/gear1"/>
    <dgm:cxn modelId="{66BC8253-27E1-4937-9641-629E449FDE06}" type="presOf" srcId="{2B0E7B0E-E094-4E40-88DA-28A5040C3D17}" destId="{FCABE34F-94C0-47B2-8D9D-62D89839E0DF}" srcOrd="2" destOrd="0" presId="urn:microsoft.com/office/officeart/2005/8/layout/gear1"/>
    <dgm:cxn modelId="{6CDE7F4D-ED7F-44BB-B26B-AF6E45F79E43}" srcId="{41528F00-4BE3-4D6C-AE2F-B80C6AB17853}" destId="{2B0E7B0E-E094-4E40-88DA-28A5040C3D17}" srcOrd="0" destOrd="0" parTransId="{EDCD0B56-EC62-4748-9779-5A84D9F1451C}" sibTransId="{585499B5-0A65-4238-BE47-58AB33BCD736}"/>
    <dgm:cxn modelId="{DD04453D-96E4-437D-B880-96D03EF9B7AF}" srcId="{41528F00-4BE3-4D6C-AE2F-B80C6AB17853}" destId="{43D39C75-2380-4CF7-AF61-FC202C51F72C}" srcOrd="1" destOrd="0" parTransId="{E761C66E-D7A1-4789-98AB-A69556F75CF1}" sibTransId="{986870FF-A5FC-4695-8075-024C275F802C}"/>
    <dgm:cxn modelId="{C748D824-EB67-47DB-8110-E06B757E7AD1}" type="presOf" srcId="{2E370B21-7284-447B-B610-767E6FF90DC1}" destId="{8053DC24-0B64-4123-BB6F-EE2202A8B231}" srcOrd="1" destOrd="0" presId="urn:microsoft.com/office/officeart/2005/8/layout/gear1"/>
    <dgm:cxn modelId="{525CE070-3E7B-4897-B0E0-A85766A08EFF}" type="presOf" srcId="{43D39C75-2380-4CF7-AF61-FC202C51F72C}" destId="{51F588CD-B53B-4940-A399-F5F23497F2C7}" srcOrd="0" destOrd="0" presId="urn:microsoft.com/office/officeart/2005/8/layout/gear1"/>
    <dgm:cxn modelId="{1DF3CFA9-AA5B-45B4-8820-C4CF2EAE841A}" type="presOf" srcId="{2E370B21-7284-447B-B610-767E6FF90DC1}" destId="{C4899B00-F0F3-4C44-B8F0-D2EECDB3879A}" srcOrd="2" destOrd="0" presId="urn:microsoft.com/office/officeart/2005/8/layout/gear1"/>
    <dgm:cxn modelId="{EA6D1E0F-4952-4C7B-82F1-C3368FDD62DE}" srcId="{41528F00-4BE3-4D6C-AE2F-B80C6AB17853}" destId="{2E370B21-7284-447B-B610-767E6FF90DC1}" srcOrd="2" destOrd="0" parTransId="{E1DC3054-26E5-454E-AEBC-7EC86F240C24}" sibTransId="{FAEB8A55-8FAF-4948-8F4E-59C7788CFA42}"/>
    <dgm:cxn modelId="{D35A6D44-E8E8-4934-A34B-47AD0C53B1E4}" type="presOf" srcId="{2E370B21-7284-447B-B610-767E6FF90DC1}" destId="{F4F555B1-9A63-4CDE-81D3-61C37D922425}" srcOrd="3" destOrd="0" presId="urn:microsoft.com/office/officeart/2005/8/layout/gear1"/>
    <dgm:cxn modelId="{13C92814-4F83-42DE-8A6A-F4CC41940DBC}" type="presOf" srcId="{41528F00-4BE3-4D6C-AE2F-B80C6AB17853}" destId="{7296B185-53D6-4B0C-A26B-90494E6AFFFC}" srcOrd="0" destOrd="0" presId="urn:microsoft.com/office/officeart/2005/8/layout/gear1"/>
    <dgm:cxn modelId="{0A79FAB0-46C4-495E-BD61-6A79E61EFA4A}" type="presOf" srcId="{FAEB8A55-8FAF-4948-8F4E-59C7788CFA42}" destId="{46C2946D-D311-413C-B9E5-C11FE86AB929}" srcOrd="0" destOrd="0" presId="urn:microsoft.com/office/officeart/2005/8/layout/gear1"/>
    <dgm:cxn modelId="{E9466A9F-8FAF-469B-BD8F-1165A5CEB4E5}" type="presOf" srcId="{43D39C75-2380-4CF7-AF61-FC202C51F72C}" destId="{FFFDD29A-B079-49D1-838F-F3A43013FB54}" srcOrd="1" destOrd="0" presId="urn:microsoft.com/office/officeart/2005/8/layout/gear1"/>
    <dgm:cxn modelId="{9AC99005-7DF7-4C70-816F-CE9243E7A0CD}" type="presParOf" srcId="{7296B185-53D6-4B0C-A26B-90494E6AFFFC}" destId="{2308745C-1A61-41B6-AE53-B8CA3F73C3C7}" srcOrd="0" destOrd="0" presId="urn:microsoft.com/office/officeart/2005/8/layout/gear1"/>
    <dgm:cxn modelId="{C00522EC-2E44-4E69-B8F9-C9F4D91FD19E}" type="presParOf" srcId="{7296B185-53D6-4B0C-A26B-90494E6AFFFC}" destId="{DE327433-DA90-4E6E-BBAC-71C80C02131E}" srcOrd="1" destOrd="0" presId="urn:microsoft.com/office/officeart/2005/8/layout/gear1"/>
    <dgm:cxn modelId="{5C6C6F65-F4D7-435D-AF0D-AA777E6AB85C}" type="presParOf" srcId="{7296B185-53D6-4B0C-A26B-90494E6AFFFC}" destId="{FCABE34F-94C0-47B2-8D9D-62D89839E0DF}" srcOrd="2" destOrd="0" presId="urn:microsoft.com/office/officeart/2005/8/layout/gear1"/>
    <dgm:cxn modelId="{ABF649BD-8E58-49D6-A6C3-60541D62A4BE}" type="presParOf" srcId="{7296B185-53D6-4B0C-A26B-90494E6AFFFC}" destId="{51F588CD-B53B-4940-A399-F5F23497F2C7}" srcOrd="3" destOrd="0" presId="urn:microsoft.com/office/officeart/2005/8/layout/gear1"/>
    <dgm:cxn modelId="{96FC83F4-02F3-4C24-AB92-FCFAEEC6A607}" type="presParOf" srcId="{7296B185-53D6-4B0C-A26B-90494E6AFFFC}" destId="{FFFDD29A-B079-49D1-838F-F3A43013FB54}" srcOrd="4" destOrd="0" presId="urn:microsoft.com/office/officeart/2005/8/layout/gear1"/>
    <dgm:cxn modelId="{050D62A6-8BAB-43C6-90D2-066ED20784AC}" type="presParOf" srcId="{7296B185-53D6-4B0C-A26B-90494E6AFFFC}" destId="{E30E2BDD-BAC4-4D99-ABEF-D9778983D611}" srcOrd="5" destOrd="0" presId="urn:microsoft.com/office/officeart/2005/8/layout/gear1"/>
    <dgm:cxn modelId="{5055B308-E440-47A4-8759-D6088E2EB5D9}" type="presParOf" srcId="{7296B185-53D6-4B0C-A26B-90494E6AFFFC}" destId="{6AC34E96-5DB9-4805-94D7-CABF78A428AB}" srcOrd="6" destOrd="0" presId="urn:microsoft.com/office/officeart/2005/8/layout/gear1"/>
    <dgm:cxn modelId="{EF7867FD-CEB3-4553-877B-4404FD384F8D}" type="presParOf" srcId="{7296B185-53D6-4B0C-A26B-90494E6AFFFC}" destId="{8053DC24-0B64-4123-BB6F-EE2202A8B231}" srcOrd="7" destOrd="0" presId="urn:microsoft.com/office/officeart/2005/8/layout/gear1"/>
    <dgm:cxn modelId="{A554BE50-68DB-4A07-947A-049FCBAB7241}" type="presParOf" srcId="{7296B185-53D6-4B0C-A26B-90494E6AFFFC}" destId="{C4899B00-F0F3-4C44-B8F0-D2EECDB3879A}" srcOrd="8" destOrd="0" presId="urn:microsoft.com/office/officeart/2005/8/layout/gear1"/>
    <dgm:cxn modelId="{534EF4F3-FE5F-44CB-BE51-F8BA14C486FF}" type="presParOf" srcId="{7296B185-53D6-4B0C-A26B-90494E6AFFFC}" destId="{F4F555B1-9A63-4CDE-81D3-61C37D922425}" srcOrd="9" destOrd="0" presId="urn:microsoft.com/office/officeart/2005/8/layout/gear1"/>
    <dgm:cxn modelId="{23CB564E-B44D-4AD0-B9C3-F863996303C7}" type="presParOf" srcId="{7296B185-53D6-4B0C-A26B-90494E6AFFFC}" destId="{4EFDE351-0B23-4D9C-B4B8-6A44ED2BBB34}" srcOrd="10" destOrd="0" presId="urn:microsoft.com/office/officeart/2005/8/layout/gear1"/>
    <dgm:cxn modelId="{A878F4F5-3B36-4E31-8EA8-4949A84A3620}" type="presParOf" srcId="{7296B185-53D6-4B0C-A26B-90494E6AFFFC}" destId="{FF35DAFF-A0FA-491A-9E1D-1CCE806DDE8A}" srcOrd="11" destOrd="0" presId="urn:microsoft.com/office/officeart/2005/8/layout/gear1"/>
    <dgm:cxn modelId="{FE39CB3A-0C23-4424-8818-304350A5A080}" type="presParOf" srcId="{7296B185-53D6-4B0C-A26B-90494E6AFFFC}" destId="{46C2946D-D311-413C-B9E5-C11FE86AB92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FD1549-77E7-4B2D-B8F4-1D634D4F73B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65DDC82-8A18-447E-A1D4-AD834A285748}">
      <dgm:prSet phldrT="[文字]" custT="1"/>
      <dgm:spPr/>
      <dgm:t>
        <a:bodyPr/>
        <a:lstStyle/>
        <a:p>
          <a:r>
            <a:rPr lang="zh-TW" altLang="en-US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議論</a:t>
          </a:r>
        </a:p>
      </dgm:t>
    </dgm:pt>
    <dgm:pt modelId="{2EDD887E-B24A-4C22-AA61-3E1F143AF3DE}" type="parTrans" cxnId="{50260949-966F-4275-9DE5-4B6AE8E1F79A}">
      <dgm:prSet/>
      <dgm:spPr/>
      <dgm:t>
        <a:bodyPr/>
        <a:lstStyle/>
        <a:p>
          <a:endParaRPr lang="zh-TW" altLang="en-US"/>
        </a:p>
      </dgm:t>
    </dgm:pt>
    <dgm:pt modelId="{318E6186-1B65-4A7D-A089-747137FA40B3}" type="sibTrans" cxnId="{50260949-966F-4275-9DE5-4B6AE8E1F79A}">
      <dgm:prSet/>
      <dgm:spPr/>
      <dgm:t>
        <a:bodyPr/>
        <a:lstStyle/>
        <a:p>
          <a:endParaRPr lang="zh-TW" altLang="en-US"/>
        </a:p>
      </dgm:t>
    </dgm:pt>
    <dgm:pt modelId="{F8D31498-58C7-4BE4-97F3-A034A86B9C62}">
      <dgm:prSet phldrT="[文字]" custT="1"/>
      <dgm:spPr/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事件</a:t>
          </a:r>
          <a: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主張</a:t>
          </a:r>
        </a:p>
      </dgm:t>
    </dgm:pt>
    <dgm:pt modelId="{F96FF116-9F88-4960-8D46-3000BB2BD8B7}" type="parTrans" cxnId="{7C639F65-3D46-4428-B081-50199FDDD575}">
      <dgm:prSet/>
      <dgm:spPr/>
      <dgm:t>
        <a:bodyPr/>
        <a:lstStyle/>
        <a:p>
          <a:endParaRPr lang="zh-TW" altLang="en-US"/>
        </a:p>
      </dgm:t>
    </dgm:pt>
    <dgm:pt modelId="{DA5E8431-BF99-42D9-997A-8F2DBF87B4C3}" type="sibTrans" cxnId="{7C639F65-3D46-4428-B081-50199FDDD575}">
      <dgm:prSet/>
      <dgm:spPr/>
      <dgm:t>
        <a:bodyPr/>
        <a:lstStyle/>
        <a:p>
          <a:endParaRPr lang="zh-TW" altLang="en-US"/>
        </a:p>
      </dgm:t>
    </dgm:pt>
    <dgm:pt modelId="{E0546F5B-7D9D-41E0-BA59-7C21BB7E8276}">
      <dgm:prSet phldrT="[文字]" custT="1"/>
      <dgm:spPr/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主張</a:t>
          </a:r>
          <a: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理由</a:t>
          </a:r>
        </a:p>
      </dgm:t>
    </dgm:pt>
    <dgm:pt modelId="{67FCEFBE-FBEB-4370-AB3C-8E59BA568A94}" type="parTrans" cxnId="{52597408-1A01-451D-99E7-A8E4A772A385}">
      <dgm:prSet/>
      <dgm:spPr/>
      <dgm:t>
        <a:bodyPr/>
        <a:lstStyle/>
        <a:p>
          <a:endParaRPr lang="zh-TW" altLang="en-US"/>
        </a:p>
      </dgm:t>
    </dgm:pt>
    <dgm:pt modelId="{7767FB69-E8D4-43DE-B6E5-A961BF5B75F7}" type="sibTrans" cxnId="{52597408-1A01-451D-99E7-A8E4A772A385}">
      <dgm:prSet/>
      <dgm:spPr/>
      <dgm:t>
        <a:bodyPr/>
        <a:lstStyle/>
        <a:p>
          <a:endParaRPr lang="zh-TW" altLang="en-US"/>
        </a:p>
      </dgm:t>
    </dgm:pt>
    <dgm:pt modelId="{A7DA17A5-8898-4690-9034-CFA2C426B969}">
      <dgm:prSet phldrT="[文字]" custT="1"/>
      <dgm:spPr/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主張</a:t>
          </a:r>
          <a: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方法</a:t>
          </a:r>
        </a:p>
      </dgm:t>
    </dgm:pt>
    <dgm:pt modelId="{027DD0C1-1FEF-42C3-BEF6-0208BECCBD5A}" type="parTrans" cxnId="{5462CA48-19D0-4915-91D3-D2FE8EE0C372}">
      <dgm:prSet/>
      <dgm:spPr/>
      <dgm:t>
        <a:bodyPr/>
        <a:lstStyle/>
        <a:p>
          <a:endParaRPr lang="zh-TW" altLang="en-US"/>
        </a:p>
      </dgm:t>
    </dgm:pt>
    <dgm:pt modelId="{8229104F-D089-409C-BE30-17A4D8D1F7FD}" type="sibTrans" cxnId="{5462CA48-19D0-4915-91D3-D2FE8EE0C372}">
      <dgm:prSet/>
      <dgm:spPr/>
      <dgm:t>
        <a:bodyPr/>
        <a:lstStyle/>
        <a:p>
          <a:endParaRPr lang="zh-TW" altLang="en-US"/>
        </a:p>
      </dgm:t>
    </dgm:pt>
    <dgm:pt modelId="{E2FBEE83-401D-4E62-B4A8-562A02C06E39}">
      <dgm:prSet phldrT="[文字]"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主張</a:t>
          </a:r>
          <a:r>
            <a: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理由</a:t>
          </a:r>
          <a: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方法</a:t>
          </a:r>
        </a:p>
      </dgm:t>
    </dgm:pt>
    <dgm:pt modelId="{963AC919-7CAD-4D6D-88E9-A54EC08138B2}" type="parTrans" cxnId="{EE68F9EE-E85D-4824-92DC-63B11CD151C2}">
      <dgm:prSet/>
      <dgm:spPr/>
      <dgm:t>
        <a:bodyPr/>
        <a:lstStyle/>
        <a:p>
          <a:endParaRPr lang="zh-TW" altLang="en-US"/>
        </a:p>
      </dgm:t>
    </dgm:pt>
    <dgm:pt modelId="{E2867E02-DAEC-4359-B608-FA45B02587FF}" type="sibTrans" cxnId="{EE68F9EE-E85D-4824-92DC-63B11CD151C2}">
      <dgm:prSet/>
      <dgm:spPr/>
      <dgm:t>
        <a:bodyPr/>
        <a:lstStyle/>
        <a:p>
          <a:endParaRPr lang="zh-TW" altLang="en-US"/>
        </a:p>
      </dgm:t>
    </dgm:pt>
    <dgm:pt modelId="{2068B52F-A3A9-45EF-82CD-C4C300DB85E9}" type="pres">
      <dgm:prSet presAssocID="{A7FD1549-77E7-4B2D-B8F4-1D634D4F73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7F5CAE6-31AE-454C-9273-0D39CF0FC7B1}" type="pres">
      <dgm:prSet presAssocID="{665DDC82-8A18-447E-A1D4-AD834A285748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CFAAC797-BB2D-40A4-B5F5-8B59CE9F6C03}" type="pres">
      <dgm:prSet presAssocID="{F8D31498-58C7-4BE4-97F3-A034A86B9C62}" presName="node" presStyleLbl="node1" presStyleIdx="0" presStyleCnt="4" custRadScaleRad="994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29D91-38AE-4538-A5DE-DAAD46603F62}" type="pres">
      <dgm:prSet presAssocID="{F8D31498-58C7-4BE4-97F3-A034A86B9C62}" presName="dummy" presStyleCnt="0"/>
      <dgm:spPr/>
      <dgm:t>
        <a:bodyPr/>
        <a:lstStyle/>
        <a:p>
          <a:endParaRPr lang="zh-TW" altLang="en-US"/>
        </a:p>
      </dgm:t>
    </dgm:pt>
    <dgm:pt modelId="{F7654CAF-DD6A-41DD-815E-7F0016660059}" type="pres">
      <dgm:prSet presAssocID="{DA5E8431-BF99-42D9-997A-8F2DBF87B4C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20E08D24-F316-4F06-8D58-78DEAC32FBC6}" type="pres">
      <dgm:prSet presAssocID="{E0546F5B-7D9D-41E0-BA59-7C21BB7E82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A7993C-7E27-4672-9808-208ACA3FD7C8}" type="pres">
      <dgm:prSet presAssocID="{E0546F5B-7D9D-41E0-BA59-7C21BB7E8276}" presName="dummy" presStyleCnt="0"/>
      <dgm:spPr/>
      <dgm:t>
        <a:bodyPr/>
        <a:lstStyle/>
        <a:p>
          <a:endParaRPr lang="zh-TW" altLang="en-US"/>
        </a:p>
      </dgm:t>
    </dgm:pt>
    <dgm:pt modelId="{8CE8AD7F-AA6F-477A-A088-DDD5B2749B49}" type="pres">
      <dgm:prSet presAssocID="{7767FB69-E8D4-43DE-B6E5-A961BF5B75F7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D13468C8-312C-4387-943E-882731A06D37}" type="pres">
      <dgm:prSet presAssocID="{A7DA17A5-8898-4690-9034-CFA2C426B969}" presName="node" presStyleLbl="node1" presStyleIdx="2" presStyleCnt="4" custRadScaleRad="988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651855-8965-466F-B590-50D578794E64}" type="pres">
      <dgm:prSet presAssocID="{A7DA17A5-8898-4690-9034-CFA2C426B969}" presName="dummy" presStyleCnt="0"/>
      <dgm:spPr/>
      <dgm:t>
        <a:bodyPr/>
        <a:lstStyle/>
        <a:p>
          <a:endParaRPr lang="zh-TW" altLang="en-US"/>
        </a:p>
      </dgm:t>
    </dgm:pt>
    <dgm:pt modelId="{26B7161F-7B6F-48E3-BFFC-2F4444ACC88F}" type="pres">
      <dgm:prSet presAssocID="{8229104F-D089-409C-BE30-17A4D8D1F7FD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7FBBF296-D89A-4B4D-B4C3-79D980EE4076}" type="pres">
      <dgm:prSet presAssocID="{E2FBEE83-401D-4E62-B4A8-562A02C06E39}" presName="node" presStyleLbl="node1" presStyleIdx="3" presStyleCnt="4" custScaleX="128971" custScaleY="115166" custRadScaleRad="104450" custRadScaleInc="425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E5FC2A-5CCB-4E02-A158-B144B5338ED0}" type="pres">
      <dgm:prSet presAssocID="{E2FBEE83-401D-4E62-B4A8-562A02C06E39}" presName="dummy" presStyleCnt="0"/>
      <dgm:spPr/>
      <dgm:t>
        <a:bodyPr/>
        <a:lstStyle/>
        <a:p>
          <a:endParaRPr lang="zh-TW" altLang="en-US"/>
        </a:p>
      </dgm:t>
    </dgm:pt>
    <dgm:pt modelId="{ECEFAF25-DB2E-49B5-99AF-8E343B52189B}" type="pres">
      <dgm:prSet presAssocID="{E2867E02-DAEC-4359-B608-FA45B02587FF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A568040E-7FFF-44DD-90CC-D97E20D0FF51}" type="presOf" srcId="{8229104F-D089-409C-BE30-17A4D8D1F7FD}" destId="{26B7161F-7B6F-48E3-BFFC-2F4444ACC88F}" srcOrd="0" destOrd="0" presId="urn:microsoft.com/office/officeart/2005/8/layout/radial6"/>
    <dgm:cxn modelId="{15B07EB0-44C1-4301-AEEC-AC5002E65E04}" type="presOf" srcId="{DA5E8431-BF99-42D9-997A-8F2DBF87B4C3}" destId="{F7654CAF-DD6A-41DD-815E-7F0016660059}" srcOrd="0" destOrd="0" presId="urn:microsoft.com/office/officeart/2005/8/layout/radial6"/>
    <dgm:cxn modelId="{40D699B3-C3A9-4D47-A72C-AED5DB94C9B2}" type="presOf" srcId="{F8D31498-58C7-4BE4-97F3-A034A86B9C62}" destId="{CFAAC797-BB2D-40A4-B5F5-8B59CE9F6C03}" srcOrd="0" destOrd="0" presId="urn:microsoft.com/office/officeart/2005/8/layout/radial6"/>
    <dgm:cxn modelId="{806AFF46-3BF1-4CD1-8A2C-A041F4D085E6}" type="presOf" srcId="{7767FB69-E8D4-43DE-B6E5-A961BF5B75F7}" destId="{8CE8AD7F-AA6F-477A-A088-DDD5B2749B49}" srcOrd="0" destOrd="0" presId="urn:microsoft.com/office/officeart/2005/8/layout/radial6"/>
    <dgm:cxn modelId="{5462CA48-19D0-4915-91D3-D2FE8EE0C372}" srcId="{665DDC82-8A18-447E-A1D4-AD834A285748}" destId="{A7DA17A5-8898-4690-9034-CFA2C426B969}" srcOrd="2" destOrd="0" parTransId="{027DD0C1-1FEF-42C3-BEF6-0208BECCBD5A}" sibTransId="{8229104F-D089-409C-BE30-17A4D8D1F7FD}"/>
    <dgm:cxn modelId="{BC8DA7AA-D891-4FAD-8AA0-A3F59B501ADE}" type="presOf" srcId="{A7FD1549-77E7-4B2D-B8F4-1D634D4F73B0}" destId="{2068B52F-A3A9-45EF-82CD-C4C300DB85E9}" srcOrd="0" destOrd="0" presId="urn:microsoft.com/office/officeart/2005/8/layout/radial6"/>
    <dgm:cxn modelId="{61499620-775F-4C5F-9AEC-C038957BFEFC}" type="presOf" srcId="{E2867E02-DAEC-4359-B608-FA45B02587FF}" destId="{ECEFAF25-DB2E-49B5-99AF-8E343B52189B}" srcOrd="0" destOrd="0" presId="urn:microsoft.com/office/officeart/2005/8/layout/radial6"/>
    <dgm:cxn modelId="{EE68F9EE-E85D-4824-92DC-63B11CD151C2}" srcId="{665DDC82-8A18-447E-A1D4-AD834A285748}" destId="{E2FBEE83-401D-4E62-B4A8-562A02C06E39}" srcOrd="3" destOrd="0" parTransId="{963AC919-7CAD-4D6D-88E9-A54EC08138B2}" sibTransId="{E2867E02-DAEC-4359-B608-FA45B02587FF}"/>
    <dgm:cxn modelId="{10D32E9D-6711-4DC9-BBE8-D957BFF50FDD}" type="presOf" srcId="{A7DA17A5-8898-4690-9034-CFA2C426B969}" destId="{D13468C8-312C-4387-943E-882731A06D37}" srcOrd="0" destOrd="0" presId="urn:microsoft.com/office/officeart/2005/8/layout/radial6"/>
    <dgm:cxn modelId="{50260949-966F-4275-9DE5-4B6AE8E1F79A}" srcId="{A7FD1549-77E7-4B2D-B8F4-1D634D4F73B0}" destId="{665DDC82-8A18-447E-A1D4-AD834A285748}" srcOrd="0" destOrd="0" parTransId="{2EDD887E-B24A-4C22-AA61-3E1F143AF3DE}" sibTransId="{318E6186-1B65-4A7D-A089-747137FA40B3}"/>
    <dgm:cxn modelId="{52597408-1A01-451D-99E7-A8E4A772A385}" srcId="{665DDC82-8A18-447E-A1D4-AD834A285748}" destId="{E0546F5B-7D9D-41E0-BA59-7C21BB7E8276}" srcOrd="1" destOrd="0" parTransId="{67FCEFBE-FBEB-4370-AB3C-8E59BA568A94}" sibTransId="{7767FB69-E8D4-43DE-B6E5-A961BF5B75F7}"/>
    <dgm:cxn modelId="{7C639F65-3D46-4428-B081-50199FDDD575}" srcId="{665DDC82-8A18-447E-A1D4-AD834A285748}" destId="{F8D31498-58C7-4BE4-97F3-A034A86B9C62}" srcOrd="0" destOrd="0" parTransId="{F96FF116-9F88-4960-8D46-3000BB2BD8B7}" sibTransId="{DA5E8431-BF99-42D9-997A-8F2DBF87B4C3}"/>
    <dgm:cxn modelId="{E9EE1444-8EA7-470A-A1EC-B8BA9F1D1BFF}" type="presOf" srcId="{E2FBEE83-401D-4E62-B4A8-562A02C06E39}" destId="{7FBBF296-D89A-4B4D-B4C3-79D980EE4076}" srcOrd="0" destOrd="0" presId="urn:microsoft.com/office/officeart/2005/8/layout/radial6"/>
    <dgm:cxn modelId="{74F3F44D-6BDB-4708-89EC-D3D71239E4F8}" type="presOf" srcId="{665DDC82-8A18-447E-A1D4-AD834A285748}" destId="{87F5CAE6-31AE-454C-9273-0D39CF0FC7B1}" srcOrd="0" destOrd="0" presId="urn:microsoft.com/office/officeart/2005/8/layout/radial6"/>
    <dgm:cxn modelId="{E33F0A1F-170D-4FC9-8E8B-579A695711DF}" type="presOf" srcId="{E0546F5B-7D9D-41E0-BA59-7C21BB7E8276}" destId="{20E08D24-F316-4F06-8D58-78DEAC32FBC6}" srcOrd="0" destOrd="0" presId="urn:microsoft.com/office/officeart/2005/8/layout/radial6"/>
    <dgm:cxn modelId="{0420F792-BB0E-4D0A-808A-0C868443EB1A}" type="presParOf" srcId="{2068B52F-A3A9-45EF-82CD-C4C300DB85E9}" destId="{87F5CAE6-31AE-454C-9273-0D39CF0FC7B1}" srcOrd="0" destOrd="0" presId="urn:microsoft.com/office/officeart/2005/8/layout/radial6"/>
    <dgm:cxn modelId="{F8FC1C5C-BB1A-450E-85CD-E51510C2FFC9}" type="presParOf" srcId="{2068B52F-A3A9-45EF-82CD-C4C300DB85E9}" destId="{CFAAC797-BB2D-40A4-B5F5-8B59CE9F6C03}" srcOrd="1" destOrd="0" presId="urn:microsoft.com/office/officeart/2005/8/layout/radial6"/>
    <dgm:cxn modelId="{FEEDB73D-54D6-4BE7-9BED-EC0FC6C73B31}" type="presParOf" srcId="{2068B52F-A3A9-45EF-82CD-C4C300DB85E9}" destId="{BB729D91-38AE-4538-A5DE-DAAD46603F62}" srcOrd="2" destOrd="0" presId="urn:microsoft.com/office/officeart/2005/8/layout/radial6"/>
    <dgm:cxn modelId="{203EB01B-5BBE-4879-B7A2-FD219927775E}" type="presParOf" srcId="{2068B52F-A3A9-45EF-82CD-C4C300DB85E9}" destId="{F7654CAF-DD6A-41DD-815E-7F0016660059}" srcOrd="3" destOrd="0" presId="urn:microsoft.com/office/officeart/2005/8/layout/radial6"/>
    <dgm:cxn modelId="{04012CEE-D3A6-47FC-8174-562421FE83C6}" type="presParOf" srcId="{2068B52F-A3A9-45EF-82CD-C4C300DB85E9}" destId="{20E08D24-F316-4F06-8D58-78DEAC32FBC6}" srcOrd="4" destOrd="0" presId="urn:microsoft.com/office/officeart/2005/8/layout/radial6"/>
    <dgm:cxn modelId="{B49EA45A-6803-4AF2-B79A-BDB0EDD973C5}" type="presParOf" srcId="{2068B52F-A3A9-45EF-82CD-C4C300DB85E9}" destId="{70A7993C-7E27-4672-9808-208ACA3FD7C8}" srcOrd="5" destOrd="0" presId="urn:microsoft.com/office/officeart/2005/8/layout/radial6"/>
    <dgm:cxn modelId="{2DE5B552-E76A-4A04-81F6-00341603459A}" type="presParOf" srcId="{2068B52F-A3A9-45EF-82CD-C4C300DB85E9}" destId="{8CE8AD7F-AA6F-477A-A088-DDD5B2749B49}" srcOrd="6" destOrd="0" presId="urn:microsoft.com/office/officeart/2005/8/layout/radial6"/>
    <dgm:cxn modelId="{B568A778-E629-40BF-87BB-9F48016BB121}" type="presParOf" srcId="{2068B52F-A3A9-45EF-82CD-C4C300DB85E9}" destId="{D13468C8-312C-4387-943E-882731A06D37}" srcOrd="7" destOrd="0" presId="urn:microsoft.com/office/officeart/2005/8/layout/radial6"/>
    <dgm:cxn modelId="{16144B23-D92B-42F4-A565-B1F82ACBC781}" type="presParOf" srcId="{2068B52F-A3A9-45EF-82CD-C4C300DB85E9}" destId="{9A651855-8965-466F-B590-50D578794E64}" srcOrd="8" destOrd="0" presId="urn:microsoft.com/office/officeart/2005/8/layout/radial6"/>
    <dgm:cxn modelId="{D9B3FE9B-6A57-4D88-A451-EDDCAC4F3DC9}" type="presParOf" srcId="{2068B52F-A3A9-45EF-82CD-C4C300DB85E9}" destId="{26B7161F-7B6F-48E3-BFFC-2F4444ACC88F}" srcOrd="9" destOrd="0" presId="urn:microsoft.com/office/officeart/2005/8/layout/radial6"/>
    <dgm:cxn modelId="{C1D4B35B-AD3C-4DC0-892F-7C2CEAC2AC4C}" type="presParOf" srcId="{2068B52F-A3A9-45EF-82CD-C4C300DB85E9}" destId="{7FBBF296-D89A-4B4D-B4C3-79D980EE4076}" srcOrd="10" destOrd="0" presId="urn:microsoft.com/office/officeart/2005/8/layout/radial6"/>
    <dgm:cxn modelId="{76886DEF-C32B-4603-BBC6-1924F65AFB2E}" type="presParOf" srcId="{2068B52F-A3A9-45EF-82CD-C4C300DB85E9}" destId="{F3E5FC2A-5CCB-4E02-A158-B144B5338ED0}" srcOrd="11" destOrd="0" presId="urn:microsoft.com/office/officeart/2005/8/layout/radial6"/>
    <dgm:cxn modelId="{43C8DD47-9F68-49A7-AB52-C0797CBBF283}" type="presParOf" srcId="{2068B52F-A3A9-45EF-82CD-C4C300DB85E9}" destId="{ECEFAF25-DB2E-49B5-99AF-8E343B52189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>
        <a:solidFill>
          <a:srgbClr val="FFC000"/>
        </a:solidFill>
      </dgm:spPr>
      <dgm:t>
        <a:bodyPr/>
        <a:lstStyle/>
        <a:p>
          <a:pPr algn="ctr">
            <a:lnSpc>
              <a:spcPct val="90000"/>
            </a:lnSpc>
          </a:pPr>
          <a:endParaRPr lang="en-US" altLang="zh-TW" sz="3200" b="1" dirty="0" smtClean="0">
            <a:solidFill>
              <a:srgbClr val="060C0E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ct val="90000"/>
            </a:lnSpc>
          </a:pPr>
          <a:r>
            <a:rPr lang="zh-TW" sz="3200" b="1" dirty="0" smtClean="0">
              <a:solidFill>
                <a:srgbClr val="060C0E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成就每一個孩子—適性揚才、終身學習</a:t>
          </a:r>
          <a:endParaRPr lang="en-US" altLang="zh-TW" sz="3200" b="1" dirty="0" smtClean="0">
            <a:solidFill>
              <a:srgbClr val="060C0E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lnSpc>
              <a:spcPct val="100000"/>
            </a:lnSpc>
          </a:pP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 sz="3200"/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 sz="3200"/>
        </a:p>
      </dgm:t>
    </dgm:pt>
    <dgm:pt modelId="{5F79AD74-B41F-440C-A7BC-50E206430FAA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6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600" b="1" dirty="0" smtClean="0">
            <a:solidFill>
              <a:schemeClr val="accent4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 sz="3200"/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 sz="3200"/>
        </a:p>
      </dgm:t>
    </dgm:pt>
    <dgm:pt modelId="{25B2FEA7-0A9E-4A59-9422-9552F3E5A09D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6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600" b="1" dirty="0" smtClean="0">
            <a:solidFill>
              <a:schemeClr val="accent4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 sz="3200"/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 sz="3200"/>
        </a:p>
      </dgm:t>
    </dgm:pt>
    <dgm:pt modelId="{5FDB27F6-DBEF-4102-B2CD-27988E7FF3AB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6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600" b="1" dirty="0" smtClean="0">
            <a:solidFill>
              <a:schemeClr val="accent4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 sz="3200"/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 sz="3200"/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Y="9358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Y="46145" custLinFactNeighborX="-14349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129699" custLinFactNeighborX="-17083" custLinFactNeighborY="2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400000" custLinFactNeighborX="17335" custLinFactNeighborY="-4648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29A93490-A0B9-4BBE-BBAF-D8875F2D45AA}" type="presOf" srcId="{A2ABD330-7A5C-4352-AD0A-611067BBC3E4}" destId="{14327142-CA6F-47F8-A0AF-3A1C6094EB0E}" srcOrd="0" destOrd="0" presId="urn:microsoft.com/office/officeart/2005/8/layout/hierarchy4"/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9E786993-EFE8-4D23-9D15-681734B79014}" type="presOf" srcId="{6A4AA8E9-73F6-42EC-9E56-B62F2A0A4935}" destId="{3A9CEEBA-4B9D-4A5D-9F52-EED3C35E63C7}" srcOrd="0" destOrd="0" presId="urn:microsoft.com/office/officeart/2005/8/layout/hierarchy4"/>
    <dgm:cxn modelId="{63D7B50A-4A50-4D2A-B835-F26B526E8BDD}" type="presOf" srcId="{5FDB27F6-DBEF-4102-B2CD-27988E7FF3AB}" destId="{14611A2B-767B-4E4B-B9C1-A9DF36CD909B}" srcOrd="0" destOrd="0" presId="urn:microsoft.com/office/officeart/2005/8/layout/hierarchy4"/>
    <dgm:cxn modelId="{FF4091F6-86E9-4CEC-BBC6-416C118B1A24}" type="presOf" srcId="{5F79AD74-B41F-440C-A7BC-50E206430FAA}" destId="{B07CEB32-E64A-455C-9879-D89AAD088263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D3A0FF53-5B36-4C4A-BB8D-3F7C88AC608B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807BE04A-0B1F-4060-A3F5-0A65F946E319}" type="presParOf" srcId="{3A9CEEBA-4B9D-4A5D-9F52-EED3C35E63C7}" destId="{FAED976B-1818-482F-8ABF-4EA433423C3F}" srcOrd="0" destOrd="0" presId="urn:microsoft.com/office/officeart/2005/8/layout/hierarchy4"/>
    <dgm:cxn modelId="{4C23A292-D405-45F3-93F4-C966AC6A4545}" type="presParOf" srcId="{FAED976B-1818-482F-8ABF-4EA433423C3F}" destId="{14327142-CA6F-47F8-A0AF-3A1C6094EB0E}" srcOrd="0" destOrd="0" presId="urn:microsoft.com/office/officeart/2005/8/layout/hierarchy4"/>
    <dgm:cxn modelId="{2280842B-56D4-421C-9CFE-FC87E25B08B3}" type="presParOf" srcId="{FAED976B-1818-482F-8ABF-4EA433423C3F}" destId="{09262C3D-7ABC-4EA8-800D-425DED7BFF74}" srcOrd="1" destOrd="0" presId="urn:microsoft.com/office/officeart/2005/8/layout/hierarchy4"/>
    <dgm:cxn modelId="{99EE3522-7DBB-459D-AE37-C351A59EDF6F}" type="presParOf" srcId="{FAED976B-1818-482F-8ABF-4EA433423C3F}" destId="{8CD33B24-1370-4935-BF79-95DA8B2D2EE1}" srcOrd="2" destOrd="0" presId="urn:microsoft.com/office/officeart/2005/8/layout/hierarchy4"/>
    <dgm:cxn modelId="{BDD1C06C-1F4C-4D1D-9031-D91AFFEF88F7}" type="presParOf" srcId="{8CD33B24-1370-4935-BF79-95DA8B2D2EE1}" destId="{ACFF57A6-3B58-43FF-9A20-23F3165618EE}" srcOrd="0" destOrd="0" presId="urn:microsoft.com/office/officeart/2005/8/layout/hierarchy4"/>
    <dgm:cxn modelId="{44750753-E2BE-47A9-B4CF-AE4C6E71FBF5}" type="presParOf" srcId="{ACFF57A6-3B58-43FF-9A20-23F3165618EE}" destId="{B07CEB32-E64A-455C-9879-D89AAD088263}" srcOrd="0" destOrd="0" presId="urn:microsoft.com/office/officeart/2005/8/layout/hierarchy4"/>
    <dgm:cxn modelId="{22A224A0-8097-4EAC-9558-6B421D9F6534}" type="presParOf" srcId="{ACFF57A6-3B58-43FF-9A20-23F3165618EE}" destId="{53C68292-17B5-4427-8FC3-A70EF64289C2}" srcOrd="1" destOrd="0" presId="urn:microsoft.com/office/officeart/2005/8/layout/hierarchy4"/>
    <dgm:cxn modelId="{146377A4-B9A9-4EC0-96CF-08A3A8531459}" type="presParOf" srcId="{8CD33B24-1370-4935-BF79-95DA8B2D2EE1}" destId="{FD5A08D2-AABF-46BA-AD1F-779F24E39E63}" srcOrd="1" destOrd="0" presId="urn:microsoft.com/office/officeart/2005/8/layout/hierarchy4"/>
    <dgm:cxn modelId="{FC609A06-79A3-430C-8996-72BE117FCA8F}" type="presParOf" srcId="{8CD33B24-1370-4935-BF79-95DA8B2D2EE1}" destId="{78CDB0CD-9E21-4C0E-A642-979EF0A57785}" srcOrd="2" destOrd="0" presId="urn:microsoft.com/office/officeart/2005/8/layout/hierarchy4"/>
    <dgm:cxn modelId="{B5EB6C9A-CE67-4CFE-9697-BC98664DF871}" type="presParOf" srcId="{78CDB0CD-9E21-4C0E-A642-979EF0A57785}" destId="{CF90D5DA-8C17-44FB-AF78-FCBF43B1E0EB}" srcOrd="0" destOrd="0" presId="urn:microsoft.com/office/officeart/2005/8/layout/hierarchy4"/>
    <dgm:cxn modelId="{AE2BE3C4-8BFC-4FCD-A59A-C18298A885E6}" type="presParOf" srcId="{78CDB0CD-9E21-4C0E-A642-979EF0A57785}" destId="{3F4AD737-5C29-4C48-B368-75910140274D}" srcOrd="1" destOrd="0" presId="urn:microsoft.com/office/officeart/2005/8/layout/hierarchy4"/>
    <dgm:cxn modelId="{752B5532-05E8-4C85-B497-1DBA54535BEA}" type="presParOf" srcId="{78CDB0CD-9E21-4C0E-A642-979EF0A57785}" destId="{E1118B29-ABDB-4341-9B3C-3A80EBB33EBB}" srcOrd="2" destOrd="0" presId="urn:microsoft.com/office/officeart/2005/8/layout/hierarchy4"/>
    <dgm:cxn modelId="{B2C6C5BB-02FA-408C-A4DB-2CD03208F115}" type="presParOf" srcId="{E1118B29-ABDB-4341-9B3C-3A80EBB33EBB}" destId="{46C496AA-C525-4F01-A03F-03F4A60D9FD7}" srcOrd="0" destOrd="0" presId="urn:microsoft.com/office/officeart/2005/8/layout/hierarchy4"/>
    <dgm:cxn modelId="{121D940A-53D7-4E47-AED2-A77FCE0E7095}" type="presParOf" srcId="{46C496AA-C525-4F01-A03F-03F4A60D9FD7}" destId="{14611A2B-767B-4E4B-B9C1-A9DF36CD909B}" srcOrd="0" destOrd="0" presId="urn:microsoft.com/office/officeart/2005/8/layout/hierarchy4"/>
    <dgm:cxn modelId="{598F7D96-316B-416B-8AD8-1CDFFA5CC2CA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4025E1-5EAF-441E-B3A8-3DC971937E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FB86FF6-6F90-4908-890A-E0CC1E33F64A}">
      <dgm:prSet phldrT="[文字]"/>
      <dgm:spPr/>
      <dgm:t>
        <a:bodyPr/>
        <a:lstStyle/>
        <a:p>
          <a:r>
            <a:rPr lang="en-US" altLang="zh-TW" dirty="0" smtClean="0"/>
            <a:t>108</a:t>
          </a:r>
          <a:r>
            <a:rPr lang="zh-TW" altLang="en-US" dirty="0" smtClean="0"/>
            <a:t>課綱</a:t>
          </a:r>
          <a:endParaRPr lang="zh-TW" altLang="en-US" dirty="0"/>
        </a:p>
      </dgm:t>
    </dgm:pt>
    <dgm:pt modelId="{EA4D6F85-19FC-4392-A073-71C5F23D366F}" type="parTrans" cxnId="{FAD75EC9-1583-41B6-86C6-AD72EE57799C}">
      <dgm:prSet/>
      <dgm:spPr/>
      <dgm:t>
        <a:bodyPr/>
        <a:lstStyle/>
        <a:p>
          <a:endParaRPr lang="zh-TW" altLang="en-US"/>
        </a:p>
      </dgm:t>
    </dgm:pt>
    <dgm:pt modelId="{7E14E3A9-293B-4B30-B1D7-8E41C7023033}" type="sibTrans" cxnId="{FAD75EC9-1583-41B6-86C6-AD72EE57799C}">
      <dgm:prSet/>
      <dgm:spPr/>
      <dgm:t>
        <a:bodyPr/>
        <a:lstStyle/>
        <a:p>
          <a:endParaRPr lang="zh-TW" altLang="en-US"/>
        </a:p>
      </dgm:t>
    </dgm:pt>
    <dgm:pt modelId="{4C3CE705-7000-45E2-A2D0-31CC359D2B5E}">
      <dgm:prSet phldrT="[文字]"/>
      <dgm:spPr/>
      <dgm:t>
        <a:bodyPr/>
        <a:lstStyle/>
        <a:p>
          <a:r>
            <a:rPr lang="zh-TW" altLang="en-US" dirty="0" smtClean="0"/>
            <a:t>總綱</a:t>
          </a:r>
          <a:endParaRPr lang="zh-TW" altLang="en-US" dirty="0"/>
        </a:p>
      </dgm:t>
    </dgm:pt>
    <dgm:pt modelId="{C04EF213-2A1E-4274-926F-469E8CA80261}" type="parTrans" cxnId="{F222A3C4-7C11-4241-8744-13EF0448CF41}">
      <dgm:prSet/>
      <dgm:spPr/>
      <dgm:t>
        <a:bodyPr/>
        <a:lstStyle/>
        <a:p>
          <a:endParaRPr lang="zh-TW" altLang="en-US"/>
        </a:p>
      </dgm:t>
    </dgm:pt>
    <dgm:pt modelId="{C9171E45-75EC-457F-9540-C01EBA8263D2}" type="sibTrans" cxnId="{F222A3C4-7C11-4241-8744-13EF0448CF41}">
      <dgm:prSet/>
      <dgm:spPr/>
      <dgm:t>
        <a:bodyPr/>
        <a:lstStyle/>
        <a:p>
          <a:endParaRPr lang="zh-TW" altLang="en-US"/>
        </a:p>
      </dgm:t>
    </dgm:pt>
    <dgm:pt modelId="{32CBDBBB-B437-413C-B6D5-44B7D23CE514}">
      <dgm:prSet phldrT="[文字]"/>
      <dgm:spPr/>
      <dgm:t>
        <a:bodyPr/>
        <a:lstStyle/>
        <a:p>
          <a:r>
            <a:rPr lang="zh-TW" altLang="en-US" dirty="0" smtClean="0"/>
            <a:t>核心理念</a:t>
          </a:r>
          <a:endParaRPr lang="zh-TW" altLang="en-US" dirty="0"/>
        </a:p>
      </dgm:t>
    </dgm:pt>
    <dgm:pt modelId="{6DF2F1C9-A413-4B22-A482-0F29409B6313}" type="parTrans" cxnId="{AE947FB9-E8AF-4DF1-96D2-A930D7D8EB0B}">
      <dgm:prSet/>
      <dgm:spPr/>
      <dgm:t>
        <a:bodyPr/>
        <a:lstStyle/>
        <a:p>
          <a:endParaRPr lang="zh-TW" altLang="en-US"/>
        </a:p>
      </dgm:t>
    </dgm:pt>
    <dgm:pt modelId="{EABB9022-58AB-4D20-92B0-F512C4398BAD}" type="sibTrans" cxnId="{AE947FB9-E8AF-4DF1-96D2-A930D7D8EB0B}">
      <dgm:prSet/>
      <dgm:spPr/>
      <dgm:t>
        <a:bodyPr/>
        <a:lstStyle/>
        <a:p>
          <a:endParaRPr lang="zh-TW" altLang="en-US"/>
        </a:p>
      </dgm:t>
    </dgm:pt>
    <dgm:pt modelId="{334E8E53-51BE-4E39-ABB4-E20E67DD73DB}">
      <dgm:prSet phldrT="[文字]"/>
      <dgm:spPr/>
      <dgm:t>
        <a:bodyPr/>
        <a:lstStyle/>
        <a:p>
          <a:r>
            <a:rPr lang="zh-TW" altLang="en-US" dirty="0" smtClean="0"/>
            <a:t>領綱</a:t>
          </a:r>
          <a:endParaRPr lang="zh-TW" altLang="en-US" dirty="0"/>
        </a:p>
      </dgm:t>
    </dgm:pt>
    <dgm:pt modelId="{672E7A69-C5C9-4ECC-AD76-0BBB2E865B6A}" type="parTrans" cxnId="{DE585A64-31C0-4FBF-8AF3-2B4B3F2549CE}">
      <dgm:prSet/>
      <dgm:spPr/>
      <dgm:t>
        <a:bodyPr/>
        <a:lstStyle/>
        <a:p>
          <a:endParaRPr lang="zh-TW" altLang="en-US"/>
        </a:p>
      </dgm:t>
    </dgm:pt>
    <dgm:pt modelId="{2696F5DF-A696-4478-A1D3-F9FE6FED301B}" type="sibTrans" cxnId="{DE585A64-31C0-4FBF-8AF3-2B4B3F2549CE}">
      <dgm:prSet/>
      <dgm:spPr/>
      <dgm:t>
        <a:bodyPr/>
        <a:lstStyle/>
        <a:p>
          <a:endParaRPr lang="zh-TW" altLang="en-US"/>
        </a:p>
      </dgm:t>
    </dgm:pt>
    <dgm:pt modelId="{92B2047F-C337-42DD-AF9D-6F7AAC2A4C43}">
      <dgm:prSet phldrT="[文字]"/>
      <dgm:spPr/>
      <dgm:t>
        <a:bodyPr/>
        <a:lstStyle/>
        <a:p>
          <a:r>
            <a:rPr lang="zh-TW" altLang="en-US" dirty="0" smtClean="0"/>
            <a:t>學習表現</a:t>
          </a:r>
          <a:endParaRPr lang="zh-TW" altLang="en-US" dirty="0"/>
        </a:p>
      </dgm:t>
    </dgm:pt>
    <dgm:pt modelId="{D2F8C54C-6B4E-4EB9-A99F-5A42B82D5185}" type="parTrans" cxnId="{B30A4DE3-6A0B-4D65-AC56-F9586A666DE4}">
      <dgm:prSet/>
      <dgm:spPr/>
      <dgm:t>
        <a:bodyPr/>
        <a:lstStyle/>
        <a:p>
          <a:endParaRPr lang="zh-TW" altLang="en-US"/>
        </a:p>
      </dgm:t>
    </dgm:pt>
    <dgm:pt modelId="{B59849F3-0970-4A32-A8BB-7BE162F20864}" type="sibTrans" cxnId="{B30A4DE3-6A0B-4D65-AC56-F9586A666DE4}">
      <dgm:prSet/>
      <dgm:spPr/>
      <dgm:t>
        <a:bodyPr/>
        <a:lstStyle/>
        <a:p>
          <a:endParaRPr lang="zh-TW" altLang="en-US"/>
        </a:p>
      </dgm:t>
    </dgm:pt>
    <dgm:pt modelId="{524E7BD5-1F6C-4ECA-B8FB-B1D46BB074C1}">
      <dgm:prSet/>
      <dgm:spPr/>
      <dgm:t>
        <a:bodyPr/>
        <a:lstStyle/>
        <a:p>
          <a:r>
            <a:rPr lang="zh-TW" altLang="en-US" dirty="0" smtClean="0"/>
            <a:t>態度</a:t>
          </a:r>
          <a:endParaRPr lang="zh-TW" altLang="en-US" dirty="0"/>
        </a:p>
      </dgm:t>
    </dgm:pt>
    <dgm:pt modelId="{F897F0BD-02EF-443D-9062-40094B08B9C9}" type="parTrans" cxnId="{2E24D38E-70EA-4AC7-9726-1C38F28F6E5F}">
      <dgm:prSet/>
      <dgm:spPr/>
      <dgm:t>
        <a:bodyPr/>
        <a:lstStyle/>
        <a:p>
          <a:endParaRPr lang="zh-TW" altLang="en-US"/>
        </a:p>
      </dgm:t>
    </dgm:pt>
    <dgm:pt modelId="{640A3ACB-0AD3-4226-956A-9685EEE5077E}" type="sibTrans" cxnId="{2E24D38E-70EA-4AC7-9726-1C38F28F6E5F}">
      <dgm:prSet/>
      <dgm:spPr/>
      <dgm:t>
        <a:bodyPr/>
        <a:lstStyle/>
        <a:p>
          <a:endParaRPr lang="zh-TW" altLang="en-US"/>
        </a:p>
      </dgm:t>
    </dgm:pt>
    <dgm:pt modelId="{18BFF056-0AC9-471B-A65A-608EDA19D4AD}">
      <dgm:prSet/>
      <dgm:spPr/>
      <dgm:t>
        <a:bodyPr/>
        <a:lstStyle/>
        <a:p>
          <a:r>
            <a:rPr lang="zh-TW" altLang="en-US" dirty="0" smtClean="0"/>
            <a:t>學習內容</a:t>
          </a:r>
          <a:endParaRPr lang="zh-TW" altLang="en-US" dirty="0"/>
        </a:p>
      </dgm:t>
    </dgm:pt>
    <dgm:pt modelId="{595F9288-62E7-4218-8263-6E972A351B18}" type="parTrans" cxnId="{D6514280-F534-4CB1-8411-86D95E0C7E46}">
      <dgm:prSet/>
      <dgm:spPr/>
      <dgm:t>
        <a:bodyPr/>
        <a:lstStyle/>
        <a:p>
          <a:endParaRPr lang="zh-TW" altLang="en-US"/>
        </a:p>
      </dgm:t>
    </dgm:pt>
    <dgm:pt modelId="{D1BCF65C-4413-4BDD-B090-27B2988B5679}" type="sibTrans" cxnId="{D6514280-F534-4CB1-8411-86D95E0C7E46}">
      <dgm:prSet/>
      <dgm:spPr/>
      <dgm:t>
        <a:bodyPr/>
        <a:lstStyle/>
        <a:p>
          <a:endParaRPr lang="zh-TW" altLang="en-US"/>
        </a:p>
      </dgm:t>
    </dgm:pt>
    <dgm:pt modelId="{739C9DBE-A8CA-41AC-9BB0-365C02498BA2}">
      <dgm:prSet/>
      <dgm:spPr/>
      <dgm:t>
        <a:bodyPr/>
        <a:lstStyle/>
        <a:p>
          <a:r>
            <a:rPr lang="zh-TW" altLang="en-US" dirty="0" smtClean="0"/>
            <a:t>能力</a:t>
          </a:r>
          <a:endParaRPr lang="zh-TW" altLang="en-US" dirty="0"/>
        </a:p>
      </dgm:t>
    </dgm:pt>
    <dgm:pt modelId="{FCEA3F55-3F8C-4988-9265-CEAF6A175CBE}" type="parTrans" cxnId="{496C45DC-A0FE-4ADA-BBB4-C3EAEBF3D6F7}">
      <dgm:prSet/>
      <dgm:spPr/>
      <dgm:t>
        <a:bodyPr/>
        <a:lstStyle/>
        <a:p>
          <a:endParaRPr lang="zh-TW" altLang="en-US"/>
        </a:p>
      </dgm:t>
    </dgm:pt>
    <dgm:pt modelId="{FB883EC6-965A-49EF-819A-4119C21522C9}" type="sibTrans" cxnId="{496C45DC-A0FE-4ADA-BBB4-C3EAEBF3D6F7}">
      <dgm:prSet/>
      <dgm:spPr/>
      <dgm:t>
        <a:bodyPr/>
        <a:lstStyle/>
        <a:p>
          <a:endParaRPr lang="zh-TW" altLang="en-US"/>
        </a:p>
      </dgm:t>
    </dgm:pt>
    <dgm:pt modelId="{BCC7728A-E1B9-46B7-BC5B-791EF71B108E}">
      <dgm:prSet/>
      <dgm:spPr/>
      <dgm:t>
        <a:bodyPr/>
        <a:lstStyle/>
        <a:p>
          <a:r>
            <a:rPr lang="zh-TW" altLang="en-US" dirty="0" smtClean="0"/>
            <a:t>知識</a:t>
          </a:r>
          <a:endParaRPr lang="zh-TW" altLang="en-US" dirty="0"/>
        </a:p>
      </dgm:t>
    </dgm:pt>
    <dgm:pt modelId="{FE50A8D5-6D9B-4A83-84C5-F8A11FCAEBC3}" type="parTrans" cxnId="{1A042B08-69D8-46F6-80F3-B0B9C3866DE6}">
      <dgm:prSet/>
      <dgm:spPr/>
      <dgm:t>
        <a:bodyPr/>
        <a:lstStyle/>
        <a:p>
          <a:endParaRPr lang="zh-TW" altLang="en-US"/>
        </a:p>
      </dgm:t>
    </dgm:pt>
    <dgm:pt modelId="{C315D467-221B-498C-A9FD-66558428177C}" type="sibTrans" cxnId="{1A042B08-69D8-46F6-80F3-B0B9C3866DE6}">
      <dgm:prSet/>
      <dgm:spPr/>
      <dgm:t>
        <a:bodyPr/>
        <a:lstStyle/>
        <a:p>
          <a:endParaRPr lang="zh-TW" altLang="en-US"/>
        </a:p>
      </dgm:t>
    </dgm:pt>
    <dgm:pt modelId="{E7769667-1A9A-4B41-8E1D-04C4ACC2FB67}" type="pres">
      <dgm:prSet presAssocID="{494025E1-5EAF-441E-B3A8-3DC971937E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59DEEFA-AECB-4476-B18C-84B78D27F392}" type="pres">
      <dgm:prSet presAssocID="{0FB86FF6-6F90-4908-890A-E0CC1E33F64A}" presName="hierRoot1" presStyleCnt="0"/>
      <dgm:spPr/>
    </dgm:pt>
    <dgm:pt modelId="{2652B929-E311-4CEF-8B99-860BC4FE8655}" type="pres">
      <dgm:prSet presAssocID="{0FB86FF6-6F90-4908-890A-E0CC1E33F64A}" presName="composite" presStyleCnt="0"/>
      <dgm:spPr/>
    </dgm:pt>
    <dgm:pt modelId="{D891BEA0-F500-4C83-8E08-FAF61414CB67}" type="pres">
      <dgm:prSet presAssocID="{0FB86FF6-6F90-4908-890A-E0CC1E33F64A}" presName="background" presStyleLbl="node0" presStyleIdx="0" presStyleCnt="1"/>
      <dgm:spPr/>
    </dgm:pt>
    <dgm:pt modelId="{0B95CE24-6524-4A70-A772-636D8E8782D8}" type="pres">
      <dgm:prSet presAssocID="{0FB86FF6-6F90-4908-890A-E0CC1E33F64A}" presName="text" presStyleLbl="fgAcc0" presStyleIdx="0" presStyleCnt="1" custScaleX="1491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2BDC86-EA07-4327-8EC2-34A2316E51AC}" type="pres">
      <dgm:prSet presAssocID="{0FB86FF6-6F90-4908-890A-E0CC1E33F64A}" presName="hierChild2" presStyleCnt="0"/>
      <dgm:spPr/>
    </dgm:pt>
    <dgm:pt modelId="{3D105BFD-346C-41C9-BB71-545E6CA251CB}" type="pres">
      <dgm:prSet presAssocID="{C04EF213-2A1E-4274-926F-469E8CA80261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52118453-8A67-4CDB-8D6D-98D9FE15589C}" type="pres">
      <dgm:prSet presAssocID="{4C3CE705-7000-45E2-A2D0-31CC359D2B5E}" presName="hierRoot2" presStyleCnt="0"/>
      <dgm:spPr/>
    </dgm:pt>
    <dgm:pt modelId="{74009AE4-1B6E-4A27-A323-0AE98CEE48BA}" type="pres">
      <dgm:prSet presAssocID="{4C3CE705-7000-45E2-A2D0-31CC359D2B5E}" presName="composite2" presStyleCnt="0"/>
      <dgm:spPr/>
    </dgm:pt>
    <dgm:pt modelId="{8DE63252-AF77-4743-9642-4D8E24090FC6}" type="pres">
      <dgm:prSet presAssocID="{4C3CE705-7000-45E2-A2D0-31CC359D2B5E}" presName="background2" presStyleLbl="node2" presStyleIdx="0" presStyleCnt="2"/>
      <dgm:spPr/>
    </dgm:pt>
    <dgm:pt modelId="{2DCD01C7-3227-4A84-BB99-3FE3B719F379}" type="pres">
      <dgm:prSet presAssocID="{4C3CE705-7000-45E2-A2D0-31CC359D2B5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63369C-5B25-4139-95C5-F428146A9BAA}" type="pres">
      <dgm:prSet presAssocID="{4C3CE705-7000-45E2-A2D0-31CC359D2B5E}" presName="hierChild3" presStyleCnt="0"/>
      <dgm:spPr/>
    </dgm:pt>
    <dgm:pt modelId="{AF16ABBC-8684-4AB6-81CE-0736EA85BA89}" type="pres">
      <dgm:prSet presAssocID="{6DF2F1C9-A413-4B22-A482-0F29409B6313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AE882AD5-F781-4ABF-815E-97D436E90BA2}" type="pres">
      <dgm:prSet presAssocID="{32CBDBBB-B437-413C-B6D5-44B7D23CE514}" presName="hierRoot3" presStyleCnt="0"/>
      <dgm:spPr/>
    </dgm:pt>
    <dgm:pt modelId="{7F23DF82-DA00-49C1-97CE-2CEFEC72568D}" type="pres">
      <dgm:prSet presAssocID="{32CBDBBB-B437-413C-B6D5-44B7D23CE514}" presName="composite3" presStyleCnt="0"/>
      <dgm:spPr/>
    </dgm:pt>
    <dgm:pt modelId="{A67D3A2D-BA68-4FC7-B040-0429EF52AAE9}" type="pres">
      <dgm:prSet presAssocID="{32CBDBBB-B437-413C-B6D5-44B7D23CE514}" presName="background3" presStyleLbl="node3" presStyleIdx="0" presStyleCnt="3"/>
      <dgm:spPr/>
    </dgm:pt>
    <dgm:pt modelId="{B977C039-5E80-405C-BF78-086B1EB074E9}" type="pres">
      <dgm:prSet presAssocID="{32CBDBBB-B437-413C-B6D5-44B7D23CE51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E96C50-FE06-44A7-9EB0-9E403E578DB8}" type="pres">
      <dgm:prSet presAssocID="{32CBDBBB-B437-413C-B6D5-44B7D23CE514}" presName="hierChild4" presStyleCnt="0"/>
      <dgm:spPr/>
    </dgm:pt>
    <dgm:pt modelId="{6C5D0B34-3305-40AE-9C53-F9426D4293DD}" type="pres">
      <dgm:prSet presAssocID="{F897F0BD-02EF-443D-9062-40094B08B9C9}" presName="Name23" presStyleLbl="parChTrans1D4" presStyleIdx="0" presStyleCnt="3"/>
      <dgm:spPr/>
      <dgm:t>
        <a:bodyPr/>
        <a:lstStyle/>
        <a:p>
          <a:endParaRPr lang="zh-TW" altLang="en-US"/>
        </a:p>
      </dgm:t>
    </dgm:pt>
    <dgm:pt modelId="{9FC9CD1F-1D90-42BB-8D60-7A8407ADDA1A}" type="pres">
      <dgm:prSet presAssocID="{524E7BD5-1F6C-4ECA-B8FB-B1D46BB074C1}" presName="hierRoot4" presStyleCnt="0"/>
      <dgm:spPr/>
    </dgm:pt>
    <dgm:pt modelId="{13267788-9F31-4A40-A761-ADA7319E48CE}" type="pres">
      <dgm:prSet presAssocID="{524E7BD5-1F6C-4ECA-B8FB-B1D46BB074C1}" presName="composite4" presStyleCnt="0"/>
      <dgm:spPr/>
    </dgm:pt>
    <dgm:pt modelId="{477A4357-8293-4994-810D-A6C02A81E670}" type="pres">
      <dgm:prSet presAssocID="{524E7BD5-1F6C-4ECA-B8FB-B1D46BB074C1}" presName="background4" presStyleLbl="node4" presStyleIdx="0" presStyleCnt="3"/>
      <dgm:spPr/>
    </dgm:pt>
    <dgm:pt modelId="{049FA606-F742-46AD-8B92-AF1FA632CA6E}" type="pres">
      <dgm:prSet presAssocID="{524E7BD5-1F6C-4ECA-B8FB-B1D46BB074C1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D127E7D-3565-473F-BC35-C7E77B966A76}" type="pres">
      <dgm:prSet presAssocID="{524E7BD5-1F6C-4ECA-B8FB-B1D46BB074C1}" presName="hierChild5" presStyleCnt="0"/>
      <dgm:spPr/>
    </dgm:pt>
    <dgm:pt modelId="{6F834D6C-501B-487E-996A-0ECB47941440}" type="pres">
      <dgm:prSet presAssocID="{672E7A69-C5C9-4ECC-AD76-0BBB2E865B6A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7F018B46-2EA9-4D20-B401-0F0A80B561B1}" type="pres">
      <dgm:prSet presAssocID="{334E8E53-51BE-4E39-ABB4-E20E67DD73DB}" presName="hierRoot2" presStyleCnt="0"/>
      <dgm:spPr/>
    </dgm:pt>
    <dgm:pt modelId="{2F45B0D7-2559-4015-AAD3-DB3A9DB3AEE4}" type="pres">
      <dgm:prSet presAssocID="{334E8E53-51BE-4E39-ABB4-E20E67DD73DB}" presName="composite2" presStyleCnt="0"/>
      <dgm:spPr/>
    </dgm:pt>
    <dgm:pt modelId="{CC5AD2EB-55C7-49C1-910C-6562A32D669C}" type="pres">
      <dgm:prSet presAssocID="{334E8E53-51BE-4E39-ABB4-E20E67DD73DB}" presName="background2" presStyleLbl="node2" presStyleIdx="1" presStyleCnt="2"/>
      <dgm:spPr/>
    </dgm:pt>
    <dgm:pt modelId="{5953D248-05F7-46AC-B71C-A491F8FC6CDD}" type="pres">
      <dgm:prSet presAssocID="{334E8E53-51BE-4E39-ABB4-E20E67DD73D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8569D83-2437-4FE7-A317-4B4F6C6C0C8A}" type="pres">
      <dgm:prSet presAssocID="{334E8E53-51BE-4E39-ABB4-E20E67DD73DB}" presName="hierChild3" presStyleCnt="0"/>
      <dgm:spPr/>
    </dgm:pt>
    <dgm:pt modelId="{F85CDD60-B95B-494E-815A-6F1B907B1C89}" type="pres">
      <dgm:prSet presAssocID="{D2F8C54C-6B4E-4EB9-A99F-5A42B82D5185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8D054C4A-E842-4561-8B09-DFAA582F02AA}" type="pres">
      <dgm:prSet presAssocID="{92B2047F-C337-42DD-AF9D-6F7AAC2A4C43}" presName="hierRoot3" presStyleCnt="0"/>
      <dgm:spPr/>
    </dgm:pt>
    <dgm:pt modelId="{B10E4ACD-18BB-4FB0-A8A0-8E6C86467DBF}" type="pres">
      <dgm:prSet presAssocID="{92B2047F-C337-42DD-AF9D-6F7AAC2A4C43}" presName="composite3" presStyleCnt="0"/>
      <dgm:spPr/>
    </dgm:pt>
    <dgm:pt modelId="{A0387340-7591-4238-86DA-A4AA52444441}" type="pres">
      <dgm:prSet presAssocID="{92B2047F-C337-42DD-AF9D-6F7AAC2A4C43}" presName="background3" presStyleLbl="node3" presStyleIdx="1" presStyleCnt="3"/>
      <dgm:spPr/>
    </dgm:pt>
    <dgm:pt modelId="{06212DC2-C20D-42EB-8E0F-13AD73424E9E}" type="pres">
      <dgm:prSet presAssocID="{92B2047F-C337-42DD-AF9D-6F7AAC2A4C4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A20224-626D-4563-9D0E-1716AC153EE8}" type="pres">
      <dgm:prSet presAssocID="{92B2047F-C337-42DD-AF9D-6F7AAC2A4C43}" presName="hierChild4" presStyleCnt="0"/>
      <dgm:spPr/>
    </dgm:pt>
    <dgm:pt modelId="{48FF99EB-CB2B-4CA8-A0C2-B3BBC76C36D7}" type="pres">
      <dgm:prSet presAssocID="{FCEA3F55-3F8C-4988-9265-CEAF6A175CBE}" presName="Name23" presStyleLbl="parChTrans1D4" presStyleIdx="1" presStyleCnt="3"/>
      <dgm:spPr/>
      <dgm:t>
        <a:bodyPr/>
        <a:lstStyle/>
        <a:p>
          <a:endParaRPr lang="zh-TW" altLang="en-US"/>
        </a:p>
      </dgm:t>
    </dgm:pt>
    <dgm:pt modelId="{76AF0CB1-C572-4A7C-A8FC-6D4A6450EA8C}" type="pres">
      <dgm:prSet presAssocID="{739C9DBE-A8CA-41AC-9BB0-365C02498BA2}" presName="hierRoot4" presStyleCnt="0"/>
      <dgm:spPr/>
    </dgm:pt>
    <dgm:pt modelId="{96FC8A95-BF74-4226-A2F2-ABE977919ACD}" type="pres">
      <dgm:prSet presAssocID="{739C9DBE-A8CA-41AC-9BB0-365C02498BA2}" presName="composite4" presStyleCnt="0"/>
      <dgm:spPr/>
    </dgm:pt>
    <dgm:pt modelId="{913F5939-E1FC-403F-BD99-F7C74AD5AF48}" type="pres">
      <dgm:prSet presAssocID="{739C9DBE-A8CA-41AC-9BB0-365C02498BA2}" presName="background4" presStyleLbl="node4" presStyleIdx="1" presStyleCnt="3"/>
      <dgm:spPr/>
    </dgm:pt>
    <dgm:pt modelId="{0676138E-BEEE-4493-BCD0-EE7FB159825C}" type="pres">
      <dgm:prSet presAssocID="{739C9DBE-A8CA-41AC-9BB0-365C02498BA2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B6936A-CDE9-4DFB-B06C-FCDF32C37256}" type="pres">
      <dgm:prSet presAssocID="{739C9DBE-A8CA-41AC-9BB0-365C02498BA2}" presName="hierChild5" presStyleCnt="0"/>
      <dgm:spPr/>
    </dgm:pt>
    <dgm:pt modelId="{9DCF0D80-CBDA-4927-A4CB-B530B6BFAE1F}" type="pres">
      <dgm:prSet presAssocID="{595F9288-62E7-4218-8263-6E972A351B18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992A9F22-57EB-4CF2-8174-72033D5C0BE5}" type="pres">
      <dgm:prSet presAssocID="{18BFF056-0AC9-471B-A65A-608EDA19D4AD}" presName="hierRoot3" presStyleCnt="0"/>
      <dgm:spPr/>
    </dgm:pt>
    <dgm:pt modelId="{4FC05538-761D-48C3-B725-8CDB68641EE6}" type="pres">
      <dgm:prSet presAssocID="{18BFF056-0AC9-471B-A65A-608EDA19D4AD}" presName="composite3" presStyleCnt="0"/>
      <dgm:spPr/>
    </dgm:pt>
    <dgm:pt modelId="{471E6B15-8FDC-4205-85FE-82378937FA11}" type="pres">
      <dgm:prSet presAssocID="{18BFF056-0AC9-471B-A65A-608EDA19D4AD}" presName="background3" presStyleLbl="node3" presStyleIdx="2" presStyleCnt="3"/>
      <dgm:spPr/>
    </dgm:pt>
    <dgm:pt modelId="{FE2E7323-4C8C-4F14-A62E-1D6DB362F1A5}" type="pres">
      <dgm:prSet presAssocID="{18BFF056-0AC9-471B-A65A-608EDA19D4A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3DBB45-AFF1-473F-A67B-A86AE6AE918B}" type="pres">
      <dgm:prSet presAssocID="{18BFF056-0AC9-471B-A65A-608EDA19D4AD}" presName="hierChild4" presStyleCnt="0"/>
      <dgm:spPr/>
    </dgm:pt>
    <dgm:pt modelId="{E448C068-6528-491F-8B3B-7FBCE6299246}" type="pres">
      <dgm:prSet presAssocID="{FE50A8D5-6D9B-4A83-84C5-F8A11FCAEBC3}" presName="Name23" presStyleLbl="parChTrans1D4" presStyleIdx="2" presStyleCnt="3"/>
      <dgm:spPr/>
      <dgm:t>
        <a:bodyPr/>
        <a:lstStyle/>
        <a:p>
          <a:endParaRPr lang="zh-TW" altLang="en-US"/>
        </a:p>
      </dgm:t>
    </dgm:pt>
    <dgm:pt modelId="{63959774-B2CB-42AF-8B50-C3EDD48B0D13}" type="pres">
      <dgm:prSet presAssocID="{BCC7728A-E1B9-46B7-BC5B-791EF71B108E}" presName="hierRoot4" presStyleCnt="0"/>
      <dgm:spPr/>
    </dgm:pt>
    <dgm:pt modelId="{B616BA2E-C940-4A2F-9B26-227A72789E2D}" type="pres">
      <dgm:prSet presAssocID="{BCC7728A-E1B9-46B7-BC5B-791EF71B108E}" presName="composite4" presStyleCnt="0"/>
      <dgm:spPr/>
    </dgm:pt>
    <dgm:pt modelId="{D456E8A3-2C46-4F38-B67D-C4D7E0C8F276}" type="pres">
      <dgm:prSet presAssocID="{BCC7728A-E1B9-46B7-BC5B-791EF71B108E}" presName="background4" presStyleLbl="node4" presStyleIdx="2" presStyleCnt="3"/>
      <dgm:spPr/>
    </dgm:pt>
    <dgm:pt modelId="{7F6FD8BA-2A44-4D75-B111-8FBC334FDB8E}" type="pres">
      <dgm:prSet presAssocID="{BCC7728A-E1B9-46B7-BC5B-791EF71B108E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61F9EB-E05B-470B-AC02-49BDAA524818}" type="pres">
      <dgm:prSet presAssocID="{BCC7728A-E1B9-46B7-BC5B-791EF71B108E}" presName="hierChild5" presStyleCnt="0"/>
      <dgm:spPr/>
    </dgm:pt>
  </dgm:ptLst>
  <dgm:cxnLst>
    <dgm:cxn modelId="{AE947FB9-E8AF-4DF1-96D2-A930D7D8EB0B}" srcId="{4C3CE705-7000-45E2-A2D0-31CC359D2B5E}" destId="{32CBDBBB-B437-413C-B6D5-44B7D23CE514}" srcOrd="0" destOrd="0" parTransId="{6DF2F1C9-A413-4B22-A482-0F29409B6313}" sibTransId="{EABB9022-58AB-4D20-92B0-F512C4398BAD}"/>
    <dgm:cxn modelId="{FAD75EC9-1583-41B6-86C6-AD72EE57799C}" srcId="{494025E1-5EAF-441E-B3A8-3DC971937EF4}" destId="{0FB86FF6-6F90-4908-890A-E0CC1E33F64A}" srcOrd="0" destOrd="0" parTransId="{EA4D6F85-19FC-4392-A073-71C5F23D366F}" sibTransId="{7E14E3A9-293B-4B30-B1D7-8E41C7023033}"/>
    <dgm:cxn modelId="{20D8DC43-8840-4D59-B8D3-96EE3BF3543F}" type="presOf" srcId="{739C9DBE-A8CA-41AC-9BB0-365C02498BA2}" destId="{0676138E-BEEE-4493-BCD0-EE7FB159825C}" srcOrd="0" destOrd="0" presId="urn:microsoft.com/office/officeart/2005/8/layout/hierarchy1"/>
    <dgm:cxn modelId="{02A90CA1-7D43-4DB9-A509-CA2435BB3689}" type="presOf" srcId="{6DF2F1C9-A413-4B22-A482-0F29409B6313}" destId="{AF16ABBC-8684-4AB6-81CE-0736EA85BA89}" srcOrd="0" destOrd="0" presId="urn:microsoft.com/office/officeart/2005/8/layout/hierarchy1"/>
    <dgm:cxn modelId="{C2F4C535-3C69-447B-98D1-0F952C4E5BB0}" type="presOf" srcId="{32CBDBBB-B437-413C-B6D5-44B7D23CE514}" destId="{B977C039-5E80-405C-BF78-086B1EB074E9}" srcOrd="0" destOrd="0" presId="urn:microsoft.com/office/officeart/2005/8/layout/hierarchy1"/>
    <dgm:cxn modelId="{7298009C-60A2-4922-A7B2-B3E30928151F}" type="presOf" srcId="{F897F0BD-02EF-443D-9062-40094B08B9C9}" destId="{6C5D0B34-3305-40AE-9C53-F9426D4293DD}" srcOrd="0" destOrd="0" presId="urn:microsoft.com/office/officeart/2005/8/layout/hierarchy1"/>
    <dgm:cxn modelId="{ABD9067A-6D08-45FC-BB4E-E984551ECD28}" type="presOf" srcId="{524E7BD5-1F6C-4ECA-B8FB-B1D46BB074C1}" destId="{049FA606-F742-46AD-8B92-AF1FA632CA6E}" srcOrd="0" destOrd="0" presId="urn:microsoft.com/office/officeart/2005/8/layout/hierarchy1"/>
    <dgm:cxn modelId="{DA2DFAB1-6E41-4F45-A72E-5C966C65D241}" type="presOf" srcId="{FCEA3F55-3F8C-4988-9265-CEAF6A175CBE}" destId="{48FF99EB-CB2B-4CA8-A0C2-B3BBC76C36D7}" srcOrd="0" destOrd="0" presId="urn:microsoft.com/office/officeart/2005/8/layout/hierarchy1"/>
    <dgm:cxn modelId="{DE585A64-31C0-4FBF-8AF3-2B4B3F2549CE}" srcId="{0FB86FF6-6F90-4908-890A-E0CC1E33F64A}" destId="{334E8E53-51BE-4E39-ABB4-E20E67DD73DB}" srcOrd="1" destOrd="0" parTransId="{672E7A69-C5C9-4ECC-AD76-0BBB2E865B6A}" sibTransId="{2696F5DF-A696-4478-A1D3-F9FE6FED301B}"/>
    <dgm:cxn modelId="{DA17D70D-AE75-4AED-8E2C-107554FD920B}" type="presOf" srcId="{C04EF213-2A1E-4274-926F-469E8CA80261}" destId="{3D105BFD-346C-41C9-BB71-545E6CA251CB}" srcOrd="0" destOrd="0" presId="urn:microsoft.com/office/officeart/2005/8/layout/hierarchy1"/>
    <dgm:cxn modelId="{5BFCDDBB-86C8-46EB-AC23-22F86EE4482A}" type="presOf" srcId="{BCC7728A-E1B9-46B7-BC5B-791EF71B108E}" destId="{7F6FD8BA-2A44-4D75-B111-8FBC334FDB8E}" srcOrd="0" destOrd="0" presId="urn:microsoft.com/office/officeart/2005/8/layout/hierarchy1"/>
    <dgm:cxn modelId="{D6514280-F534-4CB1-8411-86D95E0C7E46}" srcId="{334E8E53-51BE-4E39-ABB4-E20E67DD73DB}" destId="{18BFF056-0AC9-471B-A65A-608EDA19D4AD}" srcOrd="1" destOrd="0" parTransId="{595F9288-62E7-4218-8263-6E972A351B18}" sibTransId="{D1BCF65C-4413-4BDD-B090-27B2988B5679}"/>
    <dgm:cxn modelId="{37D5E88B-6A59-49C0-8223-497FAA89AB88}" type="presOf" srcId="{672E7A69-C5C9-4ECC-AD76-0BBB2E865B6A}" destId="{6F834D6C-501B-487E-996A-0ECB47941440}" srcOrd="0" destOrd="0" presId="urn:microsoft.com/office/officeart/2005/8/layout/hierarchy1"/>
    <dgm:cxn modelId="{2E24D38E-70EA-4AC7-9726-1C38F28F6E5F}" srcId="{32CBDBBB-B437-413C-B6D5-44B7D23CE514}" destId="{524E7BD5-1F6C-4ECA-B8FB-B1D46BB074C1}" srcOrd="0" destOrd="0" parTransId="{F897F0BD-02EF-443D-9062-40094B08B9C9}" sibTransId="{640A3ACB-0AD3-4226-956A-9685EEE5077E}"/>
    <dgm:cxn modelId="{1A042B08-69D8-46F6-80F3-B0B9C3866DE6}" srcId="{18BFF056-0AC9-471B-A65A-608EDA19D4AD}" destId="{BCC7728A-E1B9-46B7-BC5B-791EF71B108E}" srcOrd="0" destOrd="0" parTransId="{FE50A8D5-6D9B-4A83-84C5-F8A11FCAEBC3}" sibTransId="{C315D467-221B-498C-A9FD-66558428177C}"/>
    <dgm:cxn modelId="{7862C6CC-45D4-4512-849B-4F86403049D8}" type="presOf" srcId="{494025E1-5EAF-441E-B3A8-3DC971937EF4}" destId="{E7769667-1A9A-4B41-8E1D-04C4ACC2FB67}" srcOrd="0" destOrd="0" presId="urn:microsoft.com/office/officeart/2005/8/layout/hierarchy1"/>
    <dgm:cxn modelId="{496C45DC-A0FE-4ADA-BBB4-C3EAEBF3D6F7}" srcId="{92B2047F-C337-42DD-AF9D-6F7AAC2A4C43}" destId="{739C9DBE-A8CA-41AC-9BB0-365C02498BA2}" srcOrd="0" destOrd="0" parTransId="{FCEA3F55-3F8C-4988-9265-CEAF6A175CBE}" sibTransId="{FB883EC6-965A-49EF-819A-4119C21522C9}"/>
    <dgm:cxn modelId="{B41D8525-8D14-4C4B-8103-9B562D905097}" type="presOf" srcId="{0FB86FF6-6F90-4908-890A-E0CC1E33F64A}" destId="{0B95CE24-6524-4A70-A772-636D8E8782D8}" srcOrd="0" destOrd="0" presId="urn:microsoft.com/office/officeart/2005/8/layout/hierarchy1"/>
    <dgm:cxn modelId="{A8324081-87BB-449A-9FC7-6305D0873142}" type="presOf" srcId="{334E8E53-51BE-4E39-ABB4-E20E67DD73DB}" destId="{5953D248-05F7-46AC-B71C-A491F8FC6CDD}" srcOrd="0" destOrd="0" presId="urn:microsoft.com/office/officeart/2005/8/layout/hierarchy1"/>
    <dgm:cxn modelId="{8F65B696-0BA0-4474-BB7C-131AA7B89F86}" type="presOf" srcId="{D2F8C54C-6B4E-4EB9-A99F-5A42B82D5185}" destId="{F85CDD60-B95B-494E-815A-6F1B907B1C89}" srcOrd="0" destOrd="0" presId="urn:microsoft.com/office/officeart/2005/8/layout/hierarchy1"/>
    <dgm:cxn modelId="{60295782-3CCB-4E71-8857-2E707C8D0CEE}" type="presOf" srcId="{92B2047F-C337-42DD-AF9D-6F7AAC2A4C43}" destId="{06212DC2-C20D-42EB-8E0F-13AD73424E9E}" srcOrd="0" destOrd="0" presId="urn:microsoft.com/office/officeart/2005/8/layout/hierarchy1"/>
    <dgm:cxn modelId="{B30A4DE3-6A0B-4D65-AC56-F9586A666DE4}" srcId="{334E8E53-51BE-4E39-ABB4-E20E67DD73DB}" destId="{92B2047F-C337-42DD-AF9D-6F7AAC2A4C43}" srcOrd="0" destOrd="0" parTransId="{D2F8C54C-6B4E-4EB9-A99F-5A42B82D5185}" sibTransId="{B59849F3-0970-4A32-A8BB-7BE162F20864}"/>
    <dgm:cxn modelId="{F222A3C4-7C11-4241-8744-13EF0448CF41}" srcId="{0FB86FF6-6F90-4908-890A-E0CC1E33F64A}" destId="{4C3CE705-7000-45E2-A2D0-31CC359D2B5E}" srcOrd="0" destOrd="0" parTransId="{C04EF213-2A1E-4274-926F-469E8CA80261}" sibTransId="{C9171E45-75EC-457F-9540-C01EBA8263D2}"/>
    <dgm:cxn modelId="{4C23EDAC-CAF7-41E9-8AEA-D6DF6D070803}" type="presOf" srcId="{595F9288-62E7-4218-8263-6E972A351B18}" destId="{9DCF0D80-CBDA-4927-A4CB-B530B6BFAE1F}" srcOrd="0" destOrd="0" presId="urn:microsoft.com/office/officeart/2005/8/layout/hierarchy1"/>
    <dgm:cxn modelId="{DAF9F64C-80DA-45DA-9417-05D3CE4C9FA1}" type="presOf" srcId="{18BFF056-0AC9-471B-A65A-608EDA19D4AD}" destId="{FE2E7323-4C8C-4F14-A62E-1D6DB362F1A5}" srcOrd="0" destOrd="0" presId="urn:microsoft.com/office/officeart/2005/8/layout/hierarchy1"/>
    <dgm:cxn modelId="{31B27F2E-8618-4765-BDD9-75ACADAB5E31}" type="presOf" srcId="{4C3CE705-7000-45E2-A2D0-31CC359D2B5E}" destId="{2DCD01C7-3227-4A84-BB99-3FE3B719F379}" srcOrd="0" destOrd="0" presId="urn:microsoft.com/office/officeart/2005/8/layout/hierarchy1"/>
    <dgm:cxn modelId="{60511773-CA65-473E-8C7E-15314B64950A}" type="presOf" srcId="{FE50A8D5-6D9B-4A83-84C5-F8A11FCAEBC3}" destId="{E448C068-6528-491F-8B3B-7FBCE6299246}" srcOrd="0" destOrd="0" presId="urn:microsoft.com/office/officeart/2005/8/layout/hierarchy1"/>
    <dgm:cxn modelId="{A705E9EE-34B4-4F43-B76D-9F3116362CF2}" type="presParOf" srcId="{E7769667-1A9A-4B41-8E1D-04C4ACC2FB67}" destId="{F59DEEFA-AECB-4476-B18C-84B78D27F392}" srcOrd="0" destOrd="0" presId="urn:microsoft.com/office/officeart/2005/8/layout/hierarchy1"/>
    <dgm:cxn modelId="{D8E26AA3-63A4-49E5-91BB-E3B79C8ECA0D}" type="presParOf" srcId="{F59DEEFA-AECB-4476-B18C-84B78D27F392}" destId="{2652B929-E311-4CEF-8B99-860BC4FE8655}" srcOrd="0" destOrd="0" presId="urn:microsoft.com/office/officeart/2005/8/layout/hierarchy1"/>
    <dgm:cxn modelId="{093BF975-99B5-4A46-87E9-0C79EA13C5DB}" type="presParOf" srcId="{2652B929-E311-4CEF-8B99-860BC4FE8655}" destId="{D891BEA0-F500-4C83-8E08-FAF61414CB67}" srcOrd="0" destOrd="0" presId="urn:microsoft.com/office/officeart/2005/8/layout/hierarchy1"/>
    <dgm:cxn modelId="{0A0B139C-ED82-4EBA-A086-B3CD93635E19}" type="presParOf" srcId="{2652B929-E311-4CEF-8B99-860BC4FE8655}" destId="{0B95CE24-6524-4A70-A772-636D8E8782D8}" srcOrd="1" destOrd="0" presId="urn:microsoft.com/office/officeart/2005/8/layout/hierarchy1"/>
    <dgm:cxn modelId="{E80CC3D8-D6CA-4FE6-913A-F9349BB98C46}" type="presParOf" srcId="{F59DEEFA-AECB-4476-B18C-84B78D27F392}" destId="{3F2BDC86-EA07-4327-8EC2-34A2316E51AC}" srcOrd="1" destOrd="0" presId="urn:microsoft.com/office/officeart/2005/8/layout/hierarchy1"/>
    <dgm:cxn modelId="{556E26FD-D815-4ABF-9018-EAA6215A4EA1}" type="presParOf" srcId="{3F2BDC86-EA07-4327-8EC2-34A2316E51AC}" destId="{3D105BFD-346C-41C9-BB71-545E6CA251CB}" srcOrd="0" destOrd="0" presId="urn:microsoft.com/office/officeart/2005/8/layout/hierarchy1"/>
    <dgm:cxn modelId="{BD9BAC7E-04E5-4582-8DA6-8DC9BE7C6755}" type="presParOf" srcId="{3F2BDC86-EA07-4327-8EC2-34A2316E51AC}" destId="{52118453-8A67-4CDB-8D6D-98D9FE15589C}" srcOrd="1" destOrd="0" presId="urn:microsoft.com/office/officeart/2005/8/layout/hierarchy1"/>
    <dgm:cxn modelId="{85D46CC5-25E4-46B5-9262-E9D8369BE0C7}" type="presParOf" srcId="{52118453-8A67-4CDB-8D6D-98D9FE15589C}" destId="{74009AE4-1B6E-4A27-A323-0AE98CEE48BA}" srcOrd="0" destOrd="0" presId="urn:microsoft.com/office/officeart/2005/8/layout/hierarchy1"/>
    <dgm:cxn modelId="{6505C60D-3CBA-42BC-B61D-11286CAE8F22}" type="presParOf" srcId="{74009AE4-1B6E-4A27-A323-0AE98CEE48BA}" destId="{8DE63252-AF77-4743-9642-4D8E24090FC6}" srcOrd="0" destOrd="0" presId="urn:microsoft.com/office/officeart/2005/8/layout/hierarchy1"/>
    <dgm:cxn modelId="{229A09EB-561B-4A93-B723-B9995E1EB6AE}" type="presParOf" srcId="{74009AE4-1B6E-4A27-A323-0AE98CEE48BA}" destId="{2DCD01C7-3227-4A84-BB99-3FE3B719F379}" srcOrd="1" destOrd="0" presId="urn:microsoft.com/office/officeart/2005/8/layout/hierarchy1"/>
    <dgm:cxn modelId="{CA838F20-2A47-4C2E-BF10-4854CF268E6B}" type="presParOf" srcId="{52118453-8A67-4CDB-8D6D-98D9FE15589C}" destId="{1663369C-5B25-4139-95C5-F428146A9BAA}" srcOrd="1" destOrd="0" presId="urn:microsoft.com/office/officeart/2005/8/layout/hierarchy1"/>
    <dgm:cxn modelId="{BF992071-F7DE-4D6D-BB3D-40B0661272B2}" type="presParOf" srcId="{1663369C-5B25-4139-95C5-F428146A9BAA}" destId="{AF16ABBC-8684-4AB6-81CE-0736EA85BA89}" srcOrd="0" destOrd="0" presId="urn:microsoft.com/office/officeart/2005/8/layout/hierarchy1"/>
    <dgm:cxn modelId="{F721CC78-0266-43E5-A040-68532697330B}" type="presParOf" srcId="{1663369C-5B25-4139-95C5-F428146A9BAA}" destId="{AE882AD5-F781-4ABF-815E-97D436E90BA2}" srcOrd="1" destOrd="0" presId="urn:microsoft.com/office/officeart/2005/8/layout/hierarchy1"/>
    <dgm:cxn modelId="{EB5B0EDA-F7FF-4FB0-A94B-26E3D1CE0789}" type="presParOf" srcId="{AE882AD5-F781-4ABF-815E-97D436E90BA2}" destId="{7F23DF82-DA00-49C1-97CE-2CEFEC72568D}" srcOrd="0" destOrd="0" presId="urn:microsoft.com/office/officeart/2005/8/layout/hierarchy1"/>
    <dgm:cxn modelId="{2A85AA39-EACA-4B97-9841-FF8DC97AF228}" type="presParOf" srcId="{7F23DF82-DA00-49C1-97CE-2CEFEC72568D}" destId="{A67D3A2D-BA68-4FC7-B040-0429EF52AAE9}" srcOrd="0" destOrd="0" presId="urn:microsoft.com/office/officeart/2005/8/layout/hierarchy1"/>
    <dgm:cxn modelId="{DFD2FC62-4C3E-4ED8-8DEC-3FA166EEC92E}" type="presParOf" srcId="{7F23DF82-DA00-49C1-97CE-2CEFEC72568D}" destId="{B977C039-5E80-405C-BF78-086B1EB074E9}" srcOrd="1" destOrd="0" presId="urn:microsoft.com/office/officeart/2005/8/layout/hierarchy1"/>
    <dgm:cxn modelId="{1156528B-0F63-488C-8EC2-46960A9641A9}" type="presParOf" srcId="{AE882AD5-F781-4ABF-815E-97D436E90BA2}" destId="{9CE96C50-FE06-44A7-9EB0-9E403E578DB8}" srcOrd="1" destOrd="0" presId="urn:microsoft.com/office/officeart/2005/8/layout/hierarchy1"/>
    <dgm:cxn modelId="{7784EAED-CEFD-4E7B-BDBE-19DC9C720149}" type="presParOf" srcId="{9CE96C50-FE06-44A7-9EB0-9E403E578DB8}" destId="{6C5D0B34-3305-40AE-9C53-F9426D4293DD}" srcOrd="0" destOrd="0" presId="urn:microsoft.com/office/officeart/2005/8/layout/hierarchy1"/>
    <dgm:cxn modelId="{B882B375-024B-4EC6-963C-81A6285BB488}" type="presParOf" srcId="{9CE96C50-FE06-44A7-9EB0-9E403E578DB8}" destId="{9FC9CD1F-1D90-42BB-8D60-7A8407ADDA1A}" srcOrd="1" destOrd="0" presId="urn:microsoft.com/office/officeart/2005/8/layout/hierarchy1"/>
    <dgm:cxn modelId="{C02FD6DA-4B2D-4F4B-9721-1FEEBED4826F}" type="presParOf" srcId="{9FC9CD1F-1D90-42BB-8D60-7A8407ADDA1A}" destId="{13267788-9F31-4A40-A761-ADA7319E48CE}" srcOrd="0" destOrd="0" presId="urn:microsoft.com/office/officeart/2005/8/layout/hierarchy1"/>
    <dgm:cxn modelId="{5ADFEA11-199D-40CD-9D4F-0AAFB463B8A2}" type="presParOf" srcId="{13267788-9F31-4A40-A761-ADA7319E48CE}" destId="{477A4357-8293-4994-810D-A6C02A81E670}" srcOrd="0" destOrd="0" presId="urn:microsoft.com/office/officeart/2005/8/layout/hierarchy1"/>
    <dgm:cxn modelId="{830E0BD3-406B-458D-9C56-95F770C13756}" type="presParOf" srcId="{13267788-9F31-4A40-A761-ADA7319E48CE}" destId="{049FA606-F742-46AD-8B92-AF1FA632CA6E}" srcOrd="1" destOrd="0" presId="urn:microsoft.com/office/officeart/2005/8/layout/hierarchy1"/>
    <dgm:cxn modelId="{76DF3777-2BFB-45A5-84C6-D5EF5427707F}" type="presParOf" srcId="{9FC9CD1F-1D90-42BB-8D60-7A8407ADDA1A}" destId="{8D127E7D-3565-473F-BC35-C7E77B966A76}" srcOrd="1" destOrd="0" presId="urn:microsoft.com/office/officeart/2005/8/layout/hierarchy1"/>
    <dgm:cxn modelId="{D73D8D38-8F0B-4C72-9C21-52AED8F7AD07}" type="presParOf" srcId="{3F2BDC86-EA07-4327-8EC2-34A2316E51AC}" destId="{6F834D6C-501B-487E-996A-0ECB47941440}" srcOrd="2" destOrd="0" presId="urn:microsoft.com/office/officeart/2005/8/layout/hierarchy1"/>
    <dgm:cxn modelId="{860429EF-8720-4242-A5C6-CD9FE2639B5A}" type="presParOf" srcId="{3F2BDC86-EA07-4327-8EC2-34A2316E51AC}" destId="{7F018B46-2EA9-4D20-B401-0F0A80B561B1}" srcOrd="3" destOrd="0" presId="urn:microsoft.com/office/officeart/2005/8/layout/hierarchy1"/>
    <dgm:cxn modelId="{DA230A94-69C1-4097-B520-EE25D757C081}" type="presParOf" srcId="{7F018B46-2EA9-4D20-B401-0F0A80B561B1}" destId="{2F45B0D7-2559-4015-AAD3-DB3A9DB3AEE4}" srcOrd="0" destOrd="0" presId="urn:microsoft.com/office/officeart/2005/8/layout/hierarchy1"/>
    <dgm:cxn modelId="{FDE49F10-C8C1-498A-8B6A-2A5F975E01C9}" type="presParOf" srcId="{2F45B0D7-2559-4015-AAD3-DB3A9DB3AEE4}" destId="{CC5AD2EB-55C7-49C1-910C-6562A32D669C}" srcOrd="0" destOrd="0" presId="urn:microsoft.com/office/officeart/2005/8/layout/hierarchy1"/>
    <dgm:cxn modelId="{5DBF79CC-F6DF-452C-8C5F-9993F5D5269B}" type="presParOf" srcId="{2F45B0D7-2559-4015-AAD3-DB3A9DB3AEE4}" destId="{5953D248-05F7-46AC-B71C-A491F8FC6CDD}" srcOrd="1" destOrd="0" presId="urn:microsoft.com/office/officeart/2005/8/layout/hierarchy1"/>
    <dgm:cxn modelId="{621A8773-4EF9-4426-87AE-8FBE3CBC18D2}" type="presParOf" srcId="{7F018B46-2EA9-4D20-B401-0F0A80B561B1}" destId="{E8569D83-2437-4FE7-A317-4B4F6C6C0C8A}" srcOrd="1" destOrd="0" presId="urn:microsoft.com/office/officeart/2005/8/layout/hierarchy1"/>
    <dgm:cxn modelId="{8F69AAF9-C76F-410F-BED9-D397943A345F}" type="presParOf" srcId="{E8569D83-2437-4FE7-A317-4B4F6C6C0C8A}" destId="{F85CDD60-B95B-494E-815A-6F1B907B1C89}" srcOrd="0" destOrd="0" presId="urn:microsoft.com/office/officeart/2005/8/layout/hierarchy1"/>
    <dgm:cxn modelId="{E02AB43F-8ABB-4FB5-9B0A-27B1415BF66E}" type="presParOf" srcId="{E8569D83-2437-4FE7-A317-4B4F6C6C0C8A}" destId="{8D054C4A-E842-4561-8B09-DFAA582F02AA}" srcOrd="1" destOrd="0" presId="urn:microsoft.com/office/officeart/2005/8/layout/hierarchy1"/>
    <dgm:cxn modelId="{48A069A3-114E-4952-B219-7EF989F5841A}" type="presParOf" srcId="{8D054C4A-E842-4561-8B09-DFAA582F02AA}" destId="{B10E4ACD-18BB-4FB0-A8A0-8E6C86467DBF}" srcOrd="0" destOrd="0" presId="urn:microsoft.com/office/officeart/2005/8/layout/hierarchy1"/>
    <dgm:cxn modelId="{7072C831-BBA2-4855-A3C2-5B00E5A6C8B1}" type="presParOf" srcId="{B10E4ACD-18BB-4FB0-A8A0-8E6C86467DBF}" destId="{A0387340-7591-4238-86DA-A4AA52444441}" srcOrd="0" destOrd="0" presId="urn:microsoft.com/office/officeart/2005/8/layout/hierarchy1"/>
    <dgm:cxn modelId="{1AB149E5-6426-4A6D-9801-28BB2510E453}" type="presParOf" srcId="{B10E4ACD-18BB-4FB0-A8A0-8E6C86467DBF}" destId="{06212DC2-C20D-42EB-8E0F-13AD73424E9E}" srcOrd="1" destOrd="0" presId="urn:microsoft.com/office/officeart/2005/8/layout/hierarchy1"/>
    <dgm:cxn modelId="{57177ABC-1CA2-4F28-B55B-D9F14D4B2BAC}" type="presParOf" srcId="{8D054C4A-E842-4561-8B09-DFAA582F02AA}" destId="{B6A20224-626D-4563-9D0E-1716AC153EE8}" srcOrd="1" destOrd="0" presId="urn:microsoft.com/office/officeart/2005/8/layout/hierarchy1"/>
    <dgm:cxn modelId="{E32B4C51-A035-4D75-9C28-DC83808A4AA3}" type="presParOf" srcId="{B6A20224-626D-4563-9D0E-1716AC153EE8}" destId="{48FF99EB-CB2B-4CA8-A0C2-B3BBC76C36D7}" srcOrd="0" destOrd="0" presId="urn:microsoft.com/office/officeart/2005/8/layout/hierarchy1"/>
    <dgm:cxn modelId="{CE80E4D0-7666-4A71-BCFF-7DEE90CF1ECB}" type="presParOf" srcId="{B6A20224-626D-4563-9D0E-1716AC153EE8}" destId="{76AF0CB1-C572-4A7C-A8FC-6D4A6450EA8C}" srcOrd="1" destOrd="0" presId="urn:microsoft.com/office/officeart/2005/8/layout/hierarchy1"/>
    <dgm:cxn modelId="{445A18C1-D16E-49C1-A6E5-5984D1770F03}" type="presParOf" srcId="{76AF0CB1-C572-4A7C-A8FC-6D4A6450EA8C}" destId="{96FC8A95-BF74-4226-A2F2-ABE977919ACD}" srcOrd="0" destOrd="0" presId="urn:microsoft.com/office/officeart/2005/8/layout/hierarchy1"/>
    <dgm:cxn modelId="{23E8956F-8C27-4423-B667-09F006BC6153}" type="presParOf" srcId="{96FC8A95-BF74-4226-A2F2-ABE977919ACD}" destId="{913F5939-E1FC-403F-BD99-F7C74AD5AF48}" srcOrd="0" destOrd="0" presId="urn:microsoft.com/office/officeart/2005/8/layout/hierarchy1"/>
    <dgm:cxn modelId="{95151EC2-67C6-4F3E-B1BA-601CADA4CC40}" type="presParOf" srcId="{96FC8A95-BF74-4226-A2F2-ABE977919ACD}" destId="{0676138E-BEEE-4493-BCD0-EE7FB159825C}" srcOrd="1" destOrd="0" presId="urn:microsoft.com/office/officeart/2005/8/layout/hierarchy1"/>
    <dgm:cxn modelId="{98867C55-6751-4D12-A186-1C5BEFB0E1E4}" type="presParOf" srcId="{76AF0CB1-C572-4A7C-A8FC-6D4A6450EA8C}" destId="{F5B6936A-CDE9-4DFB-B06C-FCDF32C37256}" srcOrd="1" destOrd="0" presId="urn:microsoft.com/office/officeart/2005/8/layout/hierarchy1"/>
    <dgm:cxn modelId="{9C34C55D-E385-4C54-AB75-03A80D85920C}" type="presParOf" srcId="{E8569D83-2437-4FE7-A317-4B4F6C6C0C8A}" destId="{9DCF0D80-CBDA-4927-A4CB-B530B6BFAE1F}" srcOrd="2" destOrd="0" presId="urn:microsoft.com/office/officeart/2005/8/layout/hierarchy1"/>
    <dgm:cxn modelId="{B9852EC2-2398-425B-85D6-A1EE5BA6B572}" type="presParOf" srcId="{E8569D83-2437-4FE7-A317-4B4F6C6C0C8A}" destId="{992A9F22-57EB-4CF2-8174-72033D5C0BE5}" srcOrd="3" destOrd="0" presId="urn:microsoft.com/office/officeart/2005/8/layout/hierarchy1"/>
    <dgm:cxn modelId="{5EE1400E-A336-4AC1-850F-1F85970BD985}" type="presParOf" srcId="{992A9F22-57EB-4CF2-8174-72033D5C0BE5}" destId="{4FC05538-761D-48C3-B725-8CDB68641EE6}" srcOrd="0" destOrd="0" presId="urn:microsoft.com/office/officeart/2005/8/layout/hierarchy1"/>
    <dgm:cxn modelId="{3AE04E24-1879-4E08-AC2E-45802C6E0265}" type="presParOf" srcId="{4FC05538-761D-48C3-B725-8CDB68641EE6}" destId="{471E6B15-8FDC-4205-85FE-82378937FA11}" srcOrd="0" destOrd="0" presId="urn:microsoft.com/office/officeart/2005/8/layout/hierarchy1"/>
    <dgm:cxn modelId="{73606CE0-92B6-4D2F-A6A6-17AE8D31AE76}" type="presParOf" srcId="{4FC05538-761D-48C3-B725-8CDB68641EE6}" destId="{FE2E7323-4C8C-4F14-A62E-1D6DB362F1A5}" srcOrd="1" destOrd="0" presId="urn:microsoft.com/office/officeart/2005/8/layout/hierarchy1"/>
    <dgm:cxn modelId="{A5A48538-016A-40D3-90AB-5852C49B9C74}" type="presParOf" srcId="{992A9F22-57EB-4CF2-8174-72033D5C0BE5}" destId="{AB3DBB45-AFF1-473F-A67B-A86AE6AE918B}" srcOrd="1" destOrd="0" presId="urn:microsoft.com/office/officeart/2005/8/layout/hierarchy1"/>
    <dgm:cxn modelId="{4AE7FAD9-A91F-42FD-9037-5D01456D6DE7}" type="presParOf" srcId="{AB3DBB45-AFF1-473F-A67B-A86AE6AE918B}" destId="{E448C068-6528-491F-8B3B-7FBCE6299246}" srcOrd="0" destOrd="0" presId="urn:microsoft.com/office/officeart/2005/8/layout/hierarchy1"/>
    <dgm:cxn modelId="{C6B66E8C-4CC9-45E1-9A54-D91B3A828B0D}" type="presParOf" srcId="{AB3DBB45-AFF1-473F-A67B-A86AE6AE918B}" destId="{63959774-B2CB-42AF-8B50-C3EDD48B0D13}" srcOrd="1" destOrd="0" presId="urn:microsoft.com/office/officeart/2005/8/layout/hierarchy1"/>
    <dgm:cxn modelId="{12FE17B1-24B6-4AC6-BCB8-2DBB692EE0F8}" type="presParOf" srcId="{63959774-B2CB-42AF-8B50-C3EDD48B0D13}" destId="{B616BA2E-C940-4A2F-9B26-227A72789E2D}" srcOrd="0" destOrd="0" presId="urn:microsoft.com/office/officeart/2005/8/layout/hierarchy1"/>
    <dgm:cxn modelId="{4B4CEF5D-7B0E-4762-A64E-1B0ED08213CB}" type="presParOf" srcId="{B616BA2E-C940-4A2F-9B26-227A72789E2D}" destId="{D456E8A3-2C46-4F38-B67D-C4D7E0C8F276}" srcOrd="0" destOrd="0" presId="urn:microsoft.com/office/officeart/2005/8/layout/hierarchy1"/>
    <dgm:cxn modelId="{9B3B1FBE-E8D4-4DE0-B563-7BE2FCC49D2E}" type="presParOf" srcId="{B616BA2E-C940-4A2F-9B26-227A72789E2D}" destId="{7F6FD8BA-2A44-4D75-B111-8FBC334FDB8E}" srcOrd="1" destOrd="0" presId="urn:microsoft.com/office/officeart/2005/8/layout/hierarchy1"/>
    <dgm:cxn modelId="{210B248E-26A7-437F-BEB6-99436FF8D1FC}" type="presParOf" srcId="{63959774-B2CB-42AF-8B50-C3EDD48B0D13}" destId="{2961F9EB-E05B-470B-AC02-49BDAA5248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E1E1F3-905C-4E07-9BA1-CE054CE43006}" type="doc">
      <dgm:prSet loTypeId="urn:microsoft.com/office/officeart/2005/8/layout/chart3" loCatId="cycle" qsTypeId="urn:microsoft.com/office/officeart/2005/8/quickstyle/simple2" qsCatId="simple" csTypeId="urn:microsoft.com/office/officeart/2005/8/colors/accent1_2" csCatId="accent1" phldr="1"/>
      <dgm:spPr/>
    </dgm:pt>
    <dgm:pt modelId="{14B983A2-F446-44E0-82FA-40447EB9F5EC}">
      <dgm:prSet phldrT="[文字]"/>
      <dgm:spPr/>
      <dgm:t>
        <a:bodyPr/>
        <a:lstStyle/>
        <a:p>
          <a:r>
            <a:rPr lang="zh-TW" altLang="en-US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態度</a:t>
          </a:r>
          <a:endParaRPr lang="zh-TW" altLang="en-US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2B46E5-6E2F-4A17-BA3E-F4014398312D}" type="parTrans" cxnId="{B9819578-CFF7-4C39-B835-287A72DEEDCF}">
      <dgm:prSet/>
      <dgm:spPr/>
      <dgm:t>
        <a:bodyPr/>
        <a:lstStyle/>
        <a:p>
          <a:endParaRPr lang="zh-TW" altLang="en-US"/>
        </a:p>
      </dgm:t>
    </dgm:pt>
    <dgm:pt modelId="{D491D002-7240-4172-92F9-61D527D8795A}" type="sibTrans" cxnId="{B9819578-CFF7-4C39-B835-287A72DEEDCF}">
      <dgm:prSet/>
      <dgm:spPr/>
      <dgm:t>
        <a:bodyPr/>
        <a:lstStyle/>
        <a:p>
          <a:endParaRPr lang="zh-TW" altLang="en-US"/>
        </a:p>
      </dgm:t>
    </dgm:pt>
    <dgm:pt modelId="{24964674-BC4B-457C-8517-684D2517A9AD}">
      <dgm:prSet phldrT="[文字]"/>
      <dgm:spPr/>
      <dgm:t>
        <a:bodyPr/>
        <a:lstStyle/>
        <a:p>
          <a:r>
            <a:rPr lang="zh-TW" altLang="en-US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知識</a:t>
          </a:r>
          <a:endParaRPr lang="zh-TW" altLang="en-US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74A8CE-C124-4BF2-971A-3B2E82160E34}" type="parTrans" cxnId="{0DCF9E64-7AC8-4769-BAD3-BD43D8FC20B7}">
      <dgm:prSet/>
      <dgm:spPr/>
      <dgm:t>
        <a:bodyPr/>
        <a:lstStyle/>
        <a:p>
          <a:endParaRPr lang="zh-TW" altLang="en-US"/>
        </a:p>
      </dgm:t>
    </dgm:pt>
    <dgm:pt modelId="{C4571635-58CB-46E9-98E7-51B0AAB8018F}" type="sibTrans" cxnId="{0DCF9E64-7AC8-4769-BAD3-BD43D8FC20B7}">
      <dgm:prSet/>
      <dgm:spPr/>
      <dgm:t>
        <a:bodyPr/>
        <a:lstStyle/>
        <a:p>
          <a:endParaRPr lang="zh-TW" altLang="en-US"/>
        </a:p>
      </dgm:t>
    </dgm:pt>
    <dgm:pt modelId="{CA5D6048-F9CD-4B9A-A01E-6DC8FB6E2001}">
      <dgm:prSet phldrT="[文字]"/>
      <dgm:spPr/>
      <dgm:t>
        <a:bodyPr/>
        <a:lstStyle/>
        <a:p>
          <a:r>
            <a:rPr lang="zh-TW" altLang="en-US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能力</a:t>
          </a:r>
          <a:endParaRPr lang="zh-TW" altLang="en-US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85B938-BB58-4DEF-A8FE-8825AD63EA6C}" type="parTrans" cxnId="{918113DD-44E0-4596-AB1A-5AD55D3A8D13}">
      <dgm:prSet/>
      <dgm:spPr/>
      <dgm:t>
        <a:bodyPr/>
        <a:lstStyle/>
        <a:p>
          <a:endParaRPr lang="zh-TW" altLang="en-US"/>
        </a:p>
      </dgm:t>
    </dgm:pt>
    <dgm:pt modelId="{008FEE8F-0CA7-4365-A181-77EB1694E93A}" type="sibTrans" cxnId="{918113DD-44E0-4596-AB1A-5AD55D3A8D13}">
      <dgm:prSet/>
      <dgm:spPr/>
      <dgm:t>
        <a:bodyPr/>
        <a:lstStyle/>
        <a:p>
          <a:endParaRPr lang="zh-TW" altLang="en-US"/>
        </a:p>
      </dgm:t>
    </dgm:pt>
    <dgm:pt modelId="{CBA5B0A1-94B5-43E6-BB72-8D97DF90B372}" type="pres">
      <dgm:prSet presAssocID="{05E1E1F3-905C-4E07-9BA1-CE054CE43006}" presName="compositeShape" presStyleCnt="0">
        <dgm:presLayoutVars>
          <dgm:chMax val="7"/>
          <dgm:dir/>
          <dgm:resizeHandles val="exact"/>
        </dgm:presLayoutVars>
      </dgm:prSet>
      <dgm:spPr/>
    </dgm:pt>
    <dgm:pt modelId="{C04D81BA-DF9C-4D40-A4C0-3D6190327E4B}" type="pres">
      <dgm:prSet presAssocID="{05E1E1F3-905C-4E07-9BA1-CE054CE43006}" presName="wedge1" presStyleLbl="node1" presStyleIdx="0" presStyleCnt="3" custLinFactNeighborX="-2181" custLinFactNeighborY="2405"/>
      <dgm:spPr/>
      <dgm:t>
        <a:bodyPr/>
        <a:lstStyle/>
        <a:p>
          <a:endParaRPr lang="zh-TW" altLang="en-US"/>
        </a:p>
      </dgm:t>
    </dgm:pt>
    <dgm:pt modelId="{86056C20-C1C2-491F-89AE-E4C5635E035C}" type="pres">
      <dgm:prSet presAssocID="{05E1E1F3-905C-4E07-9BA1-CE054CE4300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044E2B-B52B-4A03-9240-7273C94DEC14}" type="pres">
      <dgm:prSet presAssocID="{05E1E1F3-905C-4E07-9BA1-CE054CE43006}" presName="wedge2" presStyleLbl="node1" presStyleIdx="1" presStyleCnt="3" custLinFactNeighborX="1170" custLinFactNeighborY="2056"/>
      <dgm:spPr/>
      <dgm:t>
        <a:bodyPr/>
        <a:lstStyle/>
        <a:p>
          <a:endParaRPr lang="zh-TW" altLang="en-US"/>
        </a:p>
      </dgm:t>
    </dgm:pt>
    <dgm:pt modelId="{F9AA7458-A8EB-405C-8780-A1A08CB0339E}" type="pres">
      <dgm:prSet presAssocID="{05E1E1F3-905C-4E07-9BA1-CE054CE4300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0CC2BA-2E04-4583-842E-D37924566879}" type="pres">
      <dgm:prSet presAssocID="{05E1E1F3-905C-4E07-9BA1-CE054CE43006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872E1312-9E62-4F1C-BFDE-DA073A7F1C9C}" type="pres">
      <dgm:prSet presAssocID="{05E1E1F3-905C-4E07-9BA1-CE054CE4300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0DC83A-F9C0-4D65-B4DE-98914D4EE46D}" type="presOf" srcId="{24964674-BC4B-457C-8517-684D2517A9AD}" destId="{F9AA7458-A8EB-405C-8780-A1A08CB0339E}" srcOrd="1" destOrd="0" presId="urn:microsoft.com/office/officeart/2005/8/layout/chart3"/>
    <dgm:cxn modelId="{B9819578-CFF7-4C39-B835-287A72DEEDCF}" srcId="{05E1E1F3-905C-4E07-9BA1-CE054CE43006}" destId="{14B983A2-F446-44E0-82FA-40447EB9F5EC}" srcOrd="0" destOrd="0" parTransId="{F42B46E5-6E2F-4A17-BA3E-F4014398312D}" sibTransId="{D491D002-7240-4172-92F9-61D527D8795A}"/>
    <dgm:cxn modelId="{ED8C47F3-5E14-4EAD-AB1F-C743399D3C19}" type="presOf" srcId="{14B983A2-F446-44E0-82FA-40447EB9F5EC}" destId="{C04D81BA-DF9C-4D40-A4C0-3D6190327E4B}" srcOrd="0" destOrd="0" presId="urn:microsoft.com/office/officeart/2005/8/layout/chart3"/>
    <dgm:cxn modelId="{879D1A7E-F946-449E-AC72-6E54E338A22E}" type="presOf" srcId="{CA5D6048-F9CD-4B9A-A01E-6DC8FB6E2001}" destId="{872E1312-9E62-4F1C-BFDE-DA073A7F1C9C}" srcOrd="1" destOrd="0" presId="urn:microsoft.com/office/officeart/2005/8/layout/chart3"/>
    <dgm:cxn modelId="{60EBAFE0-CD76-41E6-AD7E-41C528A80FFF}" type="presOf" srcId="{CA5D6048-F9CD-4B9A-A01E-6DC8FB6E2001}" destId="{240CC2BA-2E04-4583-842E-D37924566879}" srcOrd="0" destOrd="0" presId="urn:microsoft.com/office/officeart/2005/8/layout/chart3"/>
    <dgm:cxn modelId="{A76E29DA-79EB-4F45-9E67-2EBBAE540EBA}" type="presOf" srcId="{05E1E1F3-905C-4E07-9BA1-CE054CE43006}" destId="{CBA5B0A1-94B5-43E6-BB72-8D97DF90B372}" srcOrd="0" destOrd="0" presId="urn:microsoft.com/office/officeart/2005/8/layout/chart3"/>
    <dgm:cxn modelId="{918113DD-44E0-4596-AB1A-5AD55D3A8D13}" srcId="{05E1E1F3-905C-4E07-9BA1-CE054CE43006}" destId="{CA5D6048-F9CD-4B9A-A01E-6DC8FB6E2001}" srcOrd="2" destOrd="0" parTransId="{3485B938-BB58-4DEF-A8FE-8825AD63EA6C}" sibTransId="{008FEE8F-0CA7-4365-A181-77EB1694E93A}"/>
    <dgm:cxn modelId="{0DCF9E64-7AC8-4769-BAD3-BD43D8FC20B7}" srcId="{05E1E1F3-905C-4E07-9BA1-CE054CE43006}" destId="{24964674-BC4B-457C-8517-684D2517A9AD}" srcOrd="1" destOrd="0" parTransId="{2174A8CE-C124-4BF2-971A-3B2E82160E34}" sibTransId="{C4571635-58CB-46E9-98E7-51B0AAB8018F}"/>
    <dgm:cxn modelId="{D4AE9CB8-D900-4140-A956-4B2866FEDC9B}" type="presOf" srcId="{14B983A2-F446-44E0-82FA-40447EB9F5EC}" destId="{86056C20-C1C2-491F-89AE-E4C5635E035C}" srcOrd="1" destOrd="0" presId="urn:microsoft.com/office/officeart/2005/8/layout/chart3"/>
    <dgm:cxn modelId="{EC97F095-ED28-4CDB-93B0-7C9534EE8724}" type="presOf" srcId="{24964674-BC4B-457C-8517-684D2517A9AD}" destId="{ED044E2B-B52B-4A03-9240-7273C94DEC14}" srcOrd="0" destOrd="0" presId="urn:microsoft.com/office/officeart/2005/8/layout/chart3"/>
    <dgm:cxn modelId="{CD1F84E5-F351-47BD-A006-6058C47759F7}" type="presParOf" srcId="{CBA5B0A1-94B5-43E6-BB72-8D97DF90B372}" destId="{C04D81BA-DF9C-4D40-A4C0-3D6190327E4B}" srcOrd="0" destOrd="0" presId="urn:microsoft.com/office/officeart/2005/8/layout/chart3"/>
    <dgm:cxn modelId="{9709B456-8FA4-4A1E-8C5A-401E6DDB03A8}" type="presParOf" srcId="{CBA5B0A1-94B5-43E6-BB72-8D97DF90B372}" destId="{86056C20-C1C2-491F-89AE-E4C5635E035C}" srcOrd="1" destOrd="0" presId="urn:microsoft.com/office/officeart/2005/8/layout/chart3"/>
    <dgm:cxn modelId="{DFCC340D-0934-4726-B80F-A58368328266}" type="presParOf" srcId="{CBA5B0A1-94B5-43E6-BB72-8D97DF90B372}" destId="{ED044E2B-B52B-4A03-9240-7273C94DEC14}" srcOrd="2" destOrd="0" presId="urn:microsoft.com/office/officeart/2005/8/layout/chart3"/>
    <dgm:cxn modelId="{58F34F2C-8DBB-4853-B87F-A02E94874886}" type="presParOf" srcId="{CBA5B0A1-94B5-43E6-BB72-8D97DF90B372}" destId="{F9AA7458-A8EB-405C-8780-A1A08CB0339E}" srcOrd="3" destOrd="0" presId="urn:microsoft.com/office/officeart/2005/8/layout/chart3"/>
    <dgm:cxn modelId="{6C3E4F21-832E-498F-9249-6F62DF03C75D}" type="presParOf" srcId="{CBA5B0A1-94B5-43E6-BB72-8D97DF90B372}" destId="{240CC2BA-2E04-4583-842E-D37924566879}" srcOrd="4" destOrd="0" presId="urn:microsoft.com/office/officeart/2005/8/layout/chart3"/>
    <dgm:cxn modelId="{0AFEB9FF-C910-4F1F-AE4F-B689AC99AC52}" type="presParOf" srcId="{CBA5B0A1-94B5-43E6-BB72-8D97DF90B372}" destId="{872E1312-9E62-4F1C-BFDE-DA073A7F1C9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528F00-4BE3-4D6C-AE2F-B80C6AB1785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2B0E7B0E-E094-4E40-88DA-28A5040C3D17}">
      <dgm:prSet phldrT="[文字]" custT="1"/>
      <dgm:spPr/>
      <dgm:t>
        <a:bodyPr/>
        <a:lstStyle/>
        <a:p>
          <a:r>
            <a:rPr lang="zh-TW" altLang="en-US" sz="2800" dirty="0" smtClean="0"/>
            <a:t>重點</a:t>
          </a:r>
          <a:endParaRPr lang="zh-TW" altLang="en-US" sz="2800" dirty="0"/>
        </a:p>
      </dgm:t>
    </dgm:pt>
    <dgm:pt modelId="{EDCD0B56-EC62-4748-9779-5A84D9F1451C}" type="parTrans" cxnId="{6CDE7F4D-ED7F-44BB-B26B-AF6E45F79E43}">
      <dgm:prSet/>
      <dgm:spPr/>
      <dgm:t>
        <a:bodyPr/>
        <a:lstStyle/>
        <a:p>
          <a:endParaRPr lang="zh-TW" altLang="en-US"/>
        </a:p>
      </dgm:t>
    </dgm:pt>
    <dgm:pt modelId="{585499B5-0A65-4238-BE47-58AB33BCD736}" type="sibTrans" cxnId="{6CDE7F4D-ED7F-44BB-B26B-AF6E45F79E43}">
      <dgm:prSet/>
      <dgm:spPr/>
      <dgm:t>
        <a:bodyPr/>
        <a:lstStyle/>
        <a:p>
          <a:endParaRPr lang="zh-TW" altLang="en-US"/>
        </a:p>
      </dgm:t>
    </dgm:pt>
    <dgm:pt modelId="{43D39C75-2380-4CF7-AF61-FC202C51F72C}">
      <dgm:prSet phldrT="[文字]"/>
      <dgm:spPr/>
      <dgm:t>
        <a:bodyPr/>
        <a:lstStyle/>
        <a:p>
          <a:r>
            <a:rPr lang="zh-TW" altLang="en-US" dirty="0" smtClean="0"/>
            <a:t>手法</a:t>
          </a:r>
          <a:endParaRPr lang="zh-TW" altLang="en-US" dirty="0"/>
        </a:p>
      </dgm:t>
    </dgm:pt>
    <dgm:pt modelId="{E761C66E-D7A1-4789-98AB-A69556F75CF1}" type="parTrans" cxnId="{DD04453D-96E4-437D-B880-96D03EF9B7AF}">
      <dgm:prSet/>
      <dgm:spPr/>
      <dgm:t>
        <a:bodyPr/>
        <a:lstStyle/>
        <a:p>
          <a:endParaRPr lang="zh-TW" altLang="en-US"/>
        </a:p>
      </dgm:t>
    </dgm:pt>
    <dgm:pt modelId="{986870FF-A5FC-4695-8075-024C275F802C}" type="sibTrans" cxnId="{DD04453D-96E4-437D-B880-96D03EF9B7AF}">
      <dgm:prSet/>
      <dgm:spPr/>
      <dgm:t>
        <a:bodyPr/>
        <a:lstStyle/>
        <a:p>
          <a:endParaRPr lang="zh-TW" altLang="en-US"/>
        </a:p>
      </dgm:t>
    </dgm:pt>
    <dgm:pt modelId="{2E370B21-7284-447B-B610-767E6FF90DC1}">
      <dgm:prSet phldrT="[文字]"/>
      <dgm:spPr/>
      <dgm:t>
        <a:bodyPr/>
        <a:lstStyle/>
        <a:p>
          <a:r>
            <a:rPr lang="zh-TW" altLang="en-US" dirty="0" smtClean="0"/>
            <a:t>特色</a:t>
          </a:r>
          <a:endParaRPr lang="zh-TW" altLang="en-US" dirty="0"/>
        </a:p>
      </dgm:t>
    </dgm:pt>
    <dgm:pt modelId="{E1DC3054-26E5-454E-AEBC-7EC86F240C24}" type="parTrans" cxnId="{EA6D1E0F-4952-4C7B-82F1-C3368FDD62DE}">
      <dgm:prSet/>
      <dgm:spPr/>
      <dgm:t>
        <a:bodyPr/>
        <a:lstStyle/>
        <a:p>
          <a:endParaRPr lang="zh-TW" altLang="en-US"/>
        </a:p>
      </dgm:t>
    </dgm:pt>
    <dgm:pt modelId="{FAEB8A55-8FAF-4948-8F4E-59C7788CFA42}" type="sibTrans" cxnId="{EA6D1E0F-4952-4C7B-82F1-C3368FDD62DE}">
      <dgm:prSet/>
      <dgm:spPr/>
      <dgm:t>
        <a:bodyPr/>
        <a:lstStyle/>
        <a:p>
          <a:endParaRPr lang="zh-TW" altLang="en-US"/>
        </a:p>
      </dgm:t>
    </dgm:pt>
    <dgm:pt modelId="{7296B185-53D6-4B0C-A26B-90494E6AFFFC}" type="pres">
      <dgm:prSet presAssocID="{41528F00-4BE3-4D6C-AE2F-B80C6AB178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08745C-1A61-41B6-AE53-B8CA3F73C3C7}" type="pres">
      <dgm:prSet presAssocID="{2B0E7B0E-E094-4E40-88DA-28A5040C3D1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327433-DA90-4E6E-BBAC-71C80C02131E}" type="pres">
      <dgm:prSet presAssocID="{2B0E7B0E-E094-4E40-88DA-28A5040C3D17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FCABE34F-94C0-47B2-8D9D-62D89839E0DF}" type="pres">
      <dgm:prSet presAssocID="{2B0E7B0E-E094-4E40-88DA-28A5040C3D17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51F588CD-B53B-4940-A399-F5F23497F2C7}" type="pres">
      <dgm:prSet presAssocID="{43D39C75-2380-4CF7-AF61-FC202C51F72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FDD29A-B079-49D1-838F-F3A43013FB54}" type="pres">
      <dgm:prSet presAssocID="{43D39C75-2380-4CF7-AF61-FC202C51F72C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E30E2BDD-BAC4-4D99-ABEF-D9778983D611}" type="pres">
      <dgm:prSet presAssocID="{43D39C75-2380-4CF7-AF61-FC202C51F72C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6AC34E96-5DB9-4805-94D7-CABF78A428AB}" type="pres">
      <dgm:prSet presAssocID="{2E370B21-7284-447B-B610-767E6FF90DC1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8053DC24-0B64-4123-BB6F-EE2202A8B231}" type="pres">
      <dgm:prSet presAssocID="{2E370B21-7284-447B-B610-767E6FF90DC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899B00-F0F3-4C44-B8F0-D2EECDB3879A}" type="pres">
      <dgm:prSet presAssocID="{2E370B21-7284-447B-B610-767E6FF90DC1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F4F555B1-9A63-4CDE-81D3-61C37D922425}" type="pres">
      <dgm:prSet presAssocID="{2E370B21-7284-447B-B610-767E6FF90DC1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4EFDE351-0B23-4D9C-B4B8-6A44ED2BBB34}" type="pres">
      <dgm:prSet presAssocID="{585499B5-0A65-4238-BE47-58AB33BCD736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FF35DAFF-A0FA-491A-9E1D-1CCE806DDE8A}" type="pres">
      <dgm:prSet presAssocID="{986870FF-A5FC-4695-8075-024C275F802C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46C2946D-D311-413C-B9E5-C11FE86AB929}" type="pres">
      <dgm:prSet presAssocID="{FAEB8A55-8FAF-4948-8F4E-59C7788CFA42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16FDEEA0-C2CA-4396-B41F-3B3EF5918FF1}" type="presOf" srcId="{41528F00-4BE3-4D6C-AE2F-B80C6AB17853}" destId="{7296B185-53D6-4B0C-A26B-90494E6AFFFC}" srcOrd="0" destOrd="0" presId="urn:microsoft.com/office/officeart/2005/8/layout/gear1"/>
    <dgm:cxn modelId="{EE744FE4-95C7-4C33-8FFF-F00E43505703}" type="presOf" srcId="{43D39C75-2380-4CF7-AF61-FC202C51F72C}" destId="{E30E2BDD-BAC4-4D99-ABEF-D9778983D611}" srcOrd="2" destOrd="0" presId="urn:microsoft.com/office/officeart/2005/8/layout/gear1"/>
    <dgm:cxn modelId="{14653E65-7B3A-402F-9197-9DF57F02D6AF}" type="presOf" srcId="{2E370B21-7284-447B-B610-767E6FF90DC1}" destId="{C4899B00-F0F3-4C44-B8F0-D2EECDB3879A}" srcOrd="2" destOrd="0" presId="urn:microsoft.com/office/officeart/2005/8/layout/gear1"/>
    <dgm:cxn modelId="{D1C07115-F0E4-425B-B10D-0EA43723A0CF}" type="presOf" srcId="{2E370B21-7284-447B-B610-767E6FF90DC1}" destId="{F4F555B1-9A63-4CDE-81D3-61C37D922425}" srcOrd="3" destOrd="0" presId="urn:microsoft.com/office/officeart/2005/8/layout/gear1"/>
    <dgm:cxn modelId="{511E7AE0-63F1-4CC7-ACCC-B023C5D8F961}" type="presOf" srcId="{43D39C75-2380-4CF7-AF61-FC202C51F72C}" destId="{51F588CD-B53B-4940-A399-F5F23497F2C7}" srcOrd="0" destOrd="0" presId="urn:microsoft.com/office/officeart/2005/8/layout/gear1"/>
    <dgm:cxn modelId="{6CDE7F4D-ED7F-44BB-B26B-AF6E45F79E43}" srcId="{41528F00-4BE3-4D6C-AE2F-B80C6AB17853}" destId="{2B0E7B0E-E094-4E40-88DA-28A5040C3D17}" srcOrd="0" destOrd="0" parTransId="{EDCD0B56-EC62-4748-9779-5A84D9F1451C}" sibTransId="{585499B5-0A65-4238-BE47-58AB33BCD736}"/>
    <dgm:cxn modelId="{DD04453D-96E4-437D-B880-96D03EF9B7AF}" srcId="{41528F00-4BE3-4D6C-AE2F-B80C6AB17853}" destId="{43D39C75-2380-4CF7-AF61-FC202C51F72C}" srcOrd="1" destOrd="0" parTransId="{E761C66E-D7A1-4789-98AB-A69556F75CF1}" sibTransId="{986870FF-A5FC-4695-8075-024C275F802C}"/>
    <dgm:cxn modelId="{ED4C202D-C5E6-420F-8147-6BC6433CCB02}" type="presOf" srcId="{986870FF-A5FC-4695-8075-024C275F802C}" destId="{FF35DAFF-A0FA-491A-9E1D-1CCE806DDE8A}" srcOrd="0" destOrd="0" presId="urn:microsoft.com/office/officeart/2005/8/layout/gear1"/>
    <dgm:cxn modelId="{EA6D1E0F-4952-4C7B-82F1-C3368FDD62DE}" srcId="{41528F00-4BE3-4D6C-AE2F-B80C6AB17853}" destId="{2E370B21-7284-447B-B610-767E6FF90DC1}" srcOrd="2" destOrd="0" parTransId="{E1DC3054-26E5-454E-AEBC-7EC86F240C24}" sibTransId="{FAEB8A55-8FAF-4948-8F4E-59C7788CFA42}"/>
    <dgm:cxn modelId="{07CC53A6-F31A-4064-913B-A04DE90DC282}" type="presOf" srcId="{585499B5-0A65-4238-BE47-58AB33BCD736}" destId="{4EFDE351-0B23-4D9C-B4B8-6A44ED2BBB34}" srcOrd="0" destOrd="0" presId="urn:microsoft.com/office/officeart/2005/8/layout/gear1"/>
    <dgm:cxn modelId="{24E5D3FF-AC8A-4C8E-BC22-D48D186F69F1}" type="presOf" srcId="{2E370B21-7284-447B-B610-767E6FF90DC1}" destId="{6AC34E96-5DB9-4805-94D7-CABF78A428AB}" srcOrd="0" destOrd="0" presId="urn:microsoft.com/office/officeart/2005/8/layout/gear1"/>
    <dgm:cxn modelId="{A3D5E2CE-35D4-4D94-B336-835F8E5902B6}" type="presOf" srcId="{2B0E7B0E-E094-4E40-88DA-28A5040C3D17}" destId="{2308745C-1A61-41B6-AE53-B8CA3F73C3C7}" srcOrd="0" destOrd="0" presId="urn:microsoft.com/office/officeart/2005/8/layout/gear1"/>
    <dgm:cxn modelId="{5383AC58-3092-4821-A23C-AA5AD7BAE3F3}" type="presOf" srcId="{FAEB8A55-8FAF-4948-8F4E-59C7788CFA42}" destId="{46C2946D-D311-413C-B9E5-C11FE86AB929}" srcOrd="0" destOrd="0" presId="urn:microsoft.com/office/officeart/2005/8/layout/gear1"/>
    <dgm:cxn modelId="{A0ECF7B2-01A4-4453-83F2-D300CB938D76}" type="presOf" srcId="{43D39C75-2380-4CF7-AF61-FC202C51F72C}" destId="{FFFDD29A-B079-49D1-838F-F3A43013FB54}" srcOrd="1" destOrd="0" presId="urn:microsoft.com/office/officeart/2005/8/layout/gear1"/>
    <dgm:cxn modelId="{D12A0B65-E6AB-42EE-97F1-B58C181DE5EE}" type="presOf" srcId="{2B0E7B0E-E094-4E40-88DA-28A5040C3D17}" destId="{FCABE34F-94C0-47B2-8D9D-62D89839E0DF}" srcOrd="2" destOrd="0" presId="urn:microsoft.com/office/officeart/2005/8/layout/gear1"/>
    <dgm:cxn modelId="{87C7DE50-2508-43A9-A2C9-905FC679446A}" type="presOf" srcId="{2E370B21-7284-447B-B610-767E6FF90DC1}" destId="{8053DC24-0B64-4123-BB6F-EE2202A8B231}" srcOrd="1" destOrd="0" presId="urn:microsoft.com/office/officeart/2005/8/layout/gear1"/>
    <dgm:cxn modelId="{77E4C5DA-3AE2-4C1F-A00D-8A4A3CB3E70E}" type="presOf" srcId="{2B0E7B0E-E094-4E40-88DA-28A5040C3D17}" destId="{DE327433-DA90-4E6E-BBAC-71C80C02131E}" srcOrd="1" destOrd="0" presId="urn:microsoft.com/office/officeart/2005/8/layout/gear1"/>
    <dgm:cxn modelId="{BF23658F-13E2-4116-9B74-C3765A4447A5}" type="presParOf" srcId="{7296B185-53D6-4B0C-A26B-90494E6AFFFC}" destId="{2308745C-1A61-41B6-AE53-B8CA3F73C3C7}" srcOrd="0" destOrd="0" presId="urn:microsoft.com/office/officeart/2005/8/layout/gear1"/>
    <dgm:cxn modelId="{13FA989B-7072-46A6-BB32-D0293D023CEC}" type="presParOf" srcId="{7296B185-53D6-4B0C-A26B-90494E6AFFFC}" destId="{DE327433-DA90-4E6E-BBAC-71C80C02131E}" srcOrd="1" destOrd="0" presId="urn:microsoft.com/office/officeart/2005/8/layout/gear1"/>
    <dgm:cxn modelId="{73CE25C3-0B1B-4FBC-9806-416127FA7469}" type="presParOf" srcId="{7296B185-53D6-4B0C-A26B-90494E6AFFFC}" destId="{FCABE34F-94C0-47B2-8D9D-62D89839E0DF}" srcOrd="2" destOrd="0" presId="urn:microsoft.com/office/officeart/2005/8/layout/gear1"/>
    <dgm:cxn modelId="{71DE0970-D240-4D51-8E41-D31DAA2C9186}" type="presParOf" srcId="{7296B185-53D6-4B0C-A26B-90494E6AFFFC}" destId="{51F588CD-B53B-4940-A399-F5F23497F2C7}" srcOrd="3" destOrd="0" presId="urn:microsoft.com/office/officeart/2005/8/layout/gear1"/>
    <dgm:cxn modelId="{366C25F9-C28D-4E7A-9DC3-2154B5243BB3}" type="presParOf" srcId="{7296B185-53D6-4B0C-A26B-90494E6AFFFC}" destId="{FFFDD29A-B079-49D1-838F-F3A43013FB54}" srcOrd="4" destOrd="0" presId="urn:microsoft.com/office/officeart/2005/8/layout/gear1"/>
    <dgm:cxn modelId="{9C1FD9CE-00AC-43D8-A448-4F3BEDEBDE28}" type="presParOf" srcId="{7296B185-53D6-4B0C-A26B-90494E6AFFFC}" destId="{E30E2BDD-BAC4-4D99-ABEF-D9778983D611}" srcOrd="5" destOrd="0" presId="urn:microsoft.com/office/officeart/2005/8/layout/gear1"/>
    <dgm:cxn modelId="{45C350AA-7D9D-46E9-A5DF-49F0BDE563D3}" type="presParOf" srcId="{7296B185-53D6-4B0C-A26B-90494E6AFFFC}" destId="{6AC34E96-5DB9-4805-94D7-CABF78A428AB}" srcOrd="6" destOrd="0" presId="urn:microsoft.com/office/officeart/2005/8/layout/gear1"/>
    <dgm:cxn modelId="{3EA612EB-20B3-48FA-B3AF-647E2B03076B}" type="presParOf" srcId="{7296B185-53D6-4B0C-A26B-90494E6AFFFC}" destId="{8053DC24-0B64-4123-BB6F-EE2202A8B231}" srcOrd="7" destOrd="0" presId="urn:microsoft.com/office/officeart/2005/8/layout/gear1"/>
    <dgm:cxn modelId="{09680878-2A9A-4CB7-88BF-B645F4109C2B}" type="presParOf" srcId="{7296B185-53D6-4B0C-A26B-90494E6AFFFC}" destId="{C4899B00-F0F3-4C44-B8F0-D2EECDB3879A}" srcOrd="8" destOrd="0" presId="urn:microsoft.com/office/officeart/2005/8/layout/gear1"/>
    <dgm:cxn modelId="{34EFBF9E-FC0F-4F09-951A-89FEA749D3AF}" type="presParOf" srcId="{7296B185-53D6-4B0C-A26B-90494E6AFFFC}" destId="{F4F555B1-9A63-4CDE-81D3-61C37D922425}" srcOrd="9" destOrd="0" presId="urn:microsoft.com/office/officeart/2005/8/layout/gear1"/>
    <dgm:cxn modelId="{A48DD271-F70A-4191-897F-24694AA11C1F}" type="presParOf" srcId="{7296B185-53D6-4B0C-A26B-90494E6AFFFC}" destId="{4EFDE351-0B23-4D9C-B4B8-6A44ED2BBB34}" srcOrd="10" destOrd="0" presId="urn:microsoft.com/office/officeart/2005/8/layout/gear1"/>
    <dgm:cxn modelId="{61131792-D3FF-4076-8D84-33D34EA7683F}" type="presParOf" srcId="{7296B185-53D6-4B0C-A26B-90494E6AFFFC}" destId="{FF35DAFF-A0FA-491A-9E1D-1CCE806DDE8A}" srcOrd="11" destOrd="0" presId="urn:microsoft.com/office/officeart/2005/8/layout/gear1"/>
    <dgm:cxn modelId="{7DD52959-B9D9-484B-9C1D-F76AEAE19C09}" type="presParOf" srcId="{7296B185-53D6-4B0C-A26B-90494E6AFFFC}" destId="{46C2946D-D311-413C-B9E5-C11FE86AB92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A30910-3863-4044-892E-B9F1A0B29C1B}" type="doc">
      <dgm:prSet loTypeId="urn:microsoft.com/office/officeart/2005/8/layout/cycle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693AE0F8-3FB3-4B87-AFDC-F94CE07A5DB4}">
      <dgm:prSet phldrT="[文字]" custT="1"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檢索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BCF67B-4488-4601-A63A-82DACFC452E7}" type="parTrans" cxnId="{3CCD0C6C-F40D-4CB3-9F07-B7944D13148E}">
      <dgm:prSet/>
      <dgm:spPr/>
      <dgm:t>
        <a:bodyPr/>
        <a:lstStyle/>
        <a:p>
          <a:endParaRPr lang="zh-TW" altLang="en-US"/>
        </a:p>
      </dgm:t>
    </dgm:pt>
    <dgm:pt modelId="{3ADFB16C-B666-472D-BAEB-8B22EE4CB2E5}" type="sibTrans" cxnId="{3CCD0C6C-F40D-4CB3-9F07-B7944D13148E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5B306F61-F9B0-46C5-8A4D-3F320681AD1F}">
      <dgm:prSet phldrT="[文字]"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詮釋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525CCE-EBE8-4492-9FFB-C0E8239EBB51}" type="parTrans" cxnId="{A2D85623-34CD-40AB-8899-74D525FC0BE1}">
      <dgm:prSet/>
      <dgm:spPr/>
      <dgm:t>
        <a:bodyPr/>
        <a:lstStyle/>
        <a:p>
          <a:endParaRPr lang="zh-TW" altLang="en-US"/>
        </a:p>
      </dgm:t>
    </dgm:pt>
    <dgm:pt modelId="{E4C10E6A-6AC8-4D01-8993-E089B2B50D8F}" type="sibTrans" cxnId="{A2D85623-34CD-40AB-8899-74D525FC0BE1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37582674-F2F7-418A-9FCD-E33906E42BC8}">
      <dgm:prSet phldrT="[文字]"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摘要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37CE41-F400-4FAF-B9F2-30A6C62760F9}" type="parTrans" cxnId="{647AFC63-CF9E-42A1-A4FA-620F2C44CA06}">
      <dgm:prSet/>
      <dgm:spPr/>
      <dgm:t>
        <a:bodyPr/>
        <a:lstStyle/>
        <a:p>
          <a:endParaRPr lang="zh-TW" altLang="en-US"/>
        </a:p>
      </dgm:t>
    </dgm:pt>
    <dgm:pt modelId="{089A6F32-71D6-4EBD-ABEA-829D6A923191}" type="sibTrans" cxnId="{647AFC63-CF9E-42A1-A4FA-620F2C44CA06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E82A072F-E453-4247-AB29-67E0947AE7A3}">
      <dgm:prSet phldrT="[文字]"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375B42-2587-4675-A192-DE8CF9561F46}" type="parTrans" cxnId="{95962D9D-2056-479C-9A4C-0B196F46D814}">
      <dgm:prSet/>
      <dgm:spPr/>
      <dgm:t>
        <a:bodyPr/>
        <a:lstStyle/>
        <a:p>
          <a:endParaRPr lang="zh-TW" altLang="en-US"/>
        </a:p>
      </dgm:t>
    </dgm:pt>
    <dgm:pt modelId="{30F9949E-D6A0-4D2B-AFD2-1A056E85C41C}" type="sibTrans" cxnId="{95962D9D-2056-479C-9A4C-0B196F46D814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15CED4F5-506F-42C9-913C-69F02101E81B}">
      <dgm:prSet phldrT="[文字]"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5.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8DC0E4-D241-4B70-9081-6D5134A2967B}" type="parTrans" cxnId="{0B3CDE4A-C096-4216-8961-6768C326F19D}">
      <dgm:prSet/>
      <dgm:spPr/>
      <dgm:t>
        <a:bodyPr/>
        <a:lstStyle/>
        <a:p>
          <a:endParaRPr lang="zh-TW" altLang="en-US"/>
        </a:p>
      </dgm:t>
    </dgm:pt>
    <dgm:pt modelId="{A40177C0-517D-471E-82E2-782F1DC52BF5}" type="sibTrans" cxnId="{0B3CDE4A-C096-4216-8961-6768C326F19D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C4AA049D-3E08-4DC1-A3D1-77B83E0A59BE}">
      <dgm:prSet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6.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評論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FD59B5-0060-437E-89C3-9BA74E38BE5B}" type="parTrans" cxnId="{21AFB407-E4AA-4C82-BFAC-FC369C5D15F2}">
      <dgm:prSet/>
      <dgm:spPr/>
      <dgm:t>
        <a:bodyPr/>
        <a:lstStyle/>
        <a:p>
          <a:endParaRPr lang="zh-TW" altLang="en-US"/>
        </a:p>
      </dgm:t>
    </dgm:pt>
    <dgm:pt modelId="{411AA928-9E2A-4C7C-85ED-37D9582041CA}" type="sibTrans" cxnId="{21AFB407-E4AA-4C82-BFAC-FC369C5D15F2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94084269-1AAF-4196-9822-71D79C11FB89}" type="pres">
      <dgm:prSet presAssocID="{7EA30910-3863-4044-892E-B9F1A0B29C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31B015-4EAC-4FB2-BBE1-D52E1D9BA87F}" type="pres">
      <dgm:prSet presAssocID="{693AE0F8-3FB3-4B87-AFDC-F94CE07A5DB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3D557E-F413-481C-80BF-23779099C0C9}" type="pres">
      <dgm:prSet presAssocID="{693AE0F8-3FB3-4B87-AFDC-F94CE07A5DB4}" presName="spNode" presStyleCnt="0"/>
      <dgm:spPr/>
    </dgm:pt>
    <dgm:pt modelId="{869FE5BF-2263-42A8-8433-D83A7AAD170C}" type="pres">
      <dgm:prSet presAssocID="{3ADFB16C-B666-472D-BAEB-8B22EE4CB2E5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EB399779-8D42-4DCB-B0E4-88F505472F0E}" type="pres">
      <dgm:prSet presAssocID="{5B306F61-F9B0-46C5-8A4D-3F320681AD1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117AC0-A579-4CC8-A128-8D2B8D7D8403}" type="pres">
      <dgm:prSet presAssocID="{5B306F61-F9B0-46C5-8A4D-3F320681AD1F}" presName="spNode" presStyleCnt="0"/>
      <dgm:spPr/>
    </dgm:pt>
    <dgm:pt modelId="{1130DFED-2C1B-42BB-BB92-F5EFFDD5EB5D}" type="pres">
      <dgm:prSet presAssocID="{E4C10E6A-6AC8-4D01-8993-E089B2B50D8F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552B7F2A-2F90-4E98-8AC9-70701770C805}" type="pres">
      <dgm:prSet presAssocID="{37582674-F2F7-418A-9FCD-E33906E42BC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F4EC23-1A75-466A-A101-44D416D46C63}" type="pres">
      <dgm:prSet presAssocID="{37582674-F2F7-418A-9FCD-E33906E42BC8}" presName="spNode" presStyleCnt="0"/>
      <dgm:spPr/>
    </dgm:pt>
    <dgm:pt modelId="{97C0C60C-6A87-4238-B1A0-C46E1F00ED0A}" type="pres">
      <dgm:prSet presAssocID="{089A6F32-71D6-4EBD-ABEA-829D6A923191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61173B12-D1CA-471A-9C41-ADDA5C8E1C1C}" type="pres">
      <dgm:prSet presAssocID="{E82A072F-E453-4247-AB29-67E0947AE7A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462EE3-2510-4852-AB7D-DAE6283A4FA4}" type="pres">
      <dgm:prSet presAssocID="{E82A072F-E453-4247-AB29-67E0947AE7A3}" presName="spNode" presStyleCnt="0"/>
      <dgm:spPr/>
    </dgm:pt>
    <dgm:pt modelId="{B9783FF4-8C14-4176-AD15-11F523155852}" type="pres">
      <dgm:prSet presAssocID="{30F9949E-D6A0-4D2B-AFD2-1A056E85C41C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4E14AA83-0600-49FA-B4A9-C477064D0AFC}" type="pres">
      <dgm:prSet presAssocID="{15CED4F5-506F-42C9-913C-69F02101E8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6BB6C-EA3A-46F4-AFF9-2AFA7AE935C7}" type="pres">
      <dgm:prSet presAssocID="{15CED4F5-506F-42C9-913C-69F02101E81B}" presName="spNode" presStyleCnt="0"/>
      <dgm:spPr/>
    </dgm:pt>
    <dgm:pt modelId="{2237516A-A34E-4B89-BD71-28A3896FDE07}" type="pres">
      <dgm:prSet presAssocID="{A40177C0-517D-471E-82E2-782F1DC52BF5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A891E51D-9026-4D50-BC16-B829A1FF6E54}" type="pres">
      <dgm:prSet presAssocID="{C4AA049D-3E08-4DC1-A3D1-77B83E0A59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DAE275-0683-40F9-A978-98A0CC62D02A}" type="pres">
      <dgm:prSet presAssocID="{C4AA049D-3E08-4DC1-A3D1-77B83E0A59BE}" presName="spNode" presStyleCnt="0"/>
      <dgm:spPr/>
    </dgm:pt>
    <dgm:pt modelId="{97EF6922-2FE5-4CA7-8421-A9780F767505}" type="pres">
      <dgm:prSet presAssocID="{411AA928-9E2A-4C7C-85ED-37D9582041CA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5C009C47-0594-45B9-9CB3-F339E21014AE}" type="presOf" srcId="{E82A072F-E453-4247-AB29-67E0947AE7A3}" destId="{61173B12-D1CA-471A-9C41-ADDA5C8E1C1C}" srcOrd="0" destOrd="0" presId="urn:microsoft.com/office/officeart/2005/8/layout/cycle6"/>
    <dgm:cxn modelId="{647AFC63-CF9E-42A1-A4FA-620F2C44CA06}" srcId="{7EA30910-3863-4044-892E-B9F1A0B29C1B}" destId="{37582674-F2F7-418A-9FCD-E33906E42BC8}" srcOrd="2" destOrd="0" parTransId="{1737CE41-F400-4FAF-B9F2-30A6C62760F9}" sibTransId="{089A6F32-71D6-4EBD-ABEA-829D6A923191}"/>
    <dgm:cxn modelId="{EF98345A-14D0-4221-9F93-EC22D4EE66B8}" type="presOf" srcId="{411AA928-9E2A-4C7C-85ED-37D9582041CA}" destId="{97EF6922-2FE5-4CA7-8421-A9780F767505}" srcOrd="0" destOrd="0" presId="urn:microsoft.com/office/officeart/2005/8/layout/cycle6"/>
    <dgm:cxn modelId="{57591FA0-C50B-4E95-944A-DFF7290DDCFA}" type="presOf" srcId="{37582674-F2F7-418A-9FCD-E33906E42BC8}" destId="{552B7F2A-2F90-4E98-8AC9-70701770C805}" srcOrd="0" destOrd="0" presId="urn:microsoft.com/office/officeart/2005/8/layout/cycle6"/>
    <dgm:cxn modelId="{E21DE946-5EAE-4A47-9E89-53070568E719}" type="presOf" srcId="{C4AA049D-3E08-4DC1-A3D1-77B83E0A59BE}" destId="{A891E51D-9026-4D50-BC16-B829A1FF6E54}" srcOrd="0" destOrd="0" presId="urn:microsoft.com/office/officeart/2005/8/layout/cycle6"/>
    <dgm:cxn modelId="{E7A749B9-0252-4BCD-9C5B-C6B50E7F0CED}" type="presOf" srcId="{089A6F32-71D6-4EBD-ABEA-829D6A923191}" destId="{97C0C60C-6A87-4238-B1A0-C46E1F00ED0A}" srcOrd="0" destOrd="0" presId="urn:microsoft.com/office/officeart/2005/8/layout/cycle6"/>
    <dgm:cxn modelId="{CD2AB357-226F-4DBE-8109-A6B48029D82E}" type="presOf" srcId="{5B306F61-F9B0-46C5-8A4D-3F320681AD1F}" destId="{EB399779-8D42-4DCB-B0E4-88F505472F0E}" srcOrd="0" destOrd="0" presId="urn:microsoft.com/office/officeart/2005/8/layout/cycle6"/>
    <dgm:cxn modelId="{A87118BA-902D-45E9-9B21-82A88294AA6D}" type="presOf" srcId="{E4C10E6A-6AC8-4D01-8993-E089B2B50D8F}" destId="{1130DFED-2C1B-42BB-BB92-F5EFFDD5EB5D}" srcOrd="0" destOrd="0" presId="urn:microsoft.com/office/officeart/2005/8/layout/cycle6"/>
    <dgm:cxn modelId="{2DBA0EB4-FDC7-4555-AF6C-6C0CADC0F6D4}" type="presOf" srcId="{7EA30910-3863-4044-892E-B9F1A0B29C1B}" destId="{94084269-1AAF-4196-9822-71D79C11FB89}" srcOrd="0" destOrd="0" presId="urn:microsoft.com/office/officeart/2005/8/layout/cycle6"/>
    <dgm:cxn modelId="{8AE16655-AC22-45F7-AF13-CFB369FBD1E9}" type="presOf" srcId="{693AE0F8-3FB3-4B87-AFDC-F94CE07A5DB4}" destId="{9531B015-4EAC-4FB2-BBE1-D52E1D9BA87F}" srcOrd="0" destOrd="0" presId="urn:microsoft.com/office/officeart/2005/8/layout/cycle6"/>
    <dgm:cxn modelId="{F6EAA6E1-ADAA-4220-A10C-DD0D0793F90B}" type="presOf" srcId="{A40177C0-517D-471E-82E2-782F1DC52BF5}" destId="{2237516A-A34E-4B89-BD71-28A3896FDE07}" srcOrd="0" destOrd="0" presId="urn:microsoft.com/office/officeart/2005/8/layout/cycle6"/>
    <dgm:cxn modelId="{373CC106-907D-457A-9B83-143A3156D839}" type="presOf" srcId="{3ADFB16C-B666-472D-BAEB-8B22EE4CB2E5}" destId="{869FE5BF-2263-42A8-8433-D83A7AAD170C}" srcOrd="0" destOrd="0" presId="urn:microsoft.com/office/officeart/2005/8/layout/cycle6"/>
    <dgm:cxn modelId="{02F55B67-C32B-444E-80F6-70AA851AFE74}" type="presOf" srcId="{15CED4F5-506F-42C9-913C-69F02101E81B}" destId="{4E14AA83-0600-49FA-B4A9-C477064D0AFC}" srcOrd="0" destOrd="0" presId="urn:microsoft.com/office/officeart/2005/8/layout/cycle6"/>
    <dgm:cxn modelId="{C03AD580-7DC4-4922-971E-AFB0A86D3841}" type="presOf" srcId="{30F9949E-D6A0-4D2B-AFD2-1A056E85C41C}" destId="{B9783FF4-8C14-4176-AD15-11F523155852}" srcOrd="0" destOrd="0" presId="urn:microsoft.com/office/officeart/2005/8/layout/cycle6"/>
    <dgm:cxn modelId="{A2D85623-34CD-40AB-8899-74D525FC0BE1}" srcId="{7EA30910-3863-4044-892E-B9F1A0B29C1B}" destId="{5B306F61-F9B0-46C5-8A4D-3F320681AD1F}" srcOrd="1" destOrd="0" parTransId="{0E525CCE-EBE8-4492-9FFB-C0E8239EBB51}" sibTransId="{E4C10E6A-6AC8-4D01-8993-E089B2B50D8F}"/>
    <dgm:cxn modelId="{95962D9D-2056-479C-9A4C-0B196F46D814}" srcId="{7EA30910-3863-4044-892E-B9F1A0B29C1B}" destId="{E82A072F-E453-4247-AB29-67E0947AE7A3}" srcOrd="3" destOrd="0" parTransId="{3E375B42-2587-4675-A192-DE8CF9561F46}" sibTransId="{30F9949E-D6A0-4D2B-AFD2-1A056E85C41C}"/>
    <dgm:cxn modelId="{3CCD0C6C-F40D-4CB3-9F07-B7944D13148E}" srcId="{7EA30910-3863-4044-892E-B9F1A0B29C1B}" destId="{693AE0F8-3FB3-4B87-AFDC-F94CE07A5DB4}" srcOrd="0" destOrd="0" parTransId="{19BCF67B-4488-4601-A63A-82DACFC452E7}" sibTransId="{3ADFB16C-B666-472D-BAEB-8B22EE4CB2E5}"/>
    <dgm:cxn modelId="{0B3CDE4A-C096-4216-8961-6768C326F19D}" srcId="{7EA30910-3863-4044-892E-B9F1A0B29C1B}" destId="{15CED4F5-506F-42C9-913C-69F02101E81B}" srcOrd="4" destOrd="0" parTransId="{A98DC0E4-D241-4B70-9081-6D5134A2967B}" sibTransId="{A40177C0-517D-471E-82E2-782F1DC52BF5}"/>
    <dgm:cxn modelId="{21AFB407-E4AA-4C82-BFAC-FC369C5D15F2}" srcId="{7EA30910-3863-4044-892E-B9F1A0B29C1B}" destId="{C4AA049D-3E08-4DC1-A3D1-77B83E0A59BE}" srcOrd="5" destOrd="0" parTransId="{FCFD59B5-0060-437E-89C3-9BA74E38BE5B}" sibTransId="{411AA928-9E2A-4C7C-85ED-37D9582041CA}"/>
    <dgm:cxn modelId="{EA88D802-FC22-47B1-8CAB-7366C41EF705}" type="presParOf" srcId="{94084269-1AAF-4196-9822-71D79C11FB89}" destId="{9531B015-4EAC-4FB2-BBE1-D52E1D9BA87F}" srcOrd="0" destOrd="0" presId="urn:microsoft.com/office/officeart/2005/8/layout/cycle6"/>
    <dgm:cxn modelId="{08F847CE-5003-478F-90BC-4D67720A3870}" type="presParOf" srcId="{94084269-1AAF-4196-9822-71D79C11FB89}" destId="{973D557E-F413-481C-80BF-23779099C0C9}" srcOrd="1" destOrd="0" presId="urn:microsoft.com/office/officeart/2005/8/layout/cycle6"/>
    <dgm:cxn modelId="{95CAB5B9-9DD9-4A76-95E7-F1D01DF415DE}" type="presParOf" srcId="{94084269-1AAF-4196-9822-71D79C11FB89}" destId="{869FE5BF-2263-42A8-8433-D83A7AAD170C}" srcOrd="2" destOrd="0" presId="urn:microsoft.com/office/officeart/2005/8/layout/cycle6"/>
    <dgm:cxn modelId="{27CFBF95-9278-412A-824B-4D517AA94E6B}" type="presParOf" srcId="{94084269-1AAF-4196-9822-71D79C11FB89}" destId="{EB399779-8D42-4DCB-B0E4-88F505472F0E}" srcOrd="3" destOrd="0" presId="urn:microsoft.com/office/officeart/2005/8/layout/cycle6"/>
    <dgm:cxn modelId="{047912CB-EDE7-4A36-AB24-DDD0A4B9158A}" type="presParOf" srcId="{94084269-1AAF-4196-9822-71D79C11FB89}" destId="{50117AC0-A579-4CC8-A128-8D2B8D7D8403}" srcOrd="4" destOrd="0" presId="urn:microsoft.com/office/officeart/2005/8/layout/cycle6"/>
    <dgm:cxn modelId="{E256F3BB-DD84-4DEC-A5E9-6B33640542BD}" type="presParOf" srcId="{94084269-1AAF-4196-9822-71D79C11FB89}" destId="{1130DFED-2C1B-42BB-BB92-F5EFFDD5EB5D}" srcOrd="5" destOrd="0" presId="urn:microsoft.com/office/officeart/2005/8/layout/cycle6"/>
    <dgm:cxn modelId="{1F3B7F78-C300-4A70-ADAF-5838452654C1}" type="presParOf" srcId="{94084269-1AAF-4196-9822-71D79C11FB89}" destId="{552B7F2A-2F90-4E98-8AC9-70701770C805}" srcOrd="6" destOrd="0" presId="urn:microsoft.com/office/officeart/2005/8/layout/cycle6"/>
    <dgm:cxn modelId="{4EE2099B-8449-4FB6-9F82-BE519D7D0A4B}" type="presParOf" srcId="{94084269-1AAF-4196-9822-71D79C11FB89}" destId="{38F4EC23-1A75-466A-A101-44D416D46C63}" srcOrd="7" destOrd="0" presId="urn:microsoft.com/office/officeart/2005/8/layout/cycle6"/>
    <dgm:cxn modelId="{850B77DF-7DDD-40EE-BEBA-08178A9F9075}" type="presParOf" srcId="{94084269-1AAF-4196-9822-71D79C11FB89}" destId="{97C0C60C-6A87-4238-B1A0-C46E1F00ED0A}" srcOrd="8" destOrd="0" presId="urn:microsoft.com/office/officeart/2005/8/layout/cycle6"/>
    <dgm:cxn modelId="{1D964E12-99E9-4E7A-9963-0B1EF0B20DA8}" type="presParOf" srcId="{94084269-1AAF-4196-9822-71D79C11FB89}" destId="{61173B12-D1CA-471A-9C41-ADDA5C8E1C1C}" srcOrd="9" destOrd="0" presId="urn:microsoft.com/office/officeart/2005/8/layout/cycle6"/>
    <dgm:cxn modelId="{0157CE85-C248-4DE0-B139-881C9389B162}" type="presParOf" srcId="{94084269-1AAF-4196-9822-71D79C11FB89}" destId="{E2462EE3-2510-4852-AB7D-DAE6283A4FA4}" srcOrd="10" destOrd="0" presId="urn:microsoft.com/office/officeart/2005/8/layout/cycle6"/>
    <dgm:cxn modelId="{B698070B-FEFD-4801-9553-11F1E3253716}" type="presParOf" srcId="{94084269-1AAF-4196-9822-71D79C11FB89}" destId="{B9783FF4-8C14-4176-AD15-11F523155852}" srcOrd="11" destOrd="0" presId="urn:microsoft.com/office/officeart/2005/8/layout/cycle6"/>
    <dgm:cxn modelId="{C7B4575C-FD34-445D-9801-FFFD21D9EDBE}" type="presParOf" srcId="{94084269-1AAF-4196-9822-71D79C11FB89}" destId="{4E14AA83-0600-49FA-B4A9-C477064D0AFC}" srcOrd="12" destOrd="0" presId="urn:microsoft.com/office/officeart/2005/8/layout/cycle6"/>
    <dgm:cxn modelId="{FC913DF8-8AE2-4B7B-843F-CEE0F6F1D6EA}" type="presParOf" srcId="{94084269-1AAF-4196-9822-71D79C11FB89}" destId="{CE76BB6C-EA3A-46F4-AFF9-2AFA7AE935C7}" srcOrd="13" destOrd="0" presId="urn:microsoft.com/office/officeart/2005/8/layout/cycle6"/>
    <dgm:cxn modelId="{9C555B49-F8E8-40E7-BC34-31290CAB36BC}" type="presParOf" srcId="{94084269-1AAF-4196-9822-71D79C11FB89}" destId="{2237516A-A34E-4B89-BD71-28A3896FDE07}" srcOrd="14" destOrd="0" presId="urn:microsoft.com/office/officeart/2005/8/layout/cycle6"/>
    <dgm:cxn modelId="{7C68C155-4823-4BDB-BDEF-004F86CF207C}" type="presParOf" srcId="{94084269-1AAF-4196-9822-71D79C11FB89}" destId="{A891E51D-9026-4D50-BC16-B829A1FF6E54}" srcOrd="15" destOrd="0" presId="urn:microsoft.com/office/officeart/2005/8/layout/cycle6"/>
    <dgm:cxn modelId="{6A7D4C35-1463-4343-8244-44606EEFE4B2}" type="presParOf" srcId="{94084269-1AAF-4196-9822-71D79C11FB89}" destId="{6ADAE275-0683-40F9-A978-98A0CC62D02A}" srcOrd="16" destOrd="0" presId="urn:microsoft.com/office/officeart/2005/8/layout/cycle6"/>
    <dgm:cxn modelId="{A6FC6116-6AC3-4BC9-B84A-EE330BBC3335}" type="presParOf" srcId="{94084269-1AAF-4196-9822-71D79C11FB89}" destId="{97EF6922-2FE5-4CA7-8421-A9780F76750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6344E6-6DA3-4135-9D17-91AA58C6F96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5DB32BF-9ECF-41C2-B962-C68AA7090957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8B4C46-DCE3-43CD-9E9D-1849CD0E6602}" type="parTrans" cxnId="{BF385D3F-505F-4D3E-B892-90101323C3AD}">
      <dgm:prSet/>
      <dgm:spPr/>
      <dgm:t>
        <a:bodyPr/>
        <a:lstStyle/>
        <a:p>
          <a:endParaRPr lang="zh-TW" altLang="en-US" sz="3200"/>
        </a:p>
      </dgm:t>
    </dgm:pt>
    <dgm:pt modelId="{BC0F9277-9393-441A-9C76-3645BE6E140D}" type="sibTrans" cxnId="{BF385D3F-505F-4D3E-B892-90101323C3AD}">
      <dgm:prSet custT="1"/>
      <dgm:spPr/>
      <dgm:t>
        <a:bodyPr/>
        <a:lstStyle/>
        <a:p>
          <a:endParaRPr lang="zh-TW" altLang="en-US" sz="3200"/>
        </a:p>
      </dgm:t>
    </dgm:pt>
    <dgm:pt modelId="{BC59CCC8-4C89-4263-B4E2-FA3D274E7CF1}">
      <dgm:prSet phldrT="[文字]" custT="1"/>
      <dgm:spPr/>
      <dgm:t>
        <a:bodyPr/>
        <a:lstStyle/>
        <a:p>
          <a:pPr>
            <a:lnSpc>
              <a:spcPts val="45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議論文文本分析模組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9D140D-C33F-4955-B7E0-306A62021F2E}" type="parTrans" cxnId="{A1A0147D-7988-4777-BD42-3DB528CF87DF}">
      <dgm:prSet/>
      <dgm:spPr/>
      <dgm:t>
        <a:bodyPr/>
        <a:lstStyle/>
        <a:p>
          <a:endParaRPr lang="zh-TW" altLang="en-US" sz="3200"/>
        </a:p>
      </dgm:t>
    </dgm:pt>
    <dgm:pt modelId="{B6CE4295-AE74-4B12-81BE-31D2C9AE15DD}" type="sibTrans" cxnId="{A1A0147D-7988-4777-BD42-3DB528CF87DF}">
      <dgm:prSet custT="1"/>
      <dgm:spPr/>
      <dgm:t>
        <a:bodyPr/>
        <a:lstStyle/>
        <a:p>
          <a:endParaRPr lang="zh-TW" altLang="en-US" sz="3200"/>
        </a:p>
      </dgm:t>
    </dgm:pt>
    <dgm:pt modelId="{7DBAA2F1-3450-42FE-B162-A9A1773A423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教學模組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3D1D17-0470-4D1A-A34A-E252B7EDAB14}" type="parTrans" cxnId="{4ABED576-C94E-4488-9180-E44C0272D48A}">
      <dgm:prSet/>
      <dgm:spPr/>
      <dgm:t>
        <a:bodyPr/>
        <a:lstStyle/>
        <a:p>
          <a:endParaRPr lang="zh-TW" altLang="en-US" sz="3200"/>
        </a:p>
      </dgm:t>
    </dgm:pt>
    <dgm:pt modelId="{B2E13E80-C47A-4F19-A3FD-4CD536C8706C}" type="sibTrans" cxnId="{4ABED576-C94E-4488-9180-E44C0272D48A}">
      <dgm:prSet/>
      <dgm:spPr/>
      <dgm:t>
        <a:bodyPr/>
        <a:lstStyle/>
        <a:p>
          <a:endParaRPr lang="zh-TW" altLang="en-US" sz="3200"/>
        </a:p>
      </dgm:t>
    </dgm:pt>
    <dgm:pt modelId="{9EC2D279-4D62-4225-A0DF-80C9131F0DAA}" type="pres">
      <dgm:prSet presAssocID="{876344E6-6DA3-4135-9D17-91AA58C6F961}" presName="Name0" presStyleCnt="0">
        <dgm:presLayoutVars>
          <dgm:dir/>
          <dgm:resizeHandles val="exact"/>
        </dgm:presLayoutVars>
      </dgm:prSet>
      <dgm:spPr/>
    </dgm:pt>
    <dgm:pt modelId="{0BDA7507-202C-4793-8E41-52674CC68CB3}" type="pres">
      <dgm:prSet presAssocID="{65DB32BF-9ECF-41C2-B962-C68AA70909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2D6092-E813-416E-890A-603AACEF3A89}" type="pres">
      <dgm:prSet presAssocID="{BC0F9277-9393-441A-9C76-3645BE6E140D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8F2C337E-5F2A-4857-84BF-2244E71826B2}" type="pres">
      <dgm:prSet presAssocID="{BC0F9277-9393-441A-9C76-3645BE6E140D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1D702E6-EE69-4825-A597-0657F9769C19}" type="pres">
      <dgm:prSet presAssocID="{BC59CCC8-4C89-4263-B4E2-FA3D274E7CF1}" presName="node" presStyleLbl="node1" presStyleIdx="1" presStyleCnt="3" custScaleX="1348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BCCB5D-F16F-49E5-9431-D66532DA7C7B}" type="pres">
      <dgm:prSet presAssocID="{B6CE4295-AE74-4B12-81BE-31D2C9AE15DD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99FB86B-020C-4DA7-9608-C13EC1739DCA}" type="pres">
      <dgm:prSet presAssocID="{B6CE4295-AE74-4B12-81BE-31D2C9AE15DD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C4A56D19-8D51-4AFD-936F-ACFE1850DD53}" type="pres">
      <dgm:prSet presAssocID="{7DBAA2F1-3450-42FE-B162-A9A1773A42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D426FB-E394-42EA-9229-51CDE8B2E723}" type="presOf" srcId="{BC59CCC8-4C89-4263-B4E2-FA3D274E7CF1}" destId="{11D702E6-EE69-4825-A597-0657F9769C19}" srcOrd="0" destOrd="0" presId="urn:microsoft.com/office/officeart/2005/8/layout/process1"/>
    <dgm:cxn modelId="{4FBCCC14-F6E9-4B7B-847A-888F9BECD12E}" type="presOf" srcId="{65DB32BF-9ECF-41C2-B962-C68AA7090957}" destId="{0BDA7507-202C-4793-8E41-52674CC68CB3}" srcOrd="0" destOrd="0" presId="urn:microsoft.com/office/officeart/2005/8/layout/process1"/>
    <dgm:cxn modelId="{BF385D3F-505F-4D3E-B892-90101323C3AD}" srcId="{876344E6-6DA3-4135-9D17-91AA58C6F961}" destId="{65DB32BF-9ECF-41C2-B962-C68AA7090957}" srcOrd="0" destOrd="0" parTransId="{EC8B4C46-DCE3-43CD-9E9D-1849CD0E6602}" sibTransId="{BC0F9277-9393-441A-9C76-3645BE6E140D}"/>
    <dgm:cxn modelId="{4ABED576-C94E-4488-9180-E44C0272D48A}" srcId="{876344E6-6DA3-4135-9D17-91AA58C6F961}" destId="{7DBAA2F1-3450-42FE-B162-A9A1773A4230}" srcOrd="2" destOrd="0" parTransId="{5C3D1D17-0470-4D1A-A34A-E252B7EDAB14}" sibTransId="{B2E13E80-C47A-4F19-A3FD-4CD536C8706C}"/>
    <dgm:cxn modelId="{133909F8-ABD6-420B-8019-4A3F2E498C57}" type="presOf" srcId="{876344E6-6DA3-4135-9D17-91AA58C6F961}" destId="{9EC2D279-4D62-4225-A0DF-80C9131F0DAA}" srcOrd="0" destOrd="0" presId="urn:microsoft.com/office/officeart/2005/8/layout/process1"/>
    <dgm:cxn modelId="{990DEE4B-2911-41AA-B8AD-974E3AA317F1}" type="presOf" srcId="{7DBAA2F1-3450-42FE-B162-A9A1773A4230}" destId="{C4A56D19-8D51-4AFD-936F-ACFE1850DD53}" srcOrd="0" destOrd="0" presId="urn:microsoft.com/office/officeart/2005/8/layout/process1"/>
    <dgm:cxn modelId="{53DCF5FA-AC0D-40EF-B50F-99B45FB7C1F6}" type="presOf" srcId="{BC0F9277-9393-441A-9C76-3645BE6E140D}" destId="{8F2C337E-5F2A-4857-84BF-2244E71826B2}" srcOrd="1" destOrd="0" presId="urn:microsoft.com/office/officeart/2005/8/layout/process1"/>
    <dgm:cxn modelId="{80EDAA29-CE22-4DFF-B3E8-98D88E657CAB}" type="presOf" srcId="{B6CE4295-AE74-4B12-81BE-31D2C9AE15DD}" destId="{899FB86B-020C-4DA7-9608-C13EC1739DCA}" srcOrd="1" destOrd="0" presId="urn:microsoft.com/office/officeart/2005/8/layout/process1"/>
    <dgm:cxn modelId="{DBFE5B62-3D89-4704-8790-EFFB0DD942E4}" type="presOf" srcId="{BC0F9277-9393-441A-9C76-3645BE6E140D}" destId="{EF2D6092-E813-416E-890A-603AACEF3A89}" srcOrd="0" destOrd="0" presId="urn:microsoft.com/office/officeart/2005/8/layout/process1"/>
    <dgm:cxn modelId="{180CB9C2-744C-4CC6-BA86-70E4CEE37A89}" type="presOf" srcId="{B6CE4295-AE74-4B12-81BE-31D2C9AE15DD}" destId="{B1BCCB5D-F16F-49E5-9431-D66532DA7C7B}" srcOrd="0" destOrd="0" presId="urn:microsoft.com/office/officeart/2005/8/layout/process1"/>
    <dgm:cxn modelId="{A1A0147D-7988-4777-BD42-3DB528CF87DF}" srcId="{876344E6-6DA3-4135-9D17-91AA58C6F961}" destId="{BC59CCC8-4C89-4263-B4E2-FA3D274E7CF1}" srcOrd="1" destOrd="0" parTransId="{669D140D-C33F-4955-B7E0-306A62021F2E}" sibTransId="{B6CE4295-AE74-4B12-81BE-31D2C9AE15DD}"/>
    <dgm:cxn modelId="{FEBD862A-6FAF-46FD-8153-5C6355F25DA0}" type="presParOf" srcId="{9EC2D279-4D62-4225-A0DF-80C9131F0DAA}" destId="{0BDA7507-202C-4793-8E41-52674CC68CB3}" srcOrd="0" destOrd="0" presId="urn:microsoft.com/office/officeart/2005/8/layout/process1"/>
    <dgm:cxn modelId="{6E15BCC5-1C7E-49F9-91BF-CCE67981E39E}" type="presParOf" srcId="{9EC2D279-4D62-4225-A0DF-80C9131F0DAA}" destId="{EF2D6092-E813-416E-890A-603AACEF3A89}" srcOrd="1" destOrd="0" presId="urn:microsoft.com/office/officeart/2005/8/layout/process1"/>
    <dgm:cxn modelId="{44AE1DA5-1EF6-4CC2-8E34-CFD9CD037149}" type="presParOf" srcId="{EF2D6092-E813-416E-890A-603AACEF3A89}" destId="{8F2C337E-5F2A-4857-84BF-2244E71826B2}" srcOrd="0" destOrd="0" presId="urn:microsoft.com/office/officeart/2005/8/layout/process1"/>
    <dgm:cxn modelId="{260BFB16-18E8-48D8-A58B-C3E14159DEC6}" type="presParOf" srcId="{9EC2D279-4D62-4225-A0DF-80C9131F0DAA}" destId="{11D702E6-EE69-4825-A597-0657F9769C19}" srcOrd="2" destOrd="0" presId="urn:microsoft.com/office/officeart/2005/8/layout/process1"/>
    <dgm:cxn modelId="{FB425D11-0437-477B-BFC6-857411560645}" type="presParOf" srcId="{9EC2D279-4D62-4225-A0DF-80C9131F0DAA}" destId="{B1BCCB5D-F16F-49E5-9431-D66532DA7C7B}" srcOrd="3" destOrd="0" presId="urn:microsoft.com/office/officeart/2005/8/layout/process1"/>
    <dgm:cxn modelId="{CCF971BA-B8A0-4465-BA2F-668AE4DE95AD}" type="presParOf" srcId="{B1BCCB5D-F16F-49E5-9431-D66532DA7C7B}" destId="{899FB86B-020C-4DA7-9608-C13EC1739DCA}" srcOrd="0" destOrd="0" presId="urn:microsoft.com/office/officeart/2005/8/layout/process1"/>
    <dgm:cxn modelId="{E6DFEF6D-877C-4BFF-815A-756D014E2405}" type="presParOf" srcId="{9EC2D279-4D62-4225-A0DF-80C9131F0DAA}" destId="{C4A56D19-8D51-4AFD-936F-ACFE1850DD5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6D3386-B4A0-4FA4-BD31-70355811E0DA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74FDFC6-8EDD-4B0D-AB37-7BBDB64E8498}">
      <dgm:prSet phldrT="[文字]" custT="1"/>
      <dgm:spPr/>
      <dgm:t>
        <a:bodyPr/>
        <a:lstStyle/>
        <a:p>
          <a:pPr>
            <a:lnSpc>
              <a:spcPts val="4500"/>
            </a:lnSpc>
            <a:spcAft>
              <a:spcPts val="0"/>
            </a:spcAft>
          </a:pPr>
          <a:r>
            <a:rPr lang="zh-TW" alt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主張、看法、論點</a:t>
          </a:r>
          <a:endParaRPr lang="zh-TW" altLang="en-US" sz="3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15252E-A1FC-498C-8C8B-731333C20C90}" type="parTrans" cxnId="{78A57C2B-972A-4AD0-864E-20559D8AEFC8}">
      <dgm:prSet/>
      <dgm:spPr/>
      <dgm:t>
        <a:bodyPr/>
        <a:lstStyle/>
        <a:p>
          <a:endParaRPr lang="zh-TW" altLang="en-US"/>
        </a:p>
      </dgm:t>
    </dgm:pt>
    <dgm:pt modelId="{D687CBBE-BB00-4B84-97E4-BB27767BAAF1}" type="sibTrans" cxnId="{78A57C2B-972A-4AD0-864E-20559D8AEFC8}">
      <dgm:prSet/>
      <dgm:spPr/>
      <dgm:t>
        <a:bodyPr/>
        <a:lstStyle/>
        <a:p>
          <a:endParaRPr lang="zh-TW" altLang="en-US"/>
        </a:p>
      </dgm:t>
    </dgm:pt>
    <dgm:pt modelId="{36B1774C-6CD7-4EBB-8175-353F9D8A9312}">
      <dgm:prSet phldrT="[文字]" custT="1"/>
      <dgm:spPr/>
      <dgm:t>
        <a:bodyPr/>
        <a:lstStyle/>
        <a:p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說服、</a:t>
          </a:r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闡述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FA5441-8473-474A-A072-2A511194FEA1}" type="parTrans" cxnId="{7C5ABE20-FAEC-4F6B-9128-30DC39C39370}">
      <dgm:prSet/>
      <dgm:spPr/>
      <dgm:t>
        <a:bodyPr/>
        <a:lstStyle/>
        <a:p>
          <a:endParaRPr lang="zh-TW" altLang="en-US"/>
        </a:p>
      </dgm:t>
    </dgm:pt>
    <dgm:pt modelId="{B49D5B72-6FA4-4D8D-A544-A108129D5F38}" type="sibTrans" cxnId="{7C5ABE20-FAEC-4F6B-9128-30DC39C39370}">
      <dgm:prSet/>
      <dgm:spPr/>
      <dgm:t>
        <a:bodyPr/>
        <a:lstStyle/>
        <a:p>
          <a:endParaRPr lang="zh-TW" altLang="en-US"/>
        </a:p>
      </dgm:t>
    </dgm:pt>
    <dgm:pt modelId="{5103D9A6-7316-4D3C-AAD6-534622421770}">
      <dgm:prSet phldrT="[文字]" custT="1"/>
      <dgm:spPr/>
      <dgm:t>
        <a:bodyPr/>
        <a:lstStyle/>
        <a:p>
          <a:pPr>
            <a:lnSpc>
              <a:spcPts val="4500"/>
            </a:lnSpc>
            <a:spcAft>
              <a:spcPts val="0"/>
            </a:spcAft>
          </a:pPr>
          <a:r>
            <a:rPr lang="zh-TW" alt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理由、論例、論據</a:t>
          </a:r>
          <a:endParaRPr lang="zh-TW" altLang="en-US" sz="3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4FCC6D-F238-47A8-BEAB-34403499B47C}" type="parTrans" cxnId="{D1C85C63-898A-41AA-A73D-B76007488ACB}">
      <dgm:prSet/>
      <dgm:spPr/>
      <dgm:t>
        <a:bodyPr/>
        <a:lstStyle/>
        <a:p>
          <a:endParaRPr lang="zh-TW" altLang="en-US"/>
        </a:p>
      </dgm:t>
    </dgm:pt>
    <dgm:pt modelId="{7F6BF297-3DCA-4521-9295-9020DD57B435}" type="sibTrans" cxnId="{D1C85C63-898A-41AA-A73D-B76007488ACB}">
      <dgm:prSet/>
      <dgm:spPr/>
      <dgm:t>
        <a:bodyPr/>
        <a:lstStyle/>
        <a:p>
          <a:endParaRPr lang="zh-TW" altLang="en-US"/>
        </a:p>
      </dgm:t>
    </dgm:pt>
    <dgm:pt modelId="{E6E417E5-B536-4FD9-ACDB-70F77E3D661D}">
      <dgm:prSet phldrT="[文字]" custT="1"/>
      <dgm:spPr/>
      <dgm:t>
        <a:bodyPr/>
        <a:lstStyle/>
        <a:p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理例、</a:t>
          </a:r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事例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A23FB9-4A85-469F-8D48-3BE63AF5D25E}" type="parTrans" cxnId="{3063E7E6-7E82-4B9E-A527-19417D704E39}">
      <dgm:prSet/>
      <dgm:spPr/>
      <dgm:t>
        <a:bodyPr/>
        <a:lstStyle/>
        <a:p>
          <a:endParaRPr lang="zh-TW" altLang="en-US"/>
        </a:p>
      </dgm:t>
    </dgm:pt>
    <dgm:pt modelId="{9F44A621-80F9-43C5-9953-F54B8245FDD1}" type="sibTrans" cxnId="{3063E7E6-7E82-4B9E-A527-19417D704E39}">
      <dgm:prSet/>
      <dgm:spPr/>
      <dgm:t>
        <a:bodyPr/>
        <a:lstStyle/>
        <a:p>
          <a:endParaRPr lang="zh-TW" altLang="en-US"/>
        </a:p>
      </dgm:t>
    </dgm:pt>
    <dgm:pt modelId="{3CB238A8-DFC6-4210-BC9C-0976EF922FC6}" type="pres">
      <dgm:prSet presAssocID="{D06D3386-B4A0-4FA4-BD31-70355811E0D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165B917-5C38-4156-ACF8-252CA492C3C4}" type="pres">
      <dgm:prSet presAssocID="{074FDFC6-8EDD-4B0D-AB37-7BBDB64E8498}" presName="linNode" presStyleCnt="0"/>
      <dgm:spPr/>
      <dgm:t>
        <a:bodyPr/>
        <a:lstStyle/>
        <a:p>
          <a:endParaRPr lang="zh-TW" altLang="en-US"/>
        </a:p>
      </dgm:t>
    </dgm:pt>
    <dgm:pt modelId="{17AC0BDA-0A2F-4CB5-8EDD-9F855FBC510E}" type="pres">
      <dgm:prSet presAssocID="{074FDFC6-8EDD-4B0D-AB37-7BBDB64E8498}" presName="parentShp" presStyleLbl="node1" presStyleIdx="0" presStyleCnt="2" custScaleX="116352" custLinFactNeighborX="-12" custLinFactNeighborY="7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79398-7FBB-4895-9401-C66447AA06E8}" type="pres">
      <dgm:prSet presAssocID="{074FDFC6-8EDD-4B0D-AB37-7BBDB64E8498}" presName="childShp" presStyleLbl="bgAccFollowNode1" presStyleIdx="0" presStyleCnt="2" custLinFactNeighborY="-37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EA9793-2BE5-4815-AF6F-0D3ADF7C17B0}" type="pres">
      <dgm:prSet presAssocID="{D687CBBE-BB00-4B84-97E4-BB27767BAAF1}" presName="spacing" presStyleCnt="0"/>
      <dgm:spPr/>
      <dgm:t>
        <a:bodyPr/>
        <a:lstStyle/>
        <a:p>
          <a:endParaRPr lang="zh-TW" altLang="en-US"/>
        </a:p>
      </dgm:t>
    </dgm:pt>
    <dgm:pt modelId="{8E44CEB1-2DDF-40D4-BA01-77BA9786AE3D}" type="pres">
      <dgm:prSet presAssocID="{5103D9A6-7316-4D3C-AAD6-534622421770}" presName="linNode" presStyleCnt="0"/>
      <dgm:spPr/>
      <dgm:t>
        <a:bodyPr/>
        <a:lstStyle/>
        <a:p>
          <a:endParaRPr lang="zh-TW" altLang="en-US"/>
        </a:p>
      </dgm:t>
    </dgm:pt>
    <dgm:pt modelId="{D22A8BA5-E90E-4D69-B13C-867552912AF8}" type="pres">
      <dgm:prSet presAssocID="{5103D9A6-7316-4D3C-AAD6-534622421770}" presName="parentShp" presStyleLbl="node1" presStyleIdx="1" presStyleCnt="2" custScaleX="1131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3514C7-32C6-44CC-B4D3-215B0556F3D4}" type="pres">
      <dgm:prSet presAssocID="{5103D9A6-7316-4D3C-AAD6-53462242177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8A57C2B-972A-4AD0-864E-20559D8AEFC8}" srcId="{D06D3386-B4A0-4FA4-BD31-70355811E0DA}" destId="{074FDFC6-8EDD-4B0D-AB37-7BBDB64E8498}" srcOrd="0" destOrd="0" parTransId="{A515252E-A1FC-498C-8C8B-731333C20C90}" sibTransId="{D687CBBE-BB00-4B84-97E4-BB27767BAAF1}"/>
    <dgm:cxn modelId="{D1C85C63-898A-41AA-A73D-B76007488ACB}" srcId="{D06D3386-B4A0-4FA4-BD31-70355811E0DA}" destId="{5103D9A6-7316-4D3C-AAD6-534622421770}" srcOrd="1" destOrd="0" parTransId="{E84FCC6D-F238-47A8-BEAB-34403499B47C}" sibTransId="{7F6BF297-3DCA-4521-9295-9020DD57B435}"/>
    <dgm:cxn modelId="{8CE89B9A-BE1A-41DF-934B-9455B0D9B457}" type="presOf" srcId="{5103D9A6-7316-4D3C-AAD6-534622421770}" destId="{D22A8BA5-E90E-4D69-B13C-867552912AF8}" srcOrd="0" destOrd="0" presId="urn:microsoft.com/office/officeart/2005/8/layout/vList6"/>
    <dgm:cxn modelId="{C397787C-1A89-4BAF-8B81-801942ECB467}" type="presOf" srcId="{074FDFC6-8EDD-4B0D-AB37-7BBDB64E8498}" destId="{17AC0BDA-0A2F-4CB5-8EDD-9F855FBC510E}" srcOrd="0" destOrd="0" presId="urn:microsoft.com/office/officeart/2005/8/layout/vList6"/>
    <dgm:cxn modelId="{2B5B49C7-D4E7-4FC8-A4AB-70C3CA3F33D4}" type="presOf" srcId="{E6E417E5-B536-4FD9-ACDB-70F77E3D661D}" destId="{023514C7-32C6-44CC-B4D3-215B0556F3D4}" srcOrd="0" destOrd="0" presId="urn:microsoft.com/office/officeart/2005/8/layout/vList6"/>
    <dgm:cxn modelId="{7C5ABE20-FAEC-4F6B-9128-30DC39C39370}" srcId="{074FDFC6-8EDD-4B0D-AB37-7BBDB64E8498}" destId="{36B1774C-6CD7-4EBB-8175-353F9D8A9312}" srcOrd="0" destOrd="0" parTransId="{2FFA5441-8473-474A-A072-2A511194FEA1}" sibTransId="{B49D5B72-6FA4-4D8D-A544-A108129D5F38}"/>
    <dgm:cxn modelId="{3063E7E6-7E82-4B9E-A527-19417D704E39}" srcId="{5103D9A6-7316-4D3C-AAD6-534622421770}" destId="{E6E417E5-B536-4FD9-ACDB-70F77E3D661D}" srcOrd="0" destOrd="0" parTransId="{C7A23FB9-4A85-469F-8D48-3BE63AF5D25E}" sibTransId="{9F44A621-80F9-43C5-9953-F54B8245FDD1}"/>
    <dgm:cxn modelId="{52F219AD-F000-4086-A656-A634EC0B0E64}" type="presOf" srcId="{D06D3386-B4A0-4FA4-BD31-70355811E0DA}" destId="{3CB238A8-DFC6-4210-BC9C-0976EF922FC6}" srcOrd="0" destOrd="0" presId="urn:microsoft.com/office/officeart/2005/8/layout/vList6"/>
    <dgm:cxn modelId="{4C8CD81E-8E90-4A13-9F71-3FD1D7FD51A9}" type="presOf" srcId="{36B1774C-6CD7-4EBB-8175-353F9D8A9312}" destId="{FF979398-7FBB-4895-9401-C66447AA06E8}" srcOrd="0" destOrd="0" presId="urn:microsoft.com/office/officeart/2005/8/layout/vList6"/>
    <dgm:cxn modelId="{A58CE42B-E676-4755-B5BE-F699082E591E}" type="presParOf" srcId="{3CB238A8-DFC6-4210-BC9C-0976EF922FC6}" destId="{F165B917-5C38-4156-ACF8-252CA492C3C4}" srcOrd="0" destOrd="0" presId="urn:microsoft.com/office/officeart/2005/8/layout/vList6"/>
    <dgm:cxn modelId="{1AD1228F-069B-4015-87BC-6525A60393C6}" type="presParOf" srcId="{F165B917-5C38-4156-ACF8-252CA492C3C4}" destId="{17AC0BDA-0A2F-4CB5-8EDD-9F855FBC510E}" srcOrd="0" destOrd="0" presId="urn:microsoft.com/office/officeart/2005/8/layout/vList6"/>
    <dgm:cxn modelId="{05986EE5-F8EC-424F-AD6A-10AEEB6B1C4C}" type="presParOf" srcId="{F165B917-5C38-4156-ACF8-252CA492C3C4}" destId="{FF979398-7FBB-4895-9401-C66447AA06E8}" srcOrd="1" destOrd="0" presId="urn:microsoft.com/office/officeart/2005/8/layout/vList6"/>
    <dgm:cxn modelId="{43F17B0F-8A59-40BD-AF51-0967CFF9EA2B}" type="presParOf" srcId="{3CB238A8-DFC6-4210-BC9C-0976EF922FC6}" destId="{19EA9793-2BE5-4815-AF6F-0D3ADF7C17B0}" srcOrd="1" destOrd="0" presId="urn:microsoft.com/office/officeart/2005/8/layout/vList6"/>
    <dgm:cxn modelId="{F2A4BCB1-FE86-4677-BBB8-5211AF0A30F6}" type="presParOf" srcId="{3CB238A8-DFC6-4210-BC9C-0976EF922FC6}" destId="{8E44CEB1-2DDF-40D4-BA01-77BA9786AE3D}" srcOrd="2" destOrd="0" presId="urn:microsoft.com/office/officeart/2005/8/layout/vList6"/>
    <dgm:cxn modelId="{4A766F50-F15B-41FD-BCDE-800E182C97B7}" type="presParOf" srcId="{8E44CEB1-2DDF-40D4-BA01-77BA9786AE3D}" destId="{D22A8BA5-E90E-4D69-B13C-867552912AF8}" srcOrd="0" destOrd="0" presId="urn:microsoft.com/office/officeart/2005/8/layout/vList6"/>
    <dgm:cxn modelId="{9046DEFC-8BDC-4886-ADA1-BB34574EA5A8}" type="presParOf" srcId="{8E44CEB1-2DDF-40D4-BA01-77BA9786AE3D}" destId="{023514C7-32C6-44CC-B4D3-215B0556F3D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6D3386-B4A0-4FA4-BD31-70355811E0DA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74FDFC6-8EDD-4B0D-AB37-7BBDB64E8498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事件、經驗</a:t>
          </a:r>
          <a:endParaRPr lang="zh-TW" altLang="en-US" sz="3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15252E-A1FC-498C-8C8B-731333C20C90}" type="parTrans" cxnId="{78A57C2B-972A-4AD0-864E-20559D8AEFC8}">
      <dgm:prSet/>
      <dgm:spPr/>
      <dgm:t>
        <a:bodyPr/>
        <a:lstStyle/>
        <a:p>
          <a:endParaRPr lang="zh-TW" altLang="en-US"/>
        </a:p>
      </dgm:t>
    </dgm:pt>
    <dgm:pt modelId="{D687CBBE-BB00-4B84-97E4-BB27767BAAF1}" type="sibTrans" cxnId="{78A57C2B-972A-4AD0-864E-20559D8AEFC8}">
      <dgm:prSet/>
      <dgm:spPr/>
      <dgm:t>
        <a:bodyPr/>
        <a:lstStyle/>
        <a:p>
          <a:endParaRPr lang="zh-TW" altLang="en-US"/>
        </a:p>
      </dgm:t>
    </dgm:pt>
    <dgm:pt modelId="{36B1774C-6CD7-4EBB-8175-353F9D8A9312}">
      <dgm:prSet phldrT="[文字]" custT="1"/>
      <dgm:spPr/>
      <dgm:t>
        <a:bodyPr/>
        <a:lstStyle/>
        <a:p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表達看法、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提出體悟、想法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FA5441-8473-474A-A072-2A511194FEA1}" type="parTrans" cxnId="{7C5ABE20-FAEC-4F6B-9128-30DC39C39370}">
      <dgm:prSet/>
      <dgm:spPr/>
      <dgm:t>
        <a:bodyPr/>
        <a:lstStyle/>
        <a:p>
          <a:endParaRPr lang="zh-TW" altLang="en-US"/>
        </a:p>
      </dgm:t>
    </dgm:pt>
    <dgm:pt modelId="{B49D5B72-6FA4-4D8D-A544-A108129D5F38}" type="sibTrans" cxnId="{7C5ABE20-FAEC-4F6B-9128-30DC39C39370}">
      <dgm:prSet/>
      <dgm:spPr/>
      <dgm:t>
        <a:bodyPr/>
        <a:lstStyle/>
        <a:p>
          <a:endParaRPr lang="zh-TW" altLang="en-US"/>
        </a:p>
      </dgm:t>
    </dgm:pt>
    <dgm:pt modelId="{5103D9A6-7316-4D3C-AAD6-534622421770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方法、效果</a:t>
          </a:r>
          <a:endParaRPr lang="zh-TW" altLang="en-US" sz="3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4FCC6D-F238-47A8-BEAB-34403499B47C}" type="parTrans" cxnId="{D1C85C63-898A-41AA-A73D-B76007488ACB}">
      <dgm:prSet/>
      <dgm:spPr/>
      <dgm:t>
        <a:bodyPr/>
        <a:lstStyle/>
        <a:p>
          <a:endParaRPr lang="zh-TW" altLang="en-US"/>
        </a:p>
      </dgm:t>
    </dgm:pt>
    <dgm:pt modelId="{7F6BF297-3DCA-4521-9295-9020DD57B435}" type="sibTrans" cxnId="{D1C85C63-898A-41AA-A73D-B76007488ACB}">
      <dgm:prSet/>
      <dgm:spPr/>
      <dgm:t>
        <a:bodyPr/>
        <a:lstStyle/>
        <a:p>
          <a:endParaRPr lang="zh-TW" altLang="en-US"/>
        </a:p>
      </dgm:t>
    </dgm:pt>
    <dgm:pt modelId="{E6E417E5-B536-4FD9-ACDB-70F77E3D661D}">
      <dgm:prSet phldrT="[文字]" custT="1"/>
      <dgm:spPr/>
      <dgm:t>
        <a:bodyPr/>
        <a:lstStyle/>
        <a:p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說服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A23FB9-4A85-469F-8D48-3BE63AF5D25E}" type="parTrans" cxnId="{3063E7E6-7E82-4B9E-A527-19417D704E39}">
      <dgm:prSet/>
      <dgm:spPr/>
      <dgm:t>
        <a:bodyPr/>
        <a:lstStyle/>
        <a:p>
          <a:endParaRPr lang="zh-TW" altLang="en-US"/>
        </a:p>
      </dgm:t>
    </dgm:pt>
    <dgm:pt modelId="{9F44A621-80F9-43C5-9953-F54B8245FDD1}" type="sibTrans" cxnId="{3063E7E6-7E82-4B9E-A527-19417D704E39}">
      <dgm:prSet/>
      <dgm:spPr/>
      <dgm:t>
        <a:bodyPr/>
        <a:lstStyle/>
        <a:p>
          <a:endParaRPr lang="zh-TW" altLang="en-US"/>
        </a:p>
      </dgm:t>
    </dgm:pt>
    <dgm:pt modelId="{3CB238A8-DFC6-4210-BC9C-0976EF922FC6}" type="pres">
      <dgm:prSet presAssocID="{D06D3386-B4A0-4FA4-BD31-70355811E0D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165B917-5C38-4156-ACF8-252CA492C3C4}" type="pres">
      <dgm:prSet presAssocID="{074FDFC6-8EDD-4B0D-AB37-7BBDB64E8498}" presName="linNode" presStyleCnt="0"/>
      <dgm:spPr/>
      <dgm:t>
        <a:bodyPr/>
        <a:lstStyle/>
        <a:p>
          <a:endParaRPr lang="zh-TW" altLang="en-US"/>
        </a:p>
      </dgm:t>
    </dgm:pt>
    <dgm:pt modelId="{17AC0BDA-0A2F-4CB5-8EDD-9F855FBC510E}" type="pres">
      <dgm:prSet presAssocID="{074FDFC6-8EDD-4B0D-AB37-7BBDB64E8498}" presName="parentShp" presStyleLbl="node1" presStyleIdx="0" presStyleCnt="2" custScaleX="108196" custScaleY="176893" custLinFactNeighborX="-20" custLinFactNeighborY="18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79398-7FBB-4895-9401-C66447AA06E8}" type="pres">
      <dgm:prSet presAssocID="{074FDFC6-8EDD-4B0D-AB37-7BBDB64E8498}" presName="childShp" presStyleLbl="bgAccFollowNode1" presStyleIdx="0" presStyleCnt="2" custScaleX="105423" custScaleY="2162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EA9793-2BE5-4815-AF6F-0D3ADF7C17B0}" type="pres">
      <dgm:prSet presAssocID="{D687CBBE-BB00-4B84-97E4-BB27767BAAF1}" presName="spacing" presStyleCnt="0"/>
      <dgm:spPr/>
      <dgm:t>
        <a:bodyPr/>
        <a:lstStyle/>
        <a:p>
          <a:endParaRPr lang="zh-TW" altLang="en-US"/>
        </a:p>
      </dgm:t>
    </dgm:pt>
    <dgm:pt modelId="{8E44CEB1-2DDF-40D4-BA01-77BA9786AE3D}" type="pres">
      <dgm:prSet presAssocID="{5103D9A6-7316-4D3C-AAD6-534622421770}" presName="linNode" presStyleCnt="0"/>
      <dgm:spPr/>
      <dgm:t>
        <a:bodyPr/>
        <a:lstStyle/>
        <a:p>
          <a:endParaRPr lang="zh-TW" altLang="en-US"/>
        </a:p>
      </dgm:t>
    </dgm:pt>
    <dgm:pt modelId="{D22A8BA5-E90E-4D69-B13C-867552912AF8}" type="pres">
      <dgm:prSet presAssocID="{5103D9A6-7316-4D3C-AAD6-534622421770}" presName="parentShp" presStyleLbl="node1" presStyleIdx="1" presStyleCnt="2" custScaleX="106598" custScaleY="1477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3514C7-32C6-44CC-B4D3-215B0556F3D4}" type="pres">
      <dgm:prSet presAssocID="{5103D9A6-7316-4D3C-AAD6-534622421770}" presName="childShp" presStyleLbl="bgAccFollowNode1" presStyleIdx="1" presStyleCnt="2" custScaleX="1054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5ABE20-FAEC-4F6B-9128-30DC39C39370}" srcId="{074FDFC6-8EDD-4B0D-AB37-7BBDB64E8498}" destId="{36B1774C-6CD7-4EBB-8175-353F9D8A9312}" srcOrd="0" destOrd="0" parTransId="{2FFA5441-8473-474A-A072-2A511194FEA1}" sibTransId="{B49D5B72-6FA4-4D8D-A544-A108129D5F38}"/>
    <dgm:cxn modelId="{78A57C2B-972A-4AD0-864E-20559D8AEFC8}" srcId="{D06D3386-B4A0-4FA4-BD31-70355811E0DA}" destId="{074FDFC6-8EDD-4B0D-AB37-7BBDB64E8498}" srcOrd="0" destOrd="0" parTransId="{A515252E-A1FC-498C-8C8B-731333C20C90}" sibTransId="{D687CBBE-BB00-4B84-97E4-BB27767BAAF1}"/>
    <dgm:cxn modelId="{181956C0-56CB-4BAB-B8DD-2C6089BF5EA7}" type="presOf" srcId="{074FDFC6-8EDD-4B0D-AB37-7BBDB64E8498}" destId="{17AC0BDA-0A2F-4CB5-8EDD-9F855FBC510E}" srcOrd="0" destOrd="0" presId="urn:microsoft.com/office/officeart/2005/8/layout/vList6"/>
    <dgm:cxn modelId="{BC41F620-0383-47F4-B3A5-E1EABD5E8669}" type="presOf" srcId="{D06D3386-B4A0-4FA4-BD31-70355811E0DA}" destId="{3CB238A8-DFC6-4210-BC9C-0976EF922FC6}" srcOrd="0" destOrd="0" presId="urn:microsoft.com/office/officeart/2005/8/layout/vList6"/>
    <dgm:cxn modelId="{36A4CEF8-408B-4342-8DB8-146BA5428BD9}" type="presOf" srcId="{5103D9A6-7316-4D3C-AAD6-534622421770}" destId="{D22A8BA5-E90E-4D69-B13C-867552912AF8}" srcOrd="0" destOrd="0" presId="urn:microsoft.com/office/officeart/2005/8/layout/vList6"/>
    <dgm:cxn modelId="{F4B2E22D-76A5-4A1B-BE2E-5B3746C1BE13}" type="presOf" srcId="{E6E417E5-B536-4FD9-ACDB-70F77E3D661D}" destId="{023514C7-32C6-44CC-B4D3-215B0556F3D4}" srcOrd="0" destOrd="0" presId="urn:microsoft.com/office/officeart/2005/8/layout/vList6"/>
    <dgm:cxn modelId="{D1C85C63-898A-41AA-A73D-B76007488ACB}" srcId="{D06D3386-B4A0-4FA4-BD31-70355811E0DA}" destId="{5103D9A6-7316-4D3C-AAD6-534622421770}" srcOrd="1" destOrd="0" parTransId="{E84FCC6D-F238-47A8-BEAB-34403499B47C}" sibTransId="{7F6BF297-3DCA-4521-9295-9020DD57B435}"/>
    <dgm:cxn modelId="{3063E7E6-7E82-4B9E-A527-19417D704E39}" srcId="{5103D9A6-7316-4D3C-AAD6-534622421770}" destId="{E6E417E5-B536-4FD9-ACDB-70F77E3D661D}" srcOrd="0" destOrd="0" parTransId="{C7A23FB9-4A85-469F-8D48-3BE63AF5D25E}" sibTransId="{9F44A621-80F9-43C5-9953-F54B8245FDD1}"/>
    <dgm:cxn modelId="{F558BBAF-D21D-4376-A95A-F3B3A6F4F5AB}" type="presOf" srcId="{36B1774C-6CD7-4EBB-8175-353F9D8A9312}" destId="{FF979398-7FBB-4895-9401-C66447AA06E8}" srcOrd="0" destOrd="0" presId="urn:microsoft.com/office/officeart/2005/8/layout/vList6"/>
    <dgm:cxn modelId="{A8B691E1-AEA7-4F26-96D3-7CA9BF9EB846}" type="presParOf" srcId="{3CB238A8-DFC6-4210-BC9C-0976EF922FC6}" destId="{F165B917-5C38-4156-ACF8-252CA492C3C4}" srcOrd="0" destOrd="0" presId="urn:microsoft.com/office/officeart/2005/8/layout/vList6"/>
    <dgm:cxn modelId="{84786CAD-6274-482A-B196-BAF2FF57F489}" type="presParOf" srcId="{F165B917-5C38-4156-ACF8-252CA492C3C4}" destId="{17AC0BDA-0A2F-4CB5-8EDD-9F855FBC510E}" srcOrd="0" destOrd="0" presId="urn:microsoft.com/office/officeart/2005/8/layout/vList6"/>
    <dgm:cxn modelId="{D8A538E5-C72A-4508-B1E0-58604BC7D237}" type="presParOf" srcId="{F165B917-5C38-4156-ACF8-252CA492C3C4}" destId="{FF979398-7FBB-4895-9401-C66447AA06E8}" srcOrd="1" destOrd="0" presId="urn:microsoft.com/office/officeart/2005/8/layout/vList6"/>
    <dgm:cxn modelId="{0BA4BA97-6967-4FF8-ACBE-714BD64C32DD}" type="presParOf" srcId="{3CB238A8-DFC6-4210-BC9C-0976EF922FC6}" destId="{19EA9793-2BE5-4815-AF6F-0D3ADF7C17B0}" srcOrd="1" destOrd="0" presId="urn:microsoft.com/office/officeart/2005/8/layout/vList6"/>
    <dgm:cxn modelId="{AC7DD04E-FDD7-4809-9AB1-D211BEACA86A}" type="presParOf" srcId="{3CB238A8-DFC6-4210-BC9C-0976EF922FC6}" destId="{8E44CEB1-2DDF-40D4-BA01-77BA9786AE3D}" srcOrd="2" destOrd="0" presId="urn:microsoft.com/office/officeart/2005/8/layout/vList6"/>
    <dgm:cxn modelId="{91B3F2D3-2F60-4AF9-8FBB-B782FBB86D62}" type="presParOf" srcId="{8E44CEB1-2DDF-40D4-BA01-77BA9786AE3D}" destId="{D22A8BA5-E90E-4D69-B13C-867552912AF8}" srcOrd="0" destOrd="0" presId="urn:microsoft.com/office/officeart/2005/8/layout/vList6"/>
    <dgm:cxn modelId="{DFE1D178-CAF3-40ED-B14A-C7711E540B31}" type="presParOf" srcId="{8E44CEB1-2DDF-40D4-BA01-77BA9786AE3D}" destId="{023514C7-32C6-44CC-B4D3-215B0556F3D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8745C-1A61-41B6-AE53-B8CA3F73C3C7}">
      <dsp:nvSpPr>
        <dsp:cNvPr id="0" name=""/>
        <dsp:cNvSpPr/>
      </dsp:nvSpPr>
      <dsp:spPr>
        <a:xfrm>
          <a:off x="1345172" y="1187446"/>
          <a:ext cx="1298545" cy="129854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知識</a:t>
          </a:r>
          <a:endParaRPr lang="zh-TW" altLang="en-US" sz="2800" kern="1200" dirty="0"/>
        </a:p>
      </dsp:txBody>
      <dsp:txXfrm>
        <a:off x="1606237" y="1491624"/>
        <a:ext cx="776415" cy="667479"/>
      </dsp:txXfrm>
    </dsp:sp>
    <dsp:sp modelId="{51F588CD-B53B-4940-A399-F5F23497F2C7}">
      <dsp:nvSpPr>
        <dsp:cNvPr id="0" name=""/>
        <dsp:cNvSpPr/>
      </dsp:nvSpPr>
      <dsp:spPr>
        <a:xfrm>
          <a:off x="51449" y="705629"/>
          <a:ext cx="1510269" cy="151076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能力</a:t>
          </a:r>
          <a:endParaRPr lang="zh-TW" altLang="en-US" sz="2200" kern="1200" dirty="0"/>
        </a:p>
      </dsp:txBody>
      <dsp:txXfrm>
        <a:off x="431664" y="1088214"/>
        <a:ext cx="749839" cy="745590"/>
      </dsp:txXfrm>
    </dsp:sp>
    <dsp:sp modelId="{6AC34E96-5DB9-4805-94D7-CABF78A428AB}">
      <dsp:nvSpPr>
        <dsp:cNvPr id="0" name=""/>
        <dsp:cNvSpPr/>
      </dsp:nvSpPr>
      <dsp:spPr>
        <a:xfrm rot="20700000">
          <a:off x="910446" y="44592"/>
          <a:ext cx="1480884" cy="12940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態度</a:t>
          </a:r>
          <a:endParaRPr lang="zh-TW" altLang="en-US" sz="2200" kern="1200" dirty="0"/>
        </a:p>
      </dsp:txBody>
      <dsp:txXfrm rot="-20700000">
        <a:off x="1246327" y="317345"/>
        <a:ext cx="809123" cy="748585"/>
      </dsp:txXfrm>
    </dsp:sp>
    <dsp:sp modelId="{4EFDE351-0B23-4D9C-B4B8-6A44ED2BBB34}">
      <dsp:nvSpPr>
        <dsp:cNvPr id="0" name=""/>
        <dsp:cNvSpPr/>
      </dsp:nvSpPr>
      <dsp:spPr>
        <a:xfrm>
          <a:off x="1226475" y="1001977"/>
          <a:ext cx="1662137" cy="1662137"/>
        </a:xfrm>
        <a:prstGeom prst="circularArrow">
          <a:avLst>
            <a:gd name="adj1" fmla="val 4687"/>
            <a:gd name="adj2" fmla="val 299029"/>
            <a:gd name="adj3" fmla="val 2446363"/>
            <a:gd name="adj4" fmla="val 1602079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5DAFF-A0FA-491A-9E1D-1CCE806DDE8A}">
      <dsp:nvSpPr>
        <dsp:cNvPr id="0" name=""/>
        <dsp:cNvSpPr/>
      </dsp:nvSpPr>
      <dsp:spPr>
        <a:xfrm>
          <a:off x="-126808" y="710365"/>
          <a:ext cx="1207646" cy="12076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946D-D311-413C-B9E5-C11FE86AB929}">
      <dsp:nvSpPr>
        <dsp:cNvPr id="0" name=""/>
        <dsp:cNvSpPr/>
      </dsp:nvSpPr>
      <dsp:spPr>
        <a:xfrm rot="3757670">
          <a:off x="979455" y="-311593"/>
          <a:ext cx="1353453" cy="14521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FAF25-DB2E-49B5-99AF-8E343B52189B}">
      <dsp:nvSpPr>
        <dsp:cNvPr id="0" name=""/>
        <dsp:cNvSpPr/>
      </dsp:nvSpPr>
      <dsp:spPr>
        <a:xfrm>
          <a:off x="1695080" y="552130"/>
          <a:ext cx="3623457" cy="3623457"/>
        </a:xfrm>
        <a:prstGeom prst="blockArc">
          <a:avLst>
            <a:gd name="adj1" fmla="val 11618581"/>
            <a:gd name="adj2" fmla="val 16361108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7161F-7B6F-48E3-BFFC-2F4444ACC88F}">
      <dsp:nvSpPr>
        <dsp:cNvPr id="0" name=""/>
        <dsp:cNvSpPr/>
      </dsp:nvSpPr>
      <dsp:spPr>
        <a:xfrm>
          <a:off x="1701636" y="524131"/>
          <a:ext cx="3623457" cy="3623457"/>
        </a:xfrm>
        <a:prstGeom prst="blockArc">
          <a:avLst>
            <a:gd name="adj1" fmla="val 5251639"/>
            <a:gd name="adj2" fmla="val 11562722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AD7F-AA6F-477A-A088-DDD5B2749B49}">
      <dsp:nvSpPr>
        <dsp:cNvPr id="0" name=""/>
        <dsp:cNvSpPr/>
      </dsp:nvSpPr>
      <dsp:spPr>
        <a:xfrm>
          <a:off x="1778112" y="522484"/>
          <a:ext cx="3623457" cy="3623457"/>
        </a:xfrm>
        <a:prstGeom prst="blockArc">
          <a:avLst>
            <a:gd name="adj1" fmla="val 40910"/>
            <a:gd name="adj2" fmla="val 5400243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54CAF-DD6A-41DD-815E-7F0016660059}">
      <dsp:nvSpPr>
        <dsp:cNvPr id="0" name=""/>
        <dsp:cNvSpPr/>
      </dsp:nvSpPr>
      <dsp:spPr>
        <a:xfrm>
          <a:off x="1778018" y="554073"/>
          <a:ext cx="3623457" cy="3623457"/>
        </a:xfrm>
        <a:prstGeom prst="blockArc">
          <a:avLst>
            <a:gd name="adj1" fmla="val 16199939"/>
            <a:gd name="adj2" fmla="val 21579545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5CAE6-31AE-454C-9273-0D39CF0FC7B1}">
      <dsp:nvSpPr>
        <dsp:cNvPr id="0" name=""/>
        <dsp:cNvSpPr/>
      </dsp:nvSpPr>
      <dsp:spPr>
        <a:xfrm>
          <a:off x="2756204" y="1521760"/>
          <a:ext cx="1667023" cy="1667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議論</a:t>
          </a:r>
        </a:p>
      </dsp:txBody>
      <dsp:txXfrm>
        <a:off x="3000334" y="1765890"/>
        <a:ext cx="1178763" cy="1178763"/>
      </dsp:txXfrm>
    </dsp:sp>
    <dsp:sp modelId="{CFAAC797-BB2D-40A4-B5F5-8B59CE9F6C03}">
      <dsp:nvSpPr>
        <dsp:cNvPr id="0" name=""/>
        <dsp:cNvSpPr/>
      </dsp:nvSpPr>
      <dsp:spPr>
        <a:xfrm>
          <a:off x="3006258" y="12624"/>
          <a:ext cx="1166916" cy="1166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事件</a:t>
          </a:r>
          <a: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主張</a:t>
          </a:r>
        </a:p>
      </dsp:txBody>
      <dsp:txXfrm>
        <a:off x="3177149" y="183515"/>
        <a:ext cx="825134" cy="825134"/>
      </dsp:txXfrm>
    </dsp:sp>
    <dsp:sp modelId="{20E08D24-F316-4F06-8D58-78DEAC32FBC6}">
      <dsp:nvSpPr>
        <dsp:cNvPr id="0" name=""/>
        <dsp:cNvSpPr/>
      </dsp:nvSpPr>
      <dsp:spPr>
        <a:xfrm>
          <a:off x="4775977" y="1771814"/>
          <a:ext cx="1166916" cy="1166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主張</a:t>
          </a:r>
          <a: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理由</a:t>
          </a:r>
        </a:p>
      </dsp:txBody>
      <dsp:txXfrm>
        <a:off x="4946868" y="1942705"/>
        <a:ext cx="825134" cy="825134"/>
      </dsp:txXfrm>
    </dsp:sp>
    <dsp:sp modelId="{D13468C8-312C-4387-943E-882731A06D37}">
      <dsp:nvSpPr>
        <dsp:cNvPr id="0" name=""/>
        <dsp:cNvSpPr/>
      </dsp:nvSpPr>
      <dsp:spPr>
        <a:xfrm>
          <a:off x="3006258" y="3520474"/>
          <a:ext cx="1166916" cy="11669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主張</a:t>
          </a:r>
          <a: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方法</a:t>
          </a:r>
        </a:p>
      </dsp:txBody>
      <dsp:txXfrm>
        <a:off x="3177149" y="3691365"/>
        <a:ext cx="825134" cy="825134"/>
      </dsp:txXfrm>
    </dsp:sp>
    <dsp:sp modelId="{7FBBF296-D89A-4B4D-B4C3-79D980EE4076}">
      <dsp:nvSpPr>
        <dsp:cNvPr id="0" name=""/>
        <dsp:cNvSpPr/>
      </dsp:nvSpPr>
      <dsp:spPr>
        <a:xfrm>
          <a:off x="1034532" y="1274486"/>
          <a:ext cx="1504983" cy="13438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主張</a:t>
          </a:r>
          <a:r>
            <a:rPr lang="en-US" altLang="zh-TW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理由</a:t>
          </a:r>
          <a: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方法</a:t>
          </a:r>
        </a:p>
      </dsp:txBody>
      <dsp:txXfrm>
        <a:off x="1254932" y="1471294"/>
        <a:ext cx="1064183" cy="950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2772" y="1369"/>
          <a:ext cx="5672842" cy="103831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3200" b="1" kern="1200" dirty="0" smtClean="0">
            <a:solidFill>
              <a:srgbClr val="060C0E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solidFill>
                <a:srgbClr val="060C0E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成就每一個孩子—適性揚才、終身學習</a:t>
          </a:r>
          <a:endParaRPr lang="en-US" altLang="zh-TW" sz="3200" b="1" kern="1200" dirty="0" smtClean="0">
            <a:solidFill>
              <a:srgbClr val="060C0E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183" y="31780"/>
        <a:ext cx="5612020" cy="977495"/>
      </dsp:txXfrm>
    </dsp:sp>
    <dsp:sp modelId="{B07CEB32-E64A-455C-9879-D89AAD088263}">
      <dsp:nvSpPr>
        <dsp:cNvPr id="0" name=""/>
        <dsp:cNvSpPr/>
      </dsp:nvSpPr>
      <dsp:spPr>
        <a:xfrm>
          <a:off x="125083" y="1212444"/>
          <a:ext cx="1588295" cy="104283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600" b="1" kern="1200" dirty="0" smtClean="0">
            <a:solidFill>
              <a:schemeClr val="accent4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5627" y="1242988"/>
        <a:ext cx="1527207" cy="981748"/>
      </dsp:txXfrm>
    </dsp:sp>
    <dsp:sp modelId="{CF90D5DA-8C17-44FB-AF78-FCBF43B1E0EB}">
      <dsp:nvSpPr>
        <dsp:cNvPr id="0" name=""/>
        <dsp:cNvSpPr/>
      </dsp:nvSpPr>
      <dsp:spPr>
        <a:xfrm>
          <a:off x="2034175" y="1215431"/>
          <a:ext cx="1739521" cy="111248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600" b="1" kern="1200" dirty="0" smtClean="0">
            <a:solidFill>
              <a:schemeClr val="accent4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66759" y="1248015"/>
        <a:ext cx="1674353" cy="1047316"/>
      </dsp:txXfrm>
    </dsp:sp>
    <dsp:sp modelId="{14611A2B-767B-4E4B-B9C1-A9DF36CD909B}">
      <dsp:nvSpPr>
        <dsp:cNvPr id="0" name=""/>
        <dsp:cNvSpPr/>
      </dsp:nvSpPr>
      <dsp:spPr>
        <a:xfrm>
          <a:off x="4090181" y="1213937"/>
          <a:ext cx="1517187" cy="114828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600" b="1" kern="1200" dirty="0" smtClean="0">
            <a:solidFill>
              <a:schemeClr val="accent4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23813" y="1247569"/>
        <a:ext cx="1449923" cy="1081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C068-6528-491F-8B3B-7FBCE6299246}">
      <dsp:nvSpPr>
        <dsp:cNvPr id="0" name=""/>
        <dsp:cNvSpPr/>
      </dsp:nvSpPr>
      <dsp:spPr>
        <a:xfrm>
          <a:off x="5224100" y="3320391"/>
          <a:ext cx="91440" cy="388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F0D80-CBDA-4927-A4CB-B530B6BFAE1F}">
      <dsp:nvSpPr>
        <dsp:cNvPr id="0" name=""/>
        <dsp:cNvSpPr/>
      </dsp:nvSpPr>
      <dsp:spPr>
        <a:xfrm>
          <a:off x="4454211" y="2084744"/>
          <a:ext cx="815608" cy="388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16"/>
              </a:lnTo>
              <a:lnTo>
                <a:pt x="815608" y="264516"/>
              </a:lnTo>
              <a:lnTo>
                <a:pt x="815608" y="388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F99EB-CB2B-4CA8-A0C2-B3BBC76C36D7}">
      <dsp:nvSpPr>
        <dsp:cNvPr id="0" name=""/>
        <dsp:cNvSpPr/>
      </dsp:nvSpPr>
      <dsp:spPr>
        <a:xfrm>
          <a:off x="3592883" y="3320391"/>
          <a:ext cx="91440" cy="388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CDD60-B95B-494E-815A-6F1B907B1C89}">
      <dsp:nvSpPr>
        <dsp:cNvPr id="0" name=""/>
        <dsp:cNvSpPr/>
      </dsp:nvSpPr>
      <dsp:spPr>
        <a:xfrm>
          <a:off x="3638603" y="2084744"/>
          <a:ext cx="815608" cy="388155"/>
        </a:xfrm>
        <a:custGeom>
          <a:avLst/>
          <a:gdLst/>
          <a:ahLst/>
          <a:cxnLst/>
          <a:rect l="0" t="0" r="0" b="0"/>
          <a:pathLst>
            <a:path>
              <a:moveTo>
                <a:pt x="815608" y="0"/>
              </a:moveTo>
              <a:lnTo>
                <a:pt x="815608" y="264516"/>
              </a:lnTo>
              <a:lnTo>
                <a:pt x="0" y="264516"/>
              </a:lnTo>
              <a:lnTo>
                <a:pt x="0" y="388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34D6C-501B-487E-996A-0ECB47941440}">
      <dsp:nvSpPr>
        <dsp:cNvPr id="0" name=""/>
        <dsp:cNvSpPr/>
      </dsp:nvSpPr>
      <dsp:spPr>
        <a:xfrm>
          <a:off x="3230799" y="849097"/>
          <a:ext cx="1223412" cy="388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16"/>
              </a:lnTo>
              <a:lnTo>
                <a:pt x="1223412" y="264516"/>
              </a:lnTo>
              <a:lnTo>
                <a:pt x="1223412" y="388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D0B34-3305-40AE-9C53-F9426D4293DD}">
      <dsp:nvSpPr>
        <dsp:cNvPr id="0" name=""/>
        <dsp:cNvSpPr/>
      </dsp:nvSpPr>
      <dsp:spPr>
        <a:xfrm>
          <a:off x="1961666" y="3320391"/>
          <a:ext cx="91440" cy="388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6ABBC-8684-4AB6-81CE-0736EA85BA89}">
      <dsp:nvSpPr>
        <dsp:cNvPr id="0" name=""/>
        <dsp:cNvSpPr/>
      </dsp:nvSpPr>
      <dsp:spPr>
        <a:xfrm>
          <a:off x="1961666" y="2084744"/>
          <a:ext cx="91440" cy="388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05BFD-346C-41C9-BB71-545E6CA251CB}">
      <dsp:nvSpPr>
        <dsp:cNvPr id="0" name=""/>
        <dsp:cNvSpPr/>
      </dsp:nvSpPr>
      <dsp:spPr>
        <a:xfrm>
          <a:off x="2007386" y="849097"/>
          <a:ext cx="1223412" cy="388155"/>
        </a:xfrm>
        <a:custGeom>
          <a:avLst/>
          <a:gdLst/>
          <a:ahLst/>
          <a:cxnLst/>
          <a:rect l="0" t="0" r="0" b="0"/>
          <a:pathLst>
            <a:path>
              <a:moveTo>
                <a:pt x="1223412" y="0"/>
              </a:moveTo>
              <a:lnTo>
                <a:pt x="1223412" y="264516"/>
              </a:lnTo>
              <a:lnTo>
                <a:pt x="0" y="264516"/>
              </a:lnTo>
              <a:lnTo>
                <a:pt x="0" y="388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EA0-F500-4C83-8E08-FAF61414CB67}">
      <dsp:nvSpPr>
        <dsp:cNvPr id="0" name=""/>
        <dsp:cNvSpPr/>
      </dsp:nvSpPr>
      <dsp:spPr>
        <a:xfrm>
          <a:off x="2235564" y="1606"/>
          <a:ext cx="1990470" cy="84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5CE24-6524-4A70-A772-636D8E8782D8}">
      <dsp:nvSpPr>
        <dsp:cNvPr id="0" name=""/>
        <dsp:cNvSpPr/>
      </dsp:nvSpPr>
      <dsp:spPr>
        <a:xfrm>
          <a:off x="2383856" y="142484"/>
          <a:ext cx="1990470" cy="84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108</a:t>
          </a:r>
          <a:r>
            <a:rPr lang="zh-TW" altLang="en-US" sz="2100" kern="1200" dirty="0" smtClean="0"/>
            <a:t>課綱</a:t>
          </a:r>
          <a:endParaRPr lang="zh-TW" altLang="en-US" sz="2100" kern="1200" dirty="0"/>
        </a:p>
      </dsp:txBody>
      <dsp:txXfrm>
        <a:off x="2408678" y="167306"/>
        <a:ext cx="1940826" cy="797847"/>
      </dsp:txXfrm>
    </dsp:sp>
    <dsp:sp modelId="{8DE63252-AF77-4743-9642-4D8E24090FC6}">
      <dsp:nvSpPr>
        <dsp:cNvPr id="0" name=""/>
        <dsp:cNvSpPr/>
      </dsp:nvSpPr>
      <dsp:spPr>
        <a:xfrm>
          <a:off x="1340070" y="1237253"/>
          <a:ext cx="1334631" cy="84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D01C7-3227-4A84-BB99-3FE3B719F379}">
      <dsp:nvSpPr>
        <dsp:cNvPr id="0" name=""/>
        <dsp:cNvSpPr/>
      </dsp:nvSpPr>
      <dsp:spPr>
        <a:xfrm>
          <a:off x="1488362" y="1378130"/>
          <a:ext cx="1334631" cy="84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總綱</a:t>
          </a:r>
          <a:endParaRPr lang="zh-TW" altLang="en-US" sz="2100" kern="1200" dirty="0"/>
        </a:p>
      </dsp:txBody>
      <dsp:txXfrm>
        <a:off x="1513184" y="1402952"/>
        <a:ext cx="1284987" cy="797847"/>
      </dsp:txXfrm>
    </dsp:sp>
    <dsp:sp modelId="{A67D3A2D-BA68-4FC7-B040-0429EF52AAE9}">
      <dsp:nvSpPr>
        <dsp:cNvPr id="0" name=""/>
        <dsp:cNvSpPr/>
      </dsp:nvSpPr>
      <dsp:spPr>
        <a:xfrm>
          <a:off x="1340070" y="2472899"/>
          <a:ext cx="1334631" cy="84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7C039-5E80-405C-BF78-086B1EB074E9}">
      <dsp:nvSpPr>
        <dsp:cNvPr id="0" name=""/>
        <dsp:cNvSpPr/>
      </dsp:nvSpPr>
      <dsp:spPr>
        <a:xfrm>
          <a:off x="1488362" y="2613777"/>
          <a:ext cx="1334631" cy="84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核心理念</a:t>
          </a:r>
          <a:endParaRPr lang="zh-TW" altLang="en-US" sz="2100" kern="1200" dirty="0"/>
        </a:p>
      </dsp:txBody>
      <dsp:txXfrm>
        <a:off x="1513184" y="2638599"/>
        <a:ext cx="1284987" cy="797847"/>
      </dsp:txXfrm>
    </dsp:sp>
    <dsp:sp modelId="{477A4357-8293-4994-810D-A6C02A81E670}">
      <dsp:nvSpPr>
        <dsp:cNvPr id="0" name=""/>
        <dsp:cNvSpPr/>
      </dsp:nvSpPr>
      <dsp:spPr>
        <a:xfrm>
          <a:off x="1340070" y="3708546"/>
          <a:ext cx="1334631" cy="84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FA606-F742-46AD-8B92-AF1FA632CA6E}">
      <dsp:nvSpPr>
        <dsp:cNvPr id="0" name=""/>
        <dsp:cNvSpPr/>
      </dsp:nvSpPr>
      <dsp:spPr>
        <a:xfrm>
          <a:off x="1488362" y="3849424"/>
          <a:ext cx="1334631" cy="84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態度</a:t>
          </a:r>
          <a:endParaRPr lang="zh-TW" altLang="en-US" sz="2100" kern="1200" dirty="0"/>
        </a:p>
      </dsp:txBody>
      <dsp:txXfrm>
        <a:off x="1513184" y="3874246"/>
        <a:ext cx="1284987" cy="797847"/>
      </dsp:txXfrm>
    </dsp:sp>
    <dsp:sp modelId="{CC5AD2EB-55C7-49C1-910C-6562A32D669C}">
      <dsp:nvSpPr>
        <dsp:cNvPr id="0" name=""/>
        <dsp:cNvSpPr/>
      </dsp:nvSpPr>
      <dsp:spPr>
        <a:xfrm>
          <a:off x="3786895" y="1237253"/>
          <a:ext cx="1334631" cy="84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3D248-05F7-46AC-B71C-A491F8FC6CDD}">
      <dsp:nvSpPr>
        <dsp:cNvPr id="0" name=""/>
        <dsp:cNvSpPr/>
      </dsp:nvSpPr>
      <dsp:spPr>
        <a:xfrm>
          <a:off x="3935188" y="1378130"/>
          <a:ext cx="1334631" cy="84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領綱</a:t>
          </a:r>
          <a:endParaRPr lang="zh-TW" altLang="en-US" sz="2100" kern="1200" dirty="0"/>
        </a:p>
      </dsp:txBody>
      <dsp:txXfrm>
        <a:off x="3960010" y="1402952"/>
        <a:ext cx="1284987" cy="797847"/>
      </dsp:txXfrm>
    </dsp:sp>
    <dsp:sp modelId="{A0387340-7591-4238-86DA-A4AA52444441}">
      <dsp:nvSpPr>
        <dsp:cNvPr id="0" name=""/>
        <dsp:cNvSpPr/>
      </dsp:nvSpPr>
      <dsp:spPr>
        <a:xfrm>
          <a:off x="2971287" y="2472899"/>
          <a:ext cx="1334631" cy="84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12DC2-C20D-42EB-8E0F-13AD73424E9E}">
      <dsp:nvSpPr>
        <dsp:cNvPr id="0" name=""/>
        <dsp:cNvSpPr/>
      </dsp:nvSpPr>
      <dsp:spPr>
        <a:xfrm>
          <a:off x="3119579" y="2613777"/>
          <a:ext cx="1334631" cy="84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學習表現</a:t>
          </a:r>
          <a:endParaRPr lang="zh-TW" altLang="en-US" sz="2100" kern="1200" dirty="0"/>
        </a:p>
      </dsp:txBody>
      <dsp:txXfrm>
        <a:off x="3144401" y="2638599"/>
        <a:ext cx="1284987" cy="797847"/>
      </dsp:txXfrm>
    </dsp:sp>
    <dsp:sp modelId="{913F5939-E1FC-403F-BD99-F7C74AD5AF48}">
      <dsp:nvSpPr>
        <dsp:cNvPr id="0" name=""/>
        <dsp:cNvSpPr/>
      </dsp:nvSpPr>
      <dsp:spPr>
        <a:xfrm>
          <a:off x="2971287" y="3708546"/>
          <a:ext cx="1334631" cy="84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6138E-BEEE-4493-BCD0-EE7FB159825C}">
      <dsp:nvSpPr>
        <dsp:cNvPr id="0" name=""/>
        <dsp:cNvSpPr/>
      </dsp:nvSpPr>
      <dsp:spPr>
        <a:xfrm>
          <a:off x="3119579" y="3849424"/>
          <a:ext cx="1334631" cy="84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能力</a:t>
          </a:r>
          <a:endParaRPr lang="zh-TW" altLang="en-US" sz="2100" kern="1200" dirty="0"/>
        </a:p>
      </dsp:txBody>
      <dsp:txXfrm>
        <a:off x="3144401" y="3874246"/>
        <a:ext cx="1284987" cy="797847"/>
      </dsp:txXfrm>
    </dsp:sp>
    <dsp:sp modelId="{471E6B15-8FDC-4205-85FE-82378937FA11}">
      <dsp:nvSpPr>
        <dsp:cNvPr id="0" name=""/>
        <dsp:cNvSpPr/>
      </dsp:nvSpPr>
      <dsp:spPr>
        <a:xfrm>
          <a:off x="4602504" y="2472899"/>
          <a:ext cx="1334631" cy="84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E7323-4C8C-4F14-A62E-1D6DB362F1A5}">
      <dsp:nvSpPr>
        <dsp:cNvPr id="0" name=""/>
        <dsp:cNvSpPr/>
      </dsp:nvSpPr>
      <dsp:spPr>
        <a:xfrm>
          <a:off x="4750796" y="2613777"/>
          <a:ext cx="1334631" cy="84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學習內容</a:t>
          </a:r>
          <a:endParaRPr lang="zh-TW" altLang="en-US" sz="2100" kern="1200" dirty="0"/>
        </a:p>
      </dsp:txBody>
      <dsp:txXfrm>
        <a:off x="4775618" y="2638599"/>
        <a:ext cx="1284987" cy="797847"/>
      </dsp:txXfrm>
    </dsp:sp>
    <dsp:sp modelId="{D456E8A3-2C46-4F38-B67D-C4D7E0C8F276}">
      <dsp:nvSpPr>
        <dsp:cNvPr id="0" name=""/>
        <dsp:cNvSpPr/>
      </dsp:nvSpPr>
      <dsp:spPr>
        <a:xfrm>
          <a:off x="4602504" y="3708546"/>
          <a:ext cx="1334631" cy="84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FD8BA-2A44-4D75-B111-8FBC334FDB8E}">
      <dsp:nvSpPr>
        <dsp:cNvPr id="0" name=""/>
        <dsp:cNvSpPr/>
      </dsp:nvSpPr>
      <dsp:spPr>
        <a:xfrm>
          <a:off x="4750796" y="3849424"/>
          <a:ext cx="1334631" cy="84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知識</a:t>
          </a:r>
          <a:endParaRPr lang="zh-TW" altLang="en-US" sz="2100" kern="1200" dirty="0"/>
        </a:p>
      </dsp:txBody>
      <dsp:txXfrm>
        <a:off x="4775618" y="3874246"/>
        <a:ext cx="1284987" cy="797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591F36E-0A9A-42B2-B6C2-8BA0ED5E8B7E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A8A3091-45D0-408F-AAA6-C3ECD80823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587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D4E82F4-4383-4644-BB88-5E54222EBC25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1975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39C7AE0-0E75-43DF-9DDE-96D77FE32C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73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Shape 490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6786" name="Shape 491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0729" tIns="45352" rIns="90729" bIns="45352"/>
          <a:lstStyle/>
          <a:p>
            <a:pPr>
              <a:spcBef>
                <a:spcPct val="0"/>
              </a:spcBef>
              <a:buSzPct val="25000"/>
            </a:pPr>
            <a:r>
              <a:rPr lang="zh-TW" altLang="en-US" dirty="0" smtClean="0"/>
              <a:t>自從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年正式啟動</a:t>
            </a:r>
            <a:r>
              <a:rPr lang="en-US" altLang="zh-TW" dirty="0" smtClean="0"/>
              <a:t>12</a:t>
            </a:r>
            <a:r>
              <a:rPr lang="zh-TW" altLang="en-US" dirty="0" smtClean="0"/>
              <a:t>年國教後，總綱核心素養的三面九向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自主行動，溝通互動，社會參與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與9個向度</a:t>
            </a:r>
            <a:r>
              <a:rPr lang="zh-TW" altLang="en-US" dirty="0" smtClean="0"/>
              <a:t>，就是各領域課綱的依據。</a:t>
            </a:r>
            <a:endParaRPr lang="zh-TW" altLang="en-US" dirty="0"/>
          </a:p>
        </p:txBody>
      </p:sp>
      <p:sp>
        <p:nvSpPr>
          <p:cNvPr id="246787" name="Shape 49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0729" tIns="45352" rIns="90729" bIns="45352"/>
          <a:lstStyle/>
          <a:p>
            <a:pPr defTabSz="906445">
              <a:buSzPct val="25000"/>
            </a:pPr>
            <a:fld id="{2CF1BECF-6652-4805-A414-9FF8BF2E5DA4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06445">
                <a:buSzPct val="25000"/>
              </a:pPr>
              <a:t>4</a:t>
            </a:fld>
            <a:endParaRPr lang="en-US" altLang="zh-TW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3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Shape 490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6786" name="Shape 491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0729" tIns="45352" rIns="90729" bIns="45352"/>
          <a:lstStyle/>
          <a:p>
            <a:pPr>
              <a:spcBef>
                <a:spcPct val="0"/>
              </a:spcBef>
              <a:buSzPct val="25000"/>
            </a:pPr>
            <a:r>
              <a:rPr lang="zh-TW" altLang="en-US" dirty="0" smtClean="0"/>
              <a:t>自從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年正式啟動</a:t>
            </a:r>
            <a:r>
              <a:rPr lang="en-US" altLang="zh-TW" dirty="0" smtClean="0"/>
              <a:t>12</a:t>
            </a:r>
            <a:r>
              <a:rPr lang="zh-TW" altLang="en-US" dirty="0" smtClean="0"/>
              <a:t>年國教後，總綱核心素養的三面九向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自主行動，溝通互動，社會參與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與9個向度</a:t>
            </a:r>
            <a:r>
              <a:rPr lang="zh-TW" altLang="en-US" dirty="0" smtClean="0"/>
              <a:t>，就是各領域課綱的依據。</a:t>
            </a:r>
            <a:endParaRPr lang="zh-TW" altLang="en-US" dirty="0"/>
          </a:p>
        </p:txBody>
      </p:sp>
      <p:sp>
        <p:nvSpPr>
          <p:cNvPr id="246787" name="Shape 49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0729" tIns="45352" rIns="90729" bIns="45352"/>
          <a:lstStyle/>
          <a:p>
            <a:pPr defTabSz="906445">
              <a:buSzPct val="25000"/>
            </a:pPr>
            <a:fld id="{2CF1BECF-6652-4805-A414-9FF8BF2E5DA4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06445">
                <a:buSzPct val="25000"/>
              </a:pPr>
              <a:t>5</a:t>
            </a:fld>
            <a:endParaRPr lang="en-US" altLang="zh-TW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4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Shape 490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6786" name="Shape 491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0729" tIns="45352" rIns="90729" bIns="45352"/>
          <a:lstStyle/>
          <a:p>
            <a:pPr>
              <a:spcBef>
                <a:spcPct val="0"/>
              </a:spcBef>
              <a:buSzPct val="25000"/>
            </a:pPr>
            <a:r>
              <a:rPr lang="zh-TW" altLang="en-US" dirty="0" smtClean="0"/>
              <a:t>自從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年正式啟動</a:t>
            </a:r>
            <a:r>
              <a:rPr lang="en-US" altLang="zh-TW" dirty="0" smtClean="0"/>
              <a:t>12</a:t>
            </a:r>
            <a:r>
              <a:rPr lang="zh-TW" altLang="en-US" dirty="0" smtClean="0"/>
              <a:t>年國教後，總綱核心素養的三面九向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自主行動，溝通互動，社會參與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與9個向度</a:t>
            </a:r>
            <a:r>
              <a:rPr lang="zh-TW" altLang="en-US" dirty="0" smtClean="0"/>
              <a:t>，就是各領域課綱的依據。</a:t>
            </a:r>
            <a:endParaRPr lang="zh-TW" altLang="en-US" dirty="0"/>
          </a:p>
        </p:txBody>
      </p:sp>
      <p:sp>
        <p:nvSpPr>
          <p:cNvPr id="246787" name="Shape 49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0729" tIns="45352" rIns="90729" bIns="45352"/>
          <a:lstStyle/>
          <a:p>
            <a:pPr defTabSz="906445">
              <a:buSzPct val="25000"/>
            </a:pPr>
            <a:fld id="{2CF1BECF-6652-4805-A414-9FF8BF2E5DA4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06445">
                <a:buSzPct val="25000"/>
              </a:pPr>
              <a:t>6</a:t>
            </a:fld>
            <a:endParaRPr lang="en-US" altLang="zh-TW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7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學習表現就是</a:t>
            </a:r>
            <a:r>
              <a:rPr lang="en-US" altLang="zh-TW" smtClean="0"/>
              <a:t>:</a:t>
            </a:r>
            <a:r>
              <a:rPr lang="zh-TW" altLang="en-US" smtClean="0"/>
              <a:t>聽說讀寫與識字，學習內容除了保留原來九貫課綱的文字篇章外，另外增加了</a:t>
            </a:r>
            <a:r>
              <a:rPr lang="en-US" altLang="zh-TW" smtClean="0"/>
              <a:t>[</a:t>
            </a:r>
            <a:r>
              <a:rPr lang="zh-TW" altLang="en-US" smtClean="0"/>
              <a:t>文本的表述方式</a:t>
            </a:r>
            <a:r>
              <a:rPr lang="en-US" altLang="zh-TW" smtClean="0"/>
              <a:t>]</a:t>
            </a:r>
            <a:r>
              <a:rPr lang="zh-TW" altLang="en-US" smtClean="0"/>
              <a:t>與</a:t>
            </a:r>
            <a:r>
              <a:rPr lang="en-US" altLang="zh-TW" smtClean="0"/>
              <a:t>[</a:t>
            </a:r>
            <a:r>
              <a:rPr lang="zh-TW" altLang="en-US" smtClean="0"/>
              <a:t>文化內涵的呈現</a:t>
            </a:r>
            <a:r>
              <a:rPr lang="en-US" altLang="zh-TW" smtClean="0"/>
              <a:t>]</a:t>
            </a:r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C1A6E5-7BF5-45E6-9D41-567F53888F4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16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學習表現就是</a:t>
            </a:r>
            <a:r>
              <a:rPr lang="en-US" altLang="zh-TW" smtClean="0"/>
              <a:t>:</a:t>
            </a:r>
            <a:r>
              <a:rPr lang="zh-TW" altLang="en-US" smtClean="0"/>
              <a:t>聽說讀寫與識字，學習內容除了保留原來九貫課綱的文字篇章外，另外增加了</a:t>
            </a:r>
            <a:r>
              <a:rPr lang="en-US" altLang="zh-TW" smtClean="0"/>
              <a:t>[</a:t>
            </a:r>
            <a:r>
              <a:rPr lang="zh-TW" altLang="en-US" smtClean="0"/>
              <a:t>文本的表述方式</a:t>
            </a:r>
            <a:r>
              <a:rPr lang="en-US" altLang="zh-TW" smtClean="0"/>
              <a:t>]</a:t>
            </a:r>
            <a:r>
              <a:rPr lang="zh-TW" altLang="en-US" smtClean="0"/>
              <a:t>與</a:t>
            </a:r>
            <a:r>
              <a:rPr lang="en-US" altLang="zh-TW" smtClean="0"/>
              <a:t>[</a:t>
            </a:r>
            <a:r>
              <a:rPr lang="zh-TW" altLang="en-US" smtClean="0"/>
              <a:t>文化內涵的呈現</a:t>
            </a:r>
            <a:r>
              <a:rPr lang="en-US" altLang="zh-TW" smtClean="0"/>
              <a:t>]</a:t>
            </a:r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F6F8FB-12DB-40A2-9CA0-5F959F02901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50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2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66A32-0F2C-49B0-B8F1-2A483156AB03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F79A-6E79-4670-BB9B-C92F998503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91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1A53-111F-4979-8513-889F9825711E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A1CB-0A8F-4163-8E72-31766911FE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76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FDB3-D713-445E-BA8B-8A8ABC0400A8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943B-CD03-4F57-BC45-91ED628334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44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1428-AF56-4024-958F-314FCCC0C57F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56FA-F2B0-4A53-B35D-8C78031468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02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A97F-756C-429E-B547-2A6642503D7C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9CA1-5121-416C-8C6A-1F5E6B7735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08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1E2C-0F1C-4549-98FF-239602DA6A78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E46E-DC30-487B-B22B-C7E0B31D10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9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C6CD-C815-4AA4-813C-70B23BF8F766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AE7-27C9-4905-BB9D-6C3A2940BC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04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97A8-2E1E-401E-A31E-C21B3A787D63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CBB11-8532-40AE-B1AF-5729F381B7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61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0D52-C3ED-4409-AB8F-891527270C22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6601-F6F3-4FBD-BA6D-C78637E662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0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39C3-88FA-41C9-BEE2-C1B1F4E85B92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AC7C-8A6F-4E0D-9F48-A1198064EE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01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74DC-6106-43C7-95D0-59C0A1D2B785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96F6-0BBE-46B8-8EF4-774513BB47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14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4D6315-2511-42F5-AEDC-24440D2A727D}" type="datetimeFigureOut">
              <a:rPr lang="zh-TW" altLang="en-US"/>
              <a:pPr>
                <a:defRPr/>
              </a:pPr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772520-B3BD-4420-9EB3-C31C558712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108&#35506;&#32177;&#23459;&#23566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ceag.tn.edu.tw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81338" y="1549400"/>
            <a:ext cx="5832475" cy="1744663"/>
          </a:xfrm>
        </p:spPr>
        <p:txBody>
          <a:bodyPr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國語文學習領域國中組</a:t>
            </a:r>
            <a:r>
              <a:rPr lang="en-US" altLang="zh-TW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分區到校諮詢服務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研習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1" name="副標題 2"/>
          <p:cNvSpPr>
            <a:spLocks noGrp="1"/>
          </p:cNvSpPr>
          <p:nvPr>
            <p:ph type="subTitle" idx="1"/>
          </p:nvPr>
        </p:nvSpPr>
        <p:spPr>
          <a:xfrm>
            <a:off x="4300538" y="4587875"/>
            <a:ext cx="4214812" cy="704850"/>
          </a:xfrm>
        </p:spPr>
        <p:txBody>
          <a:bodyPr/>
          <a:lstStyle/>
          <a:p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簡報者：中山國中王怡惠</a:t>
            </a:r>
          </a:p>
        </p:txBody>
      </p:sp>
      <p:sp>
        <p:nvSpPr>
          <p:cNvPr id="7172" name="副標題 2"/>
          <p:cNvSpPr txBox="1">
            <a:spLocks/>
          </p:cNvSpPr>
          <p:nvPr/>
        </p:nvSpPr>
        <p:spPr bwMode="auto">
          <a:xfrm>
            <a:off x="4014788" y="3727450"/>
            <a:ext cx="465296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後壁國中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106.10.20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912" y="923620"/>
          <a:ext cx="2952671" cy="5033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52671">
                  <a:extLst>
                    <a:ext uri="{9D8B030D-6E8A-4147-A177-3AD203B41FA5}"/>
                  </a:extLst>
                </a:gridCol>
              </a:tblGrid>
              <a:tr h="503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zh-TW" altLang="en-US" sz="21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總綱</a:t>
                      </a:r>
                      <a:r>
                        <a:rPr lang="zh-TW" sz="21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核心</a:t>
                      </a:r>
                      <a:r>
                        <a:rPr lang="zh-TW" sz="21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素養</a:t>
                      </a:r>
                    </a:p>
                  </a:txBody>
                  <a:tcPr marL="13335" marR="1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0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solidFill>
                            <a:srgbClr val="1349B5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1.</a:t>
                      </a:r>
                      <a:r>
                        <a:rPr lang="zh-TW" sz="2100" kern="100" dirty="0">
                          <a:solidFill>
                            <a:srgbClr val="1349B5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身心素養與自我精進</a:t>
                      </a:r>
                    </a:p>
                  </a:txBody>
                  <a:tcPr marL="13335" marR="1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extLst>
                  <a:ext uri="{0D108BD9-81ED-4DB2-BD59-A6C34878D82A}"/>
                </a:extLst>
              </a:tr>
              <a:tr h="50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solidFill>
                            <a:srgbClr val="1349B5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2.</a:t>
                      </a:r>
                      <a:r>
                        <a:rPr lang="zh-TW" sz="2100" kern="100" dirty="0">
                          <a:solidFill>
                            <a:srgbClr val="1349B5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系統思考與解決問題</a:t>
                      </a:r>
                    </a:p>
                  </a:txBody>
                  <a:tcPr marL="13335" marR="1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extLst>
                  <a:ext uri="{0D108BD9-81ED-4DB2-BD59-A6C34878D82A}"/>
                </a:extLst>
              </a:tr>
              <a:tr h="50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3.</a:t>
                      </a:r>
                      <a:r>
                        <a:rPr lang="zh-TW" sz="21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規劃執行與創新應變</a:t>
                      </a:r>
                    </a:p>
                  </a:txBody>
                  <a:tcPr marL="13335" marR="1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A"/>
                    </a:solidFill>
                  </a:tcPr>
                </a:tc>
                <a:extLst>
                  <a:ext uri="{0D108BD9-81ED-4DB2-BD59-A6C34878D82A}"/>
                </a:extLst>
              </a:tr>
              <a:tr h="50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solidFill>
                            <a:srgbClr val="00A4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4.</a:t>
                      </a:r>
                      <a:r>
                        <a:rPr lang="zh-TW" sz="2100" kern="100" dirty="0">
                          <a:solidFill>
                            <a:srgbClr val="00A4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符號應用與溝通表達</a:t>
                      </a:r>
                    </a:p>
                  </a:txBody>
                  <a:tcPr marL="13335" marR="1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5.</a:t>
                      </a:r>
                      <a:r>
                        <a:rPr lang="zh-TW" sz="21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科技資訊與媒體素養</a:t>
                      </a:r>
                    </a:p>
                  </a:txBody>
                  <a:tcPr marL="13335" marR="1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A"/>
                    </a:solidFill>
                  </a:tcPr>
                </a:tc>
                <a:extLst>
                  <a:ext uri="{0D108BD9-81ED-4DB2-BD59-A6C34878D82A}"/>
                </a:extLst>
              </a:tr>
              <a:tr h="50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6.</a:t>
                      </a:r>
                      <a:r>
                        <a:rPr lang="zh-TW" sz="21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藝術涵養與美感素養</a:t>
                      </a:r>
                    </a:p>
                  </a:txBody>
                  <a:tcPr marL="13335" marR="1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A"/>
                    </a:solidFill>
                  </a:tcPr>
                </a:tc>
                <a:extLst>
                  <a:ext uri="{0D108BD9-81ED-4DB2-BD59-A6C34878D82A}"/>
                </a:extLst>
              </a:tr>
              <a:tr h="50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7.</a:t>
                      </a:r>
                      <a:r>
                        <a:rPr lang="zh-TW" sz="21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道德實踐與公民意識</a:t>
                      </a:r>
                    </a:p>
                  </a:txBody>
                  <a:tcPr marL="13335" marR="1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8"/>
                    </a:solidFill>
                  </a:tcPr>
                </a:tc>
                <a:extLst>
                  <a:ext uri="{0D108BD9-81ED-4DB2-BD59-A6C34878D82A}"/>
                </a:extLst>
              </a:tr>
              <a:tr h="50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8.</a:t>
                      </a:r>
                      <a:r>
                        <a:rPr lang="zh-TW" sz="21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人際關係與團隊合作</a:t>
                      </a:r>
                    </a:p>
                  </a:txBody>
                  <a:tcPr marL="13335" marR="1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8"/>
                    </a:solidFill>
                  </a:tcPr>
                </a:tc>
                <a:extLst>
                  <a:ext uri="{0D108BD9-81ED-4DB2-BD59-A6C34878D82A}"/>
                </a:extLst>
              </a:tr>
              <a:tr h="50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9.</a:t>
                      </a:r>
                      <a:r>
                        <a:rPr lang="zh-TW" sz="21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多元文化與國際理解</a:t>
                      </a:r>
                    </a:p>
                  </a:txBody>
                  <a:tcPr marL="13335" marR="1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4339" name="群組 3"/>
          <p:cNvGrpSpPr>
            <a:grpSpLocks/>
          </p:cNvGrpSpPr>
          <p:nvPr/>
        </p:nvGrpSpPr>
        <p:grpSpPr bwMode="auto">
          <a:xfrm>
            <a:off x="2921000" y="1687513"/>
            <a:ext cx="6316663" cy="3529012"/>
            <a:chOff x="948834" y="987574"/>
            <a:chExt cx="7102262" cy="3657434"/>
          </a:xfrm>
        </p:grpSpPr>
        <p:grpSp>
          <p:nvGrpSpPr>
            <p:cNvPr id="14343" name="群組 20"/>
            <p:cNvGrpSpPr>
              <a:grpSpLocks noChangeAspect="1"/>
            </p:cNvGrpSpPr>
            <p:nvPr/>
          </p:nvGrpSpPr>
          <p:grpSpPr bwMode="auto">
            <a:xfrm>
              <a:off x="2626932" y="987574"/>
              <a:ext cx="3817778" cy="3444501"/>
              <a:chOff x="3571142" y="1831971"/>
              <a:chExt cx="4330050" cy="3906686"/>
            </a:xfrm>
          </p:grpSpPr>
          <p:sp>
            <p:nvSpPr>
              <p:cNvPr id="9" name="任意多边形 135"/>
              <p:cNvSpPr/>
              <p:nvPr/>
            </p:nvSpPr>
            <p:spPr>
              <a:xfrm rot="1800000" flipH="1">
                <a:off x="5706635" y="3834223"/>
                <a:ext cx="2194493" cy="1894024"/>
              </a:xfrm>
              <a:custGeom>
                <a:avLst/>
                <a:gdLst>
                  <a:gd name="connsiteX0" fmla="*/ 553174 w 2193408"/>
                  <a:gd name="connsiteY0" fmla="*/ 0 h 1890868"/>
                  <a:gd name="connsiteX1" fmla="*/ 1640234 w 2193408"/>
                  <a:gd name="connsiteY1" fmla="*/ 0 h 1890868"/>
                  <a:gd name="connsiteX2" fmla="*/ 2193408 w 2193408"/>
                  <a:gd name="connsiteY2" fmla="*/ 945434 h 1890868"/>
                  <a:gd name="connsiteX3" fmla="*/ 1640234 w 2193408"/>
                  <a:gd name="connsiteY3" fmla="*/ 1890868 h 1890868"/>
                  <a:gd name="connsiteX4" fmla="*/ 553174 w 2193408"/>
                  <a:gd name="connsiteY4" fmla="*/ 1890868 h 1890868"/>
                  <a:gd name="connsiteX5" fmla="*/ 0 w 2193408"/>
                  <a:gd name="connsiteY5" fmla="*/ 945434 h 189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3408" h="1890868">
                    <a:moveTo>
                      <a:pt x="553174" y="0"/>
                    </a:moveTo>
                    <a:lnTo>
                      <a:pt x="1640234" y="0"/>
                    </a:lnTo>
                    <a:lnTo>
                      <a:pt x="2193408" y="945434"/>
                    </a:lnTo>
                    <a:lnTo>
                      <a:pt x="1640234" y="1890868"/>
                    </a:lnTo>
                    <a:lnTo>
                      <a:pt x="553174" y="1890868"/>
                    </a:lnTo>
                    <a:lnTo>
                      <a:pt x="0" y="945434"/>
                    </a:lnTo>
                    <a:close/>
                  </a:path>
                </a:pathLst>
              </a:custGeom>
              <a:noFill/>
              <a:ln w="101600" cap="flat" cmpd="sng" algn="ctr">
                <a:solidFill>
                  <a:srgbClr val="29A329"/>
                </a:solidFill>
                <a:prstDash val="solid"/>
                <a:miter lim="800000"/>
              </a:ln>
              <a:effectLst/>
            </p:spPr>
            <p:txBody>
              <a:bodyPr lIns="459000" tIns="216000" rIns="378000" bIns="216000"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400" b="1" kern="0" dirty="0">
                    <a:solidFill>
                      <a:srgbClr val="0099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技能</a:t>
                </a:r>
                <a:endParaRPr lang="zh-CN" altLang="en-US" sz="2400" b="1" kern="0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任意多边形 137"/>
              <p:cNvSpPr/>
              <p:nvPr/>
            </p:nvSpPr>
            <p:spPr>
              <a:xfrm>
                <a:off x="4775393" y="1831971"/>
                <a:ext cx="1896900" cy="2181392"/>
              </a:xfrm>
              <a:custGeom>
                <a:avLst/>
                <a:gdLst>
                  <a:gd name="connsiteX0" fmla="*/ 951779 w 1899546"/>
                  <a:gd name="connsiteY0" fmla="*/ 0 h 2181070"/>
                  <a:gd name="connsiteX1" fmla="*/ 1893201 w 1899546"/>
                  <a:gd name="connsiteY1" fmla="*/ 543530 h 2181070"/>
                  <a:gd name="connsiteX2" fmla="*/ 1899546 w 1899546"/>
                  <a:gd name="connsiteY2" fmla="*/ 1638887 h 2181070"/>
                  <a:gd name="connsiteX3" fmla="*/ 947767 w 1899546"/>
                  <a:gd name="connsiteY3" fmla="*/ 2181070 h 2181070"/>
                  <a:gd name="connsiteX4" fmla="*/ 6345 w 1899546"/>
                  <a:gd name="connsiteY4" fmla="*/ 1637540 h 2181070"/>
                  <a:gd name="connsiteX5" fmla="*/ 0 w 1899546"/>
                  <a:gd name="connsiteY5" fmla="*/ 542183 h 218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9546" h="2181070">
                    <a:moveTo>
                      <a:pt x="951779" y="0"/>
                    </a:moveTo>
                    <a:lnTo>
                      <a:pt x="1893201" y="543530"/>
                    </a:lnTo>
                    <a:lnTo>
                      <a:pt x="1899546" y="1638887"/>
                    </a:lnTo>
                    <a:lnTo>
                      <a:pt x="947767" y="2181070"/>
                    </a:lnTo>
                    <a:lnTo>
                      <a:pt x="6345" y="1637540"/>
                    </a:lnTo>
                    <a:lnTo>
                      <a:pt x="0" y="542183"/>
                    </a:lnTo>
                    <a:close/>
                  </a:path>
                </a:pathLst>
              </a:custGeom>
              <a:noFill/>
              <a:ln w="1016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54000" tIns="432000" rIns="54000" bIns="216000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400" b="1" kern="0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認知</a:t>
                </a:r>
                <a:endParaRPr lang="zh-CN" altLang="en-US" sz="2400" b="1" kern="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任意多边形 136"/>
              <p:cNvSpPr/>
              <p:nvPr/>
            </p:nvSpPr>
            <p:spPr>
              <a:xfrm rot="19800000">
                <a:off x="3570850" y="3849152"/>
                <a:ext cx="2194493" cy="1890292"/>
              </a:xfrm>
              <a:custGeom>
                <a:avLst/>
                <a:gdLst>
                  <a:gd name="connsiteX0" fmla="*/ 553174 w 2193408"/>
                  <a:gd name="connsiteY0" fmla="*/ 0 h 1890868"/>
                  <a:gd name="connsiteX1" fmla="*/ 1640234 w 2193408"/>
                  <a:gd name="connsiteY1" fmla="*/ 0 h 1890868"/>
                  <a:gd name="connsiteX2" fmla="*/ 2193408 w 2193408"/>
                  <a:gd name="connsiteY2" fmla="*/ 945434 h 1890868"/>
                  <a:gd name="connsiteX3" fmla="*/ 1640234 w 2193408"/>
                  <a:gd name="connsiteY3" fmla="*/ 1890868 h 1890868"/>
                  <a:gd name="connsiteX4" fmla="*/ 553174 w 2193408"/>
                  <a:gd name="connsiteY4" fmla="*/ 1890868 h 1890868"/>
                  <a:gd name="connsiteX5" fmla="*/ 0 w 2193408"/>
                  <a:gd name="connsiteY5" fmla="*/ 945434 h 189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3408" h="1890868">
                    <a:moveTo>
                      <a:pt x="553174" y="0"/>
                    </a:moveTo>
                    <a:lnTo>
                      <a:pt x="1640234" y="0"/>
                    </a:lnTo>
                    <a:lnTo>
                      <a:pt x="2193408" y="945434"/>
                    </a:lnTo>
                    <a:lnTo>
                      <a:pt x="1640234" y="1890868"/>
                    </a:lnTo>
                    <a:lnTo>
                      <a:pt x="553174" y="1890868"/>
                    </a:lnTo>
                    <a:lnTo>
                      <a:pt x="0" y="945434"/>
                    </a:lnTo>
                    <a:close/>
                  </a:path>
                </a:pathLst>
              </a:custGeom>
              <a:noFill/>
              <a:ln w="101600" cap="flat" cmpd="sng" algn="ctr">
                <a:solidFill>
                  <a:srgbClr val="E7BE02"/>
                </a:solidFill>
                <a:prstDash val="solid"/>
                <a:miter lim="800000"/>
              </a:ln>
              <a:effectLst/>
            </p:spPr>
            <p:txBody>
              <a:bodyPr lIns="378000" tIns="216000" rIns="459000" bIns="216000"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400" b="1" kern="0" dirty="0">
                    <a:solidFill>
                      <a:srgbClr val="EFA30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情意</a:t>
                </a:r>
                <a:endParaRPr lang="zh-CN" altLang="en-US" sz="2400" b="1" kern="0" dirty="0">
                  <a:solidFill>
                    <a:srgbClr val="EFA30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椭圆 138"/>
              <p:cNvSpPr/>
              <p:nvPr/>
            </p:nvSpPr>
            <p:spPr>
              <a:xfrm>
                <a:off x="4906981" y="3158720"/>
                <a:ext cx="1633724" cy="1636511"/>
              </a:xfrm>
              <a:prstGeom prst="ellips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4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素養教學</a:t>
                </a:r>
                <a:endParaRPr lang="en-US" sz="24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" name="TextBox 47"/>
            <p:cNvSpPr txBox="1"/>
            <p:nvPr/>
          </p:nvSpPr>
          <p:spPr>
            <a:xfrm>
              <a:off x="5479002" y="1275496"/>
              <a:ext cx="2159773" cy="12438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kern="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學生本位</a:t>
              </a:r>
              <a:endParaRPr lang="en-US" altLang="zh-TW" sz="24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kern="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情境學習</a:t>
              </a:r>
              <a:endParaRPr lang="en-US" altLang="zh-TW" sz="24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kern="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解決問題</a:t>
              </a:r>
            </a:p>
          </p:txBody>
        </p:sp>
        <p:sp>
          <p:nvSpPr>
            <p:cNvPr id="7" name="TextBox 45"/>
            <p:cNvSpPr txBox="1"/>
            <p:nvPr/>
          </p:nvSpPr>
          <p:spPr>
            <a:xfrm>
              <a:off x="6373256" y="3401184"/>
              <a:ext cx="1677840" cy="12438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kern="0" dirty="0">
                  <a:solidFill>
                    <a:srgbClr val="92D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 圖表 </a:t>
              </a:r>
              <a:endParaRPr lang="en-US" altLang="zh-TW" sz="2400" b="1" kern="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kern="0" dirty="0">
                  <a:solidFill>
                    <a:srgbClr val="92D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文字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kern="0" dirty="0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溝通表達</a:t>
              </a:r>
            </a:p>
          </p:txBody>
        </p:sp>
        <p:sp>
          <p:nvSpPr>
            <p:cNvPr id="8" name="TextBox 45"/>
            <p:cNvSpPr txBox="1"/>
            <p:nvPr/>
          </p:nvSpPr>
          <p:spPr>
            <a:xfrm>
              <a:off x="948834" y="3098454"/>
              <a:ext cx="1640357" cy="12438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kern="0" dirty="0">
                  <a:solidFill>
                    <a:srgbClr val="EFA30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溝通合作</a:t>
              </a:r>
              <a:endParaRPr lang="en-US" altLang="zh-TW" sz="2400" b="1" kern="0" dirty="0">
                <a:solidFill>
                  <a:srgbClr val="EFA3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kern="0" dirty="0">
                  <a:solidFill>
                    <a:srgbClr val="EFA30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道德公民</a:t>
              </a:r>
              <a:endParaRPr lang="en-US" altLang="zh-TW" sz="2400" b="1" kern="0" dirty="0">
                <a:solidFill>
                  <a:srgbClr val="EFA3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400" b="1" kern="0" dirty="0">
                  <a:solidFill>
                    <a:srgbClr val="EFA30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多元國際</a:t>
              </a:r>
            </a:p>
          </p:txBody>
        </p:sp>
      </p:grpSp>
      <p:cxnSp>
        <p:nvCxnSpPr>
          <p:cNvPr id="13" name="弧形接點 12"/>
          <p:cNvCxnSpPr/>
          <p:nvPr/>
        </p:nvCxnSpPr>
        <p:spPr>
          <a:xfrm rot="16200000" flipH="1" flipV="1">
            <a:off x="5519738" y="-250825"/>
            <a:ext cx="174625" cy="4606925"/>
          </a:xfrm>
          <a:prstGeom prst="curvedConnector4">
            <a:avLst>
              <a:gd name="adj1" fmla="val -130139"/>
              <a:gd name="adj2" fmla="val 60426"/>
            </a:avLst>
          </a:prstGeom>
          <a:ln w="19050">
            <a:solidFill>
              <a:srgbClr val="1349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弧形接點 13"/>
          <p:cNvCxnSpPr/>
          <p:nvPr/>
        </p:nvCxnSpPr>
        <p:spPr>
          <a:xfrm rot="10800000">
            <a:off x="3165475" y="3163888"/>
            <a:ext cx="4579938" cy="1544637"/>
          </a:xfrm>
          <a:prstGeom prst="curvedConnector3">
            <a:avLst>
              <a:gd name="adj1" fmla="val 50000"/>
            </a:avLst>
          </a:prstGeom>
          <a:ln w="28575">
            <a:solidFill>
              <a:srgbClr val="00A44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弧形接點 14"/>
          <p:cNvCxnSpPr/>
          <p:nvPr/>
        </p:nvCxnSpPr>
        <p:spPr>
          <a:xfrm rot="5400000">
            <a:off x="3352006" y="4845844"/>
            <a:ext cx="225425" cy="62388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322263" y="296863"/>
            <a:ext cx="6354762" cy="696912"/>
          </a:xfrm>
        </p:spPr>
        <p:txBody>
          <a:bodyPr/>
          <a:lstStyle/>
          <a:p>
            <a:r>
              <a:rPr lang="zh-TW" altLang="en-US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國語文領綱與總綱的對應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77838" y="931863"/>
          <a:ext cx="8177212" cy="5853117"/>
        </p:xfrm>
        <a:graphic>
          <a:graphicData uri="http://schemas.openxmlformats.org/drawingml/2006/table">
            <a:tbl>
              <a:tblPr/>
              <a:tblGrid>
                <a:gridCol w="3118429">
                  <a:extLst>
                    <a:ext uri="{9D8B030D-6E8A-4147-A177-3AD203B41FA5}"/>
                  </a:extLst>
                </a:gridCol>
                <a:gridCol w="3049130">
                  <a:extLst>
                    <a:ext uri="{9D8B030D-6E8A-4147-A177-3AD203B41FA5}"/>
                  </a:extLst>
                </a:gridCol>
                <a:gridCol w="2009653">
                  <a:extLst>
                    <a:ext uri="{9D8B030D-6E8A-4147-A177-3AD203B41FA5}"/>
                  </a:extLst>
                </a:gridCol>
              </a:tblGrid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總綱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核心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素養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學習表現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學習內容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身心素養與自我精進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聆聽 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聽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口語表達 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說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標音符號與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運用</a:t>
                      </a:r>
                      <a:r>
                        <a:rPr 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讀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識字與寫字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寫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閱讀 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讀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寫作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作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文字篇章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en-US" sz="2400" kern="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Aa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標音符號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en-US" sz="2400" kern="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Ab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字詞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Ac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句段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Ad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篇章 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463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系統思考與解決問題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規劃執行與創新應變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B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文本表述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Ba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記敘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Bb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抒情 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en-US" sz="2400" kern="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Bc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說明 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en-US" sz="2400" kern="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Bd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議論 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Be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應用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符號應用與溝通表達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科技資訊與媒體素養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藝術涵養與美感素養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道德實踐與公民意識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人際關係與團隊合作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多元文化與國際理解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C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文化內涵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Ca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物質文化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en-US" sz="2400" kern="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Cb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社群文化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Cc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精神文化 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97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513513" y="3105150"/>
            <a:ext cx="2328862" cy="2243138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5881255" y="780473"/>
          <a:ext cx="3359726" cy="263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標題 1"/>
          <p:cNvSpPr>
            <a:spLocks noGrp="1"/>
          </p:cNvSpPr>
          <p:nvPr>
            <p:ph type="title"/>
          </p:nvPr>
        </p:nvSpPr>
        <p:spPr>
          <a:xfrm>
            <a:off x="895350" y="4238625"/>
            <a:ext cx="7886700" cy="1325563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散文的要素</a:t>
            </a:r>
          </a:p>
        </p:txBody>
      </p:sp>
      <p:sp>
        <p:nvSpPr>
          <p:cNvPr id="17412" name="標題 1"/>
          <p:cNvSpPr txBox="1">
            <a:spLocks/>
          </p:cNvSpPr>
          <p:nvPr/>
        </p:nvSpPr>
        <p:spPr bwMode="auto">
          <a:xfrm>
            <a:off x="603250" y="32734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TW" altLang="en-US" sz="44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貳、議論文文本分析模組</a:t>
            </a:r>
            <a:endParaRPr lang="zh-TW" altLang="en-US" sz="440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80686" y="772664"/>
          <a:ext cx="7886700" cy="573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文字方塊 4"/>
          <p:cNvSpPr txBox="1">
            <a:spLocks noChangeArrowheads="1"/>
          </p:cNvSpPr>
          <p:nvPr/>
        </p:nvSpPr>
        <p:spPr bwMode="auto">
          <a:xfrm>
            <a:off x="3695700" y="2900363"/>
            <a:ext cx="1577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文本分析重點</a:t>
            </a:r>
          </a:p>
        </p:txBody>
      </p:sp>
      <p:sp>
        <p:nvSpPr>
          <p:cNvPr id="18436" name="文字方塊 5"/>
          <p:cNvSpPr txBox="1">
            <a:spLocks noChangeArrowheads="1"/>
          </p:cNvSpPr>
          <p:nvPr/>
        </p:nvSpPr>
        <p:spPr bwMode="auto">
          <a:xfrm>
            <a:off x="6137275" y="1060450"/>
            <a:ext cx="234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擷取與檢索</a:t>
            </a:r>
          </a:p>
        </p:txBody>
      </p:sp>
      <p:sp>
        <p:nvSpPr>
          <p:cNvPr id="18437" name="文字方塊 6"/>
          <p:cNvSpPr txBox="1">
            <a:spLocks noChangeArrowheads="1"/>
          </p:cNvSpPr>
          <p:nvPr/>
        </p:nvSpPr>
        <p:spPr bwMode="auto">
          <a:xfrm>
            <a:off x="6800850" y="3238500"/>
            <a:ext cx="234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形成廣泛理解</a:t>
            </a:r>
          </a:p>
        </p:txBody>
      </p:sp>
      <p:sp>
        <p:nvSpPr>
          <p:cNvPr id="18438" name="文字方塊 7"/>
          <p:cNvSpPr txBox="1">
            <a:spLocks noChangeArrowheads="1"/>
          </p:cNvSpPr>
          <p:nvPr/>
        </p:nvSpPr>
        <p:spPr bwMode="auto">
          <a:xfrm>
            <a:off x="1006475" y="5549900"/>
            <a:ext cx="1830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發展解釋</a:t>
            </a:r>
          </a:p>
        </p:txBody>
      </p:sp>
      <p:sp>
        <p:nvSpPr>
          <p:cNvPr id="18439" name="文字方塊 8"/>
          <p:cNvSpPr txBox="1">
            <a:spLocks noChangeArrowheads="1"/>
          </p:cNvSpPr>
          <p:nvPr/>
        </p:nvSpPr>
        <p:spPr bwMode="auto">
          <a:xfrm>
            <a:off x="306388" y="1354138"/>
            <a:ext cx="2343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省思與評鑑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 10"/>
          <p:cNvSpPr/>
          <p:nvPr/>
        </p:nvSpPr>
        <p:spPr>
          <a:xfrm>
            <a:off x="1016000" y="5043488"/>
            <a:ext cx="2455863" cy="85248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016000" y="4108450"/>
            <a:ext cx="2455863" cy="85248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001713" y="3125788"/>
            <a:ext cx="2455862" cy="8509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055688" y="2217738"/>
            <a:ext cx="2455862" cy="8509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976313" y="1277938"/>
            <a:ext cx="2455862" cy="85090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27075" y="1227138"/>
          <a:ext cx="8140700" cy="469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225"/>
                <a:gridCol w="1177271"/>
                <a:gridCol w="3995204"/>
              </a:tblGrid>
              <a:tr h="939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檢索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err="1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6W.3W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9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詮釋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詞義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句義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文轉圖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9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摘要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全文大意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意義段重點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9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推論</a:t>
                      </a:r>
                      <a:r>
                        <a:rPr lang="en-US" altLang="zh-TW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觀點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寫作目的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手法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9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評論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形式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6" marR="91426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向右箭號 6"/>
          <p:cNvSpPr/>
          <p:nvPr/>
        </p:nvSpPr>
        <p:spPr>
          <a:xfrm>
            <a:off x="3821113" y="1577975"/>
            <a:ext cx="1014412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3830638" y="2517775"/>
            <a:ext cx="1014412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3830638" y="3425825"/>
            <a:ext cx="1014412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3821113" y="4408488"/>
            <a:ext cx="1014412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3821113" y="5345113"/>
            <a:ext cx="1014412" cy="24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散文舉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8"/>
          <p:cNvSpPr>
            <a:spLocks noChangeArrowheads="1"/>
          </p:cNvSpPr>
          <p:nvPr/>
        </p:nvSpPr>
        <p:spPr bwMode="auto">
          <a:xfrm>
            <a:off x="5435600" y="1773238"/>
            <a:ext cx="3529013" cy="223202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三個版本的議論文</a:t>
            </a:r>
          </a:p>
        </p:txBody>
      </p:sp>
      <p:graphicFrame>
        <p:nvGraphicFramePr>
          <p:cNvPr id="416864" name="Group 96"/>
          <p:cNvGraphicFramePr>
            <a:graphicFrameLocks noGrp="1"/>
          </p:cNvGraphicFramePr>
          <p:nvPr>
            <p:ph idx="4294967295"/>
          </p:nvPr>
        </p:nvGraphicFramePr>
        <p:xfrm>
          <a:off x="100013" y="1781175"/>
          <a:ext cx="8975725" cy="3443288"/>
        </p:xfrm>
        <a:graphic>
          <a:graphicData uri="http://schemas.openxmlformats.org/drawingml/2006/table">
            <a:tbl>
              <a:tblPr/>
              <a:tblGrid>
                <a:gridCol w="3167611"/>
                <a:gridCol w="2676621"/>
                <a:gridCol w="3131493"/>
              </a:tblGrid>
              <a:tr h="70557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二年級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三年級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38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鋼琴家與職籃巨星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algn="ctr"/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為學一首示子侄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algn="ctr"/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生於憂患死於安樂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245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謝天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良馬對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algn="ctr"/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習慣說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466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做自己的貴人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algn="ctr"/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愛蓮說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algn="ctr"/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繞一條比較遠的路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1826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雅量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algn="ctr"/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運動家的風度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青鳥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就在身邊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4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蠍子文化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生命中的碎珠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管好舌頭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ChangeArrowheads="1"/>
          </p:cNvSpPr>
          <p:nvPr/>
        </p:nvSpPr>
        <p:spPr bwMode="auto">
          <a:xfrm>
            <a:off x="84138" y="2324100"/>
            <a:ext cx="2447925" cy="1944688"/>
          </a:xfrm>
          <a:prstGeom prst="rect">
            <a:avLst/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chemeClr val="bg1"/>
                </a:solidFill>
                <a:ea typeface="標楷體" panose="03000509000000000000" pitchFamily="65" charset="-120"/>
              </a:rPr>
              <a:t>如何決定</a:t>
            </a:r>
          </a:p>
          <a:p>
            <a:pPr eaLnBrk="1" hangingPunct="1"/>
            <a:r>
              <a:rPr lang="zh-TW" altLang="en-US" sz="3600" b="1">
                <a:solidFill>
                  <a:schemeClr val="bg1"/>
                </a:solidFill>
                <a:ea typeface="標楷體" panose="03000509000000000000" pitchFamily="65" charset="-120"/>
              </a:rPr>
              <a:t>教學重點</a:t>
            </a:r>
          </a:p>
        </p:txBody>
      </p:sp>
      <p:sp>
        <p:nvSpPr>
          <p:cNvPr id="34819" name="AutoShape 21"/>
          <p:cNvSpPr>
            <a:spLocks noChangeArrowheads="1"/>
          </p:cNvSpPr>
          <p:nvPr/>
        </p:nvSpPr>
        <p:spPr bwMode="auto">
          <a:xfrm>
            <a:off x="4175125" y="2924175"/>
            <a:ext cx="1398588" cy="863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hlink"/>
                </a:solidFill>
                <a:ea typeface="標楷體" panose="03000509000000000000" pitchFamily="65" charset="-120"/>
              </a:rPr>
              <a:t>HOW</a:t>
            </a:r>
          </a:p>
        </p:txBody>
      </p:sp>
      <p:sp>
        <p:nvSpPr>
          <p:cNvPr id="34820" name="AutoShape 22"/>
          <p:cNvSpPr>
            <a:spLocks noChangeArrowheads="1"/>
          </p:cNvSpPr>
          <p:nvPr/>
        </p:nvSpPr>
        <p:spPr bwMode="auto">
          <a:xfrm>
            <a:off x="4205288" y="4005263"/>
            <a:ext cx="1368425" cy="7921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hlink"/>
                </a:solidFill>
                <a:ea typeface="標楷體" panose="03000509000000000000" pitchFamily="65" charset="-120"/>
              </a:rPr>
              <a:t>WHY</a:t>
            </a:r>
          </a:p>
        </p:txBody>
      </p:sp>
      <p:sp>
        <p:nvSpPr>
          <p:cNvPr id="34821" name="Line 27"/>
          <p:cNvSpPr>
            <a:spLocks noChangeShapeType="1"/>
          </p:cNvSpPr>
          <p:nvPr/>
        </p:nvSpPr>
        <p:spPr bwMode="auto">
          <a:xfrm>
            <a:off x="2555875" y="3284538"/>
            <a:ext cx="1655763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2" name="Line 28"/>
          <p:cNvSpPr>
            <a:spLocks noChangeShapeType="1"/>
          </p:cNvSpPr>
          <p:nvPr/>
        </p:nvSpPr>
        <p:spPr bwMode="auto">
          <a:xfrm>
            <a:off x="2555875" y="3284538"/>
            <a:ext cx="1655763" cy="1081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3" name="AutoShape 34"/>
          <p:cNvSpPr>
            <a:spLocks noChangeArrowheads="1"/>
          </p:cNvSpPr>
          <p:nvPr/>
        </p:nvSpPr>
        <p:spPr bwMode="auto">
          <a:xfrm>
            <a:off x="6192838" y="1700213"/>
            <a:ext cx="2700337" cy="935037"/>
          </a:xfrm>
          <a:prstGeom prst="roundRect">
            <a:avLst>
              <a:gd name="adj" fmla="val 16667"/>
            </a:avLst>
          </a:prstGeom>
          <a:solidFill>
            <a:srgbClr val="CCFFFF">
              <a:alpha val="54901"/>
            </a:srgbClr>
          </a:solidFill>
          <a:ln w="38100">
            <a:solidFill>
              <a:srgbClr val="66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議論重點</a:t>
            </a:r>
          </a:p>
        </p:txBody>
      </p:sp>
      <p:sp>
        <p:nvSpPr>
          <p:cNvPr id="34824" name="AutoShape 35"/>
          <p:cNvSpPr>
            <a:spLocks noChangeArrowheads="1"/>
          </p:cNvSpPr>
          <p:nvPr/>
        </p:nvSpPr>
        <p:spPr bwMode="auto">
          <a:xfrm>
            <a:off x="6146800" y="2852738"/>
            <a:ext cx="2746375" cy="935037"/>
          </a:xfrm>
          <a:prstGeom prst="roundRect">
            <a:avLst>
              <a:gd name="adj" fmla="val 16667"/>
            </a:avLst>
          </a:prstGeom>
          <a:solidFill>
            <a:srgbClr val="CCECFF">
              <a:alpha val="54901"/>
            </a:srgbClr>
          </a:solidFill>
          <a:ln w="38100">
            <a:solidFill>
              <a:srgbClr val="66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議論手法</a:t>
            </a:r>
          </a:p>
        </p:txBody>
      </p:sp>
      <p:sp>
        <p:nvSpPr>
          <p:cNvPr id="34825" name="AutoShape 36"/>
          <p:cNvSpPr>
            <a:spLocks noChangeArrowheads="1"/>
          </p:cNvSpPr>
          <p:nvPr/>
        </p:nvSpPr>
        <p:spPr bwMode="auto">
          <a:xfrm>
            <a:off x="6192838" y="3933825"/>
            <a:ext cx="2728912" cy="935038"/>
          </a:xfrm>
          <a:prstGeom prst="roundRect">
            <a:avLst>
              <a:gd name="adj" fmla="val 16667"/>
            </a:avLst>
          </a:prstGeom>
          <a:solidFill>
            <a:srgbClr val="CCECFF">
              <a:alpha val="54901"/>
            </a:srgbClr>
          </a:solidFill>
          <a:ln w="38100">
            <a:solidFill>
              <a:srgbClr val="66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議論特色</a:t>
            </a:r>
          </a:p>
        </p:txBody>
      </p:sp>
      <p:sp>
        <p:nvSpPr>
          <p:cNvPr id="34826" name="AutoShape 39"/>
          <p:cNvSpPr>
            <a:spLocks noChangeArrowheads="1"/>
          </p:cNvSpPr>
          <p:nvPr/>
        </p:nvSpPr>
        <p:spPr bwMode="auto">
          <a:xfrm>
            <a:off x="5643563" y="4168775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7" name="AutoShape 48"/>
          <p:cNvSpPr>
            <a:spLocks noChangeArrowheads="1"/>
          </p:cNvSpPr>
          <p:nvPr/>
        </p:nvSpPr>
        <p:spPr bwMode="auto">
          <a:xfrm>
            <a:off x="5605463" y="3141663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8" name="AutoShape 53"/>
          <p:cNvSpPr>
            <a:spLocks noChangeArrowheads="1"/>
          </p:cNvSpPr>
          <p:nvPr/>
        </p:nvSpPr>
        <p:spPr bwMode="auto">
          <a:xfrm>
            <a:off x="5597525" y="1989138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9" name="AutoShape 111"/>
          <p:cNvSpPr>
            <a:spLocks noChangeArrowheads="1"/>
          </p:cNvSpPr>
          <p:nvPr/>
        </p:nvSpPr>
        <p:spPr bwMode="auto">
          <a:xfrm>
            <a:off x="4211638" y="1773238"/>
            <a:ext cx="1362075" cy="863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hlink"/>
                </a:solidFill>
                <a:ea typeface="標楷體" panose="03000509000000000000" pitchFamily="65" charset="-120"/>
              </a:rPr>
              <a:t>WHAT</a:t>
            </a:r>
          </a:p>
        </p:txBody>
      </p:sp>
      <p:sp>
        <p:nvSpPr>
          <p:cNvPr id="34830" name="Line 26"/>
          <p:cNvSpPr>
            <a:spLocks noChangeShapeType="1"/>
          </p:cNvSpPr>
          <p:nvPr/>
        </p:nvSpPr>
        <p:spPr bwMode="auto">
          <a:xfrm flipV="1">
            <a:off x="2555875" y="2324100"/>
            <a:ext cx="1655763" cy="9604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4"/>
          <p:cNvGrpSpPr>
            <a:grpSpLocks/>
          </p:cNvGrpSpPr>
          <p:nvPr/>
        </p:nvGrpSpPr>
        <p:grpSpPr bwMode="auto">
          <a:xfrm>
            <a:off x="755650" y="2420938"/>
            <a:ext cx="4683125" cy="3168650"/>
            <a:chOff x="2652" y="1071"/>
            <a:chExt cx="2950" cy="1996"/>
          </a:xfrm>
        </p:grpSpPr>
        <p:sp>
          <p:nvSpPr>
            <p:cNvPr id="35847" name="AutoShape 5"/>
            <p:cNvSpPr>
              <a:spLocks noChangeArrowheads="1"/>
            </p:cNvSpPr>
            <p:nvPr/>
          </p:nvSpPr>
          <p:spPr bwMode="auto">
            <a:xfrm>
              <a:off x="3833" y="2478"/>
              <a:ext cx="1769" cy="589"/>
            </a:xfrm>
            <a:prstGeom prst="roundRect">
              <a:avLst>
                <a:gd name="adj" fmla="val 16667"/>
              </a:avLst>
            </a:prstGeom>
            <a:solidFill>
              <a:srgbClr val="CCECFF">
                <a:alpha val="54901"/>
              </a:srgbClr>
            </a:solidFill>
            <a:ln w="38100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議論特色</a:t>
              </a:r>
            </a:p>
          </p:txBody>
        </p:sp>
        <p:sp>
          <p:nvSpPr>
            <p:cNvPr id="35848" name="AutoShape 6"/>
            <p:cNvSpPr>
              <a:spLocks noChangeArrowheads="1"/>
            </p:cNvSpPr>
            <p:nvPr/>
          </p:nvSpPr>
          <p:spPr bwMode="auto">
            <a:xfrm>
              <a:off x="3815" y="1797"/>
              <a:ext cx="1769" cy="589"/>
            </a:xfrm>
            <a:prstGeom prst="roundRect">
              <a:avLst>
                <a:gd name="adj" fmla="val 16667"/>
              </a:avLst>
            </a:prstGeom>
            <a:solidFill>
              <a:srgbClr val="CCECFF">
                <a:alpha val="54901"/>
              </a:srgbClr>
            </a:solidFill>
            <a:ln w="38100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議論手法</a:t>
              </a:r>
            </a:p>
          </p:txBody>
        </p:sp>
        <p:sp>
          <p:nvSpPr>
            <p:cNvPr id="35849" name="AutoShape 7"/>
            <p:cNvSpPr>
              <a:spLocks noChangeArrowheads="1"/>
            </p:cNvSpPr>
            <p:nvPr/>
          </p:nvSpPr>
          <p:spPr bwMode="auto">
            <a:xfrm>
              <a:off x="3815" y="1071"/>
              <a:ext cx="1769" cy="589"/>
            </a:xfrm>
            <a:prstGeom prst="roundRect">
              <a:avLst>
                <a:gd name="adj" fmla="val 16667"/>
              </a:avLst>
            </a:prstGeom>
            <a:solidFill>
              <a:srgbClr val="CCFFFF">
                <a:alpha val="54901"/>
              </a:srgbClr>
            </a:solidFill>
            <a:ln w="38100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議論重點</a:t>
              </a:r>
            </a:p>
          </p:txBody>
        </p:sp>
        <p:sp>
          <p:nvSpPr>
            <p:cNvPr id="35850" name="AutoShape 8"/>
            <p:cNvSpPr>
              <a:spLocks noChangeArrowheads="1"/>
            </p:cNvSpPr>
            <p:nvPr/>
          </p:nvSpPr>
          <p:spPr bwMode="auto">
            <a:xfrm>
              <a:off x="3567" y="1253"/>
              <a:ext cx="317" cy="272"/>
            </a:xfrm>
            <a:prstGeom prst="rightArrow">
              <a:avLst>
                <a:gd name="adj1" fmla="val 50000"/>
                <a:gd name="adj2" fmla="val 291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51" name="AutoShape 9"/>
            <p:cNvSpPr>
              <a:spLocks noChangeArrowheads="1"/>
            </p:cNvSpPr>
            <p:nvPr/>
          </p:nvSpPr>
          <p:spPr bwMode="auto">
            <a:xfrm>
              <a:off x="3587" y="1979"/>
              <a:ext cx="317" cy="272"/>
            </a:xfrm>
            <a:prstGeom prst="rightArrow">
              <a:avLst>
                <a:gd name="adj1" fmla="val 50000"/>
                <a:gd name="adj2" fmla="val 291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52" name="AutoShape 10"/>
            <p:cNvSpPr>
              <a:spLocks noChangeArrowheads="1"/>
            </p:cNvSpPr>
            <p:nvPr/>
          </p:nvSpPr>
          <p:spPr bwMode="auto">
            <a:xfrm>
              <a:off x="3587" y="2614"/>
              <a:ext cx="317" cy="272"/>
            </a:xfrm>
            <a:prstGeom prst="rightArrow">
              <a:avLst>
                <a:gd name="adj1" fmla="val 50000"/>
                <a:gd name="adj2" fmla="val 291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53" name="AutoShape 11"/>
            <p:cNvSpPr>
              <a:spLocks noChangeArrowheads="1"/>
            </p:cNvSpPr>
            <p:nvPr/>
          </p:nvSpPr>
          <p:spPr bwMode="auto">
            <a:xfrm>
              <a:off x="2662" y="2523"/>
              <a:ext cx="847" cy="499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3200" b="1">
                  <a:solidFill>
                    <a:schemeClr val="hlink"/>
                  </a:solidFill>
                  <a:ea typeface="標楷體" panose="03000509000000000000" pitchFamily="65" charset="-120"/>
                </a:rPr>
                <a:t>WHY</a:t>
              </a:r>
            </a:p>
          </p:txBody>
        </p:sp>
        <p:sp>
          <p:nvSpPr>
            <p:cNvPr id="35854" name="AutoShape 12"/>
            <p:cNvSpPr>
              <a:spLocks noChangeArrowheads="1"/>
            </p:cNvSpPr>
            <p:nvPr/>
          </p:nvSpPr>
          <p:spPr bwMode="auto">
            <a:xfrm>
              <a:off x="2652" y="1842"/>
              <a:ext cx="857" cy="54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3200" b="1">
                  <a:solidFill>
                    <a:schemeClr val="hlink"/>
                  </a:solidFill>
                  <a:ea typeface="標楷體" panose="03000509000000000000" pitchFamily="65" charset="-120"/>
                </a:rPr>
                <a:t>HOW</a:t>
              </a:r>
            </a:p>
          </p:txBody>
        </p:sp>
        <p:sp>
          <p:nvSpPr>
            <p:cNvPr id="35855" name="AutoShape 13"/>
            <p:cNvSpPr>
              <a:spLocks noChangeArrowheads="1"/>
            </p:cNvSpPr>
            <p:nvPr/>
          </p:nvSpPr>
          <p:spPr bwMode="auto">
            <a:xfrm>
              <a:off x="2652" y="1117"/>
              <a:ext cx="857" cy="544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3200" b="1">
                  <a:solidFill>
                    <a:schemeClr val="hlink"/>
                  </a:solidFill>
                  <a:ea typeface="標楷體" panose="03000509000000000000" pitchFamily="65" charset="-120"/>
                </a:rPr>
                <a:t>WHAT</a:t>
              </a:r>
            </a:p>
          </p:txBody>
        </p:sp>
      </p:grpSp>
      <p:sp>
        <p:nvSpPr>
          <p:cNvPr id="35843" name="Line 16"/>
          <p:cNvSpPr>
            <a:spLocks noChangeShapeType="1"/>
          </p:cNvSpPr>
          <p:nvPr/>
        </p:nvSpPr>
        <p:spPr bwMode="auto">
          <a:xfrm flipV="1">
            <a:off x="5435600" y="3500438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44" name="Line 17"/>
          <p:cNvSpPr>
            <a:spLocks noChangeShapeType="1"/>
          </p:cNvSpPr>
          <p:nvPr/>
        </p:nvSpPr>
        <p:spPr bwMode="auto">
          <a:xfrm>
            <a:off x="5435600" y="4005263"/>
            <a:ext cx="865188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45" name="Oval 20"/>
          <p:cNvSpPr>
            <a:spLocks noChangeArrowheads="1"/>
          </p:cNvSpPr>
          <p:nvPr/>
        </p:nvSpPr>
        <p:spPr bwMode="auto">
          <a:xfrm>
            <a:off x="6300788" y="4149725"/>
            <a:ext cx="2447925" cy="863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>
                <a:solidFill>
                  <a:schemeClr val="tx2"/>
                </a:solidFill>
              </a:rPr>
              <a:t>論證方法</a:t>
            </a:r>
            <a:endParaRPr lang="en-US" altLang="zh-TW" sz="2400" b="1">
              <a:solidFill>
                <a:schemeClr val="tx2"/>
              </a:solidFill>
            </a:endParaRPr>
          </a:p>
          <a:p>
            <a:pPr algn="ctr" eaLnBrk="1" hangingPunct="1"/>
            <a:r>
              <a:rPr lang="zh-TW" altLang="en-US" sz="2400" b="1">
                <a:solidFill>
                  <a:schemeClr val="tx2"/>
                </a:solidFill>
              </a:rPr>
              <a:t>舉例</a:t>
            </a:r>
          </a:p>
        </p:txBody>
      </p:sp>
      <p:sp>
        <p:nvSpPr>
          <p:cNvPr id="35846" name="Oval 21"/>
          <p:cNvSpPr>
            <a:spLocks noChangeArrowheads="1"/>
          </p:cNvSpPr>
          <p:nvPr/>
        </p:nvSpPr>
        <p:spPr bwMode="auto">
          <a:xfrm>
            <a:off x="6300788" y="2852738"/>
            <a:ext cx="2447925" cy="1008062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>
                <a:solidFill>
                  <a:schemeClr val="tx2"/>
                </a:solidFill>
              </a:rPr>
              <a:t>結構安排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/>
        </p:nvGraphicFramePr>
        <p:xfrm>
          <a:off x="327804" y="457200"/>
          <a:ext cx="8108830" cy="111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7" name="標題 1"/>
          <p:cNvSpPr>
            <a:spLocks noGrp="1"/>
          </p:cNvSpPr>
          <p:nvPr>
            <p:ph type="title"/>
          </p:nvPr>
        </p:nvSpPr>
        <p:spPr>
          <a:xfrm>
            <a:off x="1354138" y="1836738"/>
            <a:ext cx="6686550" cy="1101725"/>
          </a:xfrm>
        </p:spPr>
        <p:txBody>
          <a:bodyPr/>
          <a:lstStyle/>
          <a:p>
            <a:r>
              <a:rPr lang="zh-TW" altLang="en-US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議論文文本分析模組</a:t>
            </a: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044575" y="2938463"/>
            <a:ext cx="7858125" cy="32893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以剖析事物、論述事理、發表意見、提出主張為主。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針對某個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或某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件事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進行分析、評論，透過舉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、講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道理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、辨是非以表明自己的觀點、立場、態度、看法和主張，說服他人信服自己的見解；又或批評別人的意見，又或辯論事物之利害得失，以使人信服為目的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（參考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謝錫金，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1998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內容版面配置區 2"/>
          <p:cNvSpPr>
            <a:spLocks noGrp="1"/>
          </p:cNvSpPr>
          <p:nvPr>
            <p:ph idx="1"/>
          </p:nvPr>
        </p:nvSpPr>
        <p:spPr>
          <a:xfrm>
            <a:off x="931863" y="625475"/>
            <a:ext cx="7132637" cy="8588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en-US" altLang="zh-TW" sz="44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5" name="內容版面配置區 2"/>
          <p:cNvSpPr txBox="1">
            <a:spLocks/>
          </p:cNvSpPr>
          <p:nvPr/>
        </p:nvSpPr>
        <p:spPr bwMode="auto">
          <a:xfrm>
            <a:off x="1963738" y="2120900"/>
            <a:ext cx="55753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課綱與國語文素養</a:t>
            </a:r>
            <a:endParaRPr lang="en-US" altLang="zh-TW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貳、議論文文本分析模組</a:t>
            </a:r>
            <a:endParaRPr lang="en-US" altLang="zh-TW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叁、議論文文本分析</a:t>
            </a:r>
            <a:endParaRPr lang="en-US" altLang="zh-TW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29"/>
            <a:ext cx="9144000" cy="62394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議論重點</a:t>
            </a:r>
            <a:endParaRPr lang="zh-TW" altLang="en-US" sz="36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論點：作者所提出的見解和主張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論據：用以支持論點的證據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：重申自己的主張，呼應中心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點並總結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</a:t>
            </a:r>
          </a:p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論點即結論：為學一首示子姪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論點、結論：力學不倦，方能有成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論點與結論不同：習慣說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論點：習之中人甚矣哉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結論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：學貴慎始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39" name="標題 1"/>
          <p:cNvSpPr txBox="1">
            <a:spLocks/>
          </p:cNvSpPr>
          <p:nvPr/>
        </p:nvSpPr>
        <p:spPr bwMode="auto">
          <a:xfrm>
            <a:off x="781050" y="517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TW" altLang="en-US" sz="36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議論重點</a:t>
            </a:r>
            <a:endParaRPr lang="zh-TW" altLang="en-US" sz="360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788" y="758825"/>
            <a:ext cx="39878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議論手法</a:t>
            </a:r>
            <a:r>
              <a:rPr lang="en-US" altLang="zh-TW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結構安排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2439988" y="1792288"/>
            <a:ext cx="5346700" cy="3630612"/>
            <a:chOff x="1124" y="935"/>
            <a:chExt cx="3616" cy="2448"/>
          </a:xfrm>
        </p:grpSpPr>
        <p:grpSp>
          <p:nvGrpSpPr>
            <p:cNvPr id="40968" name="Group 3"/>
            <p:cNvGrpSpPr>
              <a:grpSpLocks/>
            </p:cNvGrpSpPr>
            <p:nvPr/>
          </p:nvGrpSpPr>
          <p:grpSpPr bwMode="auto">
            <a:xfrm rot="900000">
              <a:off x="2313" y="935"/>
              <a:ext cx="1220" cy="1224"/>
              <a:chOff x="5393" y="2196"/>
              <a:chExt cx="587" cy="58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gray">
              <a:xfrm>
                <a:off x="5393" y="2196"/>
                <a:ext cx="310" cy="589"/>
              </a:xfrm>
              <a:custGeom>
                <a:avLst/>
                <a:gdLst>
                  <a:gd name="T0" fmla="*/ 404 w 620"/>
                  <a:gd name="T1" fmla="*/ 105 h 1178"/>
                  <a:gd name="T2" fmla="*/ 114 w 620"/>
                  <a:gd name="T3" fmla="*/ 238 h 1178"/>
                  <a:gd name="T4" fmla="*/ 2 w 620"/>
                  <a:gd name="T5" fmla="*/ 528 h 1178"/>
                  <a:gd name="T6" fmla="*/ 0 w 620"/>
                  <a:gd name="T7" fmla="*/ 562 h 1178"/>
                  <a:gd name="T8" fmla="*/ 0 w 620"/>
                  <a:gd name="T9" fmla="*/ 582 h 1178"/>
                  <a:gd name="T10" fmla="*/ 0 w 620"/>
                  <a:gd name="T11" fmla="*/ 602 h 1178"/>
                  <a:gd name="T12" fmla="*/ 0 w 620"/>
                  <a:gd name="T13" fmla="*/ 622 h 1178"/>
                  <a:gd name="T14" fmla="*/ 3 w 620"/>
                  <a:gd name="T15" fmla="*/ 643 h 1178"/>
                  <a:gd name="T16" fmla="*/ 187 w 620"/>
                  <a:gd name="T17" fmla="*/ 922 h 1178"/>
                  <a:gd name="T18" fmla="*/ 511 w 620"/>
                  <a:gd name="T19" fmla="*/ 1105 h 1178"/>
                  <a:gd name="T20" fmla="*/ 586 w 620"/>
                  <a:gd name="T21" fmla="*/ 1013 h 1178"/>
                  <a:gd name="T22" fmla="*/ 568 w 620"/>
                  <a:gd name="T23" fmla="*/ 1012 h 1178"/>
                  <a:gd name="T24" fmla="*/ 543 w 620"/>
                  <a:gd name="T25" fmla="*/ 1010 h 1178"/>
                  <a:gd name="T26" fmla="*/ 522 w 620"/>
                  <a:gd name="T27" fmla="*/ 1007 h 1178"/>
                  <a:gd name="T28" fmla="*/ 497 w 620"/>
                  <a:gd name="T29" fmla="*/ 1000 h 1178"/>
                  <a:gd name="T30" fmla="*/ 468 w 620"/>
                  <a:gd name="T31" fmla="*/ 994 h 1178"/>
                  <a:gd name="T32" fmla="*/ 437 w 620"/>
                  <a:gd name="T33" fmla="*/ 985 h 1178"/>
                  <a:gd name="T34" fmla="*/ 407 w 620"/>
                  <a:gd name="T35" fmla="*/ 973 h 1178"/>
                  <a:gd name="T36" fmla="*/ 376 w 620"/>
                  <a:gd name="T37" fmla="*/ 958 h 1178"/>
                  <a:gd name="T38" fmla="*/ 346 w 620"/>
                  <a:gd name="T39" fmla="*/ 938 h 1178"/>
                  <a:gd name="T40" fmla="*/ 316 w 620"/>
                  <a:gd name="T41" fmla="*/ 916 h 1178"/>
                  <a:gd name="T42" fmla="*/ 291 w 620"/>
                  <a:gd name="T43" fmla="*/ 889 h 1178"/>
                  <a:gd name="T44" fmla="*/ 274 w 620"/>
                  <a:gd name="T45" fmla="*/ 874 h 1178"/>
                  <a:gd name="T46" fmla="*/ 251 w 620"/>
                  <a:gd name="T47" fmla="*/ 847 h 1178"/>
                  <a:gd name="T48" fmla="*/ 237 w 620"/>
                  <a:gd name="T49" fmla="*/ 827 h 1178"/>
                  <a:gd name="T50" fmla="*/ 223 w 620"/>
                  <a:gd name="T51" fmla="*/ 804 h 1178"/>
                  <a:gd name="T52" fmla="*/ 209 w 620"/>
                  <a:gd name="T53" fmla="*/ 776 h 1178"/>
                  <a:gd name="T54" fmla="*/ 196 w 620"/>
                  <a:gd name="T55" fmla="*/ 746 h 1178"/>
                  <a:gd name="T56" fmla="*/ 183 w 620"/>
                  <a:gd name="T57" fmla="*/ 712 h 1178"/>
                  <a:gd name="T58" fmla="*/ 173 w 620"/>
                  <a:gd name="T59" fmla="*/ 673 h 1178"/>
                  <a:gd name="T60" fmla="*/ 166 w 620"/>
                  <a:gd name="T61" fmla="*/ 631 h 1178"/>
                  <a:gd name="T62" fmla="*/ 163 w 620"/>
                  <a:gd name="T63" fmla="*/ 587 h 1178"/>
                  <a:gd name="T64" fmla="*/ 163 w 620"/>
                  <a:gd name="T65" fmla="*/ 565 h 1178"/>
                  <a:gd name="T66" fmla="*/ 167 w 620"/>
                  <a:gd name="T67" fmla="*/ 537 h 1178"/>
                  <a:gd name="T68" fmla="*/ 170 w 620"/>
                  <a:gd name="T69" fmla="*/ 514 h 1178"/>
                  <a:gd name="T70" fmla="*/ 176 w 620"/>
                  <a:gd name="T71" fmla="*/ 490 h 1178"/>
                  <a:gd name="T72" fmla="*/ 183 w 620"/>
                  <a:gd name="T73" fmla="*/ 463 h 1178"/>
                  <a:gd name="T74" fmla="*/ 192 w 620"/>
                  <a:gd name="T75" fmla="*/ 435 h 1178"/>
                  <a:gd name="T76" fmla="*/ 204 w 620"/>
                  <a:gd name="T77" fmla="*/ 405 h 1178"/>
                  <a:gd name="T78" fmla="*/ 220 w 620"/>
                  <a:gd name="T79" fmla="*/ 376 h 1178"/>
                  <a:gd name="T80" fmla="*/ 237 w 620"/>
                  <a:gd name="T81" fmla="*/ 346 h 1178"/>
                  <a:gd name="T82" fmla="*/ 257 w 620"/>
                  <a:gd name="T83" fmla="*/ 319 h 1178"/>
                  <a:gd name="T84" fmla="*/ 282 w 620"/>
                  <a:gd name="T85" fmla="*/ 294 h 1178"/>
                  <a:gd name="T86" fmla="*/ 299 w 620"/>
                  <a:gd name="T87" fmla="*/ 278 h 1178"/>
                  <a:gd name="T88" fmla="*/ 324 w 620"/>
                  <a:gd name="T89" fmla="*/ 256 h 1178"/>
                  <a:gd name="T90" fmla="*/ 346 w 620"/>
                  <a:gd name="T91" fmla="*/ 238 h 1178"/>
                  <a:gd name="T92" fmla="*/ 368 w 620"/>
                  <a:gd name="T93" fmla="*/ 224 h 1178"/>
                  <a:gd name="T94" fmla="*/ 394 w 620"/>
                  <a:gd name="T95" fmla="*/ 210 h 1178"/>
                  <a:gd name="T96" fmla="*/ 424 w 620"/>
                  <a:gd name="T97" fmla="*/ 196 h 1178"/>
                  <a:gd name="T98" fmla="*/ 458 w 620"/>
                  <a:gd name="T99" fmla="*/ 186 h 1178"/>
                  <a:gd name="T100" fmla="*/ 495 w 620"/>
                  <a:gd name="T101" fmla="*/ 175 h 1178"/>
                  <a:gd name="T102" fmla="*/ 536 w 620"/>
                  <a:gd name="T103" fmla="*/ 167 h 1178"/>
                  <a:gd name="T104" fmla="*/ 582 w 620"/>
                  <a:gd name="T105" fmla="*/ 165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0" h="1178">
                    <a:moveTo>
                      <a:pt x="593" y="165"/>
                    </a:moveTo>
                    <a:lnTo>
                      <a:pt x="589" y="0"/>
                    </a:lnTo>
                    <a:lnTo>
                      <a:pt x="536" y="1"/>
                    </a:lnTo>
                    <a:lnTo>
                      <a:pt x="515" y="75"/>
                    </a:lnTo>
                    <a:lnTo>
                      <a:pt x="404" y="105"/>
                    </a:lnTo>
                    <a:lnTo>
                      <a:pt x="333" y="57"/>
                    </a:lnTo>
                    <a:lnTo>
                      <a:pt x="253" y="102"/>
                    </a:lnTo>
                    <a:lnTo>
                      <a:pt x="257" y="187"/>
                    </a:lnTo>
                    <a:lnTo>
                      <a:pt x="197" y="251"/>
                    </a:lnTo>
                    <a:lnTo>
                      <a:pt x="114" y="238"/>
                    </a:lnTo>
                    <a:lnTo>
                      <a:pt x="58" y="328"/>
                    </a:lnTo>
                    <a:lnTo>
                      <a:pt x="108" y="398"/>
                    </a:lnTo>
                    <a:lnTo>
                      <a:pt x="75" y="503"/>
                    </a:lnTo>
                    <a:lnTo>
                      <a:pt x="3" y="523"/>
                    </a:lnTo>
                    <a:lnTo>
                      <a:pt x="2" y="528"/>
                    </a:lnTo>
                    <a:lnTo>
                      <a:pt x="2" y="534"/>
                    </a:lnTo>
                    <a:lnTo>
                      <a:pt x="0" y="541"/>
                    </a:lnTo>
                    <a:lnTo>
                      <a:pt x="0" y="548"/>
                    </a:lnTo>
                    <a:lnTo>
                      <a:pt x="0" y="555"/>
                    </a:lnTo>
                    <a:lnTo>
                      <a:pt x="0" y="562"/>
                    </a:lnTo>
                    <a:lnTo>
                      <a:pt x="0" y="567"/>
                    </a:lnTo>
                    <a:lnTo>
                      <a:pt x="0" y="571"/>
                    </a:lnTo>
                    <a:lnTo>
                      <a:pt x="0" y="574"/>
                    </a:lnTo>
                    <a:lnTo>
                      <a:pt x="0" y="578"/>
                    </a:lnTo>
                    <a:lnTo>
                      <a:pt x="0" y="582"/>
                    </a:lnTo>
                    <a:lnTo>
                      <a:pt x="0" y="587"/>
                    </a:lnTo>
                    <a:lnTo>
                      <a:pt x="0" y="589"/>
                    </a:lnTo>
                    <a:lnTo>
                      <a:pt x="0" y="594"/>
                    </a:lnTo>
                    <a:lnTo>
                      <a:pt x="0" y="598"/>
                    </a:lnTo>
                    <a:lnTo>
                      <a:pt x="0" y="602"/>
                    </a:lnTo>
                    <a:lnTo>
                      <a:pt x="0" y="607"/>
                    </a:lnTo>
                    <a:lnTo>
                      <a:pt x="0" y="611"/>
                    </a:lnTo>
                    <a:lnTo>
                      <a:pt x="0" y="615"/>
                    </a:lnTo>
                    <a:lnTo>
                      <a:pt x="0" y="618"/>
                    </a:lnTo>
                    <a:lnTo>
                      <a:pt x="0" y="622"/>
                    </a:lnTo>
                    <a:lnTo>
                      <a:pt x="2" y="626"/>
                    </a:lnTo>
                    <a:lnTo>
                      <a:pt x="2" y="631"/>
                    </a:lnTo>
                    <a:lnTo>
                      <a:pt x="2" y="635"/>
                    </a:lnTo>
                    <a:lnTo>
                      <a:pt x="3" y="639"/>
                    </a:lnTo>
                    <a:lnTo>
                      <a:pt x="3" y="643"/>
                    </a:lnTo>
                    <a:lnTo>
                      <a:pt x="75" y="663"/>
                    </a:lnTo>
                    <a:lnTo>
                      <a:pt x="105" y="774"/>
                    </a:lnTo>
                    <a:lnTo>
                      <a:pt x="57" y="844"/>
                    </a:lnTo>
                    <a:lnTo>
                      <a:pt x="102" y="926"/>
                    </a:lnTo>
                    <a:lnTo>
                      <a:pt x="187" y="922"/>
                    </a:lnTo>
                    <a:lnTo>
                      <a:pt x="251" y="980"/>
                    </a:lnTo>
                    <a:lnTo>
                      <a:pt x="238" y="1066"/>
                    </a:lnTo>
                    <a:lnTo>
                      <a:pt x="329" y="1121"/>
                    </a:lnTo>
                    <a:lnTo>
                      <a:pt x="396" y="1073"/>
                    </a:lnTo>
                    <a:lnTo>
                      <a:pt x="511" y="1105"/>
                    </a:lnTo>
                    <a:lnTo>
                      <a:pt x="524" y="1174"/>
                    </a:lnTo>
                    <a:lnTo>
                      <a:pt x="589" y="1178"/>
                    </a:lnTo>
                    <a:lnTo>
                      <a:pt x="620" y="1110"/>
                    </a:lnTo>
                    <a:lnTo>
                      <a:pt x="587" y="1013"/>
                    </a:lnTo>
                    <a:lnTo>
                      <a:pt x="586" y="1013"/>
                    </a:lnTo>
                    <a:lnTo>
                      <a:pt x="585" y="1013"/>
                    </a:lnTo>
                    <a:lnTo>
                      <a:pt x="582" y="1013"/>
                    </a:lnTo>
                    <a:lnTo>
                      <a:pt x="579" y="1013"/>
                    </a:lnTo>
                    <a:lnTo>
                      <a:pt x="573" y="1012"/>
                    </a:lnTo>
                    <a:lnTo>
                      <a:pt x="568" y="1012"/>
                    </a:lnTo>
                    <a:lnTo>
                      <a:pt x="562" y="1012"/>
                    </a:lnTo>
                    <a:lnTo>
                      <a:pt x="556" y="1012"/>
                    </a:lnTo>
                    <a:lnTo>
                      <a:pt x="552" y="1010"/>
                    </a:lnTo>
                    <a:lnTo>
                      <a:pt x="548" y="1010"/>
                    </a:lnTo>
                    <a:lnTo>
                      <a:pt x="543" y="1010"/>
                    </a:lnTo>
                    <a:lnTo>
                      <a:pt x="539" y="1009"/>
                    </a:lnTo>
                    <a:lnTo>
                      <a:pt x="535" y="1009"/>
                    </a:lnTo>
                    <a:lnTo>
                      <a:pt x="531" y="1007"/>
                    </a:lnTo>
                    <a:lnTo>
                      <a:pt x="526" y="1007"/>
                    </a:lnTo>
                    <a:lnTo>
                      <a:pt x="522" y="1007"/>
                    </a:lnTo>
                    <a:lnTo>
                      <a:pt x="517" y="1006"/>
                    </a:lnTo>
                    <a:lnTo>
                      <a:pt x="512" y="1004"/>
                    </a:lnTo>
                    <a:lnTo>
                      <a:pt x="507" y="1003"/>
                    </a:lnTo>
                    <a:lnTo>
                      <a:pt x="502" y="1002"/>
                    </a:lnTo>
                    <a:lnTo>
                      <a:pt x="497" y="1000"/>
                    </a:lnTo>
                    <a:lnTo>
                      <a:pt x="491" y="1000"/>
                    </a:lnTo>
                    <a:lnTo>
                      <a:pt x="485" y="999"/>
                    </a:lnTo>
                    <a:lnTo>
                      <a:pt x="480" y="997"/>
                    </a:lnTo>
                    <a:lnTo>
                      <a:pt x="474" y="996"/>
                    </a:lnTo>
                    <a:lnTo>
                      <a:pt x="468" y="994"/>
                    </a:lnTo>
                    <a:lnTo>
                      <a:pt x="463" y="993"/>
                    </a:lnTo>
                    <a:lnTo>
                      <a:pt x="455" y="992"/>
                    </a:lnTo>
                    <a:lnTo>
                      <a:pt x="450" y="989"/>
                    </a:lnTo>
                    <a:lnTo>
                      <a:pt x="444" y="987"/>
                    </a:lnTo>
                    <a:lnTo>
                      <a:pt x="437" y="985"/>
                    </a:lnTo>
                    <a:lnTo>
                      <a:pt x="433" y="983"/>
                    </a:lnTo>
                    <a:lnTo>
                      <a:pt x="426" y="980"/>
                    </a:lnTo>
                    <a:lnTo>
                      <a:pt x="420" y="977"/>
                    </a:lnTo>
                    <a:lnTo>
                      <a:pt x="413" y="975"/>
                    </a:lnTo>
                    <a:lnTo>
                      <a:pt x="407" y="973"/>
                    </a:lnTo>
                    <a:lnTo>
                      <a:pt x="402" y="969"/>
                    </a:lnTo>
                    <a:lnTo>
                      <a:pt x="396" y="966"/>
                    </a:lnTo>
                    <a:lnTo>
                      <a:pt x="389" y="965"/>
                    </a:lnTo>
                    <a:lnTo>
                      <a:pt x="383" y="962"/>
                    </a:lnTo>
                    <a:lnTo>
                      <a:pt x="376" y="958"/>
                    </a:lnTo>
                    <a:lnTo>
                      <a:pt x="370" y="953"/>
                    </a:lnTo>
                    <a:lnTo>
                      <a:pt x="365" y="950"/>
                    </a:lnTo>
                    <a:lnTo>
                      <a:pt x="358" y="946"/>
                    </a:lnTo>
                    <a:lnTo>
                      <a:pt x="352" y="942"/>
                    </a:lnTo>
                    <a:lnTo>
                      <a:pt x="346" y="938"/>
                    </a:lnTo>
                    <a:lnTo>
                      <a:pt x="339" y="935"/>
                    </a:lnTo>
                    <a:lnTo>
                      <a:pt x="335" y="931"/>
                    </a:lnTo>
                    <a:lnTo>
                      <a:pt x="328" y="925"/>
                    </a:lnTo>
                    <a:lnTo>
                      <a:pt x="322" y="921"/>
                    </a:lnTo>
                    <a:lnTo>
                      <a:pt x="316" y="916"/>
                    </a:lnTo>
                    <a:lnTo>
                      <a:pt x="311" y="911"/>
                    </a:lnTo>
                    <a:lnTo>
                      <a:pt x="305" y="906"/>
                    </a:lnTo>
                    <a:lnTo>
                      <a:pt x="301" y="901"/>
                    </a:lnTo>
                    <a:lnTo>
                      <a:pt x="295" y="895"/>
                    </a:lnTo>
                    <a:lnTo>
                      <a:pt x="291" y="889"/>
                    </a:lnTo>
                    <a:lnTo>
                      <a:pt x="288" y="888"/>
                    </a:lnTo>
                    <a:lnTo>
                      <a:pt x="284" y="884"/>
                    </a:lnTo>
                    <a:lnTo>
                      <a:pt x="281" y="881"/>
                    </a:lnTo>
                    <a:lnTo>
                      <a:pt x="278" y="878"/>
                    </a:lnTo>
                    <a:lnTo>
                      <a:pt x="274" y="874"/>
                    </a:lnTo>
                    <a:lnTo>
                      <a:pt x="271" y="871"/>
                    </a:lnTo>
                    <a:lnTo>
                      <a:pt x="265" y="865"/>
                    </a:lnTo>
                    <a:lnTo>
                      <a:pt x="261" y="859"/>
                    </a:lnTo>
                    <a:lnTo>
                      <a:pt x="255" y="852"/>
                    </a:lnTo>
                    <a:lnTo>
                      <a:pt x="251" y="847"/>
                    </a:lnTo>
                    <a:lnTo>
                      <a:pt x="248" y="842"/>
                    </a:lnTo>
                    <a:lnTo>
                      <a:pt x="246" y="838"/>
                    </a:lnTo>
                    <a:lnTo>
                      <a:pt x="243" y="835"/>
                    </a:lnTo>
                    <a:lnTo>
                      <a:pt x="240" y="831"/>
                    </a:lnTo>
                    <a:lnTo>
                      <a:pt x="237" y="827"/>
                    </a:lnTo>
                    <a:lnTo>
                      <a:pt x="234" y="823"/>
                    </a:lnTo>
                    <a:lnTo>
                      <a:pt x="231" y="818"/>
                    </a:lnTo>
                    <a:lnTo>
                      <a:pt x="229" y="814"/>
                    </a:lnTo>
                    <a:lnTo>
                      <a:pt x="226" y="808"/>
                    </a:lnTo>
                    <a:lnTo>
                      <a:pt x="223" y="804"/>
                    </a:lnTo>
                    <a:lnTo>
                      <a:pt x="220" y="798"/>
                    </a:lnTo>
                    <a:lnTo>
                      <a:pt x="217" y="793"/>
                    </a:lnTo>
                    <a:lnTo>
                      <a:pt x="213" y="788"/>
                    </a:lnTo>
                    <a:lnTo>
                      <a:pt x="211" y="783"/>
                    </a:lnTo>
                    <a:lnTo>
                      <a:pt x="209" y="776"/>
                    </a:lnTo>
                    <a:lnTo>
                      <a:pt x="206" y="771"/>
                    </a:lnTo>
                    <a:lnTo>
                      <a:pt x="203" y="764"/>
                    </a:lnTo>
                    <a:lnTo>
                      <a:pt x="200" y="759"/>
                    </a:lnTo>
                    <a:lnTo>
                      <a:pt x="197" y="751"/>
                    </a:lnTo>
                    <a:lnTo>
                      <a:pt x="196" y="746"/>
                    </a:lnTo>
                    <a:lnTo>
                      <a:pt x="193" y="739"/>
                    </a:lnTo>
                    <a:lnTo>
                      <a:pt x="190" y="733"/>
                    </a:lnTo>
                    <a:lnTo>
                      <a:pt x="187" y="726"/>
                    </a:lnTo>
                    <a:lnTo>
                      <a:pt x="186" y="719"/>
                    </a:lnTo>
                    <a:lnTo>
                      <a:pt x="183" y="712"/>
                    </a:lnTo>
                    <a:lnTo>
                      <a:pt x="182" y="705"/>
                    </a:lnTo>
                    <a:lnTo>
                      <a:pt x="179" y="697"/>
                    </a:lnTo>
                    <a:lnTo>
                      <a:pt x="177" y="689"/>
                    </a:lnTo>
                    <a:lnTo>
                      <a:pt x="175" y="682"/>
                    </a:lnTo>
                    <a:lnTo>
                      <a:pt x="173" y="673"/>
                    </a:lnTo>
                    <a:lnTo>
                      <a:pt x="172" y="665"/>
                    </a:lnTo>
                    <a:lnTo>
                      <a:pt x="170" y="658"/>
                    </a:lnTo>
                    <a:lnTo>
                      <a:pt x="169" y="649"/>
                    </a:lnTo>
                    <a:lnTo>
                      <a:pt x="167" y="641"/>
                    </a:lnTo>
                    <a:lnTo>
                      <a:pt x="166" y="631"/>
                    </a:lnTo>
                    <a:lnTo>
                      <a:pt x="166" y="624"/>
                    </a:lnTo>
                    <a:lnTo>
                      <a:pt x="165" y="614"/>
                    </a:lnTo>
                    <a:lnTo>
                      <a:pt x="163" y="605"/>
                    </a:lnTo>
                    <a:lnTo>
                      <a:pt x="163" y="595"/>
                    </a:lnTo>
                    <a:lnTo>
                      <a:pt x="163" y="587"/>
                    </a:lnTo>
                    <a:lnTo>
                      <a:pt x="163" y="584"/>
                    </a:lnTo>
                    <a:lnTo>
                      <a:pt x="163" y="581"/>
                    </a:lnTo>
                    <a:lnTo>
                      <a:pt x="163" y="575"/>
                    </a:lnTo>
                    <a:lnTo>
                      <a:pt x="163" y="572"/>
                    </a:lnTo>
                    <a:lnTo>
                      <a:pt x="163" y="565"/>
                    </a:lnTo>
                    <a:lnTo>
                      <a:pt x="165" y="560"/>
                    </a:lnTo>
                    <a:lnTo>
                      <a:pt x="165" y="553"/>
                    </a:lnTo>
                    <a:lnTo>
                      <a:pt x="166" y="545"/>
                    </a:lnTo>
                    <a:lnTo>
                      <a:pt x="166" y="541"/>
                    </a:lnTo>
                    <a:lnTo>
                      <a:pt x="167" y="537"/>
                    </a:lnTo>
                    <a:lnTo>
                      <a:pt x="167" y="533"/>
                    </a:lnTo>
                    <a:lnTo>
                      <a:pt x="169" y="528"/>
                    </a:lnTo>
                    <a:lnTo>
                      <a:pt x="169" y="524"/>
                    </a:lnTo>
                    <a:lnTo>
                      <a:pt x="170" y="518"/>
                    </a:lnTo>
                    <a:lnTo>
                      <a:pt x="170" y="514"/>
                    </a:lnTo>
                    <a:lnTo>
                      <a:pt x="172" y="510"/>
                    </a:lnTo>
                    <a:lnTo>
                      <a:pt x="172" y="504"/>
                    </a:lnTo>
                    <a:lnTo>
                      <a:pt x="173" y="500"/>
                    </a:lnTo>
                    <a:lnTo>
                      <a:pt x="175" y="494"/>
                    </a:lnTo>
                    <a:lnTo>
                      <a:pt x="176" y="490"/>
                    </a:lnTo>
                    <a:lnTo>
                      <a:pt x="177" y="484"/>
                    </a:lnTo>
                    <a:lnTo>
                      <a:pt x="179" y="479"/>
                    </a:lnTo>
                    <a:lnTo>
                      <a:pt x="180" y="473"/>
                    </a:lnTo>
                    <a:lnTo>
                      <a:pt x="182" y="469"/>
                    </a:lnTo>
                    <a:lnTo>
                      <a:pt x="183" y="463"/>
                    </a:lnTo>
                    <a:lnTo>
                      <a:pt x="185" y="457"/>
                    </a:lnTo>
                    <a:lnTo>
                      <a:pt x="186" y="452"/>
                    </a:lnTo>
                    <a:lnTo>
                      <a:pt x="187" y="446"/>
                    </a:lnTo>
                    <a:lnTo>
                      <a:pt x="190" y="440"/>
                    </a:lnTo>
                    <a:lnTo>
                      <a:pt x="192" y="435"/>
                    </a:lnTo>
                    <a:lnTo>
                      <a:pt x="194" y="429"/>
                    </a:lnTo>
                    <a:lnTo>
                      <a:pt x="197" y="423"/>
                    </a:lnTo>
                    <a:lnTo>
                      <a:pt x="199" y="418"/>
                    </a:lnTo>
                    <a:lnTo>
                      <a:pt x="202" y="412"/>
                    </a:lnTo>
                    <a:lnTo>
                      <a:pt x="204" y="405"/>
                    </a:lnTo>
                    <a:lnTo>
                      <a:pt x="207" y="399"/>
                    </a:lnTo>
                    <a:lnTo>
                      <a:pt x="210" y="393"/>
                    </a:lnTo>
                    <a:lnTo>
                      <a:pt x="213" y="388"/>
                    </a:lnTo>
                    <a:lnTo>
                      <a:pt x="216" y="382"/>
                    </a:lnTo>
                    <a:lnTo>
                      <a:pt x="220" y="376"/>
                    </a:lnTo>
                    <a:lnTo>
                      <a:pt x="223" y="371"/>
                    </a:lnTo>
                    <a:lnTo>
                      <a:pt x="226" y="365"/>
                    </a:lnTo>
                    <a:lnTo>
                      <a:pt x="229" y="358"/>
                    </a:lnTo>
                    <a:lnTo>
                      <a:pt x="233" y="354"/>
                    </a:lnTo>
                    <a:lnTo>
                      <a:pt x="237" y="346"/>
                    </a:lnTo>
                    <a:lnTo>
                      <a:pt x="240" y="341"/>
                    </a:lnTo>
                    <a:lnTo>
                      <a:pt x="244" y="337"/>
                    </a:lnTo>
                    <a:lnTo>
                      <a:pt x="250" y="331"/>
                    </a:lnTo>
                    <a:lnTo>
                      <a:pt x="254" y="325"/>
                    </a:lnTo>
                    <a:lnTo>
                      <a:pt x="257" y="319"/>
                    </a:lnTo>
                    <a:lnTo>
                      <a:pt x="263" y="314"/>
                    </a:lnTo>
                    <a:lnTo>
                      <a:pt x="268" y="310"/>
                    </a:lnTo>
                    <a:lnTo>
                      <a:pt x="272" y="304"/>
                    </a:lnTo>
                    <a:lnTo>
                      <a:pt x="278" y="298"/>
                    </a:lnTo>
                    <a:lnTo>
                      <a:pt x="282" y="294"/>
                    </a:lnTo>
                    <a:lnTo>
                      <a:pt x="290" y="290"/>
                    </a:lnTo>
                    <a:lnTo>
                      <a:pt x="290" y="287"/>
                    </a:lnTo>
                    <a:lnTo>
                      <a:pt x="294" y="284"/>
                    </a:lnTo>
                    <a:lnTo>
                      <a:pt x="295" y="281"/>
                    </a:lnTo>
                    <a:lnTo>
                      <a:pt x="299" y="278"/>
                    </a:lnTo>
                    <a:lnTo>
                      <a:pt x="302" y="274"/>
                    </a:lnTo>
                    <a:lnTo>
                      <a:pt x="308" y="270"/>
                    </a:lnTo>
                    <a:lnTo>
                      <a:pt x="311" y="265"/>
                    </a:lnTo>
                    <a:lnTo>
                      <a:pt x="318" y="260"/>
                    </a:lnTo>
                    <a:lnTo>
                      <a:pt x="324" y="256"/>
                    </a:lnTo>
                    <a:lnTo>
                      <a:pt x="331" y="251"/>
                    </a:lnTo>
                    <a:lnTo>
                      <a:pt x="333" y="247"/>
                    </a:lnTo>
                    <a:lnTo>
                      <a:pt x="338" y="244"/>
                    </a:lnTo>
                    <a:lnTo>
                      <a:pt x="341" y="241"/>
                    </a:lnTo>
                    <a:lnTo>
                      <a:pt x="346" y="238"/>
                    </a:lnTo>
                    <a:lnTo>
                      <a:pt x="351" y="236"/>
                    </a:lnTo>
                    <a:lnTo>
                      <a:pt x="353" y="234"/>
                    </a:lnTo>
                    <a:lnTo>
                      <a:pt x="359" y="230"/>
                    </a:lnTo>
                    <a:lnTo>
                      <a:pt x="365" y="229"/>
                    </a:lnTo>
                    <a:lnTo>
                      <a:pt x="368" y="224"/>
                    </a:lnTo>
                    <a:lnTo>
                      <a:pt x="373" y="223"/>
                    </a:lnTo>
                    <a:lnTo>
                      <a:pt x="377" y="219"/>
                    </a:lnTo>
                    <a:lnTo>
                      <a:pt x="383" y="216"/>
                    </a:lnTo>
                    <a:lnTo>
                      <a:pt x="389" y="213"/>
                    </a:lnTo>
                    <a:lnTo>
                      <a:pt x="394" y="210"/>
                    </a:lnTo>
                    <a:lnTo>
                      <a:pt x="400" y="207"/>
                    </a:lnTo>
                    <a:lnTo>
                      <a:pt x="406" y="206"/>
                    </a:lnTo>
                    <a:lnTo>
                      <a:pt x="412" y="202"/>
                    </a:lnTo>
                    <a:lnTo>
                      <a:pt x="417" y="199"/>
                    </a:lnTo>
                    <a:lnTo>
                      <a:pt x="424" y="196"/>
                    </a:lnTo>
                    <a:lnTo>
                      <a:pt x="430" y="194"/>
                    </a:lnTo>
                    <a:lnTo>
                      <a:pt x="437" y="192"/>
                    </a:lnTo>
                    <a:lnTo>
                      <a:pt x="444" y="190"/>
                    </a:lnTo>
                    <a:lnTo>
                      <a:pt x="451" y="187"/>
                    </a:lnTo>
                    <a:lnTo>
                      <a:pt x="458" y="186"/>
                    </a:lnTo>
                    <a:lnTo>
                      <a:pt x="465" y="183"/>
                    </a:lnTo>
                    <a:lnTo>
                      <a:pt x="473" y="180"/>
                    </a:lnTo>
                    <a:lnTo>
                      <a:pt x="480" y="179"/>
                    </a:lnTo>
                    <a:lnTo>
                      <a:pt x="488" y="177"/>
                    </a:lnTo>
                    <a:lnTo>
                      <a:pt x="495" y="175"/>
                    </a:lnTo>
                    <a:lnTo>
                      <a:pt x="504" y="173"/>
                    </a:lnTo>
                    <a:lnTo>
                      <a:pt x="511" y="172"/>
                    </a:lnTo>
                    <a:lnTo>
                      <a:pt x="521" y="170"/>
                    </a:lnTo>
                    <a:lnTo>
                      <a:pt x="528" y="169"/>
                    </a:lnTo>
                    <a:lnTo>
                      <a:pt x="536" y="167"/>
                    </a:lnTo>
                    <a:lnTo>
                      <a:pt x="545" y="166"/>
                    </a:lnTo>
                    <a:lnTo>
                      <a:pt x="555" y="166"/>
                    </a:lnTo>
                    <a:lnTo>
                      <a:pt x="563" y="165"/>
                    </a:lnTo>
                    <a:lnTo>
                      <a:pt x="573" y="165"/>
                    </a:lnTo>
                    <a:lnTo>
                      <a:pt x="582" y="165"/>
                    </a:lnTo>
                    <a:lnTo>
                      <a:pt x="593" y="165"/>
                    </a:lnTo>
                    <a:lnTo>
                      <a:pt x="593" y="165"/>
                    </a:lnTo>
                    <a:close/>
                  </a:path>
                </a:pathLst>
              </a:custGeom>
              <a:solidFill>
                <a:srgbClr val="6399AB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4290" tIns="33338" rIns="34290" bIns="33338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gray">
              <a:xfrm>
                <a:off x="5667" y="2197"/>
                <a:ext cx="313" cy="588"/>
              </a:xfrm>
              <a:custGeom>
                <a:avLst/>
                <a:gdLst>
                  <a:gd name="T0" fmla="*/ 224 w 625"/>
                  <a:gd name="T1" fmla="*/ 1072 h 1177"/>
                  <a:gd name="T2" fmla="*/ 513 w 625"/>
                  <a:gd name="T3" fmla="*/ 938 h 1177"/>
                  <a:gd name="T4" fmla="*/ 625 w 625"/>
                  <a:gd name="T5" fmla="*/ 650 h 1177"/>
                  <a:gd name="T6" fmla="*/ 625 w 625"/>
                  <a:gd name="T7" fmla="*/ 630 h 1177"/>
                  <a:gd name="T8" fmla="*/ 625 w 625"/>
                  <a:gd name="T9" fmla="*/ 613 h 1177"/>
                  <a:gd name="T10" fmla="*/ 625 w 625"/>
                  <a:gd name="T11" fmla="*/ 586 h 1177"/>
                  <a:gd name="T12" fmla="*/ 625 w 625"/>
                  <a:gd name="T13" fmla="*/ 569 h 1177"/>
                  <a:gd name="T14" fmla="*/ 625 w 625"/>
                  <a:gd name="T15" fmla="*/ 536 h 1177"/>
                  <a:gd name="T16" fmla="*/ 441 w 625"/>
                  <a:gd name="T17" fmla="*/ 256 h 1177"/>
                  <a:gd name="T18" fmla="*/ 116 w 625"/>
                  <a:gd name="T19" fmla="*/ 74 h 1177"/>
                  <a:gd name="T20" fmla="*/ 41 w 625"/>
                  <a:gd name="T21" fmla="*/ 164 h 1177"/>
                  <a:gd name="T22" fmla="*/ 62 w 625"/>
                  <a:gd name="T23" fmla="*/ 164 h 1177"/>
                  <a:gd name="T24" fmla="*/ 85 w 625"/>
                  <a:gd name="T25" fmla="*/ 166 h 1177"/>
                  <a:gd name="T26" fmla="*/ 108 w 625"/>
                  <a:gd name="T27" fmla="*/ 169 h 1177"/>
                  <a:gd name="T28" fmla="*/ 134 w 625"/>
                  <a:gd name="T29" fmla="*/ 176 h 1177"/>
                  <a:gd name="T30" fmla="*/ 163 w 625"/>
                  <a:gd name="T31" fmla="*/ 183 h 1177"/>
                  <a:gd name="T32" fmla="*/ 194 w 625"/>
                  <a:gd name="T33" fmla="*/ 193 h 1177"/>
                  <a:gd name="T34" fmla="*/ 224 w 625"/>
                  <a:gd name="T35" fmla="*/ 206 h 1177"/>
                  <a:gd name="T36" fmla="*/ 257 w 625"/>
                  <a:gd name="T37" fmla="*/ 223 h 1177"/>
                  <a:gd name="T38" fmla="*/ 286 w 625"/>
                  <a:gd name="T39" fmla="*/ 243 h 1177"/>
                  <a:gd name="T40" fmla="*/ 315 w 625"/>
                  <a:gd name="T41" fmla="*/ 267 h 1177"/>
                  <a:gd name="T42" fmla="*/ 342 w 625"/>
                  <a:gd name="T43" fmla="*/ 294 h 1177"/>
                  <a:gd name="T44" fmla="*/ 364 w 625"/>
                  <a:gd name="T45" fmla="*/ 316 h 1177"/>
                  <a:gd name="T46" fmla="*/ 383 w 625"/>
                  <a:gd name="T47" fmla="*/ 338 h 1177"/>
                  <a:gd name="T48" fmla="*/ 400 w 625"/>
                  <a:gd name="T49" fmla="*/ 363 h 1177"/>
                  <a:gd name="T50" fmla="*/ 413 w 625"/>
                  <a:gd name="T51" fmla="*/ 387 h 1177"/>
                  <a:gd name="T52" fmla="*/ 425 w 625"/>
                  <a:gd name="T53" fmla="*/ 412 h 1177"/>
                  <a:gd name="T54" fmla="*/ 437 w 625"/>
                  <a:gd name="T55" fmla="*/ 439 h 1177"/>
                  <a:gd name="T56" fmla="*/ 444 w 625"/>
                  <a:gd name="T57" fmla="*/ 463 h 1177"/>
                  <a:gd name="T58" fmla="*/ 451 w 625"/>
                  <a:gd name="T59" fmla="*/ 489 h 1177"/>
                  <a:gd name="T60" fmla="*/ 457 w 625"/>
                  <a:gd name="T61" fmla="*/ 513 h 1177"/>
                  <a:gd name="T62" fmla="*/ 459 w 625"/>
                  <a:gd name="T63" fmla="*/ 536 h 1177"/>
                  <a:gd name="T64" fmla="*/ 462 w 625"/>
                  <a:gd name="T65" fmla="*/ 559 h 1177"/>
                  <a:gd name="T66" fmla="*/ 464 w 625"/>
                  <a:gd name="T67" fmla="*/ 580 h 1177"/>
                  <a:gd name="T68" fmla="*/ 465 w 625"/>
                  <a:gd name="T69" fmla="*/ 598 h 1177"/>
                  <a:gd name="T70" fmla="*/ 462 w 625"/>
                  <a:gd name="T71" fmla="*/ 624 h 1177"/>
                  <a:gd name="T72" fmla="*/ 459 w 625"/>
                  <a:gd name="T73" fmla="*/ 644 h 1177"/>
                  <a:gd name="T74" fmla="*/ 455 w 625"/>
                  <a:gd name="T75" fmla="*/ 665 h 1177"/>
                  <a:gd name="T76" fmla="*/ 449 w 625"/>
                  <a:gd name="T77" fmla="*/ 691 h 1177"/>
                  <a:gd name="T78" fmla="*/ 442 w 625"/>
                  <a:gd name="T79" fmla="*/ 716 h 1177"/>
                  <a:gd name="T80" fmla="*/ 432 w 625"/>
                  <a:gd name="T81" fmla="*/ 745 h 1177"/>
                  <a:gd name="T82" fmla="*/ 420 w 625"/>
                  <a:gd name="T83" fmla="*/ 772 h 1177"/>
                  <a:gd name="T84" fmla="*/ 407 w 625"/>
                  <a:gd name="T85" fmla="*/ 802 h 1177"/>
                  <a:gd name="T86" fmla="*/ 388 w 625"/>
                  <a:gd name="T87" fmla="*/ 829 h 1177"/>
                  <a:gd name="T88" fmla="*/ 369 w 625"/>
                  <a:gd name="T89" fmla="*/ 856 h 1177"/>
                  <a:gd name="T90" fmla="*/ 344 w 625"/>
                  <a:gd name="T91" fmla="*/ 881 h 1177"/>
                  <a:gd name="T92" fmla="*/ 329 w 625"/>
                  <a:gd name="T93" fmla="*/ 897 h 1177"/>
                  <a:gd name="T94" fmla="*/ 302 w 625"/>
                  <a:gd name="T95" fmla="*/ 918 h 1177"/>
                  <a:gd name="T96" fmla="*/ 281 w 625"/>
                  <a:gd name="T97" fmla="*/ 935 h 1177"/>
                  <a:gd name="T98" fmla="*/ 258 w 625"/>
                  <a:gd name="T99" fmla="*/ 949 h 1177"/>
                  <a:gd name="T100" fmla="*/ 232 w 625"/>
                  <a:gd name="T101" fmla="*/ 964 h 1177"/>
                  <a:gd name="T102" fmla="*/ 203 w 625"/>
                  <a:gd name="T103" fmla="*/ 978 h 1177"/>
                  <a:gd name="T104" fmla="*/ 170 w 625"/>
                  <a:gd name="T105" fmla="*/ 991 h 1177"/>
                  <a:gd name="T106" fmla="*/ 132 w 625"/>
                  <a:gd name="T107" fmla="*/ 999 h 1177"/>
                  <a:gd name="T108" fmla="*/ 91 w 625"/>
                  <a:gd name="T109" fmla="*/ 1008 h 1177"/>
                  <a:gd name="T110" fmla="*/ 47 w 625"/>
                  <a:gd name="T111" fmla="*/ 1012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25" h="1177">
                    <a:moveTo>
                      <a:pt x="38" y="1012"/>
                    </a:moveTo>
                    <a:lnTo>
                      <a:pt x="41" y="1177"/>
                    </a:lnTo>
                    <a:lnTo>
                      <a:pt x="93" y="1175"/>
                    </a:lnTo>
                    <a:lnTo>
                      <a:pt x="115" y="1103"/>
                    </a:lnTo>
                    <a:lnTo>
                      <a:pt x="224" y="1072"/>
                    </a:lnTo>
                    <a:lnTo>
                      <a:pt x="296" y="1121"/>
                    </a:lnTo>
                    <a:lnTo>
                      <a:pt x="376" y="1073"/>
                    </a:lnTo>
                    <a:lnTo>
                      <a:pt x="373" y="989"/>
                    </a:lnTo>
                    <a:lnTo>
                      <a:pt x="432" y="927"/>
                    </a:lnTo>
                    <a:lnTo>
                      <a:pt x="513" y="938"/>
                    </a:lnTo>
                    <a:lnTo>
                      <a:pt x="570" y="849"/>
                    </a:lnTo>
                    <a:lnTo>
                      <a:pt x="522" y="779"/>
                    </a:lnTo>
                    <a:lnTo>
                      <a:pt x="554" y="665"/>
                    </a:lnTo>
                    <a:lnTo>
                      <a:pt x="625" y="654"/>
                    </a:lnTo>
                    <a:lnTo>
                      <a:pt x="625" y="650"/>
                    </a:lnTo>
                    <a:lnTo>
                      <a:pt x="625" y="645"/>
                    </a:lnTo>
                    <a:lnTo>
                      <a:pt x="625" y="642"/>
                    </a:lnTo>
                    <a:lnTo>
                      <a:pt x="625" y="638"/>
                    </a:lnTo>
                    <a:lnTo>
                      <a:pt x="625" y="634"/>
                    </a:lnTo>
                    <a:lnTo>
                      <a:pt x="625" y="630"/>
                    </a:lnTo>
                    <a:lnTo>
                      <a:pt x="625" y="627"/>
                    </a:lnTo>
                    <a:lnTo>
                      <a:pt x="625" y="624"/>
                    </a:lnTo>
                    <a:lnTo>
                      <a:pt x="625" y="620"/>
                    </a:lnTo>
                    <a:lnTo>
                      <a:pt x="625" y="615"/>
                    </a:lnTo>
                    <a:lnTo>
                      <a:pt x="625" y="613"/>
                    </a:lnTo>
                    <a:lnTo>
                      <a:pt x="625" y="608"/>
                    </a:lnTo>
                    <a:lnTo>
                      <a:pt x="625" y="601"/>
                    </a:lnTo>
                    <a:lnTo>
                      <a:pt x="625" y="594"/>
                    </a:lnTo>
                    <a:lnTo>
                      <a:pt x="625" y="590"/>
                    </a:lnTo>
                    <a:lnTo>
                      <a:pt x="625" y="586"/>
                    </a:lnTo>
                    <a:lnTo>
                      <a:pt x="625" y="583"/>
                    </a:lnTo>
                    <a:lnTo>
                      <a:pt x="625" y="580"/>
                    </a:lnTo>
                    <a:lnTo>
                      <a:pt x="625" y="576"/>
                    </a:lnTo>
                    <a:lnTo>
                      <a:pt x="625" y="571"/>
                    </a:lnTo>
                    <a:lnTo>
                      <a:pt x="625" y="569"/>
                    </a:lnTo>
                    <a:lnTo>
                      <a:pt x="625" y="564"/>
                    </a:lnTo>
                    <a:lnTo>
                      <a:pt x="625" y="557"/>
                    </a:lnTo>
                    <a:lnTo>
                      <a:pt x="625" y="550"/>
                    </a:lnTo>
                    <a:lnTo>
                      <a:pt x="625" y="543"/>
                    </a:lnTo>
                    <a:lnTo>
                      <a:pt x="625" y="536"/>
                    </a:lnTo>
                    <a:lnTo>
                      <a:pt x="553" y="515"/>
                    </a:lnTo>
                    <a:lnTo>
                      <a:pt x="522" y="405"/>
                    </a:lnTo>
                    <a:lnTo>
                      <a:pt x="571" y="333"/>
                    </a:lnTo>
                    <a:lnTo>
                      <a:pt x="525" y="252"/>
                    </a:lnTo>
                    <a:lnTo>
                      <a:pt x="441" y="256"/>
                    </a:lnTo>
                    <a:lnTo>
                      <a:pt x="379" y="196"/>
                    </a:lnTo>
                    <a:lnTo>
                      <a:pt x="388" y="114"/>
                    </a:lnTo>
                    <a:lnTo>
                      <a:pt x="299" y="57"/>
                    </a:lnTo>
                    <a:lnTo>
                      <a:pt x="231" y="107"/>
                    </a:lnTo>
                    <a:lnTo>
                      <a:pt x="116" y="74"/>
                    </a:lnTo>
                    <a:lnTo>
                      <a:pt x="105" y="3"/>
                    </a:lnTo>
                    <a:lnTo>
                      <a:pt x="37" y="0"/>
                    </a:lnTo>
                    <a:lnTo>
                      <a:pt x="0" y="75"/>
                    </a:lnTo>
                    <a:lnTo>
                      <a:pt x="39" y="164"/>
                    </a:lnTo>
                    <a:lnTo>
                      <a:pt x="41" y="164"/>
                    </a:lnTo>
                    <a:lnTo>
                      <a:pt x="44" y="164"/>
                    </a:lnTo>
                    <a:lnTo>
                      <a:pt x="47" y="164"/>
                    </a:lnTo>
                    <a:lnTo>
                      <a:pt x="51" y="164"/>
                    </a:lnTo>
                    <a:lnTo>
                      <a:pt x="56" y="164"/>
                    </a:lnTo>
                    <a:lnTo>
                      <a:pt x="62" y="164"/>
                    </a:lnTo>
                    <a:lnTo>
                      <a:pt x="69" y="165"/>
                    </a:lnTo>
                    <a:lnTo>
                      <a:pt x="73" y="165"/>
                    </a:lnTo>
                    <a:lnTo>
                      <a:pt x="76" y="165"/>
                    </a:lnTo>
                    <a:lnTo>
                      <a:pt x="81" y="165"/>
                    </a:lnTo>
                    <a:lnTo>
                      <a:pt x="85" y="166"/>
                    </a:lnTo>
                    <a:lnTo>
                      <a:pt x="89" y="166"/>
                    </a:lnTo>
                    <a:lnTo>
                      <a:pt x="93" y="168"/>
                    </a:lnTo>
                    <a:lnTo>
                      <a:pt x="99" y="168"/>
                    </a:lnTo>
                    <a:lnTo>
                      <a:pt x="103" y="169"/>
                    </a:lnTo>
                    <a:lnTo>
                      <a:pt x="108" y="169"/>
                    </a:lnTo>
                    <a:lnTo>
                      <a:pt x="113" y="171"/>
                    </a:lnTo>
                    <a:lnTo>
                      <a:pt x="117" y="172"/>
                    </a:lnTo>
                    <a:lnTo>
                      <a:pt x="125" y="174"/>
                    </a:lnTo>
                    <a:lnTo>
                      <a:pt x="129" y="175"/>
                    </a:lnTo>
                    <a:lnTo>
                      <a:pt x="134" y="176"/>
                    </a:lnTo>
                    <a:lnTo>
                      <a:pt x="140" y="178"/>
                    </a:lnTo>
                    <a:lnTo>
                      <a:pt x="146" y="179"/>
                    </a:lnTo>
                    <a:lnTo>
                      <a:pt x="152" y="179"/>
                    </a:lnTo>
                    <a:lnTo>
                      <a:pt x="157" y="181"/>
                    </a:lnTo>
                    <a:lnTo>
                      <a:pt x="163" y="183"/>
                    </a:lnTo>
                    <a:lnTo>
                      <a:pt x="170" y="185"/>
                    </a:lnTo>
                    <a:lnTo>
                      <a:pt x="176" y="186"/>
                    </a:lnTo>
                    <a:lnTo>
                      <a:pt x="181" y="189"/>
                    </a:lnTo>
                    <a:lnTo>
                      <a:pt x="187" y="191"/>
                    </a:lnTo>
                    <a:lnTo>
                      <a:pt x="194" y="193"/>
                    </a:lnTo>
                    <a:lnTo>
                      <a:pt x="200" y="195"/>
                    </a:lnTo>
                    <a:lnTo>
                      <a:pt x="205" y="198"/>
                    </a:lnTo>
                    <a:lnTo>
                      <a:pt x="213" y="201"/>
                    </a:lnTo>
                    <a:lnTo>
                      <a:pt x="218" y="203"/>
                    </a:lnTo>
                    <a:lnTo>
                      <a:pt x="224" y="206"/>
                    </a:lnTo>
                    <a:lnTo>
                      <a:pt x="231" y="209"/>
                    </a:lnTo>
                    <a:lnTo>
                      <a:pt x="237" y="212"/>
                    </a:lnTo>
                    <a:lnTo>
                      <a:pt x="244" y="216"/>
                    </a:lnTo>
                    <a:lnTo>
                      <a:pt x="249" y="219"/>
                    </a:lnTo>
                    <a:lnTo>
                      <a:pt x="257" y="223"/>
                    </a:lnTo>
                    <a:lnTo>
                      <a:pt x="262" y="226"/>
                    </a:lnTo>
                    <a:lnTo>
                      <a:pt x="268" y="230"/>
                    </a:lnTo>
                    <a:lnTo>
                      <a:pt x="274" y="235"/>
                    </a:lnTo>
                    <a:lnTo>
                      <a:pt x="281" y="237"/>
                    </a:lnTo>
                    <a:lnTo>
                      <a:pt x="286" y="243"/>
                    </a:lnTo>
                    <a:lnTo>
                      <a:pt x="292" y="247"/>
                    </a:lnTo>
                    <a:lnTo>
                      <a:pt x="298" y="252"/>
                    </a:lnTo>
                    <a:lnTo>
                      <a:pt x="303" y="256"/>
                    </a:lnTo>
                    <a:lnTo>
                      <a:pt x="309" y="262"/>
                    </a:lnTo>
                    <a:lnTo>
                      <a:pt x="315" y="267"/>
                    </a:lnTo>
                    <a:lnTo>
                      <a:pt x="320" y="272"/>
                    </a:lnTo>
                    <a:lnTo>
                      <a:pt x="326" y="277"/>
                    </a:lnTo>
                    <a:lnTo>
                      <a:pt x="332" y="283"/>
                    </a:lnTo>
                    <a:lnTo>
                      <a:pt x="337" y="290"/>
                    </a:lnTo>
                    <a:lnTo>
                      <a:pt x="342" y="294"/>
                    </a:lnTo>
                    <a:lnTo>
                      <a:pt x="346" y="297"/>
                    </a:lnTo>
                    <a:lnTo>
                      <a:pt x="352" y="301"/>
                    </a:lnTo>
                    <a:lnTo>
                      <a:pt x="356" y="307"/>
                    </a:lnTo>
                    <a:lnTo>
                      <a:pt x="360" y="310"/>
                    </a:lnTo>
                    <a:lnTo>
                      <a:pt x="364" y="316"/>
                    </a:lnTo>
                    <a:lnTo>
                      <a:pt x="369" y="320"/>
                    </a:lnTo>
                    <a:lnTo>
                      <a:pt x="373" y="324"/>
                    </a:lnTo>
                    <a:lnTo>
                      <a:pt x="376" y="328"/>
                    </a:lnTo>
                    <a:lnTo>
                      <a:pt x="379" y="334"/>
                    </a:lnTo>
                    <a:lnTo>
                      <a:pt x="383" y="338"/>
                    </a:lnTo>
                    <a:lnTo>
                      <a:pt x="387" y="343"/>
                    </a:lnTo>
                    <a:lnTo>
                      <a:pt x="390" y="348"/>
                    </a:lnTo>
                    <a:lnTo>
                      <a:pt x="393" y="353"/>
                    </a:lnTo>
                    <a:lnTo>
                      <a:pt x="397" y="357"/>
                    </a:lnTo>
                    <a:lnTo>
                      <a:pt x="400" y="363"/>
                    </a:lnTo>
                    <a:lnTo>
                      <a:pt x="403" y="367"/>
                    </a:lnTo>
                    <a:lnTo>
                      <a:pt x="405" y="372"/>
                    </a:lnTo>
                    <a:lnTo>
                      <a:pt x="408" y="377"/>
                    </a:lnTo>
                    <a:lnTo>
                      <a:pt x="411" y="382"/>
                    </a:lnTo>
                    <a:lnTo>
                      <a:pt x="413" y="387"/>
                    </a:lnTo>
                    <a:lnTo>
                      <a:pt x="415" y="392"/>
                    </a:lnTo>
                    <a:lnTo>
                      <a:pt x="418" y="397"/>
                    </a:lnTo>
                    <a:lnTo>
                      <a:pt x="421" y="402"/>
                    </a:lnTo>
                    <a:lnTo>
                      <a:pt x="424" y="408"/>
                    </a:lnTo>
                    <a:lnTo>
                      <a:pt x="425" y="412"/>
                    </a:lnTo>
                    <a:lnTo>
                      <a:pt x="428" y="418"/>
                    </a:lnTo>
                    <a:lnTo>
                      <a:pt x="430" y="424"/>
                    </a:lnTo>
                    <a:lnTo>
                      <a:pt x="432" y="428"/>
                    </a:lnTo>
                    <a:lnTo>
                      <a:pt x="434" y="434"/>
                    </a:lnTo>
                    <a:lnTo>
                      <a:pt x="437" y="439"/>
                    </a:lnTo>
                    <a:lnTo>
                      <a:pt x="438" y="444"/>
                    </a:lnTo>
                    <a:lnTo>
                      <a:pt x="440" y="449"/>
                    </a:lnTo>
                    <a:lnTo>
                      <a:pt x="441" y="453"/>
                    </a:lnTo>
                    <a:lnTo>
                      <a:pt x="442" y="458"/>
                    </a:lnTo>
                    <a:lnTo>
                      <a:pt x="444" y="463"/>
                    </a:lnTo>
                    <a:lnTo>
                      <a:pt x="445" y="469"/>
                    </a:lnTo>
                    <a:lnTo>
                      <a:pt x="447" y="473"/>
                    </a:lnTo>
                    <a:lnTo>
                      <a:pt x="448" y="479"/>
                    </a:lnTo>
                    <a:lnTo>
                      <a:pt x="449" y="485"/>
                    </a:lnTo>
                    <a:lnTo>
                      <a:pt x="451" y="489"/>
                    </a:lnTo>
                    <a:lnTo>
                      <a:pt x="452" y="493"/>
                    </a:lnTo>
                    <a:lnTo>
                      <a:pt x="452" y="499"/>
                    </a:lnTo>
                    <a:lnTo>
                      <a:pt x="454" y="503"/>
                    </a:lnTo>
                    <a:lnTo>
                      <a:pt x="455" y="509"/>
                    </a:lnTo>
                    <a:lnTo>
                      <a:pt x="457" y="513"/>
                    </a:lnTo>
                    <a:lnTo>
                      <a:pt x="457" y="517"/>
                    </a:lnTo>
                    <a:lnTo>
                      <a:pt x="458" y="523"/>
                    </a:lnTo>
                    <a:lnTo>
                      <a:pt x="458" y="527"/>
                    </a:lnTo>
                    <a:lnTo>
                      <a:pt x="458" y="532"/>
                    </a:lnTo>
                    <a:lnTo>
                      <a:pt x="459" y="536"/>
                    </a:lnTo>
                    <a:lnTo>
                      <a:pt x="459" y="542"/>
                    </a:lnTo>
                    <a:lnTo>
                      <a:pt x="461" y="544"/>
                    </a:lnTo>
                    <a:lnTo>
                      <a:pt x="461" y="550"/>
                    </a:lnTo>
                    <a:lnTo>
                      <a:pt x="462" y="554"/>
                    </a:lnTo>
                    <a:lnTo>
                      <a:pt x="462" y="559"/>
                    </a:lnTo>
                    <a:lnTo>
                      <a:pt x="462" y="563"/>
                    </a:lnTo>
                    <a:lnTo>
                      <a:pt x="464" y="567"/>
                    </a:lnTo>
                    <a:lnTo>
                      <a:pt x="464" y="571"/>
                    </a:lnTo>
                    <a:lnTo>
                      <a:pt x="464" y="576"/>
                    </a:lnTo>
                    <a:lnTo>
                      <a:pt x="464" y="580"/>
                    </a:lnTo>
                    <a:lnTo>
                      <a:pt x="465" y="584"/>
                    </a:lnTo>
                    <a:lnTo>
                      <a:pt x="465" y="588"/>
                    </a:lnTo>
                    <a:lnTo>
                      <a:pt x="466" y="593"/>
                    </a:lnTo>
                    <a:lnTo>
                      <a:pt x="465" y="594"/>
                    </a:lnTo>
                    <a:lnTo>
                      <a:pt x="465" y="598"/>
                    </a:lnTo>
                    <a:lnTo>
                      <a:pt x="465" y="603"/>
                    </a:lnTo>
                    <a:lnTo>
                      <a:pt x="465" y="608"/>
                    </a:lnTo>
                    <a:lnTo>
                      <a:pt x="464" y="614"/>
                    </a:lnTo>
                    <a:lnTo>
                      <a:pt x="462" y="621"/>
                    </a:lnTo>
                    <a:lnTo>
                      <a:pt x="462" y="624"/>
                    </a:lnTo>
                    <a:lnTo>
                      <a:pt x="462" y="628"/>
                    </a:lnTo>
                    <a:lnTo>
                      <a:pt x="461" y="631"/>
                    </a:lnTo>
                    <a:lnTo>
                      <a:pt x="461" y="635"/>
                    </a:lnTo>
                    <a:lnTo>
                      <a:pt x="459" y="640"/>
                    </a:lnTo>
                    <a:lnTo>
                      <a:pt x="459" y="644"/>
                    </a:lnTo>
                    <a:lnTo>
                      <a:pt x="458" y="647"/>
                    </a:lnTo>
                    <a:lnTo>
                      <a:pt x="458" y="652"/>
                    </a:lnTo>
                    <a:lnTo>
                      <a:pt x="457" y="657"/>
                    </a:lnTo>
                    <a:lnTo>
                      <a:pt x="457" y="661"/>
                    </a:lnTo>
                    <a:lnTo>
                      <a:pt x="455" y="665"/>
                    </a:lnTo>
                    <a:lnTo>
                      <a:pt x="455" y="671"/>
                    </a:lnTo>
                    <a:lnTo>
                      <a:pt x="454" y="675"/>
                    </a:lnTo>
                    <a:lnTo>
                      <a:pt x="452" y="681"/>
                    </a:lnTo>
                    <a:lnTo>
                      <a:pt x="451" y="685"/>
                    </a:lnTo>
                    <a:lnTo>
                      <a:pt x="449" y="691"/>
                    </a:lnTo>
                    <a:lnTo>
                      <a:pt x="448" y="695"/>
                    </a:lnTo>
                    <a:lnTo>
                      <a:pt x="447" y="701"/>
                    </a:lnTo>
                    <a:lnTo>
                      <a:pt x="445" y="706"/>
                    </a:lnTo>
                    <a:lnTo>
                      <a:pt x="444" y="712"/>
                    </a:lnTo>
                    <a:lnTo>
                      <a:pt x="442" y="716"/>
                    </a:lnTo>
                    <a:lnTo>
                      <a:pt x="441" y="722"/>
                    </a:lnTo>
                    <a:lnTo>
                      <a:pt x="438" y="728"/>
                    </a:lnTo>
                    <a:lnTo>
                      <a:pt x="437" y="733"/>
                    </a:lnTo>
                    <a:lnTo>
                      <a:pt x="434" y="739"/>
                    </a:lnTo>
                    <a:lnTo>
                      <a:pt x="432" y="745"/>
                    </a:lnTo>
                    <a:lnTo>
                      <a:pt x="430" y="749"/>
                    </a:lnTo>
                    <a:lnTo>
                      <a:pt x="428" y="756"/>
                    </a:lnTo>
                    <a:lnTo>
                      <a:pt x="425" y="762"/>
                    </a:lnTo>
                    <a:lnTo>
                      <a:pt x="422" y="766"/>
                    </a:lnTo>
                    <a:lnTo>
                      <a:pt x="420" y="772"/>
                    </a:lnTo>
                    <a:lnTo>
                      <a:pt x="418" y="777"/>
                    </a:lnTo>
                    <a:lnTo>
                      <a:pt x="415" y="783"/>
                    </a:lnTo>
                    <a:lnTo>
                      <a:pt x="413" y="789"/>
                    </a:lnTo>
                    <a:lnTo>
                      <a:pt x="410" y="795"/>
                    </a:lnTo>
                    <a:lnTo>
                      <a:pt x="407" y="802"/>
                    </a:lnTo>
                    <a:lnTo>
                      <a:pt x="403" y="806"/>
                    </a:lnTo>
                    <a:lnTo>
                      <a:pt x="400" y="812"/>
                    </a:lnTo>
                    <a:lnTo>
                      <a:pt x="396" y="817"/>
                    </a:lnTo>
                    <a:lnTo>
                      <a:pt x="393" y="823"/>
                    </a:lnTo>
                    <a:lnTo>
                      <a:pt x="388" y="829"/>
                    </a:lnTo>
                    <a:lnTo>
                      <a:pt x="384" y="834"/>
                    </a:lnTo>
                    <a:lnTo>
                      <a:pt x="380" y="839"/>
                    </a:lnTo>
                    <a:lnTo>
                      <a:pt x="377" y="846"/>
                    </a:lnTo>
                    <a:lnTo>
                      <a:pt x="373" y="850"/>
                    </a:lnTo>
                    <a:lnTo>
                      <a:pt x="369" y="856"/>
                    </a:lnTo>
                    <a:lnTo>
                      <a:pt x="363" y="861"/>
                    </a:lnTo>
                    <a:lnTo>
                      <a:pt x="359" y="866"/>
                    </a:lnTo>
                    <a:lnTo>
                      <a:pt x="354" y="871"/>
                    </a:lnTo>
                    <a:lnTo>
                      <a:pt x="349" y="877"/>
                    </a:lnTo>
                    <a:lnTo>
                      <a:pt x="344" y="881"/>
                    </a:lnTo>
                    <a:lnTo>
                      <a:pt x="340" y="887"/>
                    </a:lnTo>
                    <a:lnTo>
                      <a:pt x="337" y="887"/>
                    </a:lnTo>
                    <a:lnTo>
                      <a:pt x="335" y="891"/>
                    </a:lnTo>
                    <a:lnTo>
                      <a:pt x="332" y="893"/>
                    </a:lnTo>
                    <a:lnTo>
                      <a:pt x="329" y="897"/>
                    </a:lnTo>
                    <a:lnTo>
                      <a:pt x="325" y="901"/>
                    </a:lnTo>
                    <a:lnTo>
                      <a:pt x="320" y="905"/>
                    </a:lnTo>
                    <a:lnTo>
                      <a:pt x="315" y="908"/>
                    </a:lnTo>
                    <a:lnTo>
                      <a:pt x="309" y="914"/>
                    </a:lnTo>
                    <a:lnTo>
                      <a:pt x="302" y="918"/>
                    </a:lnTo>
                    <a:lnTo>
                      <a:pt x="296" y="924"/>
                    </a:lnTo>
                    <a:lnTo>
                      <a:pt x="292" y="927"/>
                    </a:lnTo>
                    <a:lnTo>
                      <a:pt x="288" y="930"/>
                    </a:lnTo>
                    <a:lnTo>
                      <a:pt x="285" y="932"/>
                    </a:lnTo>
                    <a:lnTo>
                      <a:pt x="281" y="935"/>
                    </a:lnTo>
                    <a:lnTo>
                      <a:pt x="276" y="938"/>
                    </a:lnTo>
                    <a:lnTo>
                      <a:pt x="272" y="941"/>
                    </a:lnTo>
                    <a:lnTo>
                      <a:pt x="268" y="944"/>
                    </a:lnTo>
                    <a:lnTo>
                      <a:pt x="264" y="948"/>
                    </a:lnTo>
                    <a:lnTo>
                      <a:pt x="258" y="949"/>
                    </a:lnTo>
                    <a:lnTo>
                      <a:pt x="254" y="952"/>
                    </a:lnTo>
                    <a:lnTo>
                      <a:pt x="248" y="955"/>
                    </a:lnTo>
                    <a:lnTo>
                      <a:pt x="244" y="958"/>
                    </a:lnTo>
                    <a:lnTo>
                      <a:pt x="238" y="961"/>
                    </a:lnTo>
                    <a:lnTo>
                      <a:pt x="232" y="964"/>
                    </a:lnTo>
                    <a:lnTo>
                      <a:pt x="227" y="966"/>
                    </a:lnTo>
                    <a:lnTo>
                      <a:pt x="221" y="969"/>
                    </a:lnTo>
                    <a:lnTo>
                      <a:pt x="215" y="972"/>
                    </a:lnTo>
                    <a:lnTo>
                      <a:pt x="208" y="975"/>
                    </a:lnTo>
                    <a:lnTo>
                      <a:pt x="203" y="978"/>
                    </a:lnTo>
                    <a:lnTo>
                      <a:pt x="197" y="979"/>
                    </a:lnTo>
                    <a:lnTo>
                      <a:pt x="190" y="982"/>
                    </a:lnTo>
                    <a:lnTo>
                      <a:pt x="183" y="985"/>
                    </a:lnTo>
                    <a:lnTo>
                      <a:pt x="176" y="988"/>
                    </a:lnTo>
                    <a:lnTo>
                      <a:pt x="170" y="991"/>
                    </a:lnTo>
                    <a:lnTo>
                      <a:pt x="161" y="992"/>
                    </a:lnTo>
                    <a:lnTo>
                      <a:pt x="154" y="995"/>
                    </a:lnTo>
                    <a:lnTo>
                      <a:pt x="147" y="996"/>
                    </a:lnTo>
                    <a:lnTo>
                      <a:pt x="140" y="998"/>
                    </a:lnTo>
                    <a:lnTo>
                      <a:pt x="132" y="999"/>
                    </a:lnTo>
                    <a:lnTo>
                      <a:pt x="123" y="1002"/>
                    </a:lnTo>
                    <a:lnTo>
                      <a:pt x="116" y="1003"/>
                    </a:lnTo>
                    <a:lnTo>
                      <a:pt x="108" y="1005"/>
                    </a:lnTo>
                    <a:lnTo>
                      <a:pt x="99" y="1006"/>
                    </a:lnTo>
                    <a:lnTo>
                      <a:pt x="91" y="1008"/>
                    </a:lnTo>
                    <a:lnTo>
                      <a:pt x="82" y="1009"/>
                    </a:lnTo>
                    <a:lnTo>
                      <a:pt x="73" y="1009"/>
                    </a:lnTo>
                    <a:lnTo>
                      <a:pt x="64" y="1011"/>
                    </a:lnTo>
                    <a:lnTo>
                      <a:pt x="55" y="1011"/>
                    </a:lnTo>
                    <a:lnTo>
                      <a:pt x="47" y="1012"/>
                    </a:lnTo>
                    <a:lnTo>
                      <a:pt x="38" y="1012"/>
                    </a:lnTo>
                    <a:lnTo>
                      <a:pt x="38" y="1012"/>
                    </a:lnTo>
                    <a:close/>
                  </a:path>
                </a:pathLst>
              </a:custGeom>
              <a:solidFill>
                <a:srgbClr val="6399AB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4290" tIns="33338" rIns="34290" bIns="33338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350">
                  <a:latin typeface="+mn-lt"/>
                  <a:ea typeface="+mn-ea"/>
                </a:endParaRPr>
              </a:p>
            </p:txBody>
          </p:sp>
        </p:grpSp>
        <p:grpSp>
          <p:nvGrpSpPr>
            <p:cNvPr id="40969" name="Group 6"/>
            <p:cNvGrpSpPr>
              <a:grpSpLocks/>
            </p:cNvGrpSpPr>
            <p:nvPr/>
          </p:nvGrpSpPr>
          <p:grpSpPr bwMode="auto">
            <a:xfrm rot="1675470">
              <a:off x="2313" y="2159"/>
              <a:ext cx="1220" cy="1224"/>
              <a:chOff x="5393" y="2196"/>
              <a:chExt cx="587" cy="589"/>
            </a:xfrm>
          </p:grpSpPr>
          <p:sp>
            <p:nvSpPr>
              <p:cNvPr id="14" name="Freeform 7"/>
              <p:cNvSpPr>
                <a:spLocks/>
              </p:cNvSpPr>
              <p:nvPr/>
            </p:nvSpPr>
            <p:spPr bwMode="gray">
              <a:xfrm>
                <a:off x="5393" y="2196"/>
                <a:ext cx="310" cy="589"/>
              </a:xfrm>
              <a:custGeom>
                <a:avLst/>
                <a:gdLst>
                  <a:gd name="T0" fmla="*/ 404 w 620"/>
                  <a:gd name="T1" fmla="*/ 105 h 1178"/>
                  <a:gd name="T2" fmla="*/ 114 w 620"/>
                  <a:gd name="T3" fmla="*/ 238 h 1178"/>
                  <a:gd name="T4" fmla="*/ 2 w 620"/>
                  <a:gd name="T5" fmla="*/ 528 h 1178"/>
                  <a:gd name="T6" fmla="*/ 0 w 620"/>
                  <a:gd name="T7" fmla="*/ 562 h 1178"/>
                  <a:gd name="T8" fmla="*/ 0 w 620"/>
                  <a:gd name="T9" fmla="*/ 582 h 1178"/>
                  <a:gd name="T10" fmla="*/ 0 w 620"/>
                  <a:gd name="T11" fmla="*/ 602 h 1178"/>
                  <a:gd name="T12" fmla="*/ 0 w 620"/>
                  <a:gd name="T13" fmla="*/ 622 h 1178"/>
                  <a:gd name="T14" fmla="*/ 3 w 620"/>
                  <a:gd name="T15" fmla="*/ 643 h 1178"/>
                  <a:gd name="T16" fmla="*/ 187 w 620"/>
                  <a:gd name="T17" fmla="*/ 922 h 1178"/>
                  <a:gd name="T18" fmla="*/ 511 w 620"/>
                  <a:gd name="T19" fmla="*/ 1105 h 1178"/>
                  <a:gd name="T20" fmla="*/ 586 w 620"/>
                  <a:gd name="T21" fmla="*/ 1013 h 1178"/>
                  <a:gd name="T22" fmla="*/ 568 w 620"/>
                  <a:gd name="T23" fmla="*/ 1012 h 1178"/>
                  <a:gd name="T24" fmla="*/ 543 w 620"/>
                  <a:gd name="T25" fmla="*/ 1010 h 1178"/>
                  <a:gd name="T26" fmla="*/ 522 w 620"/>
                  <a:gd name="T27" fmla="*/ 1007 h 1178"/>
                  <a:gd name="T28" fmla="*/ 497 w 620"/>
                  <a:gd name="T29" fmla="*/ 1000 h 1178"/>
                  <a:gd name="T30" fmla="*/ 468 w 620"/>
                  <a:gd name="T31" fmla="*/ 994 h 1178"/>
                  <a:gd name="T32" fmla="*/ 437 w 620"/>
                  <a:gd name="T33" fmla="*/ 985 h 1178"/>
                  <a:gd name="T34" fmla="*/ 407 w 620"/>
                  <a:gd name="T35" fmla="*/ 973 h 1178"/>
                  <a:gd name="T36" fmla="*/ 376 w 620"/>
                  <a:gd name="T37" fmla="*/ 958 h 1178"/>
                  <a:gd name="T38" fmla="*/ 346 w 620"/>
                  <a:gd name="T39" fmla="*/ 938 h 1178"/>
                  <a:gd name="T40" fmla="*/ 316 w 620"/>
                  <a:gd name="T41" fmla="*/ 916 h 1178"/>
                  <a:gd name="T42" fmla="*/ 291 w 620"/>
                  <a:gd name="T43" fmla="*/ 889 h 1178"/>
                  <a:gd name="T44" fmla="*/ 274 w 620"/>
                  <a:gd name="T45" fmla="*/ 874 h 1178"/>
                  <a:gd name="T46" fmla="*/ 251 w 620"/>
                  <a:gd name="T47" fmla="*/ 847 h 1178"/>
                  <a:gd name="T48" fmla="*/ 237 w 620"/>
                  <a:gd name="T49" fmla="*/ 827 h 1178"/>
                  <a:gd name="T50" fmla="*/ 223 w 620"/>
                  <a:gd name="T51" fmla="*/ 804 h 1178"/>
                  <a:gd name="T52" fmla="*/ 209 w 620"/>
                  <a:gd name="T53" fmla="*/ 776 h 1178"/>
                  <a:gd name="T54" fmla="*/ 196 w 620"/>
                  <a:gd name="T55" fmla="*/ 746 h 1178"/>
                  <a:gd name="T56" fmla="*/ 183 w 620"/>
                  <a:gd name="T57" fmla="*/ 712 h 1178"/>
                  <a:gd name="T58" fmla="*/ 173 w 620"/>
                  <a:gd name="T59" fmla="*/ 673 h 1178"/>
                  <a:gd name="T60" fmla="*/ 166 w 620"/>
                  <a:gd name="T61" fmla="*/ 631 h 1178"/>
                  <a:gd name="T62" fmla="*/ 163 w 620"/>
                  <a:gd name="T63" fmla="*/ 587 h 1178"/>
                  <a:gd name="T64" fmla="*/ 163 w 620"/>
                  <a:gd name="T65" fmla="*/ 565 h 1178"/>
                  <a:gd name="T66" fmla="*/ 167 w 620"/>
                  <a:gd name="T67" fmla="*/ 537 h 1178"/>
                  <a:gd name="T68" fmla="*/ 170 w 620"/>
                  <a:gd name="T69" fmla="*/ 514 h 1178"/>
                  <a:gd name="T70" fmla="*/ 176 w 620"/>
                  <a:gd name="T71" fmla="*/ 490 h 1178"/>
                  <a:gd name="T72" fmla="*/ 183 w 620"/>
                  <a:gd name="T73" fmla="*/ 463 h 1178"/>
                  <a:gd name="T74" fmla="*/ 192 w 620"/>
                  <a:gd name="T75" fmla="*/ 435 h 1178"/>
                  <a:gd name="T76" fmla="*/ 204 w 620"/>
                  <a:gd name="T77" fmla="*/ 405 h 1178"/>
                  <a:gd name="T78" fmla="*/ 220 w 620"/>
                  <a:gd name="T79" fmla="*/ 376 h 1178"/>
                  <a:gd name="T80" fmla="*/ 237 w 620"/>
                  <a:gd name="T81" fmla="*/ 346 h 1178"/>
                  <a:gd name="T82" fmla="*/ 257 w 620"/>
                  <a:gd name="T83" fmla="*/ 319 h 1178"/>
                  <a:gd name="T84" fmla="*/ 282 w 620"/>
                  <a:gd name="T85" fmla="*/ 294 h 1178"/>
                  <a:gd name="T86" fmla="*/ 299 w 620"/>
                  <a:gd name="T87" fmla="*/ 278 h 1178"/>
                  <a:gd name="T88" fmla="*/ 324 w 620"/>
                  <a:gd name="T89" fmla="*/ 256 h 1178"/>
                  <a:gd name="T90" fmla="*/ 346 w 620"/>
                  <a:gd name="T91" fmla="*/ 238 h 1178"/>
                  <a:gd name="T92" fmla="*/ 368 w 620"/>
                  <a:gd name="T93" fmla="*/ 224 h 1178"/>
                  <a:gd name="T94" fmla="*/ 394 w 620"/>
                  <a:gd name="T95" fmla="*/ 210 h 1178"/>
                  <a:gd name="T96" fmla="*/ 424 w 620"/>
                  <a:gd name="T97" fmla="*/ 196 h 1178"/>
                  <a:gd name="T98" fmla="*/ 458 w 620"/>
                  <a:gd name="T99" fmla="*/ 186 h 1178"/>
                  <a:gd name="T100" fmla="*/ 495 w 620"/>
                  <a:gd name="T101" fmla="*/ 175 h 1178"/>
                  <a:gd name="T102" fmla="*/ 536 w 620"/>
                  <a:gd name="T103" fmla="*/ 167 h 1178"/>
                  <a:gd name="T104" fmla="*/ 582 w 620"/>
                  <a:gd name="T105" fmla="*/ 165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0" h="1178">
                    <a:moveTo>
                      <a:pt x="593" y="165"/>
                    </a:moveTo>
                    <a:lnTo>
                      <a:pt x="589" y="0"/>
                    </a:lnTo>
                    <a:lnTo>
                      <a:pt x="536" y="1"/>
                    </a:lnTo>
                    <a:lnTo>
                      <a:pt x="515" y="75"/>
                    </a:lnTo>
                    <a:lnTo>
                      <a:pt x="404" y="105"/>
                    </a:lnTo>
                    <a:lnTo>
                      <a:pt x="333" y="57"/>
                    </a:lnTo>
                    <a:lnTo>
                      <a:pt x="253" y="102"/>
                    </a:lnTo>
                    <a:lnTo>
                      <a:pt x="257" y="187"/>
                    </a:lnTo>
                    <a:lnTo>
                      <a:pt x="197" y="251"/>
                    </a:lnTo>
                    <a:lnTo>
                      <a:pt x="114" y="238"/>
                    </a:lnTo>
                    <a:lnTo>
                      <a:pt x="58" y="328"/>
                    </a:lnTo>
                    <a:lnTo>
                      <a:pt x="108" y="398"/>
                    </a:lnTo>
                    <a:lnTo>
                      <a:pt x="75" y="503"/>
                    </a:lnTo>
                    <a:lnTo>
                      <a:pt x="3" y="523"/>
                    </a:lnTo>
                    <a:lnTo>
                      <a:pt x="2" y="528"/>
                    </a:lnTo>
                    <a:lnTo>
                      <a:pt x="2" y="534"/>
                    </a:lnTo>
                    <a:lnTo>
                      <a:pt x="0" y="541"/>
                    </a:lnTo>
                    <a:lnTo>
                      <a:pt x="0" y="548"/>
                    </a:lnTo>
                    <a:lnTo>
                      <a:pt x="0" y="555"/>
                    </a:lnTo>
                    <a:lnTo>
                      <a:pt x="0" y="562"/>
                    </a:lnTo>
                    <a:lnTo>
                      <a:pt x="0" y="567"/>
                    </a:lnTo>
                    <a:lnTo>
                      <a:pt x="0" y="571"/>
                    </a:lnTo>
                    <a:lnTo>
                      <a:pt x="0" y="574"/>
                    </a:lnTo>
                    <a:lnTo>
                      <a:pt x="0" y="578"/>
                    </a:lnTo>
                    <a:lnTo>
                      <a:pt x="0" y="582"/>
                    </a:lnTo>
                    <a:lnTo>
                      <a:pt x="0" y="587"/>
                    </a:lnTo>
                    <a:lnTo>
                      <a:pt x="0" y="589"/>
                    </a:lnTo>
                    <a:lnTo>
                      <a:pt x="0" y="594"/>
                    </a:lnTo>
                    <a:lnTo>
                      <a:pt x="0" y="598"/>
                    </a:lnTo>
                    <a:lnTo>
                      <a:pt x="0" y="602"/>
                    </a:lnTo>
                    <a:lnTo>
                      <a:pt x="0" y="607"/>
                    </a:lnTo>
                    <a:lnTo>
                      <a:pt x="0" y="611"/>
                    </a:lnTo>
                    <a:lnTo>
                      <a:pt x="0" y="615"/>
                    </a:lnTo>
                    <a:lnTo>
                      <a:pt x="0" y="618"/>
                    </a:lnTo>
                    <a:lnTo>
                      <a:pt x="0" y="622"/>
                    </a:lnTo>
                    <a:lnTo>
                      <a:pt x="2" y="626"/>
                    </a:lnTo>
                    <a:lnTo>
                      <a:pt x="2" y="631"/>
                    </a:lnTo>
                    <a:lnTo>
                      <a:pt x="2" y="635"/>
                    </a:lnTo>
                    <a:lnTo>
                      <a:pt x="3" y="639"/>
                    </a:lnTo>
                    <a:lnTo>
                      <a:pt x="3" y="643"/>
                    </a:lnTo>
                    <a:lnTo>
                      <a:pt x="75" y="663"/>
                    </a:lnTo>
                    <a:lnTo>
                      <a:pt x="105" y="774"/>
                    </a:lnTo>
                    <a:lnTo>
                      <a:pt x="57" y="844"/>
                    </a:lnTo>
                    <a:lnTo>
                      <a:pt x="102" y="926"/>
                    </a:lnTo>
                    <a:lnTo>
                      <a:pt x="187" y="922"/>
                    </a:lnTo>
                    <a:lnTo>
                      <a:pt x="251" y="980"/>
                    </a:lnTo>
                    <a:lnTo>
                      <a:pt x="238" y="1066"/>
                    </a:lnTo>
                    <a:lnTo>
                      <a:pt x="329" y="1121"/>
                    </a:lnTo>
                    <a:lnTo>
                      <a:pt x="396" y="1073"/>
                    </a:lnTo>
                    <a:lnTo>
                      <a:pt x="511" y="1105"/>
                    </a:lnTo>
                    <a:lnTo>
                      <a:pt x="524" y="1174"/>
                    </a:lnTo>
                    <a:lnTo>
                      <a:pt x="589" y="1178"/>
                    </a:lnTo>
                    <a:lnTo>
                      <a:pt x="620" y="1110"/>
                    </a:lnTo>
                    <a:lnTo>
                      <a:pt x="587" y="1013"/>
                    </a:lnTo>
                    <a:lnTo>
                      <a:pt x="586" y="1013"/>
                    </a:lnTo>
                    <a:lnTo>
                      <a:pt x="585" y="1013"/>
                    </a:lnTo>
                    <a:lnTo>
                      <a:pt x="582" y="1013"/>
                    </a:lnTo>
                    <a:lnTo>
                      <a:pt x="579" y="1013"/>
                    </a:lnTo>
                    <a:lnTo>
                      <a:pt x="573" y="1012"/>
                    </a:lnTo>
                    <a:lnTo>
                      <a:pt x="568" y="1012"/>
                    </a:lnTo>
                    <a:lnTo>
                      <a:pt x="562" y="1012"/>
                    </a:lnTo>
                    <a:lnTo>
                      <a:pt x="556" y="1012"/>
                    </a:lnTo>
                    <a:lnTo>
                      <a:pt x="552" y="1010"/>
                    </a:lnTo>
                    <a:lnTo>
                      <a:pt x="548" y="1010"/>
                    </a:lnTo>
                    <a:lnTo>
                      <a:pt x="543" y="1010"/>
                    </a:lnTo>
                    <a:lnTo>
                      <a:pt x="539" y="1009"/>
                    </a:lnTo>
                    <a:lnTo>
                      <a:pt x="535" y="1009"/>
                    </a:lnTo>
                    <a:lnTo>
                      <a:pt x="531" y="1007"/>
                    </a:lnTo>
                    <a:lnTo>
                      <a:pt x="526" y="1007"/>
                    </a:lnTo>
                    <a:lnTo>
                      <a:pt x="522" y="1007"/>
                    </a:lnTo>
                    <a:lnTo>
                      <a:pt x="517" y="1006"/>
                    </a:lnTo>
                    <a:lnTo>
                      <a:pt x="512" y="1004"/>
                    </a:lnTo>
                    <a:lnTo>
                      <a:pt x="507" y="1003"/>
                    </a:lnTo>
                    <a:lnTo>
                      <a:pt x="502" y="1002"/>
                    </a:lnTo>
                    <a:lnTo>
                      <a:pt x="497" y="1000"/>
                    </a:lnTo>
                    <a:lnTo>
                      <a:pt x="491" y="1000"/>
                    </a:lnTo>
                    <a:lnTo>
                      <a:pt x="485" y="999"/>
                    </a:lnTo>
                    <a:lnTo>
                      <a:pt x="480" y="997"/>
                    </a:lnTo>
                    <a:lnTo>
                      <a:pt x="474" y="996"/>
                    </a:lnTo>
                    <a:lnTo>
                      <a:pt x="468" y="994"/>
                    </a:lnTo>
                    <a:lnTo>
                      <a:pt x="463" y="993"/>
                    </a:lnTo>
                    <a:lnTo>
                      <a:pt x="455" y="992"/>
                    </a:lnTo>
                    <a:lnTo>
                      <a:pt x="450" y="989"/>
                    </a:lnTo>
                    <a:lnTo>
                      <a:pt x="444" y="987"/>
                    </a:lnTo>
                    <a:lnTo>
                      <a:pt x="437" y="985"/>
                    </a:lnTo>
                    <a:lnTo>
                      <a:pt x="433" y="983"/>
                    </a:lnTo>
                    <a:lnTo>
                      <a:pt x="426" y="980"/>
                    </a:lnTo>
                    <a:lnTo>
                      <a:pt x="420" y="977"/>
                    </a:lnTo>
                    <a:lnTo>
                      <a:pt x="413" y="975"/>
                    </a:lnTo>
                    <a:lnTo>
                      <a:pt x="407" y="973"/>
                    </a:lnTo>
                    <a:lnTo>
                      <a:pt x="402" y="969"/>
                    </a:lnTo>
                    <a:lnTo>
                      <a:pt x="396" y="966"/>
                    </a:lnTo>
                    <a:lnTo>
                      <a:pt x="389" y="965"/>
                    </a:lnTo>
                    <a:lnTo>
                      <a:pt x="383" y="962"/>
                    </a:lnTo>
                    <a:lnTo>
                      <a:pt x="376" y="958"/>
                    </a:lnTo>
                    <a:lnTo>
                      <a:pt x="370" y="953"/>
                    </a:lnTo>
                    <a:lnTo>
                      <a:pt x="365" y="950"/>
                    </a:lnTo>
                    <a:lnTo>
                      <a:pt x="358" y="946"/>
                    </a:lnTo>
                    <a:lnTo>
                      <a:pt x="352" y="942"/>
                    </a:lnTo>
                    <a:lnTo>
                      <a:pt x="346" y="938"/>
                    </a:lnTo>
                    <a:lnTo>
                      <a:pt x="339" y="935"/>
                    </a:lnTo>
                    <a:lnTo>
                      <a:pt x="335" y="931"/>
                    </a:lnTo>
                    <a:lnTo>
                      <a:pt x="328" y="925"/>
                    </a:lnTo>
                    <a:lnTo>
                      <a:pt x="322" y="921"/>
                    </a:lnTo>
                    <a:lnTo>
                      <a:pt x="316" y="916"/>
                    </a:lnTo>
                    <a:lnTo>
                      <a:pt x="311" y="911"/>
                    </a:lnTo>
                    <a:lnTo>
                      <a:pt x="305" y="906"/>
                    </a:lnTo>
                    <a:lnTo>
                      <a:pt x="301" y="901"/>
                    </a:lnTo>
                    <a:lnTo>
                      <a:pt x="295" y="895"/>
                    </a:lnTo>
                    <a:lnTo>
                      <a:pt x="291" y="889"/>
                    </a:lnTo>
                    <a:lnTo>
                      <a:pt x="288" y="888"/>
                    </a:lnTo>
                    <a:lnTo>
                      <a:pt x="284" y="884"/>
                    </a:lnTo>
                    <a:lnTo>
                      <a:pt x="281" y="881"/>
                    </a:lnTo>
                    <a:lnTo>
                      <a:pt x="278" y="878"/>
                    </a:lnTo>
                    <a:lnTo>
                      <a:pt x="274" y="874"/>
                    </a:lnTo>
                    <a:lnTo>
                      <a:pt x="271" y="871"/>
                    </a:lnTo>
                    <a:lnTo>
                      <a:pt x="265" y="865"/>
                    </a:lnTo>
                    <a:lnTo>
                      <a:pt x="261" y="859"/>
                    </a:lnTo>
                    <a:lnTo>
                      <a:pt x="255" y="852"/>
                    </a:lnTo>
                    <a:lnTo>
                      <a:pt x="251" y="847"/>
                    </a:lnTo>
                    <a:lnTo>
                      <a:pt x="248" y="842"/>
                    </a:lnTo>
                    <a:lnTo>
                      <a:pt x="246" y="838"/>
                    </a:lnTo>
                    <a:lnTo>
                      <a:pt x="243" y="835"/>
                    </a:lnTo>
                    <a:lnTo>
                      <a:pt x="240" y="831"/>
                    </a:lnTo>
                    <a:lnTo>
                      <a:pt x="237" y="827"/>
                    </a:lnTo>
                    <a:lnTo>
                      <a:pt x="234" y="823"/>
                    </a:lnTo>
                    <a:lnTo>
                      <a:pt x="231" y="818"/>
                    </a:lnTo>
                    <a:lnTo>
                      <a:pt x="229" y="814"/>
                    </a:lnTo>
                    <a:lnTo>
                      <a:pt x="226" y="808"/>
                    </a:lnTo>
                    <a:lnTo>
                      <a:pt x="223" y="804"/>
                    </a:lnTo>
                    <a:lnTo>
                      <a:pt x="220" y="798"/>
                    </a:lnTo>
                    <a:lnTo>
                      <a:pt x="217" y="793"/>
                    </a:lnTo>
                    <a:lnTo>
                      <a:pt x="213" y="788"/>
                    </a:lnTo>
                    <a:lnTo>
                      <a:pt x="211" y="783"/>
                    </a:lnTo>
                    <a:lnTo>
                      <a:pt x="209" y="776"/>
                    </a:lnTo>
                    <a:lnTo>
                      <a:pt x="206" y="771"/>
                    </a:lnTo>
                    <a:lnTo>
                      <a:pt x="203" y="764"/>
                    </a:lnTo>
                    <a:lnTo>
                      <a:pt x="200" y="759"/>
                    </a:lnTo>
                    <a:lnTo>
                      <a:pt x="197" y="751"/>
                    </a:lnTo>
                    <a:lnTo>
                      <a:pt x="196" y="746"/>
                    </a:lnTo>
                    <a:lnTo>
                      <a:pt x="193" y="739"/>
                    </a:lnTo>
                    <a:lnTo>
                      <a:pt x="190" y="733"/>
                    </a:lnTo>
                    <a:lnTo>
                      <a:pt x="187" y="726"/>
                    </a:lnTo>
                    <a:lnTo>
                      <a:pt x="186" y="719"/>
                    </a:lnTo>
                    <a:lnTo>
                      <a:pt x="183" y="712"/>
                    </a:lnTo>
                    <a:lnTo>
                      <a:pt x="182" y="705"/>
                    </a:lnTo>
                    <a:lnTo>
                      <a:pt x="179" y="697"/>
                    </a:lnTo>
                    <a:lnTo>
                      <a:pt x="177" y="689"/>
                    </a:lnTo>
                    <a:lnTo>
                      <a:pt x="175" y="682"/>
                    </a:lnTo>
                    <a:lnTo>
                      <a:pt x="173" y="673"/>
                    </a:lnTo>
                    <a:lnTo>
                      <a:pt x="172" y="665"/>
                    </a:lnTo>
                    <a:lnTo>
                      <a:pt x="170" y="658"/>
                    </a:lnTo>
                    <a:lnTo>
                      <a:pt x="169" y="649"/>
                    </a:lnTo>
                    <a:lnTo>
                      <a:pt x="167" y="641"/>
                    </a:lnTo>
                    <a:lnTo>
                      <a:pt x="166" y="631"/>
                    </a:lnTo>
                    <a:lnTo>
                      <a:pt x="166" y="624"/>
                    </a:lnTo>
                    <a:lnTo>
                      <a:pt x="165" y="614"/>
                    </a:lnTo>
                    <a:lnTo>
                      <a:pt x="163" y="605"/>
                    </a:lnTo>
                    <a:lnTo>
                      <a:pt x="163" y="595"/>
                    </a:lnTo>
                    <a:lnTo>
                      <a:pt x="163" y="587"/>
                    </a:lnTo>
                    <a:lnTo>
                      <a:pt x="163" y="584"/>
                    </a:lnTo>
                    <a:lnTo>
                      <a:pt x="163" y="581"/>
                    </a:lnTo>
                    <a:lnTo>
                      <a:pt x="163" y="575"/>
                    </a:lnTo>
                    <a:lnTo>
                      <a:pt x="163" y="572"/>
                    </a:lnTo>
                    <a:lnTo>
                      <a:pt x="163" y="565"/>
                    </a:lnTo>
                    <a:lnTo>
                      <a:pt x="165" y="560"/>
                    </a:lnTo>
                    <a:lnTo>
                      <a:pt x="165" y="553"/>
                    </a:lnTo>
                    <a:lnTo>
                      <a:pt x="166" y="545"/>
                    </a:lnTo>
                    <a:lnTo>
                      <a:pt x="166" y="541"/>
                    </a:lnTo>
                    <a:lnTo>
                      <a:pt x="167" y="537"/>
                    </a:lnTo>
                    <a:lnTo>
                      <a:pt x="167" y="533"/>
                    </a:lnTo>
                    <a:lnTo>
                      <a:pt x="169" y="528"/>
                    </a:lnTo>
                    <a:lnTo>
                      <a:pt x="169" y="524"/>
                    </a:lnTo>
                    <a:lnTo>
                      <a:pt x="170" y="518"/>
                    </a:lnTo>
                    <a:lnTo>
                      <a:pt x="170" y="514"/>
                    </a:lnTo>
                    <a:lnTo>
                      <a:pt x="172" y="510"/>
                    </a:lnTo>
                    <a:lnTo>
                      <a:pt x="172" y="504"/>
                    </a:lnTo>
                    <a:lnTo>
                      <a:pt x="173" y="500"/>
                    </a:lnTo>
                    <a:lnTo>
                      <a:pt x="175" y="494"/>
                    </a:lnTo>
                    <a:lnTo>
                      <a:pt x="176" y="490"/>
                    </a:lnTo>
                    <a:lnTo>
                      <a:pt x="177" y="484"/>
                    </a:lnTo>
                    <a:lnTo>
                      <a:pt x="179" y="479"/>
                    </a:lnTo>
                    <a:lnTo>
                      <a:pt x="180" y="473"/>
                    </a:lnTo>
                    <a:lnTo>
                      <a:pt x="182" y="469"/>
                    </a:lnTo>
                    <a:lnTo>
                      <a:pt x="183" y="463"/>
                    </a:lnTo>
                    <a:lnTo>
                      <a:pt x="185" y="457"/>
                    </a:lnTo>
                    <a:lnTo>
                      <a:pt x="186" y="452"/>
                    </a:lnTo>
                    <a:lnTo>
                      <a:pt x="187" y="446"/>
                    </a:lnTo>
                    <a:lnTo>
                      <a:pt x="190" y="440"/>
                    </a:lnTo>
                    <a:lnTo>
                      <a:pt x="192" y="435"/>
                    </a:lnTo>
                    <a:lnTo>
                      <a:pt x="194" y="429"/>
                    </a:lnTo>
                    <a:lnTo>
                      <a:pt x="197" y="423"/>
                    </a:lnTo>
                    <a:lnTo>
                      <a:pt x="199" y="418"/>
                    </a:lnTo>
                    <a:lnTo>
                      <a:pt x="202" y="412"/>
                    </a:lnTo>
                    <a:lnTo>
                      <a:pt x="204" y="405"/>
                    </a:lnTo>
                    <a:lnTo>
                      <a:pt x="207" y="399"/>
                    </a:lnTo>
                    <a:lnTo>
                      <a:pt x="210" y="393"/>
                    </a:lnTo>
                    <a:lnTo>
                      <a:pt x="213" y="388"/>
                    </a:lnTo>
                    <a:lnTo>
                      <a:pt x="216" y="382"/>
                    </a:lnTo>
                    <a:lnTo>
                      <a:pt x="220" y="376"/>
                    </a:lnTo>
                    <a:lnTo>
                      <a:pt x="223" y="371"/>
                    </a:lnTo>
                    <a:lnTo>
                      <a:pt x="226" y="365"/>
                    </a:lnTo>
                    <a:lnTo>
                      <a:pt x="229" y="358"/>
                    </a:lnTo>
                    <a:lnTo>
                      <a:pt x="233" y="354"/>
                    </a:lnTo>
                    <a:lnTo>
                      <a:pt x="237" y="346"/>
                    </a:lnTo>
                    <a:lnTo>
                      <a:pt x="240" y="341"/>
                    </a:lnTo>
                    <a:lnTo>
                      <a:pt x="244" y="337"/>
                    </a:lnTo>
                    <a:lnTo>
                      <a:pt x="250" y="331"/>
                    </a:lnTo>
                    <a:lnTo>
                      <a:pt x="254" y="325"/>
                    </a:lnTo>
                    <a:lnTo>
                      <a:pt x="257" y="319"/>
                    </a:lnTo>
                    <a:lnTo>
                      <a:pt x="263" y="314"/>
                    </a:lnTo>
                    <a:lnTo>
                      <a:pt x="268" y="310"/>
                    </a:lnTo>
                    <a:lnTo>
                      <a:pt x="272" y="304"/>
                    </a:lnTo>
                    <a:lnTo>
                      <a:pt x="278" y="298"/>
                    </a:lnTo>
                    <a:lnTo>
                      <a:pt x="282" y="294"/>
                    </a:lnTo>
                    <a:lnTo>
                      <a:pt x="290" y="290"/>
                    </a:lnTo>
                    <a:lnTo>
                      <a:pt x="290" y="287"/>
                    </a:lnTo>
                    <a:lnTo>
                      <a:pt x="294" y="284"/>
                    </a:lnTo>
                    <a:lnTo>
                      <a:pt x="295" y="281"/>
                    </a:lnTo>
                    <a:lnTo>
                      <a:pt x="299" y="278"/>
                    </a:lnTo>
                    <a:lnTo>
                      <a:pt x="302" y="274"/>
                    </a:lnTo>
                    <a:lnTo>
                      <a:pt x="308" y="270"/>
                    </a:lnTo>
                    <a:lnTo>
                      <a:pt x="311" y="265"/>
                    </a:lnTo>
                    <a:lnTo>
                      <a:pt x="318" y="260"/>
                    </a:lnTo>
                    <a:lnTo>
                      <a:pt x="324" y="256"/>
                    </a:lnTo>
                    <a:lnTo>
                      <a:pt x="331" y="251"/>
                    </a:lnTo>
                    <a:lnTo>
                      <a:pt x="333" y="247"/>
                    </a:lnTo>
                    <a:lnTo>
                      <a:pt x="338" y="244"/>
                    </a:lnTo>
                    <a:lnTo>
                      <a:pt x="341" y="241"/>
                    </a:lnTo>
                    <a:lnTo>
                      <a:pt x="346" y="238"/>
                    </a:lnTo>
                    <a:lnTo>
                      <a:pt x="351" y="236"/>
                    </a:lnTo>
                    <a:lnTo>
                      <a:pt x="353" y="234"/>
                    </a:lnTo>
                    <a:lnTo>
                      <a:pt x="359" y="230"/>
                    </a:lnTo>
                    <a:lnTo>
                      <a:pt x="365" y="229"/>
                    </a:lnTo>
                    <a:lnTo>
                      <a:pt x="368" y="224"/>
                    </a:lnTo>
                    <a:lnTo>
                      <a:pt x="373" y="223"/>
                    </a:lnTo>
                    <a:lnTo>
                      <a:pt x="377" y="219"/>
                    </a:lnTo>
                    <a:lnTo>
                      <a:pt x="383" y="216"/>
                    </a:lnTo>
                    <a:lnTo>
                      <a:pt x="389" y="213"/>
                    </a:lnTo>
                    <a:lnTo>
                      <a:pt x="394" y="210"/>
                    </a:lnTo>
                    <a:lnTo>
                      <a:pt x="400" y="207"/>
                    </a:lnTo>
                    <a:lnTo>
                      <a:pt x="406" y="206"/>
                    </a:lnTo>
                    <a:lnTo>
                      <a:pt x="412" y="202"/>
                    </a:lnTo>
                    <a:lnTo>
                      <a:pt x="417" y="199"/>
                    </a:lnTo>
                    <a:lnTo>
                      <a:pt x="424" y="196"/>
                    </a:lnTo>
                    <a:lnTo>
                      <a:pt x="430" y="194"/>
                    </a:lnTo>
                    <a:lnTo>
                      <a:pt x="437" y="192"/>
                    </a:lnTo>
                    <a:lnTo>
                      <a:pt x="444" y="190"/>
                    </a:lnTo>
                    <a:lnTo>
                      <a:pt x="451" y="187"/>
                    </a:lnTo>
                    <a:lnTo>
                      <a:pt x="458" y="186"/>
                    </a:lnTo>
                    <a:lnTo>
                      <a:pt x="465" y="183"/>
                    </a:lnTo>
                    <a:lnTo>
                      <a:pt x="473" y="180"/>
                    </a:lnTo>
                    <a:lnTo>
                      <a:pt x="480" y="179"/>
                    </a:lnTo>
                    <a:lnTo>
                      <a:pt x="488" y="177"/>
                    </a:lnTo>
                    <a:lnTo>
                      <a:pt x="495" y="175"/>
                    </a:lnTo>
                    <a:lnTo>
                      <a:pt x="504" y="173"/>
                    </a:lnTo>
                    <a:lnTo>
                      <a:pt x="511" y="172"/>
                    </a:lnTo>
                    <a:lnTo>
                      <a:pt x="521" y="170"/>
                    </a:lnTo>
                    <a:lnTo>
                      <a:pt x="528" y="169"/>
                    </a:lnTo>
                    <a:lnTo>
                      <a:pt x="536" y="167"/>
                    </a:lnTo>
                    <a:lnTo>
                      <a:pt x="545" y="166"/>
                    </a:lnTo>
                    <a:lnTo>
                      <a:pt x="555" y="166"/>
                    </a:lnTo>
                    <a:lnTo>
                      <a:pt x="563" y="165"/>
                    </a:lnTo>
                    <a:lnTo>
                      <a:pt x="573" y="165"/>
                    </a:lnTo>
                    <a:lnTo>
                      <a:pt x="582" y="165"/>
                    </a:lnTo>
                    <a:lnTo>
                      <a:pt x="593" y="165"/>
                    </a:lnTo>
                    <a:lnTo>
                      <a:pt x="593" y="165"/>
                    </a:lnTo>
                    <a:close/>
                  </a:path>
                </a:pathLst>
              </a:custGeom>
              <a:solidFill>
                <a:srgbClr val="E0AD12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4290" tIns="33338" rIns="34290" bIns="33338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gray">
              <a:xfrm>
                <a:off x="5667" y="2197"/>
                <a:ext cx="313" cy="588"/>
              </a:xfrm>
              <a:custGeom>
                <a:avLst/>
                <a:gdLst>
                  <a:gd name="T0" fmla="*/ 224 w 625"/>
                  <a:gd name="T1" fmla="*/ 1072 h 1177"/>
                  <a:gd name="T2" fmla="*/ 513 w 625"/>
                  <a:gd name="T3" fmla="*/ 938 h 1177"/>
                  <a:gd name="T4" fmla="*/ 625 w 625"/>
                  <a:gd name="T5" fmla="*/ 650 h 1177"/>
                  <a:gd name="T6" fmla="*/ 625 w 625"/>
                  <a:gd name="T7" fmla="*/ 630 h 1177"/>
                  <a:gd name="T8" fmla="*/ 625 w 625"/>
                  <a:gd name="T9" fmla="*/ 613 h 1177"/>
                  <a:gd name="T10" fmla="*/ 625 w 625"/>
                  <a:gd name="T11" fmla="*/ 586 h 1177"/>
                  <a:gd name="T12" fmla="*/ 625 w 625"/>
                  <a:gd name="T13" fmla="*/ 569 h 1177"/>
                  <a:gd name="T14" fmla="*/ 625 w 625"/>
                  <a:gd name="T15" fmla="*/ 536 h 1177"/>
                  <a:gd name="T16" fmla="*/ 441 w 625"/>
                  <a:gd name="T17" fmla="*/ 256 h 1177"/>
                  <a:gd name="T18" fmla="*/ 116 w 625"/>
                  <a:gd name="T19" fmla="*/ 74 h 1177"/>
                  <a:gd name="T20" fmla="*/ 41 w 625"/>
                  <a:gd name="T21" fmla="*/ 164 h 1177"/>
                  <a:gd name="T22" fmla="*/ 62 w 625"/>
                  <a:gd name="T23" fmla="*/ 164 h 1177"/>
                  <a:gd name="T24" fmla="*/ 85 w 625"/>
                  <a:gd name="T25" fmla="*/ 166 h 1177"/>
                  <a:gd name="T26" fmla="*/ 108 w 625"/>
                  <a:gd name="T27" fmla="*/ 169 h 1177"/>
                  <a:gd name="T28" fmla="*/ 134 w 625"/>
                  <a:gd name="T29" fmla="*/ 176 h 1177"/>
                  <a:gd name="T30" fmla="*/ 163 w 625"/>
                  <a:gd name="T31" fmla="*/ 183 h 1177"/>
                  <a:gd name="T32" fmla="*/ 194 w 625"/>
                  <a:gd name="T33" fmla="*/ 193 h 1177"/>
                  <a:gd name="T34" fmla="*/ 224 w 625"/>
                  <a:gd name="T35" fmla="*/ 206 h 1177"/>
                  <a:gd name="T36" fmla="*/ 257 w 625"/>
                  <a:gd name="T37" fmla="*/ 223 h 1177"/>
                  <a:gd name="T38" fmla="*/ 286 w 625"/>
                  <a:gd name="T39" fmla="*/ 243 h 1177"/>
                  <a:gd name="T40" fmla="*/ 315 w 625"/>
                  <a:gd name="T41" fmla="*/ 267 h 1177"/>
                  <a:gd name="T42" fmla="*/ 342 w 625"/>
                  <a:gd name="T43" fmla="*/ 294 h 1177"/>
                  <a:gd name="T44" fmla="*/ 364 w 625"/>
                  <a:gd name="T45" fmla="*/ 316 h 1177"/>
                  <a:gd name="T46" fmla="*/ 383 w 625"/>
                  <a:gd name="T47" fmla="*/ 338 h 1177"/>
                  <a:gd name="T48" fmla="*/ 400 w 625"/>
                  <a:gd name="T49" fmla="*/ 363 h 1177"/>
                  <a:gd name="T50" fmla="*/ 413 w 625"/>
                  <a:gd name="T51" fmla="*/ 387 h 1177"/>
                  <a:gd name="T52" fmla="*/ 425 w 625"/>
                  <a:gd name="T53" fmla="*/ 412 h 1177"/>
                  <a:gd name="T54" fmla="*/ 437 w 625"/>
                  <a:gd name="T55" fmla="*/ 439 h 1177"/>
                  <a:gd name="T56" fmla="*/ 444 w 625"/>
                  <a:gd name="T57" fmla="*/ 463 h 1177"/>
                  <a:gd name="T58" fmla="*/ 451 w 625"/>
                  <a:gd name="T59" fmla="*/ 489 h 1177"/>
                  <a:gd name="T60" fmla="*/ 457 w 625"/>
                  <a:gd name="T61" fmla="*/ 513 h 1177"/>
                  <a:gd name="T62" fmla="*/ 459 w 625"/>
                  <a:gd name="T63" fmla="*/ 536 h 1177"/>
                  <a:gd name="T64" fmla="*/ 462 w 625"/>
                  <a:gd name="T65" fmla="*/ 559 h 1177"/>
                  <a:gd name="T66" fmla="*/ 464 w 625"/>
                  <a:gd name="T67" fmla="*/ 580 h 1177"/>
                  <a:gd name="T68" fmla="*/ 465 w 625"/>
                  <a:gd name="T69" fmla="*/ 598 h 1177"/>
                  <a:gd name="T70" fmla="*/ 462 w 625"/>
                  <a:gd name="T71" fmla="*/ 624 h 1177"/>
                  <a:gd name="T72" fmla="*/ 459 w 625"/>
                  <a:gd name="T73" fmla="*/ 644 h 1177"/>
                  <a:gd name="T74" fmla="*/ 455 w 625"/>
                  <a:gd name="T75" fmla="*/ 665 h 1177"/>
                  <a:gd name="T76" fmla="*/ 449 w 625"/>
                  <a:gd name="T77" fmla="*/ 691 h 1177"/>
                  <a:gd name="T78" fmla="*/ 442 w 625"/>
                  <a:gd name="T79" fmla="*/ 716 h 1177"/>
                  <a:gd name="T80" fmla="*/ 432 w 625"/>
                  <a:gd name="T81" fmla="*/ 745 h 1177"/>
                  <a:gd name="T82" fmla="*/ 420 w 625"/>
                  <a:gd name="T83" fmla="*/ 772 h 1177"/>
                  <a:gd name="T84" fmla="*/ 407 w 625"/>
                  <a:gd name="T85" fmla="*/ 802 h 1177"/>
                  <a:gd name="T86" fmla="*/ 388 w 625"/>
                  <a:gd name="T87" fmla="*/ 829 h 1177"/>
                  <a:gd name="T88" fmla="*/ 369 w 625"/>
                  <a:gd name="T89" fmla="*/ 856 h 1177"/>
                  <a:gd name="T90" fmla="*/ 344 w 625"/>
                  <a:gd name="T91" fmla="*/ 881 h 1177"/>
                  <a:gd name="T92" fmla="*/ 329 w 625"/>
                  <a:gd name="T93" fmla="*/ 897 h 1177"/>
                  <a:gd name="T94" fmla="*/ 302 w 625"/>
                  <a:gd name="T95" fmla="*/ 918 h 1177"/>
                  <a:gd name="T96" fmla="*/ 281 w 625"/>
                  <a:gd name="T97" fmla="*/ 935 h 1177"/>
                  <a:gd name="T98" fmla="*/ 258 w 625"/>
                  <a:gd name="T99" fmla="*/ 949 h 1177"/>
                  <a:gd name="T100" fmla="*/ 232 w 625"/>
                  <a:gd name="T101" fmla="*/ 964 h 1177"/>
                  <a:gd name="T102" fmla="*/ 203 w 625"/>
                  <a:gd name="T103" fmla="*/ 978 h 1177"/>
                  <a:gd name="T104" fmla="*/ 170 w 625"/>
                  <a:gd name="T105" fmla="*/ 991 h 1177"/>
                  <a:gd name="T106" fmla="*/ 132 w 625"/>
                  <a:gd name="T107" fmla="*/ 999 h 1177"/>
                  <a:gd name="T108" fmla="*/ 91 w 625"/>
                  <a:gd name="T109" fmla="*/ 1008 h 1177"/>
                  <a:gd name="T110" fmla="*/ 47 w 625"/>
                  <a:gd name="T111" fmla="*/ 1012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25" h="1177">
                    <a:moveTo>
                      <a:pt x="38" y="1012"/>
                    </a:moveTo>
                    <a:lnTo>
                      <a:pt x="41" y="1177"/>
                    </a:lnTo>
                    <a:lnTo>
                      <a:pt x="93" y="1175"/>
                    </a:lnTo>
                    <a:lnTo>
                      <a:pt x="115" y="1103"/>
                    </a:lnTo>
                    <a:lnTo>
                      <a:pt x="224" y="1072"/>
                    </a:lnTo>
                    <a:lnTo>
                      <a:pt x="296" y="1121"/>
                    </a:lnTo>
                    <a:lnTo>
                      <a:pt x="376" y="1073"/>
                    </a:lnTo>
                    <a:lnTo>
                      <a:pt x="373" y="989"/>
                    </a:lnTo>
                    <a:lnTo>
                      <a:pt x="432" y="927"/>
                    </a:lnTo>
                    <a:lnTo>
                      <a:pt x="513" y="938"/>
                    </a:lnTo>
                    <a:lnTo>
                      <a:pt x="570" y="849"/>
                    </a:lnTo>
                    <a:lnTo>
                      <a:pt x="522" y="779"/>
                    </a:lnTo>
                    <a:lnTo>
                      <a:pt x="554" y="665"/>
                    </a:lnTo>
                    <a:lnTo>
                      <a:pt x="625" y="654"/>
                    </a:lnTo>
                    <a:lnTo>
                      <a:pt x="625" y="650"/>
                    </a:lnTo>
                    <a:lnTo>
                      <a:pt x="625" y="645"/>
                    </a:lnTo>
                    <a:lnTo>
                      <a:pt x="625" y="642"/>
                    </a:lnTo>
                    <a:lnTo>
                      <a:pt x="625" y="638"/>
                    </a:lnTo>
                    <a:lnTo>
                      <a:pt x="625" y="634"/>
                    </a:lnTo>
                    <a:lnTo>
                      <a:pt x="625" y="630"/>
                    </a:lnTo>
                    <a:lnTo>
                      <a:pt x="625" y="627"/>
                    </a:lnTo>
                    <a:lnTo>
                      <a:pt x="625" y="624"/>
                    </a:lnTo>
                    <a:lnTo>
                      <a:pt x="625" y="620"/>
                    </a:lnTo>
                    <a:lnTo>
                      <a:pt x="625" y="615"/>
                    </a:lnTo>
                    <a:lnTo>
                      <a:pt x="625" y="613"/>
                    </a:lnTo>
                    <a:lnTo>
                      <a:pt x="625" y="608"/>
                    </a:lnTo>
                    <a:lnTo>
                      <a:pt x="625" y="601"/>
                    </a:lnTo>
                    <a:lnTo>
                      <a:pt x="625" y="594"/>
                    </a:lnTo>
                    <a:lnTo>
                      <a:pt x="625" y="590"/>
                    </a:lnTo>
                    <a:lnTo>
                      <a:pt x="625" y="586"/>
                    </a:lnTo>
                    <a:lnTo>
                      <a:pt x="625" y="583"/>
                    </a:lnTo>
                    <a:lnTo>
                      <a:pt x="625" y="580"/>
                    </a:lnTo>
                    <a:lnTo>
                      <a:pt x="625" y="576"/>
                    </a:lnTo>
                    <a:lnTo>
                      <a:pt x="625" y="571"/>
                    </a:lnTo>
                    <a:lnTo>
                      <a:pt x="625" y="569"/>
                    </a:lnTo>
                    <a:lnTo>
                      <a:pt x="625" y="564"/>
                    </a:lnTo>
                    <a:lnTo>
                      <a:pt x="625" y="557"/>
                    </a:lnTo>
                    <a:lnTo>
                      <a:pt x="625" y="550"/>
                    </a:lnTo>
                    <a:lnTo>
                      <a:pt x="625" y="543"/>
                    </a:lnTo>
                    <a:lnTo>
                      <a:pt x="625" y="536"/>
                    </a:lnTo>
                    <a:lnTo>
                      <a:pt x="553" y="515"/>
                    </a:lnTo>
                    <a:lnTo>
                      <a:pt x="522" y="405"/>
                    </a:lnTo>
                    <a:lnTo>
                      <a:pt x="571" y="333"/>
                    </a:lnTo>
                    <a:lnTo>
                      <a:pt x="525" y="252"/>
                    </a:lnTo>
                    <a:lnTo>
                      <a:pt x="441" y="256"/>
                    </a:lnTo>
                    <a:lnTo>
                      <a:pt x="379" y="196"/>
                    </a:lnTo>
                    <a:lnTo>
                      <a:pt x="388" y="114"/>
                    </a:lnTo>
                    <a:lnTo>
                      <a:pt x="299" y="57"/>
                    </a:lnTo>
                    <a:lnTo>
                      <a:pt x="231" y="107"/>
                    </a:lnTo>
                    <a:lnTo>
                      <a:pt x="116" y="74"/>
                    </a:lnTo>
                    <a:lnTo>
                      <a:pt x="105" y="3"/>
                    </a:lnTo>
                    <a:lnTo>
                      <a:pt x="37" y="0"/>
                    </a:lnTo>
                    <a:lnTo>
                      <a:pt x="0" y="75"/>
                    </a:lnTo>
                    <a:lnTo>
                      <a:pt x="39" y="164"/>
                    </a:lnTo>
                    <a:lnTo>
                      <a:pt x="41" y="164"/>
                    </a:lnTo>
                    <a:lnTo>
                      <a:pt x="44" y="164"/>
                    </a:lnTo>
                    <a:lnTo>
                      <a:pt x="47" y="164"/>
                    </a:lnTo>
                    <a:lnTo>
                      <a:pt x="51" y="164"/>
                    </a:lnTo>
                    <a:lnTo>
                      <a:pt x="56" y="164"/>
                    </a:lnTo>
                    <a:lnTo>
                      <a:pt x="62" y="164"/>
                    </a:lnTo>
                    <a:lnTo>
                      <a:pt x="69" y="165"/>
                    </a:lnTo>
                    <a:lnTo>
                      <a:pt x="73" y="165"/>
                    </a:lnTo>
                    <a:lnTo>
                      <a:pt x="76" y="165"/>
                    </a:lnTo>
                    <a:lnTo>
                      <a:pt x="81" y="165"/>
                    </a:lnTo>
                    <a:lnTo>
                      <a:pt x="85" y="166"/>
                    </a:lnTo>
                    <a:lnTo>
                      <a:pt x="89" y="166"/>
                    </a:lnTo>
                    <a:lnTo>
                      <a:pt x="93" y="168"/>
                    </a:lnTo>
                    <a:lnTo>
                      <a:pt x="99" y="168"/>
                    </a:lnTo>
                    <a:lnTo>
                      <a:pt x="103" y="169"/>
                    </a:lnTo>
                    <a:lnTo>
                      <a:pt x="108" y="169"/>
                    </a:lnTo>
                    <a:lnTo>
                      <a:pt x="113" y="171"/>
                    </a:lnTo>
                    <a:lnTo>
                      <a:pt x="117" y="172"/>
                    </a:lnTo>
                    <a:lnTo>
                      <a:pt x="125" y="174"/>
                    </a:lnTo>
                    <a:lnTo>
                      <a:pt x="129" y="175"/>
                    </a:lnTo>
                    <a:lnTo>
                      <a:pt x="134" y="176"/>
                    </a:lnTo>
                    <a:lnTo>
                      <a:pt x="140" y="178"/>
                    </a:lnTo>
                    <a:lnTo>
                      <a:pt x="146" y="179"/>
                    </a:lnTo>
                    <a:lnTo>
                      <a:pt x="152" y="179"/>
                    </a:lnTo>
                    <a:lnTo>
                      <a:pt x="157" y="181"/>
                    </a:lnTo>
                    <a:lnTo>
                      <a:pt x="163" y="183"/>
                    </a:lnTo>
                    <a:lnTo>
                      <a:pt x="170" y="185"/>
                    </a:lnTo>
                    <a:lnTo>
                      <a:pt x="176" y="186"/>
                    </a:lnTo>
                    <a:lnTo>
                      <a:pt x="181" y="189"/>
                    </a:lnTo>
                    <a:lnTo>
                      <a:pt x="187" y="191"/>
                    </a:lnTo>
                    <a:lnTo>
                      <a:pt x="194" y="193"/>
                    </a:lnTo>
                    <a:lnTo>
                      <a:pt x="200" y="195"/>
                    </a:lnTo>
                    <a:lnTo>
                      <a:pt x="205" y="198"/>
                    </a:lnTo>
                    <a:lnTo>
                      <a:pt x="213" y="201"/>
                    </a:lnTo>
                    <a:lnTo>
                      <a:pt x="218" y="203"/>
                    </a:lnTo>
                    <a:lnTo>
                      <a:pt x="224" y="206"/>
                    </a:lnTo>
                    <a:lnTo>
                      <a:pt x="231" y="209"/>
                    </a:lnTo>
                    <a:lnTo>
                      <a:pt x="237" y="212"/>
                    </a:lnTo>
                    <a:lnTo>
                      <a:pt x="244" y="216"/>
                    </a:lnTo>
                    <a:lnTo>
                      <a:pt x="249" y="219"/>
                    </a:lnTo>
                    <a:lnTo>
                      <a:pt x="257" y="223"/>
                    </a:lnTo>
                    <a:lnTo>
                      <a:pt x="262" y="226"/>
                    </a:lnTo>
                    <a:lnTo>
                      <a:pt x="268" y="230"/>
                    </a:lnTo>
                    <a:lnTo>
                      <a:pt x="274" y="235"/>
                    </a:lnTo>
                    <a:lnTo>
                      <a:pt x="281" y="237"/>
                    </a:lnTo>
                    <a:lnTo>
                      <a:pt x="286" y="243"/>
                    </a:lnTo>
                    <a:lnTo>
                      <a:pt x="292" y="247"/>
                    </a:lnTo>
                    <a:lnTo>
                      <a:pt x="298" y="252"/>
                    </a:lnTo>
                    <a:lnTo>
                      <a:pt x="303" y="256"/>
                    </a:lnTo>
                    <a:lnTo>
                      <a:pt x="309" y="262"/>
                    </a:lnTo>
                    <a:lnTo>
                      <a:pt x="315" y="267"/>
                    </a:lnTo>
                    <a:lnTo>
                      <a:pt x="320" y="272"/>
                    </a:lnTo>
                    <a:lnTo>
                      <a:pt x="326" y="277"/>
                    </a:lnTo>
                    <a:lnTo>
                      <a:pt x="332" y="283"/>
                    </a:lnTo>
                    <a:lnTo>
                      <a:pt x="337" y="290"/>
                    </a:lnTo>
                    <a:lnTo>
                      <a:pt x="342" y="294"/>
                    </a:lnTo>
                    <a:lnTo>
                      <a:pt x="346" y="297"/>
                    </a:lnTo>
                    <a:lnTo>
                      <a:pt x="352" y="301"/>
                    </a:lnTo>
                    <a:lnTo>
                      <a:pt x="356" y="307"/>
                    </a:lnTo>
                    <a:lnTo>
                      <a:pt x="360" y="310"/>
                    </a:lnTo>
                    <a:lnTo>
                      <a:pt x="364" y="316"/>
                    </a:lnTo>
                    <a:lnTo>
                      <a:pt x="369" y="320"/>
                    </a:lnTo>
                    <a:lnTo>
                      <a:pt x="373" y="324"/>
                    </a:lnTo>
                    <a:lnTo>
                      <a:pt x="376" y="328"/>
                    </a:lnTo>
                    <a:lnTo>
                      <a:pt x="379" y="334"/>
                    </a:lnTo>
                    <a:lnTo>
                      <a:pt x="383" y="338"/>
                    </a:lnTo>
                    <a:lnTo>
                      <a:pt x="387" y="343"/>
                    </a:lnTo>
                    <a:lnTo>
                      <a:pt x="390" y="348"/>
                    </a:lnTo>
                    <a:lnTo>
                      <a:pt x="393" y="353"/>
                    </a:lnTo>
                    <a:lnTo>
                      <a:pt x="397" y="357"/>
                    </a:lnTo>
                    <a:lnTo>
                      <a:pt x="400" y="363"/>
                    </a:lnTo>
                    <a:lnTo>
                      <a:pt x="403" y="367"/>
                    </a:lnTo>
                    <a:lnTo>
                      <a:pt x="405" y="372"/>
                    </a:lnTo>
                    <a:lnTo>
                      <a:pt x="408" y="377"/>
                    </a:lnTo>
                    <a:lnTo>
                      <a:pt x="411" y="382"/>
                    </a:lnTo>
                    <a:lnTo>
                      <a:pt x="413" y="387"/>
                    </a:lnTo>
                    <a:lnTo>
                      <a:pt x="415" y="392"/>
                    </a:lnTo>
                    <a:lnTo>
                      <a:pt x="418" y="397"/>
                    </a:lnTo>
                    <a:lnTo>
                      <a:pt x="421" y="402"/>
                    </a:lnTo>
                    <a:lnTo>
                      <a:pt x="424" y="408"/>
                    </a:lnTo>
                    <a:lnTo>
                      <a:pt x="425" y="412"/>
                    </a:lnTo>
                    <a:lnTo>
                      <a:pt x="428" y="418"/>
                    </a:lnTo>
                    <a:lnTo>
                      <a:pt x="430" y="424"/>
                    </a:lnTo>
                    <a:lnTo>
                      <a:pt x="432" y="428"/>
                    </a:lnTo>
                    <a:lnTo>
                      <a:pt x="434" y="434"/>
                    </a:lnTo>
                    <a:lnTo>
                      <a:pt x="437" y="439"/>
                    </a:lnTo>
                    <a:lnTo>
                      <a:pt x="438" y="444"/>
                    </a:lnTo>
                    <a:lnTo>
                      <a:pt x="440" y="449"/>
                    </a:lnTo>
                    <a:lnTo>
                      <a:pt x="441" y="453"/>
                    </a:lnTo>
                    <a:lnTo>
                      <a:pt x="442" y="458"/>
                    </a:lnTo>
                    <a:lnTo>
                      <a:pt x="444" y="463"/>
                    </a:lnTo>
                    <a:lnTo>
                      <a:pt x="445" y="469"/>
                    </a:lnTo>
                    <a:lnTo>
                      <a:pt x="447" y="473"/>
                    </a:lnTo>
                    <a:lnTo>
                      <a:pt x="448" y="479"/>
                    </a:lnTo>
                    <a:lnTo>
                      <a:pt x="449" y="485"/>
                    </a:lnTo>
                    <a:lnTo>
                      <a:pt x="451" y="489"/>
                    </a:lnTo>
                    <a:lnTo>
                      <a:pt x="452" y="493"/>
                    </a:lnTo>
                    <a:lnTo>
                      <a:pt x="452" y="499"/>
                    </a:lnTo>
                    <a:lnTo>
                      <a:pt x="454" y="503"/>
                    </a:lnTo>
                    <a:lnTo>
                      <a:pt x="455" y="509"/>
                    </a:lnTo>
                    <a:lnTo>
                      <a:pt x="457" y="513"/>
                    </a:lnTo>
                    <a:lnTo>
                      <a:pt x="457" y="517"/>
                    </a:lnTo>
                    <a:lnTo>
                      <a:pt x="458" y="523"/>
                    </a:lnTo>
                    <a:lnTo>
                      <a:pt x="458" y="527"/>
                    </a:lnTo>
                    <a:lnTo>
                      <a:pt x="458" y="532"/>
                    </a:lnTo>
                    <a:lnTo>
                      <a:pt x="459" y="536"/>
                    </a:lnTo>
                    <a:lnTo>
                      <a:pt x="459" y="542"/>
                    </a:lnTo>
                    <a:lnTo>
                      <a:pt x="461" y="544"/>
                    </a:lnTo>
                    <a:lnTo>
                      <a:pt x="461" y="550"/>
                    </a:lnTo>
                    <a:lnTo>
                      <a:pt x="462" y="554"/>
                    </a:lnTo>
                    <a:lnTo>
                      <a:pt x="462" y="559"/>
                    </a:lnTo>
                    <a:lnTo>
                      <a:pt x="462" y="563"/>
                    </a:lnTo>
                    <a:lnTo>
                      <a:pt x="464" y="567"/>
                    </a:lnTo>
                    <a:lnTo>
                      <a:pt x="464" y="571"/>
                    </a:lnTo>
                    <a:lnTo>
                      <a:pt x="464" y="576"/>
                    </a:lnTo>
                    <a:lnTo>
                      <a:pt x="464" y="580"/>
                    </a:lnTo>
                    <a:lnTo>
                      <a:pt x="465" y="584"/>
                    </a:lnTo>
                    <a:lnTo>
                      <a:pt x="465" y="588"/>
                    </a:lnTo>
                    <a:lnTo>
                      <a:pt x="466" y="593"/>
                    </a:lnTo>
                    <a:lnTo>
                      <a:pt x="465" y="594"/>
                    </a:lnTo>
                    <a:lnTo>
                      <a:pt x="465" y="598"/>
                    </a:lnTo>
                    <a:lnTo>
                      <a:pt x="465" y="603"/>
                    </a:lnTo>
                    <a:lnTo>
                      <a:pt x="465" y="608"/>
                    </a:lnTo>
                    <a:lnTo>
                      <a:pt x="464" y="614"/>
                    </a:lnTo>
                    <a:lnTo>
                      <a:pt x="462" y="621"/>
                    </a:lnTo>
                    <a:lnTo>
                      <a:pt x="462" y="624"/>
                    </a:lnTo>
                    <a:lnTo>
                      <a:pt x="462" y="628"/>
                    </a:lnTo>
                    <a:lnTo>
                      <a:pt x="461" y="631"/>
                    </a:lnTo>
                    <a:lnTo>
                      <a:pt x="461" y="635"/>
                    </a:lnTo>
                    <a:lnTo>
                      <a:pt x="459" y="640"/>
                    </a:lnTo>
                    <a:lnTo>
                      <a:pt x="459" y="644"/>
                    </a:lnTo>
                    <a:lnTo>
                      <a:pt x="458" y="647"/>
                    </a:lnTo>
                    <a:lnTo>
                      <a:pt x="458" y="652"/>
                    </a:lnTo>
                    <a:lnTo>
                      <a:pt x="457" y="657"/>
                    </a:lnTo>
                    <a:lnTo>
                      <a:pt x="457" y="661"/>
                    </a:lnTo>
                    <a:lnTo>
                      <a:pt x="455" y="665"/>
                    </a:lnTo>
                    <a:lnTo>
                      <a:pt x="455" y="671"/>
                    </a:lnTo>
                    <a:lnTo>
                      <a:pt x="454" y="675"/>
                    </a:lnTo>
                    <a:lnTo>
                      <a:pt x="452" y="681"/>
                    </a:lnTo>
                    <a:lnTo>
                      <a:pt x="451" y="685"/>
                    </a:lnTo>
                    <a:lnTo>
                      <a:pt x="449" y="691"/>
                    </a:lnTo>
                    <a:lnTo>
                      <a:pt x="448" y="695"/>
                    </a:lnTo>
                    <a:lnTo>
                      <a:pt x="447" y="701"/>
                    </a:lnTo>
                    <a:lnTo>
                      <a:pt x="445" y="706"/>
                    </a:lnTo>
                    <a:lnTo>
                      <a:pt x="444" y="712"/>
                    </a:lnTo>
                    <a:lnTo>
                      <a:pt x="442" y="716"/>
                    </a:lnTo>
                    <a:lnTo>
                      <a:pt x="441" y="722"/>
                    </a:lnTo>
                    <a:lnTo>
                      <a:pt x="438" y="728"/>
                    </a:lnTo>
                    <a:lnTo>
                      <a:pt x="437" y="733"/>
                    </a:lnTo>
                    <a:lnTo>
                      <a:pt x="434" y="739"/>
                    </a:lnTo>
                    <a:lnTo>
                      <a:pt x="432" y="745"/>
                    </a:lnTo>
                    <a:lnTo>
                      <a:pt x="430" y="749"/>
                    </a:lnTo>
                    <a:lnTo>
                      <a:pt x="428" y="756"/>
                    </a:lnTo>
                    <a:lnTo>
                      <a:pt x="425" y="762"/>
                    </a:lnTo>
                    <a:lnTo>
                      <a:pt x="422" y="766"/>
                    </a:lnTo>
                    <a:lnTo>
                      <a:pt x="420" y="772"/>
                    </a:lnTo>
                    <a:lnTo>
                      <a:pt x="418" y="777"/>
                    </a:lnTo>
                    <a:lnTo>
                      <a:pt x="415" y="783"/>
                    </a:lnTo>
                    <a:lnTo>
                      <a:pt x="413" y="789"/>
                    </a:lnTo>
                    <a:lnTo>
                      <a:pt x="410" y="795"/>
                    </a:lnTo>
                    <a:lnTo>
                      <a:pt x="407" y="802"/>
                    </a:lnTo>
                    <a:lnTo>
                      <a:pt x="403" y="806"/>
                    </a:lnTo>
                    <a:lnTo>
                      <a:pt x="400" y="812"/>
                    </a:lnTo>
                    <a:lnTo>
                      <a:pt x="396" y="817"/>
                    </a:lnTo>
                    <a:lnTo>
                      <a:pt x="393" y="823"/>
                    </a:lnTo>
                    <a:lnTo>
                      <a:pt x="388" y="829"/>
                    </a:lnTo>
                    <a:lnTo>
                      <a:pt x="384" y="834"/>
                    </a:lnTo>
                    <a:lnTo>
                      <a:pt x="380" y="839"/>
                    </a:lnTo>
                    <a:lnTo>
                      <a:pt x="377" y="846"/>
                    </a:lnTo>
                    <a:lnTo>
                      <a:pt x="373" y="850"/>
                    </a:lnTo>
                    <a:lnTo>
                      <a:pt x="369" y="856"/>
                    </a:lnTo>
                    <a:lnTo>
                      <a:pt x="363" y="861"/>
                    </a:lnTo>
                    <a:lnTo>
                      <a:pt x="359" y="866"/>
                    </a:lnTo>
                    <a:lnTo>
                      <a:pt x="354" y="871"/>
                    </a:lnTo>
                    <a:lnTo>
                      <a:pt x="349" y="877"/>
                    </a:lnTo>
                    <a:lnTo>
                      <a:pt x="344" y="881"/>
                    </a:lnTo>
                    <a:lnTo>
                      <a:pt x="340" y="887"/>
                    </a:lnTo>
                    <a:lnTo>
                      <a:pt x="337" y="887"/>
                    </a:lnTo>
                    <a:lnTo>
                      <a:pt x="335" y="891"/>
                    </a:lnTo>
                    <a:lnTo>
                      <a:pt x="332" y="893"/>
                    </a:lnTo>
                    <a:lnTo>
                      <a:pt x="329" y="897"/>
                    </a:lnTo>
                    <a:lnTo>
                      <a:pt x="325" y="901"/>
                    </a:lnTo>
                    <a:lnTo>
                      <a:pt x="320" y="905"/>
                    </a:lnTo>
                    <a:lnTo>
                      <a:pt x="315" y="908"/>
                    </a:lnTo>
                    <a:lnTo>
                      <a:pt x="309" y="914"/>
                    </a:lnTo>
                    <a:lnTo>
                      <a:pt x="302" y="918"/>
                    </a:lnTo>
                    <a:lnTo>
                      <a:pt x="296" y="924"/>
                    </a:lnTo>
                    <a:lnTo>
                      <a:pt x="292" y="927"/>
                    </a:lnTo>
                    <a:lnTo>
                      <a:pt x="288" y="930"/>
                    </a:lnTo>
                    <a:lnTo>
                      <a:pt x="285" y="932"/>
                    </a:lnTo>
                    <a:lnTo>
                      <a:pt x="281" y="935"/>
                    </a:lnTo>
                    <a:lnTo>
                      <a:pt x="276" y="938"/>
                    </a:lnTo>
                    <a:lnTo>
                      <a:pt x="272" y="941"/>
                    </a:lnTo>
                    <a:lnTo>
                      <a:pt x="268" y="944"/>
                    </a:lnTo>
                    <a:lnTo>
                      <a:pt x="264" y="948"/>
                    </a:lnTo>
                    <a:lnTo>
                      <a:pt x="258" y="949"/>
                    </a:lnTo>
                    <a:lnTo>
                      <a:pt x="254" y="952"/>
                    </a:lnTo>
                    <a:lnTo>
                      <a:pt x="248" y="955"/>
                    </a:lnTo>
                    <a:lnTo>
                      <a:pt x="244" y="958"/>
                    </a:lnTo>
                    <a:lnTo>
                      <a:pt x="238" y="961"/>
                    </a:lnTo>
                    <a:lnTo>
                      <a:pt x="232" y="964"/>
                    </a:lnTo>
                    <a:lnTo>
                      <a:pt x="227" y="966"/>
                    </a:lnTo>
                    <a:lnTo>
                      <a:pt x="221" y="969"/>
                    </a:lnTo>
                    <a:lnTo>
                      <a:pt x="215" y="972"/>
                    </a:lnTo>
                    <a:lnTo>
                      <a:pt x="208" y="975"/>
                    </a:lnTo>
                    <a:lnTo>
                      <a:pt x="203" y="978"/>
                    </a:lnTo>
                    <a:lnTo>
                      <a:pt x="197" y="979"/>
                    </a:lnTo>
                    <a:lnTo>
                      <a:pt x="190" y="982"/>
                    </a:lnTo>
                    <a:lnTo>
                      <a:pt x="183" y="985"/>
                    </a:lnTo>
                    <a:lnTo>
                      <a:pt x="176" y="988"/>
                    </a:lnTo>
                    <a:lnTo>
                      <a:pt x="170" y="991"/>
                    </a:lnTo>
                    <a:lnTo>
                      <a:pt x="161" y="992"/>
                    </a:lnTo>
                    <a:lnTo>
                      <a:pt x="154" y="995"/>
                    </a:lnTo>
                    <a:lnTo>
                      <a:pt x="147" y="996"/>
                    </a:lnTo>
                    <a:lnTo>
                      <a:pt x="140" y="998"/>
                    </a:lnTo>
                    <a:lnTo>
                      <a:pt x="132" y="999"/>
                    </a:lnTo>
                    <a:lnTo>
                      <a:pt x="123" y="1002"/>
                    </a:lnTo>
                    <a:lnTo>
                      <a:pt x="116" y="1003"/>
                    </a:lnTo>
                    <a:lnTo>
                      <a:pt x="108" y="1005"/>
                    </a:lnTo>
                    <a:lnTo>
                      <a:pt x="99" y="1006"/>
                    </a:lnTo>
                    <a:lnTo>
                      <a:pt x="91" y="1008"/>
                    </a:lnTo>
                    <a:lnTo>
                      <a:pt x="82" y="1009"/>
                    </a:lnTo>
                    <a:lnTo>
                      <a:pt x="73" y="1009"/>
                    </a:lnTo>
                    <a:lnTo>
                      <a:pt x="64" y="1011"/>
                    </a:lnTo>
                    <a:lnTo>
                      <a:pt x="55" y="1011"/>
                    </a:lnTo>
                    <a:lnTo>
                      <a:pt x="47" y="1012"/>
                    </a:lnTo>
                    <a:lnTo>
                      <a:pt x="38" y="1012"/>
                    </a:lnTo>
                    <a:lnTo>
                      <a:pt x="38" y="1012"/>
                    </a:lnTo>
                    <a:close/>
                  </a:path>
                </a:pathLst>
              </a:custGeom>
              <a:solidFill>
                <a:srgbClr val="E0AD12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4290" tIns="33338" rIns="34290" bIns="33338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350">
                  <a:latin typeface="+mn-lt"/>
                  <a:ea typeface="+mn-ea"/>
                </a:endParaRPr>
              </a:p>
            </p:txBody>
          </p:sp>
        </p:grpSp>
        <p:grpSp>
          <p:nvGrpSpPr>
            <p:cNvPr id="40970" name="Group 9"/>
            <p:cNvGrpSpPr>
              <a:grpSpLocks/>
            </p:cNvGrpSpPr>
            <p:nvPr/>
          </p:nvGrpSpPr>
          <p:grpSpPr bwMode="auto">
            <a:xfrm rot="900000">
              <a:off x="3520" y="2159"/>
              <a:ext cx="1220" cy="1224"/>
              <a:chOff x="5393" y="2196"/>
              <a:chExt cx="587" cy="589"/>
            </a:xfrm>
          </p:grpSpPr>
          <p:sp>
            <p:nvSpPr>
              <p:cNvPr id="12" name="Freeform 10"/>
              <p:cNvSpPr>
                <a:spLocks/>
              </p:cNvSpPr>
              <p:nvPr/>
            </p:nvSpPr>
            <p:spPr bwMode="gray">
              <a:xfrm>
                <a:off x="5393" y="2196"/>
                <a:ext cx="310" cy="589"/>
              </a:xfrm>
              <a:custGeom>
                <a:avLst/>
                <a:gdLst>
                  <a:gd name="T0" fmla="*/ 404 w 620"/>
                  <a:gd name="T1" fmla="*/ 105 h 1178"/>
                  <a:gd name="T2" fmla="*/ 114 w 620"/>
                  <a:gd name="T3" fmla="*/ 238 h 1178"/>
                  <a:gd name="T4" fmla="*/ 2 w 620"/>
                  <a:gd name="T5" fmla="*/ 528 h 1178"/>
                  <a:gd name="T6" fmla="*/ 0 w 620"/>
                  <a:gd name="T7" fmla="*/ 562 h 1178"/>
                  <a:gd name="T8" fmla="*/ 0 w 620"/>
                  <a:gd name="T9" fmla="*/ 582 h 1178"/>
                  <a:gd name="T10" fmla="*/ 0 w 620"/>
                  <a:gd name="T11" fmla="*/ 602 h 1178"/>
                  <a:gd name="T12" fmla="*/ 0 w 620"/>
                  <a:gd name="T13" fmla="*/ 622 h 1178"/>
                  <a:gd name="T14" fmla="*/ 3 w 620"/>
                  <a:gd name="T15" fmla="*/ 643 h 1178"/>
                  <a:gd name="T16" fmla="*/ 187 w 620"/>
                  <a:gd name="T17" fmla="*/ 922 h 1178"/>
                  <a:gd name="T18" fmla="*/ 511 w 620"/>
                  <a:gd name="T19" fmla="*/ 1105 h 1178"/>
                  <a:gd name="T20" fmla="*/ 586 w 620"/>
                  <a:gd name="T21" fmla="*/ 1013 h 1178"/>
                  <a:gd name="T22" fmla="*/ 568 w 620"/>
                  <a:gd name="T23" fmla="*/ 1012 h 1178"/>
                  <a:gd name="T24" fmla="*/ 543 w 620"/>
                  <a:gd name="T25" fmla="*/ 1010 h 1178"/>
                  <a:gd name="T26" fmla="*/ 522 w 620"/>
                  <a:gd name="T27" fmla="*/ 1007 h 1178"/>
                  <a:gd name="T28" fmla="*/ 497 w 620"/>
                  <a:gd name="T29" fmla="*/ 1000 h 1178"/>
                  <a:gd name="T30" fmla="*/ 468 w 620"/>
                  <a:gd name="T31" fmla="*/ 994 h 1178"/>
                  <a:gd name="T32" fmla="*/ 437 w 620"/>
                  <a:gd name="T33" fmla="*/ 985 h 1178"/>
                  <a:gd name="T34" fmla="*/ 407 w 620"/>
                  <a:gd name="T35" fmla="*/ 973 h 1178"/>
                  <a:gd name="T36" fmla="*/ 376 w 620"/>
                  <a:gd name="T37" fmla="*/ 958 h 1178"/>
                  <a:gd name="T38" fmla="*/ 346 w 620"/>
                  <a:gd name="T39" fmla="*/ 938 h 1178"/>
                  <a:gd name="T40" fmla="*/ 316 w 620"/>
                  <a:gd name="T41" fmla="*/ 916 h 1178"/>
                  <a:gd name="T42" fmla="*/ 291 w 620"/>
                  <a:gd name="T43" fmla="*/ 889 h 1178"/>
                  <a:gd name="T44" fmla="*/ 274 w 620"/>
                  <a:gd name="T45" fmla="*/ 874 h 1178"/>
                  <a:gd name="T46" fmla="*/ 251 w 620"/>
                  <a:gd name="T47" fmla="*/ 847 h 1178"/>
                  <a:gd name="T48" fmla="*/ 237 w 620"/>
                  <a:gd name="T49" fmla="*/ 827 h 1178"/>
                  <a:gd name="T50" fmla="*/ 223 w 620"/>
                  <a:gd name="T51" fmla="*/ 804 h 1178"/>
                  <a:gd name="T52" fmla="*/ 209 w 620"/>
                  <a:gd name="T53" fmla="*/ 776 h 1178"/>
                  <a:gd name="T54" fmla="*/ 196 w 620"/>
                  <a:gd name="T55" fmla="*/ 746 h 1178"/>
                  <a:gd name="T56" fmla="*/ 183 w 620"/>
                  <a:gd name="T57" fmla="*/ 712 h 1178"/>
                  <a:gd name="T58" fmla="*/ 173 w 620"/>
                  <a:gd name="T59" fmla="*/ 673 h 1178"/>
                  <a:gd name="T60" fmla="*/ 166 w 620"/>
                  <a:gd name="T61" fmla="*/ 631 h 1178"/>
                  <a:gd name="T62" fmla="*/ 163 w 620"/>
                  <a:gd name="T63" fmla="*/ 587 h 1178"/>
                  <a:gd name="T64" fmla="*/ 163 w 620"/>
                  <a:gd name="T65" fmla="*/ 565 h 1178"/>
                  <a:gd name="T66" fmla="*/ 167 w 620"/>
                  <a:gd name="T67" fmla="*/ 537 h 1178"/>
                  <a:gd name="T68" fmla="*/ 170 w 620"/>
                  <a:gd name="T69" fmla="*/ 514 h 1178"/>
                  <a:gd name="T70" fmla="*/ 176 w 620"/>
                  <a:gd name="T71" fmla="*/ 490 h 1178"/>
                  <a:gd name="T72" fmla="*/ 183 w 620"/>
                  <a:gd name="T73" fmla="*/ 463 h 1178"/>
                  <a:gd name="T74" fmla="*/ 192 w 620"/>
                  <a:gd name="T75" fmla="*/ 435 h 1178"/>
                  <a:gd name="T76" fmla="*/ 204 w 620"/>
                  <a:gd name="T77" fmla="*/ 405 h 1178"/>
                  <a:gd name="T78" fmla="*/ 220 w 620"/>
                  <a:gd name="T79" fmla="*/ 376 h 1178"/>
                  <a:gd name="T80" fmla="*/ 237 w 620"/>
                  <a:gd name="T81" fmla="*/ 346 h 1178"/>
                  <a:gd name="T82" fmla="*/ 257 w 620"/>
                  <a:gd name="T83" fmla="*/ 319 h 1178"/>
                  <a:gd name="T84" fmla="*/ 282 w 620"/>
                  <a:gd name="T85" fmla="*/ 294 h 1178"/>
                  <a:gd name="T86" fmla="*/ 299 w 620"/>
                  <a:gd name="T87" fmla="*/ 278 h 1178"/>
                  <a:gd name="T88" fmla="*/ 324 w 620"/>
                  <a:gd name="T89" fmla="*/ 256 h 1178"/>
                  <a:gd name="T90" fmla="*/ 346 w 620"/>
                  <a:gd name="T91" fmla="*/ 238 h 1178"/>
                  <a:gd name="T92" fmla="*/ 368 w 620"/>
                  <a:gd name="T93" fmla="*/ 224 h 1178"/>
                  <a:gd name="T94" fmla="*/ 394 w 620"/>
                  <a:gd name="T95" fmla="*/ 210 h 1178"/>
                  <a:gd name="T96" fmla="*/ 424 w 620"/>
                  <a:gd name="T97" fmla="*/ 196 h 1178"/>
                  <a:gd name="T98" fmla="*/ 458 w 620"/>
                  <a:gd name="T99" fmla="*/ 186 h 1178"/>
                  <a:gd name="T100" fmla="*/ 495 w 620"/>
                  <a:gd name="T101" fmla="*/ 175 h 1178"/>
                  <a:gd name="T102" fmla="*/ 536 w 620"/>
                  <a:gd name="T103" fmla="*/ 167 h 1178"/>
                  <a:gd name="T104" fmla="*/ 582 w 620"/>
                  <a:gd name="T105" fmla="*/ 165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0" h="1178">
                    <a:moveTo>
                      <a:pt x="593" y="165"/>
                    </a:moveTo>
                    <a:lnTo>
                      <a:pt x="589" y="0"/>
                    </a:lnTo>
                    <a:lnTo>
                      <a:pt x="536" y="1"/>
                    </a:lnTo>
                    <a:lnTo>
                      <a:pt x="515" y="75"/>
                    </a:lnTo>
                    <a:lnTo>
                      <a:pt x="404" y="105"/>
                    </a:lnTo>
                    <a:lnTo>
                      <a:pt x="333" y="57"/>
                    </a:lnTo>
                    <a:lnTo>
                      <a:pt x="253" y="102"/>
                    </a:lnTo>
                    <a:lnTo>
                      <a:pt x="257" y="187"/>
                    </a:lnTo>
                    <a:lnTo>
                      <a:pt x="197" y="251"/>
                    </a:lnTo>
                    <a:lnTo>
                      <a:pt x="114" y="238"/>
                    </a:lnTo>
                    <a:lnTo>
                      <a:pt x="58" y="328"/>
                    </a:lnTo>
                    <a:lnTo>
                      <a:pt x="108" y="398"/>
                    </a:lnTo>
                    <a:lnTo>
                      <a:pt x="75" y="503"/>
                    </a:lnTo>
                    <a:lnTo>
                      <a:pt x="3" y="523"/>
                    </a:lnTo>
                    <a:lnTo>
                      <a:pt x="2" y="528"/>
                    </a:lnTo>
                    <a:lnTo>
                      <a:pt x="2" y="534"/>
                    </a:lnTo>
                    <a:lnTo>
                      <a:pt x="0" y="541"/>
                    </a:lnTo>
                    <a:lnTo>
                      <a:pt x="0" y="548"/>
                    </a:lnTo>
                    <a:lnTo>
                      <a:pt x="0" y="555"/>
                    </a:lnTo>
                    <a:lnTo>
                      <a:pt x="0" y="562"/>
                    </a:lnTo>
                    <a:lnTo>
                      <a:pt x="0" y="567"/>
                    </a:lnTo>
                    <a:lnTo>
                      <a:pt x="0" y="571"/>
                    </a:lnTo>
                    <a:lnTo>
                      <a:pt x="0" y="574"/>
                    </a:lnTo>
                    <a:lnTo>
                      <a:pt x="0" y="578"/>
                    </a:lnTo>
                    <a:lnTo>
                      <a:pt x="0" y="582"/>
                    </a:lnTo>
                    <a:lnTo>
                      <a:pt x="0" y="587"/>
                    </a:lnTo>
                    <a:lnTo>
                      <a:pt x="0" y="589"/>
                    </a:lnTo>
                    <a:lnTo>
                      <a:pt x="0" y="594"/>
                    </a:lnTo>
                    <a:lnTo>
                      <a:pt x="0" y="598"/>
                    </a:lnTo>
                    <a:lnTo>
                      <a:pt x="0" y="602"/>
                    </a:lnTo>
                    <a:lnTo>
                      <a:pt x="0" y="607"/>
                    </a:lnTo>
                    <a:lnTo>
                      <a:pt x="0" y="611"/>
                    </a:lnTo>
                    <a:lnTo>
                      <a:pt x="0" y="615"/>
                    </a:lnTo>
                    <a:lnTo>
                      <a:pt x="0" y="618"/>
                    </a:lnTo>
                    <a:lnTo>
                      <a:pt x="0" y="622"/>
                    </a:lnTo>
                    <a:lnTo>
                      <a:pt x="2" y="626"/>
                    </a:lnTo>
                    <a:lnTo>
                      <a:pt x="2" y="631"/>
                    </a:lnTo>
                    <a:lnTo>
                      <a:pt x="2" y="635"/>
                    </a:lnTo>
                    <a:lnTo>
                      <a:pt x="3" y="639"/>
                    </a:lnTo>
                    <a:lnTo>
                      <a:pt x="3" y="643"/>
                    </a:lnTo>
                    <a:lnTo>
                      <a:pt x="75" y="663"/>
                    </a:lnTo>
                    <a:lnTo>
                      <a:pt x="105" y="774"/>
                    </a:lnTo>
                    <a:lnTo>
                      <a:pt x="57" y="844"/>
                    </a:lnTo>
                    <a:lnTo>
                      <a:pt x="102" y="926"/>
                    </a:lnTo>
                    <a:lnTo>
                      <a:pt x="187" y="922"/>
                    </a:lnTo>
                    <a:lnTo>
                      <a:pt x="251" y="980"/>
                    </a:lnTo>
                    <a:lnTo>
                      <a:pt x="238" y="1066"/>
                    </a:lnTo>
                    <a:lnTo>
                      <a:pt x="329" y="1121"/>
                    </a:lnTo>
                    <a:lnTo>
                      <a:pt x="396" y="1073"/>
                    </a:lnTo>
                    <a:lnTo>
                      <a:pt x="511" y="1105"/>
                    </a:lnTo>
                    <a:lnTo>
                      <a:pt x="524" y="1174"/>
                    </a:lnTo>
                    <a:lnTo>
                      <a:pt x="589" y="1178"/>
                    </a:lnTo>
                    <a:lnTo>
                      <a:pt x="620" y="1110"/>
                    </a:lnTo>
                    <a:lnTo>
                      <a:pt x="587" y="1013"/>
                    </a:lnTo>
                    <a:lnTo>
                      <a:pt x="586" y="1013"/>
                    </a:lnTo>
                    <a:lnTo>
                      <a:pt x="585" y="1013"/>
                    </a:lnTo>
                    <a:lnTo>
                      <a:pt x="582" y="1013"/>
                    </a:lnTo>
                    <a:lnTo>
                      <a:pt x="579" y="1013"/>
                    </a:lnTo>
                    <a:lnTo>
                      <a:pt x="573" y="1012"/>
                    </a:lnTo>
                    <a:lnTo>
                      <a:pt x="568" y="1012"/>
                    </a:lnTo>
                    <a:lnTo>
                      <a:pt x="562" y="1012"/>
                    </a:lnTo>
                    <a:lnTo>
                      <a:pt x="556" y="1012"/>
                    </a:lnTo>
                    <a:lnTo>
                      <a:pt x="552" y="1010"/>
                    </a:lnTo>
                    <a:lnTo>
                      <a:pt x="548" y="1010"/>
                    </a:lnTo>
                    <a:lnTo>
                      <a:pt x="543" y="1010"/>
                    </a:lnTo>
                    <a:lnTo>
                      <a:pt x="539" y="1009"/>
                    </a:lnTo>
                    <a:lnTo>
                      <a:pt x="535" y="1009"/>
                    </a:lnTo>
                    <a:lnTo>
                      <a:pt x="531" y="1007"/>
                    </a:lnTo>
                    <a:lnTo>
                      <a:pt x="526" y="1007"/>
                    </a:lnTo>
                    <a:lnTo>
                      <a:pt x="522" y="1007"/>
                    </a:lnTo>
                    <a:lnTo>
                      <a:pt x="517" y="1006"/>
                    </a:lnTo>
                    <a:lnTo>
                      <a:pt x="512" y="1004"/>
                    </a:lnTo>
                    <a:lnTo>
                      <a:pt x="507" y="1003"/>
                    </a:lnTo>
                    <a:lnTo>
                      <a:pt x="502" y="1002"/>
                    </a:lnTo>
                    <a:lnTo>
                      <a:pt x="497" y="1000"/>
                    </a:lnTo>
                    <a:lnTo>
                      <a:pt x="491" y="1000"/>
                    </a:lnTo>
                    <a:lnTo>
                      <a:pt x="485" y="999"/>
                    </a:lnTo>
                    <a:lnTo>
                      <a:pt x="480" y="997"/>
                    </a:lnTo>
                    <a:lnTo>
                      <a:pt x="474" y="996"/>
                    </a:lnTo>
                    <a:lnTo>
                      <a:pt x="468" y="994"/>
                    </a:lnTo>
                    <a:lnTo>
                      <a:pt x="463" y="993"/>
                    </a:lnTo>
                    <a:lnTo>
                      <a:pt x="455" y="992"/>
                    </a:lnTo>
                    <a:lnTo>
                      <a:pt x="450" y="989"/>
                    </a:lnTo>
                    <a:lnTo>
                      <a:pt x="444" y="987"/>
                    </a:lnTo>
                    <a:lnTo>
                      <a:pt x="437" y="985"/>
                    </a:lnTo>
                    <a:lnTo>
                      <a:pt x="433" y="983"/>
                    </a:lnTo>
                    <a:lnTo>
                      <a:pt x="426" y="980"/>
                    </a:lnTo>
                    <a:lnTo>
                      <a:pt x="420" y="977"/>
                    </a:lnTo>
                    <a:lnTo>
                      <a:pt x="413" y="975"/>
                    </a:lnTo>
                    <a:lnTo>
                      <a:pt x="407" y="973"/>
                    </a:lnTo>
                    <a:lnTo>
                      <a:pt x="402" y="969"/>
                    </a:lnTo>
                    <a:lnTo>
                      <a:pt x="396" y="966"/>
                    </a:lnTo>
                    <a:lnTo>
                      <a:pt x="389" y="965"/>
                    </a:lnTo>
                    <a:lnTo>
                      <a:pt x="383" y="962"/>
                    </a:lnTo>
                    <a:lnTo>
                      <a:pt x="376" y="958"/>
                    </a:lnTo>
                    <a:lnTo>
                      <a:pt x="370" y="953"/>
                    </a:lnTo>
                    <a:lnTo>
                      <a:pt x="365" y="950"/>
                    </a:lnTo>
                    <a:lnTo>
                      <a:pt x="358" y="946"/>
                    </a:lnTo>
                    <a:lnTo>
                      <a:pt x="352" y="942"/>
                    </a:lnTo>
                    <a:lnTo>
                      <a:pt x="346" y="938"/>
                    </a:lnTo>
                    <a:lnTo>
                      <a:pt x="339" y="935"/>
                    </a:lnTo>
                    <a:lnTo>
                      <a:pt x="335" y="931"/>
                    </a:lnTo>
                    <a:lnTo>
                      <a:pt x="328" y="925"/>
                    </a:lnTo>
                    <a:lnTo>
                      <a:pt x="322" y="921"/>
                    </a:lnTo>
                    <a:lnTo>
                      <a:pt x="316" y="916"/>
                    </a:lnTo>
                    <a:lnTo>
                      <a:pt x="311" y="911"/>
                    </a:lnTo>
                    <a:lnTo>
                      <a:pt x="305" y="906"/>
                    </a:lnTo>
                    <a:lnTo>
                      <a:pt x="301" y="901"/>
                    </a:lnTo>
                    <a:lnTo>
                      <a:pt x="295" y="895"/>
                    </a:lnTo>
                    <a:lnTo>
                      <a:pt x="291" y="889"/>
                    </a:lnTo>
                    <a:lnTo>
                      <a:pt x="288" y="888"/>
                    </a:lnTo>
                    <a:lnTo>
                      <a:pt x="284" y="884"/>
                    </a:lnTo>
                    <a:lnTo>
                      <a:pt x="281" y="881"/>
                    </a:lnTo>
                    <a:lnTo>
                      <a:pt x="278" y="878"/>
                    </a:lnTo>
                    <a:lnTo>
                      <a:pt x="274" y="874"/>
                    </a:lnTo>
                    <a:lnTo>
                      <a:pt x="271" y="871"/>
                    </a:lnTo>
                    <a:lnTo>
                      <a:pt x="265" y="865"/>
                    </a:lnTo>
                    <a:lnTo>
                      <a:pt x="261" y="859"/>
                    </a:lnTo>
                    <a:lnTo>
                      <a:pt x="255" y="852"/>
                    </a:lnTo>
                    <a:lnTo>
                      <a:pt x="251" y="847"/>
                    </a:lnTo>
                    <a:lnTo>
                      <a:pt x="248" y="842"/>
                    </a:lnTo>
                    <a:lnTo>
                      <a:pt x="246" y="838"/>
                    </a:lnTo>
                    <a:lnTo>
                      <a:pt x="243" y="835"/>
                    </a:lnTo>
                    <a:lnTo>
                      <a:pt x="240" y="831"/>
                    </a:lnTo>
                    <a:lnTo>
                      <a:pt x="237" y="827"/>
                    </a:lnTo>
                    <a:lnTo>
                      <a:pt x="234" y="823"/>
                    </a:lnTo>
                    <a:lnTo>
                      <a:pt x="231" y="818"/>
                    </a:lnTo>
                    <a:lnTo>
                      <a:pt x="229" y="814"/>
                    </a:lnTo>
                    <a:lnTo>
                      <a:pt x="226" y="808"/>
                    </a:lnTo>
                    <a:lnTo>
                      <a:pt x="223" y="804"/>
                    </a:lnTo>
                    <a:lnTo>
                      <a:pt x="220" y="798"/>
                    </a:lnTo>
                    <a:lnTo>
                      <a:pt x="217" y="793"/>
                    </a:lnTo>
                    <a:lnTo>
                      <a:pt x="213" y="788"/>
                    </a:lnTo>
                    <a:lnTo>
                      <a:pt x="211" y="783"/>
                    </a:lnTo>
                    <a:lnTo>
                      <a:pt x="209" y="776"/>
                    </a:lnTo>
                    <a:lnTo>
                      <a:pt x="206" y="771"/>
                    </a:lnTo>
                    <a:lnTo>
                      <a:pt x="203" y="764"/>
                    </a:lnTo>
                    <a:lnTo>
                      <a:pt x="200" y="759"/>
                    </a:lnTo>
                    <a:lnTo>
                      <a:pt x="197" y="751"/>
                    </a:lnTo>
                    <a:lnTo>
                      <a:pt x="196" y="746"/>
                    </a:lnTo>
                    <a:lnTo>
                      <a:pt x="193" y="739"/>
                    </a:lnTo>
                    <a:lnTo>
                      <a:pt x="190" y="733"/>
                    </a:lnTo>
                    <a:lnTo>
                      <a:pt x="187" y="726"/>
                    </a:lnTo>
                    <a:lnTo>
                      <a:pt x="186" y="719"/>
                    </a:lnTo>
                    <a:lnTo>
                      <a:pt x="183" y="712"/>
                    </a:lnTo>
                    <a:lnTo>
                      <a:pt x="182" y="705"/>
                    </a:lnTo>
                    <a:lnTo>
                      <a:pt x="179" y="697"/>
                    </a:lnTo>
                    <a:lnTo>
                      <a:pt x="177" y="689"/>
                    </a:lnTo>
                    <a:lnTo>
                      <a:pt x="175" y="682"/>
                    </a:lnTo>
                    <a:lnTo>
                      <a:pt x="173" y="673"/>
                    </a:lnTo>
                    <a:lnTo>
                      <a:pt x="172" y="665"/>
                    </a:lnTo>
                    <a:lnTo>
                      <a:pt x="170" y="658"/>
                    </a:lnTo>
                    <a:lnTo>
                      <a:pt x="169" y="649"/>
                    </a:lnTo>
                    <a:lnTo>
                      <a:pt x="167" y="641"/>
                    </a:lnTo>
                    <a:lnTo>
                      <a:pt x="166" y="631"/>
                    </a:lnTo>
                    <a:lnTo>
                      <a:pt x="166" y="624"/>
                    </a:lnTo>
                    <a:lnTo>
                      <a:pt x="165" y="614"/>
                    </a:lnTo>
                    <a:lnTo>
                      <a:pt x="163" y="605"/>
                    </a:lnTo>
                    <a:lnTo>
                      <a:pt x="163" y="595"/>
                    </a:lnTo>
                    <a:lnTo>
                      <a:pt x="163" y="587"/>
                    </a:lnTo>
                    <a:lnTo>
                      <a:pt x="163" y="584"/>
                    </a:lnTo>
                    <a:lnTo>
                      <a:pt x="163" y="581"/>
                    </a:lnTo>
                    <a:lnTo>
                      <a:pt x="163" y="575"/>
                    </a:lnTo>
                    <a:lnTo>
                      <a:pt x="163" y="572"/>
                    </a:lnTo>
                    <a:lnTo>
                      <a:pt x="163" y="565"/>
                    </a:lnTo>
                    <a:lnTo>
                      <a:pt x="165" y="560"/>
                    </a:lnTo>
                    <a:lnTo>
                      <a:pt x="165" y="553"/>
                    </a:lnTo>
                    <a:lnTo>
                      <a:pt x="166" y="545"/>
                    </a:lnTo>
                    <a:lnTo>
                      <a:pt x="166" y="541"/>
                    </a:lnTo>
                    <a:lnTo>
                      <a:pt x="167" y="537"/>
                    </a:lnTo>
                    <a:lnTo>
                      <a:pt x="167" y="533"/>
                    </a:lnTo>
                    <a:lnTo>
                      <a:pt x="169" y="528"/>
                    </a:lnTo>
                    <a:lnTo>
                      <a:pt x="169" y="524"/>
                    </a:lnTo>
                    <a:lnTo>
                      <a:pt x="170" y="518"/>
                    </a:lnTo>
                    <a:lnTo>
                      <a:pt x="170" y="514"/>
                    </a:lnTo>
                    <a:lnTo>
                      <a:pt x="172" y="510"/>
                    </a:lnTo>
                    <a:lnTo>
                      <a:pt x="172" y="504"/>
                    </a:lnTo>
                    <a:lnTo>
                      <a:pt x="173" y="500"/>
                    </a:lnTo>
                    <a:lnTo>
                      <a:pt x="175" y="494"/>
                    </a:lnTo>
                    <a:lnTo>
                      <a:pt x="176" y="490"/>
                    </a:lnTo>
                    <a:lnTo>
                      <a:pt x="177" y="484"/>
                    </a:lnTo>
                    <a:lnTo>
                      <a:pt x="179" y="479"/>
                    </a:lnTo>
                    <a:lnTo>
                      <a:pt x="180" y="473"/>
                    </a:lnTo>
                    <a:lnTo>
                      <a:pt x="182" y="469"/>
                    </a:lnTo>
                    <a:lnTo>
                      <a:pt x="183" y="463"/>
                    </a:lnTo>
                    <a:lnTo>
                      <a:pt x="185" y="457"/>
                    </a:lnTo>
                    <a:lnTo>
                      <a:pt x="186" y="452"/>
                    </a:lnTo>
                    <a:lnTo>
                      <a:pt x="187" y="446"/>
                    </a:lnTo>
                    <a:lnTo>
                      <a:pt x="190" y="440"/>
                    </a:lnTo>
                    <a:lnTo>
                      <a:pt x="192" y="435"/>
                    </a:lnTo>
                    <a:lnTo>
                      <a:pt x="194" y="429"/>
                    </a:lnTo>
                    <a:lnTo>
                      <a:pt x="197" y="423"/>
                    </a:lnTo>
                    <a:lnTo>
                      <a:pt x="199" y="418"/>
                    </a:lnTo>
                    <a:lnTo>
                      <a:pt x="202" y="412"/>
                    </a:lnTo>
                    <a:lnTo>
                      <a:pt x="204" y="405"/>
                    </a:lnTo>
                    <a:lnTo>
                      <a:pt x="207" y="399"/>
                    </a:lnTo>
                    <a:lnTo>
                      <a:pt x="210" y="393"/>
                    </a:lnTo>
                    <a:lnTo>
                      <a:pt x="213" y="388"/>
                    </a:lnTo>
                    <a:lnTo>
                      <a:pt x="216" y="382"/>
                    </a:lnTo>
                    <a:lnTo>
                      <a:pt x="220" y="376"/>
                    </a:lnTo>
                    <a:lnTo>
                      <a:pt x="223" y="371"/>
                    </a:lnTo>
                    <a:lnTo>
                      <a:pt x="226" y="365"/>
                    </a:lnTo>
                    <a:lnTo>
                      <a:pt x="229" y="358"/>
                    </a:lnTo>
                    <a:lnTo>
                      <a:pt x="233" y="354"/>
                    </a:lnTo>
                    <a:lnTo>
                      <a:pt x="237" y="346"/>
                    </a:lnTo>
                    <a:lnTo>
                      <a:pt x="240" y="341"/>
                    </a:lnTo>
                    <a:lnTo>
                      <a:pt x="244" y="337"/>
                    </a:lnTo>
                    <a:lnTo>
                      <a:pt x="250" y="331"/>
                    </a:lnTo>
                    <a:lnTo>
                      <a:pt x="254" y="325"/>
                    </a:lnTo>
                    <a:lnTo>
                      <a:pt x="257" y="319"/>
                    </a:lnTo>
                    <a:lnTo>
                      <a:pt x="263" y="314"/>
                    </a:lnTo>
                    <a:lnTo>
                      <a:pt x="268" y="310"/>
                    </a:lnTo>
                    <a:lnTo>
                      <a:pt x="272" y="304"/>
                    </a:lnTo>
                    <a:lnTo>
                      <a:pt x="278" y="298"/>
                    </a:lnTo>
                    <a:lnTo>
                      <a:pt x="282" y="294"/>
                    </a:lnTo>
                    <a:lnTo>
                      <a:pt x="290" y="290"/>
                    </a:lnTo>
                    <a:lnTo>
                      <a:pt x="290" y="287"/>
                    </a:lnTo>
                    <a:lnTo>
                      <a:pt x="294" y="284"/>
                    </a:lnTo>
                    <a:lnTo>
                      <a:pt x="295" y="281"/>
                    </a:lnTo>
                    <a:lnTo>
                      <a:pt x="299" y="278"/>
                    </a:lnTo>
                    <a:lnTo>
                      <a:pt x="302" y="274"/>
                    </a:lnTo>
                    <a:lnTo>
                      <a:pt x="308" y="270"/>
                    </a:lnTo>
                    <a:lnTo>
                      <a:pt x="311" y="265"/>
                    </a:lnTo>
                    <a:lnTo>
                      <a:pt x="318" y="260"/>
                    </a:lnTo>
                    <a:lnTo>
                      <a:pt x="324" y="256"/>
                    </a:lnTo>
                    <a:lnTo>
                      <a:pt x="331" y="251"/>
                    </a:lnTo>
                    <a:lnTo>
                      <a:pt x="333" y="247"/>
                    </a:lnTo>
                    <a:lnTo>
                      <a:pt x="338" y="244"/>
                    </a:lnTo>
                    <a:lnTo>
                      <a:pt x="341" y="241"/>
                    </a:lnTo>
                    <a:lnTo>
                      <a:pt x="346" y="238"/>
                    </a:lnTo>
                    <a:lnTo>
                      <a:pt x="351" y="236"/>
                    </a:lnTo>
                    <a:lnTo>
                      <a:pt x="353" y="234"/>
                    </a:lnTo>
                    <a:lnTo>
                      <a:pt x="359" y="230"/>
                    </a:lnTo>
                    <a:lnTo>
                      <a:pt x="365" y="229"/>
                    </a:lnTo>
                    <a:lnTo>
                      <a:pt x="368" y="224"/>
                    </a:lnTo>
                    <a:lnTo>
                      <a:pt x="373" y="223"/>
                    </a:lnTo>
                    <a:lnTo>
                      <a:pt x="377" y="219"/>
                    </a:lnTo>
                    <a:lnTo>
                      <a:pt x="383" y="216"/>
                    </a:lnTo>
                    <a:lnTo>
                      <a:pt x="389" y="213"/>
                    </a:lnTo>
                    <a:lnTo>
                      <a:pt x="394" y="210"/>
                    </a:lnTo>
                    <a:lnTo>
                      <a:pt x="400" y="207"/>
                    </a:lnTo>
                    <a:lnTo>
                      <a:pt x="406" y="206"/>
                    </a:lnTo>
                    <a:lnTo>
                      <a:pt x="412" y="202"/>
                    </a:lnTo>
                    <a:lnTo>
                      <a:pt x="417" y="199"/>
                    </a:lnTo>
                    <a:lnTo>
                      <a:pt x="424" y="196"/>
                    </a:lnTo>
                    <a:lnTo>
                      <a:pt x="430" y="194"/>
                    </a:lnTo>
                    <a:lnTo>
                      <a:pt x="437" y="192"/>
                    </a:lnTo>
                    <a:lnTo>
                      <a:pt x="444" y="190"/>
                    </a:lnTo>
                    <a:lnTo>
                      <a:pt x="451" y="187"/>
                    </a:lnTo>
                    <a:lnTo>
                      <a:pt x="458" y="186"/>
                    </a:lnTo>
                    <a:lnTo>
                      <a:pt x="465" y="183"/>
                    </a:lnTo>
                    <a:lnTo>
                      <a:pt x="473" y="180"/>
                    </a:lnTo>
                    <a:lnTo>
                      <a:pt x="480" y="179"/>
                    </a:lnTo>
                    <a:lnTo>
                      <a:pt x="488" y="177"/>
                    </a:lnTo>
                    <a:lnTo>
                      <a:pt x="495" y="175"/>
                    </a:lnTo>
                    <a:lnTo>
                      <a:pt x="504" y="173"/>
                    </a:lnTo>
                    <a:lnTo>
                      <a:pt x="511" y="172"/>
                    </a:lnTo>
                    <a:lnTo>
                      <a:pt x="521" y="170"/>
                    </a:lnTo>
                    <a:lnTo>
                      <a:pt x="528" y="169"/>
                    </a:lnTo>
                    <a:lnTo>
                      <a:pt x="536" y="167"/>
                    </a:lnTo>
                    <a:lnTo>
                      <a:pt x="545" y="166"/>
                    </a:lnTo>
                    <a:lnTo>
                      <a:pt x="555" y="166"/>
                    </a:lnTo>
                    <a:lnTo>
                      <a:pt x="563" y="165"/>
                    </a:lnTo>
                    <a:lnTo>
                      <a:pt x="573" y="165"/>
                    </a:lnTo>
                    <a:lnTo>
                      <a:pt x="582" y="165"/>
                    </a:lnTo>
                    <a:lnTo>
                      <a:pt x="593" y="165"/>
                    </a:lnTo>
                    <a:lnTo>
                      <a:pt x="593" y="165"/>
                    </a:lnTo>
                    <a:close/>
                  </a:path>
                </a:pathLst>
              </a:custGeom>
              <a:solidFill>
                <a:srgbClr val="B1A35D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4290" tIns="33338" rIns="34290" bIns="33338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gray">
              <a:xfrm>
                <a:off x="5667" y="2197"/>
                <a:ext cx="313" cy="588"/>
              </a:xfrm>
              <a:custGeom>
                <a:avLst/>
                <a:gdLst>
                  <a:gd name="T0" fmla="*/ 224 w 625"/>
                  <a:gd name="T1" fmla="*/ 1072 h 1177"/>
                  <a:gd name="T2" fmla="*/ 513 w 625"/>
                  <a:gd name="T3" fmla="*/ 938 h 1177"/>
                  <a:gd name="T4" fmla="*/ 625 w 625"/>
                  <a:gd name="T5" fmla="*/ 650 h 1177"/>
                  <a:gd name="T6" fmla="*/ 625 w 625"/>
                  <a:gd name="T7" fmla="*/ 630 h 1177"/>
                  <a:gd name="T8" fmla="*/ 625 w 625"/>
                  <a:gd name="T9" fmla="*/ 613 h 1177"/>
                  <a:gd name="T10" fmla="*/ 625 w 625"/>
                  <a:gd name="T11" fmla="*/ 586 h 1177"/>
                  <a:gd name="T12" fmla="*/ 625 w 625"/>
                  <a:gd name="T13" fmla="*/ 569 h 1177"/>
                  <a:gd name="T14" fmla="*/ 625 w 625"/>
                  <a:gd name="T15" fmla="*/ 536 h 1177"/>
                  <a:gd name="T16" fmla="*/ 441 w 625"/>
                  <a:gd name="T17" fmla="*/ 256 h 1177"/>
                  <a:gd name="T18" fmla="*/ 116 w 625"/>
                  <a:gd name="T19" fmla="*/ 74 h 1177"/>
                  <a:gd name="T20" fmla="*/ 41 w 625"/>
                  <a:gd name="T21" fmla="*/ 164 h 1177"/>
                  <a:gd name="T22" fmla="*/ 62 w 625"/>
                  <a:gd name="T23" fmla="*/ 164 h 1177"/>
                  <a:gd name="T24" fmla="*/ 85 w 625"/>
                  <a:gd name="T25" fmla="*/ 166 h 1177"/>
                  <a:gd name="T26" fmla="*/ 108 w 625"/>
                  <a:gd name="T27" fmla="*/ 169 h 1177"/>
                  <a:gd name="T28" fmla="*/ 134 w 625"/>
                  <a:gd name="T29" fmla="*/ 176 h 1177"/>
                  <a:gd name="T30" fmla="*/ 163 w 625"/>
                  <a:gd name="T31" fmla="*/ 183 h 1177"/>
                  <a:gd name="T32" fmla="*/ 194 w 625"/>
                  <a:gd name="T33" fmla="*/ 193 h 1177"/>
                  <a:gd name="T34" fmla="*/ 224 w 625"/>
                  <a:gd name="T35" fmla="*/ 206 h 1177"/>
                  <a:gd name="T36" fmla="*/ 257 w 625"/>
                  <a:gd name="T37" fmla="*/ 223 h 1177"/>
                  <a:gd name="T38" fmla="*/ 286 w 625"/>
                  <a:gd name="T39" fmla="*/ 243 h 1177"/>
                  <a:gd name="T40" fmla="*/ 315 w 625"/>
                  <a:gd name="T41" fmla="*/ 267 h 1177"/>
                  <a:gd name="T42" fmla="*/ 342 w 625"/>
                  <a:gd name="T43" fmla="*/ 294 h 1177"/>
                  <a:gd name="T44" fmla="*/ 364 w 625"/>
                  <a:gd name="T45" fmla="*/ 316 h 1177"/>
                  <a:gd name="T46" fmla="*/ 383 w 625"/>
                  <a:gd name="T47" fmla="*/ 338 h 1177"/>
                  <a:gd name="T48" fmla="*/ 400 w 625"/>
                  <a:gd name="T49" fmla="*/ 363 h 1177"/>
                  <a:gd name="T50" fmla="*/ 413 w 625"/>
                  <a:gd name="T51" fmla="*/ 387 h 1177"/>
                  <a:gd name="T52" fmla="*/ 425 w 625"/>
                  <a:gd name="T53" fmla="*/ 412 h 1177"/>
                  <a:gd name="T54" fmla="*/ 437 w 625"/>
                  <a:gd name="T55" fmla="*/ 439 h 1177"/>
                  <a:gd name="T56" fmla="*/ 444 w 625"/>
                  <a:gd name="T57" fmla="*/ 463 h 1177"/>
                  <a:gd name="T58" fmla="*/ 451 w 625"/>
                  <a:gd name="T59" fmla="*/ 489 h 1177"/>
                  <a:gd name="T60" fmla="*/ 457 w 625"/>
                  <a:gd name="T61" fmla="*/ 513 h 1177"/>
                  <a:gd name="T62" fmla="*/ 459 w 625"/>
                  <a:gd name="T63" fmla="*/ 536 h 1177"/>
                  <a:gd name="T64" fmla="*/ 462 w 625"/>
                  <a:gd name="T65" fmla="*/ 559 h 1177"/>
                  <a:gd name="T66" fmla="*/ 464 w 625"/>
                  <a:gd name="T67" fmla="*/ 580 h 1177"/>
                  <a:gd name="T68" fmla="*/ 465 w 625"/>
                  <a:gd name="T69" fmla="*/ 598 h 1177"/>
                  <a:gd name="T70" fmla="*/ 462 w 625"/>
                  <a:gd name="T71" fmla="*/ 624 h 1177"/>
                  <a:gd name="T72" fmla="*/ 459 w 625"/>
                  <a:gd name="T73" fmla="*/ 644 h 1177"/>
                  <a:gd name="T74" fmla="*/ 455 w 625"/>
                  <a:gd name="T75" fmla="*/ 665 h 1177"/>
                  <a:gd name="T76" fmla="*/ 449 w 625"/>
                  <a:gd name="T77" fmla="*/ 691 h 1177"/>
                  <a:gd name="T78" fmla="*/ 442 w 625"/>
                  <a:gd name="T79" fmla="*/ 716 h 1177"/>
                  <a:gd name="T80" fmla="*/ 432 w 625"/>
                  <a:gd name="T81" fmla="*/ 745 h 1177"/>
                  <a:gd name="T82" fmla="*/ 420 w 625"/>
                  <a:gd name="T83" fmla="*/ 772 h 1177"/>
                  <a:gd name="T84" fmla="*/ 407 w 625"/>
                  <a:gd name="T85" fmla="*/ 802 h 1177"/>
                  <a:gd name="T86" fmla="*/ 388 w 625"/>
                  <a:gd name="T87" fmla="*/ 829 h 1177"/>
                  <a:gd name="T88" fmla="*/ 369 w 625"/>
                  <a:gd name="T89" fmla="*/ 856 h 1177"/>
                  <a:gd name="T90" fmla="*/ 344 w 625"/>
                  <a:gd name="T91" fmla="*/ 881 h 1177"/>
                  <a:gd name="T92" fmla="*/ 329 w 625"/>
                  <a:gd name="T93" fmla="*/ 897 h 1177"/>
                  <a:gd name="T94" fmla="*/ 302 w 625"/>
                  <a:gd name="T95" fmla="*/ 918 h 1177"/>
                  <a:gd name="T96" fmla="*/ 281 w 625"/>
                  <a:gd name="T97" fmla="*/ 935 h 1177"/>
                  <a:gd name="T98" fmla="*/ 258 w 625"/>
                  <a:gd name="T99" fmla="*/ 949 h 1177"/>
                  <a:gd name="T100" fmla="*/ 232 w 625"/>
                  <a:gd name="T101" fmla="*/ 964 h 1177"/>
                  <a:gd name="T102" fmla="*/ 203 w 625"/>
                  <a:gd name="T103" fmla="*/ 978 h 1177"/>
                  <a:gd name="T104" fmla="*/ 170 w 625"/>
                  <a:gd name="T105" fmla="*/ 991 h 1177"/>
                  <a:gd name="T106" fmla="*/ 132 w 625"/>
                  <a:gd name="T107" fmla="*/ 999 h 1177"/>
                  <a:gd name="T108" fmla="*/ 91 w 625"/>
                  <a:gd name="T109" fmla="*/ 1008 h 1177"/>
                  <a:gd name="T110" fmla="*/ 47 w 625"/>
                  <a:gd name="T111" fmla="*/ 1012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25" h="1177">
                    <a:moveTo>
                      <a:pt x="38" y="1012"/>
                    </a:moveTo>
                    <a:lnTo>
                      <a:pt x="41" y="1177"/>
                    </a:lnTo>
                    <a:lnTo>
                      <a:pt x="93" y="1175"/>
                    </a:lnTo>
                    <a:lnTo>
                      <a:pt x="115" y="1103"/>
                    </a:lnTo>
                    <a:lnTo>
                      <a:pt x="224" y="1072"/>
                    </a:lnTo>
                    <a:lnTo>
                      <a:pt x="296" y="1121"/>
                    </a:lnTo>
                    <a:lnTo>
                      <a:pt x="376" y="1073"/>
                    </a:lnTo>
                    <a:lnTo>
                      <a:pt x="373" y="989"/>
                    </a:lnTo>
                    <a:lnTo>
                      <a:pt x="432" y="927"/>
                    </a:lnTo>
                    <a:lnTo>
                      <a:pt x="513" y="938"/>
                    </a:lnTo>
                    <a:lnTo>
                      <a:pt x="570" y="849"/>
                    </a:lnTo>
                    <a:lnTo>
                      <a:pt x="522" y="779"/>
                    </a:lnTo>
                    <a:lnTo>
                      <a:pt x="554" y="665"/>
                    </a:lnTo>
                    <a:lnTo>
                      <a:pt x="625" y="654"/>
                    </a:lnTo>
                    <a:lnTo>
                      <a:pt x="625" y="650"/>
                    </a:lnTo>
                    <a:lnTo>
                      <a:pt x="625" y="645"/>
                    </a:lnTo>
                    <a:lnTo>
                      <a:pt x="625" y="642"/>
                    </a:lnTo>
                    <a:lnTo>
                      <a:pt x="625" y="638"/>
                    </a:lnTo>
                    <a:lnTo>
                      <a:pt x="625" y="634"/>
                    </a:lnTo>
                    <a:lnTo>
                      <a:pt x="625" y="630"/>
                    </a:lnTo>
                    <a:lnTo>
                      <a:pt x="625" y="627"/>
                    </a:lnTo>
                    <a:lnTo>
                      <a:pt x="625" y="624"/>
                    </a:lnTo>
                    <a:lnTo>
                      <a:pt x="625" y="620"/>
                    </a:lnTo>
                    <a:lnTo>
                      <a:pt x="625" y="615"/>
                    </a:lnTo>
                    <a:lnTo>
                      <a:pt x="625" y="613"/>
                    </a:lnTo>
                    <a:lnTo>
                      <a:pt x="625" y="608"/>
                    </a:lnTo>
                    <a:lnTo>
                      <a:pt x="625" y="601"/>
                    </a:lnTo>
                    <a:lnTo>
                      <a:pt x="625" y="594"/>
                    </a:lnTo>
                    <a:lnTo>
                      <a:pt x="625" y="590"/>
                    </a:lnTo>
                    <a:lnTo>
                      <a:pt x="625" y="586"/>
                    </a:lnTo>
                    <a:lnTo>
                      <a:pt x="625" y="583"/>
                    </a:lnTo>
                    <a:lnTo>
                      <a:pt x="625" y="580"/>
                    </a:lnTo>
                    <a:lnTo>
                      <a:pt x="625" y="576"/>
                    </a:lnTo>
                    <a:lnTo>
                      <a:pt x="625" y="571"/>
                    </a:lnTo>
                    <a:lnTo>
                      <a:pt x="625" y="569"/>
                    </a:lnTo>
                    <a:lnTo>
                      <a:pt x="625" y="564"/>
                    </a:lnTo>
                    <a:lnTo>
                      <a:pt x="625" y="557"/>
                    </a:lnTo>
                    <a:lnTo>
                      <a:pt x="625" y="550"/>
                    </a:lnTo>
                    <a:lnTo>
                      <a:pt x="625" y="543"/>
                    </a:lnTo>
                    <a:lnTo>
                      <a:pt x="625" y="536"/>
                    </a:lnTo>
                    <a:lnTo>
                      <a:pt x="553" y="515"/>
                    </a:lnTo>
                    <a:lnTo>
                      <a:pt x="522" y="405"/>
                    </a:lnTo>
                    <a:lnTo>
                      <a:pt x="571" y="333"/>
                    </a:lnTo>
                    <a:lnTo>
                      <a:pt x="525" y="252"/>
                    </a:lnTo>
                    <a:lnTo>
                      <a:pt x="441" y="256"/>
                    </a:lnTo>
                    <a:lnTo>
                      <a:pt x="379" y="196"/>
                    </a:lnTo>
                    <a:lnTo>
                      <a:pt x="388" y="114"/>
                    </a:lnTo>
                    <a:lnTo>
                      <a:pt x="299" y="57"/>
                    </a:lnTo>
                    <a:lnTo>
                      <a:pt x="231" y="107"/>
                    </a:lnTo>
                    <a:lnTo>
                      <a:pt x="116" y="74"/>
                    </a:lnTo>
                    <a:lnTo>
                      <a:pt x="105" y="3"/>
                    </a:lnTo>
                    <a:lnTo>
                      <a:pt x="37" y="0"/>
                    </a:lnTo>
                    <a:lnTo>
                      <a:pt x="0" y="75"/>
                    </a:lnTo>
                    <a:lnTo>
                      <a:pt x="39" y="164"/>
                    </a:lnTo>
                    <a:lnTo>
                      <a:pt x="41" y="164"/>
                    </a:lnTo>
                    <a:lnTo>
                      <a:pt x="44" y="164"/>
                    </a:lnTo>
                    <a:lnTo>
                      <a:pt x="47" y="164"/>
                    </a:lnTo>
                    <a:lnTo>
                      <a:pt x="51" y="164"/>
                    </a:lnTo>
                    <a:lnTo>
                      <a:pt x="56" y="164"/>
                    </a:lnTo>
                    <a:lnTo>
                      <a:pt x="62" y="164"/>
                    </a:lnTo>
                    <a:lnTo>
                      <a:pt x="69" y="165"/>
                    </a:lnTo>
                    <a:lnTo>
                      <a:pt x="73" y="165"/>
                    </a:lnTo>
                    <a:lnTo>
                      <a:pt x="76" y="165"/>
                    </a:lnTo>
                    <a:lnTo>
                      <a:pt x="81" y="165"/>
                    </a:lnTo>
                    <a:lnTo>
                      <a:pt x="85" y="166"/>
                    </a:lnTo>
                    <a:lnTo>
                      <a:pt x="89" y="166"/>
                    </a:lnTo>
                    <a:lnTo>
                      <a:pt x="93" y="168"/>
                    </a:lnTo>
                    <a:lnTo>
                      <a:pt x="99" y="168"/>
                    </a:lnTo>
                    <a:lnTo>
                      <a:pt x="103" y="169"/>
                    </a:lnTo>
                    <a:lnTo>
                      <a:pt x="108" y="169"/>
                    </a:lnTo>
                    <a:lnTo>
                      <a:pt x="113" y="171"/>
                    </a:lnTo>
                    <a:lnTo>
                      <a:pt x="117" y="172"/>
                    </a:lnTo>
                    <a:lnTo>
                      <a:pt x="125" y="174"/>
                    </a:lnTo>
                    <a:lnTo>
                      <a:pt x="129" y="175"/>
                    </a:lnTo>
                    <a:lnTo>
                      <a:pt x="134" y="176"/>
                    </a:lnTo>
                    <a:lnTo>
                      <a:pt x="140" y="178"/>
                    </a:lnTo>
                    <a:lnTo>
                      <a:pt x="146" y="179"/>
                    </a:lnTo>
                    <a:lnTo>
                      <a:pt x="152" y="179"/>
                    </a:lnTo>
                    <a:lnTo>
                      <a:pt x="157" y="181"/>
                    </a:lnTo>
                    <a:lnTo>
                      <a:pt x="163" y="183"/>
                    </a:lnTo>
                    <a:lnTo>
                      <a:pt x="170" y="185"/>
                    </a:lnTo>
                    <a:lnTo>
                      <a:pt x="176" y="186"/>
                    </a:lnTo>
                    <a:lnTo>
                      <a:pt x="181" y="189"/>
                    </a:lnTo>
                    <a:lnTo>
                      <a:pt x="187" y="191"/>
                    </a:lnTo>
                    <a:lnTo>
                      <a:pt x="194" y="193"/>
                    </a:lnTo>
                    <a:lnTo>
                      <a:pt x="200" y="195"/>
                    </a:lnTo>
                    <a:lnTo>
                      <a:pt x="205" y="198"/>
                    </a:lnTo>
                    <a:lnTo>
                      <a:pt x="213" y="201"/>
                    </a:lnTo>
                    <a:lnTo>
                      <a:pt x="218" y="203"/>
                    </a:lnTo>
                    <a:lnTo>
                      <a:pt x="224" y="206"/>
                    </a:lnTo>
                    <a:lnTo>
                      <a:pt x="231" y="209"/>
                    </a:lnTo>
                    <a:lnTo>
                      <a:pt x="237" y="212"/>
                    </a:lnTo>
                    <a:lnTo>
                      <a:pt x="244" y="216"/>
                    </a:lnTo>
                    <a:lnTo>
                      <a:pt x="249" y="219"/>
                    </a:lnTo>
                    <a:lnTo>
                      <a:pt x="257" y="223"/>
                    </a:lnTo>
                    <a:lnTo>
                      <a:pt x="262" y="226"/>
                    </a:lnTo>
                    <a:lnTo>
                      <a:pt x="268" y="230"/>
                    </a:lnTo>
                    <a:lnTo>
                      <a:pt x="274" y="235"/>
                    </a:lnTo>
                    <a:lnTo>
                      <a:pt x="281" y="237"/>
                    </a:lnTo>
                    <a:lnTo>
                      <a:pt x="286" y="243"/>
                    </a:lnTo>
                    <a:lnTo>
                      <a:pt x="292" y="247"/>
                    </a:lnTo>
                    <a:lnTo>
                      <a:pt x="298" y="252"/>
                    </a:lnTo>
                    <a:lnTo>
                      <a:pt x="303" y="256"/>
                    </a:lnTo>
                    <a:lnTo>
                      <a:pt x="309" y="262"/>
                    </a:lnTo>
                    <a:lnTo>
                      <a:pt x="315" y="267"/>
                    </a:lnTo>
                    <a:lnTo>
                      <a:pt x="320" y="272"/>
                    </a:lnTo>
                    <a:lnTo>
                      <a:pt x="326" y="277"/>
                    </a:lnTo>
                    <a:lnTo>
                      <a:pt x="332" y="283"/>
                    </a:lnTo>
                    <a:lnTo>
                      <a:pt x="337" y="290"/>
                    </a:lnTo>
                    <a:lnTo>
                      <a:pt x="342" y="294"/>
                    </a:lnTo>
                    <a:lnTo>
                      <a:pt x="346" y="297"/>
                    </a:lnTo>
                    <a:lnTo>
                      <a:pt x="352" y="301"/>
                    </a:lnTo>
                    <a:lnTo>
                      <a:pt x="356" y="307"/>
                    </a:lnTo>
                    <a:lnTo>
                      <a:pt x="360" y="310"/>
                    </a:lnTo>
                    <a:lnTo>
                      <a:pt x="364" y="316"/>
                    </a:lnTo>
                    <a:lnTo>
                      <a:pt x="369" y="320"/>
                    </a:lnTo>
                    <a:lnTo>
                      <a:pt x="373" y="324"/>
                    </a:lnTo>
                    <a:lnTo>
                      <a:pt x="376" y="328"/>
                    </a:lnTo>
                    <a:lnTo>
                      <a:pt x="379" y="334"/>
                    </a:lnTo>
                    <a:lnTo>
                      <a:pt x="383" y="338"/>
                    </a:lnTo>
                    <a:lnTo>
                      <a:pt x="387" y="343"/>
                    </a:lnTo>
                    <a:lnTo>
                      <a:pt x="390" y="348"/>
                    </a:lnTo>
                    <a:lnTo>
                      <a:pt x="393" y="353"/>
                    </a:lnTo>
                    <a:lnTo>
                      <a:pt x="397" y="357"/>
                    </a:lnTo>
                    <a:lnTo>
                      <a:pt x="400" y="363"/>
                    </a:lnTo>
                    <a:lnTo>
                      <a:pt x="403" y="367"/>
                    </a:lnTo>
                    <a:lnTo>
                      <a:pt x="405" y="372"/>
                    </a:lnTo>
                    <a:lnTo>
                      <a:pt x="408" y="377"/>
                    </a:lnTo>
                    <a:lnTo>
                      <a:pt x="411" y="382"/>
                    </a:lnTo>
                    <a:lnTo>
                      <a:pt x="413" y="387"/>
                    </a:lnTo>
                    <a:lnTo>
                      <a:pt x="415" y="392"/>
                    </a:lnTo>
                    <a:lnTo>
                      <a:pt x="418" y="397"/>
                    </a:lnTo>
                    <a:lnTo>
                      <a:pt x="421" y="402"/>
                    </a:lnTo>
                    <a:lnTo>
                      <a:pt x="424" y="408"/>
                    </a:lnTo>
                    <a:lnTo>
                      <a:pt x="425" y="412"/>
                    </a:lnTo>
                    <a:lnTo>
                      <a:pt x="428" y="418"/>
                    </a:lnTo>
                    <a:lnTo>
                      <a:pt x="430" y="424"/>
                    </a:lnTo>
                    <a:lnTo>
                      <a:pt x="432" y="428"/>
                    </a:lnTo>
                    <a:lnTo>
                      <a:pt x="434" y="434"/>
                    </a:lnTo>
                    <a:lnTo>
                      <a:pt x="437" y="439"/>
                    </a:lnTo>
                    <a:lnTo>
                      <a:pt x="438" y="444"/>
                    </a:lnTo>
                    <a:lnTo>
                      <a:pt x="440" y="449"/>
                    </a:lnTo>
                    <a:lnTo>
                      <a:pt x="441" y="453"/>
                    </a:lnTo>
                    <a:lnTo>
                      <a:pt x="442" y="458"/>
                    </a:lnTo>
                    <a:lnTo>
                      <a:pt x="444" y="463"/>
                    </a:lnTo>
                    <a:lnTo>
                      <a:pt x="445" y="469"/>
                    </a:lnTo>
                    <a:lnTo>
                      <a:pt x="447" y="473"/>
                    </a:lnTo>
                    <a:lnTo>
                      <a:pt x="448" y="479"/>
                    </a:lnTo>
                    <a:lnTo>
                      <a:pt x="449" y="485"/>
                    </a:lnTo>
                    <a:lnTo>
                      <a:pt x="451" y="489"/>
                    </a:lnTo>
                    <a:lnTo>
                      <a:pt x="452" y="493"/>
                    </a:lnTo>
                    <a:lnTo>
                      <a:pt x="452" y="499"/>
                    </a:lnTo>
                    <a:lnTo>
                      <a:pt x="454" y="503"/>
                    </a:lnTo>
                    <a:lnTo>
                      <a:pt x="455" y="509"/>
                    </a:lnTo>
                    <a:lnTo>
                      <a:pt x="457" y="513"/>
                    </a:lnTo>
                    <a:lnTo>
                      <a:pt x="457" y="517"/>
                    </a:lnTo>
                    <a:lnTo>
                      <a:pt x="458" y="523"/>
                    </a:lnTo>
                    <a:lnTo>
                      <a:pt x="458" y="527"/>
                    </a:lnTo>
                    <a:lnTo>
                      <a:pt x="458" y="532"/>
                    </a:lnTo>
                    <a:lnTo>
                      <a:pt x="459" y="536"/>
                    </a:lnTo>
                    <a:lnTo>
                      <a:pt x="459" y="542"/>
                    </a:lnTo>
                    <a:lnTo>
                      <a:pt x="461" y="544"/>
                    </a:lnTo>
                    <a:lnTo>
                      <a:pt x="461" y="550"/>
                    </a:lnTo>
                    <a:lnTo>
                      <a:pt x="462" y="554"/>
                    </a:lnTo>
                    <a:lnTo>
                      <a:pt x="462" y="559"/>
                    </a:lnTo>
                    <a:lnTo>
                      <a:pt x="462" y="563"/>
                    </a:lnTo>
                    <a:lnTo>
                      <a:pt x="464" y="567"/>
                    </a:lnTo>
                    <a:lnTo>
                      <a:pt x="464" y="571"/>
                    </a:lnTo>
                    <a:lnTo>
                      <a:pt x="464" y="576"/>
                    </a:lnTo>
                    <a:lnTo>
                      <a:pt x="464" y="580"/>
                    </a:lnTo>
                    <a:lnTo>
                      <a:pt x="465" y="584"/>
                    </a:lnTo>
                    <a:lnTo>
                      <a:pt x="465" y="588"/>
                    </a:lnTo>
                    <a:lnTo>
                      <a:pt x="466" y="593"/>
                    </a:lnTo>
                    <a:lnTo>
                      <a:pt x="465" y="594"/>
                    </a:lnTo>
                    <a:lnTo>
                      <a:pt x="465" y="598"/>
                    </a:lnTo>
                    <a:lnTo>
                      <a:pt x="465" y="603"/>
                    </a:lnTo>
                    <a:lnTo>
                      <a:pt x="465" y="608"/>
                    </a:lnTo>
                    <a:lnTo>
                      <a:pt x="464" y="614"/>
                    </a:lnTo>
                    <a:lnTo>
                      <a:pt x="462" y="621"/>
                    </a:lnTo>
                    <a:lnTo>
                      <a:pt x="462" y="624"/>
                    </a:lnTo>
                    <a:lnTo>
                      <a:pt x="462" y="628"/>
                    </a:lnTo>
                    <a:lnTo>
                      <a:pt x="461" y="631"/>
                    </a:lnTo>
                    <a:lnTo>
                      <a:pt x="461" y="635"/>
                    </a:lnTo>
                    <a:lnTo>
                      <a:pt x="459" y="640"/>
                    </a:lnTo>
                    <a:lnTo>
                      <a:pt x="459" y="644"/>
                    </a:lnTo>
                    <a:lnTo>
                      <a:pt x="458" y="647"/>
                    </a:lnTo>
                    <a:lnTo>
                      <a:pt x="458" y="652"/>
                    </a:lnTo>
                    <a:lnTo>
                      <a:pt x="457" y="657"/>
                    </a:lnTo>
                    <a:lnTo>
                      <a:pt x="457" y="661"/>
                    </a:lnTo>
                    <a:lnTo>
                      <a:pt x="455" y="665"/>
                    </a:lnTo>
                    <a:lnTo>
                      <a:pt x="455" y="671"/>
                    </a:lnTo>
                    <a:lnTo>
                      <a:pt x="454" y="675"/>
                    </a:lnTo>
                    <a:lnTo>
                      <a:pt x="452" y="681"/>
                    </a:lnTo>
                    <a:lnTo>
                      <a:pt x="451" y="685"/>
                    </a:lnTo>
                    <a:lnTo>
                      <a:pt x="449" y="691"/>
                    </a:lnTo>
                    <a:lnTo>
                      <a:pt x="448" y="695"/>
                    </a:lnTo>
                    <a:lnTo>
                      <a:pt x="447" y="701"/>
                    </a:lnTo>
                    <a:lnTo>
                      <a:pt x="445" y="706"/>
                    </a:lnTo>
                    <a:lnTo>
                      <a:pt x="444" y="712"/>
                    </a:lnTo>
                    <a:lnTo>
                      <a:pt x="442" y="716"/>
                    </a:lnTo>
                    <a:lnTo>
                      <a:pt x="441" y="722"/>
                    </a:lnTo>
                    <a:lnTo>
                      <a:pt x="438" y="728"/>
                    </a:lnTo>
                    <a:lnTo>
                      <a:pt x="437" y="733"/>
                    </a:lnTo>
                    <a:lnTo>
                      <a:pt x="434" y="739"/>
                    </a:lnTo>
                    <a:lnTo>
                      <a:pt x="432" y="745"/>
                    </a:lnTo>
                    <a:lnTo>
                      <a:pt x="430" y="749"/>
                    </a:lnTo>
                    <a:lnTo>
                      <a:pt x="428" y="756"/>
                    </a:lnTo>
                    <a:lnTo>
                      <a:pt x="425" y="762"/>
                    </a:lnTo>
                    <a:lnTo>
                      <a:pt x="422" y="766"/>
                    </a:lnTo>
                    <a:lnTo>
                      <a:pt x="420" y="772"/>
                    </a:lnTo>
                    <a:lnTo>
                      <a:pt x="418" y="777"/>
                    </a:lnTo>
                    <a:lnTo>
                      <a:pt x="415" y="783"/>
                    </a:lnTo>
                    <a:lnTo>
                      <a:pt x="413" y="789"/>
                    </a:lnTo>
                    <a:lnTo>
                      <a:pt x="410" y="795"/>
                    </a:lnTo>
                    <a:lnTo>
                      <a:pt x="407" y="802"/>
                    </a:lnTo>
                    <a:lnTo>
                      <a:pt x="403" y="806"/>
                    </a:lnTo>
                    <a:lnTo>
                      <a:pt x="400" y="812"/>
                    </a:lnTo>
                    <a:lnTo>
                      <a:pt x="396" y="817"/>
                    </a:lnTo>
                    <a:lnTo>
                      <a:pt x="393" y="823"/>
                    </a:lnTo>
                    <a:lnTo>
                      <a:pt x="388" y="829"/>
                    </a:lnTo>
                    <a:lnTo>
                      <a:pt x="384" y="834"/>
                    </a:lnTo>
                    <a:lnTo>
                      <a:pt x="380" y="839"/>
                    </a:lnTo>
                    <a:lnTo>
                      <a:pt x="377" y="846"/>
                    </a:lnTo>
                    <a:lnTo>
                      <a:pt x="373" y="850"/>
                    </a:lnTo>
                    <a:lnTo>
                      <a:pt x="369" y="856"/>
                    </a:lnTo>
                    <a:lnTo>
                      <a:pt x="363" y="861"/>
                    </a:lnTo>
                    <a:lnTo>
                      <a:pt x="359" y="866"/>
                    </a:lnTo>
                    <a:lnTo>
                      <a:pt x="354" y="871"/>
                    </a:lnTo>
                    <a:lnTo>
                      <a:pt x="349" y="877"/>
                    </a:lnTo>
                    <a:lnTo>
                      <a:pt x="344" y="881"/>
                    </a:lnTo>
                    <a:lnTo>
                      <a:pt x="340" y="887"/>
                    </a:lnTo>
                    <a:lnTo>
                      <a:pt x="337" y="887"/>
                    </a:lnTo>
                    <a:lnTo>
                      <a:pt x="335" y="891"/>
                    </a:lnTo>
                    <a:lnTo>
                      <a:pt x="332" y="893"/>
                    </a:lnTo>
                    <a:lnTo>
                      <a:pt x="329" y="897"/>
                    </a:lnTo>
                    <a:lnTo>
                      <a:pt x="325" y="901"/>
                    </a:lnTo>
                    <a:lnTo>
                      <a:pt x="320" y="905"/>
                    </a:lnTo>
                    <a:lnTo>
                      <a:pt x="315" y="908"/>
                    </a:lnTo>
                    <a:lnTo>
                      <a:pt x="309" y="914"/>
                    </a:lnTo>
                    <a:lnTo>
                      <a:pt x="302" y="918"/>
                    </a:lnTo>
                    <a:lnTo>
                      <a:pt x="296" y="924"/>
                    </a:lnTo>
                    <a:lnTo>
                      <a:pt x="292" y="927"/>
                    </a:lnTo>
                    <a:lnTo>
                      <a:pt x="288" y="930"/>
                    </a:lnTo>
                    <a:lnTo>
                      <a:pt x="285" y="932"/>
                    </a:lnTo>
                    <a:lnTo>
                      <a:pt x="281" y="935"/>
                    </a:lnTo>
                    <a:lnTo>
                      <a:pt x="276" y="938"/>
                    </a:lnTo>
                    <a:lnTo>
                      <a:pt x="272" y="941"/>
                    </a:lnTo>
                    <a:lnTo>
                      <a:pt x="268" y="944"/>
                    </a:lnTo>
                    <a:lnTo>
                      <a:pt x="264" y="948"/>
                    </a:lnTo>
                    <a:lnTo>
                      <a:pt x="258" y="949"/>
                    </a:lnTo>
                    <a:lnTo>
                      <a:pt x="254" y="952"/>
                    </a:lnTo>
                    <a:lnTo>
                      <a:pt x="248" y="955"/>
                    </a:lnTo>
                    <a:lnTo>
                      <a:pt x="244" y="958"/>
                    </a:lnTo>
                    <a:lnTo>
                      <a:pt x="238" y="961"/>
                    </a:lnTo>
                    <a:lnTo>
                      <a:pt x="232" y="964"/>
                    </a:lnTo>
                    <a:lnTo>
                      <a:pt x="227" y="966"/>
                    </a:lnTo>
                    <a:lnTo>
                      <a:pt x="221" y="969"/>
                    </a:lnTo>
                    <a:lnTo>
                      <a:pt x="215" y="972"/>
                    </a:lnTo>
                    <a:lnTo>
                      <a:pt x="208" y="975"/>
                    </a:lnTo>
                    <a:lnTo>
                      <a:pt x="203" y="978"/>
                    </a:lnTo>
                    <a:lnTo>
                      <a:pt x="197" y="979"/>
                    </a:lnTo>
                    <a:lnTo>
                      <a:pt x="190" y="982"/>
                    </a:lnTo>
                    <a:lnTo>
                      <a:pt x="183" y="985"/>
                    </a:lnTo>
                    <a:lnTo>
                      <a:pt x="176" y="988"/>
                    </a:lnTo>
                    <a:lnTo>
                      <a:pt x="170" y="991"/>
                    </a:lnTo>
                    <a:lnTo>
                      <a:pt x="161" y="992"/>
                    </a:lnTo>
                    <a:lnTo>
                      <a:pt x="154" y="995"/>
                    </a:lnTo>
                    <a:lnTo>
                      <a:pt x="147" y="996"/>
                    </a:lnTo>
                    <a:lnTo>
                      <a:pt x="140" y="998"/>
                    </a:lnTo>
                    <a:lnTo>
                      <a:pt x="132" y="999"/>
                    </a:lnTo>
                    <a:lnTo>
                      <a:pt x="123" y="1002"/>
                    </a:lnTo>
                    <a:lnTo>
                      <a:pt x="116" y="1003"/>
                    </a:lnTo>
                    <a:lnTo>
                      <a:pt x="108" y="1005"/>
                    </a:lnTo>
                    <a:lnTo>
                      <a:pt x="99" y="1006"/>
                    </a:lnTo>
                    <a:lnTo>
                      <a:pt x="91" y="1008"/>
                    </a:lnTo>
                    <a:lnTo>
                      <a:pt x="82" y="1009"/>
                    </a:lnTo>
                    <a:lnTo>
                      <a:pt x="73" y="1009"/>
                    </a:lnTo>
                    <a:lnTo>
                      <a:pt x="64" y="1011"/>
                    </a:lnTo>
                    <a:lnTo>
                      <a:pt x="55" y="1011"/>
                    </a:lnTo>
                    <a:lnTo>
                      <a:pt x="47" y="1012"/>
                    </a:lnTo>
                    <a:lnTo>
                      <a:pt x="38" y="1012"/>
                    </a:lnTo>
                    <a:lnTo>
                      <a:pt x="38" y="1012"/>
                    </a:lnTo>
                    <a:close/>
                  </a:path>
                </a:pathLst>
              </a:custGeom>
              <a:solidFill>
                <a:srgbClr val="B1A35D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4290" tIns="33338" rIns="34290" bIns="33338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350">
                  <a:latin typeface="+mn-lt"/>
                  <a:ea typeface="+mn-ea"/>
                </a:endParaRPr>
              </a:p>
            </p:txBody>
          </p:sp>
        </p:grpSp>
        <p:grpSp>
          <p:nvGrpSpPr>
            <p:cNvPr id="40971" name="Group 12"/>
            <p:cNvGrpSpPr>
              <a:grpSpLocks/>
            </p:cNvGrpSpPr>
            <p:nvPr/>
          </p:nvGrpSpPr>
          <p:grpSpPr bwMode="auto">
            <a:xfrm rot="900000">
              <a:off x="1124" y="2159"/>
              <a:ext cx="1220" cy="1224"/>
              <a:chOff x="5393" y="2196"/>
              <a:chExt cx="587" cy="589"/>
            </a:xfrm>
          </p:grpSpPr>
          <p:sp>
            <p:nvSpPr>
              <p:cNvPr id="10" name="Freeform 13"/>
              <p:cNvSpPr>
                <a:spLocks/>
              </p:cNvSpPr>
              <p:nvPr/>
            </p:nvSpPr>
            <p:spPr bwMode="gray">
              <a:xfrm>
                <a:off x="5393" y="2196"/>
                <a:ext cx="310" cy="589"/>
              </a:xfrm>
              <a:custGeom>
                <a:avLst/>
                <a:gdLst>
                  <a:gd name="T0" fmla="*/ 404 w 620"/>
                  <a:gd name="T1" fmla="*/ 105 h 1178"/>
                  <a:gd name="T2" fmla="*/ 114 w 620"/>
                  <a:gd name="T3" fmla="*/ 238 h 1178"/>
                  <a:gd name="T4" fmla="*/ 2 w 620"/>
                  <a:gd name="T5" fmla="*/ 528 h 1178"/>
                  <a:gd name="T6" fmla="*/ 0 w 620"/>
                  <a:gd name="T7" fmla="*/ 562 h 1178"/>
                  <a:gd name="T8" fmla="*/ 0 w 620"/>
                  <a:gd name="T9" fmla="*/ 582 h 1178"/>
                  <a:gd name="T10" fmla="*/ 0 w 620"/>
                  <a:gd name="T11" fmla="*/ 602 h 1178"/>
                  <a:gd name="T12" fmla="*/ 0 w 620"/>
                  <a:gd name="T13" fmla="*/ 622 h 1178"/>
                  <a:gd name="T14" fmla="*/ 3 w 620"/>
                  <a:gd name="T15" fmla="*/ 643 h 1178"/>
                  <a:gd name="T16" fmla="*/ 187 w 620"/>
                  <a:gd name="T17" fmla="*/ 922 h 1178"/>
                  <a:gd name="T18" fmla="*/ 511 w 620"/>
                  <a:gd name="T19" fmla="*/ 1105 h 1178"/>
                  <a:gd name="T20" fmla="*/ 586 w 620"/>
                  <a:gd name="T21" fmla="*/ 1013 h 1178"/>
                  <a:gd name="T22" fmla="*/ 568 w 620"/>
                  <a:gd name="T23" fmla="*/ 1012 h 1178"/>
                  <a:gd name="T24" fmla="*/ 543 w 620"/>
                  <a:gd name="T25" fmla="*/ 1010 h 1178"/>
                  <a:gd name="T26" fmla="*/ 522 w 620"/>
                  <a:gd name="T27" fmla="*/ 1007 h 1178"/>
                  <a:gd name="T28" fmla="*/ 497 w 620"/>
                  <a:gd name="T29" fmla="*/ 1000 h 1178"/>
                  <a:gd name="T30" fmla="*/ 468 w 620"/>
                  <a:gd name="T31" fmla="*/ 994 h 1178"/>
                  <a:gd name="T32" fmla="*/ 437 w 620"/>
                  <a:gd name="T33" fmla="*/ 985 h 1178"/>
                  <a:gd name="T34" fmla="*/ 407 w 620"/>
                  <a:gd name="T35" fmla="*/ 973 h 1178"/>
                  <a:gd name="T36" fmla="*/ 376 w 620"/>
                  <a:gd name="T37" fmla="*/ 958 h 1178"/>
                  <a:gd name="T38" fmla="*/ 346 w 620"/>
                  <a:gd name="T39" fmla="*/ 938 h 1178"/>
                  <a:gd name="T40" fmla="*/ 316 w 620"/>
                  <a:gd name="T41" fmla="*/ 916 h 1178"/>
                  <a:gd name="T42" fmla="*/ 291 w 620"/>
                  <a:gd name="T43" fmla="*/ 889 h 1178"/>
                  <a:gd name="T44" fmla="*/ 274 w 620"/>
                  <a:gd name="T45" fmla="*/ 874 h 1178"/>
                  <a:gd name="T46" fmla="*/ 251 w 620"/>
                  <a:gd name="T47" fmla="*/ 847 h 1178"/>
                  <a:gd name="T48" fmla="*/ 237 w 620"/>
                  <a:gd name="T49" fmla="*/ 827 h 1178"/>
                  <a:gd name="T50" fmla="*/ 223 w 620"/>
                  <a:gd name="T51" fmla="*/ 804 h 1178"/>
                  <a:gd name="T52" fmla="*/ 209 w 620"/>
                  <a:gd name="T53" fmla="*/ 776 h 1178"/>
                  <a:gd name="T54" fmla="*/ 196 w 620"/>
                  <a:gd name="T55" fmla="*/ 746 h 1178"/>
                  <a:gd name="T56" fmla="*/ 183 w 620"/>
                  <a:gd name="T57" fmla="*/ 712 h 1178"/>
                  <a:gd name="T58" fmla="*/ 173 w 620"/>
                  <a:gd name="T59" fmla="*/ 673 h 1178"/>
                  <a:gd name="T60" fmla="*/ 166 w 620"/>
                  <a:gd name="T61" fmla="*/ 631 h 1178"/>
                  <a:gd name="T62" fmla="*/ 163 w 620"/>
                  <a:gd name="T63" fmla="*/ 587 h 1178"/>
                  <a:gd name="T64" fmla="*/ 163 w 620"/>
                  <a:gd name="T65" fmla="*/ 565 h 1178"/>
                  <a:gd name="T66" fmla="*/ 167 w 620"/>
                  <a:gd name="T67" fmla="*/ 537 h 1178"/>
                  <a:gd name="T68" fmla="*/ 170 w 620"/>
                  <a:gd name="T69" fmla="*/ 514 h 1178"/>
                  <a:gd name="T70" fmla="*/ 176 w 620"/>
                  <a:gd name="T71" fmla="*/ 490 h 1178"/>
                  <a:gd name="T72" fmla="*/ 183 w 620"/>
                  <a:gd name="T73" fmla="*/ 463 h 1178"/>
                  <a:gd name="T74" fmla="*/ 192 w 620"/>
                  <a:gd name="T75" fmla="*/ 435 h 1178"/>
                  <a:gd name="T76" fmla="*/ 204 w 620"/>
                  <a:gd name="T77" fmla="*/ 405 h 1178"/>
                  <a:gd name="T78" fmla="*/ 220 w 620"/>
                  <a:gd name="T79" fmla="*/ 376 h 1178"/>
                  <a:gd name="T80" fmla="*/ 237 w 620"/>
                  <a:gd name="T81" fmla="*/ 346 h 1178"/>
                  <a:gd name="T82" fmla="*/ 257 w 620"/>
                  <a:gd name="T83" fmla="*/ 319 h 1178"/>
                  <a:gd name="T84" fmla="*/ 282 w 620"/>
                  <a:gd name="T85" fmla="*/ 294 h 1178"/>
                  <a:gd name="T86" fmla="*/ 299 w 620"/>
                  <a:gd name="T87" fmla="*/ 278 h 1178"/>
                  <a:gd name="T88" fmla="*/ 324 w 620"/>
                  <a:gd name="T89" fmla="*/ 256 h 1178"/>
                  <a:gd name="T90" fmla="*/ 346 w 620"/>
                  <a:gd name="T91" fmla="*/ 238 h 1178"/>
                  <a:gd name="T92" fmla="*/ 368 w 620"/>
                  <a:gd name="T93" fmla="*/ 224 h 1178"/>
                  <a:gd name="T94" fmla="*/ 394 w 620"/>
                  <a:gd name="T95" fmla="*/ 210 h 1178"/>
                  <a:gd name="T96" fmla="*/ 424 w 620"/>
                  <a:gd name="T97" fmla="*/ 196 h 1178"/>
                  <a:gd name="T98" fmla="*/ 458 w 620"/>
                  <a:gd name="T99" fmla="*/ 186 h 1178"/>
                  <a:gd name="T100" fmla="*/ 495 w 620"/>
                  <a:gd name="T101" fmla="*/ 175 h 1178"/>
                  <a:gd name="T102" fmla="*/ 536 w 620"/>
                  <a:gd name="T103" fmla="*/ 167 h 1178"/>
                  <a:gd name="T104" fmla="*/ 582 w 620"/>
                  <a:gd name="T105" fmla="*/ 165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0" h="1178">
                    <a:moveTo>
                      <a:pt x="593" y="165"/>
                    </a:moveTo>
                    <a:lnTo>
                      <a:pt x="589" y="0"/>
                    </a:lnTo>
                    <a:lnTo>
                      <a:pt x="536" y="1"/>
                    </a:lnTo>
                    <a:lnTo>
                      <a:pt x="515" y="75"/>
                    </a:lnTo>
                    <a:lnTo>
                      <a:pt x="404" y="105"/>
                    </a:lnTo>
                    <a:lnTo>
                      <a:pt x="333" y="57"/>
                    </a:lnTo>
                    <a:lnTo>
                      <a:pt x="253" y="102"/>
                    </a:lnTo>
                    <a:lnTo>
                      <a:pt x="257" y="187"/>
                    </a:lnTo>
                    <a:lnTo>
                      <a:pt x="197" y="251"/>
                    </a:lnTo>
                    <a:lnTo>
                      <a:pt x="114" y="238"/>
                    </a:lnTo>
                    <a:lnTo>
                      <a:pt x="58" y="328"/>
                    </a:lnTo>
                    <a:lnTo>
                      <a:pt x="108" y="398"/>
                    </a:lnTo>
                    <a:lnTo>
                      <a:pt x="75" y="503"/>
                    </a:lnTo>
                    <a:lnTo>
                      <a:pt x="3" y="523"/>
                    </a:lnTo>
                    <a:lnTo>
                      <a:pt x="2" y="528"/>
                    </a:lnTo>
                    <a:lnTo>
                      <a:pt x="2" y="534"/>
                    </a:lnTo>
                    <a:lnTo>
                      <a:pt x="0" y="541"/>
                    </a:lnTo>
                    <a:lnTo>
                      <a:pt x="0" y="548"/>
                    </a:lnTo>
                    <a:lnTo>
                      <a:pt x="0" y="555"/>
                    </a:lnTo>
                    <a:lnTo>
                      <a:pt x="0" y="562"/>
                    </a:lnTo>
                    <a:lnTo>
                      <a:pt x="0" y="567"/>
                    </a:lnTo>
                    <a:lnTo>
                      <a:pt x="0" y="571"/>
                    </a:lnTo>
                    <a:lnTo>
                      <a:pt x="0" y="574"/>
                    </a:lnTo>
                    <a:lnTo>
                      <a:pt x="0" y="578"/>
                    </a:lnTo>
                    <a:lnTo>
                      <a:pt x="0" y="582"/>
                    </a:lnTo>
                    <a:lnTo>
                      <a:pt x="0" y="587"/>
                    </a:lnTo>
                    <a:lnTo>
                      <a:pt x="0" y="589"/>
                    </a:lnTo>
                    <a:lnTo>
                      <a:pt x="0" y="594"/>
                    </a:lnTo>
                    <a:lnTo>
                      <a:pt x="0" y="598"/>
                    </a:lnTo>
                    <a:lnTo>
                      <a:pt x="0" y="602"/>
                    </a:lnTo>
                    <a:lnTo>
                      <a:pt x="0" y="607"/>
                    </a:lnTo>
                    <a:lnTo>
                      <a:pt x="0" y="611"/>
                    </a:lnTo>
                    <a:lnTo>
                      <a:pt x="0" y="615"/>
                    </a:lnTo>
                    <a:lnTo>
                      <a:pt x="0" y="618"/>
                    </a:lnTo>
                    <a:lnTo>
                      <a:pt x="0" y="622"/>
                    </a:lnTo>
                    <a:lnTo>
                      <a:pt x="2" y="626"/>
                    </a:lnTo>
                    <a:lnTo>
                      <a:pt x="2" y="631"/>
                    </a:lnTo>
                    <a:lnTo>
                      <a:pt x="2" y="635"/>
                    </a:lnTo>
                    <a:lnTo>
                      <a:pt x="3" y="639"/>
                    </a:lnTo>
                    <a:lnTo>
                      <a:pt x="3" y="643"/>
                    </a:lnTo>
                    <a:lnTo>
                      <a:pt x="75" y="663"/>
                    </a:lnTo>
                    <a:lnTo>
                      <a:pt x="105" y="774"/>
                    </a:lnTo>
                    <a:lnTo>
                      <a:pt x="57" y="844"/>
                    </a:lnTo>
                    <a:lnTo>
                      <a:pt x="102" y="926"/>
                    </a:lnTo>
                    <a:lnTo>
                      <a:pt x="187" y="922"/>
                    </a:lnTo>
                    <a:lnTo>
                      <a:pt x="251" y="980"/>
                    </a:lnTo>
                    <a:lnTo>
                      <a:pt x="238" y="1066"/>
                    </a:lnTo>
                    <a:lnTo>
                      <a:pt x="329" y="1121"/>
                    </a:lnTo>
                    <a:lnTo>
                      <a:pt x="396" y="1073"/>
                    </a:lnTo>
                    <a:lnTo>
                      <a:pt x="511" y="1105"/>
                    </a:lnTo>
                    <a:lnTo>
                      <a:pt x="524" y="1174"/>
                    </a:lnTo>
                    <a:lnTo>
                      <a:pt x="589" y="1178"/>
                    </a:lnTo>
                    <a:lnTo>
                      <a:pt x="620" y="1110"/>
                    </a:lnTo>
                    <a:lnTo>
                      <a:pt x="587" y="1013"/>
                    </a:lnTo>
                    <a:lnTo>
                      <a:pt x="586" y="1013"/>
                    </a:lnTo>
                    <a:lnTo>
                      <a:pt x="585" y="1013"/>
                    </a:lnTo>
                    <a:lnTo>
                      <a:pt x="582" y="1013"/>
                    </a:lnTo>
                    <a:lnTo>
                      <a:pt x="579" y="1013"/>
                    </a:lnTo>
                    <a:lnTo>
                      <a:pt x="573" y="1012"/>
                    </a:lnTo>
                    <a:lnTo>
                      <a:pt x="568" y="1012"/>
                    </a:lnTo>
                    <a:lnTo>
                      <a:pt x="562" y="1012"/>
                    </a:lnTo>
                    <a:lnTo>
                      <a:pt x="556" y="1012"/>
                    </a:lnTo>
                    <a:lnTo>
                      <a:pt x="552" y="1010"/>
                    </a:lnTo>
                    <a:lnTo>
                      <a:pt x="548" y="1010"/>
                    </a:lnTo>
                    <a:lnTo>
                      <a:pt x="543" y="1010"/>
                    </a:lnTo>
                    <a:lnTo>
                      <a:pt x="539" y="1009"/>
                    </a:lnTo>
                    <a:lnTo>
                      <a:pt x="535" y="1009"/>
                    </a:lnTo>
                    <a:lnTo>
                      <a:pt x="531" y="1007"/>
                    </a:lnTo>
                    <a:lnTo>
                      <a:pt x="526" y="1007"/>
                    </a:lnTo>
                    <a:lnTo>
                      <a:pt x="522" y="1007"/>
                    </a:lnTo>
                    <a:lnTo>
                      <a:pt x="517" y="1006"/>
                    </a:lnTo>
                    <a:lnTo>
                      <a:pt x="512" y="1004"/>
                    </a:lnTo>
                    <a:lnTo>
                      <a:pt x="507" y="1003"/>
                    </a:lnTo>
                    <a:lnTo>
                      <a:pt x="502" y="1002"/>
                    </a:lnTo>
                    <a:lnTo>
                      <a:pt x="497" y="1000"/>
                    </a:lnTo>
                    <a:lnTo>
                      <a:pt x="491" y="1000"/>
                    </a:lnTo>
                    <a:lnTo>
                      <a:pt x="485" y="999"/>
                    </a:lnTo>
                    <a:lnTo>
                      <a:pt x="480" y="997"/>
                    </a:lnTo>
                    <a:lnTo>
                      <a:pt x="474" y="996"/>
                    </a:lnTo>
                    <a:lnTo>
                      <a:pt x="468" y="994"/>
                    </a:lnTo>
                    <a:lnTo>
                      <a:pt x="463" y="993"/>
                    </a:lnTo>
                    <a:lnTo>
                      <a:pt x="455" y="992"/>
                    </a:lnTo>
                    <a:lnTo>
                      <a:pt x="450" y="989"/>
                    </a:lnTo>
                    <a:lnTo>
                      <a:pt x="444" y="987"/>
                    </a:lnTo>
                    <a:lnTo>
                      <a:pt x="437" y="985"/>
                    </a:lnTo>
                    <a:lnTo>
                      <a:pt x="433" y="983"/>
                    </a:lnTo>
                    <a:lnTo>
                      <a:pt x="426" y="980"/>
                    </a:lnTo>
                    <a:lnTo>
                      <a:pt x="420" y="977"/>
                    </a:lnTo>
                    <a:lnTo>
                      <a:pt x="413" y="975"/>
                    </a:lnTo>
                    <a:lnTo>
                      <a:pt x="407" y="973"/>
                    </a:lnTo>
                    <a:lnTo>
                      <a:pt x="402" y="969"/>
                    </a:lnTo>
                    <a:lnTo>
                      <a:pt x="396" y="966"/>
                    </a:lnTo>
                    <a:lnTo>
                      <a:pt x="389" y="965"/>
                    </a:lnTo>
                    <a:lnTo>
                      <a:pt x="383" y="962"/>
                    </a:lnTo>
                    <a:lnTo>
                      <a:pt x="376" y="958"/>
                    </a:lnTo>
                    <a:lnTo>
                      <a:pt x="370" y="953"/>
                    </a:lnTo>
                    <a:lnTo>
                      <a:pt x="365" y="950"/>
                    </a:lnTo>
                    <a:lnTo>
                      <a:pt x="358" y="946"/>
                    </a:lnTo>
                    <a:lnTo>
                      <a:pt x="352" y="942"/>
                    </a:lnTo>
                    <a:lnTo>
                      <a:pt x="346" y="938"/>
                    </a:lnTo>
                    <a:lnTo>
                      <a:pt x="339" y="935"/>
                    </a:lnTo>
                    <a:lnTo>
                      <a:pt x="335" y="931"/>
                    </a:lnTo>
                    <a:lnTo>
                      <a:pt x="328" y="925"/>
                    </a:lnTo>
                    <a:lnTo>
                      <a:pt x="322" y="921"/>
                    </a:lnTo>
                    <a:lnTo>
                      <a:pt x="316" y="916"/>
                    </a:lnTo>
                    <a:lnTo>
                      <a:pt x="311" y="911"/>
                    </a:lnTo>
                    <a:lnTo>
                      <a:pt x="305" y="906"/>
                    </a:lnTo>
                    <a:lnTo>
                      <a:pt x="301" y="901"/>
                    </a:lnTo>
                    <a:lnTo>
                      <a:pt x="295" y="895"/>
                    </a:lnTo>
                    <a:lnTo>
                      <a:pt x="291" y="889"/>
                    </a:lnTo>
                    <a:lnTo>
                      <a:pt x="288" y="888"/>
                    </a:lnTo>
                    <a:lnTo>
                      <a:pt x="284" y="884"/>
                    </a:lnTo>
                    <a:lnTo>
                      <a:pt x="281" y="881"/>
                    </a:lnTo>
                    <a:lnTo>
                      <a:pt x="278" y="878"/>
                    </a:lnTo>
                    <a:lnTo>
                      <a:pt x="274" y="874"/>
                    </a:lnTo>
                    <a:lnTo>
                      <a:pt x="271" y="871"/>
                    </a:lnTo>
                    <a:lnTo>
                      <a:pt x="265" y="865"/>
                    </a:lnTo>
                    <a:lnTo>
                      <a:pt x="261" y="859"/>
                    </a:lnTo>
                    <a:lnTo>
                      <a:pt x="255" y="852"/>
                    </a:lnTo>
                    <a:lnTo>
                      <a:pt x="251" y="847"/>
                    </a:lnTo>
                    <a:lnTo>
                      <a:pt x="248" y="842"/>
                    </a:lnTo>
                    <a:lnTo>
                      <a:pt x="246" y="838"/>
                    </a:lnTo>
                    <a:lnTo>
                      <a:pt x="243" y="835"/>
                    </a:lnTo>
                    <a:lnTo>
                      <a:pt x="240" y="831"/>
                    </a:lnTo>
                    <a:lnTo>
                      <a:pt x="237" y="827"/>
                    </a:lnTo>
                    <a:lnTo>
                      <a:pt x="234" y="823"/>
                    </a:lnTo>
                    <a:lnTo>
                      <a:pt x="231" y="818"/>
                    </a:lnTo>
                    <a:lnTo>
                      <a:pt x="229" y="814"/>
                    </a:lnTo>
                    <a:lnTo>
                      <a:pt x="226" y="808"/>
                    </a:lnTo>
                    <a:lnTo>
                      <a:pt x="223" y="804"/>
                    </a:lnTo>
                    <a:lnTo>
                      <a:pt x="220" y="798"/>
                    </a:lnTo>
                    <a:lnTo>
                      <a:pt x="217" y="793"/>
                    </a:lnTo>
                    <a:lnTo>
                      <a:pt x="213" y="788"/>
                    </a:lnTo>
                    <a:lnTo>
                      <a:pt x="211" y="783"/>
                    </a:lnTo>
                    <a:lnTo>
                      <a:pt x="209" y="776"/>
                    </a:lnTo>
                    <a:lnTo>
                      <a:pt x="206" y="771"/>
                    </a:lnTo>
                    <a:lnTo>
                      <a:pt x="203" y="764"/>
                    </a:lnTo>
                    <a:lnTo>
                      <a:pt x="200" y="759"/>
                    </a:lnTo>
                    <a:lnTo>
                      <a:pt x="197" y="751"/>
                    </a:lnTo>
                    <a:lnTo>
                      <a:pt x="196" y="746"/>
                    </a:lnTo>
                    <a:lnTo>
                      <a:pt x="193" y="739"/>
                    </a:lnTo>
                    <a:lnTo>
                      <a:pt x="190" y="733"/>
                    </a:lnTo>
                    <a:lnTo>
                      <a:pt x="187" y="726"/>
                    </a:lnTo>
                    <a:lnTo>
                      <a:pt x="186" y="719"/>
                    </a:lnTo>
                    <a:lnTo>
                      <a:pt x="183" y="712"/>
                    </a:lnTo>
                    <a:lnTo>
                      <a:pt x="182" y="705"/>
                    </a:lnTo>
                    <a:lnTo>
                      <a:pt x="179" y="697"/>
                    </a:lnTo>
                    <a:lnTo>
                      <a:pt x="177" y="689"/>
                    </a:lnTo>
                    <a:lnTo>
                      <a:pt x="175" y="682"/>
                    </a:lnTo>
                    <a:lnTo>
                      <a:pt x="173" y="673"/>
                    </a:lnTo>
                    <a:lnTo>
                      <a:pt x="172" y="665"/>
                    </a:lnTo>
                    <a:lnTo>
                      <a:pt x="170" y="658"/>
                    </a:lnTo>
                    <a:lnTo>
                      <a:pt x="169" y="649"/>
                    </a:lnTo>
                    <a:lnTo>
                      <a:pt x="167" y="641"/>
                    </a:lnTo>
                    <a:lnTo>
                      <a:pt x="166" y="631"/>
                    </a:lnTo>
                    <a:lnTo>
                      <a:pt x="166" y="624"/>
                    </a:lnTo>
                    <a:lnTo>
                      <a:pt x="165" y="614"/>
                    </a:lnTo>
                    <a:lnTo>
                      <a:pt x="163" y="605"/>
                    </a:lnTo>
                    <a:lnTo>
                      <a:pt x="163" y="595"/>
                    </a:lnTo>
                    <a:lnTo>
                      <a:pt x="163" y="587"/>
                    </a:lnTo>
                    <a:lnTo>
                      <a:pt x="163" y="584"/>
                    </a:lnTo>
                    <a:lnTo>
                      <a:pt x="163" y="581"/>
                    </a:lnTo>
                    <a:lnTo>
                      <a:pt x="163" y="575"/>
                    </a:lnTo>
                    <a:lnTo>
                      <a:pt x="163" y="572"/>
                    </a:lnTo>
                    <a:lnTo>
                      <a:pt x="163" y="565"/>
                    </a:lnTo>
                    <a:lnTo>
                      <a:pt x="165" y="560"/>
                    </a:lnTo>
                    <a:lnTo>
                      <a:pt x="165" y="553"/>
                    </a:lnTo>
                    <a:lnTo>
                      <a:pt x="166" y="545"/>
                    </a:lnTo>
                    <a:lnTo>
                      <a:pt x="166" y="541"/>
                    </a:lnTo>
                    <a:lnTo>
                      <a:pt x="167" y="537"/>
                    </a:lnTo>
                    <a:lnTo>
                      <a:pt x="167" y="533"/>
                    </a:lnTo>
                    <a:lnTo>
                      <a:pt x="169" y="528"/>
                    </a:lnTo>
                    <a:lnTo>
                      <a:pt x="169" y="524"/>
                    </a:lnTo>
                    <a:lnTo>
                      <a:pt x="170" y="518"/>
                    </a:lnTo>
                    <a:lnTo>
                      <a:pt x="170" y="514"/>
                    </a:lnTo>
                    <a:lnTo>
                      <a:pt x="172" y="510"/>
                    </a:lnTo>
                    <a:lnTo>
                      <a:pt x="172" y="504"/>
                    </a:lnTo>
                    <a:lnTo>
                      <a:pt x="173" y="500"/>
                    </a:lnTo>
                    <a:lnTo>
                      <a:pt x="175" y="494"/>
                    </a:lnTo>
                    <a:lnTo>
                      <a:pt x="176" y="490"/>
                    </a:lnTo>
                    <a:lnTo>
                      <a:pt x="177" y="484"/>
                    </a:lnTo>
                    <a:lnTo>
                      <a:pt x="179" y="479"/>
                    </a:lnTo>
                    <a:lnTo>
                      <a:pt x="180" y="473"/>
                    </a:lnTo>
                    <a:lnTo>
                      <a:pt x="182" y="469"/>
                    </a:lnTo>
                    <a:lnTo>
                      <a:pt x="183" y="463"/>
                    </a:lnTo>
                    <a:lnTo>
                      <a:pt x="185" y="457"/>
                    </a:lnTo>
                    <a:lnTo>
                      <a:pt x="186" y="452"/>
                    </a:lnTo>
                    <a:lnTo>
                      <a:pt x="187" y="446"/>
                    </a:lnTo>
                    <a:lnTo>
                      <a:pt x="190" y="440"/>
                    </a:lnTo>
                    <a:lnTo>
                      <a:pt x="192" y="435"/>
                    </a:lnTo>
                    <a:lnTo>
                      <a:pt x="194" y="429"/>
                    </a:lnTo>
                    <a:lnTo>
                      <a:pt x="197" y="423"/>
                    </a:lnTo>
                    <a:lnTo>
                      <a:pt x="199" y="418"/>
                    </a:lnTo>
                    <a:lnTo>
                      <a:pt x="202" y="412"/>
                    </a:lnTo>
                    <a:lnTo>
                      <a:pt x="204" y="405"/>
                    </a:lnTo>
                    <a:lnTo>
                      <a:pt x="207" y="399"/>
                    </a:lnTo>
                    <a:lnTo>
                      <a:pt x="210" y="393"/>
                    </a:lnTo>
                    <a:lnTo>
                      <a:pt x="213" y="388"/>
                    </a:lnTo>
                    <a:lnTo>
                      <a:pt x="216" y="382"/>
                    </a:lnTo>
                    <a:lnTo>
                      <a:pt x="220" y="376"/>
                    </a:lnTo>
                    <a:lnTo>
                      <a:pt x="223" y="371"/>
                    </a:lnTo>
                    <a:lnTo>
                      <a:pt x="226" y="365"/>
                    </a:lnTo>
                    <a:lnTo>
                      <a:pt x="229" y="358"/>
                    </a:lnTo>
                    <a:lnTo>
                      <a:pt x="233" y="354"/>
                    </a:lnTo>
                    <a:lnTo>
                      <a:pt x="237" y="346"/>
                    </a:lnTo>
                    <a:lnTo>
                      <a:pt x="240" y="341"/>
                    </a:lnTo>
                    <a:lnTo>
                      <a:pt x="244" y="337"/>
                    </a:lnTo>
                    <a:lnTo>
                      <a:pt x="250" y="331"/>
                    </a:lnTo>
                    <a:lnTo>
                      <a:pt x="254" y="325"/>
                    </a:lnTo>
                    <a:lnTo>
                      <a:pt x="257" y="319"/>
                    </a:lnTo>
                    <a:lnTo>
                      <a:pt x="263" y="314"/>
                    </a:lnTo>
                    <a:lnTo>
                      <a:pt x="268" y="310"/>
                    </a:lnTo>
                    <a:lnTo>
                      <a:pt x="272" y="304"/>
                    </a:lnTo>
                    <a:lnTo>
                      <a:pt x="278" y="298"/>
                    </a:lnTo>
                    <a:lnTo>
                      <a:pt x="282" y="294"/>
                    </a:lnTo>
                    <a:lnTo>
                      <a:pt x="290" y="290"/>
                    </a:lnTo>
                    <a:lnTo>
                      <a:pt x="290" y="287"/>
                    </a:lnTo>
                    <a:lnTo>
                      <a:pt x="294" y="284"/>
                    </a:lnTo>
                    <a:lnTo>
                      <a:pt x="295" y="281"/>
                    </a:lnTo>
                    <a:lnTo>
                      <a:pt x="299" y="278"/>
                    </a:lnTo>
                    <a:lnTo>
                      <a:pt x="302" y="274"/>
                    </a:lnTo>
                    <a:lnTo>
                      <a:pt x="308" y="270"/>
                    </a:lnTo>
                    <a:lnTo>
                      <a:pt x="311" y="265"/>
                    </a:lnTo>
                    <a:lnTo>
                      <a:pt x="318" y="260"/>
                    </a:lnTo>
                    <a:lnTo>
                      <a:pt x="324" y="256"/>
                    </a:lnTo>
                    <a:lnTo>
                      <a:pt x="331" y="251"/>
                    </a:lnTo>
                    <a:lnTo>
                      <a:pt x="333" y="247"/>
                    </a:lnTo>
                    <a:lnTo>
                      <a:pt x="338" y="244"/>
                    </a:lnTo>
                    <a:lnTo>
                      <a:pt x="341" y="241"/>
                    </a:lnTo>
                    <a:lnTo>
                      <a:pt x="346" y="238"/>
                    </a:lnTo>
                    <a:lnTo>
                      <a:pt x="351" y="236"/>
                    </a:lnTo>
                    <a:lnTo>
                      <a:pt x="353" y="234"/>
                    </a:lnTo>
                    <a:lnTo>
                      <a:pt x="359" y="230"/>
                    </a:lnTo>
                    <a:lnTo>
                      <a:pt x="365" y="229"/>
                    </a:lnTo>
                    <a:lnTo>
                      <a:pt x="368" y="224"/>
                    </a:lnTo>
                    <a:lnTo>
                      <a:pt x="373" y="223"/>
                    </a:lnTo>
                    <a:lnTo>
                      <a:pt x="377" y="219"/>
                    </a:lnTo>
                    <a:lnTo>
                      <a:pt x="383" y="216"/>
                    </a:lnTo>
                    <a:lnTo>
                      <a:pt x="389" y="213"/>
                    </a:lnTo>
                    <a:lnTo>
                      <a:pt x="394" y="210"/>
                    </a:lnTo>
                    <a:lnTo>
                      <a:pt x="400" y="207"/>
                    </a:lnTo>
                    <a:lnTo>
                      <a:pt x="406" y="206"/>
                    </a:lnTo>
                    <a:lnTo>
                      <a:pt x="412" y="202"/>
                    </a:lnTo>
                    <a:lnTo>
                      <a:pt x="417" y="199"/>
                    </a:lnTo>
                    <a:lnTo>
                      <a:pt x="424" y="196"/>
                    </a:lnTo>
                    <a:lnTo>
                      <a:pt x="430" y="194"/>
                    </a:lnTo>
                    <a:lnTo>
                      <a:pt x="437" y="192"/>
                    </a:lnTo>
                    <a:lnTo>
                      <a:pt x="444" y="190"/>
                    </a:lnTo>
                    <a:lnTo>
                      <a:pt x="451" y="187"/>
                    </a:lnTo>
                    <a:lnTo>
                      <a:pt x="458" y="186"/>
                    </a:lnTo>
                    <a:lnTo>
                      <a:pt x="465" y="183"/>
                    </a:lnTo>
                    <a:lnTo>
                      <a:pt x="473" y="180"/>
                    </a:lnTo>
                    <a:lnTo>
                      <a:pt x="480" y="179"/>
                    </a:lnTo>
                    <a:lnTo>
                      <a:pt x="488" y="177"/>
                    </a:lnTo>
                    <a:lnTo>
                      <a:pt x="495" y="175"/>
                    </a:lnTo>
                    <a:lnTo>
                      <a:pt x="504" y="173"/>
                    </a:lnTo>
                    <a:lnTo>
                      <a:pt x="511" y="172"/>
                    </a:lnTo>
                    <a:lnTo>
                      <a:pt x="521" y="170"/>
                    </a:lnTo>
                    <a:lnTo>
                      <a:pt x="528" y="169"/>
                    </a:lnTo>
                    <a:lnTo>
                      <a:pt x="536" y="167"/>
                    </a:lnTo>
                    <a:lnTo>
                      <a:pt x="545" y="166"/>
                    </a:lnTo>
                    <a:lnTo>
                      <a:pt x="555" y="166"/>
                    </a:lnTo>
                    <a:lnTo>
                      <a:pt x="563" y="165"/>
                    </a:lnTo>
                    <a:lnTo>
                      <a:pt x="573" y="165"/>
                    </a:lnTo>
                    <a:lnTo>
                      <a:pt x="582" y="165"/>
                    </a:lnTo>
                    <a:lnTo>
                      <a:pt x="593" y="165"/>
                    </a:lnTo>
                    <a:lnTo>
                      <a:pt x="593" y="165"/>
                    </a:lnTo>
                    <a:close/>
                  </a:path>
                </a:pathLst>
              </a:custGeom>
              <a:solidFill>
                <a:srgbClr val="A1A646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4290" tIns="33338" rIns="34290" bIns="33338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gray">
              <a:xfrm>
                <a:off x="5666" y="2197"/>
                <a:ext cx="313" cy="588"/>
              </a:xfrm>
              <a:custGeom>
                <a:avLst/>
                <a:gdLst>
                  <a:gd name="T0" fmla="*/ 224 w 625"/>
                  <a:gd name="T1" fmla="*/ 1072 h 1177"/>
                  <a:gd name="T2" fmla="*/ 513 w 625"/>
                  <a:gd name="T3" fmla="*/ 938 h 1177"/>
                  <a:gd name="T4" fmla="*/ 625 w 625"/>
                  <a:gd name="T5" fmla="*/ 650 h 1177"/>
                  <a:gd name="T6" fmla="*/ 625 w 625"/>
                  <a:gd name="T7" fmla="*/ 630 h 1177"/>
                  <a:gd name="T8" fmla="*/ 625 w 625"/>
                  <a:gd name="T9" fmla="*/ 613 h 1177"/>
                  <a:gd name="T10" fmla="*/ 625 w 625"/>
                  <a:gd name="T11" fmla="*/ 586 h 1177"/>
                  <a:gd name="T12" fmla="*/ 625 w 625"/>
                  <a:gd name="T13" fmla="*/ 569 h 1177"/>
                  <a:gd name="T14" fmla="*/ 625 w 625"/>
                  <a:gd name="T15" fmla="*/ 536 h 1177"/>
                  <a:gd name="T16" fmla="*/ 441 w 625"/>
                  <a:gd name="T17" fmla="*/ 256 h 1177"/>
                  <a:gd name="T18" fmla="*/ 116 w 625"/>
                  <a:gd name="T19" fmla="*/ 74 h 1177"/>
                  <a:gd name="T20" fmla="*/ 41 w 625"/>
                  <a:gd name="T21" fmla="*/ 164 h 1177"/>
                  <a:gd name="T22" fmla="*/ 62 w 625"/>
                  <a:gd name="T23" fmla="*/ 164 h 1177"/>
                  <a:gd name="T24" fmla="*/ 85 w 625"/>
                  <a:gd name="T25" fmla="*/ 166 h 1177"/>
                  <a:gd name="T26" fmla="*/ 108 w 625"/>
                  <a:gd name="T27" fmla="*/ 169 h 1177"/>
                  <a:gd name="T28" fmla="*/ 134 w 625"/>
                  <a:gd name="T29" fmla="*/ 176 h 1177"/>
                  <a:gd name="T30" fmla="*/ 163 w 625"/>
                  <a:gd name="T31" fmla="*/ 183 h 1177"/>
                  <a:gd name="T32" fmla="*/ 194 w 625"/>
                  <a:gd name="T33" fmla="*/ 193 h 1177"/>
                  <a:gd name="T34" fmla="*/ 224 w 625"/>
                  <a:gd name="T35" fmla="*/ 206 h 1177"/>
                  <a:gd name="T36" fmla="*/ 257 w 625"/>
                  <a:gd name="T37" fmla="*/ 223 h 1177"/>
                  <a:gd name="T38" fmla="*/ 286 w 625"/>
                  <a:gd name="T39" fmla="*/ 243 h 1177"/>
                  <a:gd name="T40" fmla="*/ 315 w 625"/>
                  <a:gd name="T41" fmla="*/ 267 h 1177"/>
                  <a:gd name="T42" fmla="*/ 342 w 625"/>
                  <a:gd name="T43" fmla="*/ 294 h 1177"/>
                  <a:gd name="T44" fmla="*/ 364 w 625"/>
                  <a:gd name="T45" fmla="*/ 316 h 1177"/>
                  <a:gd name="T46" fmla="*/ 383 w 625"/>
                  <a:gd name="T47" fmla="*/ 338 h 1177"/>
                  <a:gd name="T48" fmla="*/ 400 w 625"/>
                  <a:gd name="T49" fmla="*/ 363 h 1177"/>
                  <a:gd name="T50" fmla="*/ 413 w 625"/>
                  <a:gd name="T51" fmla="*/ 387 h 1177"/>
                  <a:gd name="T52" fmla="*/ 425 w 625"/>
                  <a:gd name="T53" fmla="*/ 412 h 1177"/>
                  <a:gd name="T54" fmla="*/ 437 w 625"/>
                  <a:gd name="T55" fmla="*/ 439 h 1177"/>
                  <a:gd name="T56" fmla="*/ 444 w 625"/>
                  <a:gd name="T57" fmla="*/ 463 h 1177"/>
                  <a:gd name="T58" fmla="*/ 451 w 625"/>
                  <a:gd name="T59" fmla="*/ 489 h 1177"/>
                  <a:gd name="T60" fmla="*/ 457 w 625"/>
                  <a:gd name="T61" fmla="*/ 513 h 1177"/>
                  <a:gd name="T62" fmla="*/ 459 w 625"/>
                  <a:gd name="T63" fmla="*/ 536 h 1177"/>
                  <a:gd name="T64" fmla="*/ 462 w 625"/>
                  <a:gd name="T65" fmla="*/ 559 h 1177"/>
                  <a:gd name="T66" fmla="*/ 464 w 625"/>
                  <a:gd name="T67" fmla="*/ 580 h 1177"/>
                  <a:gd name="T68" fmla="*/ 465 w 625"/>
                  <a:gd name="T69" fmla="*/ 598 h 1177"/>
                  <a:gd name="T70" fmla="*/ 462 w 625"/>
                  <a:gd name="T71" fmla="*/ 624 h 1177"/>
                  <a:gd name="T72" fmla="*/ 459 w 625"/>
                  <a:gd name="T73" fmla="*/ 644 h 1177"/>
                  <a:gd name="T74" fmla="*/ 455 w 625"/>
                  <a:gd name="T75" fmla="*/ 665 h 1177"/>
                  <a:gd name="T76" fmla="*/ 449 w 625"/>
                  <a:gd name="T77" fmla="*/ 691 h 1177"/>
                  <a:gd name="T78" fmla="*/ 442 w 625"/>
                  <a:gd name="T79" fmla="*/ 716 h 1177"/>
                  <a:gd name="T80" fmla="*/ 432 w 625"/>
                  <a:gd name="T81" fmla="*/ 745 h 1177"/>
                  <a:gd name="T82" fmla="*/ 420 w 625"/>
                  <a:gd name="T83" fmla="*/ 772 h 1177"/>
                  <a:gd name="T84" fmla="*/ 407 w 625"/>
                  <a:gd name="T85" fmla="*/ 802 h 1177"/>
                  <a:gd name="T86" fmla="*/ 388 w 625"/>
                  <a:gd name="T87" fmla="*/ 829 h 1177"/>
                  <a:gd name="T88" fmla="*/ 369 w 625"/>
                  <a:gd name="T89" fmla="*/ 856 h 1177"/>
                  <a:gd name="T90" fmla="*/ 344 w 625"/>
                  <a:gd name="T91" fmla="*/ 881 h 1177"/>
                  <a:gd name="T92" fmla="*/ 329 w 625"/>
                  <a:gd name="T93" fmla="*/ 897 h 1177"/>
                  <a:gd name="T94" fmla="*/ 302 w 625"/>
                  <a:gd name="T95" fmla="*/ 918 h 1177"/>
                  <a:gd name="T96" fmla="*/ 281 w 625"/>
                  <a:gd name="T97" fmla="*/ 935 h 1177"/>
                  <a:gd name="T98" fmla="*/ 258 w 625"/>
                  <a:gd name="T99" fmla="*/ 949 h 1177"/>
                  <a:gd name="T100" fmla="*/ 232 w 625"/>
                  <a:gd name="T101" fmla="*/ 964 h 1177"/>
                  <a:gd name="T102" fmla="*/ 203 w 625"/>
                  <a:gd name="T103" fmla="*/ 978 h 1177"/>
                  <a:gd name="T104" fmla="*/ 170 w 625"/>
                  <a:gd name="T105" fmla="*/ 991 h 1177"/>
                  <a:gd name="T106" fmla="*/ 132 w 625"/>
                  <a:gd name="T107" fmla="*/ 999 h 1177"/>
                  <a:gd name="T108" fmla="*/ 91 w 625"/>
                  <a:gd name="T109" fmla="*/ 1008 h 1177"/>
                  <a:gd name="T110" fmla="*/ 47 w 625"/>
                  <a:gd name="T111" fmla="*/ 1012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25" h="1177">
                    <a:moveTo>
                      <a:pt x="38" y="1012"/>
                    </a:moveTo>
                    <a:lnTo>
                      <a:pt x="41" y="1177"/>
                    </a:lnTo>
                    <a:lnTo>
                      <a:pt x="93" y="1175"/>
                    </a:lnTo>
                    <a:lnTo>
                      <a:pt x="115" y="1103"/>
                    </a:lnTo>
                    <a:lnTo>
                      <a:pt x="224" y="1072"/>
                    </a:lnTo>
                    <a:lnTo>
                      <a:pt x="296" y="1121"/>
                    </a:lnTo>
                    <a:lnTo>
                      <a:pt x="376" y="1073"/>
                    </a:lnTo>
                    <a:lnTo>
                      <a:pt x="373" y="989"/>
                    </a:lnTo>
                    <a:lnTo>
                      <a:pt x="432" y="927"/>
                    </a:lnTo>
                    <a:lnTo>
                      <a:pt x="513" y="938"/>
                    </a:lnTo>
                    <a:lnTo>
                      <a:pt x="570" y="849"/>
                    </a:lnTo>
                    <a:lnTo>
                      <a:pt x="522" y="779"/>
                    </a:lnTo>
                    <a:lnTo>
                      <a:pt x="554" y="665"/>
                    </a:lnTo>
                    <a:lnTo>
                      <a:pt x="625" y="654"/>
                    </a:lnTo>
                    <a:lnTo>
                      <a:pt x="625" y="650"/>
                    </a:lnTo>
                    <a:lnTo>
                      <a:pt x="625" y="645"/>
                    </a:lnTo>
                    <a:lnTo>
                      <a:pt x="625" y="642"/>
                    </a:lnTo>
                    <a:lnTo>
                      <a:pt x="625" y="638"/>
                    </a:lnTo>
                    <a:lnTo>
                      <a:pt x="625" y="634"/>
                    </a:lnTo>
                    <a:lnTo>
                      <a:pt x="625" y="630"/>
                    </a:lnTo>
                    <a:lnTo>
                      <a:pt x="625" y="627"/>
                    </a:lnTo>
                    <a:lnTo>
                      <a:pt x="625" y="624"/>
                    </a:lnTo>
                    <a:lnTo>
                      <a:pt x="625" y="620"/>
                    </a:lnTo>
                    <a:lnTo>
                      <a:pt x="625" y="615"/>
                    </a:lnTo>
                    <a:lnTo>
                      <a:pt x="625" y="613"/>
                    </a:lnTo>
                    <a:lnTo>
                      <a:pt x="625" y="608"/>
                    </a:lnTo>
                    <a:lnTo>
                      <a:pt x="625" y="601"/>
                    </a:lnTo>
                    <a:lnTo>
                      <a:pt x="625" y="594"/>
                    </a:lnTo>
                    <a:lnTo>
                      <a:pt x="625" y="590"/>
                    </a:lnTo>
                    <a:lnTo>
                      <a:pt x="625" y="586"/>
                    </a:lnTo>
                    <a:lnTo>
                      <a:pt x="625" y="583"/>
                    </a:lnTo>
                    <a:lnTo>
                      <a:pt x="625" y="580"/>
                    </a:lnTo>
                    <a:lnTo>
                      <a:pt x="625" y="576"/>
                    </a:lnTo>
                    <a:lnTo>
                      <a:pt x="625" y="571"/>
                    </a:lnTo>
                    <a:lnTo>
                      <a:pt x="625" y="569"/>
                    </a:lnTo>
                    <a:lnTo>
                      <a:pt x="625" y="564"/>
                    </a:lnTo>
                    <a:lnTo>
                      <a:pt x="625" y="557"/>
                    </a:lnTo>
                    <a:lnTo>
                      <a:pt x="625" y="550"/>
                    </a:lnTo>
                    <a:lnTo>
                      <a:pt x="625" y="543"/>
                    </a:lnTo>
                    <a:lnTo>
                      <a:pt x="625" y="536"/>
                    </a:lnTo>
                    <a:lnTo>
                      <a:pt x="553" y="515"/>
                    </a:lnTo>
                    <a:lnTo>
                      <a:pt x="522" y="405"/>
                    </a:lnTo>
                    <a:lnTo>
                      <a:pt x="571" y="333"/>
                    </a:lnTo>
                    <a:lnTo>
                      <a:pt x="525" y="252"/>
                    </a:lnTo>
                    <a:lnTo>
                      <a:pt x="441" y="256"/>
                    </a:lnTo>
                    <a:lnTo>
                      <a:pt x="379" y="196"/>
                    </a:lnTo>
                    <a:lnTo>
                      <a:pt x="388" y="114"/>
                    </a:lnTo>
                    <a:lnTo>
                      <a:pt x="299" y="57"/>
                    </a:lnTo>
                    <a:lnTo>
                      <a:pt x="231" y="107"/>
                    </a:lnTo>
                    <a:lnTo>
                      <a:pt x="116" y="74"/>
                    </a:lnTo>
                    <a:lnTo>
                      <a:pt x="105" y="3"/>
                    </a:lnTo>
                    <a:lnTo>
                      <a:pt x="37" y="0"/>
                    </a:lnTo>
                    <a:lnTo>
                      <a:pt x="0" y="75"/>
                    </a:lnTo>
                    <a:lnTo>
                      <a:pt x="39" y="164"/>
                    </a:lnTo>
                    <a:lnTo>
                      <a:pt x="41" y="164"/>
                    </a:lnTo>
                    <a:lnTo>
                      <a:pt x="44" y="164"/>
                    </a:lnTo>
                    <a:lnTo>
                      <a:pt x="47" y="164"/>
                    </a:lnTo>
                    <a:lnTo>
                      <a:pt x="51" y="164"/>
                    </a:lnTo>
                    <a:lnTo>
                      <a:pt x="56" y="164"/>
                    </a:lnTo>
                    <a:lnTo>
                      <a:pt x="62" y="164"/>
                    </a:lnTo>
                    <a:lnTo>
                      <a:pt x="69" y="165"/>
                    </a:lnTo>
                    <a:lnTo>
                      <a:pt x="73" y="165"/>
                    </a:lnTo>
                    <a:lnTo>
                      <a:pt x="76" y="165"/>
                    </a:lnTo>
                    <a:lnTo>
                      <a:pt x="81" y="165"/>
                    </a:lnTo>
                    <a:lnTo>
                      <a:pt x="85" y="166"/>
                    </a:lnTo>
                    <a:lnTo>
                      <a:pt x="89" y="166"/>
                    </a:lnTo>
                    <a:lnTo>
                      <a:pt x="93" y="168"/>
                    </a:lnTo>
                    <a:lnTo>
                      <a:pt x="99" y="168"/>
                    </a:lnTo>
                    <a:lnTo>
                      <a:pt x="103" y="169"/>
                    </a:lnTo>
                    <a:lnTo>
                      <a:pt x="108" y="169"/>
                    </a:lnTo>
                    <a:lnTo>
                      <a:pt x="113" y="171"/>
                    </a:lnTo>
                    <a:lnTo>
                      <a:pt x="117" y="172"/>
                    </a:lnTo>
                    <a:lnTo>
                      <a:pt x="125" y="174"/>
                    </a:lnTo>
                    <a:lnTo>
                      <a:pt x="129" y="175"/>
                    </a:lnTo>
                    <a:lnTo>
                      <a:pt x="134" y="176"/>
                    </a:lnTo>
                    <a:lnTo>
                      <a:pt x="140" y="178"/>
                    </a:lnTo>
                    <a:lnTo>
                      <a:pt x="146" y="179"/>
                    </a:lnTo>
                    <a:lnTo>
                      <a:pt x="152" y="179"/>
                    </a:lnTo>
                    <a:lnTo>
                      <a:pt x="157" y="181"/>
                    </a:lnTo>
                    <a:lnTo>
                      <a:pt x="163" y="183"/>
                    </a:lnTo>
                    <a:lnTo>
                      <a:pt x="170" y="185"/>
                    </a:lnTo>
                    <a:lnTo>
                      <a:pt x="176" y="186"/>
                    </a:lnTo>
                    <a:lnTo>
                      <a:pt x="181" y="189"/>
                    </a:lnTo>
                    <a:lnTo>
                      <a:pt x="187" y="191"/>
                    </a:lnTo>
                    <a:lnTo>
                      <a:pt x="194" y="193"/>
                    </a:lnTo>
                    <a:lnTo>
                      <a:pt x="200" y="195"/>
                    </a:lnTo>
                    <a:lnTo>
                      <a:pt x="205" y="198"/>
                    </a:lnTo>
                    <a:lnTo>
                      <a:pt x="213" y="201"/>
                    </a:lnTo>
                    <a:lnTo>
                      <a:pt x="218" y="203"/>
                    </a:lnTo>
                    <a:lnTo>
                      <a:pt x="224" y="206"/>
                    </a:lnTo>
                    <a:lnTo>
                      <a:pt x="231" y="209"/>
                    </a:lnTo>
                    <a:lnTo>
                      <a:pt x="237" y="212"/>
                    </a:lnTo>
                    <a:lnTo>
                      <a:pt x="244" y="216"/>
                    </a:lnTo>
                    <a:lnTo>
                      <a:pt x="249" y="219"/>
                    </a:lnTo>
                    <a:lnTo>
                      <a:pt x="257" y="223"/>
                    </a:lnTo>
                    <a:lnTo>
                      <a:pt x="262" y="226"/>
                    </a:lnTo>
                    <a:lnTo>
                      <a:pt x="268" y="230"/>
                    </a:lnTo>
                    <a:lnTo>
                      <a:pt x="274" y="235"/>
                    </a:lnTo>
                    <a:lnTo>
                      <a:pt x="281" y="237"/>
                    </a:lnTo>
                    <a:lnTo>
                      <a:pt x="286" y="243"/>
                    </a:lnTo>
                    <a:lnTo>
                      <a:pt x="292" y="247"/>
                    </a:lnTo>
                    <a:lnTo>
                      <a:pt x="298" y="252"/>
                    </a:lnTo>
                    <a:lnTo>
                      <a:pt x="303" y="256"/>
                    </a:lnTo>
                    <a:lnTo>
                      <a:pt x="309" y="262"/>
                    </a:lnTo>
                    <a:lnTo>
                      <a:pt x="315" y="267"/>
                    </a:lnTo>
                    <a:lnTo>
                      <a:pt x="320" y="272"/>
                    </a:lnTo>
                    <a:lnTo>
                      <a:pt x="326" y="277"/>
                    </a:lnTo>
                    <a:lnTo>
                      <a:pt x="332" y="283"/>
                    </a:lnTo>
                    <a:lnTo>
                      <a:pt x="337" y="290"/>
                    </a:lnTo>
                    <a:lnTo>
                      <a:pt x="342" y="294"/>
                    </a:lnTo>
                    <a:lnTo>
                      <a:pt x="346" y="297"/>
                    </a:lnTo>
                    <a:lnTo>
                      <a:pt x="352" y="301"/>
                    </a:lnTo>
                    <a:lnTo>
                      <a:pt x="356" y="307"/>
                    </a:lnTo>
                    <a:lnTo>
                      <a:pt x="360" y="310"/>
                    </a:lnTo>
                    <a:lnTo>
                      <a:pt x="364" y="316"/>
                    </a:lnTo>
                    <a:lnTo>
                      <a:pt x="369" y="320"/>
                    </a:lnTo>
                    <a:lnTo>
                      <a:pt x="373" y="324"/>
                    </a:lnTo>
                    <a:lnTo>
                      <a:pt x="376" y="328"/>
                    </a:lnTo>
                    <a:lnTo>
                      <a:pt x="379" y="334"/>
                    </a:lnTo>
                    <a:lnTo>
                      <a:pt x="383" y="338"/>
                    </a:lnTo>
                    <a:lnTo>
                      <a:pt x="387" y="343"/>
                    </a:lnTo>
                    <a:lnTo>
                      <a:pt x="390" y="348"/>
                    </a:lnTo>
                    <a:lnTo>
                      <a:pt x="393" y="353"/>
                    </a:lnTo>
                    <a:lnTo>
                      <a:pt x="397" y="357"/>
                    </a:lnTo>
                    <a:lnTo>
                      <a:pt x="400" y="363"/>
                    </a:lnTo>
                    <a:lnTo>
                      <a:pt x="403" y="367"/>
                    </a:lnTo>
                    <a:lnTo>
                      <a:pt x="405" y="372"/>
                    </a:lnTo>
                    <a:lnTo>
                      <a:pt x="408" y="377"/>
                    </a:lnTo>
                    <a:lnTo>
                      <a:pt x="411" y="382"/>
                    </a:lnTo>
                    <a:lnTo>
                      <a:pt x="413" y="387"/>
                    </a:lnTo>
                    <a:lnTo>
                      <a:pt x="415" y="392"/>
                    </a:lnTo>
                    <a:lnTo>
                      <a:pt x="418" y="397"/>
                    </a:lnTo>
                    <a:lnTo>
                      <a:pt x="421" y="402"/>
                    </a:lnTo>
                    <a:lnTo>
                      <a:pt x="424" y="408"/>
                    </a:lnTo>
                    <a:lnTo>
                      <a:pt x="425" y="412"/>
                    </a:lnTo>
                    <a:lnTo>
                      <a:pt x="428" y="418"/>
                    </a:lnTo>
                    <a:lnTo>
                      <a:pt x="430" y="424"/>
                    </a:lnTo>
                    <a:lnTo>
                      <a:pt x="432" y="428"/>
                    </a:lnTo>
                    <a:lnTo>
                      <a:pt x="434" y="434"/>
                    </a:lnTo>
                    <a:lnTo>
                      <a:pt x="437" y="439"/>
                    </a:lnTo>
                    <a:lnTo>
                      <a:pt x="438" y="444"/>
                    </a:lnTo>
                    <a:lnTo>
                      <a:pt x="440" y="449"/>
                    </a:lnTo>
                    <a:lnTo>
                      <a:pt x="441" y="453"/>
                    </a:lnTo>
                    <a:lnTo>
                      <a:pt x="442" y="458"/>
                    </a:lnTo>
                    <a:lnTo>
                      <a:pt x="444" y="463"/>
                    </a:lnTo>
                    <a:lnTo>
                      <a:pt x="445" y="469"/>
                    </a:lnTo>
                    <a:lnTo>
                      <a:pt x="447" y="473"/>
                    </a:lnTo>
                    <a:lnTo>
                      <a:pt x="448" y="479"/>
                    </a:lnTo>
                    <a:lnTo>
                      <a:pt x="449" y="485"/>
                    </a:lnTo>
                    <a:lnTo>
                      <a:pt x="451" y="489"/>
                    </a:lnTo>
                    <a:lnTo>
                      <a:pt x="452" y="493"/>
                    </a:lnTo>
                    <a:lnTo>
                      <a:pt x="452" y="499"/>
                    </a:lnTo>
                    <a:lnTo>
                      <a:pt x="454" y="503"/>
                    </a:lnTo>
                    <a:lnTo>
                      <a:pt x="455" y="509"/>
                    </a:lnTo>
                    <a:lnTo>
                      <a:pt x="457" y="513"/>
                    </a:lnTo>
                    <a:lnTo>
                      <a:pt x="457" y="517"/>
                    </a:lnTo>
                    <a:lnTo>
                      <a:pt x="458" y="523"/>
                    </a:lnTo>
                    <a:lnTo>
                      <a:pt x="458" y="527"/>
                    </a:lnTo>
                    <a:lnTo>
                      <a:pt x="458" y="532"/>
                    </a:lnTo>
                    <a:lnTo>
                      <a:pt x="459" y="536"/>
                    </a:lnTo>
                    <a:lnTo>
                      <a:pt x="459" y="542"/>
                    </a:lnTo>
                    <a:lnTo>
                      <a:pt x="461" y="544"/>
                    </a:lnTo>
                    <a:lnTo>
                      <a:pt x="461" y="550"/>
                    </a:lnTo>
                    <a:lnTo>
                      <a:pt x="462" y="554"/>
                    </a:lnTo>
                    <a:lnTo>
                      <a:pt x="462" y="559"/>
                    </a:lnTo>
                    <a:lnTo>
                      <a:pt x="462" y="563"/>
                    </a:lnTo>
                    <a:lnTo>
                      <a:pt x="464" y="567"/>
                    </a:lnTo>
                    <a:lnTo>
                      <a:pt x="464" y="571"/>
                    </a:lnTo>
                    <a:lnTo>
                      <a:pt x="464" y="576"/>
                    </a:lnTo>
                    <a:lnTo>
                      <a:pt x="464" y="580"/>
                    </a:lnTo>
                    <a:lnTo>
                      <a:pt x="465" y="584"/>
                    </a:lnTo>
                    <a:lnTo>
                      <a:pt x="465" y="588"/>
                    </a:lnTo>
                    <a:lnTo>
                      <a:pt x="466" y="593"/>
                    </a:lnTo>
                    <a:lnTo>
                      <a:pt x="465" y="594"/>
                    </a:lnTo>
                    <a:lnTo>
                      <a:pt x="465" y="598"/>
                    </a:lnTo>
                    <a:lnTo>
                      <a:pt x="465" y="603"/>
                    </a:lnTo>
                    <a:lnTo>
                      <a:pt x="465" y="608"/>
                    </a:lnTo>
                    <a:lnTo>
                      <a:pt x="464" y="614"/>
                    </a:lnTo>
                    <a:lnTo>
                      <a:pt x="462" y="621"/>
                    </a:lnTo>
                    <a:lnTo>
                      <a:pt x="462" y="624"/>
                    </a:lnTo>
                    <a:lnTo>
                      <a:pt x="462" y="628"/>
                    </a:lnTo>
                    <a:lnTo>
                      <a:pt x="461" y="631"/>
                    </a:lnTo>
                    <a:lnTo>
                      <a:pt x="461" y="635"/>
                    </a:lnTo>
                    <a:lnTo>
                      <a:pt x="459" y="640"/>
                    </a:lnTo>
                    <a:lnTo>
                      <a:pt x="459" y="644"/>
                    </a:lnTo>
                    <a:lnTo>
                      <a:pt x="458" y="647"/>
                    </a:lnTo>
                    <a:lnTo>
                      <a:pt x="458" y="652"/>
                    </a:lnTo>
                    <a:lnTo>
                      <a:pt x="457" y="657"/>
                    </a:lnTo>
                    <a:lnTo>
                      <a:pt x="457" y="661"/>
                    </a:lnTo>
                    <a:lnTo>
                      <a:pt x="455" y="665"/>
                    </a:lnTo>
                    <a:lnTo>
                      <a:pt x="455" y="671"/>
                    </a:lnTo>
                    <a:lnTo>
                      <a:pt x="454" y="675"/>
                    </a:lnTo>
                    <a:lnTo>
                      <a:pt x="452" y="681"/>
                    </a:lnTo>
                    <a:lnTo>
                      <a:pt x="451" y="685"/>
                    </a:lnTo>
                    <a:lnTo>
                      <a:pt x="449" y="691"/>
                    </a:lnTo>
                    <a:lnTo>
                      <a:pt x="448" y="695"/>
                    </a:lnTo>
                    <a:lnTo>
                      <a:pt x="447" y="701"/>
                    </a:lnTo>
                    <a:lnTo>
                      <a:pt x="445" y="706"/>
                    </a:lnTo>
                    <a:lnTo>
                      <a:pt x="444" y="712"/>
                    </a:lnTo>
                    <a:lnTo>
                      <a:pt x="442" y="716"/>
                    </a:lnTo>
                    <a:lnTo>
                      <a:pt x="441" y="722"/>
                    </a:lnTo>
                    <a:lnTo>
                      <a:pt x="438" y="728"/>
                    </a:lnTo>
                    <a:lnTo>
                      <a:pt x="437" y="733"/>
                    </a:lnTo>
                    <a:lnTo>
                      <a:pt x="434" y="739"/>
                    </a:lnTo>
                    <a:lnTo>
                      <a:pt x="432" y="745"/>
                    </a:lnTo>
                    <a:lnTo>
                      <a:pt x="430" y="749"/>
                    </a:lnTo>
                    <a:lnTo>
                      <a:pt x="428" y="756"/>
                    </a:lnTo>
                    <a:lnTo>
                      <a:pt x="425" y="762"/>
                    </a:lnTo>
                    <a:lnTo>
                      <a:pt x="422" y="766"/>
                    </a:lnTo>
                    <a:lnTo>
                      <a:pt x="420" y="772"/>
                    </a:lnTo>
                    <a:lnTo>
                      <a:pt x="418" y="777"/>
                    </a:lnTo>
                    <a:lnTo>
                      <a:pt x="415" y="783"/>
                    </a:lnTo>
                    <a:lnTo>
                      <a:pt x="413" y="789"/>
                    </a:lnTo>
                    <a:lnTo>
                      <a:pt x="410" y="795"/>
                    </a:lnTo>
                    <a:lnTo>
                      <a:pt x="407" y="802"/>
                    </a:lnTo>
                    <a:lnTo>
                      <a:pt x="403" y="806"/>
                    </a:lnTo>
                    <a:lnTo>
                      <a:pt x="400" y="812"/>
                    </a:lnTo>
                    <a:lnTo>
                      <a:pt x="396" y="817"/>
                    </a:lnTo>
                    <a:lnTo>
                      <a:pt x="393" y="823"/>
                    </a:lnTo>
                    <a:lnTo>
                      <a:pt x="388" y="829"/>
                    </a:lnTo>
                    <a:lnTo>
                      <a:pt x="384" y="834"/>
                    </a:lnTo>
                    <a:lnTo>
                      <a:pt x="380" y="839"/>
                    </a:lnTo>
                    <a:lnTo>
                      <a:pt x="377" y="846"/>
                    </a:lnTo>
                    <a:lnTo>
                      <a:pt x="373" y="850"/>
                    </a:lnTo>
                    <a:lnTo>
                      <a:pt x="369" y="856"/>
                    </a:lnTo>
                    <a:lnTo>
                      <a:pt x="363" y="861"/>
                    </a:lnTo>
                    <a:lnTo>
                      <a:pt x="359" y="866"/>
                    </a:lnTo>
                    <a:lnTo>
                      <a:pt x="354" y="871"/>
                    </a:lnTo>
                    <a:lnTo>
                      <a:pt x="349" y="877"/>
                    </a:lnTo>
                    <a:lnTo>
                      <a:pt x="344" y="881"/>
                    </a:lnTo>
                    <a:lnTo>
                      <a:pt x="340" y="887"/>
                    </a:lnTo>
                    <a:lnTo>
                      <a:pt x="337" y="887"/>
                    </a:lnTo>
                    <a:lnTo>
                      <a:pt x="335" y="891"/>
                    </a:lnTo>
                    <a:lnTo>
                      <a:pt x="332" y="893"/>
                    </a:lnTo>
                    <a:lnTo>
                      <a:pt x="329" y="897"/>
                    </a:lnTo>
                    <a:lnTo>
                      <a:pt x="325" y="901"/>
                    </a:lnTo>
                    <a:lnTo>
                      <a:pt x="320" y="905"/>
                    </a:lnTo>
                    <a:lnTo>
                      <a:pt x="315" y="908"/>
                    </a:lnTo>
                    <a:lnTo>
                      <a:pt x="309" y="914"/>
                    </a:lnTo>
                    <a:lnTo>
                      <a:pt x="302" y="918"/>
                    </a:lnTo>
                    <a:lnTo>
                      <a:pt x="296" y="924"/>
                    </a:lnTo>
                    <a:lnTo>
                      <a:pt x="292" y="927"/>
                    </a:lnTo>
                    <a:lnTo>
                      <a:pt x="288" y="930"/>
                    </a:lnTo>
                    <a:lnTo>
                      <a:pt x="285" y="932"/>
                    </a:lnTo>
                    <a:lnTo>
                      <a:pt x="281" y="935"/>
                    </a:lnTo>
                    <a:lnTo>
                      <a:pt x="276" y="938"/>
                    </a:lnTo>
                    <a:lnTo>
                      <a:pt x="272" y="941"/>
                    </a:lnTo>
                    <a:lnTo>
                      <a:pt x="268" y="944"/>
                    </a:lnTo>
                    <a:lnTo>
                      <a:pt x="264" y="948"/>
                    </a:lnTo>
                    <a:lnTo>
                      <a:pt x="258" y="949"/>
                    </a:lnTo>
                    <a:lnTo>
                      <a:pt x="254" y="952"/>
                    </a:lnTo>
                    <a:lnTo>
                      <a:pt x="248" y="955"/>
                    </a:lnTo>
                    <a:lnTo>
                      <a:pt x="244" y="958"/>
                    </a:lnTo>
                    <a:lnTo>
                      <a:pt x="238" y="961"/>
                    </a:lnTo>
                    <a:lnTo>
                      <a:pt x="232" y="964"/>
                    </a:lnTo>
                    <a:lnTo>
                      <a:pt x="227" y="966"/>
                    </a:lnTo>
                    <a:lnTo>
                      <a:pt x="221" y="969"/>
                    </a:lnTo>
                    <a:lnTo>
                      <a:pt x="215" y="972"/>
                    </a:lnTo>
                    <a:lnTo>
                      <a:pt x="208" y="975"/>
                    </a:lnTo>
                    <a:lnTo>
                      <a:pt x="203" y="978"/>
                    </a:lnTo>
                    <a:lnTo>
                      <a:pt x="197" y="979"/>
                    </a:lnTo>
                    <a:lnTo>
                      <a:pt x="190" y="982"/>
                    </a:lnTo>
                    <a:lnTo>
                      <a:pt x="183" y="985"/>
                    </a:lnTo>
                    <a:lnTo>
                      <a:pt x="176" y="988"/>
                    </a:lnTo>
                    <a:lnTo>
                      <a:pt x="170" y="991"/>
                    </a:lnTo>
                    <a:lnTo>
                      <a:pt x="161" y="992"/>
                    </a:lnTo>
                    <a:lnTo>
                      <a:pt x="154" y="995"/>
                    </a:lnTo>
                    <a:lnTo>
                      <a:pt x="147" y="996"/>
                    </a:lnTo>
                    <a:lnTo>
                      <a:pt x="140" y="998"/>
                    </a:lnTo>
                    <a:lnTo>
                      <a:pt x="132" y="999"/>
                    </a:lnTo>
                    <a:lnTo>
                      <a:pt x="123" y="1002"/>
                    </a:lnTo>
                    <a:lnTo>
                      <a:pt x="116" y="1003"/>
                    </a:lnTo>
                    <a:lnTo>
                      <a:pt x="108" y="1005"/>
                    </a:lnTo>
                    <a:lnTo>
                      <a:pt x="99" y="1006"/>
                    </a:lnTo>
                    <a:lnTo>
                      <a:pt x="91" y="1008"/>
                    </a:lnTo>
                    <a:lnTo>
                      <a:pt x="82" y="1009"/>
                    </a:lnTo>
                    <a:lnTo>
                      <a:pt x="73" y="1009"/>
                    </a:lnTo>
                    <a:lnTo>
                      <a:pt x="64" y="1011"/>
                    </a:lnTo>
                    <a:lnTo>
                      <a:pt x="55" y="1011"/>
                    </a:lnTo>
                    <a:lnTo>
                      <a:pt x="47" y="1012"/>
                    </a:lnTo>
                    <a:lnTo>
                      <a:pt x="38" y="1012"/>
                    </a:lnTo>
                    <a:lnTo>
                      <a:pt x="38" y="1012"/>
                    </a:lnTo>
                    <a:close/>
                  </a:path>
                </a:pathLst>
              </a:custGeom>
              <a:solidFill>
                <a:srgbClr val="A1A646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4290" tIns="33338" rIns="34290" bIns="33338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3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8" name="圓角矩形 17"/>
          <p:cNvSpPr/>
          <p:nvPr/>
        </p:nvSpPr>
        <p:spPr>
          <a:xfrm>
            <a:off x="4543425" y="2409825"/>
            <a:ext cx="1120775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2778125" y="4187825"/>
            <a:ext cx="1100138" cy="64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理由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4541838" y="4187825"/>
            <a:ext cx="1122362" cy="64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主張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6415088" y="4192588"/>
            <a:ext cx="1023937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820882" y="1058142"/>
          <a:ext cx="7800109" cy="232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資料庫圖表 3"/>
          <p:cNvGraphicFramePr/>
          <p:nvPr/>
        </p:nvGraphicFramePr>
        <p:xfrm>
          <a:off x="820883" y="3467819"/>
          <a:ext cx="8115300" cy="238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1503219" y="1231323"/>
          <a:ext cx="7010399" cy="471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橢圓 2"/>
          <p:cNvSpPr/>
          <p:nvPr/>
        </p:nvSpPr>
        <p:spPr>
          <a:xfrm>
            <a:off x="3098800" y="4160838"/>
            <a:ext cx="1062038" cy="890587"/>
          </a:xfrm>
          <a:prstGeom prst="ellipse">
            <a:avLst/>
          </a:prstGeom>
          <a:solidFill>
            <a:srgbClr val="F2BD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</a:p>
        </p:txBody>
      </p:sp>
      <p:sp>
        <p:nvSpPr>
          <p:cNvPr id="43012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29"/>
            <a:ext cx="9144000" cy="6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9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議論手法</a:t>
            </a:r>
            <a:r>
              <a:rPr lang="en-US" altLang="zh-TW" sz="36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論證方法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738" y="1654175"/>
            <a:ext cx="8151812" cy="4759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論證：用論據去支持和證明論點的方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法或過程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舉例論證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</a:t>
            </a:r>
            <a:r>
              <a:rPr lang="zh-TW" altLang="zh-TW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具體事例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說道理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加以論證，從而使論證更具體、更有說服力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格式：舉…（事例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理例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）證明…，從而使論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據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更具體更有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說服力</a:t>
            </a:r>
            <a:endParaRPr lang="zh-TW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609600" y="1106488"/>
            <a:ext cx="8151813" cy="47609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論證：對比論證的作用就是突出強調 </a:t>
            </a:r>
            <a:endParaRPr lang="en-US" altLang="zh-TW" sz="36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格式：將…和…加以比較，強調</a:t>
            </a: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凸顯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…的觀點</a:t>
            </a:r>
            <a:endParaRPr lang="en-US" altLang="zh-TW" sz="36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比喻論證：通過比喻進行證明，使論證生動形象、淺顯易懂 </a:t>
            </a:r>
            <a:endParaRPr lang="en-US" altLang="zh-TW" sz="36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格式：將…比作…，證明…的觀點，從而把抽象深奧的道理闡述得生動形象、淺顯易懂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內容版面配置區 2"/>
          <p:cNvSpPr>
            <a:spLocks noGrp="1"/>
          </p:cNvSpPr>
          <p:nvPr>
            <p:ph idx="1"/>
          </p:nvPr>
        </p:nvSpPr>
        <p:spPr>
          <a:xfrm>
            <a:off x="541338" y="1616075"/>
            <a:ext cx="8151812" cy="47593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因果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論證：通過</a:t>
            </a: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分析理由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的方式證明論點，彰顯論點與論據的因果關係</a:t>
            </a:r>
            <a:endParaRPr lang="en-US" altLang="zh-TW" sz="36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格式：</a:t>
            </a: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en-US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論證了…</a:t>
            </a: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觀點，從而使論</a:t>
            </a:r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據</a:t>
            </a:r>
            <a:r>
              <a:rPr lang="zh-TW" altLang="zh-TW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更概括更深入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 txBox="1">
            <a:spLocks/>
          </p:cNvSpPr>
          <p:nvPr/>
        </p:nvSpPr>
        <p:spPr bwMode="auto">
          <a:xfrm>
            <a:off x="1257300" y="3433763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TW" altLang="en-US" sz="44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en-US" altLang="zh-TW" sz="44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108</a:t>
            </a:r>
            <a:r>
              <a:rPr lang="zh-TW" altLang="en-US" sz="44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課綱與國語文素養</a:t>
            </a:r>
            <a:endParaRPr lang="en-US" altLang="zh-TW" sz="4400" b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5836196" y="1224950"/>
          <a:ext cx="2926445" cy="236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63575" y="1873250"/>
          <a:ext cx="7591425" cy="4052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3040"/>
                <a:gridCol w="4173064"/>
                <a:gridCol w="2175321"/>
              </a:tblGrid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課文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論證方法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鋼琴家與職籃巨星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比較論證</a:t>
                      </a: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為學一首示子侄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比較論證</a:t>
                      </a: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愛蓮說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比較論證</a:t>
                      </a: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習慣說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比較論證</a:t>
                      </a: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繞一條比較遠的路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比較論證</a:t>
                      </a: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青鳥就在你身邊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比較論證</a:t>
                      </a:r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63575" y="1873250"/>
          <a:ext cx="7781925" cy="4052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233"/>
                <a:gridCol w="4277784"/>
                <a:gridCol w="2229908"/>
              </a:tblGrid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課文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論證方法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謝天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因果論證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做自己的貴人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因果論證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良馬對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比喻論證</a:t>
                      </a: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運動家的風度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舉例論證</a:t>
                      </a: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生於憂患，死於安樂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歸納論證</a:t>
                      </a: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繞一條比較遠的路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歸納論證</a:t>
                      </a:r>
                    </a:p>
                  </a:txBody>
                  <a:tcPr marL="91446" marR="91446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900113" y="815975"/>
            <a:ext cx="7188200" cy="762000"/>
          </a:xfrm>
        </p:spPr>
        <p:txBody>
          <a:bodyPr/>
          <a:lstStyle/>
          <a:p>
            <a:r>
              <a:rPr lang="zh-TW" altLang="en-US" sz="36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議論手法</a:t>
            </a:r>
            <a:r>
              <a:rPr lang="en-US" altLang="zh-TW" sz="36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論證方法</a:t>
            </a: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1766888" y="1785938"/>
            <a:ext cx="6621462" cy="3505200"/>
          </a:xfrm>
        </p:spPr>
        <p:txBody>
          <a:bodyPr/>
          <a:lstStyle/>
          <a:p>
            <a:r>
              <a:rPr lang="zh-TW" altLang="en-US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演繹法</a:t>
            </a:r>
            <a:endParaRPr lang="en-US" altLang="zh-TW" sz="36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300" smtClean="0"/>
          </a:p>
          <a:p>
            <a:endParaRPr lang="en-US" altLang="zh-TW" sz="3300" smtClean="0"/>
          </a:p>
          <a:p>
            <a:r>
              <a:rPr lang="zh-TW" altLang="en-US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歸納法</a:t>
            </a:r>
          </a:p>
        </p:txBody>
      </p:sp>
      <p:grpSp>
        <p:nvGrpSpPr>
          <p:cNvPr id="50180" name="Group 2"/>
          <p:cNvGrpSpPr>
            <a:grpSpLocks/>
          </p:cNvGrpSpPr>
          <p:nvPr/>
        </p:nvGrpSpPr>
        <p:grpSpPr bwMode="auto">
          <a:xfrm>
            <a:off x="2654300" y="2476500"/>
            <a:ext cx="4738688" cy="927100"/>
            <a:chOff x="2365" y="1525"/>
            <a:chExt cx="2788" cy="1719"/>
          </a:xfrm>
        </p:grpSpPr>
        <p:sp>
          <p:nvSpPr>
            <p:cNvPr id="50187" name="Rectangle 3"/>
            <p:cNvSpPr>
              <a:spLocks noChangeArrowheads="1"/>
            </p:cNvSpPr>
            <p:nvPr/>
          </p:nvSpPr>
          <p:spPr bwMode="auto">
            <a:xfrm>
              <a:off x="3949" y="1528"/>
              <a:ext cx="1204" cy="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3000">
                <a:solidFill>
                  <a:schemeClr val="bg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3943" y="1525"/>
              <a:ext cx="1175" cy="17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>
              <a:prstShdw prst="shdw17" dist="17961" dir="2700000">
                <a:srgbClr val="5274A6">
                  <a:gamma/>
                  <a:shade val="60000"/>
                  <a:invGamma/>
                </a:srgbClr>
              </a:prstShdw>
            </a:effectLst>
          </p:spPr>
          <p:txBody>
            <a:bodyPr lIns="34290" tIns="33338" rIns="34290" bIns="33338"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舉證</a:t>
              </a:r>
            </a:p>
          </p:txBody>
        </p:sp>
        <p:sp>
          <p:nvSpPr>
            <p:cNvPr id="50189" name="Freeform 5"/>
            <p:cNvSpPr>
              <a:spLocks/>
            </p:cNvSpPr>
            <p:nvPr/>
          </p:nvSpPr>
          <p:spPr bwMode="gray">
            <a:xfrm>
              <a:off x="2365" y="1525"/>
              <a:ext cx="1556" cy="1719"/>
            </a:xfrm>
            <a:custGeom>
              <a:avLst/>
              <a:gdLst>
                <a:gd name="T0" fmla="*/ 0 w 1537"/>
                <a:gd name="T1" fmla="*/ 1718 h 1693"/>
                <a:gd name="T2" fmla="*/ 0 w 1537"/>
                <a:gd name="T3" fmla="*/ 0 h 1693"/>
                <a:gd name="T4" fmla="*/ 1037 w 1537"/>
                <a:gd name="T5" fmla="*/ 0 h 1693"/>
                <a:gd name="T6" fmla="*/ 1037 w 1537"/>
                <a:gd name="T7" fmla="*/ 644 h 1693"/>
                <a:gd name="T8" fmla="*/ 1296 w 1537"/>
                <a:gd name="T9" fmla="*/ 644 h 1693"/>
                <a:gd name="T10" fmla="*/ 1296 w 1537"/>
                <a:gd name="T11" fmla="*/ 429 h 1693"/>
                <a:gd name="T12" fmla="*/ 1555 w 1537"/>
                <a:gd name="T13" fmla="*/ 859 h 1693"/>
                <a:gd name="T14" fmla="*/ 1296 w 1537"/>
                <a:gd name="T15" fmla="*/ 1288 h 1693"/>
                <a:gd name="T16" fmla="*/ 1296 w 1537"/>
                <a:gd name="T17" fmla="*/ 1073 h 1693"/>
                <a:gd name="T18" fmla="*/ 1037 w 1537"/>
                <a:gd name="T19" fmla="*/ 1073 h 1693"/>
                <a:gd name="T20" fmla="*/ 1037 w 1537"/>
                <a:gd name="T21" fmla="*/ 1718 h 1693"/>
                <a:gd name="T22" fmla="*/ 0 w 1537"/>
                <a:gd name="T23" fmla="*/ 1718 h 16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37"/>
                <a:gd name="T37" fmla="*/ 0 h 1693"/>
                <a:gd name="T38" fmla="*/ 1537 w 1537"/>
                <a:gd name="T39" fmla="*/ 1693 h 16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37" h="1693">
                  <a:moveTo>
                    <a:pt x="0" y="1692"/>
                  </a:moveTo>
                  <a:lnTo>
                    <a:pt x="0" y="0"/>
                  </a:lnTo>
                  <a:lnTo>
                    <a:pt x="1024" y="0"/>
                  </a:lnTo>
                  <a:lnTo>
                    <a:pt x="1024" y="634"/>
                  </a:lnTo>
                  <a:lnTo>
                    <a:pt x="1280" y="634"/>
                  </a:lnTo>
                  <a:lnTo>
                    <a:pt x="1280" y="423"/>
                  </a:lnTo>
                  <a:lnTo>
                    <a:pt x="1536" y="846"/>
                  </a:lnTo>
                  <a:lnTo>
                    <a:pt x="1280" y="1269"/>
                  </a:lnTo>
                  <a:lnTo>
                    <a:pt x="1280" y="1057"/>
                  </a:lnTo>
                  <a:lnTo>
                    <a:pt x="1024" y="1057"/>
                  </a:lnTo>
                  <a:lnTo>
                    <a:pt x="1024" y="1692"/>
                  </a:lnTo>
                  <a:lnTo>
                    <a:pt x="0" y="1692"/>
                  </a:lnTo>
                </a:path>
              </a:pathLst>
            </a:custGeom>
            <a:solidFill>
              <a:srgbClr val="E0AD12"/>
            </a:solidFill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86680B"/>
              </a:prstShdw>
            </a:effectLst>
          </p:spPr>
          <p:txBody>
            <a:bodyPr lIns="34290" tIns="33338" rIns="34290" bIns="33338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3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論點</a:t>
              </a:r>
            </a:p>
          </p:txBody>
        </p:sp>
      </p:grpSp>
      <p:grpSp>
        <p:nvGrpSpPr>
          <p:cNvPr id="50181" name="Group 2"/>
          <p:cNvGrpSpPr>
            <a:grpSpLocks/>
          </p:cNvGrpSpPr>
          <p:nvPr/>
        </p:nvGrpSpPr>
        <p:grpSpPr bwMode="auto">
          <a:xfrm>
            <a:off x="2708275" y="4343400"/>
            <a:ext cx="4738688" cy="938213"/>
            <a:chOff x="2365" y="1525"/>
            <a:chExt cx="2788" cy="1737"/>
          </a:xfrm>
        </p:grpSpPr>
        <p:sp>
          <p:nvSpPr>
            <p:cNvPr id="50184" name="Rectangle 3"/>
            <p:cNvSpPr>
              <a:spLocks noChangeArrowheads="1"/>
            </p:cNvSpPr>
            <p:nvPr/>
          </p:nvSpPr>
          <p:spPr bwMode="auto">
            <a:xfrm>
              <a:off x="3949" y="1528"/>
              <a:ext cx="1204" cy="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3000">
                <a:solidFill>
                  <a:schemeClr val="bg1"/>
                </a:solidFill>
              </a:endParaRPr>
            </a:p>
          </p:txBody>
        </p:sp>
        <p:sp>
          <p:nvSpPr>
            <p:cNvPr id="50185" name="Rectangle 4"/>
            <p:cNvSpPr>
              <a:spLocks noChangeArrowheads="1"/>
            </p:cNvSpPr>
            <p:nvPr/>
          </p:nvSpPr>
          <p:spPr bwMode="gray">
            <a:xfrm>
              <a:off x="3917" y="1551"/>
              <a:ext cx="1175" cy="1711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>
              <a:prstShdw prst="shdw17" dist="17961" dir="2700000">
                <a:srgbClr val="314664"/>
              </a:prstShdw>
            </a:effectLst>
          </p:spPr>
          <p:txBody>
            <a:bodyPr lIns="34290" tIns="33338" rIns="34290" bIns="33338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3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論點</a:t>
              </a:r>
            </a:p>
          </p:txBody>
        </p:sp>
        <p:sp>
          <p:nvSpPr>
            <p:cNvPr id="50186" name="Freeform 5"/>
            <p:cNvSpPr>
              <a:spLocks/>
            </p:cNvSpPr>
            <p:nvPr/>
          </p:nvSpPr>
          <p:spPr bwMode="gray">
            <a:xfrm>
              <a:off x="2365" y="1525"/>
              <a:ext cx="1556" cy="1719"/>
            </a:xfrm>
            <a:custGeom>
              <a:avLst/>
              <a:gdLst>
                <a:gd name="T0" fmla="*/ 0 w 1537"/>
                <a:gd name="T1" fmla="*/ 1718 h 1693"/>
                <a:gd name="T2" fmla="*/ 0 w 1537"/>
                <a:gd name="T3" fmla="*/ 0 h 1693"/>
                <a:gd name="T4" fmla="*/ 1037 w 1537"/>
                <a:gd name="T5" fmla="*/ 0 h 1693"/>
                <a:gd name="T6" fmla="*/ 1037 w 1537"/>
                <a:gd name="T7" fmla="*/ 644 h 1693"/>
                <a:gd name="T8" fmla="*/ 1296 w 1537"/>
                <a:gd name="T9" fmla="*/ 644 h 1693"/>
                <a:gd name="T10" fmla="*/ 1296 w 1537"/>
                <a:gd name="T11" fmla="*/ 429 h 1693"/>
                <a:gd name="T12" fmla="*/ 1555 w 1537"/>
                <a:gd name="T13" fmla="*/ 859 h 1693"/>
                <a:gd name="T14" fmla="*/ 1296 w 1537"/>
                <a:gd name="T15" fmla="*/ 1288 h 1693"/>
                <a:gd name="T16" fmla="*/ 1296 w 1537"/>
                <a:gd name="T17" fmla="*/ 1073 h 1693"/>
                <a:gd name="T18" fmla="*/ 1037 w 1537"/>
                <a:gd name="T19" fmla="*/ 1073 h 1693"/>
                <a:gd name="T20" fmla="*/ 1037 w 1537"/>
                <a:gd name="T21" fmla="*/ 1718 h 1693"/>
                <a:gd name="T22" fmla="*/ 0 w 1537"/>
                <a:gd name="T23" fmla="*/ 1718 h 16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37"/>
                <a:gd name="T37" fmla="*/ 0 h 1693"/>
                <a:gd name="T38" fmla="*/ 1537 w 1537"/>
                <a:gd name="T39" fmla="*/ 1693 h 16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37" h="1693">
                  <a:moveTo>
                    <a:pt x="0" y="1692"/>
                  </a:moveTo>
                  <a:lnTo>
                    <a:pt x="0" y="0"/>
                  </a:lnTo>
                  <a:lnTo>
                    <a:pt x="1024" y="0"/>
                  </a:lnTo>
                  <a:lnTo>
                    <a:pt x="1024" y="634"/>
                  </a:lnTo>
                  <a:lnTo>
                    <a:pt x="1280" y="634"/>
                  </a:lnTo>
                  <a:lnTo>
                    <a:pt x="1280" y="423"/>
                  </a:lnTo>
                  <a:lnTo>
                    <a:pt x="1536" y="846"/>
                  </a:lnTo>
                  <a:lnTo>
                    <a:pt x="1280" y="1269"/>
                  </a:lnTo>
                  <a:lnTo>
                    <a:pt x="1280" y="1057"/>
                  </a:lnTo>
                  <a:lnTo>
                    <a:pt x="1024" y="1057"/>
                  </a:lnTo>
                  <a:lnTo>
                    <a:pt x="1024" y="1692"/>
                  </a:lnTo>
                  <a:lnTo>
                    <a:pt x="0" y="1692"/>
                  </a:lnTo>
                </a:path>
              </a:pathLst>
            </a:custGeom>
            <a:solidFill>
              <a:schemeClr val="accent2"/>
            </a:solidFill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86680B"/>
              </a:prstShdw>
            </a:effectLst>
          </p:spPr>
          <p:txBody>
            <a:bodyPr lIns="34290" tIns="33338" rIns="34290" bIns="33338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3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舉證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7396163" y="1962150"/>
            <a:ext cx="992187" cy="169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因果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比喻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</a:p>
        </p:txBody>
      </p:sp>
      <p:sp>
        <p:nvSpPr>
          <p:cNvPr id="14" name="矩形 13"/>
          <p:cNvSpPr/>
          <p:nvPr/>
        </p:nvSpPr>
        <p:spPr>
          <a:xfrm>
            <a:off x="825500" y="4092575"/>
            <a:ext cx="941388" cy="143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因果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比喻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 txBox="1">
            <a:spLocks/>
          </p:cNvSpPr>
          <p:nvPr/>
        </p:nvSpPr>
        <p:spPr bwMode="auto">
          <a:xfrm>
            <a:off x="620713" y="3513138"/>
            <a:ext cx="56499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TW" altLang="en-US" sz="44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叁、議論文文本分析</a:t>
            </a:r>
            <a:endParaRPr lang="zh-TW" altLang="en-US" sz="440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8263" y="1457325"/>
            <a:ext cx="7708900" cy="44116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幾年前、幾年後</a:t>
            </a:r>
            <a:endParaRPr lang="zh-TW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人物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服務生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設身處地、以客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為尊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、不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求回報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男士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、守諾、慧眼</a:t>
            </a:r>
            <a:endParaRPr lang="zh-TW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成就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奠定華爾道夫的世紀地位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誰是貴人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自己是自己的貴人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自己是別人的貴人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因果論證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03250" y="563563"/>
          <a:ext cx="8297863" cy="5536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180">
                  <a:extLst>
                    <a:ext uri="{9D8B030D-6E8A-4147-A177-3AD203B41FA5}"/>
                  </a:extLst>
                </a:gridCol>
                <a:gridCol w="7193683">
                  <a:extLst>
                    <a:ext uri="{9D8B030D-6E8A-4147-A177-3AD203B41FA5}"/>
                  </a:extLst>
                </a:gridCol>
              </a:tblGrid>
              <a:tr h="534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篇名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做自己的貴人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25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怎樣可以成為別人的貴人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不要輕忽任何人、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不要忽略可以助人的機會、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學習對每個人熱情以對、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學習完善做事、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學習充滿感激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endParaRPr lang="en-US" sz="32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成為別人的貴人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→自己就是自己的貴人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462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手法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結構組織</a:t>
                      </a: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由事例到論點</a:t>
                      </a: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想法</a:t>
                      </a: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敘述</a:t>
                      </a:r>
                      <a:r>
                        <a:rPr lang="zh-TW" altLang="en-US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手法</a:t>
                      </a: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背景</a:t>
                      </a:r>
                      <a:r>
                        <a:rPr lang="zh-TW" sz="3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人物</a:t>
                      </a:r>
                      <a:r>
                        <a:rPr lang="zh-TW" sz="3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</a:t>
                      </a:r>
                      <a:r>
                        <a:rPr lang="zh-TW" sz="3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對話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論證手法</a:t>
                      </a: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說理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：歸納法</a:t>
                      </a:r>
                      <a:r>
                        <a:rPr lang="zh-TW" sz="3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、因果論證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13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藉事說理</a:t>
                      </a:r>
                      <a:r>
                        <a:rPr lang="zh-TW" sz="32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、因果論證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內容版面配置區 2"/>
          <p:cNvSpPr>
            <a:spLocks noGrp="1"/>
          </p:cNvSpPr>
          <p:nvPr>
            <p:ph idx="1"/>
          </p:nvPr>
        </p:nvSpPr>
        <p:spPr>
          <a:xfrm>
            <a:off x="514350" y="1827213"/>
            <a:ext cx="8743950" cy="3976687"/>
          </a:xfrm>
        </p:spPr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</a:t>
            </a:r>
            <a:r>
              <a:rPr lang="zh-TW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舜發於畎畝之中，傅說舉於版築之間，膠鬲舉於魚鹽之中，管夷吾舉於士，孫叔敖舉於海，百里奚舉於市。</a:t>
            </a:r>
          </a:p>
          <a:p>
            <a:r>
              <a:rPr lang="en-US" altLang="zh-TW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故天將降大任於斯人也，必先苦其心志，勞其筋骨，餓其體膚，空乏其身，行拂亂其所爲，所以動心忍性，曾益其所不能。</a:t>
            </a:r>
            <a:endParaRPr lang="en-US" altLang="zh-TW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人恆過，然後能改。困於心，衡於慮，而後作，徵於色，發於聲，而後喻。入則無法家拂士，出則無敵國外患者，國恆亡。</a:t>
            </a:r>
            <a:endParaRPr lang="en-US" altLang="zh-TW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</a:t>
            </a:r>
            <a:r>
              <a:rPr lang="zh-TW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然後知生於憂患，而死於安樂也。</a:t>
            </a:r>
            <a:endPara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>
          <a:xfrm>
            <a:off x="1246188" y="1114425"/>
            <a:ext cx="6683375" cy="762000"/>
          </a:xfrm>
        </p:spPr>
        <p:txBody>
          <a:bodyPr/>
          <a:lstStyle/>
          <a:p>
            <a:r>
              <a:rPr lang="zh-TW" altLang="en-US" sz="3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69963" y="1901825"/>
          <a:ext cx="7845425" cy="3694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586">
                  <a:extLst>
                    <a:ext uri="{9D8B030D-6E8A-4147-A177-3AD203B41FA5}"/>
                  </a:extLst>
                </a:gridCol>
                <a:gridCol w="4398851">
                  <a:extLst>
                    <a:ext uri="{9D8B030D-6E8A-4147-A177-3AD203B41FA5}"/>
                  </a:extLst>
                </a:gridCol>
                <a:gridCol w="2155987">
                  <a:extLst>
                    <a:ext uri="{9D8B030D-6E8A-4147-A177-3AD203B41FA5}"/>
                  </a:extLst>
                </a:gridCol>
              </a:tblGrid>
              <a:tr h="52773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人物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0" marR="6857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背景經歷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0" marR="6857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成就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0" marR="6857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舜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發於畎畝之中（農夫）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成為天子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傅說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舉於版築之間（築牆工人）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殷高宗相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膠鬲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舉於魚鹽之中（小販）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紂王大臣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管夷吾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舉於士（淪為囚犯）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齊桓公相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孫叔敖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舉於海（避禍海邊）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楚莊王相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百里奚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舉於市（奴隸）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秦穆公大夫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92075" y="1384300"/>
            <a:ext cx="877888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/>
              <a:t>內容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>
          <a:xfrm>
            <a:off x="1246188" y="1114425"/>
            <a:ext cx="6683375" cy="762000"/>
          </a:xfrm>
        </p:spPr>
        <p:txBody>
          <a:bodyPr/>
          <a:lstStyle/>
          <a:p>
            <a:r>
              <a:rPr lang="zh-TW" altLang="en-US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第二段呼應第一段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95313" y="1901825"/>
          <a:ext cx="8367712" cy="369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337">
                  <a:extLst>
                    <a:ext uri="{9D8B030D-6E8A-4147-A177-3AD203B41FA5}"/>
                  </a:extLst>
                </a:gridCol>
                <a:gridCol w="4434026">
                  <a:extLst>
                    <a:ext uri="{9D8B030D-6E8A-4147-A177-3AD203B41FA5}"/>
                  </a:extLst>
                </a:gridCol>
                <a:gridCol w="2717349">
                  <a:extLst>
                    <a:ext uri="{9D8B030D-6E8A-4147-A177-3AD203B41FA5}"/>
                  </a:extLst>
                </a:gridCol>
              </a:tblGrid>
              <a:tr h="527730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1" marR="68581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背景經歷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1" marR="68581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第二段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1" marR="68581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舜</a:t>
                      </a: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發於</a:t>
                      </a:r>
                      <a:r>
                        <a:rPr lang="zh-TW" sz="28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畎畝之中</a:t>
                      </a: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（農夫）</a:t>
                      </a: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苦其心志，勞其筋骨，餓其體膚，空乏其身，行拂亂其所爲，所以動心忍性，曾益</a:t>
                      </a:r>
                      <a:endParaRPr lang="en-US" altLang="zh-TW" sz="28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其所不能。</a:t>
                      </a:r>
                      <a:endParaRPr lang="zh-TW" altLang="zh-TW" sz="28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E9"/>
                    </a:solidFill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傅說</a:t>
                      </a:r>
                      <a:endParaRPr lang="zh-TW" sz="2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舉於</a:t>
                      </a:r>
                      <a:r>
                        <a:rPr lang="zh-TW" sz="28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版築之間</a:t>
                      </a: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（築牆工人）</a:t>
                      </a: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膠鬲</a:t>
                      </a:r>
                      <a:endParaRPr lang="zh-TW" sz="2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舉於</a:t>
                      </a:r>
                      <a:r>
                        <a:rPr lang="zh-TW" sz="28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魚鹽之中</a:t>
                      </a: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（小販）</a:t>
                      </a: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管夷吾</a:t>
                      </a: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舉於</a:t>
                      </a:r>
                      <a:r>
                        <a:rPr lang="zh-TW" sz="28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士</a:t>
                      </a: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（淪為囚犯）</a:t>
                      </a: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孫叔敖</a:t>
                      </a: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舉於</a:t>
                      </a:r>
                      <a:r>
                        <a:rPr lang="zh-TW" sz="28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</a:t>
                      </a: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（避禍海邊）</a:t>
                      </a: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百里奚</a:t>
                      </a: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舉於</a:t>
                      </a:r>
                      <a:r>
                        <a:rPr lang="zh-TW" sz="28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</a:t>
                      </a:r>
                      <a:r>
                        <a:rPr 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（奴隸）</a:t>
                      </a:r>
                    </a:p>
                  </a:txBody>
                  <a:tcPr marL="51436" marR="5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92075" y="1384300"/>
            <a:ext cx="877888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/>
              <a:t>內容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98450" y="555625"/>
            <a:ext cx="1998663" cy="698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結構組織</a:t>
            </a:r>
          </a:p>
        </p:txBody>
      </p:sp>
    </p:spTree>
    <p:extLst>
      <p:ext uri="{BB962C8B-B14F-4D97-AF65-F5344CB8AC3E}">
        <p14:creationId xmlns:p14="http://schemas.microsoft.com/office/powerpoint/2010/main" val="227129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494"/>
          <p:cNvSpPr txBox="1">
            <a:spLocks noChangeArrowheads="1"/>
          </p:cNvSpPr>
          <p:nvPr/>
        </p:nvSpPr>
        <p:spPr bwMode="auto">
          <a:xfrm>
            <a:off x="1203923" y="889818"/>
            <a:ext cx="5451953" cy="21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75" rIns="68569" bIns="34275" anchor="ctr"/>
          <a:lstStyle/>
          <a:p>
            <a:pPr>
              <a:buSzPct val="25000"/>
            </a:pPr>
            <a:r>
              <a:rPr lang="zh-TW" altLang="en-US" sz="3600" dirty="0">
                <a:latin typeface="微軟正黑體" pitchFamily="34" charset="-120"/>
                <a:cs typeface="Times New Roman" pitchFamily="18" charset="0"/>
              </a:rPr>
              <a:t>十二年</a:t>
            </a:r>
            <a:r>
              <a:rPr lang="zh-TW" altLang="en-US" sz="3600" dirty="0">
                <a:latin typeface="微軟正黑體" pitchFamily="34" charset="-120"/>
                <a:cs typeface="Times New Roman" pitchFamily="18" charset="0"/>
              </a:rPr>
              <a:t>國教</a:t>
            </a:r>
            <a:endParaRPr lang="en-US" altLang="zh-TW" sz="3600" dirty="0">
              <a:latin typeface="微軟正黑體" pitchFamily="34" charset="-120"/>
              <a:cs typeface="Times New Roman" pitchFamily="18" charset="0"/>
            </a:endParaRPr>
          </a:p>
          <a:p>
            <a:pPr>
              <a:buSzPct val="25000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Arial" charset="0"/>
              </a:rPr>
              <a:t>總綱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  <a:sym typeface="Arial" charset="0"/>
            </a:endParaRPr>
          </a:p>
          <a:p>
            <a:pPr>
              <a:buSzPct val="25000"/>
            </a:pPr>
            <a:r>
              <a:rPr lang="en-US" sz="36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Arial" charset="0"/>
              </a:rPr>
              <a:t>核心素養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3097675" y="1104612"/>
            <a:ext cx="4810367" cy="5238910"/>
            <a:chOff x="1168914" y="-218311"/>
            <a:chExt cx="6185860" cy="7267312"/>
          </a:xfrm>
        </p:grpSpPr>
        <p:grpSp>
          <p:nvGrpSpPr>
            <p:cNvPr id="3" name="群組 9"/>
            <p:cNvGrpSpPr>
              <a:grpSpLocks/>
            </p:cNvGrpSpPr>
            <p:nvPr/>
          </p:nvGrpSpPr>
          <p:grpSpPr bwMode="auto">
            <a:xfrm>
              <a:off x="1168914" y="-218311"/>
              <a:ext cx="6185860" cy="7267312"/>
              <a:chOff x="1168914" y="-218311"/>
              <a:chExt cx="6185860" cy="7267312"/>
            </a:xfrm>
          </p:grpSpPr>
          <p:grpSp>
            <p:nvGrpSpPr>
              <p:cNvPr id="4" name="群組 21"/>
              <p:cNvGrpSpPr>
                <a:grpSpLocks/>
              </p:cNvGrpSpPr>
              <p:nvPr/>
            </p:nvGrpSpPr>
            <p:grpSpPr bwMode="auto">
              <a:xfrm>
                <a:off x="1457563" y="693196"/>
                <a:ext cx="5508776" cy="5040000"/>
                <a:chOff x="1457563" y="261188"/>
                <a:chExt cx="5508776" cy="5040000"/>
              </a:xfrm>
            </p:grpSpPr>
            <p:grpSp>
              <p:nvGrpSpPr>
                <p:cNvPr id="5" name="群組 25"/>
                <p:cNvGrpSpPr>
                  <a:grpSpLocks/>
                </p:cNvGrpSpPr>
                <p:nvPr/>
              </p:nvGrpSpPr>
              <p:grpSpPr bwMode="auto">
                <a:xfrm>
                  <a:off x="1688125" y="261188"/>
                  <a:ext cx="5278214" cy="5040000"/>
                  <a:chOff x="1688125" y="261188"/>
                  <a:chExt cx="5278214" cy="5040000"/>
                </a:xfrm>
              </p:grpSpPr>
              <p:grpSp>
                <p:nvGrpSpPr>
                  <p:cNvPr id="6" name="群組 30"/>
                  <p:cNvGrpSpPr>
                    <a:grpSpLocks/>
                  </p:cNvGrpSpPr>
                  <p:nvPr/>
                </p:nvGrpSpPr>
                <p:grpSpPr bwMode="auto">
                  <a:xfrm>
                    <a:off x="1688125" y="261188"/>
                    <a:ext cx="5040000" cy="5040000"/>
                    <a:chOff x="1688125" y="261188"/>
                    <a:chExt cx="5040000" cy="5040000"/>
                  </a:xfrm>
                </p:grpSpPr>
                <p:grpSp>
                  <p:nvGrpSpPr>
                    <p:cNvPr id="7" name="群組 94"/>
                    <p:cNvGrpSpPr/>
                    <p:nvPr/>
                  </p:nvGrpSpPr>
                  <p:grpSpPr>
                    <a:xfrm>
                      <a:off x="1688125" y="261188"/>
                      <a:ext cx="5040000" cy="5040000"/>
                      <a:chOff x="1692000" y="549000"/>
                      <a:chExt cx="5040000" cy="5040000"/>
                    </a:xfrm>
                    <a:solidFill>
                      <a:schemeClr val="accent4">
                        <a:lumMod val="20000"/>
                        <a:lumOff val="80000"/>
                      </a:schemeClr>
                    </a:solidFill>
                  </p:grpSpPr>
                  <p:grpSp>
                    <p:nvGrpSpPr>
                      <p:cNvPr id="8" name="群組 99"/>
                      <p:cNvGrpSpPr/>
                      <p:nvPr/>
                    </p:nvGrpSpPr>
                    <p:grpSpPr>
                      <a:xfrm>
                        <a:off x="1692000" y="549000"/>
                        <a:ext cx="5040000" cy="5040000"/>
                        <a:chOff x="1692000" y="549000"/>
                        <a:chExt cx="5040000" cy="5040000"/>
                      </a:xfrm>
                      <a:grpFill/>
                    </p:grpSpPr>
                    <p:grpSp>
                      <p:nvGrpSpPr>
                        <p:cNvPr id="9" name="群組 109"/>
                        <p:cNvGrpSpPr/>
                        <p:nvPr/>
                      </p:nvGrpSpPr>
                      <p:grpSpPr>
                        <a:xfrm>
                          <a:off x="1692000" y="549000"/>
                          <a:ext cx="5040000" cy="5040000"/>
                          <a:chOff x="1692000" y="549000"/>
                          <a:chExt cx="5040000" cy="5040000"/>
                        </a:xfrm>
                        <a:grpFill/>
                      </p:grpSpPr>
                      <p:grpSp>
                        <p:nvGrpSpPr>
                          <p:cNvPr id="10" name="群組 116"/>
                          <p:cNvGrpSpPr/>
                          <p:nvPr/>
                        </p:nvGrpSpPr>
                        <p:grpSpPr>
                          <a:xfrm>
                            <a:off x="1692000" y="549000"/>
                            <a:ext cx="5040000" cy="5040000"/>
                            <a:chOff x="1692000" y="549000"/>
                            <a:chExt cx="5760000" cy="5760000"/>
                          </a:xfrm>
                          <a:grpFill/>
                        </p:grpSpPr>
                        <p:sp>
                          <p:nvSpPr>
                            <p:cNvPr id="121" name="橢圓 120"/>
                            <p:cNvSpPr/>
                            <p:nvPr/>
                          </p:nvSpPr>
                          <p:spPr>
                            <a:xfrm>
                              <a:off x="1692000" y="549000"/>
                              <a:ext cx="5760000" cy="5760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zh-TW" altLang="en-US" dirty="0"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endParaRPr>
                            </a:p>
                          </p:txBody>
                        </p:sp>
                        <p:sp>
                          <p:nvSpPr>
                            <p:cNvPr id="122" name="橢圓 121"/>
                            <p:cNvSpPr/>
                            <p:nvPr/>
                          </p:nvSpPr>
                          <p:spPr>
                            <a:xfrm>
                              <a:off x="3132000" y="1989000"/>
                              <a:ext cx="2880000" cy="2880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zh-TW" altLang="en-US" dirty="0"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endParaRPr>
                            </a:p>
                          </p:txBody>
                        </p:sp>
                        <p:sp>
                          <p:nvSpPr>
                            <p:cNvPr id="123" name="橢圓 122"/>
                            <p:cNvSpPr/>
                            <p:nvPr/>
                          </p:nvSpPr>
                          <p:spPr>
                            <a:xfrm>
                              <a:off x="3852000" y="2709000"/>
                              <a:ext cx="1440000" cy="1440000"/>
                            </a:xfrm>
                            <a:prstGeom prst="ellipse">
                              <a:avLst/>
                            </a:prstGeom>
                            <a:solidFill>
                              <a:schemeClr val="bg2">
                                <a:lumMod val="90000"/>
                              </a:schemeClr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zh-TW" altLang="en-US" sz="1650" b="1" dirty="0"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</a:rPr>
                                <a:t>終身</a:t>
                              </a:r>
                              <a:endParaRPr lang="en-US" altLang="zh-TW" sz="1650" b="1" dirty="0"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endParaRPr>
                            </a:p>
                            <a:p>
                              <a:pPr algn="ctr">
                                <a:defRPr/>
                              </a:pPr>
                              <a:r>
                                <a:rPr lang="zh-TW" altLang="en-US" sz="1650" b="1" dirty="0"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</a:rPr>
                                <a:t>學習者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118" name="直線接點 117"/>
                          <p:cNvCxnSpPr/>
                          <p:nvPr/>
                        </p:nvCxnSpPr>
                        <p:spPr>
                          <a:xfrm>
                            <a:off x="1907704" y="1955307"/>
                            <a:ext cx="1674296" cy="1113693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9" name="直線接點 118"/>
                          <p:cNvCxnSpPr>
                            <a:stCxn id="121" idx="4"/>
                          </p:cNvCxnSpPr>
                          <p:nvPr/>
                        </p:nvCxnSpPr>
                        <p:spPr>
                          <a:xfrm flipV="1">
                            <a:off x="4212000" y="3699000"/>
                            <a:ext cx="0" cy="1890000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0" name="直線接點 119"/>
                          <p:cNvCxnSpPr/>
                          <p:nvPr/>
                        </p:nvCxnSpPr>
                        <p:spPr>
                          <a:xfrm flipV="1">
                            <a:off x="4842000" y="2132854"/>
                            <a:ext cx="1674218" cy="936147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11" name="直線接點 110"/>
                        <p:cNvCxnSpPr/>
                        <p:nvPr/>
                      </p:nvCxnSpPr>
                      <p:spPr>
                        <a:xfrm>
                          <a:off x="3203848" y="764704"/>
                          <a:ext cx="648072" cy="1116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" name="直線接點 111"/>
                        <p:cNvCxnSpPr/>
                        <p:nvPr/>
                      </p:nvCxnSpPr>
                      <p:spPr>
                        <a:xfrm flipH="1">
                          <a:off x="4644008" y="836712"/>
                          <a:ext cx="794625" cy="1044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" name="直線接點 112"/>
                        <p:cNvCxnSpPr/>
                        <p:nvPr/>
                      </p:nvCxnSpPr>
                      <p:spPr>
                        <a:xfrm>
                          <a:off x="1763688" y="3573016"/>
                          <a:ext cx="1330879" cy="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" name="直線接點 113"/>
                        <p:cNvCxnSpPr/>
                        <p:nvPr/>
                      </p:nvCxnSpPr>
                      <p:spPr>
                        <a:xfrm flipH="1">
                          <a:off x="2697255" y="4077184"/>
                          <a:ext cx="794625" cy="1008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5" name="直線接點 114"/>
                        <p:cNvCxnSpPr/>
                        <p:nvPr/>
                      </p:nvCxnSpPr>
                      <p:spPr>
                        <a:xfrm flipV="1">
                          <a:off x="5360214" y="3465004"/>
                          <a:ext cx="1371786" cy="108012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6" name="直線接點 115"/>
                        <p:cNvCxnSpPr/>
                        <p:nvPr/>
                      </p:nvCxnSpPr>
                      <p:spPr>
                        <a:xfrm>
                          <a:off x="5041320" y="4005064"/>
                          <a:ext cx="637789" cy="1080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01" name="文字方塊 100"/>
                      <p:cNvSpPr txBox="1"/>
                      <p:nvPr/>
                    </p:nvSpPr>
                    <p:spPr>
                      <a:xfrm>
                        <a:off x="3563888" y="1987004"/>
                        <a:ext cx="1325873" cy="4803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1650" b="1" dirty="0">
                            <a:solidFill>
                              <a:srgbClr val="C0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自主行動</a:t>
                        </a:r>
                      </a:p>
                    </p:txBody>
                  </p:sp>
                  <p:sp>
                    <p:nvSpPr>
                      <p:cNvPr id="102" name="文字方塊 101"/>
                      <p:cNvSpPr txBox="1"/>
                      <p:nvPr/>
                    </p:nvSpPr>
                    <p:spPr>
                      <a:xfrm>
                        <a:off x="3097094" y="3212975"/>
                        <a:ext cx="509570" cy="4803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165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會</a:t>
                        </a:r>
                      </a:p>
                    </p:txBody>
                  </p:sp>
                  <p:sp>
                    <p:nvSpPr>
                      <p:cNvPr id="103" name="文字方塊 102"/>
                      <p:cNvSpPr txBox="1"/>
                      <p:nvPr/>
                    </p:nvSpPr>
                    <p:spPr>
                      <a:xfrm>
                        <a:off x="2970450" y="2853557"/>
                        <a:ext cx="509570" cy="4803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165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社</a:t>
                        </a:r>
                      </a:p>
                    </p:txBody>
                  </p:sp>
                  <p:sp>
                    <p:nvSpPr>
                      <p:cNvPr id="104" name="文字方塊 103"/>
                      <p:cNvSpPr txBox="1"/>
                      <p:nvPr/>
                    </p:nvSpPr>
                    <p:spPr>
                      <a:xfrm>
                        <a:off x="3347864" y="3501008"/>
                        <a:ext cx="509570" cy="4803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165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參</a:t>
                        </a:r>
                      </a:p>
                    </p:txBody>
                  </p:sp>
                  <p:sp>
                    <p:nvSpPr>
                      <p:cNvPr id="105" name="文字方塊 104"/>
                      <p:cNvSpPr txBox="1"/>
                      <p:nvPr/>
                    </p:nvSpPr>
                    <p:spPr>
                      <a:xfrm>
                        <a:off x="3662138" y="3789621"/>
                        <a:ext cx="509570" cy="4803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165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與</a:t>
                        </a:r>
                      </a:p>
                    </p:txBody>
                  </p:sp>
                  <p:sp>
                    <p:nvSpPr>
                      <p:cNvPr id="106" name="文字方塊 105"/>
                      <p:cNvSpPr txBox="1"/>
                      <p:nvPr/>
                    </p:nvSpPr>
                    <p:spPr>
                      <a:xfrm>
                        <a:off x="4932039" y="2926105"/>
                        <a:ext cx="509570" cy="4803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1650" b="1" dirty="0">
                            <a:solidFill>
                              <a:srgbClr val="3366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溝</a:t>
                        </a:r>
                      </a:p>
                    </p:txBody>
                  </p:sp>
                  <p:sp>
                    <p:nvSpPr>
                      <p:cNvPr id="107" name="文字方塊 106"/>
                      <p:cNvSpPr txBox="1"/>
                      <p:nvPr/>
                    </p:nvSpPr>
                    <p:spPr>
                      <a:xfrm>
                        <a:off x="4807099" y="3303567"/>
                        <a:ext cx="509570" cy="4803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1650" b="1" dirty="0">
                            <a:solidFill>
                              <a:srgbClr val="3366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通</a:t>
                        </a:r>
                      </a:p>
                    </p:txBody>
                  </p:sp>
                  <p:sp>
                    <p:nvSpPr>
                      <p:cNvPr id="108" name="文字方塊 107"/>
                      <p:cNvSpPr txBox="1"/>
                      <p:nvPr/>
                    </p:nvSpPr>
                    <p:spPr>
                      <a:xfrm>
                        <a:off x="4538801" y="3574176"/>
                        <a:ext cx="509570" cy="4803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1650" b="1" dirty="0">
                            <a:solidFill>
                              <a:srgbClr val="3366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互</a:t>
                        </a:r>
                      </a:p>
                    </p:txBody>
                  </p:sp>
                  <p:sp>
                    <p:nvSpPr>
                      <p:cNvPr id="109" name="文字方塊 108"/>
                      <p:cNvSpPr txBox="1"/>
                      <p:nvPr/>
                    </p:nvSpPr>
                    <p:spPr>
                      <a:xfrm>
                        <a:off x="4234820" y="3789039"/>
                        <a:ext cx="509570" cy="4803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1650" b="1" dirty="0">
                            <a:solidFill>
                              <a:srgbClr val="3366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動</a:t>
                        </a:r>
                      </a:p>
                    </p:txBody>
                  </p:sp>
                </p:grpSp>
                <p:grpSp>
                  <p:nvGrpSpPr>
                    <p:cNvPr id="11" name="群組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61635" y="472149"/>
                      <a:ext cx="4529973" cy="1542909"/>
                      <a:chOff x="1961635" y="472149"/>
                      <a:chExt cx="4529973" cy="1542909"/>
                    </a:xfrm>
                  </p:grpSpPr>
                  <p:sp>
                    <p:nvSpPr>
                      <p:cNvPr id="97" name="文字方塊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10447" y="472149"/>
                        <a:ext cx="1721658" cy="8965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系統思考</a:t>
                        </a:r>
                        <a:endParaRPr lang="en-US" altLang="zh-TW" b="1">
                          <a:solidFill>
                            <a:srgbClr val="92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與解決問題</a:t>
                        </a:r>
                      </a:p>
                    </p:txBody>
                  </p:sp>
                  <p:sp>
                    <p:nvSpPr>
                      <p:cNvPr id="98" name="文字方塊 3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69950" y="1118481"/>
                        <a:ext cx="1721658" cy="8965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規劃執行</a:t>
                        </a:r>
                        <a:endParaRPr lang="en-US" altLang="zh-TW" b="1">
                          <a:solidFill>
                            <a:srgbClr val="92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與創新應變</a:t>
                        </a:r>
                      </a:p>
                    </p:txBody>
                  </p:sp>
                  <p:sp>
                    <p:nvSpPr>
                      <p:cNvPr id="99" name="文字方塊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61635" y="1031414"/>
                        <a:ext cx="1721658" cy="8965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 dirty="0">
                            <a:solidFill>
                              <a:srgbClr val="92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身心素質</a:t>
                        </a:r>
                        <a:endParaRPr lang="en-US" altLang="zh-TW" b="1" dirty="0">
                          <a:solidFill>
                            <a:srgbClr val="92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  <a:p>
                        <a:pPr algn="ctr"/>
                        <a:r>
                          <a:rPr lang="zh-TW" altLang="en-US" b="1" dirty="0">
                            <a:solidFill>
                              <a:srgbClr val="92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與自我精進</a:t>
                        </a:r>
                      </a:p>
                    </p:txBody>
                  </p:sp>
                </p:grpSp>
              </p:grpSp>
              <p:grpSp>
                <p:nvGrpSpPr>
                  <p:cNvPr id="12" name="群組 31"/>
                  <p:cNvGrpSpPr>
                    <a:grpSpLocks/>
                  </p:cNvGrpSpPr>
                  <p:nvPr/>
                </p:nvGrpSpPr>
                <p:grpSpPr bwMode="auto">
                  <a:xfrm>
                    <a:off x="4020546" y="2348880"/>
                    <a:ext cx="2945793" cy="2775068"/>
                    <a:chOff x="4020546" y="2348880"/>
                    <a:chExt cx="2945793" cy="2775068"/>
                  </a:xfrm>
                </p:grpSpPr>
                <p:sp>
                  <p:nvSpPr>
                    <p:cNvPr id="92" name="文字方塊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44681" y="2348880"/>
                      <a:ext cx="1721658" cy="89657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符號運用</a:t>
                      </a:r>
                      <a:endParaRPr lang="en-US" altLang="zh-TW" b="1">
                        <a:solidFill>
                          <a:srgbClr val="0099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與溝通表達</a:t>
                      </a:r>
                    </a:p>
                  </p:txBody>
                </p:sp>
                <p:sp>
                  <p:nvSpPr>
                    <p:cNvPr id="93" name="文字方塊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56651" y="3428639"/>
                      <a:ext cx="1721658" cy="89657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科技資訊</a:t>
                      </a:r>
                      <a:endParaRPr lang="en-US" altLang="zh-TW" b="1">
                        <a:solidFill>
                          <a:srgbClr val="0099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與媒體素養</a:t>
                      </a:r>
                    </a:p>
                  </p:txBody>
                </p:sp>
                <p:sp>
                  <p:nvSpPr>
                    <p:cNvPr id="94" name="文字方塊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20546" y="4227370"/>
                      <a:ext cx="1721658" cy="89657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藝術涵養</a:t>
                      </a:r>
                      <a:endParaRPr lang="en-US" altLang="zh-TW" b="1">
                        <a:solidFill>
                          <a:srgbClr val="0099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與美感素養</a:t>
                      </a:r>
                    </a:p>
                  </p:txBody>
                </p:sp>
              </p:grpSp>
            </p:grpSp>
            <p:grpSp>
              <p:nvGrpSpPr>
                <p:cNvPr id="13" name="群組 26"/>
                <p:cNvGrpSpPr>
                  <a:grpSpLocks/>
                </p:cNvGrpSpPr>
                <p:nvPr/>
              </p:nvGrpSpPr>
              <p:grpSpPr bwMode="auto">
                <a:xfrm>
                  <a:off x="1457563" y="2399296"/>
                  <a:ext cx="2962611" cy="2717353"/>
                  <a:chOff x="1457563" y="2399296"/>
                  <a:chExt cx="2962611" cy="2717353"/>
                </a:xfrm>
              </p:grpSpPr>
              <p:sp>
                <p:nvSpPr>
                  <p:cNvPr id="87" name="文字方塊 86"/>
                  <p:cNvSpPr txBox="1"/>
                  <p:nvPr/>
                </p:nvSpPr>
                <p:spPr>
                  <a:xfrm>
                    <a:off x="1457563" y="2399296"/>
                    <a:ext cx="1721658" cy="89657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多元文化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與國際理解</a:t>
                    </a:r>
                  </a:p>
                </p:txBody>
              </p:sp>
              <p:sp>
                <p:nvSpPr>
                  <p:cNvPr id="88" name="文字方塊 87"/>
                  <p:cNvSpPr txBox="1"/>
                  <p:nvPr/>
                </p:nvSpPr>
                <p:spPr>
                  <a:xfrm>
                    <a:off x="1817248" y="3429724"/>
                    <a:ext cx="1721658" cy="89657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人際關係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與團隊合作</a:t>
                    </a:r>
                  </a:p>
                </p:txBody>
              </p:sp>
              <p:sp>
                <p:nvSpPr>
                  <p:cNvPr id="89" name="文字方塊 88"/>
                  <p:cNvSpPr txBox="1"/>
                  <p:nvPr/>
                </p:nvSpPr>
                <p:spPr>
                  <a:xfrm>
                    <a:off x="2698516" y="4220071"/>
                    <a:ext cx="1721658" cy="89657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道德實踐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與公民意識</a:t>
                    </a:r>
                  </a:p>
                </p:txBody>
              </p:sp>
            </p:grpSp>
          </p:grpSp>
          <p:sp>
            <p:nvSpPr>
              <p:cNvPr id="82" name="弧形箭號 (下彎) 22"/>
              <p:cNvSpPr/>
              <p:nvPr/>
            </p:nvSpPr>
            <p:spPr>
              <a:xfrm>
                <a:off x="1759812" y="-218311"/>
                <a:ext cx="5260459" cy="1685211"/>
              </a:xfrm>
              <a:prstGeom prst="curvedDownArrow">
                <a:avLst>
                  <a:gd name="adj1" fmla="val 0"/>
                  <a:gd name="adj2" fmla="val 33077"/>
                  <a:gd name="adj3" fmla="val 17369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3" name="弧形箭號 (下彎) 23"/>
              <p:cNvSpPr/>
              <p:nvPr/>
            </p:nvSpPr>
            <p:spPr>
              <a:xfrm rot="7476407">
                <a:off x="4197286" y="3801968"/>
                <a:ext cx="4836706" cy="1478270"/>
              </a:xfrm>
              <a:prstGeom prst="curvedDownArrow">
                <a:avLst>
                  <a:gd name="adj1" fmla="val 0"/>
                  <a:gd name="adj2" fmla="val 31048"/>
                  <a:gd name="adj3" fmla="val 17369"/>
                </a:avLst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00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4" name="弧形箭號 (下彎) 24"/>
              <p:cNvSpPr/>
              <p:nvPr/>
            </p:nvSpPr>
            <p:spPr>
              <a:xfrm rot="14037780">
                <a:off x="-626379" y="3937491"/>
                <a:ext cx="4906803" cy="1316217"/>
              </a:xfrm>
              <a:prstGeom prst="curvedDownArrow">
                <a:avLst>
                  <a:gd name="adj1" fmla="val 0"/>
                  <a:gd name="adj2" fmla="val 37111"/>
                  <a:gd name="adj3" fmla="val 271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0" name="文字方塊 69"/>
            <p:cNvSpPr txBox="1"/>
            <p:nvPr/>
          </p:nvSpPr>
          <p:spPr>
            <a:xfrm>
              <a:off x="3210163" y="262241"/>
              <a:ext cx="2142177" cy="4803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6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　活　情　境</a:t>
              </a:r>
            </a:p>
          </p:txBody>
        </p:sp>
        <p:grpSp>
          <p:nvGrpSpPr>
            <p:cNvPr id="14" name="群組 11"/>
            <p:cNvGrpSpPr>
              <a:grpSpLocks/>
            </p:cNvGrpSpPr>
            <p:nvPr/>
          </p:nvGrpSpPr>
          <p:grpSpPr bwMode="auto">
            <a:xfrm>
              <a:off x="6193437" y="3781785"/>
              <a:ext cx="1111419" cy="1495678"/>
              <a:chOff x="6193437" y="3781785"/>
              <a:chExt cx="1111419" cy="1495678"/>
            </a:xfrm>
          </p:grpSpPr>
          <p:sp>
            <p:nvSpPr>
              <p:cNvPr id="77" name="文字方塊 17"/>
              <p:cNvSpPr txBox="1">
                <a:spLocks noChangeArrowheads="1"/>
              </p:cNvSpPr>
              <p:nvPr/>
            </p:nvSpPr>
            <p:spPr bwMode="auto">
              <a:xfrm>
                <a:off x="6795285" y="3781785"/>
                <a:ext cx="509571" cy="480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16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</a:t>
                </a:r>
              </a:p>
            </p:txBody>
          </p:sp>
          <p:sp>
            <p:nvSpPr>
              <p:cNvPr id="78" name="文字方塊 18"/>
              <p:cNvSpPr txBox="1">
                <a:spLocks noChangeArrowheads="1"/>
              </p:cNvSpPr>
              <p:nvPr/>
            </p:nvSpPr>
            <p:spPr bwMode="auto">
              <a:xfrm>
                <a:off x="6670342" y="4159247"/>
                <a:ext cx="509570" cy="480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16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</a:t>
                </a:r>
              </a:p>
            </p:txBody>
          </p:sp>
          <p:sp>
            <p:nvSpPr>
              <p:cNvPr id="79" name="文字方塊 19"/>
              <p:cNvSpPr txBox="1">
                <a:spLocks noChangeArrowheads="1"/>
              </p:cNvSpPr>
              <p:nvPr/>
            </p:nvSpPr>
            <p:spPr bwMode="auto">
              <a:xfrm>
                <a:off x="6481469" y="4510281"/>
                <a:ext cx="509570" cy="480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16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</a:t>
                </a:r>
              </a:p>
            </p:txBody>
          </p:sp>
          <p:sp>
            <p:nvSpPr>
              <p:cNvPr id="80" name="文字方塊 20"/>
              <p:cNvSpPr txBox="1">
                <a:spLocks noChangeArrowheads="1"/>
              </p:cNvSpPr>
              <p:nvPr/>
            </p:nvSpPr>
            <p:spPr bwMode="auto">
              <a:xfrm>
                <a:off x="6193437" y="4797153"/>
                <a:ext cx="509570" cy="480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16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</a:t>
                </a:r>
              </a:p>
            </p:txBody>
          </p:sp>
        </p:grpSp>
        <p:grpSp>
          <p:nvGrpSpPr>
            <p:cNvPr id="15" name="群組 12"/>
            <p:cNvGrpSpPr>
              <a:grpSpLocks/>
            </p:cNvGrpSpPr>
            <p:nvPr/>
          </p:nvGrpSpPr>
          <p:grpSpPr bwMode="auto">
            <a:xfrm>
              <a:off x="1258593" y="3754317"/>
              <a:ext cx="1051927" cy="1524304"/>
              <a:chOff x="1258593" y="3754317"/>
              <a:chExt cx="1051927" cy="1524304"/>
            </a:xfrm>
          </p:grpSpPr>
          <p:sp>
            <p:nvSpPr>
              <p:cNvPr id="73" name="文字方塊 13"/>
              <p:cNvSpPr txBox="1">
                <a:spLocks noChangeArrowheads="1"/>
              </p:cNvSpPr>
              <p:nvPr/>
            </p:nvSpPr>
            <p:spPr bwMode="auto">
              <a:xfrm>
                <a:off x="1385237" y="4113735"/>
                <a:ext cx="509570" cy="480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16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</a:t>
                </a:r>
              </a:p>
            </p:txBody>
          </p:sp>
          <p:sp>
            <p:nvSpPr>
              <p:cNvPr id="74" name="文字方塊 14"/>
              <p:cNvSpPr txBox="1">
                <a:spLocks noChangeArrowheads="1"/>
              </p:cNvSpPr>
              <p:nvPr/>
            </p:nvSpPr>
            <p:spPr bwMode="auto">
              <a:xfrm>
                <a:off x="1258593" y="3754317"/>
                <a:ext cx="509570" cy="480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16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</a:t>
                </a:r>
              </a:p>
            </p:txBody>
          </p:sp>
          <p:sp>
            <p:nvSpPr>
              <p:cNvPr id="75" name="文字方塊 15"/>
              <p:cNvSpPr txBox="1">
                <a:spLocks noChangeArrowheads="1"/>
              </p:cNvSpPr>
              <p:nvPr/>
            </p:nvSpPr>
            <p:spPr bwMode="auto">
              <a:xfrm>
                <a:off x="1603088" y="4404993"/>
                <a:ext cx="509570" cy="480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16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</a:t>
                </a:r>
              </a:p>
            </p:txBody>
          </p:sp>
          <p:sp>
            <p:nvSpPr>
              <p:cNvPr id="76" name="文字方塊 16"/>
              <p:cNvSpPr txBox="1">
                <a:spLocks noChangeArrowheads="1"/>
              </p:cNvSpPr>
              <p:nvPr/>
            </p:nvSpPr>
            <p:spPr bwMode="auto">
              <a:xfrm>
                <a:off x="1800950" y="4798311"/>
                <a:ext cx="509570" cy="480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16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0988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90115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438"/>
            <a:ext cx="9144000" cy="6100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06463" y="1552575"/>
          <a:ext cx="7632700" cy="4030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803">
                  <a:extLst>
                    <a:ext uri="{9D8B030D-6E8A-4147-A177-3AD203B41FA5}"/>
                  </a:extLst>
                </a:gridCol>
                <a:gridCol w="6457897">
                  <a:extLst>
                    <a:ext uri="{9D8B030D-6E8A-4147-A177-3AD203B41FA5}"/>
                  </a:extLst>
                </a:gridCol>
              </a:tblGrid>
              <a:tr h="835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篇名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運動家的風度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35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要培養運動家的風度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524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手法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結構組織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提論點，說明作法，做結論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論證手法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歸納法論證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35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提方法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88"/>
            <a:ext cx="9144000" cy="6242471"/>
          </a:xfrm>
          <a:prstGeom prst="rect">
            <a:avLst/>
          </a:prstGeom>
        </p:spPr>
      </p:pic>
      <p:sp>
        <p:nvSpPr>
          <p:cNvPr id="107522" name="標題 1"/>
          <p:cNvSpPr>
            <a:spLocks noGrp="1"/>
          </p:cNvSpPr>
          <p:nvPr>
            <p:ph type="title"/>
          </p:nvPr>
        </p:nvSpPr>
        <p:spPr>
          <a:xfrm>
            <a:off x="80963" y="395288"/>
            <a:ext cx="2273300" cy="620712"/>
          </a:xfrm>
        </p:spPr>
        <p:txBody>
          <a:bodyPr/>
          <a:lstStyle/>
          <a:p>
            <a:r>
              <a:rPr lang="zh-TW" altLang="en-US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結構組織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標題 1"/>
          <p:cNvSpPr txBox="1">
            <a:spLocks/>
          </p:cNvSpPr>
          <p:nvPr/>
        </p:nvSpPr>
        <p:spPr bwMode="auto">
          <a:xfrm>
            <a:off x="620713" y="3513138"/>
            <a:ext cx="56499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TW" altLang="en-US" sz="44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肆、參考資料</a:t>
            </a:r>
            <a:endParaRPr lang="zh-TW" altLang="en-US" sz="440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矩形 3"/>
          <p:cNvSpPr>
            <a:spLocks noChangeArrowheads="1"/>
          </p:cNvSpPr>
          <p:nvPr/>
        </p:nvSpPr>
        <p:spPr bwMode="auto">
          <a:xfrm>
            <a:off x="973138" y="2246313"/>
            <a:ext cx="78501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學年度跨縣市分區聯盟工作坊研習資料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王秀梗老師  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議論文教學模組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陳恬伶老師  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議論文的共備與教學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鄭圓鈴教授著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閱讀教學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HOW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上手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2714625" y="2286000"/>
            <a:ext cx="3384550" cy="1714500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  <a:endParaRPr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1619" name="矩形 2"/>
          <p:cNvSpPr>
            <a:spLocks noChangeArrowheads="1"/>
          </p:cNvSpPr>
          <p:nvPr/>
        </p:nvSpPr>
        <p:spPr bwMode="auto">
          <a:xfrm>
            <a:off x="1835150" y="4364038"/>
            <a:ext cx="5040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000" b="1">
                <a:latin typeface="標楷體" panose="03000509000000000000" pitchFamily="65" charset="-120"/>
                <a:ea typeface="標楷體" panose="03000509000000000000" pitchFamily="65" charset="-120"/>
              </a:rPr>
              <a:t>臺南市國民教育輔導團網站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3000" b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http://ceag.tn.edu.tw/</a:t>
            </a:r>
            <a:endParaRPr lang="en-US" altLang="zh-TW" sz="30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9"/>
          <p:cNvSpPr>
            <a:spLocks noChangeArrowheads="1"/>
          </p:cNvSpPr>
          <p:nvPr/>
        </p:nvSpPr>
        <p:spPr bwMode="auto">
          <a:xfrm>
            <a:off x="1330037" y="968087"/>
            <a:ext cx="66817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十二年國教課綱的理念與目標</a:t>
            </a:r>
            <a:endParaRPr lang="zh-TW" altLang="en-US" sz="3600" dirty="0"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0" name="文字方塊 9"/>
          <p:cNvSpPr txBox="1">
            <a:spLocks noChangeArrowheads="1"/>
          </p:cNvSpPr>
          <p:nvPr/>
        </p:nvSpPr>
        <p:spPr bwMode="auto">
          <a:xfrm>
            <a:off x="1097975" y="2104159"/>
            <a:ext cx="498763" cy="364715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zh-TW" altLang="en-US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願</a:t>
            </a:r>
            <a:r>
              <a:rPr lang="zh-TW" altLang="en-US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景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r>
              <a:rPr lang="zh-TW" altLang="en-US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理念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r>
              <a:rPr lang="zh-TW" altLang="en-US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目標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zh-TW" altLang="en-US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aphicFrame>
        <p:nvGraphicFramePr>
          <p:cNvPr id="64" name="內容版面配置區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979712" y="2104159"/>
          <a:ext cx="5678388" cy="332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" name="AutoShape 9"/>
          <p:cNvSpPr>
            <a:spLocks noChangeArrowheads="1"/>
          </p:cNvSpPr>
          <p:nvPr/>
        </p:nvSpPr>
        <p:spPr bwMode="auto">
          <a:xfrm>
            <a:off x="1752600" y="4670823"/>
            <a:ext cx="1587507" cy="939403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6000"/>
              </a:lnSpc>
              <a:defRPr/>
            </a:pPr>
            <a:endParaRPr lang="en-US" altLang="zh-TW" b="1" dirty="0">
              <a:latin typeface="+mn-ea"/>
              <a:cs typeface="Times New Roman" pitchFamily="18" charset="0"/>
            </a:endParaRPr>
          </a:p>
          <a:p>
            <a:pPr algn="ctr">
              <a:lnSpc>
                <a:spcPct val="96000"/>
              </a:lnSpc>
              <a:defRPr/>
            </a:pPr>
            <a:r>
              <a:rPr lang="zh-TW" altLang="en-US" sz="1725" b="1" dirty="0">
                <a:latin typeface="+mn-ea"/>
                <a:cs typeface="Times New Roman" pitchFamily="18" charset="0"/>
              </a:rPr>
              <a:t>啟發生命潛能</a:t>
            </a:r>
          </a:p>
        </p:txBody>
      </p:sp>
      <p:sp>
        <p:nvSpPr>
          <p:cNvPr id="67" name="AutoShape 10"/>
          <p:cNvSpPr>
            <a:spLocks noChangeArrowheads="1"/>
          </p:cNvSpPr>
          <p:nvPr/>
        </p:nvSpPr>
        <p:spPr bwMode="auto">
          <a:xfrm>
            <a:off x="3198006" y="4725592"/>
            <a:ext cx="1485888" cy="864394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6000"/>
              </a:lnSpc>
              <a:defRPr/>
            </a:pPr>
            <a:endParaRPr lang="en-US" altLang="zh-TW" b="1" dirty="0">
              <a:latin typeface="+mn-ea"/>
              <a:cs typeface="Times New Roman" pitchFamily="18" charset="0"/>
            </a:endParaRPr>
          </a:p>
          <a:p>
            <a:pPr algn="ctr">
              <a:lnSpc>
                <a:spcPct val="96000"/>
              </a:lnSpc>
              <a:defRPr/>
            </a:pPr>
            <a:r>
              <a:rPr lang="zh-TW" altLang="en-US" sz="1725" b="1" dirty="0">
                <a:latin typeface="+mn-ea"/>
                <a:cs typeface="Times New Roman" pitchFamily="18" charset="0"/>
              </a:rPr>
              <a:t>陶養生活知能</a:t>
            </a:r>
          </a:p>
        </p:txBody>
      </p:sp>
      <p:sp>
        <p:nvSpPr>
          <p:cNvPr id="68" name="AutoShape 11"/>
          <p:cNvSpPr>
            <a:spLocks noChangeArrowheads="1"/>
          </p:cNvSpPr>
          <p:nvPr/>
        </p:nvSpPr>
        <p:spPr bwMode="auto">
          <a:xfrm>
            <a:off x="4763533" y="4725592"/>
            <a:ext cx="1484759" cy="864394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6000"/>
              </a:lnSpc>
              <a:defRPr/>
            </a:pPr>
            <a:endParaRPr lang="en-US" altLang="zh-TW" b="1" dirty="0">
              <a:latin typeface="+mn-ea"/>
              <a:cs typeface="Times New Roman" pitchFamily="18" charset="0"/>
            </a:endParaRPr>
          </a:p>
          <a:p>
            <a:pPr algn="ctr">
              <a:lnSpc>
                <a:spcPct val="96000"/>
              </a:lnSpc>
              <a:defRPr/>
            </a:pPr>
            <a:r>
              <a:rPr lang="zh-TW" altLang="en-US" sz="1725" b="1" dirty="0">
                <a:latin typeface="+mn-ea"/>
                <a:cs typeface="Times New Roman" pitchFamily="18" charset="0"/>
              </a:rPr>
              <a:t>促進生涯發展</a:t>
            </a:r>
          </a:p>
        </p:txBody>
      </p:sp>
      <p:sp>
        <p:nvSpPr>
          <p:cNvPr id="69" name="AutoShape 12"/>
          <p:cNvSpPr>
            <a:spLocks noChangeArrowheads="1"/>
          </p:cNvSpPr>
          <p:nvPr/>
        </p:nvSpPr>
        <p:spPr bwMode="auto">
          <a:xfrm>
            <a:off x="6329204" y="4725592"/>
            <a:ext cx="1484759" cy="864394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6000"/>
              </a:lnSpc>
              <a:defRPr/>
            </a:pPr>
            <a:endParaRPr lang="en-US" altLang="zh-TW" b="1" dirty="0">
              <a:latin typeface="+mn-ea"/>
              <a:cs typeface="Times New Roman" pitchFamily="18" charset="0"/>
            </a:endParaRPr>
          </a:p>
          <a:p>
            <a:pPr algn="ctr">
              <a:lnSpc>
                <a:spcPct val="96000"/>
              </a:lnSpc>
              <a:defRPr/>
            </a:pPr>
            <a:r>
              <a:rPr lang="zh-TW" altLang="en-US" sz="1725" b="1" dirty="0">
                <a:latin typeface="+mn-ea"/>
                <a:cs typeface="Times New Roman" pitchFamily="18" charset="0"/>
              </a:rPr>
              <a:t>涵育公民責任</a:t>
            </a:r>
          </a:p>
        </p:txBody>
      </p:sp>
    </p:spTree>
    <p:extLst>
      <p:ext uri="{BB962C8B-B14F-4D97-AF65-F5344CB8AC3E}">
        <p14:creationId xmlns:p14="http://schemas.microsoft.com/office/powerpoint/2010/main" val="903721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/>
          </p:nvPr>
        </p:nvGraphicFramePr>
        <p:xfrm>
          <a:off x="1331640" y="1052736"/>
          <a:ext cx="7425499" cy="469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3668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322263" y="296863"/>
            <a:ext cx="6354762" cy="696912"/>
          </a:xfrm>
        </p:spPr>
        <p:txBody>
          <a:bodyPr/>
          <a:lstStyle/>
          <a:p>
            <a:r>
              <a:rPr lang="zh-TW" altLang="en-US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國語文領綱與總綱的對應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77838" y="931863"/>
          <a:ext cx="8177212" cy="5853117"/>
        </p:xfrm>
        <a:graphic>
          <a:graphicData uri="http://schemas.openxmlformats.org/drawingml/2006/table">
            <a:tbl>
              <a:tblPr/>
              <a:tblGrid>
                <a:gridCol w="3118429">
                  <a:extLst>
                    <a:ext uri="{9D8B030D-6E8A-4147-A177-3AD203B41FA5}"/>
                  </a:extLst>
                </a:gridCol>
                <a:gridCol w="3049130">
                  <a:extLst>
                    <a:ext uri="{9D8B030D-6E8A-4147-A177-3AD203B41FA5}"/>
                  </a:extLst>
                </a:gridCol>
                <a:gridCol w="2009653">
                  <a:extLst>
                    <a:ext uri="{9D8B030D-6E8A-4147-A177-3AD203B41FA5}"/>
                  </a:extLst>
                </a:gridCol>
              </a:tblGrid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總綱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核心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素養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學習表現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學習內容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身心素養與自我精進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聆聽 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聽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口語表達 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說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標音符號與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運用</a:t>
                      </a:r>
                      <a:r>
                        <a:rPr 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讀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識字與寫字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寫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閱讀 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讀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寫作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作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文字篇章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en-US" sz="2400" kern="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Aa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標音符號</a:t>
                      </a: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en-US" sz="2400" kern="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Ab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字詞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Ac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句段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Ad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篇章 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463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系統思考與解決問題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規劃執行與創新應變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B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文本表述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Ba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記敘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Bb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抒情 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en-US" sz="2400" kern="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Bc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說明 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en-US" sz="2400" kern="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Bd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議論 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Be</a:t>
                      </a:r>
                      <a:r>
                        <a:rPr lang="zh-TW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應用</a:t>
                      </a:r>
                      <a:endParaRPr 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符號應用與溝通表達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科技資訊與媒體素養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藝術涵養與美感素養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道德實踐與公民意識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人際關係與團隊合作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9.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多元文化與國際理解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sz="24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C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文化內涵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Ca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物質文化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</a:t>
                      </a:r>
                      <a:r>
                        <a:rPr lang="en-US" sz="2400" kern="1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Cb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社群文化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 Cc</a:t>
                      </a:r>
                      <a:r>
                        <a:rPr 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精神文化 </a:t>
                      </a: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97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3334" marR="13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2465388" y="638175"/>
            <a:ext cx="4941887" cy="960438"/>
          </a:xfrm>
        </p:spPr>
        <p:txBody>
          <a:bodyPr/>
          <a:lstStyle/>
          <a:p>
            <a:r>
              <a:rPr lang="zh-TW" altLang="en-US" sz="360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課綱要素</a:t>
            </a:r>
            <a:r>
              <a:rPr lang="en-US" altLang="zh-TW" sz="360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357754" y="1754814"/>
          <a:ext cx="4914546" cy="356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圓角矩形 2"/>
          <p:cNvSpPr/>
          <p:nvPr/>
        </p:nvSpPr>
        <p:spPr>
          <a:xfrm>
            <a:off x="4270375" y="3421063"/>
            <a:ext cx="1090613" cy="6715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6246813" y="2066925"/>
            <a:ext cx="2103437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自發 互動 共好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638300" y="2295525"/>
            <a:ext cx="1638300" cy="809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 說 讀 寫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365500" y="5232400"/>
            <a:ext cx="3113088" cy="485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 文本 文化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2484438" y="669925"/>
            <a:ext cx="4941887" cy="960438"/>
          </a:xfrm>
        </p:spPr>
        <p:txBody>
          <a:bodyPr/>
          <a:lstStyle/>
          <a:p>
            <a:r>
              <a:rPr lang="zh-TW" altLang="en-US" sz="360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國語文核心素養</a:t>
            </a:r>
          </a:p>
        </p:txBody>
      </p:sp>
      <p:grpSp>
        <p:nvGrpSpPr>
          <p:cNvPr id="13315" name="群組 3"/>
          <p:cNvGrpSpPr>
            <a:grpSpLocks/>
          </p:cNvGrpSpPr>
          <p:nvPr/>
        </p:nvGrpSpPr>
        <p:grpSpPr bwMode="auto">
          <a:xfrm>
            <a:off x="836613" y="2511425"/>
            <a:ext cx="7867650" cy="3252788"/>
            <a:chOff x="752705" y="1431816"/>
            <a:chExt cx="7985587" cy="2905111"/>
          </a:xfrm>
        </p:grpSpPr>
        <p:sp>
          <p:nvSpPr>
            <p:cNvPr id="5" name="文字方塊 4"/>
            <p:cNvSpPr txBox="1"/>
            <p:nvPr/>
          </p:nvSpPr>
          <p:spPr>
            <a:xfrm>
              <a:off x="3566029" y="1923800"/>
              <a:ext cx="538173" cy="453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700" b="1" dirty="0">
                  <a:solidFill>
                    <a:schemeClr val="bg1"/>
                  </a:solidFill>
                  <a:latin typeface="+mn-ea"/>
                  <a:ea typeface="+mn-ea"/>
                </a:rPr>
                <a:t>自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125765" y="2247062"/>
              <a:ext cx="539784" cy="453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700" b="1" dirty="0">
                  <a:solidFill>
                    <a:schemeClr val="bg1"/>
                  </a:solidFill>
                  <a:latin typeface="+mn-ea"/>
                  <a:ea typeface="+mn-ea"/>
                </a:rPr>
                <a:t>動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138039" y="3365721"/>
              <a:ext cx="539785" cy="453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700" b="1" dirty="0">
                  <a:solidFill>
                    <a:schemeClr val="bg1"/>
                  </a:solidFill>
                  <a:latin typeface="+mn-ea"/>
                  <a:ea typeface="+mn-ea"/>
                </a:rPr>
                <a:t>好</a:t>
              </a:r>
            </a:p>
          </p:txBody>
        </p:sp>
        <p:sp>
          <p:nvSpPr>
            <p:cNvPr id="13320" name="文字方塊 7"/>
            <p:cNvSpPr txBox="1">
              <a:spLocks noChangeArrowheads="1"/>
            </p:cNvSpPr>
            <p:nvPr/>
          </p:nvSpPr>
          <p:spPr bwMode="auto">
            <a:xfrm>
              <a:off x="752705" y="1431816"/>
              <a:ext cx="2269992" cy="96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zh-TW" altLang="en-US" sz="3200">
                  <a:solidFill>
                    <a:srgbClr val="01BED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句、段、篇</a:t>
              </a:r>
              <a:endParaRPr lang="en-US" altLang="zh-TW" sz="3200">
                <a:solidFill>
                  <a:srgbClr val="01BE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 eaLnBrk="1" hangingPunct="1"/>
              <a:r>
                <a:rPr lang="zh-TW" altLang="en-US" sz="3200">
                  <a:solidFill>
                    <a:srgbClr val="2D2D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 能力</a:t>
              </a:r>
              <a:endParaRPr lang="en-US" altLang="zh-TW" sz="3200">
                <a:solidFill>
                  <a:srgbClr val="2D2D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21" name="文字方塊 8"/>
            <p:cNvSpPr txBox="1">
              <a:spLocks noChangeArrowheads="1"/>
            </p:cNvSpPr>
            <p:nvPr/>
          </p:nvSpPr>
          <p:spPr bwMode="auto">
            <a:xfrm>
              <a:off x="6051788" y="1486774"/>
              <a:ext cx="2686504" cy="96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3200">
                  <a:solidFill>
                    <a:srgbClr val="E45C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說、寫、圖表</a:t>
              </a:r>
              <a:endParaRPr lang="en-US" altLang="zh-TW" sz="3200">
                <a:solidFill>
                  <a:srgbClr val="E45C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/>
              <a:r>
                <a:rPr lang="zh-TW" altLang="en-US" sz="3200">
                  <a:solidFill>
                    <a:srgbClr val="C6207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表達技巧</a:t>
              </a:r>
              <a:endParaRPr lang="en-US" altLang="zh-TW" sz="3200">
                <a:solidFill>
                  <a:srgbClr val="C620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22" name="文字方塊 9"/>
            <p:cNvSpPr txBox="1">
              <a:spLocks noChangeArrowheads="1"/>
            </p:cNvSpPr>
            <p:nvPr/>
          </p:nvSpPr>
          <p:spPr bwMode="auto">
            <a:xfrm>
              <a:off x="1486300" y="3375148"/>
              <a:ext cx="1853481" cy="96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zh-TW" altLang="en-US" sz="3200">
                  <a:solidFill>
                    <a:srgbClr val="EFA30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文本情懷</a:t>
              </a:r>
            </a:p>
            <a:p>
              <a:pPr algn="r" eaLnBrk="1" hangingPunct="1"/>
              <a:r>
                <a:rPr lang="zh-TW" altLang="en-US" sz="3200">
                  <a:solidFill>
                    <a:srgbClr val="B77F0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溝通合作</a:t>
              </a:r>
            </a:p>
          </p:txBody>
        </p:sp>
        <p:grpSp>
          <p:nvGrpSpPr>
            <p:cNvPr id="13323" name="群組 12"/>
            <p:cNvGrpSpPr>
              <a:grpSpLocks noChangeAspect="1"/>
            </p:cNvGrpSpPr>
            <p:nvPr/>
          </p:nvGrpSpPr>
          <p:grpSpPr bwMode="auto">
            <a:xfrm>
              <a:off x="3063880" y="1455926"/>
              <a:ext cx="3016241" cy="2700000"/>
              <a:chOff x="1118791" y="1251683"/>
              <a:chExt cx="3321893" cy="2973606"/>
            </a:xfrm>
          </p:grpSpPr>
          <p:sp>
            <p:nvSpPr>
              <p:cNvPr id="15" name="Freeform 969"/>
              <p:cNvSpPr>
                <a:spLocks/>
              </p:cNvSpPr>
              <p:nvPr/>
            </p:nvSpPr>
            <p:spPr bwMode="auto">
              <a:xfrm>
                <a:off x="1141226" y="2828785"/>
                <a:ext cx="3266999" cy="1395976"/>
              </a:xfrm>
              <a:custGeom>
                <a:avLst/>
                <a:gdLst>
                  <a:gd name="connsiteX0" fmla="*/ 0 w 3036293"/>
                  <a:gd name="connsiteY0" fmla="*/ 0 h 1296988"/>
                  <a:gd name="connsiteX1" fmla="*/ 401051 w 3036293"/>
                  <a:gd name="connsiteY1" fmla="*/ 187426 h 1296988"/>
                  <a:gd name="connsiteX2" fmla="*/ 1217786 w 3036293"/>
                  <a:gd name="connsiteY2" fmla="*/ 190801 h 1296988"/>
                  <a:gd name="connsiteX3" fmla="*/ 1217786 w 3036293"/>
                  <a:gd name="connsiteY3" fmla="*/ 163066 h 1296988"/>
                  <a:gd name="connsiteX4" fmla="*/ 1793849 w 3036293"/>
                  <a:gd name="connsiteY4" fmla="*/ 163066 h 1296988"/>
                  <a:gd name="connsiteX5" fmla="*/ 1793849 w 3036293"/>
                  <a:gd name="connsiteY5" fmla="*/ 190903 h 1296988"/>
                  <a:gd name="connsiteX6" fmla="*/ 2635242 w 3036293"/>
                  <a:gd name="connsiteY6" fmla="*/ 187426 h 1296988"/>
                  <a:gd name="connsiteX7" fmla="*/ 3036293 w 3036293"/>
                  <a:gd name="connsiteY7" fmla="*/ 0 h 1296988"/>
                  <a:gd name="connsiteX8" fmla="*/ 3010056 w 3036293"/>
                  <a:gd name="connsiteY8" fmla="*/ 74971 h 1296988"/>
                  <a:gd name="connsiteX9" fmla="*/ 2863879 w 3036293"/>
                  <a:gd name="connsiteY9" fmla="*/ 326121 h 1296988"/>
                  <a:gd name="connsiteX10" fmla="*/ 2526546 w 3036293"/>
                  <a:gd name="connsiteY10" fmla="*/ 914639 h 1296988"/>
                  <a:gd name="connsiteX11" fmla="*/ 2391613 w 3036293"/>
                  <a:gd name="connsiteY11" fmla="*/ 1147047 h 1296988"/>
                  <a:gd name="connsiteX12" fmla="*/ 2369124 w 3036293"/>
                  <a:gd name="connsiteY12" fmla="*/ 1177036 h 1296988"/>
                  <a:gd name="connsiteX13" fmla="*/ 2136739 w 3036293"/>
                  <a:gd name="connsiteY13" fmla="*/ 1296988 h 1296988"/>
                  <a:gd name="connsiteX14" fmla="*/ 1728192 w 3036293"/>
                  <a:gd name="connsiteY14" fmla="*/ 1296988 h 1296988"/>
                  <a:gd name="connsiteX15" fmla="*/ 1728192 w 3036293"/>
                  <a:gd name="connsiteY15" fmla="*/ 1296987 h 1296988"/>
                  <a:gd name="connsiteX16" fmla="*/ 1308101 w 3036293"/>
                  <a:gd name="connsiteY16" fmla="*/ 1296987 h 1296988"/>
                  <a:gd name="connsiteX17" fmla="*/ 899554 w 3036293"/>
                  <a:gd name="connsiteY17" fmla="*/ 1296988 h 1296988"/>
                  <a:gd name="connsiteX18" fmla="*/ 667169 w 3036293"/>
                  <a:gd name="connsiteY18" fmla="*/ 1177036 h 1296988"/>
                  <a:gd name="connsiteX19" fmla="*/ 644680 w 3036293"/>
                  <a:gd name="connsiteY19" fmla="*/ 1147047 h 1296988"/>
                  <a:gd name="connsiteX20" fmla="*/ 509747 w 3036293"/>
                  <a:gd name="connsiteY20" fmla="*/ 914639 h 1296988"/>
                  <a:gd name="connsiteX21" fmla="*/ 168667 w 3036293"/>
                  <a:gd name="connsiteY21" fmla="*/ 326121 h 1296988"/>
                  <a:gd name="connsiteX22" fmla="*/ 26237 w 3036293"/>
                  <a:gd name="connsiteY22" fmla="*/ 74971 h 1296988"/>
                  <a:gd name="connsiteX23" fmla="*/ 0 w 3036293"/>
                  <a:gd name="connsiteY23" fmla="*/ 0 h 1296988"/>
                  <a:gd name="connsiteX0" fmla="*/ 0 w 3036293"/>
                  <a:gd name="connsiteY0" fmla="*/ 0 h 1296988"/>
                  <a:gd name="connsiteX1" fmla="*/ 401051 w 3036293"/>
                  <a:gd name="connsiteY1" fmla="*/ 187426 h 1296988"/>
                  <a:gd name="connsiteX2" fmla="*/ 1217786 w 3036293"/>
                  <a:gd name="connsiteY2" fmla="*/ 190801 h 1296988"/>
                  <a:gd name="connsiteX3" fmla="*/ 1217786 w 3036293"/>
                  <a:gd name="connsiteY3" fmla="*/ 163066 h 1296988"/>
                  <a:gd name="connsiteX4" fmla="*/ 1793849 w 3036293"/>
                  <a:gd name="connsiteY4" fmla="*/ 163066 h 1296988"/>
                  <a:gd name="connsiteX5" fmla="*/ 1793849 w 3036293"/>
                  <a:gd name="connsiteY5" fmla="*/ 190903 h 1296988"/>
                  <a:gd name="connsiteX6" fmla="*/ 2635242 w 3036293"/>
                  <a:gd name="connsiteY6" fmla="*/ 187426 h 1296988"/>
                  <a:gd name="connsiteX7" fmla="*/ 3036293 w 3036293"/>
                  <a:gd name="connsiteY7" fmla="*/ 0 h 1296988"/>
                  <a:gd name="connsiteX8" fmla="*/ 3010056 w 3036293"/>
                  <a:gd name="connsiteY8" fmla="*/ 74971 h 1296988"/>
                  <a:gd name="connsiteX9" fmla="*/ 2863879 w 3036293"/>
                  <a:gd name="connsiteY9" fmla="*/ 326121 h 1296988"/>
                  <a:gd name="connsiteX10" fmla="*/ 2526546 w 3036293"/>
                  <a:gd name="connsiteY10" fmla="*/ 914639 h 1296988"/>
                  <a:gd name="connsiteX11" fmla="*/ 2391613 w 3036293"/>
                  <a:gd name="connsiteY11" fmla="*/ 1147047 h 1296988"/>
                  <a:gd name="connsiteX12" fmla="*/ 2369124 w 3036293"/>
                  <a:gd name="connsiteY12" fmla="*/ 1177036 h 1296988"/>
                  <a:gd name="connsiteX13" fmla="*/ 2136739 w 3036293"/>
                  <a:gd name="connsiteY13" fmla="*/ 1296988 h 1296988"/>
                  <a:gd name="connsiteX14" fmla="*/ 1728192 w 3036293"/>
                  <a:gd name="connsiteY14" fmla="*/ 1296988 h 1296988"/>
                  <a:gd name="connsiteX15" fmla="*/ 1728192 w 3036293"/>
                  <a:gd name="connsiteY15" fmla="*/ 1296987 h 1296988"/>
                  <a:gd name="connsiteX16" fmla="*/ 899554 w 3036293"/>
                  <a:gd name="connsiteY16" fmla="*/ 1296988 h 1296988"/>
                  <a:gd name="connsiteX17" fmla="*/ 667169 w 3036293"/>
                  <a:gd name="connsiteY17" fmla="*/ 1177036 h 1296988"/>
                  <a:gd name="connsiteX18" fmla="*/ 644680 w 3036293"/>
                  <a:gd name="connsiteY18" fmla="*/ 1147047 h 1296988"/>
                  <a:gd name="connsiteX19" fmla="*/ 509747 w 3036293"/>
                  <a:gd name="connsiteY19" fmla="*/ 914639 h 1296988"/>
                  <a:gd name="connsiteX20" fmla="*/ 168667 w 3036293"/>
                  <a:gd name="connsiteY20" fmla="*/ 326121 h 1296988"/>
                  <a:gd name="connsiteX21" fmla="*/ 26237 w 3036293"/>
                  <a:gd name="connsiteY21" fmla="*/ 74971 h 1296988"/>
                  <a:gd name="connsiteX22" fmla="*/ 0 w 3036293"/>
                  <a:gd name="connsiteY22" fmla="*/ 0 h 1296988"/>
                  <a:gd name="connsiteX0" fmla="*/ 0 w 3036293"/>
                  <a:gd name="connsiteY0" fmla="*/ 0 h 1296988"/>
                  <a:gd name="connsiteX1" fmla="*/ 401051 w 3036293"/>
                  <a:gd name="connsiteY1" fmla="*/ 187426 h 1296988"/>
                  <a:gd name="connsiteX2" fmla="*/ 1217786 w 3036293"/>
                  <a:gd name="connsiteY2" fmla="*/ 190801 h 1296988"/>
                  <a:gd name="connsiteX3" fmla="*/ 1217786 w 3036293"/>
                  <a:gd name="connsiteY3" fmla="*/ 163066 h 1296988"/>
                  <a:gd name="connsiteX4" fmla="*/ 1793849 w 3036293"/>
                  <a:gd name="connsiteY4" fmla="*/ 163066 h 1296988"/>
                  <a:gd name="connsiteX5" fmla="*/ 1793849 w 3036293"/>
                  <a:gd name="connsiteY5" fmla="*/ 190903 h 1296988"/>
                  <a:gd name="connsiteX6" fmla="*/ 2635242 w 3036293"/>
                  <a:gd name="connsiteY6" fmla="*/ 187426 h 1296988"/>
                  <a:gd name="connsiteX7" fmla="*/ 3036293 w 3036293"/>
                  <a:gd name="connsiteY7" fmla="*/ 0 h 1296988"/>
                  <a:gd name="connsiteX8" fmla="*/ 3010056 w 3036293"/>
                  <a:gd name="connsiteY8" fmla="*/ 74971 h 1296988"/>
                  <a:gd name="connsiteX9" fmla="*/ 2863879 w 3036293"/>
                  <a:gd name="connsiteY9" fmla="*/ 326121 h 1296988"/>
                  <a:gd name="connsiteX10" fmla="*/ 2526546 w 3036293"/>
                  <a:gd name="connsiteY10" fmla="*/ 914639 h 1296988"/>
                  <a:gd name="connsiteX11" fmla="*/ 2391613 w 3036293"/>
                  <a:gd name="connsiteY11" fmla="*/ 1147047 h 1296988"/>
                  <a:gd name="connsiteX12" fmla="*/ 2369124 w 3036293"/>
                  <a:gd name="connsiteY12" fmla="*/ 1177036 h 1296988"/>
                  <a:gd name="connsiteX13" fmla="*/ 2136739 w 3036293"/>
                  <a:gd name="connsiteY13" fmla="*/ 1296988 h 1296988"/>
                  <a:gd name="connsiteX14" fmla="*/ 1728192 w 3036293"/>
                  <a:gd name="connsiteY14" fmla="*/ 1296988 h 1296988"/>
                  <a:gd name="connsiteX15" fmla="*/ 899554 w 3036293"/>
                  <a:gd name="connsiteY15" fmla="*/ 1296988 h 1296988"/>
                  <a:gd name="connsiteX16" fmla="*/ 667169 w 3036293"/>
                  <a:gd name="connsiteY16" fmla="*/ 1177036 h 1296988"/>
                  <a:gd name="connsiteX17" fmla="*/ 644680 w 3036293"/>
                  <a:gd name="connsiteY17" fmla="*/ 1147047 h 1296988"/>
                  <a:gd name="connsiteX18" fmla="*/ 509747 w 3036293"/>
                  <a:gd name="connsiteY18" fmla="*/ 914639 h 1296988"/>
                  <a:gd name="connsiteX19" fmla="*/ 168667 w 3036293"/>
                  <a:gd name="connsiteY19" fmla="*/ 326121 h 1296988"/>
                  <a:gd name="connsiteX20" fmla="*/ 26237 w 3036293"/>
                  <a:gd name="connsiteY20" fmla="*/ 74971 h 1296988"/>
                  <a:gd name="connsiteX21" fmla="*/ 0 w 3036293"/>
                  <a:gd name="connsiteY21" fmla="*/ 0 h 1296988"/>
                  <a:gd name="connsiteX0" fmla="*/ 0 w 3036293"/>
                  <a:gd name="connsiteY0" fmla="*/ 0 h 1296988"/>
                  <a:gd name="connsiteX1" fmla="*/ 401051 w 3036293"/>
                  <a:gd name="connsiteY1" fmla="*/ 187426 h 1296988"/>
                  <a:gd name="connsiteX2" fmla="*/ 1217786 w 3036293"/>
                  <a:gd name="connsiteY2" fmla="*/ 190801 h 1296988"/>
                  <a:gd name="connsiteX3" fmla="*/ 1217786 w 3036293"/>
                  <a:gd name="connsiteY3" fmla="*/ 163066 h 1296988"/>
                  <a:gd name="connsiteX4" fmla="*/ 1793849 w 3036293"/>
                  <a:gd name="connsiteY4" fmla="*/ 190903 h 1296988"/>
                  <a:gd name="connsiteX5" fmla="*/ 2635242 w 3036293"/>
                  <a:gd name="connsiteY5" fmla="*/ 187426 h 1296988"/>
                  <a:gd name="connsiteX6" fmla="*/ 3036293 w 3036293"/>
                  <a:gd name="connsiteY6" fmla="*/ 0 h 1296988"/>
                  <a:gd name="connsiteX7" fmla="*/ 3010056 w 3036293"/>
                  <a:gd name="connsiteY7" fmla="*/ 74971 h 1296988"/>
                  <a:gd name="connsiteX8" fmla="*/ 2863879 w 3036293"/>
                  <a:gd name="connsiteY8" fmla="*/ 326121 h 1296988"/>
                  <a:gd name="connsiteX9" fmla="*/ 2526546 w 3036293"/>
                  <a:gd name="connsiteY9" fmla="*/ 914639 h 1296988"/>
                  <a:gd name="connsiteX10" fmla="*/ 2391613 w 3036293"/>
                  <a:gd name="connsiteY10" fmla="*/ 1147047 h 1296988"/>
                  <a:gd name="connsiteX11" fmla="*/ 2369124 w 3036293"/>
                  <a:gd name="connsiteY11" fmla="*/ 1177036 h 1296988"/>
                  <a:gd name="connsiteX12" fmla="*/ 2136739 w 3036293"/>
                  <a:gd name="connsiteY12" fmla="*/ 1296988 h 1296988"/>
                  <a:gd name="connsiteX13" fmla="*/ 1728192 w 3036293"/>
                  <a:gd name="connsiteY13" fmla="*/ 1296988 h 1296988"/>
                  <a:gd name="connsiteX14" fmla="*/ 899554 w 3036293"/>
                  <a:gd name="connsiteY14" fmla="*/ 1296988 h 1296988"/>
                  <a:gd name="connsiteX15" fmla="*/ 667169 w 3036293"/>
                  <a:gd name="connsiteY15" fmla="*/ 1177036 h 1296988"/>
                  <a:gd name="connsiteX16" fmla="*/ 644680 w 3036293"/>
                  <a:gd name="connsiteY16" fmla="*/ 1147047 h 1296988"/>
                  <a:gd name="connsiteX17" fmla="*/ 509747 w 3036293"/>
                  <a:gd name="connsiteY17" fmla="*/ 914639 h 1296988"/>
                  <a:gd name="connsiteX18" fmla="*/ 168667 w 3036293"/>
                  <a:gd name="connsiteY18" fmla="*/ 326121 h 1296988"/>
                  <a:gd name="connsiteX19" fmla="*/ 26237 w 3036293"/>
                  <a:gd name="connsiteY19" fmla="*/ 74971 h 1296988"/>
                  <a:gd name="connsiteX20" fmla="*/ 0 w 3036293"/>
                  <a:gd name="connsiteY20" fmla="*/ 0 h 1296988"/>
                  <a:gd name="connsiteX0" fmla="*/ 0 w 3036293"/>
                  <a:gd name="connsiteY0" fmla="*/ 0 h 1296988"/>
                  <a:gd name="connsiteX1" fmla="*/ 401051 w 3036293"/>
                  <a:gd name="connsiteY1" fmla="*/ 187426 h 1296988"/>
                  <a:gd name="connsiteX2" fmla="*/ 1217786 w 3036293"/>
                  <a:gd name="connsiteY2" fmla="*/ 190801 h 1296988"/>
                  <a:gd name="connsiteX3" fmla="*/ 1793849 w 3036293"/>
                  <a:gd name="connsiteY3" fmla="*/ 190903 h 1296988"/>
                  <a:gd name="connsiteX4" fmla="*/ 2635242 w 3036293"/>
                  <a:gd name="connsiteY4" fmla="*/ 187426 h 1296988"/>
                  <a:gd name="connsiteX5" fmla="*/ 3036293 w 3036293"/>
                  <a:gd name="connsiteY5" fmla="*/ 0 h 1296988"/>
                  <a:gd name="connsiteX6" fmla="*/ 3010056 w 3036293"/>
                  <a:gd name="connsiteY6" fmla="*/ 74971 h 1296988"/>
                  <a:gd name="connsiteX7" fmla="*/ 2863879 w 3036293"/>
                  <a:gd name="connsiteY7" fmla="*/ 326121 h 1296988"/>
                  <a:gd name="connsiteX8" fmla="*/ 2526546 w 3036293"/>
                  <a:gd name="connsiteY8" fmla="*/ 914639 h 1296988"/>
                  <a:gd name="connsiteX9" fmla="*/ 2391613 w 3036293"/>
                  <a:gd name="connsiteY9" fmla="*/ 1147047 h 1296988"/>
                  <a:gd name="connsiteX10" fmla="*/ 2369124 w 3036293"/>
                  <a:gd name="connsiteY10" fmla="*/ 1177036 h 1296988"/>
                  <a:gd name="connsiteX11" fmla="*/ 2136739 w 3036293"/>
                  <a:gd name="connsiteY11" fmla="*/ 1296988 h 1296988"/>
                  <a:gd name="connsiteX12" fmla="*/ 1728192 w 3036293"/>
                  <a:gd name="connsiteY12" fmla="*/ 1296988 h 1296988"/>
                  <a:gd name="connsiteX13" fmla="*/ 899554 w 3036293"/>
                  <a:gd name="connsiteY13" fmla="*/ 1296988 h 1296988"/>
                  <a:gd name="connsiteX14" fmla="*/ 667169 w 3036293"/>
                  <a:gd name="connsiteY14" fmla="*/ 1177036 h 1296988"/>
                  <a:gd name="connsiteX15" fmla="*/ 644680 w 3036293"/>
                  <a:gd name="connsiteY15" fmla="*/ 1147047 h 1296988"/>
                  <a:gd name="connsiteX16" fmla="*/ 509747 w 3036293"/>
                  <a:gd name="connsiteY16" fmla="*/ 914639 h 1296988"/>
                  <a:gd name="connsiteX17" fmla="*/ 168667 w 3036293"/>
                  <a:gd name="connsiteY17" fmla="*/ 326121 h 1296988"/>
                  <a:gd name="connsiteX18" fmla="*/ 26237 w 3036293"/>
                  <a:gd name="connsiteY18" fmla="*/ 74971 h 1296988"/>
                  <a:gd name="connsiteX19" fmla="*/ 0 w 3036293"/>
                  <a:gd name="connsiteY19" fmla="*/ 0 h 1296988"/>
                  <a:gd name="connsiteX0" fmla="*/ 0 w 3036293"/>
                  <a:gd name="connsiteY0" fmla="*/ 0 h 1296988"/>
                  <a:gd name="connsiteX1" fmla="*/ 401051 w 3036293"/>
                  <a:gd name="connsiteY1" fmla="*/ 187426 h 1296988"/>
                  <a:gd name="connsiteX2" fmla="*/ 1793849 w 3036293"/>
                  <a:gd name="connsiteY2" fmla="*/ 190903 h 1296988"/>
                  <a:gd name="connsiteX3" fmla="*/ 2635242 w 3036293"/>
                  <a:gd name="connsiteY3" fmla="*/ 187426 h 1296988"/>
                  <a:gd name="connsiteX4" fmla="*/ 3036293 w 3036293"/>
                  <a:gd name="connsiteY4" fmla="*/ 0 h 1296988"/>
                  <a:gd name="connsiteX5" fmla="*/ 3010056 w 3036293"/>
                  <a:gd name="connsiteY5" fmla="*/ 74971 h 1296988"/>
                  <a:gd name="connsiteX6" fmla="*/ 2863879 w 3036293"/>
                  <a:gd name="connsiteY6" fmla="*/ 326121 h 1296988"/>
                  <a:gd name="connsiteX7" fmla="*/ 2526546 w 3036293"/>
                  <a:gd name="connsiteY7" fmla="*/ 914639 h 1296988"/>
                  <a:gd name="connsiteX8" fmla="*/ 2391613 w 3036293"/>
                  <a:gd name="connsiteY8" fmla="*/ 1147047 h 1296988"/>
                  <a:gd name="connsiteX9" fmla="*/ 2369124 w 3036293"/>
                  <a:gd name="connsiteY9" fmla="*/ 1177036 h 1296988"/>
                  <a:gd name="connsiteX10" fmla="*/ 2136739 w 3036293"/>
                  <a:gd name="connsiteY10" fmla="*/ 1296988 h 1296988"/>
                  <a:gd name="connsiteX11" fmla="*/ 1728192 w 3036293"/>
                  <a:gd name="connsiteY11" fmla="*/ 1296988 h 1296988"/>
                  <a:gd name="connsiteX12" fmla="*/ 899554 w 3036293"/>
                  <a:gd name="connsiteY12" fmla="*/ 1296988 h 1296988"/>
                  <a:gd name="connsiteX13" fmla="*/ 667169 w 3036293"/>
                  <a:gd name="connsiteY13" fmla="*/ 1177036 h 1296988"/>
                  <a:gd name="connsiteX14" fmla="*/ 644680 w 3036293"/>
                  <a:gd name="connsiteY14" fmla="*/ 1147047 h 1296988"/>
                  <a:gd name="connsiteX15" fmla="*/ 509747 w 3036293"/>
                  <a:gd name="connsiteY15" fmla="*/ 914639 h 1296988"/>
                  <a:gd name="connsiteX16" fmla="*/ 168667 w 3036293"/>
                  <a:gd name="connsiteY16" fmla="*/ 326121 h 1296988"/>
                  <a:gd name="connsiteX17" fmla="*/ 26237 w 3036293"/>
                  <a:gd name="connsiteY17" fmla="*/ 74971 h 1296988"/>
                  <a:gd name="connsiteX18" fmla="*/ 0 w 3036293"/>
                  <a:gd name="connsiteY18" fmla="*/ 0 h 1296988"/>
                  <a:gd name="connsiteX0" fmla="*/ 0 w 3036293"/>
                  <a:gd name="connsiteY0" fmla="*/ 0 h 1296988"/>
                  <a:gd name="connsiteX1" fmla="*/ 401051 w 3036293"/>
                  <a:gd name="connsiteY1" fmla="*/ 187426 h 1296988"/>
                  <a:gd name="connsiteX2" fmla="*/ 2635242 w 3036293"/>
                  <a:gd name="connsiteY2" fmla="*/ 187426 h 1296988"/>
                  <a:gd name="connsiteX3" fmla="*/ 3036293 w 3036293"/>
                  <a:gd name="connsiteY3" fmla="*/ 0 h 1296988"/>
                  <a:gd name="connsiteX4" fmla="*/ 3010056 w 3036293"/>
                  <a:gd name="connsiteY4" fmla="*/ 74971 h 1296988"/>
                  <a:gd name="connsiteX5" fmla="*/ 2863879 w 3036293"/>
                  <a:gd name="connsiteY5" fmla="*/ 326121 h 1296988"/>
                  <a:gd name="connsiteX6" fmla="*/ 2526546 w 3036293"/>
                  <a:gd name="connsiteY6" fmla="*/ 914639 h 1296988"/>
                  <a:gd name="connsiteX7" fmla="*/ 2391613 w 3036293"/>
                  <a:gd name="connsiteY7" fmla="*/ 1147047 h 1296988"/>
                  <a:gd name="connsiteX8" fmla="*/ 2369124 w 3036293"/>
                  <a:gd name="connsiteY8" fmla="*/ 1177036 h 1296988"/>
                  <a:gd name="connsiteX9" fmla="*/ 2136739 w 3036293"/>
                  <a:gd name="connsiteY9" fmla="*/ 1296988 h 1296988"/>
                  <a:gd name="connsiteX10" fmla="*/ 1728192 w 3036293"/>
                  <a:gd name="connsiteY10" fmla="*/ 1296988 h 1296988"/>
                  <a:gd name="connsiteX11" fmla="*/ 899554 w 3036293"/>
                  <a:gd name="connsiteY11" fmla="*/ 1296988 h 1296988"/>
                  <a:gd name="connsiteX12" fmla="*/ 667169 w 3036293"/>
                  <a:gd name="connsiteY12" fmla="*/ 1177036 h 1296988"/>
                  <a:gd name="connsiteX13" fmla="*/ 644680 w 3036293"/>
                  <a:gd name="connsiteY13" fmla="*/ 1147047 h 1296988"/>
                  <a:gd name="connsiteX14" fmla="*/ 509747 w 3036293"/>
                  <a:gd name="connsiteY14" fmla="*/ 914639 h 1296988"/>
                  <a:gd name="connsiteX15" fmla="*/ 168667 w 3036293"/>
                  <a:gd name="connsiteY15" fmla="*/ 326121 h 1296988"/>
                  <a:gd name="connsiteX16" fmla="*/ 26237 w 3036293"/>
                  <a:gd name="connsiteY16" fmla="*/ 74971 h 1296988"/>
                  <a:gd name="connsiteX17" fmla="*/ 0 w 3036293"/>
                  <a:gd name="connsiteY17" fmla="*/ 0 h 12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36293" h="1296988">
                    <a:moveTo>
                      <a:pt x="0" y="0"/>
                    </a:moveTo>
                    <a:cubicBezTo>
                      <a:pt x="63719" y="116204"/>
                      <a:pt x="202400" y="187426"/>
                      <a:pt x="401051" y="187426"/>
                    </a:cubicBezTo>
                    <a:lnTo>
                      <a:pt x="2635242" y="187426"/>
                    </a:lnTo>
                    <a:cubicBezTo>
                      <a:pt x="2833893" y="187426"/>
                      <a:pt x="2972575" y="116204"/>
                      <a:pt x="3036293" y="0"/>
                    </a:cubicBezTo>
                    <a:cubicBezTo>
                      <a:pt x="3028797" y="29988"/>
                      <a:pt x="3021300" y="56228"/>
                      <a:pt x="3010056" y="74971"/>
                    </a:cubicBezTo>
                    <a:lnTo>
                      <a:pt x="2863879" y="326121"/>
                    </a:lnTo>
                    <a:lnTo>
                      <a:pt x="2526546" y="914639"/>
                    </a:lnTo>
                    <a:lnTo>
                      <a:pt x="2391613" y="1147047"/>
                    </a:lnTo>
                    <a:cubicBezTo>
                      <a:pt x="2384117" y="1158293"/>
                      <a:pt x="2376620" y="1169539"/>
                      <a:pt x="2369124" y="1177036"/>
                    </a:cubicBezTo>
                    <a:cubicBezTo>
                      <a:pt x="2316650" y="1244509"/>
                      <a:pt x="2219198" y="1296988"/>
                      <a:pt x="2136739" y="1296988"/>
                    </a:cubicBezTo>
                    <a:lnTo>
                      <a:pt x="1728192" y="1296988"/>
                    </a:lnTo>
                    <a:lnTo>
                      <a:pt x="899554" y="1296988"/>
                    </a:lnTo>
                    <a:cubicBezTo>
                      <a:pt x="817095" y="1296988"/>
                      <a:pt x="719643" y="1244509"/>
                      <a:pt x="667169" y="1177036"/>
                    </a:cubicBezTo>
                    <a:cubicBezTo>
                      <a:pt x="659673" y="1169539"/>
                      <a:pt x="652177" y="1158293"/>
                      <a:pt x="644680" y="1147047"/>
                    </a:cubicBezTo>
                    <a:cubicBezTo>
                      <a:pt x="644672" y="1147033"/>
                      <a:pt x="643626" y="1145231"/>
                      <a:pt x="509747" y="914639"/>
                    </a:cubicBezTo>
                    <a:cubicBezTo>
                      <a:pt x="509738" y="914623"/>
                      <a:pt x="507972" y="911576"/>
                      <a:pt x="168667" y="326121"/>
                    </a:cubicBezTo>
                    <a:lnTo>
                      <a:pt x="26237" y="74971"/>
                    </a:lnTo>
                    <a:cubicBezTo>
                      <a:pt x="14993" y="56228"/>
                      <a:pt x="7497" y="29988"/>
                      <a:pt x="0" y="0"/>
                    </a:cubicBezTo>
                    <a:close/>
                  </a:path>
                </a:pathLst>
              </a:custGeom>
              <a:solidFill>
                <a:srgbClr val="E7BE02"/>
              </a:solidFill>
              <a:ln>
                <a:noFill/>
              </a:ln>
              <a:effectLst/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ea"/>
                  <a:ea typeface="+mn-ea"/>
                </a:endParaRPr>
              </a:p>
            </p:txBody>
          </p:sp>
          <p:sp>
            <p:nvSpPr>
              <p:cNvPr id="16" name="Freeform 489"/>
              <p:cNvSpPr>
                <a:spLocks/>
              </p:cNvSpPr>
              <p:nvPr/>
            </p:nvSpPr>
            <p:spPr bwMode="auto">
              <a:xfrm>
                <a:off x="1913168" y="1268852"/>
                <a:ext cx="2526999" cy="2848165"/>
              </a:xfrm>
              <a:custGeom>
                <a:avLst/>
                <a:gdLst>
                  <a:gd name="T0" fmla="*/ 131 w 626"/>
                  <a:gd name="T1" fmla="*/ 81 h 706"/>
                  <a:gd name="T2" fmla="*/ 425 w 626"/>
                  <a:gd name="T3" fmla="*/ 588 h 706"/>
                  <a:gd name="T4" fmla="*/ 435 w 626"/>
                  <a:gd name="T5" fmla="*/ 706 h 706"/>
                  <a:gd name="T6" fmla="*/ 449 w 626"/>
                  <a:gd name="T7" fmla="*/ 690 h 706"/>
                  <a:gd name="T8" fmla="*/ 614 w 626"/>
                  <a:gd name="T9" fmla="*/ 404 h 706"/>
                  <a:gd name="T10" fmla="*/ 614 w 626"/>
                  <a:gd name="T11" fmla="*/ 326 h 706"/>
                  <a:gd name="T12" fmla="*/ 449 w 626"/>
                  <a:gd name="T13" fmla="*/ 40 h 706"/>
                  <a:gd name="T14" fmla="*/ 381 w 626"/>
                  <a:gd name="T15" fmla="*/ 1 h 706"/>
                  <a:gd name="T16" fmla="*/ 51 w 626"/>
                  <a:gd name="T17" fmla="*/ 1 h 706"/>
                  <a:gd name="T18" fmla="*/ 0 w 626"/>
                  <a:gd name="T19" fmla="*/ 21 h 706"/>
                  <a:gd name="T20" fmla="*/ 131 w 626"/>
                  <a:gd name="T21" fmla="*/ 81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6" h="706">
                    <a:moveTo>
                      <a:pt x="131" y="81"/>
                    </a:moveTo>
                    <a:cubicBezTo>
                      <a:pt x="425" y="588"/>
                      <a:pt x="425" y="588"/>
                      <a:pt x="425" y="588"/>
                    </a:cubicBezTo>
                    <a:cubicBezTo>
                      <a:pt x="451" y="634"/>
                      <a:pt x="453" y="676"/>
                      <a:pt x="435" y="706"/>
                    </a:cubicBezTo>
                    <a:cubicBezTo>
                      <a:pt x="441" y="701"/>
                      <a:pt x="445" y="696"/>
                      <a:pt x="449" y="690"/>
                    </a:cubicBezTo>
                    <a:cubicBezTo>
                      <a:pt x="614" y="404"/>
                      <a:pt x="614" y="404"/>
                      <a:pt x="614" y="404"/>
                    </a:cubicBezTo>
                    <a:cubicBezTo>
                      <a:pt x="626" y="383"/>
                      <a:pt x="626" y="347"/>
                      <a:pt x="614" y="326"/>
                    </a:cubicBezTo>
                    <a:cubicBezTo>
                      <a:pt x="449" y="40"/>
                      <a:pt x="449" y="40"/>
                      <a:pt x="449" y="40"/>
                    </a:cubicBezTo>
                    <a:cubicBezTo>
                      <a:pt x="436" y="19"/>
                      <a:pt x="406" y="1"/>
                      <a:pt x="38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34" y="1"/>
                      <a:pt x="15" y="9"/>
                      <a:pt x="0" y="21"/>
                    </a:cubicBezTo>
                    <a:cubicBezTo>
                      <a:pt x="45" y="0"/>
                      <a:pt x="96" y="19"/>
                      <a:pt x="131" y="81"/>
                    </a:cubicBezTo>
                  </a:path>
                </a:pathLst>
              </a:custGeom>
              <a:solidFill>
                <a:srgbClr val="E45CA6"/>
              </a:solidFill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ea"/>
                </a:endParaRPr>
              </a:p>
            </p:txBody>
          </p:sp>
          <p:sp>
            <p:nvSpPr>
              <p:cNvPr id="17" name="Freeform 967"/>
              <p:cNvSpPr>
                <a:spLocks/>
              </p:cNvSpPr>
              <p:nvPr/>
            </p:nvSpPr>
            <p:spPr bwMode="auto">
              <a:xfrm>
                <a:off x="1118157" y="1251676"/>
                <a:ext cx="2539421" cy="2841919"/>
              </a:xfrm>
              <a:custGeom>
                <a:avLst/>
                <a:gdLst>
                  <a:gd name="T0" fmla="*/ 12 w 629"/>
                  <a:gd name="T1" fmla="*/ 406 h 704"/>
                  <a:gd name="T2" fmla="*/ 177 w 629"/>
                  <a:gd name="T3" fmla="*/ 692 h 704"/>
                  <a:gd name="T4" fmla="*/ 186 w 629"/>
                  <a:gd name="T5" fmla="*/ 704 h 704"/>
                  <a:gd name="T6" fmla="*/ 199 w 629"/>
                  <a:gd name="T7" fmla="*/ 590 h 704"/>
                  <a:gd name="T8" fmla="*/ 492 w 629"/>
                  <a:gd name="T9" fmla="*/ 83 h 704"/>
                  <a:gd name="T10" fmla="*/ 629 w 629"/>
                  <a:gd name="T11" fmla="*/ 26 h 704"/>
                  <a:gd name="T12" fmla="*/ 575 w 629"/>
                  <a:gd name="T13" fmla="*/ 3 h 704"/>
                  <a:gd name="T14" fmla="*/ 245 w 629"/>
                  <a:gd name="T15" fmla="*/ 3 h 704"/>
                  <a:gd name="T16" fmla="*/ 177 w 629"/>
                  <a:gd name="T17" fmla="*/ 42 h 704"/>
                  <a:gd name="T18" fmla="*/ 12 w 629"/>
                  <a:gd name="T19" fmla="*/ 328 h 704"/>
                  <a:gd name="T20" fmla="*/ 12 w 629"/>
                  <a:gd name="T21" fmla="*/ 406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9" h="704">
                    <a:moveTo>
                      <a:pt x="12" y="406"/>
                    </a:moveTo>
                    <a:cubicBezTo>
                      <a:pt x="177" y="692"/>
                      <a:pt x="177" y="692"/>
                      <a:pt x="177" y="692"/>
                    </a:cubicBezTo>
                    <a:cubicBezTo>
                      <a:pt x="180" y="696"/>
                      <a:pt x="183" y="700"/>
                      <a:pt x="186" y="704"/>
                    </a:cubicBezTo>
                    <a:cubicBezTo>
                      <a:pt x="171" y="674"/>
                      <a:pt x="174" y="634"/>
                      <a:pt x="199" y="590"/>
                    </a:cubicBezTo>
                    <a:cubicBezTo>
                      <a:pt x="492" y="83"/>
                      <a:pt x="492" y="83"/>
                      <a:pt x="492" y="83"/>
                    </a:cubicBezTo>
                    <a:cubicBezTo>
                      <a:pt x="529" y="19"/>
                      <a:pt x="583" y="0"/>
                      <a:pt x="629" y="26"/>
                    </a:cubicBezTo>
                    <a:cubicBezTo>
                      <a:pt x="614" y="13"/>
                      <a:pt x="593" y="3"/>
                      <a:pt x="575" y="3"/>
                    </a:cubicBezTo>
                    <a:cubicBezTo>
                      <a:pt x="245" y="3"/>
                      <a:pt x="245" y="3"/>
                      <a:pt x="245" y="3"/>
                    </a:cubicBezTo>
                    <a:cubicBezTo>
                      <a:pt x="220" y="3"/>
                      <a:pt x="190" y="21"/>
                      <a:pt x="177" y="42"/>
                    </a:cubicBezTo>
                    <a:cubicBezTo>
                      <a:pt x="12" y="328"/>
                      <a:pt x="12" y="328"/>
                      <a:pt x="12" y="328"/>
                    </a:cubicBezTo>
                    <a:cubicBezTo>
                      <a:pt x="0" y="349"/>
                      <a:pt x="0" y="385"/>
                      <a:pt x="12" y="406"/>
                    </a:cubicBezTo>
                  </a:path>
                </a:pathLst>
              </a:custGeom>
              <a:solidFill>
                <a:srgbClr val="01BEDC"/>
              </a:solidFill>
              <a:ln>
                <a:noFill/>
              </a:ln>
              <a:effectLst/>
              <a:extLst/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ea"/>
                  <a:ea typeface="+mn-ea"/>
                </a:endParaRPr>
              </a:p>
            </p:txBody>
          </p:sp>
          <p:sp>
            <p:nvSpPr>
              <p:cNvPr id="18" name="Freeform 969"/>
              <p:cNvSpPr>
                <a:spLocks/>
              </p:cNvSpPr>
              <p:nvPr/>
            </p:nvSpPr>
            <p:spPr bwMode="auto">
              <a:xfrm>
                <a:off x="1143001" y="2828785"/>
                <a:ext cx="1632612" cy="1395976"/>
              </a:xfrm>
              <a:custGeom>
                <a:avLst/>
                <a:gdLst/>
                <a:ahLst/>
                <a:cxnLst/>
                <a:rect l="l" t="t" r="r" b="b"/>
                <a:pathLst>
                  <a:path w="1518145" h="1296988">
                    <a:moveTo>
                      <a:pt x="0" y="0"/>
                    </a:moveTo>
                    <a:cubicBezTo>
                      <a:pt x="63719" y="116204"/>
                      <a:pt x="202400" y="187426"/>
                      <a:pt x="401051" y="187426"/>
                    </a:cubicBezTo>
                    <a:lnTo>
                      <a:pt x="1518145" y="187426"/>
                    </a:lnTo>
                    <a:lnTo>
                      <a:pt x="1518145" y="1296988"/>
                    </a:lnTo>
                    <a:lnTo>
                      <a:pt x="899554" y="1296988"/>
                    </a:lnTo>
                    <a:cubicBezTo>
                      <a:pt x="817095" y="1296988"/>
                      <a:pt x="719643" y="1244509"/>
                      <a:pt x="667169" y="1177036"/>
                    </a:cubicBezTo>
                    <a:cubicBezTo>
                      <a:pt x="659673" y="1169539"/>
                      <a:pt x="652177" y="1158293"/>
                      <a:pt x="644680" y="1147047"/>
                    </a:cubicBezTo>
                    <a:cubicBezTo>
                      <a:pt x="644671" y="1147032"/>
                      <a:pt x="643571" y="1145137"/>
                      <a:pt x="509747" y="914639"/>
                    </a:cubicBezTo>
                    <a:cubicBezTo>
                      <a:pt x="509737" y="914621"/>
                      <a:pt x="507851" y="911368"/>
                      <a:pt x="168667" y="326121"/>
                    </a:cubicBezTo>
                    <a:lnTo>
                      <a:pt x="26237" y="74971"/>
                    </a:lnTo>
                    <a:cubicBezTo>
                      <a:pt x="14993" y="56228"/>
                      <a:pt x="7497" y="29988"/>
                      <a:pt x="0" y="0"/>
                    </a:cubicBezTo>
                    <a:close/>
                  </a:path>
                </a:pathLst>
              </a:custGeom>
              <a:solidFill>
                <a:srgbClr val="E7BE0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ea"/>
                  <a:ea typeface="+mn-ea"/>
                </a:endParaRPr>
              </a:p>
            </p:txBody>
          </p:sp>
        </p:grpSp>
        <p:sp>
          <p:nvSpPr>
            <p:cNvPr id="13324" name="文字方塊 11"/>
            <p:cNvSpPr txBox="1">
              <a:spLocks noChangeArrowheads="1"/>
            </p:cNvSpPr>
            <p:nvPr/>
          </p:nvSpPr>
          <p:spPr bwMode="auto">
            <a:xfrm>
              <a:off x="3449707" y="2005638"/>
              <a:ext cx="916327" cy="46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80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認知</a:t>
              </a:r>
            </a:p>
          </p:txBody>
        </p:sp>
        <p:sp>
          <p:nvSpPr>
            <p:cNvPr id="13325" name="文字方塊 12"/>
            <p:cNvSpPr txBox="1">
              <a:spLocks noChangeArrowheads="1"/>
            </p:cNvSpPr>
            <p:nvPr/>
          </p:nvSpPr>
          <p:spPr bwMode="auto">
            <a:xfrm>
              <a:off x="4867783" y="2013268"/>
              <a:ext cx="916327" cy="46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80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技能</a:t>
              </a:r>
            </a:p>
          </p:txBody>
        </p:sp>
        <p:sp>
          <p:nvSpPr>
            <p:cNvPr id="13326" name="文字方塊 13"/>
            <p:cNvSpPr txBox="1">
              <a:spLocks noChangeArrowheads="1"/>
            </p:cNvSpPr>
            <p:nvPr/>
          </p:nvSpPr>
          <p:spPr bwMode="auto">
            <a:xfrm>
              <a:off x="3877689" y="3363838"/>
              <a:ext cx="1020456" cy="52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320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情意</a:t>
              </a:r>
            </a:p>
          </p:txBody>
        </p:sp>
      </p:grpSp>
      <p:sp>
        <p:nvSpPr>
          <p:cNvPr id="19" name="圓角矩形 18"/>
          <p:cNvSpPr/>
          <p:nvPr/>
        </p:nvSpPr>
        <p:spPr>
          <a:xfrm>
            <a:off x="5921375" y="5562600"/>
            <a:ext cx="1944688" cy="350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350" dirty="0"/>
              <a:t>摘自鄭圓鈴教授講義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13131</TotalTime>
  <Words>2199</Words>
  <Application>Microsoft Office PowerPoint</Application>
  <PresentationFormat>如螢幕大小 (4:3)</PresentationFormat>
  <Paragraphs>462</Paragraphs>
  <Slides>45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4" baseType="lpstr">
      <vt:lpstr>SimSun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國語文學習領域國中組 分區到校諮詢服務研習</vt:lpstr>
      <vt:lpstr>PowerPoint 簡報</vt:lpstr>
      <vt:lpstr>PowerPoint 簡報</vt:lpstr>
      <vt:lpstr>PowerPoint 簡報</vt:lpstr>
      <vt:lpstr>PowerPoint 簡報</vt:lpstr>
      <vt:lpstr>PowerPoint 簡報</vt:lpstr>
      <vt:lpstr>國語文領綱與總綱的對應</vt:lpstr>
      <vt:lpstr>課綱要素—素養</vt:lpstr>
      <vt:lpstr>國語文核心素養</vt:lpstr>
      <vt:lpstr>PowerPoint 簡報</vt:lpstr>
      <vt:lpstr>國語文領綱與總綱的對應</vt:lpstr>
      <vt:lpstr>散文的要素</vt:lpstr>
      <vt:lpstr>PowerPoint 簡報</vt:lpstr>
      <vt:lpstr>PowerPoint 簡報</vt:lpstr>
      <vt:lpstr>PowerPoint 簡報</vt:lpstr>
      <vt:lpstr>三個版本的議論文</vt:lpstr>
      <vt:lpstr>PowerPoint 簡報</vt:lpstr>
      <vt:lpstr>PowerPoint 簡報</vt:lpstr>
      <vt:lpstr>議論文文本分析模組</vt:lpstr>
      <vt:lpstr>PowerPoint 簡報</vt:lpstr>
      <vt:lpstr>議論重點</vt:lpstr>
      <vt:lpstr>PowerPoint 簡報</vt:lpstr>
      <vt:lpstr>議論手法—結構安排</vt:lpstr>
      <vt:lpstr>PowerPoint 簡報</vt:lpstr>
      <vt:lpstr>PowerPoint 簡報</vt:lpstr>
      <vt:lpstr>PowerPoint 簡報</vt:lpstr>
      <vt:lpstr>議論手法—論證方法</vt:lpstr>
      <vt:lpstr>PowerPoint 簡報</vt:lpstr>
      <vt:lpstr>PowerPoint 簡報</vt:lpstr>
      <vt:lpstr>PowerPoint 簡報</vt:lpstr>
      <vt:lpstr>PowerPoint 簡報</vt:lpstr>
      <vt:lpstr>議論手法—論證方法</vt:lpstr>
      <vt:lpstr>PowerPoint 簡報</vt:lpstr>
      <vt:lpstr>PowerPoint 簡報</vt:lpstr>
      <vt:lpstr>PowerPoint 簡報</vt:lpstr>
      <vt:lpstr>PowerPoint 簡報</vt:lpstr>
      <vt:lpstr>第一段</vt:lpstr>
      <vt:lpstr>第二段呼應第一段</vt:lpstr>
      <vt:lpstr>結構組織</vt:lpstr>
      <vt:lpstr>PowerPoint 簡報</vt:lpstr>
      <vt:lpstr>PowerPoint 簡報</vt:lpstr>
      <vt:lpstr>結構組織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t02</cp:lastModifiedBy>
  <cp:revision>425</cp:revision>
  <cp:lastPrinted>2017-03-19T09:11:17Z</cp:lastPrinted>
  <dcterms:created xsi:type="dcterms:W3CDTF">2015-12-16T01:31:11Z</dcterms:created>
  <dcterms:modified xsi:type="dcterms:W3CDTF">2017-10-19T02:56:08Z</dcterms:modified>
</cp:coreProperties>
</file>