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tags/tag14.xml" ContentType="application/vnd.openxmlformats-officedocument.presentationml.tags+xml"/>
  <Override PartName="/ppt/tags/tag12.xml" ContentType="application/vnd.openxmlformats-officedocument.presentationml.tag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tags/tag15.xml" ContentType="application/vnd.openxmlformats-officedocument.presentationml.tags+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3" r:id="rId2"/>
    <p:sldMasterId id="2147483741" r:id="rId3"/>
  </p:sldMasterIdLst>
  <p:notesMasterIdLst>
    <p:notesMasterId r:id="rId32"/>
  </p:notesMasterIdLst>
  <p:handoutMasterIdLst>
    <p:handoutMasterId r:id="rId33"/>
  </p:handoutMasterIdLst>
  <p:sldIdLst>
    <p:sldId id="256" r:id="rId4"/>
    <p:sldId id="288" r:id="rId5"/>
    <p:sldId id="259" r:id="rId6"/>
    <p:sldId id="258" r:id="rId7"/>
    <p:sldId id="257" r:id="rId8"/>
    <p:sldId id="260" r:id="rId9"/>
    <p:sldId id="261" r:id="rId10"/>
    <p:sldId id="271" r:id="rId11"/>
    <p:sldId id="262" r:id="rId12"/>
    <p:sldId id="264" r:id="rId13"/>
    <p:sldId id="265" r:id="rId14"/>
    <p:sldId id="270" r:id="rId15"/>
    <p:sldId id="269" r:id="rId16"/>
    <p:sldId id="272" r:id="rId17"/>
    <p:sldId id="274" r:id="rId18"/>
    <p:sldId id="278" r:id="rId19"/>
    <p:sldId id="273" r:id="rId20"/>
    <p:sldId id="286" r:id="rId21"/>
    <p:sldId id="287" r:id="rId22"/>
    <p:sldId id="275" r:id="rId23"/>
    <p:sldId id="267" r:id="rId24"/>
    <p:sldId id="281" r:id="rId25"/>
    <p:sldId id="279" r:id="rId26"/>
    <p:sldId id="280" r:id="rId27"/>
    <p:sldId id="282" r:id="rId28"/>
    <p:sldId id="283" r:id="rId29"/>
    <p:sldId id="285" r:id="rId30"/>
    <p:sldId id="284" r:id="rId31"/>
  </p:sldIdLst>
  <p:sldSz cx="9144000" cy="6858000" type="screen4x3"/>
  <p:notesSz cx="6743700" cy="98758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865" autoAdjust="0"/>
  </p:normalViewPr>
  <p:slideViewPr>
    <p:cSldViewPr>
      <p:cViewPr varScale="1">
        <p:scale>
          <a:sx n="53" d="100"/>
          <a:sy n="53" d="100"/>
        </p:scale>
        <p:origin x="-16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4D2DF-E24F-4E87-9704-048BE724CB85}" type="doc">
      <dgm:prSet loTypeId="urn:microsoft.com/office/officeart/2005/8/layout/hierarchy2" loCatId="hierarchy" qsTypeId="urn:microsoft.com/office/officeart/2005/8/quickstyle/simple1#1" qsCatId="simple" csTypeId="urn:microsoft.com/office/officeart/2005/8/colors/colorful1" csCatId="colorful" phldr="1"/>
      <dgm:spPr/>
      <dgm:t>
        <a:bodyPr/>
        <a:lstStyle/>
        <a:p>
          <a:endParaRPr lang="zh-TW" altLang="en-US"/>
        </a:p>
      </dgm:t>
    </dgm:pt>
    <dgm:pt modelId="{6C427DA4-C410-4893-A71E-E55054BC66EB}">
      <dgm:prSet phldrT="[文字]" custT="1"/>
      <dgm:spPr/>
      <dgm:t>
        <a:bodyPr/>
        <a:lstStyle/>
        <a:p>
          <a:r>
            <a:rPr lang="zh-TW" altLang="en-US" sz="2800" dirty="0" smtClean="0">
              <a:latin typeface="微軟正黑體" pitchFamily="34" charset="-120"/>
              <a:ea typeface="微軟正黑體" pitchFamily="34" charset="-120"/>
            </a:rPr>
            <a:t>總召集人          大內國小  王念湘校長</a:t>
          </a:r>
          <a:endParaRPr lang="zh-TW" altLang="en-US" sz="2800" dirty="0">
            <a:latin typeface="微軟正黑體" pitchFamily="34" charset="-120"/>
            <a:ea typeface="微軟正黑體" pitchFamily="34" charset="-120"/>
          </a:endParaRPr>
        </a:p>
      </dgm:t>
    </dgm:pt>
    <dgm:pt modelId="{442985BA-36AC-4E26-8070-ACD42EEB2A9F}" type="parTrans" cxnId="{64771406-1DE8-443D-B03E-2F37C4F81296}">
      <dgm:prSet/>
      <dgm:spPr/>
      <dgm:t>
        <a:bodyPr/>
        <a:lstStyle/>
        <a:p>
          <a:endParaRPr lang="zh-TW" altLang="en-US"/>
        </a:p>
      </dgm:t>
    </dgm:pt>
    <dgm:pt modelId="{D6679B5E-041A-468C-8ED4-30DD73296F17}" type="sibTrans" cxnId="{64771406-1DE8-443D-B03E-2F37C4F81296}">
      <dgm:prSet/>
      <dgm:spPr/>
      <dgm:t>
        <a:bodyPr/>
        <a:lstStyle/>
        <a:p>
          <a:endParaRPr lang="zh-TW" altLang="en-US"/>
        </a:p>
      </dgm:t>
    </dgm:pt>
    <dgm:pt modelId="{3ED8BDEB-E0ED-4ABF-8E98-91E4D0B1DA51}">
      <dgm:prSet phldrT="[文字]" custT="1"/>
      <dgm:spPr/>
      <dgm:t>
        <a:bodyPr/>
        <a:lstStyle/>
        <a:p>
          <a:r>
            <a:rPr lang="zh-TW" altLang="en-US" sz="2000" dirty="0" smtClean="0">
              <a:latin typeface="微軟正黑體" pitchFamily="34" charset="-120"/>
              <a:ea typeface="微軟正黑體" pitchFamily="34" charset="-120"/>
            </a:rPr>
            <a:t>國中召集人        海佃國中    洪麗里校長</a:t>
          </a:r>
          <a:endParaRPr lang="zh-TW" altLang="en-US" sz="2000" dirty="0">
            <a:latin typeface="微軟正黑體" pitchFamily="34" charset="-120"/>
            <a:ea typeface="微軟正黑體" pitchFamily="34" charset="-120"/>
          </a:endParaRPr>
        </a:p>
      </dgm:t>
    </dgm:pt>
    <dgm:pt modelId="{50508E89-A05A-450D-BCE2-5A2259C720CD}" type="parTrans" cxnId="{42F87554-D7CC-4255-A3FC-7FACFC24B2D4}">
      <dgm:prSet/>
      <dgm:spPr/>
      <dgm:t>
        <a:bodyPr/>
        <a:lstStyle/>
        <a:p>
          <a:endParaRPr lang="zh-TW" altLang="en-US">
            <a:latin typeface="微軟正黑體" pitchFamily="34" charset="-120"/>
            <a:ea typeface="微軟正黑體" pitchFamily="34" charset="-120"/>
          </a:endParaRPr>
        </a:p>
      </dgm:t>
    </dgm:pt>
    <dgm:pt modelId="{BB4102CC-A438-4F7F-8A31-7F1EB821A9EE}" type="sibTrans" cxnId="{42F87554-D7CC-4255-A3FC-7FACFC24B2D4}">
      <dgm:prSet/>
      <dgm:spPr/>
      <dgm:t>
        <a:bodyPr/>
        <a:lstStyle/>
        <a:p>
          <a:endParaRPr lang="zh-TW" altLang="en-US"/>
        </a:p>
      </dgm:t>
    </dgm:pt>
    <dgm:pt modelId="{4361D0AE-48DA-4EB8-9554-F6EE72A1EA7F}">
      <dgm:prSet phldrT="[文字]" custT="1"/>
      <dgm:spPr/>
      <dgm:t>
        <a:bodyPr/>
        <a:lstStyle/>
        <a:p>
          <a:r>
            <a:rPr lang="zh-TW" altLang="en-US" sz="2000" dirty="0" smtClean="0">
              <a:latin typeface="微軟正黑體" pitchFamily="34" charset="-120"/>
              <a:ea typeface="微軟正黑體" pitchFamily="34" charset="-120"/>
            </a:rPr>
            <a:t>國小召集人大內國小    王念湘校長</a:t>
          </a:r>
          <a:endParaRPr lang="zh-TW" altLang="en-US" sz="2000" dirty="0">
            <a:latin typeface="微軟正黑體" pitchFamily="34" charset="-120"/>
            <a:ea typeface="微軟正黑體" pitchFamily="34" charset="-120"/>
          </a:endParaRPr>
        </a:p>
      </dgm:t>
    </dgm:pt>
    <dgm:pt modelId="{BA044048-A17A-4EA3-AE95-251D64ED250E}" type="parTrans" cxnId="{7E6FC98B-0370-4958-AB69-80A6857BEA35}">
      <dgm:prSet/>
      <dgm:spPr/>
      <dgm:t>
        <a:bodyPr/>
        <a:lstStyle/>
        <a:p>
          <a:endParaRPr lang="zh-TW" altLang="en-US">
            <a:latin typeface="微軟正黑體" pitchFamily="34" charset="-120"/>
            <a:ea typeface="微軟正黑體" pitchFamily="34" charset="-120"/>
          </a:endParaRPr>
        </a:p>
      </dgm:t>
    </dgm:pt>
    <dgm:pt modelId="{3B0C549F-6225-448C-A7F8-DB8B9204C58D}" type="sibTrans" cxnId="{7E6FC98B-0370-4958-AB69-80A6857BEA35}">
      <dgm:prSet/>
      <dgm:spPr/>
      <dgm:t>
        <a:bodyPr/>
        <a:lstStyle/>
        <a:p>
          <a:endParaRPr lang="zh-TW" altLang="en-US"/>
        </a:p>
      </dgm:t>
    </dgm:pt>
    <dgm:pt modelId="{ED69E756-6C7D-4F18-99A7-478BA559AC12}">
      <dgm:prSet phldrT="[文字]" custT="1"/>
      <dgm:spPr/>
      <dgm:t>
        <a:bodyPr/>
        <a:lstStyle/>
        <a:p>
          <a:r>
            <a:rPr lang="zh-TW" altLang="en-US" sz="2000" dirty="0" smtClean="0">
              <a:latin typeface="微軟正黑體" pitchFamily="34" charset="-120"/>
              <a:ea typeface="微軟正黑體" pitchFamily="34" charset="-120"/>
            </a:rPr>
            <a:t>副召集人   北門國中   李麗玉校長</a:t>
          </a:r>
          <a:endParaRPr lang="zh-TW" altLang="en-US" sz="2000" dirty="0">
            <a:latin typeface="微軟正黑體" pitchFamily="34" charset="-120"/>
            <a:ea typeface="微軟正黑體" pitchFamily="34" charset="-120"/>
          </a:endParaRPr>
        </a:p>
      </dgm:t>
    </dgm:pt>
    <dgm:pt modelId="{7300BC4F-49D8-4A69-8095-22629A42804F}" type="parTrans" cxnId="{0226E754-E419-402A-A530-B4537F307141}">
      <dgm:prSet/>
      <dgm:spPr/>
      <dgm:t>
        <a:bodyPr/>
        <a:lstStyle/>
        <a:p>
          <a:endParaRPr lang="zh-TW" altLang="en-US">
            <a:latin typeface="微軟正黑體" pitchFamily="34" charset="-120"/>
            <a:ea typeface="微軟正黑體" pitchFamily="34" charset="-120"/>
          </a:endParaRPr>
        </a:p>
      </dgm:t>
    </dgm:pt>
    <dgm:pt modelId="{224CCBC0-FD8D-4F4B-ABF9-30510DB6A7FD}" type="sibTrans" cxnId="{0226E754-E419-402A-A530-B4537F307141}">
      <dgm:prSet/>
      <dgm:spPr/>
      <dgm:t>
        <a:bodyPr/>
        <a:lstStyle/>
        <a:p>
          <a:endParaRPr lang="zh-TW" altLang="en-US"/>
        </a:p>
      </dgm:t>
    </dgm:pt>
    <dgm:pt modelId="{1B11D80F-37A3-4478-9CE3-22B4E356FFAE}">
      <dgm:prSet phldrT="[文字]" custT="1"/>
      <dgm:spPr/>
      <dgm:t>
        <a:bodyPr/>
        <a:lstStyle/>
        <a:p>
          <a:r>
            <a:rPr lang="zh-TW" altLang="en-US" sz="2000" dirty="0" smtClean="0">
              <a:latin typeface="微軟正黑體" pitchFamily="34" charset="-120"/>
              <a:ea typeface="微軟正黑體" pitchFamily="34" charset="-120"/>
            </a:rPr>
            <a:t>副召集人    進學國小    李添旺校長</a:t>
          </a:r>
          <a:endParaRPr lang="zh-TW" altLang="en-US" sz="2000" dirty="0">
            <a:latin typeface="微軟正黑體" pitchFamily="34" charset="-120"/>
            <a:ea typeface="微軟正黑體" pitchFamily="34" charset="-120"/>
          </a:endParaRPr>
        </a:p>
      </dgm:t>
    </dgm:pt>
    <dgm:pt modelId="{E5A29F2A-495F-445D-BA6A-E18E23D3AD20}" type="parTrans" cxnId="{A86D6ADF-9D8B-4910-8B2A-A15B8CF2B742}">
      <dgm:prSet/>
      <dgm:spPr/>
      <dgm:t>
        <a:bodyPr/>
        <a:lstStyle/>
        <a:p>
          <a:endParaRPr lang="zh-TW" altLang="en-US">
            <a:latin typeface="微軟正黑體" pitchFamily="34" charset="-120"/>
            <a:ea typeface="微軟正黑體" pitchFamily="34" charset="-120"/>
          </a:endParaRPr>
        </a:p>
      </dgm:t>
    </dgm:pt>
    <dgm:pt modelId="{67BE1699-54A3-4578-AFD1-5E10D60C57EA}" type="sibTrans" cxnId="{A86D6ADF-9D8B-4910-8B2A-A15B8CF2B742}">
      <dgm:prSet/>
      <dgm:spPr/>
      <dgm:t>
        <a:bodyPr/>
        <a:lstStyle/>
        <a:p>
          <a:endParaRPr lang="zh-TW" altLang="en-US"/>
        </a:p>
      </dgm:t>
    </dgm:pt>
    <dgm:pt modelId="{92B3A607-50B2-4D5F-92AA-261B81DF9FF4}">
      <dgm:prSet phldrT="[文字]" custT="1"/>
      <dgm:spPr/>
      <dgm:t>
        <a:bodyPr/>
        <a:lstStyle/>
        <a:p>
          <a:r>
            <a:rPr lang="zh-TW" altLang="en-US" sz="2000" dirty="0" smtClean="0">
              <a:latin typeface="微軟正黑體" pitchFamily="34" charset="-120"/>
              <a:ea typeface="微軟正黑體" pitchFamily="34" charset="-120"/>
            </a:rPr>
            <a:t>主任輔導員  海佃國中            陳威介</a:t>
          </a:r>
          <a:endParaRPr lang="zh-TW" altLang="en-US" sz="2000" dirty="0">
            <a:latin typeface="微軟正黑體" pitchFamily="34" charset="-120"/>
            <a:ea typeface="微軟正黑體" pitchFamily="34" charset="-120"/>
          </a:endParaRPr>
        </a:p>
      </dgm:t>
    </dgm:pt>
    <dgm:pt modelId="{43885BDA-5B51-4AAF-9C4A-980E781FF377}" type="parTrans" cxnId="{3732BB17-E727-424F-BC5E-DDA21EA35AAD}">
      <dgm:prSet/>
      <dgm:spPr/>
      <dgm:t>
        <a:bodyPr/>
        <a:lstStyle/>
        <a:p>
          <a:endParaRPr lang="zh-TW" altLang="en-US">
            <a:latin typeface="微軟正黑體" pitchFamily="34" charset="-120"/>
            <a:ea typeface="微軟正黑體" pitchFamily="34" charset="-120"/>
          </a:endParaRPr>
        </a:p>
      </dgm:t>
    </dgm:pt>
    <dgm:pt modelId="{D9D99820-CB17-434D-BE94-7A740AB9B484}" type="sibTrans" cxnId="{3732BB17-E727-424F-BC5E-DDA21EA35AAD}">
      <dgm:prSet/>
      <dgm:spPr/>
      <dgm:t>
        <a:bodyPr/>
        <a:lstStyle/>
        <a:p>
          <a:endParaRPr lang="zh-TW" altLang="en-US"/>
        </a:p>
      </dgm:t>
    </dgm:pt>
    <dgm:pt modelId="{8BC172AE-0AD4-4F23-B9A0-BE5ADFABA64D}">
      <dgm:prSet phldrT="[文字]" custT="1"/>
      <dgm:spPr/>
      <dgm:t>
        <a:bodyPr/>
        <a:lstStyle/>
        <a:p>
          <a:r>
            <a:rPr lang="zh-TW" altLang="en-US" sz="2000" dirty="0" smtClean="0">
              <a:latin typeface="微軟正黑體" pitchFamily="34" charset="-120"/>
              <a:ea typeface="微軟正黑體" pitchFamily="34" charset="-120"/>
            </a:rPr>
            <a:t>主任輔導員 海佃國小     馮勝雄</a:t>
          </a:r>
          <a:endParaRPr lang="zh-TW" altLang="en-US" sz="2000" dirty="0">
            <a:latin typeface="微軟正黑體" pitchFamily="34" charset="-120"/>
            <a:ea typeface="微軟正黑體" pitchFamily="34" charset="-120"/>
          </a:endParaRPr>
        </a:p>
      </dgm:t>
    </dgm:pt>
    <dgm:pt modelId="{DD9F5DF6-E08F-457C-9529-F536239A4FC6}" type="parTrans" cxnId="{DCC0A52A-CD00-42EB-AD1A-AD6AE887B75E}">
      <dgm:prSet/>
      <dgm:spPr/>
      <dgm:t>
        <a:bodyPr/>
        <a:lstStyle/>
        <a:p>
          <a:endParaRPr lang="zh-TW" altLang="en-US">
            <a:latin typeface="微軟正黑體" pitchFamily="34" charset="-120"/>
            <a:ea typeface="微軟正黑體" pitchFamily="34" charset="-120"/>
          </a:endParaRPr>
        </a:p>
      </dgm:t>
    </dgm:pt>
    <dgm:pt modelId="{C7C32787-F74B-4A99-AC66-777EB660FD89}" type="sibTrans" cxnId="{DCC0A52A-CD00-42EB-AD1A-AD6AE887B75E}">
      <dgm:prSet/>
      <dgm:spPr/>
      <dgm:t>
        <a:bodyPr/>
        <a:lstStyle/>
        <a:p>
          <a:endParaRPr lang="zh-TW" altLang="en-US"/>
        </a:p>
      </dgm:t>
    </dgm:pt>
    <dgm:pt modelId="{FE79903D-FD54-4641-9E22-41995193BCDD}" type="pres">
      <dgm:prSet presAssocID="{9774D2DF-E24F-4E87-9704-048BE724CB85}" presName="diagram" presStyleCnt="0">
        <dgm:presLayoutVars>
          <dgm:chPref val="1"/>
          <dgm:dir/>
          <dgm:animOne val="branch"/>
          <dgm:animLvl val="lvl"/>
          <dgm:resizeHandles val="exact"/>
        </dgm:presLayoutVars>
      </dgm:prSet>
      <dgm:spPr/>
      <dgm:t>
        <a:bodyPr/>
        <a:lstStyle/>
        <a:p>
          <a:endParaRPr lang="zh-TW" altLang="en-US"/>
        </a:p>
      </dgm:t>
    </dgm:pt>
    <dgm:pt modelId="{B15B28F3-EA94-4F0B-81B0-2A7E029C33A4}" type="pres">
      <dgm:prSet presAssocID="{6C427DA4-C410-4893-A71E-E55054BC66EB}" presName="root1" presStyleCnt="0"/>
      <dgm:spPr/>
    </dgm:pt>
    <dgm:pt modelId="{25F1EA29-CB97-40BD-80DA-D1DF0843BAA7}" type="pres">
      <dgm:prSet presAssocID="{6C427DA4-C410-4893-A71E-E55054BC66EB}" presName="LevelOneTextNode" presStyleLbl="node0" presStyleIdx="0" presStyleCnt="1" custScaleX="144411" custScaleY="305565">
        <dgm:presLayoutVars>
          <dgm:chPref val="3"/>
        </dgm:presLayoutVars>
      </dgm:prSet>
      <dgm:spPr/>
      <dgm:t>
        <a:bodyPr/>
        <a:lstStyle/>
        <a:p>
          <a:endParaRPr lang="zh-TW" altLang="en-US"/>
        </a:p>
      </dgm:t>
    </dgm:pt>
    <dgm:pt modelId="{869C193B-AAFF-4CBF-A42E-93DBE4B989D3}" type="pres">
      <dgm:prSet presAssocID="{6C427DA4-C410-4893-A71E-E55054BC66EB}" presName="level2hierChild" presStyleCnt="0"/>
      <dgm:spPr/>
    </dgm:pt>
    <dgm:pt modelId="{2497777D-ABFE-4B1C-8119-09C9B0E59B85}" type="pres">
      <dgm:prSet presAssocID="{50508E89-A05A-450D-BCE2-5A2259C720CD}" presName="conn2-1" presStyleLbl="parChTrans1D2" presStyleIdx="0" presStyleCnt="2"/>
      <dgm:spPr/>
      <dgm:t>
        <a:bodyPr/>
        <a:lstStyle/>
        <a:p>
          <a:endParaRPr lang="zh-TW" altLang="en-US"/>
        </a:p>
      </dgm:t>
    </dgm:pt>
    <dgm:pt modelId="{61D46C10-36F1-4B5E-A71F-240B1F0A9C6B}" type="pres">
      <dgm:prSet presAssocID="{50508E89-A05A-450D-BCE2-5A2259C720CD}" presName="connTx" presStyleLbl="parChTrans1D2" presStyleIdx="0" presStyleCnt="2"/>
      <dgm:spPr/>
      <dgm:t>
        <a:bodyPr/>
        <a:lstStyle/>
        <a:p>
          <a:endParaRPr lang="zh-TW" altLang="en-US"/>
        </a:p>
      </dgm:t>
    </dgm:pt>
    <dgm:pt modelId="{ABDE5D17-20BD-41C4-ADDC-95C8D062D413}" type="pres">
      <dgm:prSet presAssocID="{3ED8BDEB-E0ED-4ABF-8E98-91E4D0B1DA51}" presName="root2" presStyleCnt="0"/>
      <dgm:spPr/>
    </dgm:pt>
    <dgm:pt modelId="{F7C3CF44-C375-43BD-BBF5-D60700A20537}" type="pres">
      <dgm:prSet presAssocID="{3ED8BDEB-E0ED-4ABF-8E98-91E4D0B1DA51}" presName="LevelTwoTextNode" presStyleLbl="node2" presStyleIdx="0" presStyleCnt="2" custScaleX="116464" custScaleY="226067">
        <dgm:presLayoutVars>
          <dgm:chPref val="3"/>
        </dgm:presLayoutVars>
      </dgm:prSet>
      <dgm:spPr/>
      <dgm:t>
        <a:bodyPr/>
        <a:lstStyle/>
        <a:p>
          <a:endParaRPr lang="zh-TW" altLang="en-US"/>
        </a:p>
      </dgm:t>
    </dgm:pt>
    <dgm:pt modelId="{F7D0351E-DD96-4613-9BA2-4035B88C1F77}" type="pres">
      <dgm:prSet presAssocID="{3ED8BDEB-E0ED-4ABF-8E98-91E4D0B1DA51}" presName="level3hierChild" presStyleCnt="0"/>
      <dgm:spPr/>
    </dgm:pt>
    <dgm:pt modelId="{078B4344-1D38-4D14-82E5-3D7CF0B4D065}" type="pres">
      <dgm:prSet presAssocID="{7300BC4F-49D8-4A69-8095-22629A42804F}" presName="conn2-1" presStyleLbl="parChTrans1D3" presStyleIdx="0" presStyleCnt="2"/>
      <dgm:spPr/>
      <dgm:t>
        <a:bodyPr/>
        <a:lstStyle/>
        <a:p>
          <a:endParaRPr lang="zh-TW" altLang="en-US"/>
        </a:p>
      </dgm:t>
    </dgm:pt>
    <dgm:pt modelId="{9493E97D-E707-47DE-A094-35B088186B5D}" type="pres">
      <dgm:prSet presAssocID="{7300BC4F-49D8-4A69-8095-22629A42804F}" presName="connTx" presStyleLbl="parChTrans1D3" presStyleIdx="0" presStyleCnt="2"/>
      <dgm:spPr/>
      <dgm:t>
        <a:bodyPr/>
        <a:lstStyle/>
        <a:p>
          <a:endParaRPr lang="zh-TW" altLang="en-US"/>
        </a:p>
      </dgm:t>
    </dgm:pt>
    <dgm:pt modelId="{8F245AA4-BB43-4B46-B782-571EE25197FB}" type="pres">
      <dgm:prSet presAssocID="{ED69E756-6C7D-4F18-99A7-478BA559AC12}" presName="root2" presStyleCnt="0"/>
      <dgm:spPr/>
    </dgm:pt>
    <dgm:pt modelId="{A1CBC1F4-FD78-4FF2-8B50-E084725582FF}" type="pres">
      <dgm:prSet presAssocID="{ED69E756-6C7D-4F18-99A7-478BA559AC12}" presName="LevelTwoTextNode" presStyleLbl="node3" presStyleIdx="0" presStyleCnt="2" custScaleX="113033" custScaleY="220595">
        <dgm:presLayoutVars>
          <dgm:chPref val="3"/>
        </dgm:presLayoutVars>
      </dgm:prSet>
      <dgm:spPr/>
      <dgm:t>
        <a:bodyPr/>
        <a:lstStyle/>
        <a:p>
          <a:endParaRPr lang="zh-TW" altLang="en-US"/>
        </a:p>
      </dgm:t>
    </dgm:pt>
    <dgm:pt modelId="{F18EAB26-2F74-4926-B21A-E23833363E95}" type="pres">
      <dgm:prSet presAssocID="{ED69E756-6C7D-4F18-99A7-478BA559AC12}" presName="level3hierChild" presStyleCnt="0"/>
      <dgm:spPr/>
    </dgm:pt>
    <dgm:pt modelId="{6CA16453-B961-4569-8E1C-620805A50ABA}" type="pres">
      <dgm:prSet presAssocID="{43885BDA-5B51-4AAF-9C4A-980E781FF377}" presName="conn2-1" presStyleLbl="parChTrans1D4" presStyleIdx="0" presStyleCnt="2"/>
      <dgm:spPr/>
      <dgm:t>
        <a:bodyPr/>
        <a:lstStyle/>
        <a:p>
          <a:endParaRPr lang="zh-TW" altLang="en-US"/>
        </a:p>
      </dgm:t>
    </dgm:pt>
    <dgm:pt modelId="{8D322DC9-0499-4880-B633-2570E49CFAA3}" type="pres">
      <dgm:prSet presAssocID="{43885BDA-5B51-4AAF-9C4A-980E781FF377}" presName="connTx" presStyleLbl="parChTrans1D4" presStyleIdx="0" presStyleCnt="2"/>
      <dgm:spPr/>
      <dgm:t>
        <a:bodyPr/>
        <a:lstStyle/>
        <a:p>
          <a:endParaRPr lang="zh-TW" altLang="en-US"/>
        </a:p>
      </dgm:t>
    </dgm:pt>
    <dgm:pt modelId="{6A67E143-9398-43CF-BA56-3E470628D5D9}" type="pres">
      <dgm:prSet presAssocID="{92B3A607-50B2-4D5F-92AA-261B81DF9FF4}" presName="root2" presStyleCnt="0"/>
      <dgm:spPr/>
    </dgm:pt>
    <dgm:pt modelId="{17E1C65A-98C5-4531-A02A-C8C92FDEC8B4}" type="pres">
      <dgm:prSet presAssocID="{92B3A607-50B2-4D5F-92AA-261B81DF9FF4}" presName="LevelTwoTextNode" presStyleLbl="node4" presStyleIdx="0" presStyleCnt="2" custScaleX="122122" custScaleY="244243">
        <dgm:presLayoutVars>
          <dgm:chPref val="3"/>
        </dgm:presLayoutVars>
      </dgm:prSet>
      <dgm:spPr/>
      <dgm:t>
        <a:bodyPr/>
        <a:lstStyle/>
        <a:p>
          <a:endParaRPr lang="zh-TW" altLang="en-US"/>
        </a:p>
      </dgm:t>
    </dgm:pt>
    <dgm:pt modelId="{6C8E1804-D2E0-4627-A17B-10B8DD032EA2}" type="pres">
      <dgm:prSet presAssocID="{92B3A607-50B2-4D5F-92AA-261B81DF9FF4}" presName="level3hierChild" presStyleCnt="0"/>
      <dgm:spPr/>
    </dgm:pt>
    <dgm:pt modelId="{175D3ECE-9B19-4B23-9350-14411B7D3AC8}" type="pres">
      <dgm:prSet presAssocID="{BA044048-A17A-4EA3-AE95-251D64ED250E}" presName="conn2-1" presStyleLbl="parChTrans1D2" presStyleIdx="1" presStyleCnt="2"/>
      <dgm:spPr/>
      <dgm:t>
        <a:bodyPr/>
        <a:lstStyle/>
        <a:p>
          <a:endParaRPr lang="zh-TW" altLang="en-US"/>
        </a:p>
      </dgm:t>
    </dgm:pt>
    <dgm:pt modelId="{6D68A712-A96E-4740-A502-761AA405158D}" type="pres">
      <dgm:prSet presAssocID="{BA044048-A17A-4EA3-AE95-251D64ED250E}" presName="connTx" presStyleLbl="parChTrans1D2" presStyleIdx="1" presStyleCnt="2"/>
      <dgm:spPr/>
      <dgm:t>
        <a:bodyPr/>
        <a:lstStyle/>
        <a:p>
          <a:endParaRPr lang="zh-TW" altLang="en-US"/>
        </a:p>
      </dgm:t>
    </dgm:pt>
    <dgm:pt modelId="{3B364CBA-1455-47CA-8199-855A955C63C6}" type="pres">
      <dgm:prSet presAssocID="{4361D0AE-48DA-4EB8-9554-F6EE72A1EA7F}" presName="root2" presStyleCnt="0"/>
      <dgm:spPr/>
    </dgm:pt>
    <dgm:pt modelId="{F855A4E1-8AD3-4664-A401-1E688221C281}" type="pres">
      <dgm:prSet presAssocID="{4361D0AE-48DA-4EB8-9554-F6EE72A1EA7F}" presName="LevelTwoTextNode" presStyleLbl="node2" presStyleIdx="1" presStyleCnt="2" custScaleX="116464" custScaleY="232928">
        <dgm:presLayoutVars>
          <dgm:chPref val="3"/>
        </dgm:presLayoutVars>
      </dgm:prSet>
      <dgm:spPr/>
      <dgm:t>
        <a:bodyPr/>
        <a:lstStyle/>
        <a:p>
          <a:endParaRPr lang="zh-TW" altLang="en-US"/>
        </a:p>
      </dgm:t>
    </dgm:pt>
    <dgm:pt modelId="{19BDAE47-46B2-4136-A207-A9DF03348333}" type="pres">
      <dgm:prSet presAssocID="{4361D0AE-48DA-4EB8-9554-F6EE72A1EA7F}" presName="level3hierChild" presStyleCnt="0"/>
      <dgm:spPr/>
    </dgm:pt>
    <dgm:pt modelId="{BD991BD3-D0D7-4FAE-8F9A-233C66FC1249}" type="pres">
      <dgm:prSet presAssocID="{E5A29F2A-495F-445D-BA6A-E18E23D3AD20}" presName="conn2-1" presStyleLbl="parChTrans1D3" presStyleIdx="1" presStyleCnt="2"/>
      <dgm:spPr/>
      <dgm:t>
        <a:bodyPr/>
        <a:lstStyle/>
        <a:p>
          <a:endParaRPr lang="zh-TW" altLang="en-US"/>
        </a:p>
      </dgm:t>
    </dgm:pt>
    <dgm:pt modelId="{3715307A-53B3-4023-953F-CF5E697AF4DF}" type="pres">
      <dgm:prSet presAssocID="{E5A29F2A-495F-445D-BA6A-E18E23D3AD20}" presName="connTx" presStyleLbl="parChTrans1D3" presStyleIdx="1" presStyleCnt="2"/>
      <dgm:spPr/>
      <dgm:t>
        <a:bodyPr/>
        <a:lstStyle/>
        <a:p>
          <a:endParaRPr lang="zh-TW" altLang="en-US"/>
        </a:p>
      </dgm:t>
    </dgm:pt>
    <dgm:pt modelId="{1B9427BB-827F-4B3F-B6CF-E2B104B5B971}" type="pres">
      <dgm:prSet presAssocID="{1B11D80F-37A3-4478-9CE3-22B4E356FFAE}" presName="root2" presStyleCnt="0"/>
      <dgm:spPr/>
    </dgm:pt>
    <dgm:pt modelId="{407289AE-74F8-4FAF-8F4D-7B75519CD5C8}" type="pres">
      <dgm:prSet presAssocID="{1B11D80F-37A3-4478-9CE3-22B4E356FFAE}" presName="LevelTwoTextNode" presStyleLbl="node3" presStyleIdx="1" presStyleCnt="2" custScaleX="117402" custScaleY="232928">
        <dgm:presLayoutVars>
          <dgm:chPref val="3"/>
        </dgm:presLayoutVars>
      </dgm:prSet>
      <dgm:spPr/>
      <dgm:t>
        <a:bodyPr/>
        <a:lstStyle/>
        <a:p>
          <a:endParaRPr lang="zh-TW" altLang="en-US"/>
        </a:p>
      </dgm:t>
    </dgm:pt>
    <dgm:pt modelId="{CE0C8055-7648-47B0-BB23-E3DF0CD218B1}" type="pres">
      <dgm:prSet presAssocID="{1B11D80F-37A3-4478-9CE3-22B4E356FFAE}" presName="level3hierChild" presStyleCnt="0"/>
      <dgm:spPr/>
    </dgm:pt>
    <dgm:pt modelId="{1780AD9B-0573-463A-AEE0-FCB4B8C2BA3A}" type="pres">
      <dgm:prSet presAssocID="{DD9F5DF6-E08F-457C-9529-F536239A4FC6}" presName="conn2-1" presStyleLbl="parChTrans1D4" presStyleIdx="1" presStyleCnt="2"/>
      <dgm:spPr/>
      <dgm:t>
        <a:bodyPr/>
        <a:lstStyle/>
        <a:p>
          <a:endParaRPr lang="zh-TW" altLang="en-US"/>
        </a:p>
      </dgm:t>
    </dgm:pt>
    <dgm:pt modelId="{75C22B68-B7AA-4EC6-AAD1-6385071EEB0B}" type="pres">
      <dgm:prSet presAssocID="{DD9F5DF6-E08F-457C-9529-F536239A4FC6}" presName="connTx" presStyleLbl="parChTrans1D4" presStyleIdx="1" presStyleCnt="2"/>
      <dgm:spPr/>
      <dgm:t>
        <a:bodyPr/>
        <a:lstStyle/>
        <a:p>
          <a:endParaRPr lang="zh-TW" altLang="en-US"/>
        </a:p>
      </dgm:t>
    </dgm:pt>
    <dgm:pt modelId="{C0F8841D-E0D1-4E83-AECC-B283BBD13F40}" type="pres">
      <dgm:prSet presAssocID="{8BC172AE-0AD4-4F23-B9A0-BE5ADFABA64D}" presName="root2" presStyleCnt="0"/>
      <dgm:spPr/>
    </dgm:pt>
    <dgm:pt modelId="{BCBC5E7D-5DF1-4D72-814D-04B69FD896CB}" type="pres">
      <dgm:prSet presAssocID="{8BC172AE-0AD4-4F23-B9A0-BE5ADFABA64D}" presName="LevelTwoTextNode" presStyleLbl="node4" presStyleIdx="1" presStyleCnt="2" custScaleX="122122" custScaleY="234804">
        <dgm:presLayoutVars>
          <dgm:chPref val="3"/>
        </dgm:presLayoutVars>
      </dgm:prSet>
      <dgm:spPr/>
      <dgm:t>
        <a:bodyPr/>
        <a:lstStyle/>
        <a:p>
          <a:endParaRPr lang="zh-TW" altLang="en-US"/>
        </a:p>
      </dgm:t>
    </dgm:pt>
    <dgm:pt modelId="{9524D730-C6FF-4CC9-A1C6-9EA773CA66AA}" type="pres">
      <dgm:prSet presAssocID="{8BC172AE-0AD4-4F23-B9A0-BE5ADFABA64D}" presName="level3hierChild" presStyleCnt="0"/>
      <dgm:spPr/>
    </dgm:pt>
  </dgm:ptLst>
  <dgm:cxnLst>
    <dgm:cxn modelId="{65FEC2C3-A587-4E14-8C67-7EC2F1C02DFB}" type="presOf" srcId="{BA044048-A17A-4EA3-AE95-251D64ED250E}" destId="{6D68A712-A96E-4740-A502-761AA405158D}" srcOrd="1" destOrd="0" presId="urn:microsoft.com/office/officeart/2005/8/layout/hierarchy2"/>
    <dgm:cxn modelId="{C7342FCE-6E59-4A2C-8871-E9EEE76E285A}" type="presOf" srcId="{43885BDA-5B51-4AAF-9C4A-980E781FF377}" destId="{8D322DC9-0499-4880-B633-2570E49CFAA3}" srcOrd="1" destOrd="0" presId="urn:microsoft.com/office/officeart/2005/8/layout/hierarchy2"/>
    <dgm:cxn modelId="{D4CF6824-2EFC-42D9-A6A8-5C2071132ADA}" type="presOf" srcId="{4361D0AE-48DA-4EB8-9554-F6EE72A1EA7F}" destId="{F855A4E1-8AD3-4664-A401-1E688221C281}" srcOrd="0" destOrd="0" presId="urn:microsoft.com/office/officeart/2005/8/layout/hierarchy2"/>
    <dgm:cxn modelId="{B5F31455-D84D-4436-A954-33DD78FE9867}" type="presOf" srcId="{8BC172AE-0AD4-4F23-B9A0-BE5ADFABA64D}" destId="{BCBC5E7D-5DF1-4D72-814D-04B69FD896CB}" srcOrd="0" destOrd="0" presId="urn:microsoft.com/office/officeart/2005/8/layout/hierarchy2"/>
    <dgm:cxn modelId="{E8065EAB-FD78-4B10-B80D-7133EBAB8415}" type="presOf" srcId="{DD9F5DF6-E08F-457C-9529-F536239A4FC6}" destId="{75C22B68-B7AA-4EC6-AAD1-6385071EEB0B}" srcOrd="1" destOrd="0" presId="urn:microsoft.com/office/officeart/2005/8/layout/hierarchy2"/>
    <dgm:cxn modelId="{389D7B2C-DDDF-4EF0-AB9B-33E7A21D1231}" type="presOf" srcId="{92B3A607-50B2-4D5F-92AA-261B81DF9FF4}" destId="{17E1C65A-98C5-4531-A02A-C8C92FDEC8B4}" srcOrd="0" destOrd="0" presId="urn:microsoft.com/office/officeart/2005/8/layout/hierarchy2"/>
    <dgm:cxn modelId="{B71B223B-4B05-422E-96E7-785B7D42BDEF}" type="presOf" srcId="{E5A29F2A-495F-445D-BA6A-E18E23D3AD20}" destId="{3715307A-53B3-4023-953F-CF5E697AF4DF}" srcOrd="1" destOrd="0" presId="urn:microsoft.com/office/officeart/2005/8/layout/hierarchy2"/>
    <dgm:cxn modelId="{926B345A-0515-4353-B192-E46C8E79FE43}" type="presOf" srcId="{DD9F5DF6-E08F-457C-9529-F536239A4FC6}" destId="{1780AD9B-0573-463A-AEE0-FCB4B8C2BA3A}" srcOrd="0" destOrd="0" presId="urn:microsoft.com/office/officeart/2005/8/layout/hierarchy2"/>
    <dgm:cxn modelId="{A86D6ADF-9D8B-4910-8B2A-A15B8CF2B742}" srcId="{4361D0AE-48DA-4EB8-9554-F6EE72A1EA7F}" destId="{1B11D80F-37A3-4478-9CE3-22B4E356FFAE}" srcOrd="0" destOrd="0" parTransId="{E5A29F2A-495F-445D-BA6A-E18E23D3AD20}" sibTransId="{67BE1699-54A3-4578-AFD1-5E10D60C57EA}"/>
    <dgm:cxn modelId="{F71E33F5-40F7-46DE-BC37-8980C2BCB96E}" type="presOf" srcId="{7300BC4F-49D8-4A69-8095-22629A42804F}" destId="{078B4344-1D38-4D14-82E5-3D7CF0B4D065}" srcOrd="0" destOrd="0" presId="urn:microsoft.com/office/officeart/2005/8/layout/hierarchy2"/>
    <dgm:cxn modelId="{91324EE8-640E-4A10-8753-D03E29BDF75E}" type="presOf" srcId="{E5A29F2A-495F-445D-BA6A-E18E23D3AD20}" destId="{BD991BD3-D0D7-4FAE-8F9A-233C66FC1249}" srcOrd="0" destOrd="0" presId="urn:microsoft.com/office/officeart/2005/8/layout/hierarchy2"/>
    <dgm:cxn modelId="{F7BBDD7E-F329-401F-AD31-4F4E83078B32}" type="presOf" srcId="{1B11D80F-37A3-4478-9CE3-22B4E356FFAE}" destId="{407289AE-74F8-4FAF-8F4D-7B75519CD5C8}" srcOrd="0" destOrd="0" presId="urn:microsoft.com/office/officeart/2005/8/layout/hierarchy2"/>
    <dgm:cxn modelId="{3732BB17-E727-424F-BC5E-DDA21EA35AAD}" srcId="{ED69E756-6C7D-4F18-99A7-478BA559AC12}" destId="{92B3A607-50B2-4D5F-92AA-261B81DF9FF4}" srcOrd="0" destOrd="0" parTransId="{43885BDA-5B51-4AAF-9C4A-980E781FF377}" sibTransId="{D9D99820-CB17-434D-BE94-7A740AB9B484}"/>
    <dgm:cxn modelId="{0A72347B-4349-4B91-8D75-7E34BFFE9BFA}" type="presOf" srcId="{50508E89-A05A-450D-BCE2-5A2259C720CD}" destId="{61D46C10-36F1-4B5E-A71F-240B1F0A9C6B}" srcOrd="1" destOrd="0" presId="urn:microsoft.com/office/officeart/2005/8/layout/hierarchy2"/>
    <dgm:cxn modelId="{0226E754-E419-402A-A530-B4537F307141}" srcId="{3ED8BDEB-E0ED-4ABF-8E98-91E4D0B1DA51}" destId="{ED69E756-6C7D-4F18-99A7-478BA559AC12}" srcOrd="0" destOrd="0" parTransId="{7300BC4F-49D8-4A69-8095-22629A42804F}" sibTransId="{224CCBC0-FD8D-4F4B-ABF9-30510DB6A7FD}"/>
    <dgm:cxn modelId="{42F87554-D7CC-4255-A3FC-7FACFC24B2D4}" srcId="{6C427DA4-C410-4893-A71E-E55054BC66EB}" destId="{3ED8BDEB-E0ED-4ABF-8E98-91E4D0B1DA51}" srcOrd="0" destOrd="0" parTransId="{50508E89-A05A-450D-BCE2-5A2259C720CD}" sibTransId="{BB4102CC-A438-4F7F-8A31-7F1EB821A9EE}"/>
    <dgm:cxn modelId="{D9290337-9465-48DF-89D4-C0828F6A2E36}" type="presOf" srcId="{9774D2DF-E24F-4E87-9704-048BE724CB85}" destId="{FE79903D-FD54-4641-9E22-41995193BCDD}" srcOrd="0" destOrd="0" presId="urn:microsoft.com/office/officeart/2005/8/layout/hierarchy2"/>
    <dgm:cxn modelId="{6A3BFA3E-BA14-402C-ACEC-763D9038C4A9}" type="presOf" srcId="{43885BDA-5B51-4AAF-9C4A-980E781FF377}" destId="{6CA16453-B961-4569-8E1C-620805A50ABA}" srcOrd="0" destOrd="0" presId="urn:microsoft.com/office/officeart/2005/8/layout/hierarchy2"/>
    <dgm:cxn modelId="{2661121D-8122-4E70-AE35-6F3394858650}" type="presOf" srcId="{ED69E756-6C7D-4F18-99A7-478BA559AC12}" destId="{A1CBC1F4-FD78-4FF2-8B50-E084725582FF}" srcOrd="0" destOrd="0" presId="urn:microsoft.com/office/officeart/2005/8/layout/hierarchy2"/>
    <dgm:cxn modelId="{7E6FC98B-0370-4958-AB69-80A6857BEA35}" srcId="{6C427DA4-C410-4893-A71E-E55054BC66EB}" destId="{4361D0AE-48DA-4EB8-9554-F6EE72A1EA7F}" srcOrd="1" destOrd="0" parTransId="{BA044048-A17A-4EA3-AE95-251D64ED250E}" sibTransId="{3B0C549F-6225-448C-A7F8-DB8B9204C58D}"/>
    <dgm:cxn modelId="{D1AA2651-E466-45D1-BD81-3D9A8EB075BD}" type="presOf" srcId="{6C427DA4-C410-4893-A71E-E55054BC66EB}" destId="{25F1EA29-CB97-40BD-80DA-D1DF0843BAA7}" srcOrd="0" destOrd="0" presId="urn:microsoft.com/office/officeart/2005/8/layout/hierarchy2"/>
    <dgm:cxn modelId="{DFEF665F-C76F-4682-9464-D483B21B466B}" type="presOf" srcId="{7300BC4F-49D8-4A69-8095-22629A42804F}" destId="{9493E97D-E707-47DE-A094-35B088186B5D}" srcOrd="1" destOrd="0" presId="urn:microsoft.com/office/officeart/2005/8/layout/hierarchy2"/>
    <dgm:cxn modelId="{6E40FAE7-A5C6-4E28-BFFC-E9A0482A3581}" type="presOf" srcId="{BA044048-A17A-4EA3-AE95-251D64ED250E}" destId="{175D3ECE-9B19-4B23-9350-14411B7D3AC8}" srcOrd="0" destOrd="0" presId="urn:microsoft.com/office/officeart/2005/8/layout/hierarchy2"/>
    <dgm:cxn modelId="{DCC0A52A-CD00-42EB-AD1A-AD6AE887B75E}" srcId="{1B11D80F-37A3-4478-9CE3-22B4E356FFAE}" destId="{8BC172AE-0AD4-4F23-B9A0-BE5ADFABA64D}" srcOrd="0" destOrd="0" parTransId="{DD9F5DF6-E08F-457C-9529-F536239A4FC6}" sibTransId="{C7C32787-F74B-4A99-AC66-777EB660FD89}"/>
    <dgm:cxn modelId="{C0C6612A-D4EF-4A7D-B00B-AD221CB66261}" type="presOf" srcId="{50508E89-A05A-450D-BCE2-5A2259C720CD}" destId="{2497777D-ABFE-4B1C-8119-09C9B0E59B85}" srcOrd="0" destOrd="0" presId="urn:microsoft.com/office/officeart/2005/8/layout/hierarchy2"/>
    <dgm:cxn modelId="{5B67DE15-713C-4AD2-BD20-E79008D249A8}" type="presOf" srcId="{3ED8BDEB-E0ED-4ABF-8E98-91E4D0B1DA51}" destId="{F7C3CF44-C375-43BD-BBF5-D60700A20537}" srcOrd="0" destOrd="0" presId="urn:microsoft.com/office/officeart/2005/8/layout/hierarchy2"/>
    <dgm:cxn modelId="{64771406-1DE8-443D-B03E-2F37C4F81296}" srcId="{9774D2DF-E24F-4E87-9704-048BE724CB85}" destId="{6C427DA4-C410-4893-A71E-E55054BC66EB}" srcOrd="0" destOrd="0" parTransId="{442985BA-36AC-4E26-8070-ACD42EEB2A9F}" sibTransId="{D6679B5E-041A-468C-8ED4-30DD73296F17}"/>
    <dgm:cxn modelId="{F32665FD-3E81-4221-A85A-A6E01EAF747B}" type="presParOf" srcId="{FE79903D-FD54-4641-9E22-41995193BCDD}" destId="{B15B28F3-EA94-4F0B-81B0-2A7E029C33A4}" srcOrd="0" destOrd="0" presId="urn:microsoft.com/office/officeart/2005/8/layout/hierarchy2"/>
    <dgm:cxn modelId="{160396A6-24E7-4C74-AC98-C4F63B6B45C5}" type="presParOf" srcId="{B15B28F3-EA94-4F0B-81B0-2A7E029C33A4}" destId="{25F1EA29-CB97-40BD-80DA-D1DF0843BAA7}" srcOrd="0" destOrd="0" presId="urn:microsoft.com/office/officeart/2005/8/layout/hierarchy2"/>
    <dgm:cxn modelId="{A6D3F2BD-02C2-48E6-A8AE-CA938C9BCAF3}" type="presParOf" srcId="{B15B28F3-EA94-4F0B-81B0-2A7E029C33A4}" destId="{869C193B-AAFF-4CBF-A42E-93DBE4B989D3}" srcOrd="1" destOrd="0" presId="urn:microsoft.com/office/officeart/2005/8/layout/hierarchy2"/>
    <dgm:cxn modelId="{A03B2DCA-1A00-4224-B05F-5E1BAD2B2D21}" type="presParOf" srcId="{869C193B-AAFF-4CBF-A42E-93DBE4B989D3}" destId="{2497777D-ABFE-4B1C-8119-09C9B0E59B85}" srcOrd="0" destOrd="0" presId="urn:microsoft.com/office/officeart/2005/8/layout/hierarchy2"/>
    <dgm:cxn modelId="{16B438C8-C1F7-4A45-BF70-E0FACFEE2517}" type="presParOf" srcId="{2497777D-ABFE-4B1C-8119-09C9B0E59B85}" destId="{61D46C10-36F1-4B5E-A71F-240B1F0A9C6B}" srcOrd="0" destOrd="0" presId="urn:microsoft.com/office/officeart/2005/8/layout/hierarchy2"/>
    <dgm:cxn modelId="{5C0FFCED-E22E-463B-9511-2637B9BF1C2D}" type="presParOf" srcId="{869C193B-AAFF-4CBF-A42E-93DBE4B989D3}" destId="{ABDE5D17-20BD-41C4-ADDC-95C8D062D413}" srcOrd="1" destOrd="0" presId="urn:microsoft.com/office/officeart/2005/8/layout/hierarchy2"/>
    <dgm:cxn modelId="{609DA9A1-C86D-4D36-9ED4-8A1E7A28E382}" type="presParOf" srcId="{ABDE5D17-20BD-41C4-ADDC-95C8D062D413}" destId="{F7C3CF44-C375-43BD-BBF5-D60700A20537}" srcOrd="0" destOrd="0" presId="urn:microsoft.com/office/officeart/2005/8/layout/hierarchy2"/>
    <dgm:cxn modelId="{DB3DFB3B-4FBF-45B3-8E75-5978787AD4BD}" type="presParOf" srcId="{ABDE5D17-20BD-41C4-ADDC-95C8D062D413}" destId="{F7D0351E-DD96-4613-9BA2-4035B88C1F77}" srcOrd="1" destOrd="0" presId="urn:microsoft.com/office/officeart/2005/8/layout/hierarchy2"/>
    <dgm:cxn modelId="{268211FE-3A24-44E3-AEBA-8ACBFE5B9DFD}" type="presParOf" srcId="{F7D0351E-DD96-4613-9BA2-4035B88C1F77}" destId="{078B4344-1D38-4D14-82E5-3D7CF0B4D065}" srcOrd="0" destOrd="0" presId="urn:microsoft.com/office/officeart/2005/8/layout/hierarchy2"/>
    <dgm:cxn modelId="{F265AEEF-927D-421C-8698-A919DD8FE3AF}" type="presParOf" srcId="{078B4344-1D38-4D14-82E5-3D7CF0B4D065}" destId="{9493E97D-E707-47DE-A094-35B088186B5D}" srcOrd="0" destOrd="0" presId="urn:microsoft.com/office/officeart/2005/8/layout/hierarchy2"/>
    <dgm:cxn modelId="{69A51B9E-37C9-471C-993A-486689ECCFF5}" type="presParOf" srcId="{F7D0351E-DD96-4613-9BA2-4035B88C1F77}" destId="{8F245AA4-BB43-4B46-B782-571EE25197FB}" srcOrd="1" destOrd="0" presId="urn:microsoft.com/office/officeart/2005/8/layout/hierarchy2"/>
    <dgm:cxn modelId="{78C9E0C2-60E3-4AFD-8C86-6271136A8733}" type="presParOf" srcId="{8F245AA4-BB43-4B46-B782-571EE25197FB}" destId="{A1CBC1F4-FD78-4FF2-8B50-E084725582FF}" srcOrd="0" destOrd="0" presId="urn:microsoft.com/office/officeart/2005/8/layout/hierarchy2"/>
    <dgm:cxn modelId="{FCDD1120-754A-47AE-BB60-84DDE989F604}" type="presParOf" srcId="{8F245AA4-BB43-4B46-B782-571EE25197FB}" destId="{F18EAB26-2F74-4926-B21A-E23833363E95}" srcOrd="1" destOrd="0" presId="urn:microsoft.com/office/officeart/2005/8/layout/hierarchy2"/>
    <dgm:cxn modelId="{A1D80F6E-9670-40D3-AC6C-893E78BA2ED2}" type="presParOf" srcId="{F18EAB26-2F74-4926-B21A-E23833363E95}" destId="{6CA16453-B961-4569-8E1C-620805A50ABA}" srcOrd="0" destOrd="0" presId="urn:microsoft.com/office/officeart/2005/8/layout/hierarchy2"/>
    <dgm:cxn modelId="{9D7A725B-3622-46F4-8937-BAA92817DA0F}" type="presParOf" srcId="{6CA16453-B961-4569-8E1C-620805A50ABA}" destId="{8D322DC9-0499-4880-B633-2570E49CFAA3}" srcOrd="0" destOrd="0" presId="urn:microsoft.com/office/officeart/2005/8/layout/hierarchy2"/>
    <dgm:cxn modelId="{B2F6D0B6-C1F2-45ED-86E2-CD0CDAEC28F9}" type="presParOf" srcId="{F18EAB26-2F74-4926-B21A-E23833363E95}" destId="{6A67E143-9398-43CF-BA56-3E470628D5D9}" srcOrd="1" destOrd="0" presId="urn:microsoft.com/office/officeart/2005/8/layout/hierarchy2"/>
    <dgm:cxn modelId="{40A601A2-B94E-4264-B028-4EEBDBCAD312}" type="presParOf" srcId="{6A67E143-9398-43CF-BA56-3E470628D5D9}" destId="{17E1C65A-98C5-4531-A02A-C8C92FDEC8B4}" srcOrd="0" destOrd="0" presId="urn:microsoft.com/office/officeart/2005/8/layout/hierarchy2"/>
    <dgm:cxn modelId="{DEE226B2-CB53-4E94-AC62-1B6C0DF6D297}" type="presParOf" srcId="{6A67E143-9398-43CF-BA56-3E470628D5D9}" destId="{6C8E1804-D2E0-4627-A17B-10B8DD032EA2}" srcOrd="1" destOrd="0" presId="urn:microsoft.com/office/officeart/2005/8/layout/hierarchy2"/>
    <dgm:cxn modelId="{5674EA78-AEAD-474A-A1E5-E5F6B28CBD5B}" type="presParOf" srcId="{869C193B-AAFF-4CBF-A42E-93DBE4B989D3}" destId="{175D3ECE-9B19-4B23-9350-14411B7D3AC8}" srcOrd="2" destOrd="0" presId="urn:microsoft.com/office/officeart/2005/8/layout/hierarchy2"/>
    <dgm:cxn modelId="{A26CA5A4-4EE0-4D95-B31C-053D2E1463BD}" type="presParOf" srcId="{175D3ECE-9B19-4B23-9350-14411B7D3AC8}" destId="{6D68A712-A96E-4740-A502-761AA405158D}" srcOrd="0" destOrd="0" presId="urn:microsoft.com/office/officeart/2005/8/layout/hierarchy2"/>
    <dgm:cxn modelId="{4DBA94EA-52E8-4FEF-8BFE-4ABE8AD062A9}" type="presParOf" srcId="{869C193B-AAFF-4CBF-A42E-93DBE4B989D3}" destId="{3B364CBA-1455-47CA-8199-855A955C63C6}" srcOrd="3" destOrd="0" presId="urn:microsoft.com/office/officeart/2005/8/layout/hierarchy2"/>
    <dgm:cxn modelId="{A4059153-AC0B-4F17-A4BD-8FCF8B1B3A57}" type="presParOf" srcId="{3B364CBA-1455-47CA-8199-855A955C63C6}" destId="{F855A4E1-8AD3-4664-A401-1E688221C281}" srcOrd="0" destOrd="0" presId="urn:microsoft.com/office/officeart/2005/8/layout/hierarchy2"/>
    <dgm:cxn modelId="{9CABFF16-62EC-48A2-955E-358D1F8405D3}" type="presParOf" srcId="{3B364CBA-1455-47CA-8199-855A955C63C6}" destId="{19BDAE47-46B2-4136-A207-A9DF03348333}" srcOrd="1" destOrd="0" presId="urn:microsoft.com/office/officeart/2005/8/layout/hierarchy2"/>
    <dgm:cxn modelId="{01B28B06-88E8-4DDB-AF33-AE883944FD27}" type="presParOf" srcId="{19BDAE47-46B2-4136-A207-A9DF03348333}" destId="{BD991BD3-D0D7-4FAE-8F9A-233C66FC1249}" srcOrd="0" destOrd="0" presId="urn:microsoft.com/office/officeart/2005/8/layout/hierarchy2"/>
    <dgm:cxn modelId="{B4215BC4-C674-4EBC-9CD3-014DE9291AF4}" type="presParOf" srcId="{BD991BD3-D0D7-4FAE-8F9A-233C66FC1249}" destId="{3715307A-53B3-4023-953F-CF5E697AF4DF}" srcOrd="0" destOrd="0" presId="urn:microsoft.com/office/officeart/2005/8/layout/hierarchy2"/>
    <dgm:cxn modelId="{80FEBB81-D378-45DB-BF87-282F9AEF7BE2}" type="presParOf" srcId="{19BDAE47-46B2-4136-A207-A9DF03348333}" destId="{1B9427BB-827F-4B3F-B6CF-E2B104B5B971}" srcOrd="1" destOrd="0" presId="urn:microsoft.com/office/officeart/2005/8/layout/hierarchy2"/>
    <dgm:cxn modelId="{A038FA04-8524-45C0-901D-5EBF33736906}" type="presParOf" srcId="{1B9427BB-827F-4B3F-B6CF-E2B104B5B971}" destId="{407289AE-74F8-4FAF-8F4D-7B75519CD5C8}" srcOrd="0" destOrd="0" presId="urn:microsoft.com/office/officeart/2005/8/layout/hierarchy2"/>
    <dgm:cxn modelId="{6209D498-B6D3-4595-820B-04CCC5DE1D05}" type="presParOf" srcId="{1B9427BB-827F-4B3F-B6CF-E2B104B5B971}" destId="{CE0C8055-7648-47B0-BB23-E3DF0CD218B1}" srcOrd="1" destOrd="0" presId="urn:microsoft.com/office/officeart/2005/8/layout/hierarchy2"/>
    <dgm:cxn modelId="{12ECEB04-3191-4EB2-B615-B7D086B371FB}" type="presParOf" srcId="{CE0C8055-7648-47B0-BB23-E3DF0CD218B1}" destId="{1780AD9B-0573-463A-AEE0-FCB4B8C2BA3A}" srcOrd="0" destOrd="0" presId="urn:microsoft.com/office/officeart/2005/8/layout/hierarchy2"/>
    <dgm:cxn modelId="{A087C5CD-7120-4BE6-AA56-D1D7664BB48E}" type="presParOf" srcId="{1780AD9B-0573-463A-AEE0-FCB4B8C2BA3A}" destId="{75C22B68-B7AA-4EC6-AAD1-6385071EEB0B}" srcOrd="0" destOrd="0" presId="urn:microsoft.com/office/officeart/2005/8/layout/hierarchy2"/>
    <dgm:cxn modelId="{11BDFBFC-A93A-4328-ABC5-C65E1D9B87D5}" type="presParOf" srcId="{CE0C8055-7648-47B0-BB23-E3DF0CD218B1}" destId="{C0F8841D-E0D1-4E83-AECC-B283BBD13F40}" srcOrd="1" destOrd="0" presId="urn:microsoft.com/office/officeart/2005/8/layout/hierarchy2"/>
    <dgm:cxn modelId="{DAED4285-1D9D-4A0A-9E57-E0B453BAD362}" type="presParOf" srcId="{C0F8841D-E0D1-4E83-AECC-B283BBD13F40}" destId="{BCBC5E7D-5DF1-4D72-814D-04B69FD896CB}" srcOrd="0" destOrd="0" presId="urn:microsoft.com/office/officeart/2005/8/layout/hierarchy2"/>
    <dgm:cxn modelId="{F51E8EF7-2266-4A9B-A55F-5AFEFA11065B}" type="presParOf" srcId="{C0F8841D-E0D1-4E83-AECC-B283BBD13F40}" destId="{9524D730-C6FF-4CC9-A1C6-9EA773CA66AA}"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22588"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Calibri" pitchFamily="34" charset="0"/>
                <a:ea typeface="新細明體" pitchFamily="18" charset="-120"/>
              </a:defRPr>
            </a:lvl1pPr>
          </a:lstStyle>
          <a:p>
            <a:pPr>
              <a:defRPr/>
            </a:pPr>
            <a:endParaRPr lang="en-US" altLang="zh-TW"/>
          </a:p>
        </p:txBody>
      </p:sp>
      <p:sp>
        <p:nvSpPr>
          <p:cNvPr id="96259" name="Rectangle 3"/>
          <p:cNvSpPr>
            <a:spLocks noGrp="1" noChangeArrowheads="1"/>
          </p:cNvSpPr>
          <p:nvPr>
            <p:ph type="dt" sz="quarter" idx="1"/>
          </p:nvPr>
        </p:nvSpPr>
        <p:spPr bwMode="auto">
          <a:xfrm>
            <a:off x="3819525" y="0"/>
            <a:ext cx="2922588"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Calibri" pitchFamily="34" charset="0"/>
                <a:ea typeface="新細明體" pitchFamily="18" charset="-120"/>
              </a:defRPr>
            </a:lvl1pPr>
          </a:lstStyle>
          <a:p>
            <a:pPr>
              <a:defRPr/>
            </a:pPr>
            <a:fld id="{82B5CCC8-EB71-4FEA-B6E2-83C3D5675054}" type="datetimeFigureOut">
              <a:rPr lang="zh-TW" altLang="en-US"/>
              <a:pPr>
                <a:defRPr/>
              </a:pPr>
              <a:t>2012/4/20</a:t>
            </a:fld>
            <a:endParaRPr lang="en-US" altLang="zh-TW"/>
          </a:p>
        </p:txBody>
      </p:sp>
      <p:sp>
        <p:nvSpPr>
          <p:cNvPr id="96260" name="Rectangle 4"/>
          <p:cNvSpPr>
            <a:spLocks noGrp="1" noChangeArrowheads="1"/>
          </p:cNvSpPr>
          <p:nvPr>
            <p:ph type="ftr" sz="quarter" idx="2"/>
          </p:nvPr>
        </p:nvSpPr>
        <p:spPr bwMode="auto">
          <a:xfrm>
            <a:off x="0" y="9380538"/>
            <a:ext cx="2922588"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Calibri" pitchFamily="34" charset="0"/>
                <a:ea typeface="新細明體" pitchFamily="18" charset="-120"/>
              </a:defRPr>
            </a:lvl1pPr>
          </a:lstStyle>
          <a:p>
            <a:pPr>
              <a:defRPr/>
            </a:pPr>
            <a:endParaRPr lang="en-US" altLang="zh-TW"/>
          </a:p>
        </p:txBody>
      </p:sp>
      <p:sp>
        <p:nvSpPr>
          <p:cNvPr id="96261" name="Rectangle 5"/>
          <p:cNvSpPr>
            <a:spLocks noGrp="1" noChangeArrowheads="1"/>
          </p:cNvSpPr>
          <p:nvPr>
            <p:ph type="sldNum" sz="quarter" idx="3"/>
          </p:nvPr>
        </p:nvSpPr>
        <p:spPr bwMode="auto">
          <a:xfrm>
            <a:off x="3819525" y="9380538"/>
            <a:ext cx="2922588"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Calibri" pitchFamily="34" charset="0"/>
                <a:ea typeface="新細明體" pitchFamily="18" charset="-120"/>
              </a:defRPr>
            </a:lvl1pPr>
          </a:lstStyle>
          <a:p>
            <a:pPr>
              <a:defRPr/>
            </a:pPr>
            <a:fld id="{485139BF-9CFC-4A57-BA71-B6B47AEB8BE6}"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22588" cy="493713"/>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19525" y="0"/>
            <a:ext cx="2922588" cy="493713"/>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07A31502-ED29-47C5-A0AB-03E7A1B9A346}" type="datetimeFigureOut">
              <a:rPr lang="zh-TW" altLang="en-US"/>
              <a:pPr>
                <a:defRPr/>
              </a:pPr>
              <a:t>2012/4/20</a:t>
            </a:fld>
            <a:endParaRPr lang="zh-TW" altLang="en-US"/>
          </a:p>
        </p:txBody>
      </p:sp>
      <p:sp>
        <p:nvSpPr>
          <p:cNvPr id="4" name="投影片圖像版面配置區 3"/>
          <p:cNvSpPr>
            <a:spLocks noGrp="1" noRot="1" noChangeAspect="1"/>
          </p:cNvSpPr>
          <p:nvPr>
            <p:ph type="sldImg" idx="2"/>
          </p:nvPr>
        </p:nvSpPr>
        <p:spPr>
          <a:xfrm>
            <a:off x="904875" y="741363"/>
            <a:ext cx="4935538" cy="37020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4688" y="4691063"/>
            <a:ext cx="5394325" cy="4443412"/>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380538"/>
            <a:ext cx="2922588" cy="493712"/>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19525" y="9380538"/>
            <a:ext cx="2922588" cy="493712"/>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520FB964-963E-45FD-A355-4806F260753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投影片圖像版面配置區 1"/>
          <p:cNvSpPr>
            <a:spLocks noGrp="1" noRot="1" noChangeAspect="1"/>
          </p:cNvSpPr>
          <p:nvPr>
            <p:ph type="sldImg"/>
          </p:nvPr>
        </p:nvSpPr>
        <p:spPr bwMode="auto">
          <a:noFill/>
          <a:ln>
            <a:solidFill>
              <a:srgbClr val="000000"/>
            </a:solidFill>
            <a:miter lim="800000"/>
            <a:headEnd/>
            <a:tailEnd/>
          </a:ln>
        </p:spPr>
      </p:sp>
      <p:sp>
        <p:nvSpPr>
          <p:cNvPr id="5837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zh-TW" smtClean="0"/>
              <a:t>國中階段閩南語教學的改進措施</a:t>
            </a:r>
          </a:p>
          <a:p>
            <a:pPr eaLnBrk="1" hangingPunct="1">
              <a:spcBef>
                <a:spcPct val="0"/>
              </a:spcBef>
            </a:pPr>
            <a:r>
              <a:rPr lang="zh-TW" altLang="zh-TW" smtClean="0"/>
              <a:t>閩南語教學目前最薄弱的是國中階段，往後各級教育行政單位，應該設法輔導與鼓勵國中各校多多開設閩南語課程，並重視華語</a:t>
            </a:r>
            <a:r>
              <a:rPr lang="en-US" altLang="zh-TW" smtClean="0"/>
              <a:t>-</a:t>
            </a:r>
            <a:r>
              <a:rPr lang="zh-TW" altLang="zh-TW" smtClean="0"/>
              <a:t>閩南語之間的統整教學、文言文的誦讀和吟唱、華語</a:t>
            </a:r>
            <a:r>
              <a:rPr lang="en-US" altLang="zh-TW" smtClean="0"/>
              <a:t>-</a:t>
            </a:r>
            <a:r>
              <a:rPr lang="zh-TW" altLang="zh-TW" smtClean="0"/>
              <a:t>閩南語的轉換或對比、國中校園語言情境的營造與活用等等方面，相得益彰地延續並達成本土語文教育目標。</a:t>
            </a:r>
          </a:p>
          <a:p>
            <a:pPr eaLnBrk="1" hangingPunct="1">
              <a:spcBef>
                <a:spcPct val="0"/>
              </a:spcBef>
            </a:pPr>
            <a:r>
              <a:rPr lang="zh-TW" altLang="zh-TW" smtClean="0"/>
              <a:t>七、閩南語教學應善用「對比教學法」</a:t>
            </a:r>
          </a:p>
          <a:p>
            <a:pPr eaLnBrk="1" hangingPunct="1">
              <a:spcBef>
                <a:spcPct val="0"/>
              </a:spcBef>
            </a:pPr>
            <a:r>
              <a:rPr lang="zh-TW" altLang="zh-TW" smtClean="0"/>
              <a:t>依照多元語文教育的現代觀點，閩南語課綱一貫強調「對比教學法」，同時在能力指標裡，多處強調「聽辨」、「分析」、「分辨」、「人我」、「不同族群」、「文白異讀」、「閩南語和華語異同」等等相關概念。由於族群接觸頻繁、資訊傳播迅速，現代國民理應接受「多元共榮、異同並存」的觀念。因此，教學者和出版者就必須在教材教法上多多運用語言內部對比分析教學、語言間的對比參照教學，以及利用多元豐富的資訊，來設計活潑生動的教材教法。</a:t>
            </a:r>
          </a:p>
        </p:txBody>
      </p:sp>
      <p:sp>
        <p:nvSpPr>
          <p:cNvPr id="5837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A1F7BE-F5D7-45AA-9FE8-2865D5B7F4E5}" type="slidenum">
              <a:rPr lang="zh-TW" altLang="en-US" smtClean="0"/>
              <a:pPr fontAlgn="base">
                <a:spcBef>
                  <a:spcPct val="0"/>
                </a:spcBef>
                <a:spcAft>
                  <a:spcPct val="0"/>
                </a:spcAft>
                <a:defRPr/>
              </a:pPr>
              <a:t>9</a:t>
            </a:fld>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圖像版面配置區 1"/>
          <p:cNvSpPr>
            <a:spLocks noGrp="1" noRot="1" noChangeAspect="1"/>
          </p:cNvSpPr>
          <p:nvPr>
            <p:ph type="sldImg"/>
          </p:nvPr>
        </p:nvSpPr>
        <p:spPr bwMode="auto">
          <a:noFill/>
          <a:ln>
            <a:solidFill>
              <a:srgbClr val="000000"/>
            </a:solidFill>
            <a:miter lim="800000"/>
            <a:headEnd/>
            <a:tailEnd/>
          </a:ln>
        </p:spPr>
      </p:sp>
      <p:sp>
        <p:nvSpPr>
          <p:cNvPr id="7065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b="1" smtClean="0">
                <a:solidFill>
                  <a:srgbClr val="FFFF00"/>
                </a:solidFill>
              </a:rPr>
              <a:t>七彩共存共榮，所以美麗</a:t>
            </a:r>
            <a:endParaRPr lang="zh-TW" altLang="en-US" smtClean="0"/>
          </a:p>
        </p:txBody>
      </p:sp>
      <p:sp>
        <p:nvSpPr>
          <p:cNvPr id="675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0457A7-3DB3-4D79-A513-86E61411D6C4}" type="slidenum">
              <a:rPr lang="zh-TW" altLang="en-US" smtClean="0"/>
              <a:pPr fontAlgn="base">
                <a:spcBef>
                  <a:spcPct val="0"/>
                </a:spcBef>
                <a:spcAft>
                  <a:spcPct val="0"/>
                </a:spcAft>
                <a:defRPr/>
              </a:pPr>
              <a:t>20</a:t>
            </a:fld>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slideMaster" Target="../slideMasters/slideMaster2.xml"/><Relationship Id="rId4" Type="http://schemas.openxmlformats.org/officeDocument/2006/relationships/tags" Target="../tags/tag1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4" name="Date Placeholder 3"/>
          <p:cNvSpPr>
            <a:spLocks noGrp="1"/>
          </p:cNvSpPr>
          <p:nvPr>
            <p:ph type="dt" sz="half" idx="10"/>
          </p:nvPr>
        </p:nvSpPr>
        <p:spPr/>
        <p:txBody>
          <a:bodyPr/>
          <a:lstStyle>
            <a:lvl1pPr>
              <a:defRPr/>
            </a:lvl1pPr>
          </a:lstStyle>
          <a:p>
            <a:pPr>
              <a:defRPr/>
            </a:pPr>
            <a:fld id="{CB2C5472-3ED6-40CF-B36E-2A2D1181245F}" type="datetimeFigureOut">
              <a:rPr lang="zh-TW" altLang="en-US"/>
              <a:pPr>
                <a:defRPr/>
              </a:pPr>
              <a:t>2012/4/20</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BEDD1EF8-4C37-4B1B-8A3D-A4793A393AFF}" type="slidenum">
              <a:rPr lang="en-US"/>
              <a:pPr>
                <a:defRPr/>
              </a:pPr>
              <a:t>‹#›</a:t>
            </a:fld>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06952F57-DDA4-4B96-B4D5-E7769D00E1E2}" type="datetimeFigureOut">
              <a:rPr lang="zh-TW" altLang="en-US"/>
              <a:pPr>
                <a:defRPr/>
              </a:pPr>
              <a:t>2012/4/20</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24B88ABF-7FEC-4855-AD01-35DC82E1862B}" type="slidenum">
              <a:rPr lang="zh-TW" altLang="en-US"/>
              <a:pPr>
                <a:defRPr/>
              </a:pPr>
              <a:t>‹#›</a:t>
            </a:fld>
            <a:endParaRPr lang="zh-TW"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08161B39-4296-4F8A-B802-A64CCDE33261}" type="datetimeFigureOut">
              <a:rPr lang="zh-TW" altLang="en-US"/>
              <a:pPr>
                <a:defRPr/>
              </a:pPr>
              <a:t>2012/4/20</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D60B921F-34FB-4967-939E-8808CF010D07}" type="slidenum">
              <a:rPr lang="zh-TW" altLang="en-US"/>
              <a:pPr>
                <a:defRPr/>
              </a:pPr>
              <a:t>‹#›</a:t>
            </a:fld>
            <a:endParaRPr lang="zh-TW" alt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kumimoji="0" lang="en-US" dirty="0">
                <a:latin typeface="+mn-lt"/>
                <a:ea typeface="+mn-ea"/>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chemeClr val="tx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chemeClr val="accent5">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1" name="Date Placeholder 3"/>
          <p:cNvSpPr>
            <a:spLocks noGrp="1"/>
          </p:cNvSpPr>
          <p:nvPr>
            <p:ph type="dt" sz="half" idx="10"/>
          </p:nvPr>
        </p:nvSpPr>
        <p:spPr/>
        <p:txBody>
          <a:bodyPr/>
          <a:lstStyle>
            <a:lvl1pPr>
              <a:defRPr/>
            </a:lvl1pPr>
          </a:lstStyle>
          <a:p>
            <a:pPr>
              <a:defRPr/>
            </a:pPr>
            <a:fld id="{8FF8F079-AA98-4D90-B48F-DE6E5ADA9429}" type="datetimeFigureOut">
              <a:rPr lang="en-US"/>
              <a:pPr>
                <a:defRPr/>
              </a:pPr>
              <a:t>4/20/2012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53E47A1A-868C-46EE-902B-EFDECB8B3420}" type="slidenum">
              <a:rPr lang="en-US"/>
              <a:pPr>
                <a:defRPr/>
              </a:pPr>
              <a:t>‹#›</a:t>
            </a:fld>
            <a:endParaRPr lang="en-US" dirty="0"/>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solidFill>
                  <a:schemeClr val="tx1"/>
                </a:solidFill>
              </a:defRPr>
            </a:lvl1pPr>
            <a:lvl2pPr>
              <a:defRPr sz="2800">
                <a:solidFill>
                  <a:schemeClr val="bg2">
                    <a:lumMod val="25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1800">
                <a:solidFill>
                  <a:schemeClr val="accent5">
                    <a:lumMod val="50000"/>
                  </a:schemeClr>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Title 6"/>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D723B97C-3304-42D3-AAB5-9699D6980A0F}" type="datetimeFigureOut">
              <a:rPr lang="en-US"/>
              <a:pPr>
                <a:defRPr/>
              </a:pPr>
              <a:t>4/20/2012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C27D54-F743-4002-B3C7-8E2901621A8C}" type="slidenum">
              <a:rPr lang="en-US"/>
              <a:pPr>
                <a:defRPr/>
              </a:pPr>
              <a:t>‹#›</a:t>
            </a:fld>
            <a:endParaRPr lang="en-US" dirty="0"/>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10" name="Date Placeholder 3"/>
          <p:cNvSpPr>
            <a:spLocks noGrp="1"/>
          </p:cNvSpPr>
          <p:nvPr>
            <p:ph type="dt" sz="half" idx="10"/>
          </p:nvPr>
        </p:nvSpPr>
        <p:spPr/>
        <p:txBody>
          <a:bodyPr/>
          <a:lstStyle>
            <a:lvl1pPr>
              <a:defRPr/>
            </a:lvl1pPr>
          </a:lstStyle>
          <a:p>
            <a:pPr>
              <a:defRPr/>
            </a:pPr>
            <a:fld id="{994CEBA6-81AD-4911-9DF3-3C9B5D81DD6A}" type="datetimeFigureOut">
              <a:rPr lang="en-US"/>
              <a:pPr>
                <a:defRPr/>
              </a:pPr>
              <a:t>4/20/2012</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E888333D-14E0-40BF-B960-CD7F9635EF89}" type="slidenum">
              <a:rPr lang="en-US"/>
              <a:pPr>
                <a:defRPr/>
              </a:pPr>
              <a:t>‹#›</a:t>
            </a:fld>
            <a:endParaRPr lang="en-US" dirty="0"/>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3"/>
          <p:cNvSpPr>
            <a:spLocks noGrp="1"/>
          </p:cNvSpPr>
          <p:nvPr>
            <p:ph type="dt" sz="half" idx="15"/>
          </p:nvPr>
        </p:nvSpPr>
        <p:spPr/>
        <p:txBody>
          <a:bodyPr/>
          <a:lstStyle>
            <a:lvl1pPr>
              <a:defRPr/>
            </a:lvl1pPr>
          </a:lstStyle>
          <a:p>
            <a:pPr>
              <a:defRPr/>
            </a:pPr>
            <a:fld id="{DE285789-4750-4D4A-822B-1732CF666F01}" type="datetimeFigureOut">
              <a:rPr lang="en-US"/>
              <a:pPr>
                <a:defRPr/>
              </a:pPr>
              <a:t>4/20/2012</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F042CD95-A662-4C91-8B79-4808F04353D5}" type="slidenum">
              <a:rPr lang="en-US"/>
              <a:pPr>
                <a:defRPr/>
              </a:pPr>
              <a:t>‹#›</a:t>
            </a:fld>
            <a:endParaRPr lang="en-US" dirty="0"/>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FE2F3F04-DA52-4271-88EE-D8F573D42044}" type="datetimeFigureOut">
              <a:rPr lang="en-US"/>
              <a:pPr>
                <a:defRPr/>
              </a:pPr>
              <a:t>4/20/2012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35B038-7676-4CDD-B0E4-E81600E58C8E}" type="slidenum">
              <a:rPr lang="en-US"/>
              <a:pPr>
                <a:defRPr/>
              </a:pPr>
              <a:t>‹#›</a:t>
            </a:fld>
            <a:endParaRPr lang="en-US" dirty="0"/>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fld id="{6CFDC7C1-B29F-4581-9FDE-E7CAA5A50ACD}" type="datetimeFigureOut">
              <a:rPr lang="en-US"/>
              <a:pPr>
                <a:defRPr/>
              </a:pPr>
              <a:t>4/20/2012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B6BE42-E3A2-49AC-AAE2-3580859323C5}" type="slidenum">
              <a:rPr lang="en-US"/>
              <a:pPr>
                <a:defRPr/>
              </a:pPr>
              <a:t>‹#›</a:t>
            </a:fld>
            <a:endParaRPr lang="en-US" dirty="0"/>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kumimoji="0" lang="en-US" dirty="0">
                <a:latin typeface="+mn-lt"/>
                <a:ea typeface="+mn-ea"/>
              </a:endParaRPr>
            </a:p>
          </p:txBody>
        </p:sp>
      </p:grpSp>
      <p:sp>
        <p:nvSpPr>
          <p:cNvPr id="9" name="Date Placeholder 1"/>
          <p:cNvSpPr>
            <a:spLocks noGrp="1"/>
          </p:cNvSpPr>
          <p:nvPr>
            <p:ph type="dt" sz="half" idx="10"/>
          </p:nvPr>
        </p:nvSpPr>
        <p:spPr/>
        <p:txBody>
          <a:bodyPr/>
          <a:lstStyle>
            <a:lvl1pPr>
              <a:defRPr/>
            </a:lvl1pPr>
          </a:lstStyle>
          <a:p>
            <a:pPr>
              <a:defRPr/>
            </a:pPr>
            <a:fld id="{CB4F8667-1926-449B-A202-B780C61F71D0}" type="datetimeFigureOut">
              <a:rPr lang="en-US"/>
              <a:pPr>
                <a:defRPr/>
              </a:pPr>
              <a:t>4/20/2012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803A7AAA-1A7A-4EA8-96DF-1AA6E62BCC90}" type="slidenum">
              <a:rPr lang="en-US"/>
              <a:pPr>
                <a:defRPr/>
              </a:pPr>
              <a:t>‹#›</a:t>
            </a:fld>
            <a:endParaRPr lang="en-US" dirty="0"/>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kumimoji="0" lang="en-US" dirty="0">
                <a:latin typeface="+mn-lt"/>
                <a:ea typeface="+mn-ea"/>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2" name="Date Placeholder 4"/>
          <p:cNvSpPr>
            <a:spLocks noGrp="1"/>
          </p:cNvSpPr>
          <p:nvPr>
            <p:ph type="dt" sz="half" idx="10"/>
          </p:nvPr>
        </p:nvSpPr>
        <p:spPr/>
        <p:txBody>
          <a:bodyPr/>
          <a:lstStyle>
            <a:lvl1pPr>
              <a:defRPr/>
            </a:lvl1pPr>
          </a:lstStyle>
          <a:p>
            <a:pPr>
              <a:defRPr/>
            </a:pPr>
            <a:fld id="{2736B4D2-E96C-485F-A09F-41AA57BC53EE}" type="datetimeFigureOut">
              <a:rPr lang="en-US"/>
              <a:pPr>
                <a:defRPr/>
              </a:pPr>
              <a:t>4/20/2012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D24CF6B1-8541-400E-B28F-F43FA021EE18}" type="slidenum">
              <a:rPr lang="en-US"/>
              <a:pPr>
                <a:defRPr/>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6300F2EC-3FD1-4278-A421-3B7541E884B7}" type="datetimeFigureOut">
              <a:rPr lang="zh-TW" altLang="en-US"/>
              <a:pPr>
                <a:defRPr/>
              </a:pPr>
              <a:t>2012/4/20</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A779D14E-38A9-4776-88D7-64F3C7D180D2}" type="slidenum">
              <a:rPr lang="zh-TW" altLang="en-US"/>
              <a:pPr>
                <a:defRPr/>
              </a:pPr>
              <a:t>‹#›</a:t>
            </a:fld>
            <a:endParaRPr lang="zh-TW" alt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kumimoji="0" lang="en-US" dirty="0">
                <a:latin typeface="+mn-lt"/>
                <a:ea typeface="+mn-ea"/>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AEFFDB0-2F71-4514-A5D9-B2EAD459881D}" type="datetimeFigureOut">
              <a:rPr lang="en-US"/>
              <a:pPr>
                <a:defRPr/>
              </a:pPr>
              <a:t>4/20/2012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0B24820E-577A-4F18-B449-3BD177021734}" type="slidenum">
              <a:rPr lang="en-US"/>
              <a:pPr>
                <a:defRPr/>
              </a:pPr>
              <a:t>‹#›</a:t>
            </a:fld>
            <a:endParaRPr lang="en-US" dirty="0"/>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1554CDC0-9DFC-439E-9C99-5824C4DED0D8}" type="datetimeFigureOut">
              <a:rPr lang="en-US"/>
              <a:pPr>
                <a:defRPr/>
              </a:pPr>
              <a:t>4/20/2012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B19E2-8B45-40B8-9124-1E036DA85559}" type="slidenum">
              <a:rPr lang="en-US"/>
              <a:pPr>
                <a:defRPr/>
              </a:pPr>
              <a:t>‹#›</a:t>
            </a:fld>
            <a:endParaRPr lang="en-US" dirty="0"/>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kumimoji="0" lang="en-US" dirty="0">
                <a:latin typeface="+mn-lt"/>
                <a:ea typeface="+mn-ea"/>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Date Placeholder 3"/>
          <p:cNvSpPr>
            <a:spLocks noGrp="1"/>
          </p:cNvSpPr>
          <p:nvPr>
            <p:ph type="dt" sz="half" idx="10"/>
          </p:nvPr>
        </p:nvSpPr>
        <p:spPr/>
        <p:txBody>
          <a:bodyPr/>
          <a:lstStyle>
            <a:lvl1pPr>
              <a:defRPr/>
            </a:lvl1pPr>
          </a:lstStyle>
          <a:p>
            <a:pPr>
              <a:defRPr/>
            </a:pPr>
            <a:fld id="{D3794F7D-B811-4A13-9E62-E52C78B5B7AF}" type="datetimeFigureOut">
              <a:rPr lang="en-US"/>
              <a:pPr>
                <a:defRPr/>
              </a:pPr>
              <a:t>4/20/2012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7A448E51-726D-4DDE-B51E-8876E21CF125}" type="slidenum">
              <a:rPr lang="en-US"/>
              <a:pPr>
                <a:defRPr/>
              </a:pPr>
              <a:t>‹#›</a:t>
            </a:fld>
            <a:endParaRPr lang="en-US" dirty="0"/>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use Mischief 1 - 3 Choices Left">
    <p:spTree>
      <p:nvGrpSpPr>
        <p:cNvPr id="1" name=""/>
        <p:cNvGrpSpPr/>
        <p:nvPr/>
      </p:nvGrpSpPr>
      <p:grpSpPr>
        <a:xfrm>
          <a:off x="0" y="0"/>
          <a:ext cx="0" cy="0"/>
          <a:chOff x="0" y="0"/>
          <a:chExt cx="0" cy="0"/>
        </a:xfrm>
      </p:grpSpPr>
      <p:pic>
        <p:nvPicPr>
          <p:cNvPr id="10" name="Picture 9"/>
          <p:cNvPicPr>
            <a:picLocks/>
          </p:cNvPicPr>
          <p:nvPr>
            <p:custDataLst>
              <p:tags r:id="rId1"/>
            </p:custDataLst>
          </p:nvPr>
        </p:nvPicPr>
        <p:blipFill>
          <a:blip r:embed="rId5"/>
          <a:srcRect/>
          <a:stretch>
            <a:fillRect/>
          </a:stretch>
        </p:blipFill>
        <p:spPr bwMode="auto">
          <a:xfrm>
            <a:off x="155575" y="1852613"/>
            <a:ext cx="857250" cy="857250"/>
          </a:xfrm>
          <a:prstGeom prst="rect">
            <a:avLst/>
          </a:prstGeom>
          <a:noFill/>
          <a:ln w="9525">
            <a:noFill/>
            <a:miter lim="800000"/>
            <a:headEnd/>
            <a:tailEnd/>
          </a:ln>
        </p:spPr>
      </p:pic>
      <p:pic>
        <p:nvPicPr>
          <p:cNvPr id="11" name="Picture 10"/>
          <p:cNvPicPr>
            <a:picLocks/>
          </p:cNvPicPr>
          <p:nvPr>
            <p:custDataLst>
              <p:tags r:id="rId2"/>
            </p:custDataLst>
          </p:nvPr>
        </p:nvPicPr>
        <p:blipFill>
          <a:blip r:embed="rId6"/>
          <a:srcRect/>
          <a:stretch>
            <a:fillRect/>
          </a:stretch>
        </p:blipFill>
        <p:spPr bwMode="auto">
          <a:xfrm>
            <a:off x="155575" y="3184525"/>
            <a:ext cx="857250" cy="857250"/>
          </a:xfrm>
          <a:prstGeom prst="rect">
            <a:avLst/>
          </a:prstGeom>
          <a:noFill/>
          <a:ln w="9525">
            <a:noFill/>
            <a:miter lim="800000"/>
            <a:headEnd/>
            <a:tailEnd/>
          </a:ln>
        </p:spPr>
      </p:pic>
      <p:pic>
        <p:nvPicPr>
          <p:cNvPr id="12" name="Picture 11"/>
          <p:cNvPicPr>
            <a:picLocks/>
          </p:cNvPicPr>
          <p:nvPr>
            <p:custDataLst>
              <p:tags r:id="rId3"/>
            </p:custDataLst>
          </p:nvPr>
        </p:nvPicPr>
        <p:blipFill>
          <a:blip r:embed="rId7"/>
          <a:srcRect/>
          <a:stretch>
            <a:fillRect/>
          </a:stretch>
        </p:blipFill>
        <p:spPr bwMode="auto">
          <a:xfrm>
            <a:off x="155575" y="4518025"/>
            <a:ext cx="857250" cy="857250"/>
          </a:xfrm>
          <a:prstGeom prst="rect">
            <a:avLst/>
          </a:prstGeom>
          <a:noFill/>
          <a:ln w="9525">
            <a:noFill/>
            <a:miter lim="800000"/>
            <a:headEnd/>
            <a:tailEnd/>
          </a:ln>
        </p:spPr>
      </p:pic>
      <p:sp>
        <p:nvSpPr>
          <p:cNvPr id="6" name="Text Placeholder 5"/>
          <p:cNvSpPr>
            <a:spLocks noGrp="1"/>
          </p:cNvSpPr>
          <p:nvPr>
            <p:ph type="body" idx="10"/>
          </p:nvPr>
        </p:nvSpPr>
        <p:spPr>
          <a:xfrm>
            <a:off x="155447" y="116587"/>
            <a:ext cx="8833104" cy="759181"/>
          </a:xfrm>
        </p:spPr>
        <p:txBody>
          <a:bodyPr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Content Placeholder 6"/>
          <p:cNvSpPr>
            <a:spLocks noGrp="1"/>
          </p:cNvSpPr>
          <p:nvPr>
            <p:ph sz="quarter" idx="11"/>
          </p:nvPr>
        </p:nvSpPr>
        <p:spPr>
          <a:xfrm>
            <a:off x="1371600" y="1673352"/>
            <a:ext cx="7388352" cy="1215923"/>
          </a:xfrm>
          <a:prstGeom prst="rect">
            <a:avLst/>
          </a:prstGeom>
        </p:spPr>
        <p:txBody>
          <a:bodyPr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zh-TW" altLang="en-US" smtClean="0"/>
              <a:t>按一下以編輯母片文字樣式</a:t>
            </a:r>
          </a:p>
          <a:p>
            <a:pPr lvl="1"/>
            <a:r>
              <a:rPr lang="zh-TW" altLang="en-US" smtClean="0"/>
              <a:t>第二層</a:t>
            </a:r>
          </a:p>
        </p:txBody>
      </p:sp>
      <p:sp>
        <p:nvSpPr>
          <p:cNvPr id="8" name="Content Placeholder 7"/>
          <p:cNvSpPr>
            <a:spLocks noGrp="1"/>
          </p:cNvSpPr>
          <p:nvPr>
            <p:ph sz="quarter" idx="12"/>
          </p:nvPr>
        </p:nvSpPr>
        <p:spPr>
          <a:xfrm>
            <a:off x="1371600" y="3005861"/>
            <a:ext cx="7388352" cy="1215923"/>
          </a:xfrm>
          <a:prstGeom prst="rect">
            <a:avLst/>
          </a:prstGeom>
        </p:spPr>
        <p:txBody>
          <a:bodyPr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zh-TW" altLang="en-US" smtClean="0"/>
              <a:t>按一下以編輯母片文字樣式</a:t>
            </a:r>
          </a:p>
          <a:p>
            <a:pPr lvl="1"/>
            <a:r>
              <a:rPr lang="zh-TW" altLang="en-US" smtClean="0"/>
              <a:t>第二層</a:t>
            </a:r>
          </a:p>
        </p:txBody>
      </p:sp>
      <p:sp>
        <p:nvSpPr>
          <p:cNvPr id="9" name="Content Placeholder 8"/>
          <p:cNvSpPr>
            <a:spLocks noGrp="1"/>
          </p:cNvSpPr>
          <p:nvPr>
            <p:ph sz="quarter" idx="13"/>
          </p:nvPr>
        </p:nvSpPr>
        <p:spPr>
          <a:xfrm>
            <a:off x="1371600" y="4338371"/>
            <a:ext cx="7388352" cy="1215923"/>
          </a:xfrm>
          <a:prstGeom prst="rect">
            <a:avLst/>
          </a:prstGeom>
        </p:spPr>
        <p:txBody>
          <a:bodyPr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zh-TW" altLang="en-US" smtClean="0"/>
              <a:t>按一下以編輯母片文字樣式</a:t>
            </a:r>
          </a:p>
          <a:p>
            <a:pPr lvl="1"/>
            <a:r>
              <a:rPr lang="zh-TW" altLang="en-US" smtClean="0"/>
              <a:t>第二層</a:t>
            </a: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use Mischief 2 - 3 Choices Left">
    <p:spTree>
      <p:nvGrpSpPr>
        <p:cNvPr id="1" name=""/>
        <p:cNvGrpSpPr/>
        <p:nvPr/>
      </p:nvGrpSpPr>
      <p:grpSpPr>
        <a:xfrm>
          <a:off x="0" y="0"/>
          <a:ext cx="0" cy="0"/>
          <a:chOff x="0" y="0"/>
          <a:chExt cx="0" cy="0"/>
        </a:xfrm>
      </p:grpSpPr>
      <p:pic>
        <p:nvPicPr>
          <p:cNvPr id="10" name="Picture 9"/>
          <p:cNvPicPr>
            <a:picLocks/>
          </p:cNvPicPr>
          <p:nvPr>
            <p:custDataLst>
              <p:tags r:id="rId1"/>
            </p:custDataLst>
          </p:nvPr>
        </p:nvPicPr>
        <p:blipFill>
          <a:blip r:embed="rId5"/>
          <a:srcRect/>
          <a:stretch>
            <a:fillRect/>
          </a:stretch>
        </p:blipFill>
        <p:spPr bwMode="auto">
          <a:xfrm>
            <a:off x="155575" y="1852613"/>
            <a:ext cx="857250" cy="857250"/>
          </a:xfrm>
          <a:prstGeom prst="rect">
            <a:avLst/>
          </a:prstGeom>
          <a:noFill/>
          <a:ln w="9525">
            <a:noFill/>
            <a:miter lim="800000"/>
            <a:headEnd/>
            <a:tailEnd/>
          </a:ln>
        </p:spPr>
      </p:pic>
      <p:pic>
        <p:nvPicPr>
          <p:cNvPr id="11" name="Picture 10"/>
          <p:cNvPicPr>
            <a:picLocks/>
          </p:cNvPicPr>
          <p:nvPr>
            <p:custDataLst>
              <p:tags r:id="rId2"/>
            </p:custDataLst>
          </p:nvPr>
        </p:nvPicPr>
        <p:blipFill>
          <a:blip r:embed="rId6"/>
          <a:srcRect/>
          <a:stretch>
            <a:fillRect/>
          </a:stretch>
        </p:blipFill>
        <p:spPr bwMode="auto">
          <a:xfrm>
            <a:off x="155575" y="3184525"/>
            <a:ext cx="857250" cy="857250"/>
          </a:xfrm>
          <a:prstGeom prst="rect">
            <a:avLst/>
          </a:prstGeom>
          <a:noFill/>
          <a:ln w="9525">
            <a:noFill/>
            <a:miter lim="800000"/>
            <a:headEnd/>
            <a:tailEnd/>
          </a:ln>
        </p:spPr>
      </p:pic>
      <p:pic>
        <p:nvPicPr>
          <p:cNvPr id="12" name="Picture 11"/>
          <p:cNvPicPr>
            <a:picLocks/>
          </p:cNvPicPr>
          <p:nvPr>
            <p:custDataLst>
              <p:tags r:id="rId3"/>
            </p:custDataLst>
          </p:nvPr>
        </p:nvPicPr>
        <p:blipFill>
          <a:blip r:embed="rId7"/>
          <a:srcRect/>
          <a:stretch>
            <a:fillRect/>
          </a:stretch>
        </p:blipFill>
        <p:spPr bwMode="auto">
          <a:xfrm>
            <a:off x="155575" y="4518025"/>
            <a:ext cx="857250" cy="857250"/>
          </a:xfrm>
          <a:prstGeom prst="rect">
            <a:avLst/>
          </a:prstGeom>
          <a:noFill/>
          <a:ln w="9525">
            <a:noFill/>
            <a:miter lim="800000"/>
            <a:headEnd/>
            <a:tailEnd/>
          </a:ln>
        </p:spPr>
      </p:pic>
      <p:sp>
        <p:nvSpPr>
          <p:cNvPr id="6" name="Text Placeholder 5"/>
          <p:cNvSpPr>
            <a:spLocks noGrp="1"/>
          </p:cNvSpPr>
          <p:nvPr>
            <p:ph type="body" idx="10"/>
          </p:nvPr>
        </p:nvSpPr>
        <p:spPr>
          <a:xfrm>
            <a:off x="155447" y="116587"/>
            <a:ext cx="8833104" cy="759181"/>
          </a:xfrm>
        </p:spPr>
        <p:txBody>
          <a:bodyPr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Content Placeholder 6"/>
          <p:cNvSpPr>
            <a:spLocks noGrp="1"/>
          </p:cNvSpPr>
          <p:nvPr>
            <p:ph sz="quarter" idx="11"/>
          </p:nvPr>
        </p:nvSpPr>
        <p:spPr>
          <a:xfrm>
            <a:off x="1371600" y="1673352"/>
            <a:ext cx="7388352" cy="1215923"/>
          </a:xfrm>
          <a:prstGeom prst="rect">
            <a:avLst/>
          </a:prstGeom>
        </p:spPr>
        <p:txBody>
          <a:bodyPr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zh-TW" altLang="en-US" smtClean="0"/>
              <a:t>按一下以編輯母片文字樣式</a:t>
            </a:r>
          </a:p>
          <a:p>
            <a:pPr lvl="1"/>
            <a:r>
              <a:rPr lang="zh-TW" altLang="en-US" smtClean="0"/>
              <a:t>第二層</a:t>
            </a:r>
          </a:p>
        </p:txBody>
      </p:sp>
      <p:sp>
        <p:nvSpPr>
          <p:cNvPr id="8" name="Content Placeholder 7"/>
          <p:cNvSpPr>
            <a:spLocks noGrp="1"/>
          </p:cNvSpPr>
          <p:nvPr>
            <p:ph sz="quarter" idx="12"/>
          </p:nvPr>
        </p:nvSpPr>
        <p:spPr>
          <a:xfrm>
            <a:off x="1371600" y="3005861"/>
            <a:ext cx="7388352" cy="1215923"/>
          </a:xfrm>
          <a:prstGeom prst="rect">
            <a:avLst/>
          </a:prstGeom>
        </p:spPr>
        <p:txBody>
          <a:bodyPr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zh-TW" altLang="en-US" smtClean="0"/>
              <a:t>按一下以編輯母片文字樣式</a:t>
            </a:r>
          </a:p>
          <a:p>
            <a:pPr lvl="1"/>
            <a:r>
              <a:rPr lang="zh-TW" altLang="en-US" smtClean="0"/>
              <a:t>第二層</a:t>
            </a:r>
          </a:p>
        </p:txBody>
      </p:sp>
      <p:sp>
        <p:nvSpPr>
          <p:cNvPr id="9" name="Content Placeholder 8"/>
          <p:cNvSpPr>
            <a:spLocks noGrp="1"/>
          </p:cNvSpPr>
          <p:nvPr>
            <p:ph sz="quarter" idx="13"/>
          </p:nvPr>
        </p:nvSpPr>
        <p:spPr>
          <a:xfrm>
            <a:off x="1371600" y="4338371"/>
            <a:ext cx="7388352" cy="1215923"/>
          </a:xfrm>
          <a:prstGeom prst="rect">
            <a:avLst/>
          </a:prstGeom>
        </p:spPr>
        <p:txBody>
          <a:bodyPr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zh-TW" altLang="en-US" smtClean="0"/>
              <a:t>按一下以編輯母片文字樣式</a:t>
            </a:r>
          </a:p>
          <a:p>
            <a:pPr lvl="1"/>
            <a:r>
              <a:rPr lang="zh-TW" altLang="en-US" smtClean="0"/>
              <a:t>第二層</a:t>
            </a:r>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ouse Mischief 1 - Drawing">
    <p:spTree>
      <p:nvGrpSpPr>
        <p:cNvPr id="1" name=""/>
        <p:cNvGrpSpPr/>
        <p:nvPr/>
      </p:nvGrpSpPr>
      <p:grpSpPr>
        <a:xfrm>
          <a:off x="0" y="0"/>
          <a:ext cx="0" cy="0"/>
          <a:chOff x="0" y="0"/>
          <a:chExt cx="0" cy="0"/>
        </a:xfrm>
      </p:grpSpPr>
      <p:pic>
        <p:nvPicPr>
          <p:cNvPr id="3" name="Picture 6"/>
          <p:cNvPicPr>
            <a:picLocks/>
          </p:cNvPicPr>
          <p:nvPr>
            <p:custDataLst>
              <p:tags r:id="rId1"/>
            </p:custDataLst>
          </p:nvPr>
        </p:nvPicPr>
        <p:blipFill>
          <a:blip r:embed="rId3"/>
          <a:srcRect/>
          <a:stretch>
            <a:fillRect/>
          </a:stretch>
        </p:blipFill>
        <p:spPr bwMode="auto">
          <a:xfrm>
            <a:off x="155575" y="1524000"/>
            <a:ext cx="804863" cy="5064125"/>
          </a:xfrm>
          <a:prstGeom prst="rect">
            <a:avLst/>
          </a:prstGeom>
          <a:noFill/>
          <a:ln w="9525">
            <a:noFill/>
            <a:miter lim="800000"/>
            <a:headEnd/>
            <a:tailEnd/>
          </a:ln>
        </p:spPr>
      </p:pic>
      <p:sp>
        <p:nvSpPr>
          <p:cNvPr id="6" name="Text Placeholder 5"/>
          <p:cNvSpPr>
            <a:spLocks noGrp="1"/>
          </p:cNvSpPr>
          <p:nvPr>
            <p:ph type="body" idx="10"/>
          </p:nvPr>
        </p:nvSpPr>
        <p:spPr>
          <a:xfrm>
            <a:off x="155447" y="116587"/>
            <a:ext cx="8833104" cy="759181"/>
          </a:xfrm>
        </p:spPr>
        <p:txBody>
          <a:bodyPr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use Mischief 3 - 3 Choices Left">
    <p:spTree>
      <p:nvGrpSpPr>
        <p:cNvPr id="1" name=""/>
        <p:cNvGrpSpPr/>
        <p:nvPr/>
      </p:nvGrpSpPr>
      <p:grpSpPr>
        <a:xfrm>
          <a:off x="0" y="0"/>
          <a:ext cx="0" cy="0"/>
          <a:chOff x="0" y="0"/>
          <a:chExt cx="0" cy="0"/>
        </a:xfrm>
      </p:grpSpPr>
      <p:pic>
        <p:nvPicPr>
          <p:cNvPr id="10" name="Picture 9"/>
          <p:cNvPicPr>
            <a:picLocks/>
          </p:cNvPicPr>
          <p:nvPr>
            <p:custDataLst>
              <p:tags r:id="rId1"/>
            </p:custDataLst>
          </p:nvPr>
        </p:nvPicPr>
        <p:blipFill>
          <a:blip r:embed="rId5"/>
          <a:srcRect/>
          <a:stretch>
            <a:fillRect/>
          </a:stretch>
        </p:blipFill>
        <p:spPr bwMode="auto">
          <a:xfrm>
            <a:off x="155575" y="1852613"/>
            <a:ext cx="857250" cy="857250"/>
          </a:xfrm>
          <a:prstGeom prst="rect">
            <a:avLst/>
          </a:prstGeom>
          <a:noFill/>
          <a:ln w="9525">
            <a:noFill/>
            <a:miter lim="800000"/>
            <a:headEnd/>
            <a:tailEnd/>
          </a:ln>
        </p:spPr>
      </p:pic>
      <p:pic>
        <p:nvPicPr>
          <p:cNvPr id="11" name="Picture 10"/>
          <p:cNvPicPr>
            <a:picLocks/>
          </p:cNvPicPr>
          <p:nvPr>
            <p:custDataLst>
              <p:tags r:id="rId2"/>
            </p:custDataLst>
          </p:nvPr>
        </p:nvPicPr>
        <p:blipFill>
          <a:blip r:embed="rId6"/>
          <a:srcRect/>
          <a:stretch>
            <a:fillRect/>
          </a:stretch>
        </p:blipFill>
        <p:spPr bwMode="auto">
          <a:xfrm>
            <a:off x="155575" y="3184525"/>
            <a:ext cx="857250" cy="857250"/>
          </a:xfrm>
          <a:prstGeom prst="rect">
            <a:avLst/>
          </a:prstGeom>
          <a:noFill/>
          <a:ln w="9525">
            <a:noFill/>
            <a:miter lim="800000"/>
            <a:headEnd/>
            <a:tailEnd/>
          </a:ln>
        </p:spPr>
      </p:pic>
      <p:pic>
        <p:nvPicPr>
          <p:cNvPr id="12" name="Picture 11"/>
          <p:cNvPicPr>
            <a:picLocks/>
          </p:cNvPicPr>
          <p:nvPr>
            <p:custDataLst>
              <p:tags r:id="rId3"/>
            </p:custDataLst>
          </p:nvPr>
        </p:nvPicPr>
        <p:blipFill>
          <a:blip r:embed="rId7"/>
          <a:srcRect/>
          <a:stretch>
            <a:fillRect/>
          </a:stretch>
        </p:blipFill>
        <p:spPr bwMode="auto">
          <a:xfrm>
            <a:off x="155575" y="4518025"/>
            <a:ext cx="857250" cy="857250"/>
          </a:xfrm>
          <a:prstGeom prst="rect">
            <a:avLst/>
          </a:prstGeom>
          <a:noFill/>
          <a:ln w="9525">
            <a:noFill/>
            <a:miter lim="800000"/>
            <a:headEnd/>
            <a:tailEnd/>
          </a:ln>
        </p:spPr>
      </p:pic>
      <p:sp>
        <p:nvSpPr>
          <p:cNvPr id="6" name="Text Placeholder 5"/>
          <p:cNvSpPr>
            <a:spLocks noGrp="1"/>
          </p:cNvSpPr>
          <p:nvPr>
            <p:ph type="body" idx="10"/>
          </p:nvPr>
        </p:nvSpPr>
        <p:spPr>
          <a:xfrm>
            <a:off x="155447" y="116587"/>
            <a:ext cx="8833104" cy="759181"/>
          </a:xfrm>
        </p:spPr>
        <p:txBody>
          <a:bodyPr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Content Placeholder 6"/>
          <p:cNvSpPr>
            <a:spLocks noGrp="1"/>
          </p:cNvSpPr>
          <p:nvPr>
            <p:ph sz="quarter" idx="11"/>
          </p:nvPr>
        </p:nvSpPr>
        <p:spPr>
          <a:xfrm>
            <a:off x="1371600" y="1673352"/>
            <a:ext cx="7388352" cy="1215923"/>
          </a:xfrm>
          <a:prstGeom prst="rect">
            <a:avLst/>
          </a:prstGeom>
        </p:spPr>
        <p:txBody>
          <a:bodyPr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zh-TW" altLang="en-US" smtClean="0"/>
              <a:t>按一下以編輯母片文字樣式</a:t>
            </a:r>
          </a:p>
          <a:p>
            <a:pPr lvl="1"/>
            <a:r>
              <a:rPr lang="zh-TW" altLang="en-US" smtClean="0"/>
              <a:t>第二層</a:t>
            </a:r>
          </a:p>
        </p:txBody>
      </p:sp>
      <p:sp>
        <p:nvSpPr>
          <p:cNvPr id="8" name="Content Placeholder 7"/>
          <p:cNvSpPr>
            <a:spLocks noGrp="1"/>
          </p:cNvSpPr>
          <p:nvPr>
            <p:ph sz="quarter" idx="12"/>
          </p:nvPr>
        </p:nvSpPr>
        <p:spPr>
          <a:xfrm>
            <a:off x="1371600" y="3005861"/>
            <a:ext cx="7388352" cy="1215923"/>
          </a:xfrm>
          <a:prstGeom prst="rect">
            <a:avLst/>
          </a:prstGeom>
        </p:spPr>
        <p:txBody>
          <a:bodyPr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zh-TW" altLang="en-US" smtClean="0"/>
              <a:t>按一下以編輯母片文字樣式</a:t>
            </a:r>
          </a:p>
          <a:p>
            <a:pPr lvl="1"/>
            <a:r>
              <a:rPr lang="zh-TW" altLang="en-US" smtClean="0"/>
              <a:t>第二層</a:t>
            </a:r>
          </a:p>
        </p:txBody>
      </p:sp>
      <p:sp>
        <p:nvSpPr>
          <p:cNvPr id="9" name="Content Placeholder 8"/>
          <p:cNvSpPr>
            <a:spLocks noGrp="1"/>
          </p:cNvSpPr>
          <p:nvPr>
            <p:ph sz="quarter" idx="13"/>
          </p:nvPr>
        </p:nvSpPr>
        <p:spPr>
          <a:xfrm>
            <a:off x="1371600" y="4338371"/>
            <a:ext cx="7388352" cy="1215923"/>
          </a:xfrm>
          <a:prstGeom prst="rect">
            <a:avLst/>
          </a:prstGeom>
        </p:spPr>
        <p:txBody>
          <a:bodyPr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zh-TW" altLang="en-US" smtClean="0"/>
              <a:t>按一下以編輯母片文字樣式</a:t>
            </a:r>
          </a:p>
          <a:p>
            <a:pPr lvl="1"/>
            <a:r>
              <a:rPr lang="zh-TW" altLang="en-US" smtClean="0"/>
              <a:t>第二層</a:t>
            </a:r>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use Mischief 2 - Drawing">
    <p:spTree>
      <p:nvGrpSpPr>
        <p:cNvPr id="1" name=""/>
        <p:cNvGrpSpPr/>
        <p:nvPr/>
      </p:nvGrpSpPr>
      <p:grpSpPr>
        <a:xfrm>
          <a:off x="0" y="0"/>
          <a:ext cx="0" cy="0"/>
          <a:chOff x="0" y="0"/>
          <a:chExt cx="0" cy="0"/>
        </a:xfrm>
      </p:grpSpPr>
      <p:pic>
        <p:nvPicPr>
          <p:cNvPr id="3" name="Picture 6"/>
          <p:cNvPicPr>
            <a:picLocks/>
          </p:cNvPicPr>
          <p:nvPr>
            <p:custDataLst>
              <p:tags r:id="rId1"/>
            </p:custDataLst>
          </p:nvPr>
        </p:nvPicPr>
        <p:blipFill>
          <a:blip r:embed="rId3"/>
          <a:srcRect/>
          <a:stretch>
            <a:fillRect/>
          </a:stretch>
        </p:blipFill>
        <p:spPr bwMode="auto">
          <a:xfrm>
            <a:off x="155575" y="1524000"/>
            <a:ext cx="804863" cy="5064125"/>
          </a:xfrm>
          <a:prstGeom prst="rect">
            <a:avLst/>
          </a:prstGeom>
          <a:noFill/>
          <a:ln w="9525">
            <a:noFill/>
            <a:miter lim="800000"/>
            <a:headEnd/>
            <a:tailEnd/>
          </a:ln>
        </p:spPr>
      </p:pic>
      <p:sp>
        <p:nvSpPr>
          <p:cNvPr id="6" name="Text Placeholder 5"/>
          <p:cNvSpPr>
            <a:spLocks noGrp="1"/>
          </p:cNvSpPr>
          <p:nvPr>
            <p:ph type="body" idx="10"/>
          </p:nvPr>
        </p:nvSpPr>
        <p:spPr>
          <a:xfrm>
            <a:off x="155447" y="116587"/>
            <a:ext cx="8833104" cy="759181"/>
          </a:xfrm>
        </p:spPr>
        <p:txBody>
          <a:bodyPr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use Mischief 1 - Yes/No Left">
    <p:spTree>
      <p:nvGrpSpPr>
        <p:cNvPr id="1" name=""/>
        <p:cNvGrpSpPr/>
        <p:nvPr/>
      </p:nvGrpSpPr>
      <p:grpSpPr>
        <a:xfrm>
          <a:off x="0" y="0"/>
          <a:ext cx="0" cy="0"/>
          <a:chOff x="0" y="0"/>
          <a:chExt cx="0" cy="0"/>
        </a:xfrm>
      </p:grpSpPr>
      <p:sp>
        <p:nvSpPr>
          <p:cNvPr id="3" name="TextBox 6"/>
          <p:cNvSpPr txBox="1"/>
          <p:nvPr>
            <p:custDataLst>
              <p:tags r:id="rId1"/>
            </p:custDataLst>
          </p:nvPr>
        </p:nvSpPr>
        <p:spPr>
          <a:xfrm>
            <a:off x="1371600" y="1901825"/>
            <a:ext cx="7388225" cy="1522413"/>
          </a:xfrm>
          <a:prstGeom prst="rect">
            <a:avLst/>
          </a:prstGeom>
          <a:noFill/>
        </p:spPr>
        <p:txBody>
          <a:bodyPr anchor="ctr"/>
          <a:lstStyle/>
          <a:p>
            <a:pPr fontAlgn="auto">
              <a:spcBef>
                <a:spcPts val="0"/>
              </a:spcBef>
              <a:spcAft>
                <a:spcPts val="0"/>
              </a:spcAft>
              <a:defRPr/>
            </a:pPr>
            <a:r>
              <a:rPr kumimoji="0" lang="zh-CN" altLang="en-US" sz="3200" dirty="0">
                <a:latin typeface="DFPHeiMedium-B5" pitchFamily="2" charset="-120"/>
                <a:ea typeface="DFPHeiMedium-B5" pitchFamily="2" charset="-120"/>
              </a:rPr>
              <a:t>是</a:t>
            </a:r>
            <a:endParaRPr kumimoji="0" lang="en-US" sz="3200" dirty="0">
              <a:latin typeface="Candara"/>
              <a:ea typeface="+mn-ea"/>
            </a:endParaRPr>
          </a:p>
        </p:txBody>
      </p:sp>
      <p:sp>
        <p:nvSpPr>
          <p:cNvPr id="4" name="TextBox 7"/>
          <p:cNvSpPr txBox="1"/>
          <p:nvPr>
            <p:custDataLst>
              <p:tags r:id="rId2"/>
            </p:custDataLst>
          </p:nvPr>
        </p:nvSpPr>
        <p:spPr>
          <a:xfrm>
            <a:off x="1371600" y="3540125"/>
            <a:ext cx="7388225" cy="1522413"/>
          </a:xfrm>
          <a:prstGeom prst="rect">
            <a:avLst/>
          </a:prstGeom>
          <a:noFill/>
        </p:spPr>
        <p:txBody>
          <a:bodyPr anchor="ctr"/>
          <a:lstStyle/>
          <a:p>
            <a:pPr fontAlgn="auto">
              <a:spcBef>
                <a:spcPts val="0"/>
              </a:spcBef>
              <a:spcAft>
                <a:spcPts val="0"/>
              </a:spcAft>
              <a:defRPr/>
            </a:pPr>
            <a:r>
              <a:rPr kumimoji="0" lang="zh-CN" altLang="en-US" sz="3200" dirty="0">
                <a:latin typeface="DFPHeiMedium-B5" pitchFamily="2" charset="-120"/>
                <a:ea typeface="DFPHeiMedium-B5" pitchFamily="2" charset="-120"/>
              </a:rPr>
              <a:t>否</a:t>
            </a:r>
            <a:endParaRPr kumimoji="0" lang="en-US" sz="3200" dirty="0">
              <a:latin typeface="Candara"/>
              <a:ea typeface="+mn-ea"/>
            </a:endParaRPr>
          </a:p>
        </p:txBody>
      </p:sp>
      <p:pic>
        <p:nvPicPr>
          <p:cNvPr id="5" name="Picture 8"/>
          <p:cNvPicPr>
            <a:picLocks/>
          </p:cNvPicPr>
          <p:nvPr>
            <p:custDataLst>
              <p:tags r:id="rId3"/>
            </p:custDataLst>
          </p:nvPr>
        </p:nvPicPr>
        <p:blipFill>
          <a:blip r:embed="rId6"/>
          <a:srcRect/>
          <a:stretch>
            <a:fillRect/>
          </a:stretch>
        </p:blipFill>
        <p:spPr bwMode="auto">
          <a:xfrm>
            <a:off x="155575" y="2233613"/>
            <a:ext cx="857250" cy="857250"/>
          </a:xfrm>
          <a:prstGeom prst="rect">
            <a:avLst/>
          </a:prstGeom>
          <a:noFill/>
          <a:ln w="9525">
            <a:noFill/>
            <a:miter lim="800000"/>
            <a:headEnd/>
            <a:tailEnd/>
          </a:ln>
        </p:spPr>
      </p:pic>
      <p:pic>
        <p:nvPicPr>
          <p:cNvPr id="7" name="Picture 9"/>
          <p:cNvPicPr>
            <a:picLocks/>
          </p:cNvPicPr>
          <p:nvPr>
            <p:custDataLst>
              <p:tags r:id="rId4"/>
            </p:custDataLst>
          </p:nvPr>
        </p:nvPicPr>
        <p:blipFill>
          <a:blip r:embed="rId7"/>
          <a:srcRect/>
          <a:stretch>
            <a:fillRect/>
          </a:stretch>
        </p:blipFill>
        <p:spPr bwMode="auto">
          <a:xfrm>
            <a:off x="155575" y="3873500"/>
            <a:ext cx="857250" cy="857250"/>
          </a:xfrm>
          <a:prstGeom prst="rect">
            <a:avLst/>
          </a:prstGeom>
          <a:noFill/>
          <a:ln w="9525">
            <a:noFill/>
            <a:miter lim="800000"/>
            <a:headEnd/>
            <a:tailEnd/>
          </a:ln>
        </p:spPr>
      </p:pic>
      <p:sp>
        <p:nvSpPr>
          <p:cNvPr id="6" name="Text Placeholder 5"/>
          <p:cNvSpPr>
            <a:spLocks noGrp="1"/>
          </p:cNvSpPr>
          <p:nvPr>
            <p:ph type="body" idx="10"/>
          </p:nvPr>
        </p:nvSpPr>
        <p:spPr>
          <a:xfrm>
            <a:off x="155447" y="116587"/>
            <a:ext cx="8833104" cy="759181"/>
          </a:xfrm>
        </p:spPr>
        <p:txBody>
          <a:bodyPr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標題投影片">
    <p:spTree>
      <p:nvGrpSpPr>
        <p:cNvPr id="1" name=""/>
        <p:cNvGrpSpPr/>
        <p:nvPr/>
      </p:nvGrpSpPr>
      <p:grpSpPr>
        <a:xfrm>
          <a:off x="0" y="0"/>
          <a:ext cx="0" cy="0"/>
          <a:chOff x="0" y="0"/>
          <a:chExt cx="0" cy="0"/>
        </a:xfrm>
      </p:grpSpPr>
      <p:pic>
        <p:nvPicPr>
          <p:cNvPr id="4" name="Picture 6"/>
          <p:cNvPicPr>
            <a:picLocks noChangeAspect="1"/>
          </p:cNvPicPr>
          <p:nvPr/>
        </p:nvPicPr>
        <p:blipFill>
          <a:blip r:embed="rId2"/>
          <a:srcRect/>
          <a:stretch>
            <a:fillRect/>
          </a:stretch>
        </p:blipFill>
        <p:spPr bwMode="auto">
          <a:xfrm>
            <a:off x="20638" y="20638"/>
            <a:ext cx="3498850" cy="2825750"/>
          </a:xfrm>
          <a:prstGeom prst="rect">
            <a:avLst/>
          </a:prstGeom>
          <a:noFill/>
          <a:ln w="9525">
            <a:noFill/>
            <a:miter lim="800000"/>
            <a:headEnd/>
            <a:tailEnd/>
          </a:ln>
        </p:spPr>
      </p:pic>
      <p:pic>
        <p:nvPicPr>
          <p:cNvPr id="5" name="Picture 7"/>
          <p:cNvPicPr>
            <a:picLocks noChangeAspect="1"/>
          </p:cNvPicPr>
          <p:nvPr/>
        </p:nvPicPr>
        <p:blipFill>
          <a:blip r:embed="rId3"/>
          <a:srcRect/>
          <a:stretch>
            <a:fillRect/>
          </a:stretch>
        </p:blipFill>
        <p:spPr bwMode="auto">
          <a:xfrm>
            <a:off x="3503613" y="20638"/>
            <a:ext cx="5624512" cy="2825750"/>
          </a:xfrm>
          <a:prstGeom prst="rect">
            <a:avLst/>
          </a:prstGeom>
          <a:noFill/>
          <a:ln w="9525">
            <a:noFill/>
            <a:miter lim="800000"/>
            <a:headEnd/>
            <a:tailEnd/>
          </a:ln>
        </p:spPr>
      </p:pic>
      <p:pic>
        <p:nvPicPr>
          <p:cNvPr id="6" name="Picture 8"/>
          <p:cNvPicPr>
            <a:picLocks noChangeAspect="1"/>
          </p:cNvPicPr>
          <p:nvPr/>
        </p:nvPicPr>
        <p:blipFill>
          <a:blip r:embed="rId4"/>
          <a:srcRect/>
          <a:stretch>
            <a:fillRect/>
          </a:stretch>
        </p:blipFill>
        <p:spPr bwMode="auto">
          <a:xfrm>
            <a:off x="20638" y="2817813"/>
            <a:ext cx="7669212" cy="2297112"/>
          </a:xfrm>
          <a:prstGeom prst="rect">
            <a:avLst/>
          </a:prstGeom>
          <a:noFill/>
          <a:ln w="9525">
            <a:noFill/>
            <a:miter lim="800000"/>
            <a:headEnd/>
            <a:tailEnd/>
          </a:ln>
        </p:spPr>
      </p:pic>
      <p:pic>
        <p:nvPicPr>
          <p:cNvPr id="7" name="Picture 9"/>
          <p:cNvPicPr>
            <a:picLocks noChangeAspect="1"/>
          </p:cNvPicPr>
          <p:nvPr/>
        </p:nvPicPr>
        <p:blipFill>
          <a:blip r:embed="rId5"/>
          <a:srcRect/>
          <a:stretch>
            <a:fillRect/>
          </a:stretch>
        </p:blipFill>
        <p:spPr bwMode="auto">
          <a:xfrm>
            <a:off x="7662863" y="2819400"/>
            <a:ext cx="1460500" cy="2293938"/>
          </a:xfrm>
          <a:prstGeom prst="rect">
            <a:avLst/>
          </a:prstGeom>
          <a:noFill/>
          <a:ln w="9525">
            <a:noFill/>
            <a:miter lim="800000"/>
            <a:headEnd/>
            <a:tailEnd/>
          </a:ln>
        </p:spPr>
      </p:pic>
      <p:pic>
        <p:nvPicPr>
          <p:cNvPr id="8" name="Picture 10"/>
          <p:cNvPicPr>
            <a:picLocks/>
          </p:cNvPicPr>
          <p:nvPr/>
        </p:nvPicPr>
        <p:blipFill>
          <a:blip r:embed="rId6"/>
          <a:srcRect/>
          <a:stretch>
            <a:fillRect/>
          </a:stretch>
        </p:blipFill>
        <p:spPr bwMode="auto">
          <a:xfrm>
            <a:off x="20638" y="5089525"/>
            <a:ext cx="9097962" cy="1738313"/>
          </a:xfrm>
          <a:prstGeom prst="rect">
            <a:avLst/>
          </a:prstGeom>
          <a:noFill/>
          <a:ln w="9525">
            <a:noFill/>
            <a:miter lim="800000"/>
            <a:headEnd/>
            <a:tailEnd/>
          </a:ln>
        </p:spPr>
      </p:pic>
      <p:sp>
        <p:nvSpPr>
          <p:cNvPr id="9" name="Rectangle 13"/>
          <p:cNvSpPr/>
          <p:nvPr/>
        </p:nvSpPr>
        <p:spPr>
          <a:xfrm>
            <a:off x="8755063"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solidFill>
                <a:srgbClr val="F47F28"/>
              </a:solidFill>
            </a:endParaRPr>
          </a:p>
        </p:txBody>
      </p:sp>
      <p:sp>
        <p:nvSpPr>
          <p:cNvPr id="15" name="Text Placeholder 15"/>
          <p:cNvSpPr>
            <a:spLocks noGrp="1"/>
          </p:cNvSpPr>
          <p:nvPr>
            <p:ph type="body" sz="quarter" idx="14"/>
          </p:nvPr>
        </p:nvSpPr>
        <p:spPr>
          <a:xfrm>
            <a:off x="3581400" y="1295400"/>
            <a:ext cx="5105400" cy="1416269"/>
          </a:xfrm>
        </p:spPr>
        <p:txBody>
          <a:bodyPr anchor="b">
            <a:normAutofit/>
          </a:bodyPr>
          <a:lstStyle>
            <a:lvl1pPr algn="r" eaLnBrk="1" latinLnBrk="0" hangingPunct="1">
              <a:buNone/>
              <a:defRPr kumimoji="0" lang="zh-TW" sz="2200" kern="1200">
                <a:solidFill>
                  <a:schemeClr val="tx1">
                    <a:lumMod val="75000"/>
                    <a:lumOff val="25000"/>
                  </a:schemeClr>
                </a:solidFill>
                <a:latin typeface="Calibri" pitchFamily="34" charset="0"/>
                <a:ea typeface="+mn-ea"/>
                <a:cs typeface="+mn-cs"/>
              </a:defRPr>
            </a:lvl1pPr>
          </a:lstStyle>
          <a:p>
            <a:pPr lvl="0"/>
            <a:r>
              <a:rPr lang="zh-TW" altLang="en-US"/>
              <a:t>按一下以編輯母片文字樣式</a:t>
            </a:r>
          </a:p>
        </p:txBody>
      </p:sp>
      <p:sp>
        <p:nvSpPr>
          <p:cNvPr id="2" name="Title 1"/>
          <p:cNvSpPr>
            <a:spLocks noGrp="1"/>
          </p:cNvSpPr>
          <p:nvPr>
            <p:ph type="title"/>
          </p:nvPr>
        </p:nvSpPr>
        <p:spPr>
          <a:xfrm>
            <a:off x="106344" y="4114800"/>
            <a:ext cx="7315200" cy="914400"/>
          </a:xfrm>
        </p:spPr>
        <p:txBody>
          <a:bodyPr anchor="b">
            <a:normAutofit/>
          </a:bodyPr>
          <a:lstStyle>
            <a:lvl1pPr marL="0" indent="0" eaLnBrk="1" latinLnBrk="0" hangingPunct="1">
              <a:defRPr kumimoji="0" lang="zh-TW" sz="3600" b="1" kern="1200" baseline="0">
                <a:solidFill>
                  <a:schemeClr val="bg1"/>
                </a:solidFill>
                <a:latin typeface="Arial" pitchFamily="34" charset="0"/>
                <a:ea typeface="+mn-ea"/>
                <a:cs typeface="Arial" pitchFamily="34" charset="0"/>
              </a:defRPr>
            </a:lvl1pPr>
          </a:lstStyle>
          <a:p>
            <a:pPr lvl="0"/>
            <a:r>
              <a:rPr lang="zh-TW" altLang="en-US" smtClean="0"/>
              <a:t>按一下以編輯母片標題樣式</a:t>
            </a:r>
            <a:endParaRPr/>
          </a:p>
        </p:txBody>
      </p:sp>
      <p:sp>
        <p:nvSpPr>
          <p:cNvPr id="10" name="Date Placeholder 3"/>
          <p:cNvSpPr>
            <a:spLocks noGrp="1"/>
          </p:cNvSpPr>
          <p:nvPr>
            <p:ph type="dt" sz="half" idx="15"/>
          </p:nvPr>
        </p:nvSpPr>
        <p:spPr/>
        <p:txBody>
          <a:bodyPr/>
          <a:lstStyle>
            <a:lvl1pPr eaLnBrk="1" latinLnBrk="0" hangingPunct="1">
              <a:defRPr kumimoji="0" lang="zh-TW">
                <a:solidFill>
                  <a:schemeClr val="bg1"/>
                </a:solidFill>
              </a:defRPr>
            </a:lvl1pPr>
          </a:lstStyle>
          <a:p>
            <a:pPr>
              <a:defRPr/>
            </a:pPr>
            <a:fld id="{A2096588-C413-415A-9BB6-BA738FF6EBB4}" type="datetimeFigureOut">
              <a:rPr lang="en-US"/>
              <a:pPr>
                <a:defRPr/>
              </a:pPr>
              <a:t>4/20/2012</a:t>
            </a:fld>
            <a:endParaRPr lang="en-US" dirty="0"/>
          </a:p>
        </p:txBody>
      </p:sp>
      <p:sp>
        <p:nvSpPr>
          <p:cNvPr id="11" name="Footer Placeholder 4"/>
          <p:cNvSpPr>
            <a:spLocks noGrp="1"/>
          </p:cNvSpPr>
          <p:nvPr>
            <p:ph type="ftr" sz="quarter" idx="16"/>
          </p:nvPr>
        </p:nvSpPr>
        <p:spPr/>
        <p:txBody>
          <a:bodyPr/>
          <a:lstStyle>
            <a:lvl1pPr eaLnBrk="1" latinLnBrk="0" hangingPunct="1">
              <a:defRPr kumimoji="0" lang="zh-TW">
                <a:solidFill>
                  <a:schemeClr val="bg1"/>
                </a:solidFill>
              </a:defRPr>
            </a:lvl1pPr>
          </a:lstStyle>
          <a:p>
            <a:pPr>
              <a:defRPr/>
            </a:pPr>
            <a:endParaRPr lang="en-US"/>
          </a:p>
        </p:txBody>
      </p:sp>
      <p:sp>
        <p:nvSpPr>
          <p:cNvPr id="12" name="Slide Number Placeholder 5"/>
          <p:cNvSpPr>
            <a:spLocks noGrp="1"/>
          </p:cNvSpPr>
          <p:nvPr>
            <p:ph type="sldNum" sz="quarter" idx="17"/>
          </p:nvPr>
        </p:nvSpPr>
        <p:spPr/>
        <p:txBody>
          <a:bodyPr/>
          <a:lstStyle>
            <a:lvl1pPr eaLnBrk="1" latinLnBrk="0" hangingPunct="1">
              <a:defRPr kumimoji="0" lang="zh-TW">
                <a:solidFill>
                  <a:schemeClr val="bg1"/>
                </a:solidFill>
              </a:defRPr>
            </a:lvl1pPr>
          </a:lstStyle>
          <a:p>
            <a:pPr>
              <a:defRPr/>
            </a:pPr>
            <a:fld id="{8437D997-70DA-475E-8DB6-9326A04FF8EA}" type="slidenum">
              <a:rPr lang="en-US"/>
              <a:pPr>
                <a:defRPr/>
              </a:pPr>
              <a:t>‹#›</a:t>
            </a:fld>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70BFE0DF-BE99-466D-AA2F-9EEFC1FE9CCC}" type="datetimeFigureOut">
              <a:rPr lang="en-US"/>
              <a:pPr>
                <a:defRPr/>
              </a:pPr>
              <a:t>4/20/2012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DAF3C968-201D-4A59-A05B-5548031BE9F6}" type="slidenum">
              <a:rPr lang="zh-TW" altLang="en-US"/>
              <a:pPr>
                <a:defRPr/>
              </a:pPr>
              <a:t>‹#›</a:t>
            </a:fld>
            <a:endParaRPr lang="zh-TW" alt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Oval 6"/>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t>             </a:t>
            </a:r>
          </a:p>
        </p:txBody>
      </p:sp>
      <p:sp>
        <p:nvSpPr>
          <p:cNvPr id="5" name="Rectangle 7"/>
          <p:cNvSpPr/>
          <p:nvPr/>
        </p:nvSpPr>
        <p:spPr>
          <a:xfrm>
            <a:off x="8686800" y="526573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solidFill>
                  <a:srgbClr val="FF6600"/>
                </a:solidFill>
              </a:rPr>
              <a:t>           </a:t>
            </a:r>
          </a:p>
        </p:txBody>
      </p:sp>
      <p:sp>
        <p:nvSpPr>
          <p:cNvPr id="6"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t>       </a:t>
            </a:r>
          </a:p>
        </p:txBody>
      </p:sp>
      <p:sp>
        <p:nvSpPr>
          <p:cNvPr id="2" name="Title 1"/>
          <p:cNvSpPr>
            <a:spLocks noGrp="1"/>
          </p:cNvSpPr>
          <p:nvPr>
            <p:ph type="title"/>
          </p:nvPr>
        </p:nvSpPr>
        <p:spPr>
          <a:xfrm>
            <a:off x="2971800" y="1992354"/>
            <a:ext cx="5867400" cy="1970046"/>
          </a:xfrm>
        </p:spPr>
        <p:txBody>
          <a:bodyPr>
            <a:normAutofit/>
          </a:bodyPr>
          <a:lstStyle>
            <a:lvl1pPr algn="l" eaLnBrk="1" latinLnBrk="0" hangingPunct="1">
              <a:defRPr kumimoji="0" lang="zh-TW" sz="3000" b="1" cap="all"/>
            </a:lvl1pPr>
          </a:lstStyle>
          <a:p>
            <a:r>
              <a:rPr lang="zh-TW" altLang="en-US" smtClean="0"/>
              <a:t>按一下以編輯母片標題樣式</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zh-TW" sz="1800">
                <a:solidFill>
                  <a:schemeClr val="tx1">
                    <a:lumMod val="65000"/>
                    <a:lumOff val="35000"/>
                  </a:schemeClr>
                </a:solidFill>
              </a:defRPr>
            </a:lvl1pPr>
            <a:lvl2pPr marL="457200" indent="0" eaLnBrk="1" latinLnBrk="0" hangingPunct="1">
              <a:buNone/>
              <a:defRPr kumimoji="0" lang="zh-TW" sz="1800">
                <a:solidFill>
                  <a:schemeClr val="tx1">
                    <a:tint val="75000"/>
                  </a:schemeClr>
                </a:solidFill>
              </a:defRPr>
            </a:lvl2pPr>
            <a:lvl3pPr marL="914400" indent="0" eaLnBrk="1" latinLnBrk="0" hangingPunct="1">
              <a:buNone/>
              <a:defRPr kumimoji="0" lang="zh-TW" sz="1600">
                <a:solidFill>
                  <a:schemeClr val="tx1">
                    <a:tint val="75000"/>
                  </a:schemeClr>
                </a:solidFill>
              </a:defRPr>
            </a:lvl3pPr>
            <a:lvl4pPr marL="1371600" indent="0" eaLnBrk="1" latinLnBrk="0" hangingPunct="1">
              <a:buNone/>
              <a:defRPr kumimoji="0" lang="zh-TW" sz="1400">
                <a:solidFill>
                  <a:schemeClr val="tx1">
                    <a:tint val="75000"/>
                  </a:schemeClr>
                </a:solidFill>
              </a:defRPr>
            </a:lvl4pPr>
            <a:lvl5pPr marL="1828800" indent="0" eaLnBrk="1" latinLnBrk="0" hangingPunct="1">
              <a:buNone/>
              <a:defRPr kumimoji="0" lang="zh-TW" sz="1400">
                <a:solidFill>
                  <a:schemeClr val="tx1">
                    <a:tint val="75000"/>
                  </a:schemeClr>
                </a:solidFill>
              </a:defRPr>
            </a:lvl5pPr>
            <a:lvl6pPr marL="2286000" indent="0" eaLnBrk="1" latinLnBrk="0" hangingPunct="1">
              <a:buNone/>
              <a:defRPr kumimoji="0" lang="zh-TW" sz="1400">
                <a:solidFill>
                  <a:schemeClr val="tx1">
                    <a:tint val="75000"/>
                  </a:schemeClr>
                </a:solidFill>
              </a:defRPr>
            </a:lvl6pPr>
            <a:lvl7pPr marL="2743200" indent="0" eaLnBrk="1" latinLnBrk="0" hangingPunct="1">
              <a:buNone/>
              <a:defRPr kumimoji="0" lang="zh-TW" sz="1400">
                <a:solidFill>
                  <a:schemeClr val="tx1">
                    <a:tint val="75000"/>
                  </a:schemeClr>
                </a:solidFill>
              </a:defRPr>
            </a:lvl7pPr>
            <a:lvl8pPr marL="3200400" indent="0" eaLnBrk="1" latinLnBrk="0" hangingPunct="1">
              <a:buNone/>
              <a:defRPr kumimoji="0" lang="zh-TW" sz="1400">
                <a:solidFill>
                  <a:schemeClr val="tx1">
                    <a:tint val="75000"/>
                  </a:schemeClr>
                </a:solidFill>
              </a:defRPr>
            </a:lvl8pPr>
            <a:lvl9pPr marL="3657600" indent="0" eaLnBrk="1" latinLnBrk="0" hangingPunct="1">
              <a:buNone/>
              <a:defRPr kumimoji="0" lang="zh-TW" sz="1400">
                <a:solidFill>
                  <a:schemeClr val="tx1">
                    <a:tint val="75000"/>
                  </a:schemeClr>
                </a:solidFill>
              </a:defRPr>
            </a:lvl9pPr>
          </a:lstStyle>
          <a:p>
            <a:pPr lvl="0"/>
            <a:r>
              <a:rPr lang="zh-TW" altLang="en-US" smtClean="0"/>
              <a:t>按一下以編輯母片文字樣式</a:t>
            </a:r>
          </a:p>
        </p:txBody>
      </p:sp>
      <p:sp>
        <p:nvSpPr>
          <p:cNvPr id="7" name="Footer Placeholder 4"/>
          <p:cNvSpPr>
            <a:spLocks noGrp="1"/>
          </p:cNvSpPr>
          <p:nvPr>
            <p:ph type="ftr" sz="quarter" idx="10"/>
          </p:nvPr>
        </p:nvSpPr>
        <p:spPr/>
        <p:txBody>
          <a:bodyPr/>
          <a:lstStyle>
            <a:lvl1pPr eaLnBrk="1" latinLnBrk="0" hangingPunct="1">
              <a:defRPr kumimoji="0" lang="zh-TW">
                <a:solidFill>
                  <a:schemeClr val="tx1">
                    <a:lumMod val="85000"/>
                    <a:lumOff val="15000"/>
                  </a:schemeClr>
                </a:solidFill>
              </a:defRPr>
            </a:lvl1pPr>
          </a:lstStyle>
          <a:p>
            <a:pPr>
              <a:defRPr/>
            </a:pPr>
            <a:endParaRPr lang="en-US"/>
          </a:p>
        </p:txBody>
      </p:sp>
      <p:sp>
        <p:nvSpPr>
          <p:cNvPr id="8" name="Slide Number Placeholder 5"/>
          <p:cNvSpPr>
            <a:spLocks noGrp="1"/>
          </p:cNvSpPr>
          <p:nvPr>
            <p:ph type="sldNum" sz="quarter" idx="11"/>
          </p:nvPr>
        </p:nvSpPr>
        <p:spPr/>
        <p:txBody>
          <a:bodyPr/>
          <a:lstStyle>
            <a:lvl1pPr eaLnBrk="1" latinLnBrk="0" hangingPunct="1">
              <a:defRPr kumimoji="0" lang="zh-TW">
                <a:solidFill>
                  <a:schemeClr val="tx1">
                    <a:lumMod val="85000"/>
                    <a:lumOff val="15000"/>
                  </a:schemeClr>
                </a:solidFill>
              </a:defRPr>
            </a:lvl1pPr>
          </a:lstStyle>
          <a:p>
            <a:pPr>
              <a:defRPr/>
            </a:pPr>
            <a:fld id="{49281B4D-0C1C-4D44-8883-C9E3DC6904DB}" type="slidenum">
              <a:rPr lang="en-US"/>
              <a:pPr>
                <a:defRPr/>
              </a:pPr>
              <a:t>‹#›</a:t>
            </a:fld>
            <a:endParaRPr lang="en-US" dirty="0"/>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p:nvPicPr>
        <p:blipFill>
          <a:blip r:embed="rId3"/>
          <a:srcRect l="2599" r="5875" b="5263"/>
          <a:stretch>
            <a:fillRect/>
          </a:stretch>
        </p:blipFill>
        <p:spPr bwMode="auto">
          <a:xfrm>
            <a:off x="3175" y="5867400"/>
            <a:ext cx="9144000" cy="1054100"/>
          </a:xfrm>
          <a:prstGeom prst="rect">
            <a:avLst/>
          </a:prstGeom>
          <a:noFill/>
          <a:ln w="9525">
            <a:noFill/>
            <a:miter lim="800000"/>
            <a:headEnd/>
            <a:tailEnd/>
          </a:ln>
        </p:spPr>
      </p:pic>
      <p:sp>
        <p:nvSpPr>
          <p:cNvPr id="2" name="Title 1"/>
          <p:cNvSpPr>
            <a:spLocks noGrp="1"/>
          </p:cNvSpPr>
          <p:nvPr>
            <p:ph type="title"/>
          </p:nvPr>
        </p:nvSpPr>
        <p:spPr>
          <a:xfrm>
            <a:off x="436180" y="76200"/>
            <a:ext cx="8403020" cy="685800"/>
          </a:xfrm>
        </p:spPr>
        <p:txBody>
          <a:bodyPr>
            <a:normAutofit/>
          </a:bodyPr>
          <a:lstStyle>
            <a:lvl1pPr algn="l" eaLnBrk="1" latinLnBrk="0" hangingPunct="1">
              <a:defRPr kumimoji="0" lang="zh-TW" sz="3000" b="0">
                <a:solidFill>
                  <a:schemeClr val="tx1">
                    <a:lumMod val="85000"/>
                    <a:lumOff val="15000"/>
                  </a:schemeClr>
                </a:solidFill>
              </a:defRPr>
            </a:lvl1pPr>
          </a:lstStyle>
          <a:p>
            <a:r>
              <a:rPr lang="zh-TW" altLang="en-US" smtClean="0"/>
              <a:t>按一下以編輯母片標題樣式</a:t>
            </a:r>
            <a:endParaRPr/>
          </a:p>
        </p:txBody>
      </p:sp>
      <p:sp>
        <p:nvSpPr>
          <p:cNvPr id="3" name="Content Placeholder 2"/>
          <p:cNvSpPr>
            <a:spLocks noGrp="1"/>
          </p:cNvSpPr>
          <p:nvPr>
            <p:ph idx="1"/>
          </p:nvPr>
        </p:nvSpPr>
        <p:spPr/>
        <p:txBody>
          <a:bodyPr/>
          <a:lstStyle>
            <a:lvl1pPr eaLnBrk="1" latinLnBrk="0" hangingPunct="1">
              <a:defRPr kumimoji="0" lang="zh-TW">
                <a:solidFill>
                  <a:schemeClr val="tx1">
                    <a:lumMod val="85000"/>
                    <a:lumOff val="15000"/>
                  </a:schemeClr>
                </a:solidFill>
              </a:defRPr>
            </a:lvl1pPr>
            <a:lvl2pPr eaLnBrk="1" latinLnBrk="0" hangingPunct="1">
              <a:defRPr kumimoji="0" lang="zh-TW">
                <a:solidFill>
                  <a:schemeClr val="tx1">
                    <a:lumMod val="85000"/>
                    <a:lumOff val="15000"/>
                  </a:schemeClr>
                </a:solidFill>
              </a:defRPr>
            </a:lvl2pPr>
            <a:lvl3pPr eaLnBrk="1" latinLnBrk="0" hangingPunct="1">
              <a:defRPr kumimoji="0" lang="zh-TW">
                <a:solidFill>
                  <a:schemeClr val="tx1">
                    <a:lumMod val="85000"/>
                    <a:lumOff val="15000"/>
                  </a:schemeClr>
                </a:solidFill>
              </a:defRPr>
            </a:lvl3pPr>
            <a:lvl4pPr eaLnBrk="1" latinLnBrk="0" hangingPunct="1">
              <a:defRPr kumimoji="0" lang="zh-TW">
                <a:solidFill>
                  <a:schemeClr val="tx1">
                    <a:lumMod val="85000"/>
                    <a:lumOff val="15000"/>
                  </a:schemeClr>
                </a:solidFill>
              </a:defRPr>
            </a:lvl4pPr>
            <a:lvl5pPr eaLnBrk="1" latinLnBrk="0" hangingPunct="1">
              <a:defRPr kumimoji="0" lang="zh-TW">
                <a:solidFill>
                  <a:schemeClr val="tx1">
                    <a:lumMod val="85000"/>
                    <a:lumOff val="15000"/>
                  </a:schemeClr>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5" name="Date Placeholder 3"/>
          <p:cNvSpPr>
            <a:spLocks noGrp="1"/>
          </p:cNvSpPr>
          <p:nvPr>
            <p:ph type="dt" sz="half" idx="10"/>
          </p:nvPr>
        </p:nvSpPr>
        <p:spPr/>
        <p:txBody>
          <a:bodyPr/>
          <a:lstStyle>
            <a:lvl1pPr eaLnBrk="1" latinLnBrk="0" hangingPunct="1">
              <a:defRPr kumimoji="0" lang="zh-TW">
                <a:solidFill>
                  <a:schemeClr val="tx1">
                    <a:lumMod val="85000"/>
                    <a:lumOff val="15000"/>
                  </a:schemeClr>
                </a:solidFill>
              </a:defRPr>
            </a:lvl1pPr>
          </a:lstStyle>
          <a:p>
            <a:pPr>
              <a:defRPr/>
            </a:pPr>
            <a:fld id="{33C6E5C5-759C-4318-9D23-2F69BC037AE8}" type="datetimeFigureOut">
              <a:rPr lang="en-US"/>
              <a:pPr>
                <a:defRPr/>
              </a:pPr>
              <a:t>4/20/2012</a:t>
            </a:fld>
            <a:endParaRPr lang="en-US" dirty="0"/>
          </a:p>
        </p:txBody>
      </p:sp>
      <p:sp>
        <p:nvSpPr>
          <p:cNvPr id="6" name="Footer Placeholder 4"/>
          <p:cNvSpPr>
            <a:spLocks noGrp="1"/>
          </p:cNvSpPr>
          <p:nvPr>
            <p:ph type="ftr" sz="quarter" idx="11"/>
          </p:nvPr>
        </p:nvSpPr>
        <p:spPr/>
        <p:txBody>
          <a:bodyPr/>
          <a:lstStyle>
            <a:lvl1pPr eaLnBrk="1" latinLnBrk="0" hangingPunct="1">
              <a:defRPr kumimoji="0" lang="zh-TW">
                <a:solidFill>
                  <a:schemeClr val="tx1">
                    <a:lumMod val="85000"/>
                    <a:lumOff val="15000"/>
                  </a:schemeClr>
                </a:solidFill>
              </a:defRPr>
            </a:lvl1pPr>
          </a:lstStyle>
          <a:p>
            <a:pPr>
              <a:defRPr/>
            </a:pPr>
            <a:endParaRPr lang="en-US"/>
          </a:p>
        </p:txBody>
      </p:sp>
      <p:sp>
        <p:nvSpPr>
          <p:cNvPr id="7" name="Slide Number Placeholder 5"/>
          <p:cNvSpPr>
            <a:spLocks noGrp="1"/>
          </p:cNvSpPr>
          <p:nvPr>
            <p:ph type="sldNum" sz="quarter" idx="12"/>
          </p:nvPr>
        </p:nvSpPr>
        <p:spPr/>
        <p:txBody>
          <a:bodyPr/>
          <a:lstStyle>
            <a:lvl1pPr eaLnBrk="1" latinLnBrk="0" hangingPunct="1">
              <a:defRPr kumimoji="0" lang="zh-TW">
                <a:solidFill>
                  <a:schemeClr val="tx1">
                    <a:lumMod val="85000"/>
                    <a:lumOff val="15000"/>
                  </a:schemeClr>
                </a:solidFill>
              </a:defRPr>
            </a:lvl1pPr>
          </a:lstStyle>
          <a:p>
            <a:pPr>
              <a:defRPr/>
            </a:pPr>
            <a:fld id="{E41810E4-7869-4A3C-BB92-25176F1B23EC}" type="slidenum">
              <a:rPr lang="en-US"/>
              <a:pPr>
                <a:defRPr/>
              </a:pPr>
              <a:t>‹#›</a:t>
            </a:fld>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標題及物件: 強調">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zh-TW">
                <a:solidFill>
                  <a:schemeClr val="tx1">
                    <a:lumMod val="85000"/>
                    <a:lumOff val="15000"/>
                  </a:schemeClr>
                </a:solidFill>
              </a:defRPr>
            </a:lvl1pPr>
            <a:lvl2pPr eaLnBrk="1" latinLnBrk="0" hangingPunct="1">
              <a:defRPr kumimoji="0" lang="zh-TW">
                <a:solidFill>
                  <a:schemeClr val="tx1">
                    <a:lumMod val="85000"/>
                    <a:lumOff val="15000"/>
                  </a:schemeClr>
                </a:solidFill>
              </a:defRPr>
            </a:lvl2pPr>
            <a:lvl3pPr eaLnBrk="1" latinLnBrk="0" hangingPunct="1">
              <a:defRPr kumimoji="0" lang="zh-TW">
                <a:solidFill>
                  <a:schemeClr val="tx1">
                    <a:lumMod val="85000"/>
                    <a:lumOff val="15000"/>
                  </a:schemeClr>
                </a:solidFill>
              </a:defRPr>
            </a:lvl3pPr>
            <a:lvl4pPr eaLnBrk="1" latinLnBrk="0" hangingPunct="1">
              <a:defRPr kumimoji="0" lang="zh-TW">
                <a:solidFill>
                  <a:schemeClr val="tx1">
                    <a:lumMod val="85000"/>
                    <a:lumOff val="15000"/>
                  </a:schemeClr>
                </a:solidFill>
              </a:defRPr>
            </a:lvl4pPr>
            <a:lvl5pPr eaLnBrk="1" latinLnBrk="0" hangingPunct="1">
              <a:defRPr kumimoji="0" lang="zh-TW">
                <a:solidFill>
                  <a:schemeClr val="tx1">
                    <a:lumMod val="85000"/>
                    <a:lumOff val="15000"/>
                  </a:schemeClr>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2"/>
          <p:cNvSpPr>
            <a:spLocks noGrp="1"/>
          </p:cNvSpPr>
          <p:nvPr>
            <p:ph type="dt" sz="half" idx="10"/>
          </p:nvPr>
        </p:nvSpPr>
        <p:spPr/>
        <p:txBody>
          <a:bodyPr/>
          <a:lstStyle>
            <a:lvl1pPr eaLnBrk="1" latinLnBrk="0" hangingPunct="1">
              <a:defRPr kumimoji="0" lang="zh-TW">
                <a:solidFill>
                  <a:schemeClr val="tx1">
                    <a:lumMod val="85000"/>
                    <a:lumOff val="15000"/>
                  </a:schemeClr>
                </a:solidFill>
              </a:defRPr>
            </a:lvl1pPr>
          </a:lstStyle>
          <a:p>
            <a:pPr>
              <a:defRPr/>
            </a:pPr>
            <a:fld id="{A5072815-D0A6-4E14-9F13-EBC007EBBCF1}" type="datetimeFigureOut">
              <a:rPr lang="en-US"/>
              <a:pPr>
                <a:defRPr/>
              </a:pPr>
              <a:t>4/20/2012</a:t>
            </a:fld>
            <a:endParaRPr lang="en-US" dirty="0"/>
          </a:p>
        </p:txBody>
      </p:sp>
      <p:sp>
        <p:nvSpPr>
          <p:cNvPr id="5" name="Footer Placeholder 3"/>
          <p:cNvSpPr>
            <a:spLocks noGrp="1"/>
          </p:cNvSpPr>
          <p:nvPr>
            <p:ph type="ftr" sz="quarter" idx="11"/>
          </p:nvPr>
        </p:nvSpPr>
        <p:spPr/>
        <p:txBody>
          <a:bodyPr/>
          <a:lstStyle>
            <a:lvl1pPr eaLnBrk="1" latinLnBrk="0" hangingPunct="1">
              <a:defRPr kumimoji="0" lang="zh-TW">
                <a:solidFill>
                  <a:schemeClr val="tx1">
                    <a:lumMod val="85000"/>
                    <a:lumOff val="15000"/>
                  </a:schemeClr>
                </a:solidFill>
              </a:defRPr>
            </a:lvl1pPr>
          </a:lstStyle>
          <a:p>
            <a:pPr>
              <a:defRPr/>
            </a:pPr>
            <a:endParaRPr lang="en-US"/>
          </a:p>
        </p:txBody>
      </p:sp>
      <p:sp>
        <p:nvSpPr>
          <p:cNvPr id="7" name="Slide Number Placeholder 4"/>
          <p:cNvSpPr>
            <a:spLocks noGrp="1"/>
          </p:cNvSpPr>
          <p:nvPr>
            <p:ph type="sldNum" sz="quarter" idx="12"/>
          </p:nvPr>
        </p:nvSpPr>
        <p:spPr/>
        <p:txBody>
          <a:bodyPr/>
          <a:lstStyle>
            <a:lvl1pPr eaLnBrk="1" latinLnBrk="0" hangingPunct="1">
              <a:defRPr kumimoji="0" lang="zh-TW">
                <a:solidFill>
                  <a:schemeClr val="tx1">
                    <a:lumMod val="85000"/>
                    <a:lumOff val="15000"/>
                  </a:schemeClr>
                </a:solidFill>
              </a:defRPr>
            </a:lvl1pPr>
          </a:lstStyle>
          <a:p>
            <a:pPr>
              <a:defRPr/>
            </a:pPr>
            <a:fld id="{34DEFD0B-8428-4D8C-A67D-B1F345374176}" type="slidenum">
              <a:rPr lang="en-US"/>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二個內容">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zh-TW" sz="2800">
                <a:solidFill>
                  <a:schemeClr val="bg1"/>
                </a:solidFill>
              </a:defRPr>
            </a:lvl1pPr>
          </a:lstStyle>
          <a:p>
            <a:r>
              <a:rPr lang="zh-TW" altLang="en-US" smtClean="0"/>
              <a:t>按一下以編輯母片標題樣式</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zh-TW" sz="2800">
                <a:solidFill>
                  <a:schemeClr val="tx1">
                    <a:lumMod val="85000"/>
                    <a:lumOff val="15000"/>
                  </a:schemeClr>
                </a:solidFill>
              </a:defRPr>
            </a:lvl1pPr>
            <a:lvl2pPr eaLnBrk="1" latinLnBrk="0" hangingPunct="1">
              <a:defRPr kumimoji="0" lang="zh-TW" sz="2400">
                <a:solidFill>
                  <a:schemeClr val="tx1">
                    <a:lumMod val="85000"/>
                    <a:lumOff val="15000"/>
                  </a:schemeClr>
                </a:solidFill>
              </a:defRPr>
            </a:lvl2pPr>
            <a:lvl3pPr eaLnBrk="1" latinLnBrk="0" hangingPunct="1">
              <a:defRPr kumimoji="0" lang="zh-TW" sz="2000">
                <a:solidFill>
                  <a:schemeClr val="tx1">
                    <a:lumMod val="85000"/>
                    <a:lumOff val="15000"/>
                  </a:schemeClr>
                </a:solidFill>
              </a:defRPr>
            </a:lvl3pPr>
            <a:lvl4pPr eaLnBrk="1" latinLnBrk="0" hangingPunct="1">
              <a:defRPr kumimoji="0" lang="zh-TW" sz="1800">
                <a:solidFill>
                  <a:schemeClr val="tx1">
                    <a:lumMod val="85000"/>
                    <a:lumOff val="15000"/>
                  </a:schemeClr>
                </a:solidFill>
              </a:defRPr>
            </a:lvl4pPr>
            <a:lvl5pPr eaLnBrk="1" latinLnBrk="0" hangingPunct="1">
              <a:defRPr kumimoji="0" lang="zh-TW" sz="1800">
                <a:solidFill>
                  <a:schemeClr val="tx1">
                    <a:lumMod val="85000"/>
                    <a:lumOff val="15000"/>
                  </a:schemeClr>
                </a:solidFill>
              </a:defRPr>
            </a:lvl5pPr>
            <a:lvl6pPr eaLnBrk="1" latinLnBrk="0" hangingPunct="1">
              <a:defRPr kumimoji="0" lang="zh-TW" sz="1800"/>
            </a:lvl6pPr>
            <a:lvl7pPr eaLnBrk="1" latinLnBrk="0" hangingPunct="1">
              <a:defRPr kumimoji="0" lang="zh-TW" sz="1800"/>
            </a:lvl7pPr>
            <a:lvl8pPr eaLnBrk="1" latinLnBrk="0" hangingPunct="1">
              <a:defRPr kumimoji="0" lang="zh-TW" sz="1800"/>
            </a:lvl8pPr>
            <a:lvl9pPr eaLnBrk="1" latinLnBrk="0" hangingPunct="1">
              <a:defRPr kumimoji="0" lang="zh-TW"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zh-TW" sz="2800">
                <a:solidFill>
                  <a:schemeClr val="tx1">
                    <a:lumMod val="85000"/>
                    <a:lumOff val="15000"/>
                  </a:schemeClr>
                </a:solidFill>
              </a:defRPr>
            </a:lvl1pPr>
            <a:lvl2pPr eaLnBrk="1" latinLnBrk="0" hangingPunct="1">
              <a:defRPr kumimoji="0" lang="zh-TW" sz="2400">
                <a:solidFill>
                  <a:schemeClr val="tx1">
                    <a:lumMod val="85000"/>
                    <a:lumOff val="15000"/>
                  </a:schemeClr>
                </a:solidFill>
              </a:defRPr>
            </a:lvl2pPr>
            <a:lvl3pPr eaLnBrk="1" latinLnBrk="0" hangingPunct="1">
              <a:defRPr kumimoji="0" lang="zh-TW" sz="2000">
                <a:solidFill>
                  <a:schemeClr val="tx1">
                    <a:lumMod val="85000"/>
                    <a:lumOff val="15000"/>
                  </a:schemeClr>
                </a:solidFill>
              </a:defRPr>
            </a:lvl3pPr>
            <a:lvl4pPr eaLnBrk="1" latinLnBrk="0" hangingPunct="1">
              <a:defRPr kumimoji="0" lang="zh-TW" sz="1800">
                <a:solidFill>
                  <a:schemeClr val="tx1">
                    <a:lumMod val="85000"/>
                    <a:lumOff val="15000"/>
                  </a:schemeClr>
                </a:solidFill>
              </a:defRPr>
            </a:lvl4pPr>
            <a:lvl5pPr eaLnBrk="1" latinLnBrk="0" hangingPunct="1">
              <a:defRPr kumimoji="0" lang="zh-TW" sz="1800">
                <a:solidFill>
                  <a:schemeClr val="tx1">
                    <a:lumMod val="85000"/>
                    <a:lumOff val="15000"/>
                  </a:schemeClr>
                </a:solidFill>
              </a:defRPr>
            </a:lvl5pPr>
            <a:lvl6pPr eaLnBrk="1" latinLnBrk="0" hangingPunct="1">
              <a:defRPr kumimoji="0" lang="zh-TW" sz="1800"/>
            </a:lvl6pPr>
            <a:lvl7pPr eaLnBrk="1" latinLnBrk="0" hangingPunct="1">
              <a:defRPr kumimoji="0" lang="zh-TW" sz="1800"/>
            </a:lvl7pPr>
            <a:lvl8pPr eaLnBrk="1" latinLnBrk="0" hangingPunct="1">
              <a:defRPr kumimoji="0" lang="zh-TW" sz="1800"/>
            </a:lvl8pPr>
            <a:lvl9pPr eaLnBrk="1" latinLnBrk="0" hangingPunct="1">
              <a:defRPr kumimoji="0" lang="zh-TW"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5" name="Date Placeholder 4"/>
          <p:cNvSpPr>
            <a:spLocks noGrp="1"/>
          </p:cNvSpPr>
          <p:nvPr>
            <p:ph type="dt" sz="half" idx="10"/>
          </p:nvPr>
        </p:nvSpPr>
        <p:spPr/>
        <p:txBody>
          <a:bodyPr/>
          <a:lstStyle>
            <a:lvl1pPr>
              <a:defRPr/>
            </a:lvl1pPr>
          </a:lstStyle>
          <a:p>
            <a:pPr>
              <a:defRPr/>
            </a:pPr>
            <a:fld id="{32FB2631-2A8A-47CA-91D6-2CB10875B092}" type="datetimeFigureOut">
              <a:rPr lang="en-US"/>
              <a:pPr>
                <a:defRPr/>
              </a:pPr>
              <a:t>4/20/2012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A0A28AD-8BF4-4614-B834-8AE74540EDD5}" type="slidenum">
              <a:rPr lang="en-US"/>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只有標題">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p:cNvPicPr>
          <p:nvPr/>
        </p:nvPicPr>
        <p:blipFill>
          <a:blip r:embed="rId3"/>
          <a:srcRect/>
          <a:stretch>
            <a:fillRect/>
          </a:stretch>
        </p:blipFill>
        <p:spPr bwMode="auto">
          <a:xfrm>
            <a:off x="0" y="762000"/>
            <a:ext cx="2444750" cy="2286000"/>
          </a:xfrm>
          <a:prstGeom prst="rect">
            <a:avLst/>
          </a:prstGeom>
          <a:noFill/>
          <a:ln w="9525">
            <a:noFill/>
            <a:miter lim="800000"/>
            <a:headEnd/>
            <a:tailEnd/>
          </a:ln>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zh-TW"/>
            </a:lvl1pPr>
          </a:lstStyle>
          <a:p>
            <a:r>
              <a:rPr lang="zh-TW" altLang="en-US" smtClean="0"/>
              <a:t>按一下以編輯母片標題樣式</a:t>
            </a:r>
            <a:endParaRPr/>
          </a:p>
        </p:txBody>
      </p:sp>
      <p:sp>
        <p:nvSpPr>
          <p:cNvPr id="4" name="Date Placeholder 2"/>
          <p:cNvSpPr>
            <a:spLocks noGrp="1"/>
          </p:cNvSpPr>
          <p:nvPr>
            <p:ph type="dt" sz="half" idx="10"/>
          </p:nvPr>
        </p:nvSpPr>
        <p:spPr/>
        <p:txBody>
          <a:bodyPr/>
          <a:lstStyle>
            <a:lvl1pPr eaLnBrk="1" latinLnBrk="0" hangingPunct="1">
              <a:defRPr kumimoji="0" lang="zh-TW">
                <a:solidFill>
                  <a:schemeClr val="bg1"/>
                </a:solidFill>
              </a:defRPr>
            </a:lvl1pPr>
          </a:lstStyle>
          <a:p>
            <a:pPr>
              <a:defRPr/>
            </a:pPr>
            <a:fld id="{F5307132-EF0B-455C-9306-5802B6F71DAB}" type="datetimeFigureOut">
              <a:rPr lang="en-US"/>
              <a:pPr>
                <a:defRPr/>
              </a:pPr>
              <a:t>4/20/2012</a:t>
            </a:fld>
            <a:endParaRPr lang="en-US" dirty="0"/>
          </a:p>
        </p:txBody>
      </p:sp>
      <p:sp>
        <p:nvSpPr>
          <p:cNvPr id="5" name="Footer Placeholder 3"/>
          <p:cNvSpPr>
            <a:spLocks noGrp="1"/>
          </p:cNvSpPr>
          <p:nvPr>
            <p:ph type="ftr" sz="quarter" idx="11"/>
          </p:nvPr>
        </p:nvSpPr>
        <p:spPr/>
        <p:txBody>
          <a:bodyPr/>
          <a:lstStyle>
            <a:lvl1pPr eaLnBrk="1" latinLnBrk="0" hangingPunct="1">
              <a:defRPr kumimoji="0" lang="zh-TW">
                <a:solidFill>
                  <a:schemeClr val="bg1"/>
                </a:solidFill>
              </a:defRPr>
            </a:lvl1pPr>
          </a:lstStyle>
          <a:p>
            <a:pPr>
              <a:defRPr/>
            </a:pPr>
            <a:endParaRPr lang="en-US"/>
          </a:p>
        </p:txBody>
      </p:sp>
      <p:sp>
        <p:nvSpPr>
          <p:cNvPr id="6" name="Slide Number Placeholder 4"/>
          <p:cNvSpPr>
            <a:spLocks noGrp="1"/>
          </p:cNvSpPr>
          <p:nvPr>
            <p:ph type="sldNum" sz="quarter" idx="12"/>
          </p:nvPr>
        </p:nvSpPr>
        <p:spPr/>
        <p:txBody>
          <a:bodyPr/>
          <a:lstStyle>
            <a:lvl1pPr eaLnBrk="1" latinLnBrk="0" hangingPunct="1">
              <a:defRPr kumimoji="0" lang="zh-TW">
                <a:solidFill>
                  <a:schemeClr val="bg1"/>
                </a:solidFill>
              </a:defRPr>
            </a:lvl1pPr>
          </a:lstStyle>
          <a:p>
            <a:pPr>
              <a:defRPr/>
            </a:pPr>
            <a:fld id="{514F64D7-DDF4-48C8-B97B-19600F1EFA2C}" type="slidenum">
              <a:rPr lang="en-US"/>
              <a:pPr>
                <a:defRPr/>
              </a:pPr>
              <a:t>‹#›</a:t>
            </a:fld>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只有標題: 強調">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90400" y="3081000"/>
            <a:ext cx="8686800" cy="1095600"/>
          </a:xfrm>
        </p:spPr>
        <p:txBody>
          <a:bodyPr>
            <a:normAutofit/>
          </a:bodyPr>
          <a:lstStyle>
            <a:lvl1pPr algn="ctr" eaLnBrk="1" latinLnBrk="0" hangingPunct="1">
              <a:defRPr kumimoji="0" lang="zh-TW"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zh-TW" altLang="en-US"/>
              <a:t>按一下以編輯母片標題樣式</a:t>
            </a:r>
            <a:endParaRPr lang="zh-TW"/>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zh-TW" sz="2800" kern="1200">
                <a:solidFill>
                  <a:srgbClr val="2E507A">
                    <a:alpha val="81000"/>
                  </a:srgbClr>
                </a:solidFill>
                <a:latin typeface="+mn-lt"/>
                <a:ea typeface="+mn-ea"/>
                <a:cs typeface="+mn-cs"/>
              </a:defRPr>
            </a:lvl1pPr>
            <a:lvl2pPr marL="457200" indent="0" eaLnBrk="1" latinLnBrk="0" hangingPunct="1">
              <a:buNone/>
              <a:defRPr kumimoji="0" lang="zh-TW" sz="2000" b="1"/>
            </a:lvl2pPr>
            <a:lvl3pPr marL="914400" indent="0" eaLnBrk="1" latinLnBrk="0" hangingPunct="1">
              <a:buNone/>
              <a:defRPr kumimoji="0" lang="zh-TW" sz="1800" b="1"/>
            </a:lvl3pPr>
            <a:lvl4pPr marL="1371600" indent="0" eaLnBrk="1" latinLnBrk="0" hangingPunct="1">
              <a:buNone/>
              <a:defRPr kumimoji="0" lang="zh-TW" sz="1600" b="1"/>
            </a:lvl4pPr>
            <a:lvl5pPr marL="1828800" indent="0" eaLnBrk="1" latinLnBrk="0" hangingPunct="1">
              <a:buNone/>
              <a:defRPr kumimoji="0" lang="zh-TW" sz="1600" b="1"/>
            </a:lvl5pPr>
            <a:lvl6pPr marL="2286000" indent="0" eaLnBrk="1" latinLnBrk="0" hangingPunct="1">
              <a:buNone/>
              <a:defRPr kumimoji="0" lang="zh-TW" sz="1600" b="1"/>
            </a:lvl6pPr>
            <a:lvl7pPr marL="2743200" indent="0" eaLnBrk="1" latinLnBrk="0" hangingPunct="1">
              <a:buNone/>
              <a:defRPr kumimoji="0" lang="zh-TW" sz="1600" b="1"/>
            </a:lvl7pPr>
            <a:lvl8pPr marL="3200400" indent="0" eaLnBrk="1" latinLnBrk="0" hangingPunct="1">
              <a:buNone/>
              <a:defRPr kumimoji="0" lang="zh-TW" sz="1600" b="1"/>
            </a:lvl8pPr>
            <a:lvl9pPr marL="3657600" indent="0" eaLnBrk="1" latinLnBrk="0" hangingPunct="1">
              <a:buNone/>
              <a:defRPr kumimoji="0" lang="zh-TW" sz="1600" b="1"/>
            </a:lvl9pPr>
          </a:lstStyle>
          <a:p>
            <a:pPr lvl="0"/>
            <a:r>
              <a:rPr lang="zh-TW" altLang="en-US" smtClean="0"/>
              <a:t>按一下以編輯母片文字樣式</a:t>
            </a:r>
          </a:p>
        </p:txBody>
      </p:sp>
      <p:sp>
        <p:nvSpPr>
          <p:cNvPr id="4" name="Date Placeholder 1"/>
          <p:cNvSpPr>
            <a:spLocks noGrp="1"/>
          </p:cNvSpPr>
          <p:nvPr>
            <p:ph type="dt" sz="half" idx="10"/>
          </p:nvPr>
        </p:nvSpPr>
        <p:spPr/>
        <p:txBody>
          <a:bodyPr/>
          <a:lstStyle>
            <a:lvl1pPr>
              <a:defRPr/>
            </a:lvl1pPr>
          </a:lstStyle>
          <a:p>
            <a:pPr>
              <a:defRPr/>
            </a:pPr>
            <a:fld id="{B6AA07BF-610D-4256-8131-B95474A1C050}" type="datetimeFigureOut">
              <a:rPr lang="en-US"/>
              <a:pPr>
                <a:defRPr/>
              </a:pPr>
              <a:t>4/20/2012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E019CC95-4EBF-452A-AD84-0AA712129689}" type="slidenum">
              <a:rPr lang="en-US"/>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含文字的標題 ">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p:nvPr/>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zh-TW" sz="4000" kern="1200">
                <a:solidFill>
                  <a:schemeClr val="bg1"/>
                </a:solidFill>
                <a:latin typeface="+mn-lt"/>
                <a:ea typeface="+mn-ea"/>
                <a:cs typeface="+mn-cs"/>
              </a:defRPr>
            </a:lvl1pPr>
          </a:lstStyle>
          <a:p>
            <a:r>
              <a:rPr lang="zh-TW" altLang="en-US" smtClean="0"/>
              <a:t>按一下以編輯母片標題樣式</a:t>
            </a:r>
            <a:endParaRPr/>
          </a:p>
        </p:txBody>
      </p:sp>
      <p:sp>
        <p:nvSpPr>
          <p:cNvPr id="10" name="Text Placeholder 15"/>
          <p:cNvSpPr>
            <a:spLocks noGrp="1"/>
          </p:cNvSpPr>
          <p:nvPr>
            <p:ph type="body" sz="quarter" idx="14"/>
          </p:nvPr>
        </p:nvSpPr>
        <p:spPr>
          <a:xfrm>
            <a:off x="4648200" y="664780"/>
            <a:ext cx="4191000" cy="381000"/>
          </a:xfrm>
        </p:spPr>
        <p:txBody>
          <a:bodyPr>
            <a:normAutofit/>
          </a:bodyPr>
          <a:lstStyle>
            <a:lvl1pPr algn="r" eaLnBrk="1" latinLnBrk="0" hangingPunct="1">
              <a:buNone/>
              <a:defRPr kumimoji="0" lang="zh-TW" sz="1800" b="1" kern="1200">
                <a:solidFill>
                  <a:schemeClr val="bg1">
                    <a:lumMod val="65000"/>
                  </a:schemeClr>
                </a:solidFill>
                <a:latin typeface="Calibri" pitchFamily="34" charset="0"/>
                <a:ea typeface="+mn-ea"/>
                <a:cs typeface="+mn-cs"/>
              </a:defRPr>
            </a:lvl1pPr>
          </a:lstStyle>
          <a:p>
            <a:pPr lvl="0"/>
            <a:r>
              <a:rPr lang="zh-TW" altLang="en-US"/>
              <a:t>按一下以編輯母片文字樣式</a:t>
            </a:r>
          </a:p>
        </p:txBody>
      </p:sp>
      <p:sp>
        <p:nvSpPr>
          <p:cNvPr id="5" name="Date Placeholder 2"/>
          <p:cNvSpPr>
            <a:spLocks noGrp="1"/>
          </p:cNvSpPr>
          <p:nvPr>
            <p:ph type="dt" sz="half" idx="15"/>
          </p:nvPr>
        </p:nvSpPr>
        <p:spPr/>
        <p:txBody>
          <a:bodyPr/>
          <a:lstStyle>
            <a:lvl1pPr eaLnBrk="1" latinLnBrk="0" hangingPunct="1">
              <a:defRPr kumimoji="0" lang="zh-TW">
                <a:solidFill>
                  <a:schemeClr val="bg1"/>
                </a:solidFill>
              </a:defRPr>
            </a:lvl1pPr>
          </a:lstStyle>
          <a:p>
            <a:pPr>
              <a:defRPr/>
            </a:pPr>
            <a:fld id="{2DD66518-547A-445C-B114-CB6720A2A371}" type="datetimeFigureOut">
              <a:rPr lang="en-US"/>
              <a:pPr>
                <a:defRPr/>
              </a:pPr>
              <a:t>4/20/2012</a:t>
            </a:fld>
            <a:endParaRPr lang="en-US" dirty="0"/>
          </a:p>
        </p:txBody>
      </p:sp>
      <p:sp>
        <p:nvSpPr>
          <p:cNvPr id="6" name="Footer Placeholder 3"/>
          <p:cNvSpPr>
            <a:spLocks noGrp="1"/>
          </p:cNvSpPr>
          <p:nvPr>
            <p:ph type="ftr" sz="quarter" idx="16"/>
          </p:nvPr>
        </p:nvSpPr>
        <p:spPr/>
        <p:txBody>
          <a:bodyPr/>
          <a:lstStyle>
            <a:lvl1pPr eaLnBrk="1" latinLnBrk="0" hangingPunct="1">
              <a:defRPr kumimoji="0" lang="zh-TW">
                <a:solidFill>
                  <a:schemeClr val="bg1"/>
                </a:solidFill>
              </a:defRPr>
            </a:lvl1pPr>
          </a:lstStyle>
          <a:p>
            <a:pPr>
              <a:defRPr/>
            </a:pPr>
            <a:endParaRPr lang="en-US"/>
          </a:p>
        </p:txBody>
      </p:sp>
      <p:sp>
        <p:nvSpPr>
          <p:cNvPr id="7" name="Slide Number Placeholder 4"/>
          <p:cNvSpPr>
            <a:spLocks noGrp="1"/>
          </p:cNvSpPr>
          <p:nvPr>
            <p:ph type="sldNum" sz="quarter" idx="17"/>
          </p:nvPr>
        </p:nvSpPr>
        <p:spPr/>
        <p:txBody>
          <a:bodyPr/>
          <a:lstStyle>
            <a:lvl1pPr eaLnBrk="1" latinLnBrk="0" hangingPunct="1">
              <a:defRPr kumimoji="0" lang="zh-TW">
                <a:solidFill>
                  <a:schemeClr val="bg1"/>
                </a:solidFill>
              </a:defRPr>
            </a:lvl1pPr>
          </a:lstStyle>
          <a:p>
            <a:pPr>
              <a:defRPr/>
            </a:pPr>
            <a:fld id="{00489DFF-A2A8-4EBB-9D42-EF6797AFA900}" type="slidenum">
              <a:rPr lang="en-US"/>
              <a:pPr>
                <a:defRPr/>
              </a:pPr>
              <a:t>‹#›</a:t>
            </a:fld>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zh-TW" sz="2000" b="1"/>
            </a:lvl1pPr>
          </a:lstStyle>
          <a:p>
            <a:r>
              <a:rPr lang="zh-TW" altLang="en-US" smtClean="0"/>
              <a:t>按一下以編輯母片標題樣式</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zh-TW" sz="2800">
                <a:solidFill>
                  <a:schemeClr val="bg1"/>
                </a:solidFill>
              </a:defRPr>
            </a:lvl1pPr>
            <a:lvl2pPr eaLnBrk="1" latinLnBrk="0" hangingPunct="1">
              <a:defRPr kumimoji="0" lang="zh-TW" sz="2800">
                <a:solidFill>
                  <a:schemeClr val="bg1"/>
                </a:solidFill>
              </a:defRPr>
            </a:lvl2pPr>
            <a:lvl3pPr eaLnBrk="1" latinLnBrk="0" hangingPunct="1">
              <a:defRPr kumimoji="0" lang="zh-TW" sz="2400">
                <a:solidFill>
                  <a:schemeClr val="bg1"/>
                </a:solidFill>
              </a:defRPr>
            </a:lvl3pPr>
            <a:lvl4pPr eaLnBrk="1" latinLnBrk="0" hangingPunct="1">
              <a:defRPr kumimoji="0" lang="zh-TW" sz="2000">
                <a:solidFill>
                  <a:schemeClr val="bg1"/>
                </a:solidFill>
              </a:defRPr>
            </a:lvl4pPr>
            <a:lvl5pPr eaLnBrk="1" latinLnBrk="0" hangingPunct="1">
              <a:defRPr kumimoji="0" lang="zh-TW" sz="2000">
                <a:solidFill>
                  <a:schemeClr val="bg1"/>
                </a:solidFill>
              </a:defRPr>
            </a:lvl5pPr>
            <a:lvl6pPr eaLnBrk="1" latinLnBrk="0" hangingPunct="1">
              <a:defRPr kumimoji="0" lang="zh-TW" sz="2000"/>
            </a:lvl6pPr>
            <a:lvl7pPr eaLnBrk="1" latinLnBrk="0" hangingPunct="1">
              <a:defRPr kumimoji="0" lang="zh-TW" sz="2000"/>
            </a:lvl7pPr>
            <a:lvl8pPr eaLnBrk="1" latinLnBrk="0" hangingPunct="1">
              <a:defRPr kumimoji="0" lang="zh-TW" sz="2000"/>
            </a:lvl8pPr>
            <a:lvl9pPr eaLnBrk="1" latinLnBrk="0" hangingPunct="1">
              <a:defRPr kumimoji="0" lang="zh-TW"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zh-TW" sz="1400">
                <a:solidFill>
                  <a:schemeClr val="tx1">
                    <a:lumMod val="75000"/>
                    <a:lumOff val="25000"/>
                  </a:schemeClr>
                </a:solidFill>
              </a:defRPr>
            </a:lvl1pPr>
            <a:lvl2pPr marL="457200" indent="0" eaLnBrk="1" latinLnBrk="0" hangingPunct="1">
              <a:buNone/>
              <a:defRPr kumimoji="0" lang="zh-TW" sz="1200"/>
            </a:lvl2pPr>
            <a:lvl3pPr marL="914400" indent="0" eaLnBrk="1" latinLnBrk="0" hangingPunct="1">
              <a:buNone/>
              <a:defRPr kumimoji="0" lang="zh-TW" sz="1000"/>
            </a:lvl3pPr>
            <a:lvl4pPr marL="1371600" indent="0" eaLnBrk="1" latinLnBrk="0" hangingPunct="1">
              <a:buNone/>
              <a:defRPr kumimoji="0" lang="zh-TW" sz="900"/>
            </a:lvl4pPr>
            <a:lvl5pPr marL="1828800" indent="0" eaLnBrk="1" latinLnBrk="0" hangingPunct="1">
              <a:buNone/>
              <a:defRPr kumimoji="0" lang="zh-TW" sz="900"/>
            </a:lvl5pPr>
            <a:lvl6pPr marL="2286000" indent="0" eaLnBrk="1" latinLnBrk="0" hangingPunct="1">
              <a:buNone/>
              <a:defRPr kumimoji="0" lang="zh-TW" sz="900"/>
            </a:lvl6pPr>
            <a:lvl7pPr marL="2743200" indent="0" eaLnBrk="1" latinLnBrk="0" hangingPunct="1">
              <a:buNone/>
              <a:defRPr kumimoji="0" lang="zh-TW" sz="900"/>
            </a:lvl7pPr>
            <a:lvl8pPr marL="3200400" indent="0" eaLnBrk="1" latinLnBrk="0" hangingPunct="1">
              <a:buNone/>
              <a:defRPr kumimoji="0" lang="zh-TW" sz="900"/>
            </a:lvl8pPr>
            <a:lvl9pPr marL="3657600" indent="0" eaLnBrk="1" latinLnBrk="0" hangingPunct="1">
              <a:buNone/>
              <a:defRPr kumimoji="0" lang="zh-TW"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lvl1pPr eaLnBrk="1" latinLnBrk="0" hangingPunct="1">
              <a:defRPr kumimoji="0" lang="zh-TW">
                <a:solidFill>
                  <a:schemeClr val="bg1"/>
                </a:solidFill>
              </a:defRPr>
            </a:lvl1pPr>
          </a:lstStyle>
          <a:p>
            <a:pPr>
              <a:defRPr/>
            </a:pPr>
            <a:fld id="{24500B73-C3DA-47C5-A829-073332485465}" type="datetimeFigureOut">
              <a:rPr lang="en-US"/>
              <a:pPr>
                <a:defRPr/>
              </a:pPr>
              <a:t>4/20/2012</a:t>
            </a:fld>
            <a:endParaRPr lang="en-US" dirty="0"/>
          </a:p>
        </p:txBody>
      </p:sp>
      <p:sp>
        <p:nvSpPr>
          <p:cNvPr id="6" name="Footer Placeholder 5"/>
          <p:cNvSpPr>
            <a:spLocks noGrp="1"/>
          </p:cNvSpPr>
          <p:nvPr>
            <p:ph type="ftr" sz="quarter" idx="11"/>
          </p:nvPr>
        </p:nvSpPr>
        <p:spPr/>
        <p:txBody>
          <a:bodyPr/>
          <a:lstStyle>
            <a:lvl1pPr eaLnBrk="1" latinLnBrk="0" hangingPunct="1">
              <a:defRPr kumimoji="0" lang="zh-TW">
                <a:solidFill>
                  <a:schemeClr val="bg1"/>
                </a:solidFill>
              </a:defRPr>
            </a:lvl1pPr>
          </a:lstStyle>
          <a:p>
            <a:pPr>
              <a:defRPr/>
            </a:pPr>
            <a:endParaRPr lang="en-US"/>
          </a:p>
        </p:txBody>
      </p:sp>
      <p:sp>
        <p:nvSpPr>
          <p:cNvPr id="7" name="Slide Number Placeholder 6"/>
          <p:cNvSpPr>
            <a:spLocks noGrp="1"/>
          </p:cNvSpPr>
          <p:nvPr>
            <p:ph type="sldNum" sz="quarter" idx="12"/>
          </p:nvPr>
        </p:nvSpPr>
        <p:spPr/>
        <p:txBody>
          <a:bodyPr/>
          <a:lstStyle>
            <a:lvl1pPr eaLnBrk="1" latinLnBrk="0" hangingPunct="1">
              <a:defRPr kumimoji="0" lang="zh-TW">
                <a:solidFill>
                  <a:schemeClr val="bg1"/>
                </a:solidFill>
              </a:defRPr>
            </a:lvl1pPr>
          </a:lstStyle>
          <a:p>
            <a:pPr>
              <a:defRPr/>
            </a:pPr>
            <a:fld id="{D4E33288-9B08-4515-A58E-7FC587E40D53}" type="slidenum">
              <a:rPr lang="en-US"/>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媒體 (含標題)">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5"/>
          <p:cNvSpPr/>
          <p:nvPr/>
        </p:nvSpPr>
        <p:spPr>
          <a:xfrm>
            <a:off x="595313" y="4800600"/>
            <a:ext cx="487362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zh-TW" sz="1800" b="0">
                <a:solidFill>
                  <a:schemeClr val="bg1">
                    <a:lumMod val="85000"/>
                  </a:schemeClr>
                </a:solidFill>
                <a:latin typeface="Georgia" pitchFamily="18" charset="0"/>
              </a:defRPr>
            </a:lvl1pPr>
          </a:lstStyle>
          <a:p>
            <a:r>
              <a:rPr lang="zh-TW" altLang="en-US" smtClean="0"/>
              <a:t>按一下以編輯母片標題樣式</a:t>
            </a:r>
            <a:endParaRPr/>
          </a:p>
        </p:txBody>
      </p:sp>
      <p:sp>
        <p:nvSpPr>
          <p:cNvPr id="9" name="Media Placeholder 8"/>
          <p:cNvSpPr>
            <a:spLocks noGrp="1"/>
          </p:cNvSpPr>
          <p:nvPr>
            <p:ph type="media" sz="quarter" idx="13"/>
          </p:nvPr>
        </p:nvSpPr>
        <p:spPr>
          <a:xfrm>
            <a:off x="587022" y="838200"/>
            <a:ext cx="4873752" cy="3812822"/>
          </a:xfrm>
        </p:spPr>
        <p:txBody>
          <a:bodyPr rtlCol="0">
            <a:normAutofit/>
          </a:bodyPr>
          <a:lstStyle>
            <a:lvl1pPr eaLnBrk="1" latinLnBrk="0" hangingPunct="1">
              <a:buNone/>
              <a:defRPr kumimoji="0" lang="zh-TW"/>
            </a:lvl1pPr>
          </a:lstStyle>
          <a:p>
            <a:pPr lvl="0"/>
            <a:r>
              <a:rPr lang="zh-TW" altLang="en-US" noProof="0" smtClean="0"/>
              <a:t>按一下圖示以新增多媒體</a:t>
            </a:r>
            <a:endParaRPr lang="zh-TW" noProof="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zh-TW" sz="2400">
                <a:solidFill>
                  <a:schemeClr val="bg1"/>
                </a:solidFill>
              </a:defRPr>
            </a:lvl1pPr>
          </a:lstStyle>
          <a:p>
            <a:pPr lvl="0"/>
            <a:r>
              <a:rPr lang="zh-TW" altLang="en-US" smtClean="0"/>
              <a:t>按一下以編輯母片文字樣式</a:t>
            </a:r>
          </a:p>
        </p:txBody>
      </p:sp>
      <p:sp>
        <p:nvSpPr>
          <p:cNvPr id="6" name="Date Placeholder 2"/>
          <p:cNvSpPr>
            <a:spLocks noGrp="1"/>
          </p:cNvSpPr>
          <p:nvPr>
            <p:ph type="dt" sz="half" idx="15"/>
          </p:nvPr>
        </p:nvSpPr>
        <p:spPr/>
        <p:txBody>
          <a:bodyPr/>
          <a:lstStyle>
            <a:lvl1pPr eaLnBrk="1" latinLnBrk="0" hangingPunct="1">
              <a:defRPr kumimoji="0" lang="zh-TW">
                <a:solidFill>
                  <a:schemeClr val="bg1"/>
                </a:solidFill>
              </a:defRPr>
            </a:lvl1pPr>
          </a:lstStyle>
          <a:p>
            <a:pPr>
              <a:defRPr/>
            </a:pPr>
            <a:fld id="{7E3AB7CD-203A-45DA-A653-508C5214B79D}" type="datetimeFigureOut">
              <a:rPr lang="en-US"/>
              <a:pPr>
                <a:defRPr/>
              </a:pPr>
              <a:t>4/20/2012</a:t>
            </a:fld>
            <a:endParaRPr lang="en-US" dirty="0"/>
          </a:p>
        </p:txBody>
      </p:sp>
      <p:sp>
        <p:nvSpPr>
          <p:cNvPr id="8" name="Footer Placeholder 3"/>
          <p:cNvSpPr>
            <a:spLocks noGrp="1"/>
          </p:cNvSpPr>
          <p:nvPr>
            <p:ph type="ftr" sz="quarter" idx="16"/>
          </p:nvPr>
        </p:nvSpPr>
        <p:spPr/>
        <p:txBody>
          <a:bodyPr/>
          <a:lstStyle>
            <a:lvl1pPr eaLnBrk="1" latinLnBrk="0" hangingPunct="1">
              <a:defRPr kumimoji="0" lang="zh-TW">
                <a:solidFill>
                  <a:schemeClr val="bg1"/>
                </a:solidFill>
              </a:defRPr>
            </a:lvl1pPr>
          </a:lstStyle>
          <a:p>
            <a:pPr>
              <a:defRPr/>
            </a:pPr>
            <a:endParaRPr lang="en-US"/>
          </a:p>
        </p:txBody>
      </p:sp>
      <p:sp>
        <p:nvSpPr>
          <p:cNvPr id="10" name="Slide Number Placeholder 4"/>
          <p:cNvSpPr>
            <a:spLocks noGrp="1"/>
          </p:cNvSpPr>
          <p:nvPr>
            <p:ph type="sldNum" sz="quarter" idx="17"/>
          </p:nvPr>
        </p:nvSpPr>
        <p:spPr/>
        <p:txBody>
          <a:bodyPr/>
          <a:lstStyle>
            <a:lvl1pPr eaLnBrk="1" latinLnBrk="0" hangingPunct="1">
              <a:defRPr kumimoji="0" lang="zh-TW">
                <a:solidFill>
                  <a:schemeClr val="bg1"/>
                </a:solidFill>
              </a:defRPr>
            </a:lvl1pPr>
          </a:lstStyle>
          <a:p>
            <a:pPr>
              <a:defRPr/>
            </a:pPr>
            <a:fld id="{133509D2-F5E3-4EB4-A405-F3814C6FB375}" type="slidenum">
              <a:rPr lang="en-US"/>
              <a:pPr>
                <a:defRPr/>
              </a:pPr>
              <a:t>‹#›</a:t>
            </a:fld>
            <a:endParaRPr lang="en-US" dirty="0"/>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7"/>
          <p:cNvSpPr/>
          <p:nvPr/>
        </p:nvSpPr>
        <p:spPr>
          <a:xfrm>
            <a:off x="1792288" y="4800600"/>
            <a:ext cx="5500687"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zh-TW" sz="1800" b="0">
                <a:solidFill>
                  <a:schemeClr val="bg1">
                    <a:lumMod val="85000"/>
                  </a:schemeClr>
                </a:solidFill>
                <a:latin typeface="Georgia" pitchFamily="18" charset="0"/>
              </a:defRPr>
            </a:lvl1pPr>
          </a:lstStyle>
          <a:p>
            <a:r>
              <a:rPr lang="zh-TW" altLang="en-US" smtClean="0"/>
              <a:t>按一下以編輯母片標題樣式</a:t>
            </a:r>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eaLnBrk="1" latinLnBrk="0" hangingPunct="1">
              <a:buNone/>
              <a:defRPr kumimoji="0" lang="zh-TW" sz="3200"/>
            </a:lvl1pPr>
            <a:lvl2pPr marL="457200" indent="0" eaLnBrk="1" latinLnBrk="0" hangingPunct="1">
              <a:buNone/>
              <a:defRPr kumimoji="0" lang="zh-TW" sz="2800"/>
            </a:lvl2pPr>
            <a:lvl3pPr marL="914400" indent="0" eaLnBrk="1" latinLnBrk="0" hangingPunct="1">
              <a:buNone/>
              <a:defRPr kumimoji="0" lang="zh-TW" sz="2400"/>
            </a:lvl3pPr>
            <a:lvl4pPr marL="1371600" indent="0" eaLnBrk="1" latinLnBrk="0" hangingPunct="1">
              <a:buNone/>
              <a:defRPr kumimoji="0" lang="zh-TW" sz="2000"/>
            </a:lvl4pPr>
            <a:lvl5pPr marL="1828800" indent="0" eaLnBrk="1" latinLnBrk="0" hangingPunct="1">
              <a:buNone/>
              <a:defRPr kumimoji="0" lang="zh-TW" sz="2000"/>
            </a:lvl5pPr>
            <a:lvl6pPr marL="2286000" indent="0" eaLnBrk="1" latinLnBrk="0" hangingPunct="1">
              <a:buNone/>
              <a:defRPr kumimoji="0" lang="zh-TW" sz="2000"/>
            </a:lvl6pPr>
            <a:lvl7pPr marL="2743200" indent="0" eaLnBrk="1" latinLnBrk="0" hangingPunct="1">
              <a:buNone/>
              <a:defRPr kumimoji="0" lang="zh-TW" sz="2000"/>
            </a:lvl7pPr>
            <a:lvl8pPr marL="3200400" indent="0" eaLnBrk="1" latinLnBrk="0" hangingPunct="1">
              <a:buNone/>
              <a:defRPr kumimoji="0" lang="zh-TW" sz="2000"/>
            </a:lvl8pPr>
            <a:lvl9pPr marL="3657600" indent="0" eaLnBrk="1" latinLnBrk="0" hangingPunct="1">
              <a:buNone/>
              <a:defRPr kumimoji="0" lang="zh-TW" sz="2000"/>
            </a:lvl9pPr>
          </a:lstStyle>
          <a:p>
            <a:pPr lvl="0"/>
            <a:r>
              <a:rPr lang="zh-TW" altLang="en-US" noProof="0" smtClean="0"/>
              <a:t>按一下圖示以新增圖片</a:t>
            </a:r>
            <a:endParaRPr lang="zh-TW" noProof="0"/>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zh-TW" sz="1400"/>
            </a:lvl1pPr>
            <a:lvl2pPr marL="457200" indent="0" eaLnBrk="1" latinLnBrk="0" hangingPunct="1">
              <a:buNone/>
              <a:defRPr kumimoji="0" lang="zh-TW" sz="1200"/>
            </a:lvl2pPr>
            <a:lvl3pPr marL="914400" indent="0" eaLnBrk="1" latinLnBrk="0" hangingPunct="1">
              <a:buNone/>
              <a:defRPr kumimoji="0" lang="zh-TW" sz="1000"/>
            </a:lvl3pPr>
            <a:lvl4pPr marL="1371600" indent="0" eaLnBrk="1" latinLnBrk="0" hangingPunct="1">
              <a:buNone/>
              <a:defRPr kumimoji="0" lang="zh-TW" sz="900"/>
            </a:lvl4pPr>
            <a:lvl5pPr marL="1828800" indent="0" eaLnBrk="1" latinLnBrk="0" hangingPunct="1">
              <a:buNone/>
              <a:defRPr kumimoji="0" lang="zh-TW" sz="900"/>
            </a:lvl5pPr>
            <a:lvl6pPr marL="2286000" indent="0" eaLnBrk="1" latinLnBrk="0" hangingPunct="1">
              <a:buNone/>
              <a:defRPr kumimoji="0" lang="zh-TW" sz="900"/>
            </a:lvl6pPr>
            <a:lvl7pPr marL="2743200" indent="0" eaLnBrk="1" latinLnBrk="0" hangingPunct="1">
              <a:buNone/>
              <a:defRPr kumimoji="0" lang="zh-TW" sz="900"/>
            </a:lvl7pPr>
            <a:lvl8pPr marL="3200400" indent="0" eaLnBrk="1" latinLnBrk="0" hangingPunct="1">
              <a:buNone/>
              <a:defRPr kumimoji="0" lang="zh-TW" sz="900"/>
            </a:lvl8pPr>
            <a:lvl9pPr marL="3657600" indent="0" eaLnBrk="1" latinLnBrk="0" hangingPunct="1">
              <a:buNone/>
              <a:defRPr kumimoji="0" lang="zh-TW" sz="9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eaLnBrk="1" latinLnBrk="0" hangingPunct="1">
              <a:defRPr kumimoji="0" lang="zh-TW">
                <a:solidFill>
                  <a:schemeClr val="bg1"/>
                </a:solidFill>
              </a:defRPr>
            </a:lvl1pPr>
          </a:lstStyle>
          <a:p>
            <a:pPr>
              <a:defRPr/>
            </a:pPr>
            <a:fld id="{5783CC4E-00AC-4C18-AF25-A429EEA41498}" type="datetimeFigureOut">
              <a:rPr lang="en-US"/>
              <a:pPr>
                <a:defRPr/>
              </a:pPr>
              <a:t>4/20/2012</a:t>
            </a:fld>
            <a:endParaRPr lang="en-US" dirty="0"/>
          </a:p>
        </p:txBody>
      </p:sp>
      <p:sp>
        <p:nvSpPr>
          <p:cNvPr id="7" name="Footer Placeholder 5"/>
          <p:cNvSpPr>
            <a:spLocks noGrp="1"/>
          </p:cNvSpPr>
          <p:nvPr>
            <p:ph type="ftr" sz="quarter" idx="11"/>
          </p:nvPr>
        </p:nvSpPr>
        <p:spPr/>
        <p:txBody>
          <a:bodyPr/>
          <a:lstStyle>
            <a:lvl1pPr eaLnBrk="1" latinLnBrk="0" hangingPunct="1">
              <a:defRPr kumimoji="0" lang="zh-TW">
                <a:solidFill>
                  <a:schemeClr val="bg1"/>
                </a:solidFill>
              </a:defRPr>
            </a:lvl1pPr>
          </a:lstStyle>
          <a:p>
            <a:pPr>
              <a:defRPr/>
            </a:pPr>
            <a:endParaRPr lang="en-US"/>
          </a:p>
        </p:txBody>
      </p:sp>
      <p:sp>
        <p:nvSpPr>
          <p:cNvPr id="8" name="Slide Number Placeholder 6"/>
          <p:cNvSpPr>
            <a:spLocks noGrp="1"/>
          </p:cNvSpPr>
          <p:nvPr>
            <p:ph type="sldNum" sz="quarter" idx="12"/>
          </p:nvPr>
        </p:nvSpPr>
        <p:spPr/>
        <p:txBody>
          <a:bodyPr/>
          <a:lstStyle>
            <a:lvl1pPr eaLnBrk="1" latinLnBrk="0" hangingPunct="1">
              <a:defRPr kumimoji="0" lang="zh-TW">
                <a:solidFill>
                  <a:schemeClr val="bg1"/>
                </a:solidFill>
              </a:defRPr>
            </a:lvl1pPr>
          </a:lstStyle>
          <a:p>
            <a:pPr>
              <a:defRPr/>
            </a:pPr>
            <a:fld id="{661D69AE-6DE8-4F8F-A92D-8167957D2F49}" type="slidenum">
              <a:rPr lang="en-US"/>
              <a:pPr>
                <a:defRPr/>
              </a:pPr>
              <a:t>‹#›</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3"/>
          <p:cNvSpPr>
            <a:spLocks noGrp="1"/>
          </p:cNvSpPr>
          <p:nvPr>
            <p:ph type="dt" sz="half" idx="10"/>
          </p:nvPr>
        </p:nvSpPr>
        <p:spPr/>
        <p:txBody>
          <a:bodyPr/>
          <a:lstStyle>
            <a:lvl1pPr>
              <a:defRPr/>
            </a:lvl1pPr>
          </a:lstStyle>
          <a:p>
            <a:pPr>
              <a:defRPr/>
            </a:pPr>
            <a:fld id="{AE8E28C8-4AF0-456C-BEE7-23E57E883039}" type="datetimeFigureOut">
              <a:rPr lang="zh-TW" altLang="en-US"/>
              <a:pPr>
                <a:defRPr/>
              </a:pPr>
              <a:t>2012/4/20</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1A962C50-5361-41E1-B2AF-542E4A20ED5E}" type="slidenum">
              <a:rPr lang="zh-TW" altLang="en-US"/>
              <a:pPr>
                <a:defRPr/>
              </a:pPr>
              <a:t>‹#›</a:t>
            </a:fld>
            <a:endParaRPr lang="zh-TW" altLang="en-US"/>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標題及直排文字">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zh-TW" sz="2800" b="1" kern="1200" baseline="0">
                <a:solidFill>
                  <a:schemeClr val="bg1"/>
                </a:solidFill>
                <a:latin typeface="+mn-lt"/>
                <a:ea typeface="+mn-ea"/>
                <a:cs typeface="+mn-cs"/>
              </a:defRPr>
            </a:lvl1pPr>
          </a:lstStyle>
          <a:p>
            <a:r>
              <a:rPr lang="zh-TW" altLang="en-US"/>
              <a:t>按一下以編輯母片標題樣式</a:t>
            </a:r>
            <a:endParaRPr lang="zh-TW"/>
          </a:p>
        </p:txBody>
      </p:sp>
      <p:sp>
        <p:nvSpPr>
          <p:cNvPr id="4" name="Date Placeholder 3"/>
          <p:cNvSpPr>
            <a:spLocks noGrp="1"/>
          </p:cNvSpPr>
          <p:nvPr>
            <p:ph type="dt" sz="half" idx="10"/>
          </p:nvPr>
        </p:nvSpPr>
        <p:spPr/>
        <p:txBody>
          <a:bodyPr/>
          <a:lstStyle>
            <a:lvl1pPr>
              <a:defRPr/>
            </a:lvl1pPr>
          </a:lstStyle>
          <a:p>
            <a:pPr>
              <a:defRPr/>
            </a:pPr>
            <a:fld id="{919E1CC4-6C53-4209-8750-B5429AC127A7}" type="datetimeFigureOut">
              <a:rPr lang="en-US"/>
              <a:pPr>
                <a:defRPr/>
              </a:pPr>
              <a:t>4/20/2012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074F37-1DDE-4A6F-8B32-C8ED9F658676}" type="slidenum">
              <a:rPr lang="en-US"/>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zh-TW" altLang="en-US" smtClean="0"/>
              <a:t>按一下以編輯母片標題樣式</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10"/>
          </p:nvPr>
        </p:nvSpPr>
        <p:spPr/>
        <p:txBody>
          <a:bodyPr/>
          <a:lstStyle>
            <a:lvl1pPr eaLnBrk="1" latinLnBrk="0" hangingPunct="1">
              <a:defRPr kumimoji="0" lang="zh-TW">
                <a:solidFill>
                  <a:schemeClr val="tx1">
                    <a:lumMod val="85000"/>
                    <a:lumOff val="15000"/>
                  </a:schemeClr>
                </a:solidFill>
              </a:defRPr>
            </a:lvl1pPr>
          </a:lstStyle>
          <a:p>
            <a:pPr>
              <a:defRPr/>
            </a:pPr>
            <a:fld id="{DE99DF61-7BE8-41AA-8F7E-E9A633E3076B}" type="datetimeFigureOut">
              <a:rPr lang="en-US"/>
              <a:pPr>
                <a:defRPr/>
              </a:pPr>
              <a:t>4/20/2012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1" latinLnBrk="0" hangingPunct="1">
              <a:defRPr kumimoji="0" lang="zh-TW">
                <a:solidFill>
                  <a:schemeClr val="tx1">
                    <a:lumMod val="85000"/>
                    <a:lumOff val="15000"/>
                  </a:schemeClr>
                </a:solidFill>
              </a:defRPr>
            </a:lvl1pPr>
          </a:lstStyle>
          <a:p>
            <a:pPr>
              <a:defRPr/>
            </a:pPr>
            <a:fld id="{0A80CD19-D51D-445A-A312-6527B3D767DC}" type="slidenum">
              <a:rPr lang="en-US"/>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空白">
    <p:spTree>
      <p:nvGrpSpPr>
        <p:cNvPr id="1" name=""/>
        <p:cNvGrpSpPr/>
        <p:nvPr/>
      </p:nvGrpSpPr>
      <p:grpSpPr>
        <a:xfrm>
          <a:off x="0" y="0"/>
          <a:ext cx="0" cy="0"/>
          <a:chOff x="0" y="0"/>
          <a:chExt cx="0" cy="0"/>
        </a:xfrm>
      </p:grpSpPr>
      <p:pic>
        <p:nvPicPr>
          <p:cNvPr id="2" name="Picture 4"/>
          <p:cNvPicPr>
            <a:picLocks noChangeAspect="1"/>
          </p:cNvPicPr>
          <p:nvPr/>
        </p:nvPicPr>
        <p:blipFill>
          <a:blip r:embed="rId2"/>
          <a:srcRect l="2599" r="5875" b="5263"/>
          <a:stretch>
            <a:fillRect/>
          </a:stretch>
        </p:blipFill>
        <p:spPr bwMode="auto">
          <a:xfrm>
            <a:off x="3175" y="5867400"/>
            <a:ext cx="9144000" cy="10541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9BBC6B6E-07E5-42C8-8EA3-96898EF84185}" type="datetimeFigureOut">
              <a:rPr lang="en-US"/>
              <a:pPr>
                <a:defRPr/>
              </a:pPr>
              <a:t>4/20/2012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44BFD180-CF4A-4E29-8A12-14F52EEAE41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3"/>
          <p:cNvSpPr>
            <a:spLocks noGrp="1"/>
          </p:cNvSpPr>
          <p:nvPr>
            <p:ph type="dt" sz="half" idx="10"/>
          </p:nvPr>
        </p:nvSpPr>
        <p:spPr/>
        <p:txBody>
          <a:bodyPr/>
          <a:lstStyle>
            <a:lvl1pPr>
              <a:defRPr/>
            </a:lvl1pPr>
          </a:lstStyle>
          <a:p>
            <a:pPr>
              <a:defRPr/>
            </a:pPr>
            <a:fld id="{5203AC0B-035A-4C85-8260-F18AC4FD54C3}" type="datetimeFigureOut">
              <a:rPr lang="zh-TW" altLang="en-US"/>
              <a:pPr>
                <a:defRPr/>
              </a:pPr>
              <a:t>2012/4/20</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4A982511-D8F1-4FF9-8A1F-F0A6C13F1E77}" type="slidenum">
              <a:rPr lang="zh-TW" altLang="en-US"/>
              <a:pPr>
                <a:defRPr/>
              </a:pPr>
              <a:t>‹#›</a:t>
            </a:fld>
            <a:endParaRPr lang="zh-TW"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fld id="{7798D367-538B-40B0-B560-517D0D5FA58A}" type="datetimeFigureOut">
              <a:rPr lang="zh-TW" altLang="en-US"/>
              <a:pPr>
                <a:defRPr/>
              </a:pPr>
              <a:t>2012/4/20</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4F60145A-B8B8-426C-8490-3B95F9729338}" type="slidenum">
              <a:rPr lang="zh-TW" altLang="en-US"/>
              <a:pPr>
                <a:defRPr/>
              </a:pPr>
              <a:t>‹#›</a:t>
            </a:fld>
            <a:endParaRPr lang="zh-TW"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4489EB-0935-4E17-8A75-E09D8C8B4EC2}" type="datetimeFigureOut">
              <a:rPr lang="zh-TW" altLang="en-US"/>
              <a:pPr>
                <a:defRPr/>
              </a:pPr>
              <a:t>2012/4/20</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AAEC36D4-DD44-4E75-8F13-159965DEE19A}" type="slidenum">
              <a:rPr lang="zh-TW" altLang="en-US"/>
              <a:pPr>
                <a:defRPr/>
              </a:pPr>
              <a:t>‹#›</a:t>
            </a:fld>
            <a:endParaRPr lang="zh-TW"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047653CA-F318-41FB-8260-6303105FFBC9}" type="datetimeFigureOut">
              <a:rPr lang="zh-TW" altLang="en-US"/>
              <a:pPr>
                <a:defRPr/>
              </a:pPr>
              <a:t>2012/4/20</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F0A24A81-7E9C-4EAB-A2E5-38CFA7D70125}" type="slidenum">
              <a:rPr lang="zh-TW" altLang="en-US"/>
              <a:pPr>
                <a:defRPr/>
              </a:pPr>
              <a:t>‹#›</a:t>
            </a:fld>
            <a:endParaRPr lang="zh-TW"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EB4C2B93-A96E-436E-858A-DCB291B9504F}" type="datetimeFigureOut">
              <a:rPr lang="zh-TW" altLang="en-US"/>
              <a:pPr>
                <a:defRPr/>
              </a:pPr>
              <a:t>2012/4/20</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E2EEDDC0-7C35-43E7-A0E2-F347A04EB48C}" type="slidenum">
              <a:rPr lang="zh-TW" altLang="en-US"/>
              <a:pPr>
                <a:defRPr/>
              </a:pPr>
              <a:t>‹#›</a:t>
            </a:fld>
            <a:endParaRPr lang="zh-TW"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6.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F36C3F8E-3AB1-4B0E-BFDA-755596B6CC55}" type="datetimeFigureOut">
              <a:rPr lang="zh-TW" altLang="en-US"/>
              <a:pPr>
                <a:defRPr/>
              </a:pPr>
              <a:t>2012/4/20</a:t>
            </a:fld>
            <a:endParaRPr lang="zh-TW"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643564B8-7C1F-4E84-960E-EB07DAC9D07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84" r:id="rId1"/>
    <p:sldLayoutId id="2147483778" r:id="rId2"/>
    <p:sldLayoutId id="2147483785" r:id="rId3"/>
    <p:sldLayoutId id="2147483777" r:id="rId4"/>
    <p:sldLayoutId id="2147483776" r:id="rId5"/>
    <p:sldLayoutId id="2147483775" r:id="rId6"/>
    <p:sldLayoutId id="2147483774" r:id="rId7"/>
    <p:sldLayoutId id="2147483773" r:id="rId8"/>
    <p:sldLayoutId id="2147483772" r:id="rId9"/>
    <p:sldLayoutId id="2147483771" r:id="rId10"/>
    <p:sldLayoutId id="2147483770"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grpSp>
        <p:nvGrpSpPr>
          <p:cNvPr id="13315"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kumimoji="0" lang="en-US" dirty="0">
                <a:latin typeface="+mn-lt"/>
                <a:ea typeface="+mn-ea"/>
              </a:endParaRPr>
            </a:p>
          </p:txBody>
        </p:sp>
      </p:grpSp>
      <p:sp>
        <p:nvSpPr>
          <p:cNvPr id="13316"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kumimoji="0" sz="1000">
                <a:solidFill>
                  <a:schemeClr val="tx2"/>
                </a:solidFill>
                <a:latin typeface="+mn-lt"/>
                <a:ea typeface="+mn-ea"/>
              </a:defRPr>
            </a:lvl1pPr>
          </a:lstStyle>
          <a:p>
            <a:pPr>
              <a:defRPr/>
            </a:pPr>
            <a:fld id="{1C96D645-9AB8-4331-A7FB-504367D6C7AF}" type="datetimeFigureOut">
              <a:rPr lang="en-US"/>
              <a:pPr>
                <a:defRPr/>
              </a:pPr>
              <a:t>4/20/2012</a:t>
            </a:fld>
            <a:endParaRPr lang="en-US" dirty="0"/>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kumimoji="0" sz="1000">
                <a:solidFill>
                  <a:schemeClr val="tx2"/>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kumimoji="0" sz="1000">
                <a:solidFill>
                  <a:schemeClr val="tx2"/>
                </a:solidFill>
                <a:latin typeface="+mn-lt"/>
                <a:ea typeface="+mn-ea"/>
              </a:defRPr>
            </a:lvl1pPr>
          </a:lstStyle>
          <a:p>
            <a:pPr>
              <a:defRPr/>
            </a:pPr>
            <a:fld id="{49F139A0-97D4-42EE-B72C-D8328D7DD6F9}" type="slidenum">
              <a:rPr lang="en-US"/>
              <a:pPr>
                <a:defRPr/>
              </a:pPr>
              <a:t>‹#›</a:t>
            </a:fld>
            <a:endParaRPr lang="en-US" dirty="0"/>
          </a:p>
        </p:txBody>
      </p:sp>
      <p:sp>
        <p:nvSpPr>
          <p:cNvPr id="13320"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Tree>
  </p:cSld>
  <p:clrMap bg1="lt1" tx1="dk1" bg2="lt2" tx2="dk2" accent1="accent1" accent2="accent2" accent3="accent3" accent4="accent4" accent5="accent5" accent6="accent6" hlink="hlink" folHlink="folHlink"/>
  <p:sldLayoutIdLst>
    <p:sldLayoutId id="2147483786" r:id="rId1"/>
    <p:sldLayoutId id="2147483783" r:id="rId2"/>
    <p:sldLayoutId id="2147483787" r:id="rId3"/>
    <p:sldLayoutId id="2147483782" r:id="rId4"/>
    <p:sldLayoutId id="2147483781" r:id="rId5"/>
    <p:sldLayoutId id="2147483780" r:id="rId6"/>
    <p:sldLayoutId id="2147483788" r:id="rId7"/>
    <p:sldLayoutId id="2147483789" r:id="rId8"/>
    <p:sldLayoutId id="2147483790" r:id="rId9"/>
    <p:sldLayoutId id="2147483779" r:id="rId10"/>
    <p:sldLayoutId id="2147483791" r:id="rId11"/>
    <p:sldLayoutId id="2147483792" r:id="rId12"/>
    <p:sldLayoutId id="2147483793" r:id="rId13"/>
    <p:sldLayoutId id="2147483794" r:id="rId14"/>
    <p:sldLayoutId id="2147483795" r:id="rId15"/>
    <p:sldLayoutId id="2147483796" r:id="rId16"/>
    <p:sldLayoutId id="2147483797" r:id="rId17"/>
  </p:sldLayoutIdLst>
  <p:transition spd="slow">
    <p:fade/>
  </p:transition>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ea typeface="標楷體" pitchFamily="65" charset="-120"/>
        </a:defRPr>
      </a:lvl2pPr>
      <a:lvl3pPr algn="ctr" rtl="0" eaLnBrk="0" fontAlgn="base" hangingPunct="0">
        <a:spcBef>
          <a:spcPct val="0"/>
        </a:spcBef>
        <a:spcAft>
          <a:spcPct val="0"/>
        </a:spcAft>
        <a:defRPr sz="4400">
          <a:solidFill>
            <a:srgbClr val="FFFFFF"/>
          </a:solidFill>
          <a:latin typeface="Candara" pitchFamily="34" charset="0"/>
          <a:ea typeface="標楷體" pitchFamily="65" charset="-120"/>
        </a:defRPr>
      </a:lvl3pPr>
      <a:lvl4pPr algn="ctr" rtl="0" eaLnBrk="0" fontAlgn="base" hangingPunct="0">
        <a:spcBef>
          <a:spcPct val="0"/>
        </a:spcBef>
        <a:spcAft>
          <a:spcPct val="0"/>
        </a:spcAft>
        <a:defRPr sz="4400">
          <a:solidFill>
            <a:srgbClr val="FFFFFF"/>
          </a:solidFill>
          <a:latin typeface="Candara" pitchFamily="34" charset="0"/>
          <a:ea typeface="標楷體" pitchFamily="65" charset="-120"/>
        </a:defRPr>
      </a:lvl4pPr>
      <a:lvl5pPr algn="ctr" rtl="0" eaLnBrk="0" fontAlgn="base" hangingPunct="0">
        <a:spcBef>
          <a:spcPct val="0"/>
        </a:spcBef>
        <a:spcAft>
          <a:spcPct val="0"/>
        </a:spcAft>
        <a:defRPr sz="4400">
          <a:solidFill>
            <a:srgbClr val="FFFFFF"/>
          </a:solidFill>
          <a:latin typeface="Candara" pitchFamily="34" charset="0"/>
          <a:ea typeface="標楷體" pitchFamily="65"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1746" name="Picture 6"/>
          <p:cNvPicPr>
            <a:picLocks noChangeAspect="1"/>
          </p:cNvPicPr>
          <p:nvPr/>
        </p:nvPicPr>
        <p:blipFill>
          <a:blip r:embed="rId16"/>
          <a:srcRect l="2599" r="5875" b="5263"/>
          <a:stretch>
            <a:fillRect/>
          </a:stretch>
        </p:blipFill>
        <p:spPr bwMode="auto">
          <a:xfrm>
            <a:off x="3175" y="5867400"/>
            <a:ext cx="9144000" cy="1054100"/>
          </a:xfrm>
          <a:prstGeom prst="rect">
            <a:avLst/>
          </a:prstGeom>
          <a:noFill/>
          <a:ln w="9525">
            <a:noFill/>
            <a:miter lim="800000"/>
            <a:headEnd/>
            <a:tailEnd/>
          </a:ln>
        </p:spPr>
      </p:pic>
      <p:sp>
        <p:nvSpPr>
          <p:cNvPr id="3174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latinLnBrk="0" hangingPunct="1">
              <a:spcBef>
                <a:spcPts val="0"/>
              </a:spcBef>
              <a:spcAft>
                <a:spcPts val="0"/>
              </a:spcAft>
              <a:defRPr kumimoji="0" lang="zh-TW" sz="1200">
                <a:solidFill>
                  <a:schemeClr val="tx1">
                    <a:tint val="75000"/>
                  </a:schemeClr>
                </a:solidFill>
                <a:latin typeface="+mn-lt"/>
                <a:ea typeface="+mn-ea"/>
              </a:defRPr>
            </a:lvl1pPr>
          </a:lstStyle>
          <a:p>
            <a:pPr>
              <a:defRPr/>
            </a:pPr>
            <a:fld id="{5B120F4C-EDD8-4224-A67D-B2333DBB6E8F}" type="datetimeFigureOut">
              <a:rPr altLang="en-US"/>
              <a:pPr>
                <a:defRPr/>
              </a:pPr>
              <a:t>2012/4/20</a:t>
            </a:fld>
            <a:endParaRPr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defRPr kumimoji="0" lang="zh-TW" sz="1200">
                <a:solidFill>
                  <a:schemeClr val="tx1">
                    <a:tint val="75000"/>
                  </a:schemeClr>
                </a:solidFill>
                <a:latin typeface="+mn-lt"/>
                <a:ea typeface="+mn-ea"/>
              </a:defRPr>
            </a:lvl1pPr>
          </a:lstStyle>
          <a:p>
            <a:pPr>
              <a:defRPr/>
            </a:pPr>
            <a:endParaRPr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latinLnBrk="0" hangingPunct="1">
              <a:spcBef>
                <a:spcPts val="0"/>
              </a:spcBef>
              <a:spcAft>
                <a:spcPts val="0"/>
              </a:spcAft>
              <a:defRPr kumimoji="0" lang="zh-TW" sz="1200">
                <a:solidFill>
                  <a:schemeClr val="tx1">
                    <a:tint val="75000"/>
                  </a:schemeClr>
                </a:solidFill>
                <a:latin typeface="+mn-lt"/>
                <a:ea typeface="+mn-ea"/>
              </a:defRPr>
            </a:lvl1pPr>
          </a:lstStyle>
          <a:p>
            <a:pPr>
              <a:defRPr/>
            </a:pPr>
            <a:fld id="{8A322567-4C84-4957-90EF-CA24E68C059B}" type="slidenum">
              <a:rPr altLang="en-US"/>
              <a:pPr>
                <a:defRPr/>
              </a:pPr>
              <a:t>‹#›</a:t>
            </a:fld>
            <a:endParaRPr altLang="en-US"/>
          </a:p>
        </p:txBody>
      </p:sp>
      <p:sp>
        <p:nvSpPr>
          <p:cNvPr id="317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lang="zh-TW"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lang="zh-TW"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zh-TW"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zh-TW"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zh-TW"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zh-TW"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9pPr>
    </p:bodyStyle>
    <p:otherStyle>
      <a:defPPr>
        <a:defRPr kumimoji="0" lang="zh-TW"/>
      </a:defPPr>
      <a:lvl1pPr marL="0" algn="l" defTabSz="914400" rtl="0" eaLnBrk="1" latinLnBrk="0" hangingPunct="1">
        <a:defRPr kumimoji="0" lang="zh-TW" sz="1800" kern="1200">
          <a:solidFill>
            <a:schemeClr val="tx1"/>
          </a:solidFill>
          <a:latin typeface="+mn-lt"/>
          <a:ea typeface="+mn-ea"/>
          <a:cs typeface="+mn-cs"/>
        </a:defRPr>
      </a:lvl1pPr>
      <a:lvl2pPr marL="457200" algn="l" defTabSz="914400" rtl="0" eaLnBrk="1" latinLnBrk="0" hangingPunct="1">
        <a:defRPr kumimoji="0" lang="zh-TW" sz="1800" kern="1200">
          <a:solidFill>
            <a:schemeClr val="tx1"/>
          </a:solidFill>
          <a:latin typeface="+mn-lt"/>
          <a:ea typeface="+mn-ea"/>
          <a:cs typeface="+mn-cs"/>
        </a:defRPr>
      </a:lvl2pPr>
      <a:lvl3pPr marL="914400" algn="l" defTabSz="914400" rtl="0" eaLnBrk="1" latinLnBrk="0" hangingPunct="1">
        <a:defRPr kumimoji="0" lang="zh-TW" sz="1800" kern="1200">
          <a:solidFill>
            <a:schemeClr val="tx1"/>
          </a:solidFill>
          <a:latin typeface="+mn-lt"/>
          <a:ea typeface="+mn-ea"/>
          <a:cs typeface="+mn-cs"/>
        </a:defRPr>
      </a:lvl3pPr>
      <a:lvl4pPr marL="1371600" algn="l" defTabSz="914400" rtl="0" eaLnBrk="1" latinLnBrk="0" hangingPunct="1">
        <a:defRPr kumimoji="0" lang="zh-TW" sz="1800" kern="1200">
          <a:solidFill>
            <a:schemeClr val="tx1"/>
          </a:solidFill>
          <a:latin typeface="+mn-lt"/>
          <a:ea typeface="+mn-ea"/>
          <a:cs typeface="+mn-cs"/>
        </a:defRPr>
      </a:lvl4pPr>
      <a:lvl5pPr marL="1828800" algn="l" defTabSz="914400" rtl="0" eaLnBrk="1" latinLnBrk="0" hangingPunct="1">
        <a:defRPr kumimoji="0" lang="zh-TW" sz="1800" kern="1200">
          <a:solidFill>
            <a:schemeClr val="tx1"/>
          </a:solidFill>
          <a:latin typeface="+mn-lt"/>
          <a:ea typeface="+mn-ea"/>
          <a:cs typeface="+mn-cs"/>
        </a:defRPr>
      </a:lvl5pPr>
      <a:lvl6pPr marL="2286000" algn="l" defTabSz="914400" rtl="0" eaLnBrk="1" latinLnBrk="0" hangingPunct="1">
        <a:defRPr kumimoji="0" lang="zh-TW" sz="1800" kern="1200">
          <a:solidFill>
            <a:schemeClr val="tx1"/>
          </a:solidFill>
          <a:latin typeface="+mn-lt"/>
          <a:ea typeface="+mn-ea"/>
          <a:cs typeface="+mn-cs"/>
        </a:defRPr>
      </a:lvl6pPr>
      <a:lvl7pPr marL="2743200" algn="l" defTabSz="914400" rtl="0" eaLnBrk="1" latinLnBrk="0" hangingPunct="1">
        <a:defRPr kumimoji="0" lang="zh-TW" sz="1800" kern="1200">
          <a:solidFill>
            <a:schemeClr val="tx1"/>
          </a:solidFill>
          <a:latin typeface="+mn-lt"/>
          <a:ea typeface="+mn-ea"/>
          <a:cs typeface="+mn-cs"/>
        </a:defRPr>
      </a:lvl7pPr>
      <a:lvl8pPr marL="3200400" algn="l" defTabSz="914400" rtl="0" eaLnBrk="1" latinLnBrk="0" hangingPunct="1">
        <a:defRPr kumimoji="0" lang="zh-TW" sz="1800" kern="1200">
          <a:solidFill>
            <a:schemeClr val="tx1"/>
          </a:solidFill>
          <a:latin typeface="+mn-lt"/>
          <a:ea typeface="+mn-ea"/>
          <a:cs typeface="+mn-cs"/>
        </a:defRPr>
      </a:lvl8pPr>
      <a:lvl9pPr marL="3657600" algn="l" defTabSz="914400" rtl="0" eaLnBrk="1" latinLnBrk="0" hangingPunct="1">
        <a:defRPr kumimoji="0" lang="zh-TW"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edu.tw/mandr/" TargetMode="Externa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teach.eje.edu.tw/nologin_index/index.php" TargetMode="Externa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oitaiwan.com/blog/" TargetMode="Externa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fun.moe.edu.tw/" TargetMode="Externa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hyperlink" Target="http://citing.hohayan.net.tw/" TargetMode="Externa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120.115.18.8/taiwan2008/" TargetMode="Externa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ceag.tn.edu.tw/" TargetMode="Externa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hyperlink" Target="http://survey.tn.edu.tw/" TargetMode="Externa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body" sz="quarter" idx="14"/>
          </p:nvPr>
        </p:nvSpPr>
        <p:spPr>
          <a:xfrm>
            <a:off x="3563938" y="692150"/>
            <a:ext cx="5105400" cy="1416050"/>
          </a:xfrm>
        </p:spPr>
        <p:txBody>
          <a:bodyPr rtlCol="0">
            <a:noAutofit/>
          </a:bodyPr>
          <a:lstStyle/>
          <a:p>
            <a:pPr fontAlgn="auto">
              <a:spcAft>
                <a:spcPts val="0"/>
              </a:spcAft>
              <a:buFont typeface="Arial" pitchFamily="34" charset="0"/>
              <a:buNone/>
              <a:defRPr/>
            </a:pPr>
            <a:r>
              <a:rPr altLang="zh-TW" sz="4800" dirty="0">
                <a:latin typeface="微軟正黑體" pitchFamily="34" charset="-120"/>
                <a:ea typeface="微軟正黑體" pitchFamily="34" charset="-120"/>
              </a:rPr>
              <a:t>臺南市</a:t>
            </a:r>
            <a:r>
              <a:rPr altLang="zh-TW" sz="4800" dirty="0" smtClean="0">
                <a:latin typeface="微軟正黑體" pitchFamily="34" charset="-120"/>
                <a:ea typeface="微軟正黑體" pitchFamily="34" charset="-120"/>
              </a:rPr>
              <a:t>國民教育</a:t>
            </a:r>
            <a:endParaRPr lang="en-US" altLang="zh-TW" sz="4800" dirty="0" smtClean="0">
              <a:latin typeface="微軟正黑體" pitchFamily="34" charset="-120"/>
              <a:ea typeface="微軟正黑體" pitchFamily="34" charset="-120"/>
            </a:endParaRPr>
          </a:p>
          <a:p>
            <a:pPr fontAlgn="auto">
              <a:spcAft>
                <a:spcPts val="0"/>
              </a:spcAft>
              <a:buFont typeface="Arial" pitchFamily="34" charset="0"/>
              <a:buNone/>
              <a:defRPr/>
            </a:pPr>
            <a:r>
              <a:rPr altLang="zh-TW" sz="4800" dirty="0" smtClean="0">
                <a:latin typeface="微軟正黑體" pitchFamily="34" charset="-120"/>
                <a:ea typeface="微軟正黑體" pitchFamily="34" charset="-120"/>
              </a:rPr>
              <a:t>輔導</a:t>
            </a:r>
            <a:r>
              <a:rPr altLang="zh-TW" sz="4800" dirty="0">
                <a:latin typeface="微軟正黑體" pitchFamily="34" charset="-120"/>
                <a:ea typeface="微軟正黑體" pitchFamily="34" charset="-120"/>
              </a:rPr>
              <a:t>團語文領域</a:t>
            </a:r>
            <a:endParaRPr altLang="en-US" sz="4800" dirty="0">
              <a:latin typeface="微軟正黑體" pitchFamily="34" charset="-120"/>
              <a:ea typeface="微軟正黑體" pitchFamily="34" charset="-120"/>
            </a:endParaRPr>
          </a:p>
        </p:txBody>
      </p:sp>
      <p:sp>
        <p:nvSpPr>
          <p:cNvPr id="49154" name="標題 1"/>
          <p:cNvSpPr>
            <a:spLocks noGrp="1"/>
          </p:cNvSpPr>
          <p:nvPr>
            <p:ph type="title"/>
          </p:nvPr>
        </p:nvSpPr>
        <p:spPr>
          <a:xfrm>
            <a:off x="179388" y="2636838"/>
            <a:ext cx="7315200" cy="2176462"/>
          </a:xfrm>
        </p:spPr>
        <p:txBody>
          <a:bodyPr/>
          <a:lstStyle/>
          <a:p>
            <a:r>
              <a:rPr altLang="zh-TW" sz="4800" smtClean="0">
                <a:latin typeface="微軟正黑體"/>
                <a:ea typeface="微軟正黑體"/>
                <a:cs typeface="Arial" charset="0"/>
              </a:rPr>
              <a:t>本土語言國</a:t>
            </a:r>
            <a:r>
              <a:rPr altLang="en-US" sz="4800" smtClean="0">
                <a:latin typeface="微軟正黑體"/>
                <a:ea typeface="微軟正黑體"/>
                <a:cs typeface="Arial" charset="0"/>
              </a:rPr>
              <a:t>中</a:t>
            </a:r>
            <a:r>
              <a:rPr altLang="zh-TW" sz="4800" smtClean="0">
                <a:latin typeface="微軟正黑體"/>
                <a:ea typeface="微軟正黑體"/>
                <a:cs typeface="Arial" charset="0"/>
              </a:rPr>
              <a:t>組</a:t>
            </a:r>
            <a:r>
              <a:rPr altLang="en-US" sz="4800" smtClean="0">
                <a:latin typeface="微軟正黑體"/>
                <a:ea typeface="微軟正黑體"/>
                <a:cs typeface="Arial" charset="0"/>
              </a:rPr>
              <a:t>議題</a:t>
            </a:r>
            <a:r>
              <a:rPr altLang="zh-TW" sz="4800" smtClean="0">
                <a:latin typeface="微軟正黑體"/>
                <a:ea typeface="微軟正黑體"/>
                <a:cs typeface="Arial" charset="0"/>
              </a:rPr>
              <a:t>小組分區輔導到校服務</a:t>
            </a:r>
            <a:endParaRPr altLang="en-US" sz="4800" smtClean="0">
              <a:latin typeface="微軟正黑體"/>
              <a:ea typeface="微軟正黑體"/>
              <a:cs typeface="Arial" charset="0"/>
            </a:endParaRPr>
          </a:p>
        </p:txBody>
      </p:sp>
      <p:pic>
        <p:nvPicPr>
          <p:cNvPr id="49155" name="Picture 2" descr="C:\Users\cyc.cwc\Downloads\1d025e878e27.jpg"/>
          <p:cNvPicPr>
            <a:picLocks noChangeAspect="1" noChangeArrowheads="1"/>
          </p:cNvPicPr>
          <p:nvPr/>
        </p:nvPicPr>
        <p:blipFill>
          <a:blip r:embed="rId2"/>
          <a:srcRect/>
          <a:stretch>
            <a:fillRect/>
          </a:stretch>
        </p:blipFill>
        <p:spPr bwMode="auto">
          <a:xfrm>
            <a:off x="34925" y="76200"/>
            <a:ext cx="3457575" cy="27765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rtlCol="0">
            <a:noAutofit/>
          </a:bodyPr>
          <a:lstStyle/>
          <a:p>
            <a:pPr algn="ctr" fontAlgn="auto">
              <a:spcAft>
                <a:spcPts val="0"/>
              </a:spcAft>
              <a:defRPr/>
            </a:pPr>
            <a:r>
              <a:rPr lang="en-US" altLang="zh-TW" sz="4000" b="1" dirty="0"/>
              <a:t>100</a:t>
            </a:r>
            <a:r>
              <a:rPr altLang="en-US" sz="4000" b="1" dirty="0"/>
              <a:t>年本土語言輔導團推動</a:t>
            </a:r>
          </a:p>
        </p:txBody>
      </p:sp>
      <p:sp>
        <p:nvSpPr>
          <p:cNvPr id="3" name="內容版面配置區 2"/>
          <p:cNvSpPr>
            <a:spLocks noGrp="1"/>
          </p:cNvSpPr>
          <p:nvPr>
            <p:ph idx="1"/>
          </p:nvPr>
        </p:nvSpPr>
        <p:spPr>
          <a:xfrm>
            <a:off x="539750" y="1125538"/>
            <a:ext cx="8229600" cy="5111750"/>
          </a:xfrm>
        </p:spPr>
        <p:txBody>
          <a:bodyPr rtlCol="0">
            <a:normAutofit/>
          </a:bodyPr>
          <a:lstStyle/>
          <a:p>
            <a:pPr fontAlgn="auto">
              <a:spcAft>
                <a:spcPts val="0"/>
              </a:spcAft>
              <a:buFont typeface="Arial" pitchFamily="34" charset="0"/>
              <a:buChar char="•"/>
              <a:defRPr/>
            </a:pPr>
            <a:r>
              <a:rPr altLang="zh-TW" dirty="0">
                <a:latin typeface="微軟正黑體" pitchFamily="34" charset="-120"/>
                <a:ea typeface="微軟正黑體" pitchFamily="34" charset="-120"/>
              </a:rPr>
              <a:t>本土語言創意教學能力增能</a:t>
            </a:r>
            <a:r>
              <a:rPr altLang="zh-TW" dirty="0" smtClean="0">
                <a:latin typeface="微軟正黑體" pitchFamily="34" charset="-120"/>
                <a:ea typeface="微軟正黑體" pitchFamily="34" charset="-120"/>
              </a:rPr>
              <a:t>研習</a:t>
            </a:r>
            <a:endParaRPr lang="en-US" altLang="zh-TW" dirty="0" smtClean="0">
              <a:latin typeface="微軟正黑體" pitchFamily="34" charset="-120"/>
              <a:ea typeface="微軟正黑體" pitchFamily="34" charset="-120"/>
            </a:endParaRPr>
          </a:p>
          <a:p>
            <a:pPr fontAlgn="auto">
              <a:spcAft>
                <a:spcPts val="0"/>
              </a:spcAft>
              <a:buFont typeface="Arial" pitchFamily="34" charset="0"/>
              <a:buChar char="•"/>
              <a:defRPr/>
            </a:pPr>
            <a:r>
              <a:rPr altLang="zh-TW" dirty="0">
                <a:solidFill>
                  <a:srgbClr val="FF0000"/>
                </a:solidFill>
                <a:latin typeface="微軟正黑體" pitchFamily="34" charset="-120"/>
                <a:ea typeface="微軟正黑體" pitchFamily="34" charset="-120"/>
              </a:rPr>
              <a:t>本土語言資訊能力增能</a:t>
            </a:r>
            <a:r>
              <a:rPr altLang="zh-TW" dirty="0" smtClean="0">
                <a:solidFill>
                  <a:srgbClr val="FF0000"/>
                </a:solidFill>
                <a:latin typeface="微軟正黑體" pitchFamily="34" charset="-120"/>
                <a:ea typeface="微軟正黑體" pitchFamily="34" charset="-120"/>
              </a:rPr>
              <a:t>研習</a:t>
            </a:r>
            <a:endParaRPr lang="en-US" altLang="zh-TW" dirty="0" smtClean="0">
              <a:solidFill>
                <a:srgbClr val="FF0000"/>
              </a:solidFill>
              <a:latin typeface="微軟正黑體" pitchFamily="34" charset="-120"/>
              <a:ea typeface="微軟正黑體" pitchFamily="34" charset="-120"/>
            </a:endParaRPr>
          </a:p>
          <a:p>
            <a:pPr fontAlgn="auto">
              <a:spcAft>
                <a:spcPts val="0"/>
              </a:spcAft>
              <a:buFont typeface="Arial" pitchFamily="34" charset="0"/>
              <a:buChar char="•"/>
              <a:defRPr/>
            </a:pPr>
            <a:r>
              <a:rPr altLang="zh-TW" dirty="0">
                <a:latin typeface="微軟正黑體" pitchFamily="34" charset="-120"/>
                <a:ea typeface="微軟正黑體" pitchFamily="34" charset="-120"/>
              </a:rPr>
              <a:t>本土文學創作增能</a:t>
            </a:r>
            <a:r>
              <a:rPr altLang="zh-TW" dirty="0" smtClean="0">
                <a:latin typeface="微軟正黑體" pitchFamily="34" charset="-120"/>
                <a:ea typeface="微軟正黑體" pitchFamily="34" charset="-120"/>
              </a:rPr>
              <a:t>研習</a:t>
            </a:r>
            <a:endParaRPr lang="en-US" altLang="zh-TW" dirty="0" smtClean="0">
              <a:latin typeface="微軟正黑體" pitchFamily="34" charset="-120"/>
              <a:ea typeface="微軟正黑體" pitchFamily="34" charset="-120"/>
            </a:endParaRPr>
          </a:p>
          <a:p>
            <a:pPr fontAlgn="auto">
              <a:spcAft>
                <a:spcPts val="0"/>
              </a:spcAft>
              <a:buFont typeface="Arial" pitchFamily="34" charset="0"/>
              <a:buChar char="•"/>
              <a:defRPr/>
            </a:pPr>
            <a:r>
              <a:rPr altLang="en-US" dirty="0" smtClean="0">
                <a:solidFill>
                  <a:srgbClr val="FF0000"/>
                </a:solidFill>
                <a:latin typeface="微軟正黑體" pitchFamily="34" charset="-120"/>
                <a:ea typeface="微軟正黑體" pitchFamily="34" charset="-120"/>
              </a:rPr>
              <a:t>本土語言及文化結合校本課程研習</a:t>
            </a:r>
            <a:endParaRPr lang="en-US" altLang="zh-TW" dirty="0" smtClean="0">
              <a:solidFill>
                <a:srgbClr val="FF0000"/>
              </a:solidFill>
              <a:latin typeface="微軟正黑體" pitchFamily="34" charset="-120"/>
              <a:ea typeface="微軟正黑體" pitchFamily="34" charset="-120"/>
            </a:endParaRPr>
          </a:p>
          <a:p>
            <a:pPr fontAlgn="auto">
              <a:spcAft>
                <a:spcPts val="0"/>
              </a:spcAft>
              <a:buFont typeface="Arial" pitchFamily="34" charset="0"/>
              <a:buChar char="•"/>
              <a:defRPr/>
            </a:pPr>
            <a:r>
              <a:rPr altLang="en-US" dirty="0" smtClean="0">
                <a:latin typeface="微軟正黑體" pitchFamily="34" charset="-120"/>
                <a:ea typeface="微軟正黑體" pitchFamily="34" charset="-120"/>
              </a:rPr>
              <a:t>協助</a:t>
            </a:r>
            <a:r>
              <a:rPr altLang="zh-TW" dirty="0" smtClean="0">
                <a:latin typeface="微軟正黑體" pitchFamily="34" charset="-120"/>
                <a:ea typeface="微軟正黑體" pitchFamily="34" charset="-120"/>
              </a:rPr>
              <a:t>臺灣閩南語教學初</a:t>
            </a:r>
            <a:r>
              <a:rPr altLang="en-US" dirty="0" smtClean="0">
                <a:latin typeface="微軟正黑體" pitchFamily="34" charset="-120"/>
                <a:ea typeface="微軟正黑體" pitchFamily="34" charset="-120"/>
              </a:rPr>
              <a:t>、進</a:t>
            </a:r>
            <a:r>
              <a:rPr altLang="zh-TW" dirty="0" smtClean="0">
                <a:latin typeface="微軟正黑體" pitchFamily="34" charset="-120"/>
                <a:ea typeface="微軟正黑體" pitchFamily="34" charset="-120"/>
              </a:rPr>
              <a:t>階</a:t>
            </a:r>
            <a:r>
              <a:rPr altLang="zh-TW" dirty="0">
                <a:latin typeface="微軟正黑體" pitchFamily="34" charset="-120"/>
                <a:ea typeface="微軟正黑體" pitchFamily="34" charset="-120"/>
              </a:rPr>
              <a:t>研習</a:t>
            </a:r>
          </a:p>
          <a:p>
            <a:pPr fontAlgn="auto">
              <a:spcAft>
                <a:spcPts val="0"/>
              </a:spcAft>
              <a:buFont typeface="Arial" pitchFamily="34" charset="0"/>
              <a:buChar char="•"/>
              <a:defRPr/>
            </a:pPr>
            <a:r>
              <a:rPr altLang="en-US" dirty="0">
                <a:latin typeface="微軟正黑體" pitchFamily="34" charset="-120"/>
                <a:ea typeface="微軟正黑體" pitchFamily="34" charset="-120"/>
              </a:rPr>
              <a:t>協助</a:t>
            </a:r>
            <a:r>
              <a:rPr altLang="zh-TW" dirty="0" smtClean="0">
                <a:solidFill>
                  <a:srgbClr val="FF0000"/>
                </a:solidFill>
                <a:latin typeface="微軟正黑體" pitchFamily="34" charset="-120"/>
                <a:ea typeface="微軟正黑體" pitchFamily="34" charset="-120"/>
              </a:rPr>
              <a:t>客家語教學初</a:t>
            </a:r>
            <a:r>
              <a:rPr altLang="en-US" dirty="0" smtClean="0">
                <a:solidFill>
                  <a:srgbClr val="FF0000"/>
                </a:solidFill>
                <a:latin typeface="微軟正黑體" pitchFamily="34" charset="-120"/>
                <a:ea typeface="微軟正黑體" pitchFamily="34" charset="-120"/>
              </a:rPr>
              <a:t>、進</a:t>
            </a:r>
            <a:r>
              <a:rPr altLang="zh-TW" dirty="0" smtClean="0">
                <a:solidFill>
                  <a:srgbClr val="FF0000"/>
                </a:solidFill>
                <a:latin typeface="微軟正黑體" pitchFamily="34" charset="-120"/>
                <a:ea typeface="微軟正黑體" pitchFamily="34" charset="-120"/>
              </a:rPr>
              <a:t>階研習</a:t>
            </a:r>
            <a:endParaRPr lang="en-US" altLang="zh-TW" dirty="0" smtClean="0">
              <a:solidFill>
                <a:srgbClr val="FF0000"/>
              </a:solidFill>
              <a:latin typeface="微軟正黑體" pitchFamily="34" charset="-120"/>
              <a:ea typeface="微軟正黑體" pitchFamily="34" charset="-120"/>
            </a:endParaRPr>
          </a:p>
          <a:p>
            <a:pPr fontAlgn="auto">
              <a:spcAft>
                <a:spcPts val="0"/>
              </a:spcAft>
              <a:buFont typeface="Arial" pitchFamily="34" charset="0"/>
              <a:buChar char="•"/>
              <a:defRPr/>
            </a:pPr>
            <a:r>
              <a:rPr altLang="en-US" dirty="0">
                <a:latin typeface="微軟正黑體" pitchFamily="34" charset="-120"/>
                <a:ea typeface="微軟正黑體" pitchFamily="34" charset="-120"/>
              </a:rPr>
              <a:t>協助</a:t>
            </a:r>
            <a:r>
              <a:rPr altLang="zh-TW" dirty="0" smtClean="0">
                <a:latin typeface="微軟正黑體" pitchFamily="34" charset="-120"/>
                <a:ea typeface="微軟正黑體" pitchFamily="34" charset="-120"/>
              </a:rPr>
              <a:t>教師臺灣閩南語語言能力檢測研習</a:t>
            </a:r>
            <a:endParaRPr lang="en-US" altLang="zh-TW" dirty="0" smtClean="0">
              <a:latin typeface="微軟正黑體" pitchFamily="34" charset="-120"/>
              <a:ea typeface="微軟正黑體" pitchFamily="34" charset="-120"/>
            </a:endParaRPr>
          </a:p>
          <a:p>
            <a:pPr fontAlgn="auto">
              <a:spcAft>
                <a:spcPts val="0"/>
              </a:spcAft>
              <a:buFont typeface="Arial" pitchFamily="34" charset="0"/>
              <a:buChar char="•"/>
              <a:defRPr/>
            </a:pPr>
            <a:r>
              <a:rPr altLang="en-US" dirty="0">
                <a:latin typeface="微軟正黑體" pitchFamily="34" charset="-120"/>
                <a:ea typeface="微軟正黑體" pitchFamily="34" charset="-120"/>
              </a:rPr>
              <a:t>協助</a:t>
            </a:r>
            <a:r>
              <a:rPr altLang="zh-TW" dirty="0" smtClean="0">
                <a:solidFill>
                  <a:srgbClr val="FF0000"/>
                </a:solidFill>
                <a:latin typeface="微軟正黑體" pitchFamily="34" charset="-120"/>
                <a:ea typeface="微軟正黑體" pitchFamily="34" charset="-120"/>
              </a:rPr>
              <a:t>本土語言教學支援工作人員認證</a:t>
            </a:r>
            <a:endParaRPr lang="en-US" altLang="zh-TW" dirty="0" smtClean="0">
              <a:solidFill>
                <a:srgbClr val="FF0000"/>
              </a:solidFill>
              <a:latin typeface="微軟正黑體" pitchFamily="34" charset="-120"/>
              <a:ea typeface="微軟正黑體" pitchFamily="34" charset="-120"/>
            </a:endParaRPr>
          </a:p>
          <a:p>
            <a:pPr fontAlgn="auto">
              <a:spcAft>
                <a:spcPts val="0"/>
              </a:spcAft>
              <a:buFont typeface="Arial" pitchFamily="34" charset="0"/>
              <a:buChar char="•"/>
              <a:defRPr/>
            </a:pPr>
            <a:endParaRPr altLang="zh-TW" dirty="0">
              <a:latin typeface="微軟正黑體" pitchFamily="34" charset="-120"/>
              <a:ea typeface="微軟正黑體" pitchFamily="34" charset="-120"/>
            </a:endParaRPr>
          </a:p>
          <a:p>
            <a:pPr fontAlgn="auto">
              <a:spcAft>
                <a:spcPts val="0"/>
              </a:spcAft>
              <a:buFont typeface="Arial" pitchFamily="34" charset="0"/>
              <a:buChar char="•"/>
              <a:defRPr/>
            </a:pPr>
            <a:endParaRPr altLang="en-US" dirty="0">
              <a:latin typeface="微軟正黑體" pitchFamily="34" charset="-120"/>
              <a:ea typeface="微軟正黑體" pitchFamily="34" charset="-12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rtlCol="0">
            <a:noAutofit/>
          </a:bodyPr>
          <a:lstStyle/>
          <a:p>
            <a:pPr algn="ctr" fontAlgn="auto">
              <a:spcAft>
                <a:spcPts val="0"/>
              </a:spcAft>
              <a:defRPr/>
            </a:pPr>
            <a:r>
              <a:rPr altLang="en-US" sz="4000" b="1" dirty="0"/>
              <a:t>網路資源</a:t>
            </a:r>
            <a:r>
              <a:rPr lang="en-US" altLang="zh-TW" sz="4000" b="1" dirty="0"/>
              <a:t>-</a:t>
            </a:r>
            <a:r>
              <a:rPr altLang="en-US" sz="4000" b="1" dirty="0"/>
              <a:t>國語推行委員會 </a:t>
            </a:r>
          </a:p>
        </p:txBody>
      </p:sp>
      <p:pic>
        <p:nvPicPr>
          <p:cNvPr id="60418" name="Picture 2">
            <a:hlinkClick r:id="rId2"/>
          </p:cNvPr>
          <p:cNvPicPr>
            <a:picLocks noChangeAspect="1" noChangeArrowheads="1"/>
          </p:cNvPicPr>
          <p:nvPr/>
        </p:nvPicPr>
        <p:blipFill>
          <a:blip r:embed="rId3"/>
          <a:srcRect/>
          <a:stretch>
            <a:fillRect/>
          </a:stretch>
        </p:blipFill>
        <p:spPr bwMode="auto">
          <a:xfrm>
            <a:off x="1619250" y="981075"/>
            <a:ext cx="5822950" cy="50577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rtlCol="0">
            <a:noAutofit/>
          </a:bodyPr>
          <a:lstStyle/>
          <a:p>
            <a:pPr algn="ctr" fontAlgn="auto">
              <a:spcAft>
                <a:spcPts val="0"/>
              </a:spcAft>
              <a:defRPr/>
            </a:pPr>
            <a:r>
              <a:rPr altLang="en-US" sz="4000" b="1" dirty="0"/>
              <a:t>網路資源</a:t>
            </a:r>
            <a:r>
              <a:rPr lang="en-US" altLang="zh-TW" sz="4000" b="1" dirty="0"/>
              <a:t>-</a:t>
            </a:r>
            <a:r>
              <a:rPr altLang="en-US" sz="4000" b="1" dirty="0"/>
              <a:t>國民教育社群網</a:t>
            </a:r>
          </a:p>
        </p:txBody>
      </p:sp>
      <p:pic>
        <p:nvPicPr>
          <p:cNvPr id="61442" name="Picture 2">
            <a:hlinkClick r:id="rId2"/>
          </p:cNvPr>
          <p:cNvPicPr>
            <a:picLocks noChangeAspect="1" noChangeArrowheads="1"/>
          </p:cNvPicPr>
          <p:nvPr/>
        </p:nvPicPr>
        <p:blipFill>
          <a:blip r:embed="rId3"/>
          <a:srcRect/>
          <a:stretch>
            <a:fillRect/>
          </a:stretch>
        </p:blipFill>
        <p:spPr bwMode="auto">
          <a:xfrm>
            <a:off x="1116013" y="1341438"/>
            <a:ext cx="7240587" cy="46799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rtlCol="0">
            <a:noAutofit/>
          </a:bodyPr>
          <a:lstStyle/>
          <a:p>
            <a:pPr algn="ctr" fontAlgn="auto">
              <a:spcAft>
                <a:spcPts val="0"/>
              </a:spcAft>
              <a:defRPr/>
            </a:pPr>
            <a:r>
              <a:rPr altLang="en-US" sz="4000" b="1" dirty="0"/>
              <a:t>網路資源</a:t>
            </a:r>
            <a:r>
              <a:rPr lang="en-US" altLang="zh-TW" sz="4000" b="1" dirty="0"/>
              <a:t>-</a:t>
            </a:r>
            <a:r>
              <a:rPr altLang="en-US" sz="4000" b="1" dirty="0"/>
              <a:t>本土語言教學輔導網</a:t>
            </a:r>
          </a:p>
        </p:txBody>
      </p:sp>
      <p:pic>
        <p:nvPicPr>
          <p:cNvPr id="62466" name="Picture 2">
            <a:hlinkClick r:id="rId2"/>
          </p:cNvPr>
          <p:cNvPicPr>
            <a:picLocks noChangeAspect="1" noChangeArrowheads="1"/>
          </p:cNvPicPr>
          <p:nvPr/>
        </p:nvPicPr>
        <p:blipFill>
          <a:blip r:embed="rId3"/>
          <a:srcRect/>
          <a:stretch>
            <a:fillRect/>
          </a:stretch>
        </p:blipFill>
        <p:spPr bwMode="auto">
          <a:xfrm>
            <a:off x="971550" y="981075"/>
            <a:ext cx="7391400" cy="54578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rtlCol="0">
            <a:noAutofit/>
          </a:bodyPr>
          <a:lstStyle/>
          <a:p>
            <a:pPr algn="ctr" fontAlgn="auto">
              <a:spcAft>
                <a:spcPts val="0"/>
              </a:spcAft>
              <a:defRPr/>
            </a:pPr>
            <a:r>
              <a:rPr altLang="en-US" sz="4000" b="1" dirty="0"/>
              <a:t>網路資源</a:t>
            </a:r>
            <a:r>
              <a:rPr lang="en-US" altLang="zh-TW" sz="4000" b="1" dirty="0"/>
              <a:t>-</a:t>
            </a:r>
            <a:r>
              <a:rPr altLang="en-US" sz="4000" b="1" dirty="0"/>
              <a:t>國家教育研究院</a:t>
            </a:r>
          </a:p>
        </p:txBody>
      </p:sp>
      <p:pic>
        <p:nvPicPr>
          <p:cNvPr id="63490" name="Picture 2"/>
          <p:cNvPicPr>
            <a:picLocks noChangeAspect="1" noChangeArrowheads="1"/>
          </p:cNvPicPr>
          <p:nvPr/>
        </p:nvPicPr>
        <p:blipFill>
          <a:blip r:embed="rId2"/>
          <a:srcRect/>
          <a:stretch>
            <a:fillRect/>
          </a:stretch>
        </p:blipFill>
        <p:spPr bwMode="auto">
          <a:xfrm>
            <a:off x="1116013" y="1196975"/>
            <a:ext cx="6875462" cy="44672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rtlCol="0">
            <a:noAutofit/>
          </a:bodyPr>
          <a:lstStyle/>
          <a:p>
            <a:pPr algn="ctr" fontAlgn="auto">
              <a:spcAft>
                <a:spcPts val="0"/>
              </a:spcAft>
              <a:defRPr/>
            </a:pPr>
            <a:r>
              <a:rPr altLang="en-US" sz="4000" b="1" dirty="0"/>
              <a:t>網路資源</a:t>
            </a:r>
            <a:r>
              <a:rPr lang="en-US" altLang="zh-TW" sz="4000" b="1" dirty="0"/>
              <a:t>-</a:t>
            </a:r>
            <a:r>
              <a:rPr altLang="en-US" sz="4000" b="1" dirty="0"/>
              <a:t>台灣歷史文化地圖</a:t>
            </a:r>
          </a:p>
        </p:txBody>
      </p:sp>
      <p:pic>
        <p:nvPicPr>
          <p:cNvPr id="64514" name="Picture 2"/>
          <p:cNvPicPr>
            <a:picLocks noChangeAspect="1" noChangeArrowheads="1"/>
          </p:cNvPicPr>
          <p:nvPr/>
        </p:nvPicPr>
        <p:blipFill>
          <a:blip r:embed="rId2"/>
          <a:srcRect/>
          <a:stretch>
            <a:fillRect/>
          </a:stretch>
        </p:blipFill>
        <p:spPr bwMode="auto">
          <a:xfrm>
            <a:off x="1331913" y="1216025"/>
            <a:ext cx="6769100" cy="48577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a:lstStyle/>
          <a:p>
            <a:pPr algn="ctr">
              <a:defRPr/>
            </a:pPr>
            <a:r>
              <a:rPr altLang="en-US" sz="3200" b="1" dirty="0"/>
              <a:t>網路資源</a:t>
            </a:r>
            <a:r>
              <a:rPr lang="en-US" altLang="zh-TW" sz="3200" b="1" dirty="0" smtClean="0"/>
              <a:t>-</a:t>
            </a:r>
            <a:r>
              <a:rPr altLang="en-US" sz="3200" b="1" dirty="0"/>
              <a:t>母語學習</a:t>
            </a:r>
            <a:r>
              <a:rPr lang="en-US" altLang="zh-TW" sz="3200" b="1" dirty="0"/>
              <a:t>fun</a:t>
            </a:r>
            <a:r>
              <a:rPr altLang="en-US" sz="3200" b="1" dirty="0"/>
              <a:t>輕鬆</a:t>
            </a:r>
            <a:endParaRPr altLang="en-US" dirty="0"/>
          </a:p>
        </p:txBody>
      </p:sp>
      <p:pic>
        <p:nvPicPr>
          <p:cNvPr id="65538" name="Picture 2" descr="C:\Documents and Settings\user\桌面\未命名 - 2.jpg">
            <a:hlinkClick r:id="rId2"/>
          </p:cNvPr>
          <p:cNvPicPr>
            <a:picLocks noChangeAspect="1" noChangeArrowheads="1"/>
          </p:cNvPicPr>
          <p:nvPr/>
        </p:nvPicPr>
        <p:blipFill>
          <a:blip r:embed="rId3"/>
          <a:srcRect/>
          <a:stretch>
            <a:fillRect/>
          </a:stretch>
        </p:blipFill>
        <p:spPr bwMode="auto">
          <a:xfrm>
            <a:off x="1027113" y="1125538"/>
            <a:ext cx="6858000" cy="5257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rtlCol="0">
            <a:noAutofit/>
          </a:bodyPr>
          <a:lstStyle/>
          <a:p>
            <a:pPr algn="ctr" fontAlgn="auto">
              <a:spcAft>
                <a:spcPts val="0"/>
              </a:spcAft>
              <a:defRPr/>
            </a:pPr>
            <a:r>
              <a:rPr altLang="en-US" sz="4000" b="1" dirty="0"/>
              <a:t>網路資源</a:t>
            </a:r>
            <a:r>
              <a:rPr lang="en-US" altLang="zh-TW" sz="4000" b="1" dirty="0"/>
              <a:t>-</a:t>
            </a:r>
            <a:r>
              <a:rPr altLang="en-US" sz="4000" b="1" dirty="0"/>
              <a:t>網路辭典</a:t>
            </a:r>
          </a:p>
        </p:txBody>
      </p:sp>
      <p:graphicFrame>
        <p:nvGraphicFramePr>
          <p:cNvPr id="4" name="表格 3"/>
          <p:cNvGraphicFramePr>
            <a:graphicFrameLocks noGrp="1"/>
          </p:cNvGraphicFramePr>
          <p:nvPr/>
        </p:nvGraphicFramePr>
        <p:xfrm>
          <a:off x="539750" y="1268413"/>
          <a:ext cx="8135938" cy="4537075"/>
        </p:xfrm>
        <a:graphic>
          <a:graphicData uri="http://schemas.openxmlformats.org/drawingml/2006/table">
            <a:tbl>
              <a:tblPr firstRow="1" firstCol="1" bandRow="1">
                <a:tableStyleId>{0660B408-B3CF-4A94-85FC-2B1E0A45F4A2}</a:tableStyleId>
              </a:tblPr>
              <a:tblGrid>
                <a:gridCol w="3727077"/>
                <a:gridCol w="4408861"/>
              </a:tblGrid>
              <a:tr h="756179">
                <a:tc>
                  <a:txBody>
                    <a:bodyPr/>
                    <a:lstStyle/>
                    <a:p>
                      <a:pPr algn="ctr">
                        <a:spcAft>
                          <a:spcPts val="0"/>
                        </a:spcAft>
                      </a:pPr>
                      <a:r>
                        <a:rPr lang="zh-TW" sz="3200" kern="0" dirty="0" smtClean="0">
                          <a:effectLst/>
                        </a:rPr>
                        <a:t>名</a:t>
                      </a:r>
                      <a:r>
                        <a:rPr lang="zh-TW" altLang="en-US" sz="3200" kern="0" dirty="0" smtClean="0">
                          <a:effectLst/>
                        </a:rPr>
                        <a:t>     </a:t>
                      </a:r>
                      <a:r>
                        <a:rPr lang="zh-TW" sz="3200" kern="0" dirty="0" smtClean="0">
                          <a:effectLst/>
                        </a:rPr>
                        <a:t>稱</a:t>
                      </a:r>
                      <a:endParaRPr lang="zh-TW" sz="3200" kern="100" dirty="0">
                        <a:effectLst/>
                        <a:latin typeface="微軟正黑體" pitchFamily="34" charset="-120"/>
                        <a:ea typeface="微軟正黑體" pitchFamily="34" charset="-120"/>
                        <a:cs typeface="Times New Roman"/>
                      </a:endParaRPr>
                    </a:p>
                  </a:txBody>
                  <a:tcPr marL="68572" marR="68572" marT="0" marB="0"/>
                </a:tc>
                <a:tc>
                  <a:txBody>
                    <a:bodyPr/>
                    <a:lstStyle/>
                    <a:p>
                      <a:pPr algn="ctr">
                        <a:spcAft>
                          <a:spcPts val="0"/>
                        </a:spcAft>
                      </a:pPr>
                      <a:r>
                        <a:rPr lang="zh-TW" sz="3200" kern="0" dirty="0" smtClean="0">
                          <a:effectLst/>
                        </a:rPr>
                        <a:t>網</a:t>
                      </a:r>
                      <a:r>
                        <a:rPr lang="zh-TW" altLang="en-US" sz="3200" kern="0" dirty="0" smtClean="0">
                          <a:effectLst/>
                        </a:rPr>
                        <a:t>     </a:t>
                      </a:r>
                      <a:r>
                        <a:rPr lang="zh-TW" sz="3200" kern="0" dirty="0" smtClean="0">
                          <a:effectLst/>
                        </a:rPr>
                        <a:t>址</a:t>
                      </a:r>
                      <a:endParaRPr lang="zh-TW" sz="3200" kern="100" dirty="0">
                        <a:effectLst/>
                        <a:latin typeface="微軟正黑體" pitchFamily="34" charset="-120"/>
                        <a:ea typeface="微軟正黑體" pitchFamily="34" charset="-120"/>
                        <a:cs typeface="Times New Roman"/>
                      </a:endParaRPr>
                    </a:p>
                  </a:txBody>
                  <a:tcPr marL="68572" marR="68572" marT="0" marB="0"/>
                </a:tc>
              </a:tr>
              <a:tr h="1260299">
                <a:tc>
                  <a:txBody>
                    <a:bodyPr/>
                    <a:lstStyle/>
                    <a:p>
                      <a:pPr algn="ctr">
                        <a:spcAft>
                          <a:spcPts val="0"/>
                        </a:spcAft>
                      </a:pPr>
                      <a:r>
                        <a:rPr lang="zh-TW" sz="3200" kern="0" dirty="0">
                          <a:effectLst/>
                        </a:rPr>
                        <a:t>臺灣</a:t>
                      </a:r>
                      <a:r>
                        <a:rPr lang="zh-TW" sz="3200" kern="0" dirty="0" smtClean="0">
                          <a:effectLst/>
                        </a:rPr>
                        <a:t>閩南語</a:t>
                      </a:r>
                      <a:endParaRPr lang="en-US" altLang="zh-TW" sz="3200" kern="0" dirty="0" smtClean="0">
                        <a:effectLst/>
                      </a:endParaRPr>
                    </a:p>
                    <a:p>
                      <a:pPr algn="ctr">
                        <a:spcAft>
                          <a:spcPts val="0"/>
                        </a:spcAft>
                      </a:pPr>
                      <a:r>
                        <a:rPr lang="zh-TW" sz="3200" kern="0" dirty="0" smtClean="0">
                          <a:effectLst/>
                        </a:rPr>
                        <a:t>常用</a:t>
                      </a:r>
                      <a:r>
                        <a:rPr lang="zh-TW" sz="3200" kern="0" dirty="0">
                          <a:effectLst/>
                        </a:rPr>
                        <a:t>詞辭典</a:t>
                      </a:r>
                      <a:endParaRPr lang="zh-TW" sz="3200" kern="100" dirty="0">
                        <a:effectLst/>
                        <a:latin typeface="微軟正黑體" pitchFamily="34" charset="-120"/>
                        <a:ea typeface="微軟正黑體" pitchFamily="34" charset="-120"/>
                        <a:cs typeface="Times New Roman"/>
                      </a:endParaRPr>
                    </a:p>
                  </a:txBody>
                  <a:tcPr marL="68572" marR="68572" marT="0" marB="0"/>
                </a:tc>
                <a:tc>
                  <a:txBody>
                    <a:bodyPr/>
                    <a:lstStyle/>
                    <a:p>
                      <a:pPr algn="l">
                        <a:spcAft>
                          <a:spcPts val="0"/>
                        </a:spcAft>
                      </a:pPr>
                      <a:r>
                        <a:rPr lang="en-US" sz="3200" kern="0" dirty="0">
                          <a:effectLst/>
                        </a:rPr>
                        <a:t>http://twblg.dict.edu.tw/tw/index.htm</a:t>
                      </a:r>
                      <a:endParaRPr lang="zh-TW" sz="3200" kern="100" dirty="0">
                        <a:effectLst/>
                        <a:latin typeface="微軟正黑體" pitchFamily="34" charset="-120"/>
                        <a:ea typeface="微軟正黑體" pitchFamily="34" charset="-120"/>
                        <a:cs typeface="Times New Roman"/>
                      </a:endParaRPr>
                    </a:p>
                  </a:txBody>
                  <a:tcPr marL="68572" marR="68572" marT="0" marB="0"/>
                </a:tc>
              </a:tr>
              <a:tr h="1260299">
                <a:tc>
                  <a:txBody>
                    <a:bodyPr/>
                    <a:lstStyle/>
                    <a:p>
                      <a:pPr algn="ctr">
                        <a:spcAft>
                          <a:spcPts val="0"/>
                        </a:spcAft>
                      </a:pPr>
                      <a:r>
                        <a:rPr lang="zh-TW" sz="3200" kern="0" dirty="0">
                          <a:effectLst/>
                        </a:rPr>
                        <a:t>臺灣客家</a:t>
                      </a:r>
                      <a:r>
                        <a:rPr lang="zh-TW" sz="3200" kern="0" dirty="0" smtClean="0">
                          <a:effectLst/>
                        </a:rPr>
                        <a:t>語</a:t>
                      </a:r>
                      <a:endParaRPr lang="en-US" altLang="zh-TW" sz="3200" kern="0" dirty="0" smtClean="0">
                        <a:effectLst/>
                      </a:endParaRPr>
                    </a:p>
                    <a:p>
                      <a:pPr algn="ctr">
                        <a:spcAft>
                          <a:spcPts val="0"/>
                        </a:spcAft>
                      </a:pPr>
                      <a:r>
                        <a:rPr lang="zh-TW" sz="3200" kern="0" dirty="0" smtClean="0">
                          <a:effectLst/>
                        </a:rPr>
                        <a:t>常用</a:t>
                      </a:r>
                      <a:r>
                        <a:rPr lang="zh-TW" sz="3200" kern="0" dirty="0">
                          <a:effectLst/>
                        </a:rPr>
                        <a:t>詞辭典</a:t>
                      </a:r>
                      <a:endParaRPr lang="zh-TW" sz="3200" kern="100" dirty="0">
                        <a:effectLst/>
                        <a:latin typeface="微軟正黑體" pitchFamily="34" charset="-120"/>
                        <a:ea typeface="微軟正黑體" pitchFamily="34" charset="-120"/>
                        <a:cs typeface="Times New Roman"/>
                      </a:endParaRPr>
                    </a:p>
                  </a:txBody>
                  <a:tcPr marL="68572" marR="68572" marT="0" marB="0"/>
                </a:tc>
                <a:tc>
                  <a:txBody>
                    <a:bodyPr/>
                    <a:lstStyle/>
                    <a:p>
                      <a:pPr algn="ctr">
                        <a:spcAft>
                          <a:spcPts val="0"/>
                        </a:spcAft>
                      </a:pPr>
                      <a:r>
                        <a:rPr lang="en-US" sz="3200" kern="0" dirty="0">
                          <a:effectLst/>
                        </a:rPr>
                        <a:t>http://hakka.dict.edu.tw/</a:t>
                      </a:r>
                      <a:endParaRPr lang="zh-TW" sz="3200" kern="100" dirty="0">
                        <a:effectLst/>
                        <a:latin typeface="微軟正黑體" pitchFamily="34" charset="-120"/>
                        <a:ea typeface="微軟正黑體" pitchFamily="34" charset="-120"/>
                        <a:cs typeface="Times New Roman"/>
                      </a:endParaRPr>
                    </a:p>
                  </a:txBody>
                  <a:tcPr marL="68572" marR="68572" marT="0" marB="0"/>
                </a:tc>
              </a:tr>
              <a:tr h="1260299">
                <a:tc>
                  <a:txBody>
                    <a:bodyPr/>
                    <a:lstStyle/>
                    <a:p>
                      <a:pPr algn="ctr">
                        <a:spcAft>
                          <a:spcPts val="0"/>
                        </a:spcAft>
                      </a:pPr>
                      <a:r>
                        <a:rPr lang="zh-TW" sz="3200" kern="0" dirty="0">
                          <a:effectLst/>
                        </a:rPr>
                        <a:t>台灣原住民族歷史語言文化大辭典</a:t>
                      </a:r>
                      <a:endParaRPr lang="zh-TW" sz="3200" kern="100" dirty="0">
                        <a:effectLst/>
                        <a:latin typeface="微軟正黑體" pitchFamily="34" charset="-120"/>
                        <a:ea typeface="微軟正黑體" pitchFamily="34" charset="-120"/>
                        <a:cs typeface="Times New Roman"/>
                      </a:endParaRPr>
                    </a:p>
                  </a:txBody>
                  <a:tcPr marL="68572" marR="68572" marT="0" marB="0"/>
                </a:tc>
                <a:tc>
                  <a:txBody>
                    <a:bodyPr/>
                    <a:lstStyle/>
                    <a:p>
                      <a:pPr algn="l">
                        <a:spcAft>
                          <a:spcPts val="0"/>
                        </a:spcAft>
                      </a:pPr>
                      <a:r>
                        <a:rPr lang="en-US" sz="3200" u="none" strike="noStrike" kern="0" dirty="0">
                          <a:effectLst/>
                          <a:hlinkClick r:id="rId2"/>
                        </a:rPr>
                        <a:t>http://citing.hohayan.net.tw</a:t>
                      </a:r>
                      <a:endParaRPr lang="zh-TW" sz="3200" kern="100" dirty="0">
                        <a:effectLst/>
                        <a:latin typeface="微軟正黑體" pitchFamily="34" charset="-120"/>
                        <a:ea typeface="微軟正黑體" pitchFamily="34" charset="-120"/>
                        <a:cs typeface="Times New Roman"/>
                      </a:endParaRPr>
                    </a:p>
                  </a:txBody>
                  <a:tcPr marL="68572" marR="68572" marT="0" marB="0"/>
                </a:tc>
              </a:tr>
            </a:tbl>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a:lstStyle/>
          <a:p>
            <a:pPr>
              <a:defRPr/>
            </a:pPr>
            <a:r>
              <a:rPr altLang="en-US" dirty="0" smtClean="0"/>
              <a:t>台南市本土語言輔導團網站</a:t>
            </a:r>
            <a:endParaRPr altLang="en-US" dirty="0"/>
          </a:p>
        </p:txBody>
      </p:sp>
      <p:sp>
        <p:nvSpPr>
          <p:cNvPr id="3" name="內容版面配置區 2"/>
          <p:cNvSpPr>
            <a:spLocks noGrp="1"/>
          </p:cNvSpPr>
          <p:nvPr>
            <p:ph idx="1"/>
          </p:nvPr>
        </p:nvSpPr>
        <p:spPr/>
        <p:txBody>
          <a:bodyPr/>
          <a:lstStyle/>
          <a:p>
            <a:pPr>
              <a:defRPr/>
            </a:pPr>
            <a:endParaRPr altLang="en-US"/>
          </a:p>
        </p:txBody>
      </p:sp>
      <p:sp>
        <p:nvSpPr>
          <p:cNvPr id="67587" name="矩形 3"/>
          <p:cNvSpPr>
            <a:spLocks noChangeArrowheads="1"/>
          </p:cNvSpPr>
          <p:nvPr/>
        </p:nvSpPr>
        <p:spPr bwMode="auto">
          <a:xfrm>
            <a:off x="395288" y="1052513"/>
            <a:ext cx="5197475" cy="523875"/>
          </a:xfrm>
          <a:prstGeom prst="rect">
            <a:avLst/>
          </a:prstGeom>
          <a:noFill/>
          <a:ln w="9525">
            <a:noFill/>
            <a:miter lim="800000"/>
            <a:headEnd/>
            <a:tailEnd/>
          </a:ln>
        </p:spPr>
        <p:txBody>
          <a:bodyPr wrap="none">
            <a:spAutoFit/>
          </a:bodyPr>
          <a:lstStyle/>
          <a:p>
            <a:r>
              <a:rPr lang="en-US" altLang="zh-TW" sz="2800">
                <a:hlinkClick r:id="rId2"/>
              </a:rPr>
              <a:t>http://120.115.18.8/taiwan2008/</a:t>
            </a:r>
            <a:endParaRPr lang="zh-TW" altLang="en-US" sz="2800"/>
          </a:p>
        </p:txBody>
      </p:sp>
      <p:pic>
        <p:nvPicPr>
          <p:cNvPr id="67588" name="Picture 2" descr="C:\Users\cyc.cwc\Desktop\1.jpg"/>
          <p:cNvPicPr>
            <a:picLocks noChangeAspect="1" noChangeArrowheads="1"/>
          </p:cNvPicPr>
          <p:nvPr/>
        </p:nvPicPr>
        <p:blipFill>
          <a:blip r:embed="rId3"/>
          <a:srcRect/>
          <a:stretch>
            <a:fillRect/>
          </a:stretch>
        </p:blipFill>
        <p:spPr bwMode="auto">
          <a:xfrm>
            <a:off x="827088" y="1576388"/>
            <a:ext cx="7578725" cy="47371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a:lstStyle/>
          <a:p>
            <a:pPr>
              <a:defRPr/>
            </a:pPr>
            <a:r>
              <a:rPr altLang="en-US" dirty="0" smtClean="0"/>
              <a:t>台南市國教輔導團網站</a:t>
            </a:r>
            <a:endParaRPr altLang="en-US" dirty="0"/>
          </a:p>
        </p:txBody>
      </p:sp>
      <p:sp>
        <p:nvSpPr>
          <p:cNvPr id="3" name="內容版面配置區 2"/>
          <p:cNvSpPr>
            <a:spLocks noGrp="1"/>
          </p:cNvSpPr>
          <p:nvPr>
            <p:ph idx="1"/>
          </p:nvPr>
        </p:nvSpPr>
        <p:spPr/>
        <p:txBody>
          <a:bodyPr/>
          <a:lstStyle/>
          <a:p>
            <a:pPr>
              <a:defRPr/>
            </a:pPr>
            <a:endParaRPr altLang="en-US" dirty="0"/>
          </a:p>
        </p:txBody>
      </p:sp>
      <p:sp>
        <p:nvSpPr>
          <p:cNvPr id="68611" name="矩形 3"/>
          <p:cNvSpPr>
            <a:spLocks noChangeArrowheads="1"/>
          </p:cNvSpPr>
          <p:nvPr/>
        </p:nvSpPr>
        <p:spPr bwMode="auto">
          <a:xfrm>
            <a:off x="539750" y="1052513"/>
            <a:ext cx="3421063" cy="954087"/>
          </a:xfrm>
          <a:prstGeom prst="rect">
            <a:avLst/>
          </a:prstGeom>
          <a:noFill/>
          <a:ln w="9525">
            <a:noFill/>
            <a:miter lim="800000"/>
            <a:headEnd/>
            <a:tailEnd/>
          </a:ln>
        </p:spPr>
        <p:txBody>
          <a:bodyPr wrap="none">
            <a:spAutoFit/>
          </a:bodyPr>
          <a:lstStyle/>
          <a:p>
            <a:r>
              <a:rPr lang="en-US" altLang="zh-TW" sz="2800">
                <a:hlinkClick r:id="rId2"/>
              </a:rPr>
              <a:t>http://ceag.tn.edu.tw</a:t>
            </a:r>
            <a:endParaRPr lang="en-US" altLang="zh-TW" sz="2800"/>
          </a:p>
          <a:p>
            <a:endParaRPr lang="en-US" altLang="zh-TW" sz="2800"/>
          </a:p>
        </p:txBody>
      </p:sp>
      <p:pic>
        <p:nvPicPr>
          <p:cNvPr id="68612" name="Picture 2" descr="C:\Users\cyc.cwc\Desktop\2.jpg"/>
          <p:cNvPicPr>
            <a:picLocks noChangeAspect="1" noChangeArrowheads="1"/>
          </p:cNvPicPr>
          <p:nvPr/>
        </p:nvPicPr>
        <p:blipFill>
          <a:blip r:embed="rId3"/>
          <a:srcRect/>
          <a:stretch>
            <a:fillRect/>
          </a:stretch>
        </p:blipFill>
        <p:spPr bwMode="auto">
          <a:xfrm>
            <a:off x="827088" y="1550988"/>
            <a:ext cx="7812087" cy="48815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a:lstStyle/>
          <a:p>
            <a:pPr>
              <a:defRPr/>
            </a:pPr>
            <a:r>
              <a:rPr altLang="en-US" dirty="0" smtClean="0"/>
              <a:t>輔導團到校服務目的</a:t>
            </a:r>
            <a:endParaRPr altLang="en-US" dirty="0"/>
          </a:p>
        </p:txBody>
      </p:sp>
      <p:sp>
        <p:nvSpPr>
          <p:cNvPr id="3" name="內容版面配置區 2"/>
          <p:cNvSpPr>
            <a:spLocks noGrp="1"/>
          </p:cNvSpPr>
          <p:nvPr>
            <p:ph idx="1"/>
          </p:nvPr>
        </p:nvSpPr>
        <p:spPr>
          <a:xfrm>
            <a:off x="179388" y="1341438"/>
            <a:ext cx="8713787" cy="4525962"/>
          </a:xfrm>
        </p:spPr>
        <p:txBody>
          <a:bodyPr/>
          <a:lstStyle/>
          <a:p>
            <a:pPr>
              <a:defRPr/>
            </a:pPr>
            <a:r>
              <a:rPr altLang="zh-TW" dirty="0" smtClean="0">
                <a:solidFill>
                  <a:srgbClr val="FF0000"/>
                </a:solidFill>
              </a:rPr>
              <a:t>功能</a:t>
            </a:r>
            <a:r>
              <a:rPr altLang="en-US" dirty="0" smtClean="0">
                <a:solidFill>
                  <a:srgbClr val="FF0000"/>
                </a:solidFill>
              </a:rPr>
              <a:t>：提供與</a:t>
            </a:r>
            <a:r>
              <a:rPr altLang="zh-TW" dirty="0" smtClean="0">
                <a:solidFill>
                  <a:srgbClr val="FF0000"/>
                </a:solidFill>
              </a:rPr>
              <a:t>協助</a:t>
            </a:r>
            <a:r>
              <a:rPr altLang="en-US" dirty="0" smtClean="0">
                <a:solidFill>
                  <a:srgbClr val="FF0000"/>
                </a:solidFill>
              </a:rPr>
              <a:t>教學</a:t>
            </a:r>
            <a:r>
              <a:rPr altLang="en-US" dirty="0">
                <a:solidFill>
                  <a:srgbClr val="FF0000"/>
                </a:solidFill>
              </a:rPr>
              <a:t>精</a:t>
            </a:r>
            <a:r>
              <a:rPr altLang="en-US" dirty="0" smtClean="0">
                <a:solidFill>
                  <a:srgbClr val="FF0000"/>
                </a:solidFill>
              </a:rPr>
              <a:t>進之策略</a:t>
            </a:r>
            <a:endParaRPr lang="en-US" altLang="zh-TW" dirty="0" smtClean="0">
              <a:solidFill>
                <a:srgbClr val="FF0000"/>
              </a:solidFill>
            </a:endParaRPr>
          </a:p>
          <a:p>
            <a:pPr>
              <a:defRPr/>
            </a:pPr>
            <a:r>
              <a:rPr altLang="zh-TW" dirty="0" smtClean="0">
                <a:solidFill>
                  <a:srgbClr val="FF0000"/>
                </a:solidFill>
              </a:rPr>
              <a:t>目的</a:t>
            </a:r>
            <a:r>
              <a:rPr altLang="en-US" dirty="0">
                <a:solidFill>
                  <a:srgbClr val="FF0000"/>
                </a:solidFill>
              </a:rPr>
              <a:t>：</a:t>
            </a:r>
            <a:r>
              <a:rPr altLang="zh-TW" dirty="0" smtClean="0">
                <a:solidFill>
                  <a:srgbClr val="FF0000"/>
                </a:solidFill>
              </a:rPr>
              <a:t>分享</a:t>
            </a:r>
            <a:r>
              <a:rPr altLang="zh-TW" dirty="0">
                <a:solidFill>
                  <a:srgbClr val="FF0000"/>
                </a:solidFill>
              </a:rPr>
              <a:t>與解決：課程、教學、</a:t>
            </a:r>
            <a:r>
              <a:rPr altLang="zh-TW" dirty="0" smtClean="0">
                <a:solidFill>
                  <a:srgbClr val="FF0000"/>
                </a:solidFill>
              </a:rPr>
              <a:t>評量</a:t>
            </a:r>
            <a:r>
              <a:rPr altLang="en-US" dirty="0" smtClean="0">
                <a:solidFill>
                  <a:srgbClr val="FF0000"/>
                </a:solidFill>
              </a:rPr>
              <a:t>之問題</a:t>
            </a:r>
            <a:endParaRPr lang="en-US" altLang="zh-TW" dirty="0" smtClean="0">
              <a:solidFill>
                <a:srgbClr val="FF0000"/>
              </a:solidFill>
            </a:endParaRPr>
          </a:p>
          <a:p>
            <a:pPr>
              <a:defRPr/>
            </a:pPr>
            <a:r>
              <a:rPr altLang="en-US" dirty="0">
                <a:solidFill>
                  <a:srgbClr val="FF0000"/>
                </a:solidFill>
              </a:rPr>
              <a:t>提供政策</a:t>
            </a:r>
            <a:r>
              <a:rPr altLang="en-US">
                <a:solidFill>
                  <a:srgbClr val="FF0000"/>
                </a:solidFill>
              </a:rPr>
              <a:t>與</a:t>
            </a:r>
            <a:r>
              <a:rPr altLang="en-US" smtClean="0">
                <a:solidFill>
                  <a:srgbClr val="FF0000"/>
                </a:solidFill>
              </a:rPr>
              <a:t>實務如何轉化</a:t>
            </a:r>
            <a:r>
              <a:rPr altLang="en-US" dirty="0" smtClean="0">
                <a:solidFill>
                  <a:srgbClr val="FF0000"/>
                </a:solidFill>
              </a:rPr>
              <a:t>的實務經驗</a:t>
            </a:r>
            <a:endParaRPr lang="en-US" altLang="zh-TW" dirty="0" smtClean="0">
              <a:solidFill>
                <a:srgbClr val="FF0000"/>
              </a:solidFill>
            </a:endParaRPr>
          </a:p>
          <a:p>
            <a:pPr marL="0" indent="0">
              <a:buFont typeface="Arial" charset="0"/>
              <a:buNone/>
              <a:defRPr/>
            </a:pPr>
            <a:endParaRPr lang="en-US" altLang="zh-TW" dirty="0" smtClean="0">
              <a:solidFill>
                <a:srgbClr val="FF0000"/>
              </a:solidFill>
            </a:endParaRPr>
          </a:p>
          <a:p>
            <a:pPr>
              <a:defRPr/>
            </a:pPr>
            <a:endParaRPr altLang="zh-TW" dirty="0">
              <a:solidFill>
                <a:srgbClr val="FF0000"/>
              </a:solidFill>
            </a:endParaRPr>
          </a:p>
          <a:p>
            <a:pPr>
              <a:defRPr/>
            </a:pPr>
            <a:endParaRPr altLang="en-US"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C:\Users\cyc.cwc\Desktop\469109_222546022198_2.jpg"/>
          <p:cNvPicPr>
            <a:picLocks noChangeAspect="1" noChangeArrowheads="1"/>
          </p:cNvPicPr>
          <p:nvPr/>
        </p:nvPicPr>
        <p:blipFill>
          <a:blip r:embed="rId3"/>
          <a:srcRect/>
          <a:stretch>
            <a:fillRect/>
          </a:stretch>
        </p:blipFill>
        <p:spPr bwMode="auto">
          <a:xfrm>
            <a:off x="-304800" y="-752475"/>
            <a:ext cx="9753600" cy="8362950"/>
          </a:xfrm>
          <a:prstGeom prst="rect">
            <a:avLst/>
          </a:prstGeom>
          <a:noFill/>
          <a:ln w="9525">
            <a:noFill/>
            <a:miter lim="800000"/>
            <a:headEnd/>
            <a:tailEnd/>
          </a:ln>
        </p:spPr>
      </p:pic>
      <p:pic>
        <p:nvPicPr>
          <p:cNvPr id="69634" name="Picture 4" descr="C:\Users\cyc.cwc\Desktop\客家人1.gif"/>
          <p:cNvPicPr>
            <a:picLocks noChangeAspect="1" noChangeArrowheads="1"/>
          </p:cNvPicPr>
          <p:nvPr/>
        </p:nvPicPr>
        <p:blipFill>
          <a:blip r:embed="rId4"/>
          <a:srcRect/>
          <a:stretch>
            <a:fillRect/>
          </a:stretch>
        </p:blipFill>
        <p:spPr bwMode="auto">
          <a:xfrm>
            <a:off x="6659563" y="4154488"/>
            <a:ext cx="2233612" cy="2782887"/>
          </a:xfrm>
          <a:prstGeom prst="rect">
            <a:avLst/>
          </a:prstGeom>
          <a:noFill/>
          <a:ln w="9525">
            <a:noFill/>
            <a:miter lim="800000"/>
            <a:headEnd/>
            <a:tailEnd/>
          </a:ln>
        </p:spPr>
      </p:pic>
      <p:pic>
        <p:nvPicPr>
          <p:cNvPr id="69635" name="Picture 5" descr="C:\Users\cyc.cwc\Desktop\客家人2.gif"/>
          <p:cNvPicPr>
            <a:picLocks noChangeAspect="1" noChangeArrowheads="1"/>
          </p:cNvPicPr>
          <p:nvPr/>
        </p:nvPicPr>
        <p:blipFill>
          <a:blip r:embed="rId5"/>
          <a:srcRect/>
          <a:stretch>
            <a:fillRect/>
          </a:stretch>
        </p:blipFill>
        <p:spPr bwMode="auto">
          <a:xfrm>
            <a:off x="4932363" y="4306888"/>
            <a:ext cx="1552575" cy="2143125"/>
          </a:xfrm>
          <a:prstGeom prst="rect">
            <a:avLst/>
          </a:prstGeom>
          <a:noFill/>
          <a:ln w="9525">
            <a:noFill/>
            <a:miter lim="800000"/>
            <a:headEnd/>
            <a:tailEnd/>
          </a:ln>
        </p:spPr>
      </p:pic>
      <p:pic>
        <p:nvPicPr>
          <p:cNvPr id="69636" name="Picture 6" descr="C:\Users\cyc.cwc\Desktop\閩南人.gif"/>
          <p:cNvPicPr>
            <a:picLocks noChangeAspect="1" noChangeArrowheads="1"/>
          </p:cNvPicPr>
          <p:nvPr/>
        </p:nvPicPr>
        <p:blipFill>
          <a:blip r:embed="rId6"/>
          <a:srcRect/>
          <a:stretch>
            <a:fillRect/>
          </a:stretch>
        </p:blipFill>
        <p:spPr bwMode="auto">
          <a:xfrm>
            <a:off x="3627438" y="4181475"/>
            <a:ext cx="1304925" cy="1503363"/>
          </a:xfrm>
          <a:prstGeom prst="rect">
            <a:avLst/>
          </a:prstGeom>
          <a:noFill/>
          <a:ln w="9525">
            <a:noFill/>
            <a:miter lim="800000"/>
            <a:headEnd/>
            <a:tailEnd/>
          </a:ln>
        </p:spPr>
      </p:pic>
      <p:pic>
        <p:nvPicPr>
          <p:cNvPr id="69637" name="Picture 7" descr="C:\Users\cyc.cwc\Desktop\原住民.gif"/>
          <p:cNvPicPr>
            <a:picLocks noChangeAspect="1" noChangeArrowheads="1"/>
          </p:cNvPicPr>
          <p:nvPr/>
        </p:nvPicPr>
        <p:blipFill>
          <a:blip r:embed="rId7"/>
          <a:srcRect/>
          <a:stretch>
            <a:fillRect/>
          </a:stretch>
        </p:blipFill>
        <p:spPr bwMode="auto">
          <a:xfrm>
            <a:off x="1908175" y="3932238"/>
            <a:ext cx="1439863" cy="14462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4" descr="C:\Users\cyc.cwc\Desktop\girl.jpg"/>
          <p:cNvPicPr>
            <a:picLocks noChangeAspect="1" noChangeArrowheads="1"/>
          </p:cNvPicPr>
          <p:nvPr/>
        </p:nvPicPr>
        <p:blipFill>
          <a:blip r:embed="rId2"/>
          <a:srcRect/>
          <a:stretch>
            <a:fillRect/>
          </a:stretch>
        </p:blipFill>
        <p:spPr bwMode="auto">
          <a:xfrm>
            <a:off x="6284913" y="1412875"/>
            <a:ext cx="2438400" cy="2295525"/>
          </a:xfrm>
          <a:prstGeom prst="rect">
            <a:avLst/>
          </a:prstGeom>
          <a:noFill/>
          <a:ln w="9525">
            <a:noFill/>
            <a:miter lim="800000"/>
            <a:headEnd/>
            <a:tailEnd/>
          </a:ln>
        </p:spPr>
      </p:pic>
      <p:sp>
        <p:nvSpPr>
          <p:cNvPr id="4" name="Text Box 11"/>
          <p:cNvSpPr txBox="1">
            <a:spLocks noChangeArrowheads="1"/>
          </p:cNvSpPr>
          <p:nvPr/>
        </p:nvSpPr>
        <p:spPr bwMode="auto">
          <a:xfrm>
            <a:off x="827088" y="2560638"/>
            <a:ext cx="7004050" cy="2370137"/>
          </a:xfrm>
          <a:prstGeom prst="rect">
            <a:avLst/>
          </a:prstGeom>
          <a:noFill/>
          <a:ln w="9525">
            <a:noFill/>
            <a:miter lim="800000"/>
            <a:headEnd/>
            <a:tailEnd/>
          </a:ln>
          <a:effectLst/>
        </p:spPr>
        <p:txBody>
          <a:bodyPr>
            <a:spAutoFit/>
          </a:bodyPr>
          <a:lstStyle/>
          <a:p>
            <a:pPr fontAlgn="auto">
              <a:spcBef>
                <a:spcPts val="0"/>
              </a:spcBef>
              <a:spcAft>
                <a:spcPts val="0"/>
              </a:spcAft>
              <a:defRPr/>
            </a:pPr>
            <a:r>
              <a:rPr kumimoji="0" lang="zh-TW" altLang="en-US" sz="8800" b="1" dirty="0">
                <a:solidFill>
                  <a:srgbClr val="C00000"/>
                </a:solidFill>
                <a:effectLst>
                  <a:outerShdw blurRad="38100" dist="38100" dir="2700000" algn="tl">
                    <a:srgbClr val="FFFFFF"/>
                  </a:outerShdw>
                </a:effectLst>
                <a:latin typeface="微軟正黑體" pitchFamily="34" charset="-120"/>
                <a:ea typeface="微軟正黑體" pitchFamily="34" charset="-120"/>
              </a:rPr>
              <a:t>為</a:t>
            </a:r>
            <a:r>
              <a:rPr kumimoji="0" lang="zh-TW" altLang="en-US" sz="6000" b="1" dirty="0">
                <a:solidFill>
                  <a:srgbClr val="FF0000"/>
                </a:solidFill>
                <a:effectLst>
                  <a:outerShdw blurRad="38100" dist="38100" dir="2700000" algn="tl">
                    <a:srgbClr val="FFFFFF"/>
                  </a:outerShdw>
                </a:effectLst>
                <a:latin typeface="微軟正黑體" pitchFamily="34" charset="-120"/>
                <a:ea typeface="微軟正黑體" pitchFamily="34" charset="-120"/>
              </a:rPr>
              <a:t>孩</a:t>
            </a:r>
            <a:r>
              <a:rPr kumimoji="0" lang="zh-TW" altLang="en-US" sz="6000" b="1" dirty="0">
                <a:solidFill>
                  <a:srgbClr val="FFC000"/>
                </a:solidFill>
                <a:effectLst>
                  <a:outerShdw blurRad="38100" dist="38100" dir="2700000" algn="tl">
                    <a:srgbClr val="FFFFFF"/>
                  </a:outerShdw>
                </a:effectLst>
                <a:latin typeface="微軟正黑體" pitchFamily="34" charset="-120"/>
                <a:ea typeface="微軟正黑體" pitchFamily="34" charset="-120"/>
              </a:rPr>
              <a:t>子</a:t>
            </a:r>
            <a:r>
              <a:rPr kumimoji="0" lang="zh-TW" altLang="en-US" sz="6000" b="1" dirty="0">
                <a:solidFill>
                  <a:srgbClr val="92D050"/>
                </a:solidFill>
                <a:effectLst>
                  <a:outerShdw blurRad="38100" dist="38100" dir="2700000" algn="tl">
                    <a:srgbClr val="FFFFFF"/>
                  </a:outerShdw>
                </a:effectLst>
                <a:latin typeface="微軟正黑體" pitchFamily="34" charset="-120"/>
                <a:ea typeface="微軟正黑體" pitchFamily="34" charset="-120"/>
              </a:rPr>
              <a:t>裝</a:t>
            </a:r>
            <a:r>
              <a:rPr kumimoji="0" lang="zh-TW" altLang="en-US" sz="6000" b="1" dirty="0">
                <a:solidFill>
                  <a:srgbClr val="00B050"/>
                </a:solidFill>
                <a:effectLst>
                  <a:outerShdw blurRad="38100" dist="38100" dir="2700000" algn="tl">
                    <a:srgbClr val="FFFFFF"/>
                  </a:outerShdw>
                </a:effectLst>
                <a:latin typeface="微軟正黑體" pitchFamily="34" charset="-120"/>
                <a:ea typeface="微軟正黑體" pitchFamily="34" charset="-120"/>
              </a:rPr>
              <a:t>上</a:t>
            </a:r>
            <a:r>
              <a:rPr kumimoji="0" lang="zh-TW" altLang="en-US" sz="6000" b="1" dirty="0">
                <a:effectLst>
                  <a:outerShdw blurRad="38100" dist="38100" dir="2700000" algn="tl">
                    <a:srgbClr val="FFFFFF"/>
                  </a:outerShdw>
                </a:effectLst>
                <a:latin typeface="微軟正黑體" pitchFamily="34" charset="-120"/>
                <a:ea typeface="微軟正黑體" pitchFamily="34" charset="-120"/>
              </a:rPr>
              <a:t>   </a:t>
            </a:r>
            <a:endParaRPr kumimoji="0" lang="en-US" altLang="zh-TW" sz="6000" b="1" dirty="0">
              <a:effectLst>
                <a:outerShdw blurRad="38100" dist="38100" dir="2700000" algn="tl">
                  <a:srgbClr val="FFFFFF"/>
                </a:outerShdw>
              </a:effectLst>
              <a:latin typeface="微軟正黑體" pitchFamily="34" charset="-120"/>
              <a:ea typeface="微軟正黑體" pitchFamily="34" charset="-120"/>
            </a:endParaRPr>
          </a:p>
          <a:p>
            <a:pPr fontAlgn="auto">
              <a:spcBef>
                <a:spcPts val="0"/>
              </a:spcBef>
              <a:spcAft>
                <a:spcPts val="0"/>
              </a:spcAft>
              <a:defRPr/>
            </a:pPr>
            <a:r>
              <a:rPr kumimoji="0" lang="zh-TW" altLang="en-US" sz="6000" b="1" dirty="0">
                <a:effectLst>
                  <a:outerShdw blurRad="38100" dist="38100" dir="2700000" algn="tl">
                    <a:srgbClr val="FFFFFF"/>
                  </a:outerShdw>
                </a:effectLst>
                <a:latin typeface="微軟正黑體" pitchFamily="34" charset="-120"/>
                <a:ea typeface="微軟正黑體" pitchFamily="34" charset="-120"/>
              </a:rPr>
              <a:t>    </a:t>
            </a:r>
            <a:r>
              <a:rPr kumimoji="0" lang="zh-TW" altLang="en-US" sz="6000" b="1" dirty="0">
                <a:solidFill>
                  <a:srgbClr val="00B0F0"/>
                </a:solidFill>
                <a:effectLst>
                  <a:outerShdw blurRad="38100" dist="38100" dir="2700000" algn="tl">
                    <a:srgbClr val="FFFFFF"/>
                  </a:outerShdw>
                </a:effectLst>
                <a:latin typeface="微軟正黑體" pitchFamily="34" charset="-120"/>
                <a:ea typeface="微軟正黑體" pitchFamily="34" charset="-120"/>
              </a:rPr>
              <a:t>飛</a:t>
            </a:r>
            <a:r>
              <a:rPr kumimoji="0" lang="zh-TW" altLang="en-US" sz="6000" b="1" dirty="0">
                <a:solidFill>
                  <a:srgbClr val="0070C0"/>
                </a:solidFill>
                <a:effectLst>
                  <a:outerShdw blurRad="38100" dist="38100" dir="2700000" algn="tl">
                    <a:srgbClr val="FFFFFF"/>
                  </a:outerShdw>
                </a:effectLst>
                <a:latin typeface="微軟正黑體" pitchFamily="34" charset="-120"/>
                <a:ea typeface="微軟正黑體" pitchFamily="34" charset="-120"/>
              </a:rPr>
              <a:t>向</a:t>
            </a:r>
            <a:r>
              <a:rPr kumimoji="0" lang="zh-TW" altLang="en-US" sz="6000" b="1" dirty="0">
                <a:solidFill>
                  <a:srgbClr val="002060"/>
                </a:solidFill>
                <a:effectLst>
                  <a:outerShdw blurRad="38100" dist="38100" dir="2700000" algn="tl">
                    <a:srgbClr val="FFFFFF"/>
                  </a:outerShdw>
                </a:effectLst>
                <a:latin typeface="微軟正黑體" pitchFamily="34" charset="-120"/>
                <a:ea typeface="微軟正黑體" pitchFamily="34" charset="-120"/>
              </a:rPr>
              <a:t>夢</a:t>
            </a:r>
            <a:r>
              <a:rPr kumimoji="0" lang="zh-TW" altLang="en-US" sz="6000" b="1" dirty="0">
                <a:solidFill>
                  <a:srgbClr val="7030A0"/>
                </a:solidFill>
                <a:effectLst>
                  <a:outerShdw blurRad="38100" dist="38100" dir="2700000" algn="tl">
                    <a:srgbClr val="FFFFFF"/>
                  </a:outerShdw>
                </a:effectLst>
                <a:latin typeface="微軟正黑體" pitchFamily="34" charset="-120"/>
                <a:ea typeface="微軟正黑體" pitchFamily="34" charset="-120"/>
              </a:rPr>
              <a:t>想</a:t>
            </a:r>
            <a:r>
              <a:rPr kumimoji="0" lang="zh-TW" altLang="en-US" sz="6000" b="1" dirty="0">
                <a:solidFill>
                  <a:srgbClr val="FF0000"/>
                </a:solidFill>
                <a:effectLst>
                  <a:outerShdw blurRad="38100" dist="38100" dir="2700000" algn="tl">
                    <a:srgbClr val="FFFFFF"/>
                  </a:outerShdw>
                </a:effectLst>
                <a:latin typeface="微軟正黑體" pitchFamily="34" charset="-120"/>
                <a:ea typeface="微軟正黑體" pitchFamily="34" charset="-120"/>
              </a:rPr>
              <a:t>的</a:t>
            </a:r>
            <a:r>
              <a:rPr kumimoji="0" lang="zh-TW" altLang="en-US" sz="6000" b="1" dirty="0">
                <a:solidFill>
                  <a:srgbClr val="FFC000"/>
                </a:solidFill>
                <a:effectLst>
                  <a:outerShdw blurRad="38100" dist="38100" dir="2700000" algn="tl">
                    <a:srgbClr val="FFFFFF"/>
                  </a:outerShdw>
                </a:effectLst>
                <a:latin typeface="微軟正黑體" pitchFamily="34" charset="-120"/>
                <a:ea typeface="微軟正黑體" pitchFamily="34" charset="-120"/>
              </a:rPr>
              <a:t>翅</a:t>
            </a:r>
            <a:r>
              <a:rPr kumimoji="0" lang="zh-TW" altLang="en-US" sz="6000" b="1" dirty="0">
                <a:solidFill>
                  <a:srgbClr val="00B050"/>
                </a:solidFill>
                <a:effectLst>
                  <a:outerShdw blurRad="38100" dist="38100" dir="2700000" algn="tl">
                    <a:srgbClr val="FFFFFF"/>
                  </a:outerShdw>
                </a:effectLst>
                <a:latin typeface="微軟正黑體" pitchFamily="34" charset="-120"/>
                <a:ea typeface="微軟正黑體" pitchFamily="34" charset="-120"/>
              </a:rPr>
              <a:t>膀</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5000" fill="hold" grpId="0" nodeType="clickEffect">
                                  <p:stCondLst>
                                    <p:cond delay="0"/>
                                  </p:stCondLst>
                                  <p:childTnLst>
                                    <p:animScale>
                                      <p:cBhvr>
                                        <p:cTn id="6" dur="5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a:lstStyle/>
          <a:p>
            <a:pPr>
              <a:defRPr/>
            </a:pPr>
            <a:r>
              <a:rPr altLang="zh-TW" dirty="0"/>
              <a:t>反思回饋表</a:t>
            </a:r>
            <a:endParaRPr altLang="en-US" dirty="0"/>
          </a:p>
        </p:txBody>
      </p:sp>
      <p:sp>
        <p:nvSpPr>
          <p:cNvPr id="3" name="內容版面配置區 2"/>
          <p:cNvSpPr>
            <a:spLocks noGrp="1"/>
          </p:cNvSpPr>
          <p:nvPr>
            <p:ph idx="1"/>
          </p:nvPr>
        </p:nvSpPr>
        <p:spPr/>
        <p:txBody>
          <a:bodyPr/>
          <a:lstStyle/>
          <a:p>
            <a:pPr>
              <a:defRPr/>
            </a:pPr>
            <a:r>
              <a:rPr altLang="en-US" dirty="0" smtClean="0"/>
              <a:t>配合教育部政策教育局國教輔導團規劃</a:t>
            </a:r>
            <a:endParaRPr lang="en-US" altLang="zh-TW" dirty="0" smtClean="0"/>
          </a:p>
          <a:p>
            <a:pPr>
              <a:defRPr/>
            </a:pPr>
            <a:r>
              <a:rPr altLang="en-US" dirty="0" smtClean="0"/>
              <a:t>到校輔導</a:t>
            </a:r>
            <a:r>
              <a:rPr altLang="zh-TW" dirty="0" smtClean="0"/>
              <a:t>三</a:t>
            </a:r>
            <a:r>
              <a:rPr altLang="zh-TW" dirty="0"/>
              <a:t>週之五週後，請上網填報反思回饋表，每一位都要</a:t>
            </a:r>
            <a:r>
              <a:rPr altLang="zh-TW" dirty="0" smtClean="0"/>
              <a:t>填</a:t>
            </a:r>
            <a:r>
              <a:rPr altLang="en-US" dirty="0" smtClean="0"/>
              <a:t>。</a:t>
            </a:r>
            <a:endParaRPr lang="en-US" altLang="zh-TW" dirty="0" smtClean="0"/>
          </a:p>
          <a:p>
            <a:pPr>
              <a:defRPr/>
            </a:pPr>
            <a:r>
              <a:rPr altLang="en-US" dirty="0" smtClean="0"/>
              <a:t>教育局線上調查系統</a:t>
            </a:r>
            <a:r>
              <a:rPr lang="en-US" altLang="zh-TW" dirty="0">
                <a:hlinkClick r:id="rId2"/>
              </a:rPr>
              <a:t>http://survey.tn.edu.tw/</a:t>
            </a:r>
            <a:endParaRPr lang="en-US" altLang="zh-TW" dirty="0" smtClean="0"/>
          </a:p>
          <a:p>
            <a:pPr marL="0" indent="0">
              <a:buFont typeface="Arial" charset="0"/>
              <a:buNone/>
              <a:defRPr/>
            </a:pPr>
            <a:r>
              <a:rPr altLang="en-US" dirty="0" smtClean="0"/>
              <a:t>    </a:t>
            </a:r>
            <a:r>
              <a:rPr lang="en-US" altLang="zh-TW" dirty="0" smtClean="0"/>
              <a:t>※</a:t>
            </a:r>
            <a:r>
              <a:rPr altLang="zh-TW" dirty="0" smtClean="0"/>
              <a:t>公告</a:t>
            </a:r>
            <a:r>
              <a:rPr altLang="zh-TW" dirty="0"/>
              <a:t>編號</a:t>
            </a:r>
            <a:r>
              <a:rPr lang="en-US" altLang="zh-TW" dirty="0" smtClean="0"/>
              <a:t>617</a:t>
            </a:r>
          </a:p>
          <a:p>
            <a:pPr>
              <a:defRPr/>
            </a:pPr>
            <a:r>
              <a:rPr altLang="en-US" dirty="0" smtClean="0"/>
              <a:t>第</a:t>
            </a:r>
            <a:r>
              <a:rPr lang="en-US" altLang="zh-TW" dirty="0" smtClean="0"/>
              <a:t>12</a:t>
            </a:r>
            <a:r>
              <a:rPr altLang="zh-TW" dirty="0"/>
              <a:t>週後開放正式版</a:t>
            </a:r>
          </a:p>
          <a:p>
            <a:pPr>
              <a:defRPr/>
            </a:pPr>
            <a:endParaRPr altLang="en-US" dirty="0"/>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a:lstStyle/>
          <a:p>
            <a:pPr>
              <a:defRPr/>
            </a:pPr>
            <a:r>
              <a:rPr altLang="zh-TW" dirty="0"/>
              <a:t>反思回饋</a:t>
            </a:r>
            <a:r>
              <a:rPr altLang="zh-TW" dirty="0" smtClean="0"/>
              <a:t>表</a:t>
            </a:r>
            <a:r>
              <a:rPr lang="en-US" altLang="zh-TW" dirty="0" smtClean="0"/>
              <a:t>-</a:t>
            </a:r>
            <a:r>
              <a:rPr altLang="en-US" dirty="0" smtClean="0"/>
              <a:t>操作介紹</a:t>
            </a:r>
            <a:r>
              <a:rPr lang="en-US" altLang="zh-TW" dirty="0" smtClean="0"/>
              <a:t>(</a:t>
            </a:r>
            <a:r>
              <a:rPr altLang="en-US" dirty="0" smtClean="0"/>
              <a:t>登入認證系統</a:t>
            </a:r>
            <a:r>
              <a:rPr lang="en-US" altLang="zh-TW" dirty="0" smtClean="0"/>
              <a:t>)</a:t>
            </a:r>
            <a:endParaRPr altLang="en-US" dirty="0"/>
          </a:p>
        </p:txBody>
      </p:sp>
      <p:sp>
        <p:nvSpPr>
          <p:cNvPr id="3" name="內容版面配置區 2"/>
          <p:cNvSpPr>
            <a:spLocks noGrp="1"/>
          </p:cNvSpPr>
          <p:nvPr>
            <p:ph idx="1"/>
          </p:nvPr>
        </p:nvSpPr>
        <p:spPr/>
        <p:txBody>
          <a:bodyPr/>
          <a:lstStyle/>
          <a:p>
            <a:pPr>
              <a:defRPr/>
            </a:pPr>
            <a:endParaRPr altLang="en-US"/>
          </a:p>
        </p:txBody>
      </p:sp>
      <p:pic>
        <p:nvPicPr>
          <p:cNvPr id="73731" name="Picture 2" descr="C:\Users\cyc.cwc\Desktop\1.jpg"/>
          <p:cNvPicPr>
            <a:picLocks noChangeAspect="1" noChangeArrowheads="1"/>
          </p:cNvPicPr>
          <p:nvPr/>
        </p:nvPicPr>
        <p:blipFill>
          <a:blip r:embed="rId2"/>
          <a:srcRect/>
          <a:stretch>
            <a:fillRect/>
          </a:stretch>
        </p:blipFill>
        <p:spPr bwMode="auto">
          <a:xfrm>
            <a:off x="0" y="785813"/>
            <a:ext cx="9144000" cy="57388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a:lstStyle/>
          <a:p>
            <a:pPr>
              <a:defRPr/>
            </a:pPr>
            <a:r>
              <a:rPr altLang="zh-TW" dirty="0"/>
              <a:t>反思回饋</a:t>
            </a:r>
            <a:r>
              <a:rPr altLang="zh-TW" dirty="0" smtClean="0"/>
              <a:t>表</a:t>
            </a:r>
            <a:r>
              <a:rPr lang="en-US" altLang="zh-TW" dirty="0"/>
              <a:t>-</a:t>
            </a:r>
            <a:r>
              <a:rPr altLang="en-US" dirty="0"/>
              <a:t>操作</a:t>
            </a:r>
            <a:r>
              <a:rPr altLang="en-US" dirty="0" smtClean="0"/>
              <a:t>介紹</a:t>
            </a:r>
            <a:r>
              <a:rPr lang="en-US" altLang="zh-TW" dirty="0" smtClean="0"/>
              <a:t>(</a:t>
            </a:r>
            <a:r>
              <a:rPr altLang="en-US" dirty="0"/>
              <a:t>尋找</a:t>
            </a:r>
            <a:r>
              <a:rPr altLang="zh-TW" dirty="0"/>
              <a:t>公告</a:t>
            </a:r>
            <a:r>
              <a:rPr altLang="zh-TW" dirty="0" smtClean="0"/>
              <a:t>編號</a:t>
            </a:r>
            <a:r>
              <a:rPr lang="en-US" altLang="zh-TW" dirty="0" smtClean="0"/>
              <a:t>617)</a:t>
            </a:r>
            <a:endParaRPr altLang="en-US" dirty="0"/>
          </a:p>
        </p:txBody>
      </p:sp>
      <p:sp>
        <p:nvSpPr>
          <p:cNvPr id="3" name="內容版面配置區 2"/>
          <p:cNvSpPr>
            <a:spLocks noGrp="1"/>
          </p:cNvSpPr>
          <p:nvPr>
            <p:ph idx="1"/>
          </p:nvPr>
        </p:nvSpPr>
        <p:spPr/>
        <p:txBody>
          <a:bodyPr/>
          <a:lstStyle/>
          <a:p>
            <a:pPr>
              <a:defRPr/>
            </a:pPr>
            <a:endParaRPr altLang="en-US"/>
          </a:p>
        </p:txBody>
      </p:sp>
      <p:pic>
        <p:nvPicPr>
          <p:cNvPr id="74755" name="Picture 2" descr="C:\Users\cyc.cwc\Desktop\2.jpg"/>
          <p:cNvPicPr>
            <a:picLocks noChangeAspect="1" noChangeArrowheads="1"/>
          </p:cNvPicPr>
          <p:nvPr/>
        </p:nvPicPr>
        <p:blipFill>
          <a:blip r:embed="rId2"/>
          <a:srcRect/>
          <a:stretch>
            <a:fillRect/>
          </a:stretch>
        </p:blipFill>
        <p:spPr bwMode="auto">
          <a:xfrm>
            <a:off x="34925" y="908050"/>
            <a:ext cx="9102725" cy="5689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a:normAutofit fontScale="90000"/>
          </a:bodyPr>
          <a:lstStyle/>
          <a:p>
            <a:pPr>
              <a:defRPr/>
            </a:pPr>
            <a:r>
              <a:rPr altLang="zh-TW" dirty="0"/>
              <a:t>反思回饋</a:t>
            </a:r>
            <a:r>
              <a:rPr altLang="zh-TW" dirty="0" smtClean="0"/>
              <a:t>表</a:t>
            </a:r>
            <a:r>
              <a:rPr lang="en-US" altLang="zh-TW" dirty="0"/>
              <a:t>-</a:t>
            </a:r>
            <a:r>
              <a:rPr altLang="en-US" dirty="0"/>
              <a:t>操作</a:t>
            </a:r>
            <a:r>
              <a:rPr altLang="en-US" dirty="0" smtClean="0"/>
              <a:t>介紹</a:t>
            </a:r>
            <a:r>
              <a:rPr lang="en-US" altLang="zh-TW" dirty="0" smtClean="0"/>
              <a:t>(</a:t>
            </a:r>
            <a:r>
              <a:rPr altLang="en-US" dirty="0"/>
              <a:t>分區到校諮詢服務第二階段反思回饋表</a:t>
            </a:r>
            <a:r>
              <a:rPr lang="en-US" altLang="zh-TW" dirty="0" smtClean="0"/>
              <a:t>)</a:t>
            </a:r>
            <a:endParaRPr altLang="en-US" dirty="0"/>
          </a:p>
        </p:txBody>
      </p:sp>
      <p:sp>
        <p:nvSpPr>
          <p:cNvPr id="3" name="內容版面配置區 2"/>
          <p:cNvSpPr>
            <a:spLocks noGrp="1"/>
          </p:cNvSpPr>
          <p:nvPr>
            <p:ph idx="1"/>
          </p:nvPr>
        </p:nvSpPr>
        <p:spPr/>
        <p:txBody>
          <a:bodyPr/>
          <a:lstStyle/>
          <a:p>
            <a:pPr>
              <a:defRPr/>
            </a:pPr>
            <a:endParaRPr altLang="en-US"/>
          </a:p>
        </p:txBody>
      </p:sp>
      <p:pic>
        <p:nvPicPr>
          <p:cNvPr id="75779" name="Picture 2" descr="C:\Users\cyc.cwc\Desktop\3.jpg"/>
          <p:cNvPicPr>
            <a:picLocks noChangeAspect="1" noChangeArrowheads="1"/>
          </p:cNvPicPr>
          <p:nvPr/>
        </p:nvPicPr>
        <p:blipFill>
          <a:blip r:embed="rId2"/>
          <a:srcRect/>
          <a:stretch>
            <a:fillRect/>
          </a:stretch>
        </p:blipFill>
        <p:spPr bwMode="auto">
          <a:xfrm>
            <a:off x="0" y="908050"/>
            <a:ext cx="9217025" cy="57610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a:lstStyle/>
          <a:p>
            <a:pPr>
              <a:defRPr/>
            </a:pPr>
            <a:r>
              <a:rPr altLang="zh-TW" dirty="0"/>
              <a:t>反思回饋</a:t>
            </a:r>
            <a:r>
              <a:rPr altLang="zh-TW" dirty="0" smtClean="0"/>
              <a:t>表</a:t>
            </a:r>
            <a:r>
              <a:rPr lang="en-US" altLang="zh-TW" dirty="0"/>
              <a:t>-</a:t>
            </a:r>
            <a:r>
              <a:rPr altLang="en-US" dirty="0"/>
              <a:t>操作</a:t>
            </a:r>
            <a:r>
              <a:rPr altLang="en-US" dirty="0" smtClean="0"/>
              <a:t>介紹</a:t>
            </a:r>
            <a:r>
              <a:rPr lang="en-US" altLang="zh-TW" dirty="0" smtClean="0"/>
              <a:t>(</a:t>
            </a:r>
            <a:r>
              <a:rPr altLang="en-US" dirty="0" smtClean="0"/>
              <a:t>填入資訊</a:t>
            </a:r>
            <a:r>
              <a:rPr lang="en-US" altLang="zh-TW" dirty="0" smtClean="0"/>
              <a:t>)</a:t>
            </a:r>
            <a:endParaRPr altLang="en-US" dirty="0"/>
          </a:p>
        </p:txBody>
      </p:sp>
      <p:sp>
        <p:nvSpPr>
          <p:cNvPr id="3" name="內容版面配置區 2"/>
          <p:cNvSpPr>
            <a:spLocks noGrp="1"/>
          </p:cNvSpPr>
          <p:nvPr>
            <p:ph idx="1"/>
          </p:nvPr>
        </p:nvSpPr>
        <p:spPr/>
        <p:txBody>
          <a:bodyPr/>
          <a:lstStyle/>
          <a:p>
            <a:pPr>
              <a:defRPr/>
            </a:pPr>
            <a:endParaRPr altLang="en-US"/>
          </a:p>
        </p:txBody>
      </p:sp>
      <p:pic>
        <p:nvPicPr>
          <p:cNvPr id="76803" name="Picture 2" descr="C:\Users\cyc.cwc\Desktop\4.jpg"/>
          <p:cNvPicPr>
            <a:picLocks noChangeAspect="1" noChangeArrowheads="1"/>
          </p:cNvPicPr>
          <p:nvPr/>
        </p:nvPicPr>
        <p:blipFill>
          <a:blip r:embed="rId2"/>
          <a:srcRect/>
          <a:stretch>
            <a:fillRect/>
          </a:stretch>
        </p:blipFill>
        <p:spPr bwMode="auto">
          <a:xfrm>
            <a:off x="-20638" y="908050"/>
            <a:ext cx="9217026" cy="57610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a:lstStyle/>
          <a:p>
            <a:pPr>
              <a:defRPr/>
            </a:pPr>
            <a:r>
              <a:rPr altLang="zh-TW" dirty="0"/>
              <a:t>反思回饋</a:t>
            </a:r>
            <a:r>
              <a:rPr altLang="zh-TW" dirty="0" smtClean="0"/>
              <a:t>表</a:t>
            </a:r>
            <a:r>
              <a:rPr lang="en-US" altLang="zh-TW" dirty="0"/>
              <a:t>-</a:t>
            </a:r>
            <a:r>
              <a:rPr altLang="en-US" dirty="0"/>
              <a:t>操作</a:t>
            </a:r>
            <a:r>
              <a:rPr altLang="en-US" dirty="0" smtClean="0"/>
              <a:t>介紹</a:t>
            </a:r>
            <a:r>
              <a:rPr lang="en-US" altLang="zh-TW" dirty="0"/>
              <a:t>(</a:t>
            </a:r>
            <a:r>
              <a:rPr altLang="en-US" dirty="0"/>
              <a:t>填入資訊</a:t>
            </a:r>
            <a:r>
              <a:rPr lang="en-US" altLang="zh-TW" dirty="0"/>
              <a:t>)</a:t>
            </a:r>
            <a:endParaRPr altLang="en-US" dirty="0"/>
          </a:p>
        </p:txBody>
      </p:sp>
      <p:sp>
        <p:nvSpPr>
          <p:cNvPr id="3" name="內容版面配置區 2"/>
          <p:cNvSpPr>
            <a:spLocks noGrp="1"/>
          </p:cNvSpPr>
          <p:nvPr>
            <p:ph idx="1"/>
          </p:nvPr>
        </p:nvSpPr>
        <p:spPr/>
        <p:txBody>
          <a:bodyPr/>
          <a:lstStyle/>
          <a:p>
            <a:pPr>
              <a:defRPr/>
            </a:pPr>
            <a:endParaRPr altLang="en-US"/>
          </a:p>
        </p:txBody>
      </p:sp>
      <p:pic>
        <p:nvPicPr>
          <p:cNvPr id="77827" name="Picture 2" descr="C:\Users\cyc.cwc\Desktop\5.jpg"/>
          <p:cNvPicPr>
            <a:picLocks noChangeAspect="1" noChangeArrowheads="1"/>
          </p:cNvPicPr>
          <p:nvPr/>
        </p:nvPicPr>
        <p:blipFill>
          <a:blip r:embed="rId2"/>
          <a:srcRect/>
          <a:stretch>
            <a:fillRect/>
          </a:stretch>
        </p:blipFill>
        <p:spPr bwMode="auto">
          <a:xfrm>
            <a:off x="-28575" y="908050"/>
            <a:ext cx="9217025" cy="57610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a:lstStyle/>
          <a:p>
            <a:pPr>
              <a:defRPr/>
            </a:pPr>
            <a:r>
              <a:rPr altLang="zh-TW" dirty="0"/>
              <a:t>反思回饋</a:t>
            </a:r>
            <a:r>
              <a:rPr altLang="zh-TW" dirty="0" smtClean="0"/>
              <a:t>表</a:t>
            </a:r>
            <a:r>
              <a:rPr lang="en-US" altLang="zh-TW" dirty="0"/>
              <a:t>-</a:t>
            </a:r>
            <a:r>
              <a:rPr altLang="en-US" dirty="0"/>
              <a:t>操作</a:t>
            </a:r>
            <a:r>
              <a:rPr altLang="en-US" dirty="0" smtClean="0"/>
              <a:t>介紹</a:t>
            </a:r>
            <a:r>
              <a:rPr lang="en-US" altLang="zh-TW" dirty="0" smtClean="0"/>
              <a:t>(</a:t>
            </a:r>
            <a:r>
              <a:rPr altLang="en-US" dirty="0"/>
              <a:t>填完送出</a:t>
            </a:r>
            <a:r>
              <a:rPr lang="en-US" altLang="zh-TW" dirty="0" smtClean="0"/>
              <a:t>)</a:t>
            </a:r>
            <a:endParaRPr altLang="en-US" dirty="0"/>
          </a:p>
        </p:txBody>
      </p:sp>
      <p:sp>
        <p:nvSpPr>
          <p:cNvPr id="3" name="內容版面配置區 2"/>
          <p:cNvSpPr>
            <a:spLocks noGrp="1"/>
          </p:cNvSpPr>
          <p:nvPr>
            <p:ph idx="1"/>
          </p:nvPr>
        </p:nvSpPr>
        <p:spPr/>
        <p:txBody>
          <a:bodyPr/>
          <a:lstStyle/>
          <a:p>
            <a:pPr>
              <a:defRPr/>
            </a:pPr>
            <a:endParaRPr altLang="en-US"/>
          </a:p>
        </p:txBody>
      </p:sp>
      <p:pic>
        <p:nvPicPr>
          <p:cNvPr id="78851" name="Picture 2" descr="C:\Users\cyc.cwc\Desktop\6.jpg"/>
          <p:cNvPicPr>
            <a:picLocks noChangeAspect="1" noChangeArrowheads="1"/>
          </p:cNvPicPr>
          <p:nvPr/>
        </p:nvPicPr>
        <p:blipFill>
          <a:blip r:embed="rId2"/>
          <a:srcRect/>
          <a:stretch>
            <a:fillRect/>
          </a:stretch>
        </p:blipFill>
        <p:spPr bwMode="auto">
          <a:xfrm>
            <a:off x="-30163" y="908050"/>
            <a:ext cx="9174163" cy="57340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315794" y="419100"/>
          <a:ext cx="8496944"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2" name="標題 1"/>
          <p:cNvSpPr txBox="1">
            <a:spLocks/>
          </p:cNvSpPr>
          <p:nvPr/>
        </p:nvSpPr>
        <p:spPr bwMode="auto">
          <a:xfrm>
            <a:off x="436563" y="76200"/>
            <a:ext cx="8402637" cy="685800"/>
          </a:xfrm>
          <a:prstGeom prst="rect">
            <a:avLst/>
          </a:prstGeom>
          <a:noFill/>
          <a:ln w="9525">
            <a:noFill/>
            <a:miter lim="800000"/>
            <a:headEnd/>
            <a:tailEnd/>
          </a:ln>
        </p:spPr>
        <p:txBody>
          <a:bodyPr anchor="ctr"/>
          <a:lstStyle/>
          <a:p>
            <a:pPr algn="ctr"/>
            <a:r>
              <a:rPr kumimoji="0" lang="zh-TW" altLang="en-US" sz="4000" b="1">
                <a:solidFill>
                  <a:srgbClr val="474747"/>
                </a:solidFill>
                <a:latin typeface="Calibri" pitchFamily="34" charset="0"/>
              </a:rPr>
              <a:t>輔導團</a:t>
            </a:r>
            <a:r>
              <a:rPr kumimoji="0" lang="en-US" altLang="zh-TW" sz="4000" b="1">
                <a:solidFill>
                  <a:srgbClr val="474747"/>
                </a:solidFill>
                <a:latin typeface="Calibri" pitchFamily="34" charset="0"/>
              </a:rPr>
              <a:t>-</a:t>
            </a:r>
            <a:r>
              <a:rPr kumimoji="0" lang="zh-TW" altLang="en-US" sz="4000" b="1">
                <a:solidFill>
                  <a:srgbClr val="474747"/>
                </a:solidFill>
                <a:latin typeface="Calibri" pitchFamily="34" charset="0"/>
              </a:rPr>
              <a:t>組織</a:t>
            </a:r>
          </a:p>
        </p:txBody>
      </p:sp>
      <p:sp>
        <p:nvSpPr>
          <p:cNvPr id="2" name="矩形 1"/>
          <p:cNvSpPr/>
          <p:nvPr/>
        </p:nvSpPr>
        <p:spPr>
          <a:xfrm>
            <a:off x="2916238" y="4910138"/>
            <a:ext cx="4608512"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latin typeface="微軟正黑體" pitchFamily="34" charset="-120"/>
                <a:ea typeface="微軟正黑體" pitchFamily="34" charset="-120"/>
              </a:rPr>
              <a:t>執行秘書：海佃國小林義順校長</a:t>
            </a:r>
            <a:endParaRPr lang="zh-TW" altLang="en-US" sz="2400" dirty="0">
              <a:latin typeface="微軟正黑體" pitchFamily="34" charset="-120"/>
              <a:ea typeface="微軟正黑體" pitchFamily="34" charset="-12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rtlCol="0">
            <a:noAutofit/>
          </a:bodyPr>
          <a:lstStyle/>
          <a:p>
            <a:pPr algn="ctr" fontAlgn="auto">
              <a:spcAft>
                <a:spcPts val="0"/>
              </a:spcAft>
              <a:defRPr/>
            </a:pPr>
            <a:r>
              <a:rPr altLang="en-US" sz="4000" b="1" dirty="0"/>
              <a:t>輔導團</a:t>
            </a:r>
            <a:r>
              <a:rPr lang="en-US" altLang="zh-TW" sz="4000" b="1" dirty="0"/>
              <a:t>-</a:t>
            </a:r>
            <a:r>
              <a:rPr altLang="en-US" sz="4000" b="1" dirty="0"/>
              <a:t>閩南語輔導員</a:t>
            </a:r>
            <a:r>
              <a:rPr lang="en-US" altLang="zh-TW" sz="4000" b="1" dirty="0"/>
              <a:t>(11</a:t>
            </a:r>
            <a:r>
              <a:rPr altLang="en-US" sz="4000" b="1" dirty="0"/>
              <a:t>人</a:t>
            </a:r>
            <a:r>
              <a:rPr lang="en-US" altLang="zh-TW" sz="4000" b="1" dirty="0"/>
              <a:t>)</a:t>
            </a:r>
            <a:endParaRPr altLang="en-US" sz="4000" b="1" dirty="0"/>
          </a:p>
        </p:txBody>
      </p:sp>
      <p:graphicFrame>
        <p:nvGraphicFramePr>
          <p:cNvPr id="4" name="表格 3"/>
          <p:cNvGraphicFramePr>
            <a:graphicFrameLocks noGrp="1"/>
          </p:cNvGraphicFramePr>
          <p:nvPr/>
        </p:nvGraphicFramePr>
        <p:xfrm>
          <a:off x="611188" y="1412875"/>
          <a:ext cx="8064500" cy="4827588"/>
        </p:xfrm>
        <a:graphic>
          <a:graphicData uri="http://schemas.openxmlformats.org/drawingml/2006/table">
            <a:tbl>
              <a:tblPr/>
              <a:tblGrid>
                <a:gridCol w="1943100"/>
                <a:gridCol w="2025650"/>
                <a:gridCol w="4095750"/>
              </a:tblGrid>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國小組</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傅千珊</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東區崇明國小</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國小組</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林義順</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安南區海佃國小</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國小組</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郭敏伶</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安平區安平國小</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國小組</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曾裕辰</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安南區海佃國小</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國小組</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郭芳朱</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安南區海佃國小</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國小組</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李建樹</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中西區進學國小</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43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國小組</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何嘉雯</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中西區進學國小</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國小組</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林鶴原</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西港區西港國小</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國小組</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楊芠函</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仁德區仁德國小</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國小組</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蔡坤良</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永康區龍潭國小</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國中組</a:t>
                      </a: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柳佩妤</a:t>
                      </a: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西港區西港國中</a:t>
                      </a: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rtlCol="0">
            <a:noAutofit/>
          </a:bodyPr>
          <a:lstStyle/>
          <a:p>
            <a:pPr algn="ctr" fontAlgn="auto">
              <a:spcAft>
                <a:spcPts val="0"/>
              </a:spcAft>
              <a:defRPr/>
            </a:pPr>
            <a:r>
              <a:rPr altLang="en-US" sz="4000" b="1" dirty="0"/>
              <a:t>輔導團</a:t>
            </a:r>
            <a:r>
              <a:rPr lang="en-US" altLang="zh-TW" sz="4000" b="1" dirty="0"/>
              <a:t>-</a:t>
            </a:r>
            <a:r>
              <a:rPr altLang="en-US" sz="4000" b="1" dirty="0"/>
              <a:t>客語輔導員</a:t>
            </a:r>
            <a:r>
              <a:rPr lang="en-US" altLang="zh-TW" sz="4000" b="1" dirty="0"/>
              <a:t>(5</a:t>
            </a:r>
            <a:r>
              <a:rPr altLang="en-US" sz="4000" b="1" dirty="0"/>
              <a:t>人</a:t>
            </a:r>
            <a:r>
              <a:rPr lang="en-US" altLang="zh-TW" sz="4000" b="1" dirty="0"/>
              <a:t>)</a:t>
            </a:r>
            <a:endParaRPr altLang="en-US" sz="4000" b="1" dirty="0"/>
          </a:p>
        </p:txBody>
      </p:sp>
      <p:graphicFrame>
        <p:nvGraphicFramePr>
          <p:cNvPr id="5" name="表格 4"/>
          <p:cNvGraphicFramePr>
            <a:graphicFrameLocks noGrp="1"/>
          </p:cNvGraphicFramePr>
          <p:nvPr/>
        </p:nvGraphicFramePr>
        <p:xfrm>
          <a:off x="684213" y="1484313"/>
          <a:ext cx="7559675" cy="4200525"/>
        </p:xfrm>
        <a:graphic>
          <a:graphicData uri="http://schemas.openxmlformats.org/drawingml/2006/table">
            <a:tbl>
              <a:tblPr firstRow="1" firstCol="1" bandRow="1">
                <a:tableStyleId>{BC89EF96-8CEA-46FF-86C4-4CE0E7609802}</a:tableStyleId>
              </a:tblPr>
              <a:tblGrid>
                <a:gridCol w="1820654"/>
                <a:gridCol w="1899814"/>
                <a:gridCol w="3839206"/>
              </a:tblGrid>
              <a:tr h="840105">
                <a:tc>
                  <a:txBody>
                    <a:bodyPr/>
                    <a:lstStyle/>
                    <a:p>
                      <a:pPr algn="ctr">
                        <a:spcAft>
                          <a:spcPts val="0"/>
                        </a:spcAft>
                      </a:pPr>
                      <a:r>
                        <a:rPr lang="zh-TW" sz="2800" b="1" kern="0" dirty="0">
                          <a:effectLst/>
                          <a:latin typeface="微軟正黑體" pitchFamily="34" charset="-120"/>
                          <a:ea typeface="微軟正黑體" pitchFamily="34" charset="-120"/>
                        </a:rPr>
                        <a:t>國小組</a:t>
                      </a:r>
                      <a:endParaRPr lang="zh-TW" sz="2800" b="1" kern="100" dirty="0">
                        <a:effectLst/>
                        <a:latin typeface="微軟正黑體" pitchFamily="34" charset="-120"/>
                        <a:ea typeface="微軟正黑體" pitchFamily="34" charset="-120"/>
                        <a:cs typeface="Times New Roman"/>
                      </a:endParaRPr>
                    </a:p>
                  </a:txBody>
                  <a:tcPr marL="17777" marR="17777" marT="0" marB="0" anchor="ctr"/>
                </a:tc>
                <a:tc>
                  <a:txBody>
                    <a:bodyPr/>
                    <a:lstStyle/>
                    <a:p>
                      <a:pPr algn="ctr">
                        <a:spcAft>
                          <a:spcPts val="0"/>
                        </a:spcAft>
                      </a:pPr>
                      <a:r>
                        <a:rPr lang="zh-TW" sz="2800" b="1" kern="0" dirty="0">
                          <a:effectLst/>
                          <a:latin typeface="微軟正黑體" pitchFamily="34" charset="-120"/>
                          <a:ea typeface="微軟正黑體" pitchFamily="34" charset="-120"/>
                        </a:rPr>
                        <a:t>曾文欽</a:t>
                      </a:r>
                      <a:endParaRPr lang="zh-TW" sz="2800" b="1" kern="100" dirty="0">
                        <a:effectLst/>
                        <a:latin typeface="微軟正黑體" pitchFamily="34" charset="-120"/>
                        <a:ea typeface="微軟正黑體" pitchFamily="34" charset="-120"/>
                        <a:cs typeface="Times New Roman"/>
                      </a:endParaRPr>
                    </a:p>
                  </a:txBody>
                  <a:tcPr marL="17777" marR="17777" marT="0" marB="0" anchor="ctr"/>
                </a:tc>
                <a:tc>
                  <a:txBody>
                    <a:bodyPr/>
                    <a:lstStyle/>
                    <a:p>
                      <a:pPr algn="ctr">
                        <a:spcAft>
                          <a:spcPts val="0"/>
                        </a:spcAft>
                      </a:pPr>
                      <a:r>
                        <a:rPr lang="zh-TW" sz="2800" b="1" kern="0" dirty="0">
                          <a:effectLst/>
                          <a:latin typeface="微軟正黑體" pitchFamily="34" charset="-120"/>
                          <a:ea typeface="微軟正黑體" pitchFamily="34" charset="-120"/>
                        </a:rPr>
                        <a:t>南區永華國小</a:t>
                      </a:r>
                      <a:endParaRPr lang="zh-TW" sz="2800" b="1" kern="100" dirty="0">
                        <a:effectLst/>
                        <a:latin typeface="微軟正黑體" pitchFamily="34" charset="-120"/>
                        <a:ea typeface="微軟正黑體" pitchFamily="34" charset="-120"/>
                        <a:cs typeface="Times New Roman"/>
                      </a:endParaRPr>
                    </a:p>
                  </a:txBody>
                  <a:tcPr marL="17777" marR="17777" marT="0" marB="0" anchor="ctr"/>
                </a:tc>
              </a:tr>
              <a:tr h="840105">
                <a:tc>
                  <a:txBody>
                    <a:bodyPr/>
                    <a:lstStyle/>
                    <a:p>
                      <a:pPr algn="ctr">
                        <a:spcAft>
                          <a:spcPts val="0"/>
                        </a:spcAft>
                      </a:pPr>
                      <a:r>
                        <a:rPr lang="zh-TW" sz="2800" b="1" kern="0" dirty="0">
                          <a:effectLst/>
                          <a:latin typeface="微軟正黑體" pitchFamily="34" charset="-120"/>
                          <a:ea typeface="微軟正黑體" pitchFamily="34" charset="-120"/>
                        </a:rPr>
                        <a:t>國小組</a:t>
                      </a:r>
                      <a:endParaRPr lang="zh-TW" sz="2800" b="1" kern="100" dirty="0">
                        <a:effectLst/>
                        <a:latin typeface="微軟正黑體" pitchFamily="34" charset="-120"/>
                        <a:ea typeface="微軟正黑體" pitchFamily="34" charset="-120"/>
                        <a:cs typeface="Times New Roman"/>
                      </a:endParaRPr>
                    </a:p>
                  </a:txBody>
                  <a:tcPr marL="17777" marR="17777" marT="0" marB="0" anchor="ctr"/>
                </a:tc>
                <a:tc>
                  <a:txBody>
                    <a:bodyPr/>
                    <a:lstStyle/>
                    <a:p>
                      <a:pPr algn="ctr">
                        <a:spcAft>
                          <a:spcPts val="0"/>
                        </a:spcAft>
                      </a:pPr>
                      <a:r>
                        <a:rPr lang="zh-TW" sz="2800" b="1" kern="0" dirty="0">
                          <a:effectLst/>
                          <a:latin typeface="微軟正黑體" pitchFamily="34" charset="-120"/>
                          <a:ea typeface="微軟正黑體" pitchFamily="34" charset="-120"/>
                        </a:rPr>
                        <a:t>劉育玲</a:t>
                      </a:r>
                      <a:endParaRPr lang="zh-TW" sz="2800" b="1" kern="100" dirty="0">
                        <a:effectLst/>
                        <a:latin typeface="微軟正黑體" pitchFamily="34" charset="-120"/>
                        <a:ea typeface="微軟正黑體" pitchFamily="34" charset="-120"/>
                        <a:cs typeface="Times New Roman"/>
                      </a:endParaRPr>
                    </a:p>
                  </a:txBody>
                  <a:tcPr marL="17777" marR="17777" marT="0" marB="0" anchor="ctr"/>
                </a:tc>
                <a:tc>
                  <a:txBody>
                    <a:bodyPr/>
                    <a:lstStyle/>
                    <a:p>
                      <a:pPr algn="ctr">
                        <a:spcAft>
                          <a:spcPts val="0"/>
                        </a:spcAft>
                      </a:pPr>
                      <a:r>
                        <a:rPr lang="zh-TW" sz="2800" b="1" kern="0" dirty="0">
                          <a:effectLst/>
                          <a:latin typeface="微軟正黑體" pitchFamily="34" charset="-120"/>
                          <a:ea typeface="微軟正黑體" pitchFamily="34" charset="-120"/>
                        </a:rPr>
                        <a:t>新營區新民國小</a:t>
                      </a:r>
                      <a:endParaRPr lang="zh-TW" sz="2800" b="1" kern="100" dirty="0">
                        <a:effectLst/>
                        <a:latin typeface="微軟正黑體" pitchFamily="34" charset="-120"/>
                        <a:ea typeface="微軟正黑體" pitchFamily="34" charset="-120"/>
                        <a:cs typeface="Times New Roman"/>
                      </a:endParaRPr>
                    </a:p>
                  </a:txBody>
                  <a:tcPr marL="17777" marR="17777" marT="0" marB="0" anchor="ctr"/>
                </a:tc>
              </a:tr>
              <a:tr h="840105">
                <a:tc>
                  <a:txBody>
                    <a:bodyPr/>
                    <a:lstStyle/>
                    <a:p>
                      <a:pPr algn="ctr">
                        <a:spcAft>
                          <a:spcPts val="0"/>
                        </a:spcAft>
                      </a:pPr>
                      <a:r>
                        <a:rPr lang="zh-TW" sz="2800" b="1" kern="0">
                          <a:effectLst/>
                          <a:latin typeface="微軟正黑體" pitchFamily="34" charset="-120"/>
                          <a:ea typeface="微軟正黑體" pitchFamily="34" charset="-120"/>
                        </a:rPr>
                        <a:t>國小組</a:t>
                      </a:r>
                      <a:endParaRPr lang="zh-TW" sz="2800" b="1" kern="100">
                        <a:effectLst/>
                        <a:latin typeface="微軟正黑體" pitchFamily="34" charset="-120"/>
                        <a:ea typeface="微軟正黑體" pitchFamily="34" charset="-120"/>
                        <a:cs typeface="Times New Roman"/>
                      </a:endParaRPr>
                    </a:p>
                  </a:txBody>
                  <a:tcPr marL="17777" marR="17777" marT="0" marB="0" anchor="ctr"/>
                </a:tc>
                <a:tc>
                  <a:txBody>
                    <a:bodyPr/>
                    <a:lstStyle/>
                    <a:p>
                      <a:pPr algn="ctr">
                        <a:spcAft>
                          <a:spcPts val="0"/>
                        </a:spcAft>
                      </a:pPr>
                      <a:r>
                        <a:rPr lang="zh-TW" sz="2800" b="1" kern="0" dirty="0">
                          <a:effectLst/>
                          <a:latin typeface="微軟正黑體" pitchFamily="34" charset="-120"/>
                          <a:ea typeface="微軟正黑體" pitchFamily="34" charset="-120"/>
                        </a:rPr>
                        <a:t>徐逸豪</a:t>
                      </a:r>
                      <a:endParaRPr lang="zh-TW" sz="2800" b="1" kern="100" dirty="0">
                        <a:effectLst/>
                        <a:latin typeface="微軟正黑體" pitchFamily="34" charset="-120"/>
                        <a:ea typeface="微軟正黑體" pitchFamily="34" charset="-120"/>
                        <a:cs typeface="Times New Roman"/>
                      </a:endParaRPr>
                    </a:p>
                  </a:txBody>
                  <a:tcPr marL="17777" marR="17777" marT="0" marB="0" anchor="ctr"/>
                </a:tc>
                <a:tc>
                  <a:txBody>
                    <a:bodyPr/>
                    <a:lstStyle/>
                    <a:p>
                      <a:pPr algn="ctr">
                        <a:spcAft>
                          <a:spcPts val="0"/>
                        </a:spcAft>
                      </a:pPr>
                      <a:r>
                        <a:rPr lang="zh-TW" sz="2800" b="1" kern="0" dirty="0">
                          <a:effectLst/>
                          <a:latin typeface="微軟正黑體" pitchFamily="34" charset="-120"/>
                          <a:ea typeface="微軟正黑體" pitchFamily="34" charset="-120"/>
                        </a:rPr>
                        <a:t>玉井區玉井國小</a:t>
                      </a:r>
                      <a:endParaRPr lang="zh-TW" sz="2800" b="1" kern="100" dirty="0">
                        <a:effectLst/>
                        <a:latin typeface="微軟正黑體" pitchFamily="34" charset="-120"/>
                        <a:ea typeface="微軟正黑體" pitchFamily="34" charset="-120"/>
                        <a:cs typeface="Times New Roman"/>
                      </a:endParaRPr>
                    </a:p>
                  </a:txBody>
                  <a:tcPr marL="17777" marR="17777" marT="0" marB="0" anchor="ctr"/>
                </a:tc>
              </a:tr>
              <a:tr h="840105">
                <a:tc>
                  <a:txBody>
                    <a:bodyPr/>
                    <a:lstStyle/>
                    <a:p>
                      <a:pPr algn="ctr">
                        <a:spcAft>
                          <a:spcPts val="0"/>
                        </a:spcAft>
                      </a:pPr>
                      <a:r>
                        <a:rPr lang="zh-TW" sz="2800" b="1" kern="0">
                          <a:effectLst/>
                          <a:latin typeface="微軟正黑體" pitchFamily="34" charset="-120"/>
                          <a:ea typeface="微軟正黑體" pitchFamily="34" charset="-120"/>
                        </a:rPr>
                        <a:t>國小組</a:t>
                      </a:r>
                      <a:endParaRPr lang="zh-TW" sz="2800" b="1" kern="100">
                        <a:effectLst/>
                        <a:latin typeface="微軟正黑體" pitchFamily="34" charset="-120"/>
                        <a:ea typeface="微軟正黑體" pitchFamily="34" charset="-120"/>
                        <a:cs typeface="Times New Roman"/>
                      </a:endParaRPr>
                    </a:p>
                  </a:txBody>
                  <a:tcPr marL="17777" marR="17777" marT="0" marB="0" anchor="ctr"/>
                </a:tc>
                <a:tc>
                  <a:txBody>
                    <a:bodyPr/>
                    <a:lstStyle/>
                    <a:p>
                      <a:pPr algn="ctr">
                        <a:spcAft>
                          <a:spcPts val="0"/>
                        </a:spcAft>
                      </a:pPr>
                      <a:r>
                        <a:rPr lang="zh-TW" sz="2800" b="1" kern="0" dirty="0">
                          <a:effectLst/>
                          <a:latin typeface="微軟正黑體" pitchFamily="34" charset="-120"/>
                          <a:ea typeface="微軟正黑體" pitchFamily="34" charset="-120"/>
                        </a:rPr>
                        <a:t>魏梅芳</a:t>
                      </a:r>
                      <a:endParaRPr lang="zh-TW" sz="2800" b="1" kern="100" dirty="0">
                        <a:effectLst/>
                        <a:latin typeface="微軟正黑體" pitchFamily="34" charset="-120"/>
                        <a:ea typeface="微軟正黑體" pitchFamily="34" charset="-120"/>
                        <a:cs typeface="Times New Roman"/>
                      </a:endParaRPr>
                    </a:p>
                  </a:txBody>
                  <a:tcPr marL="17777" marR="17777" marT="0" marB="0" anchor="ctr"/>
                </a:tc>
                <a:tc>
                  <a:txBody>
                    <a:bodyPr/>
                    <a:lstStyle/>
                    <a:p>
                      <a:pPr algn="ctr">
                        <a:spcAft>
                          <a:spcPts val="0"/>
                        </a:spcAft>
                      </a:pPr>
                      <a:r>
                        <a:rPr lang="zh-TW" sz="2800" b="1" kern="0" dirty="0">
                          <a:effectLst/>
                          <a:latin typeface="微軟正黑體" pitchFamily="34" charset="-120"/>
                          <a:ea typeface="微軟正黑體" pitchFamily="34" charset="-120"/>
                        </a:rPr>
                        <a:t>大內區大內國小</a:t>
                      </a:r>
                      <a:endParaRPr lang="zh-TW" sz="2800" b="1" kern="100" dirty="0">
                        <a:effectLst/>
                        <a:latin typeface="微軟正黑體" pitchFamily="34" charset="-120"/>
                        <a:ea typeface="微軟正黑體" pitchFamily="34" charset="-120"/>
                        <a:cs typeface="Times New Roman"/>
                      </a:endParaRPr>
                    </a:p>
                  </a:txBody>
                  <a:tcPr marL="17777" marR="17777" marT="0" marB="0" anchor="ctr"/>
                </a:tc>
              </a:tr>
              <a:tr h="840105">
                <a:tc>
                  <a:txBody>
                    <a:bodyPr/>
                    <a:lstStyle/>
                    <a:p>
                      <a:pPr algn="ctr">
                        <a:spcAft>
                          <a:spcPts val="0"/>
                        </a:spcAft>
                      </a:pPr>
                      <a:r>
                        <a:rPr lang="zh-TW" sz="2800" b="1" kern="0" dirty="0">
                          <a:effectLst/>
                          <a:latin typeface="微軟正黑體" pitchFamily="34" charset="-120"/>
                          <a:ea typeface="微軟正黑體" pitchFamily="34" charset="-120"/>
                        </a:rPr>
                        <a:t>國小組</a:t>
                      </a:r>
                      <a:endParaRPr lang="zh-TW" sz="2800" b="1" kern="100" dirty="0">
                        <a:effectLst/>
                        <a:latin typeface="微軟正黑體" pitchFamily="34" charset="-120"/>
                        <a:ea typeface="微軟正黑體" pitchFamily="34" charset="-120"/>
                        <a:cs typeface="Times New Roman"/>
                      </a:endParaRPr>
                    </a:p>
                  </a:txBody>
                  <a:tcPr marL="17777" marR="17777" marT="0" marB="0" anchor="ctr"/>
                </a:tc>
                <a:tc>
                  <a:txBody>
                    <a:bodyPr/>
                    <a:lstStyle/>
                    <a:p>
                      <a:pPr algn="ctr">
                        <a:spcAft>
                          <a:spcPts val="0"/>
                        </a:spcAft>
                      </a:pPr>
                      <a:r>
                        <a:rPr lang="zh-TW" sz="2800" b="1" kern="0" dirty="0">
                          <a:effectLst/>
                          <a:latin typeface="微軟正黑體" pitchFamily="34" charset="-120"/>
                          <a:ea typeface="微軟正黑體" pitchFamily="34" charset="-120"/>
                        </a:rPr>
                        <a:t>羅美珍</a:t>
                      </a:r>
                      <a:endParaRPr lang="zh-TW" sz="2800" b="1" kern="100" dirty="0">
                        <a:effectLst/>
                        <a:latin typeface="微軟正黑體" pitchFamily="34" charset="-120"/>
                        <a:ea typeface="微軟正黑體" pitchFamily="34" charset="-120"/>
                        <a:cs typeface="Times New Roman"/>
                      </a:endParaRPr>
                    </a:p>
                  </a:txBody>
                  <a:tcPr marL="17777" marR="17777" marT="0" marB="0" anchor="ctr"/>
                </a:tc>
                <a:tc>
                  <a:txBody>
                    <a:bodyPr/>
                    <a:lstStyle/>
                    <a:p>
                      <a:pPr algn="ctr">
                        <a:spcAft>
                          <a:spcPts val="0"/>
                        </a:spcAft>
                      </a:pPr>
                      <a:r>
                        <a:rPr lang="zh-TW" sz="2800" b="1" kern="0" dirty="0">
                          <a:effectLst/>
                          <a:latin typeface="微軟正黑體" pitchFamily="34" charset="-120"/>
                          <a:ea typeface="微軟正黑體" pitchFamily="34" charset="-120"/>
                        </a:rPr>
                        <a:t>永康區崑山國小</a:t>
                      </a:r>
                      <a:endParaRPr lang="zh-TW" sz="2800" b="1" kern="100" dirty="0">
                        <a:effectLst/>
                        <a:latin typeface="微軟正黑體" pitchFamily="34" charset="-120"/>
                        <a:ea typeface="微軟正黑體" pitchFamily="34" charset="-120"/>
                        <a:cs typeface="Times New Roman"/>
                      </a:endParaRPr>
                    </a:p>
                  </a:txBody>
                  <a:tcPr marL="17777" marR="17777" marT="0" marB="0" anchor="ctr"/>
                </a:tc>
              </a:tr>
            </a:tbl>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rtlCol="0">
            <a:noAutofit/>
          </a:bodyPr>
          <a:lstStyle/>
          <a:p>
            <a:pPr algn="ctr" fontAlgn="auto">
              <a:spcAft>
                <a:spcPts val="0"/>
              </a:spcAft>
              <a:defRPr/>
            </a:pPr>
            <a:r>
              <a:rPr altLang="en-US" sz="4000" b="1" dirty="0"/>
              <a:t>輔導團</a:t>
            </a:r>
            <a:r>
              <a:rPr lang="en-US" altLang="zh-TW" sz="4000" b="1" dirty="0"/>
              <a:t>-</a:t>
            </a:r>
            <a:r>
              <a:rPr altLang="en-US" sz="4000" b="1" dirty="0"/>
              <a:t>原住民族語輔導員</a:t>
            </a:r>
            <a:r>
              <a:rPr lang="en-US" altLang="zh-TW" sz="4000" b="1" dirty="0"/>
              <a:t>(5</a:t>
            </a:r>
            <a:r>
              <a:rPr altLang="en-US" sz="4000" b="1" dirty="0"/>
              <a:t>人</a:t>
            </a:r>
            <a:r>
              <a:rPr lang="en-US" altLang="zh-TW" sz="4000" b="1" dirty="0"/>
              <a:t>)</a:t>
            </a:r>
            <a:endParaRPr altLang="en-US" sz="4000" b="1" dirty="0"/>
          </a:p>
        </p:txBody>
      </p:sp>
      <p:graphicFrame>
        <p:nvGraphicFramePr>
          <p:cNvPr id="4" name="表格 3"/>
          <p:cNvGraphicFramePr>
            <a:graphicFrameLocks noGrp="1"/>
          </p:cNvGraphicFramePr>
          <p:nvPr/>
        </p:nvGraphicFramePr>
        <p:xfrm>
          <a:off x="1042988" y="1196975"/>
          <a:ext cx="7416800" cy="4752975"/>
        </p:xfrm>
        <a:graphic>
          <a:graphicData uri="http://schemas.openxmlformats.org/drawingml/2006/table">
            <a:tbl>
              <a:tblPr firstRow="1" firstCol="1" bandRow="1">
                <a:tableStyleId>{BC89EF96-8CEA-46FF-86C4-4CE0E7609802}</a:tableStyleId>
              </a:tblPr>
              <a:tblGrid>
                <a:gridCol w="1786245"/>
                <a:gridCol w="1863907"/>
                <a:gridCol w="3766647"/>
              </a:tblGrid>
              <a:tr h="950595">
                <a:tc>
                  <a:txBody>
                    <a:bodyPr/>
                    <a:lstStyle/>
                    <a:p>
                      <a:pPr algn="ctr">
                        <a:spcAft>
                          <a:spcPts val="0"/>
                        </a:spcAft>
                      </a:pPr>
                      <a:r>
                        <a:rPr lang="zh-TW" sz="2800" b="1" kern="0" dirty="0">
                          <a:effectLst/>
                          <a:latin typeface="微軟正黑體" pitchFamily="34" charset="-120"/>
                          <a:ea typeface="微軟正黑體" pitchFamily="34" charset="-120"/>
                        </a:rPr>
                        <a:t>國小組</a:t>
                      </a:r>
                      <a:endParaRPr lang="zh-TW" sz="2800" b="1" kern="100" dirty="0">
                        <a:effectLst/>
                        <a:latin typeface="微軟正黑體" pitchFamily="34" charset="-120"/>
                        <a:ea typeface="微軟正黑體" pitchFamily="34" charset="-120"/>
                        <a:cs typeface="Times New Roman"/>
                      </a:endParaRPr>
                    </a:p>
                  </a:txBody>
                  <a:tcPr marL="17780" marR="17780" marT="0" marB="0" anchor="ctr"/>
                </a:tc>
                <a:tc>
                  <a:txBody>
                    <a:bodyPr/>
                    <a:lstStyle/>
                    <a:p>
                      <a:pPr algn="ctr">
                        <a:spcAft>
                          <a:spcPts val="0"/>
                        </a:spcAft>
                      </a:pPr>
                      <a:r>
                        <a:rPr lang="zh-TW" sz="2800" b="1" kern="0" dirty="0">
                          <a:effectLst/>
                          <a:latin typeface="微軟正黑體" pitchFamily="34" charset="-120"/>
                          <a:ea typeface="微軟正黑體" pitchFamily="34" charset="-120"/>
                        </a:rPr>
                        <a:t>張家穎</a:t>
                      </a:r>
                      <a:endParaRPr lang="zh-TW" sz="2800" b="1" kern="100" dirty="0">
                        <a:effectLst/>
                        <a:latin typeface="微軟正黑體" pitchFamily="34" charset="-120"/>
                        <a:ea typeface="微軟正黑體" pitchFamily="34" charset="-120"/>
                        <a:cs typeface="Times New Roman"/>
                      </a:endParaRPr>
                    </a:p>
                  </a:txBody>
                  <a:tcPr marL="17780" marR="17780" marT="0" marB="0" anchor="ctr"/>
                </a:tc>
                <a:tc>
                  <a:txBody>
                    <a:bodyPr/>
                    <a:lstStyle/>
                    <a:p>
                      <a:pPr algn="ctr">
                        <a:spcAft>
                          <a:spcPts val="0"/>
                        </a:spcAft>
                      </a:pPr>
                      <a:r>
                        <a:rPr lang="zh-TW" sz="2800" b="1" kern="0" dirty="0">
                          <a:effectLst/>
                          <a:latin typeface="微軟正黑體" pitchFamily="34" charset="-120"/>
                          <a:ea typeface="微軟正黑體" pitchFamily="34" charset="-120"/>
                        </a:rPr>
                        <a:t>永康區大灣國小</a:t>
                      </a:r>
                      <a:endParaRPr lang="zh-TW" sz="2800" b="1" kern="100" dirty="0">
                        <a:effectLst/>
                        <a:latin typeface="微軟正黑體" pitchFamily="34" charset="-120"/>
                        <a:ea typeface="微軟正黑體" pitchFamily="34" charset="-120"/>
                        <a:cs typeface="Times New Roman"/>
                      </a:endParaRPr>
                    </a:p>
                  </a:txBody>
                  <a:tcPr marL="17780" marR="17780" marT="0" marB="0" anchor="ctr"/>
                </a:tc>
              </a:tr>
              <a:tr h="950595">
                <a:tc>
                  <a:txBody>
                    <a:bodyPr/>
                    <a:lstStyle/>
                    <a:p>
                      <a:pPr algn="ctr">
                        <a:spcAft>
                          <a:spcPts val="0"/>
                        </a:spcAft>
                      </a:pPr>
                      <a:r>
                        <a:rPr lang="zh-TW" sz="2800" b="1" kern="0">
                          <a:effectLst/>
                          <a:latin typeface="微軟正黑體" pitchFamily="34" charset="-120"/>
                          <a:ea typeface="微軟正黑體" pitchFamily="34" charset="-120"/>
                        </a:rPr>
                        <a:t>國小組</a:t>
                      </a:r>
                      <a:endParaRPr lang="zh-TW" sz="2800" b="1" kern="100">
                        <a:effectLst/>
                        <a:latin typeface="微軟正黑體" pitchFamily="34" charset="-120"/>
                        <a:ea typeface="微軟正黑體" pitchFamily="34" charset="-120"/>
                        <a:cs typeface="Times New Roman"/>
                      </a:endParaRPr>
                    </a:p>
                  </a:txBody>
                  <a:tcPr marL="17780" marR="17780" marT="0" marB="0" anchor="ctr"/>
                </a:tc>
                <a:tc>
                  <a:txBody>
                    <a:bodyPr/>
                    <a:lstStyle/>
                    <a:p>
                      <a:pPr algn="ctr">
                        <a:spcAft>
                          <a:spcPts val="0"/>
                        </a:spcAft>
                      </a:pPr>
                      <a:r>
                        <a:rPr lang="zh-TW" sz="2800" b="1" kern="0" dirty="0">
                          <a:effectLst/>
                          <a:latin typeface="微軟正黑體" pitchFamily="34" charset="-120"/>
                          <a:ea typeface="微軟正黑體" pitchFamily="34" charset="-120"/>
                        </a:rPr>
                        <a:t>楊昇展</a:t>
                      </a:r>
                      <a:endParaRPr lang="zh-TW" sz="2800" b="1" kern="100" dirty="0">
                        <a:effectLst/>
                        <a:latin typeface="微軟正黑體" pitchFamily="34" charset="-120"/>
                        <a:ea typeface="微軟正黑體" pitchFamily="34" charset="-120"/>
                        <a:cs typeface="Times New Roman"/>
                      </a:endParaRPr>
                    </a:p>
                  </a:txBody>
                  <a:tcPr marL="17780" marR="17780" marT="0" marB="0" anchor="ctr"/>
                </a:tc>
                <a:tc>
                  <a:txBody>
                    <a:bodyPr/>
                    <a:lstStyle/>
                    <a:p>
                      <a:pPr algn="ctr">
                        <a:spcAft>
                          <a:spcPts val="0"/>
                        </a:spcAft>
                      </a:pPr>
                      <a:r>
                        <a:rPr lang="zh-TW" sz="2800" b="1" kern="0" dirty="0">
                          <a:effectLst/>
                          <a:latin typeface="微軟正黑體" pitchFamily="34" charset="-120"/>
                          <a:ea typeface="微軟正黑體" pitchFamily="34" charset="-120"/>
                        </a:rPr>
                        <a:t>歸仁區文化國小</a:t>
                      </a:r>
                      <a:endParaRPr lang="zh-TW" sz="2800" b="1" kern="100" dirty="0">
                        <a:effectLst/>
                        <a:latin typeface="微軟正黑體" pitchFamily="34" charset="-120"/>
                        <a:ea typeface="微軟正黑體" pitchFamily="34" charset="-120"/>
                        <a:cs typeface="Times New Roman"/>
                      </a:endParaRPr>
                    </a:p>
                  </a:txBody>
                  <a:tcPr marL="17780" marR="17780" marT="0" marB="0" anchor="ctr"/>
                </a:tc>
              </a:tr>
              <a:tr h="950595">
                <a:tc>
                  <a:txBody>
                    <a:bodyPr/>
                    <a:lstStyle/>
                    <a:p>
                      <a:pPr algn="ctr">
                        <a:spcAft>
                          <a:spcPts val="0"/>
                        </a:spcAft>
                      </a:pPr>
                      <a:r>
                        <a:rPr lang="zh-TW" sz="2800" b="1" kern="0">
                          <a:effectLst/>
                          <a:latin typeface="微軟正黑體" pitchFamily="34" charset="-120"/>
                          <a:ea typeface="微軟正黑體" pitchFamily="34" charset="-120"/>
                        </a:rPr>
                        <a:t>國小組</a:t>
                      </a:r>
                      <a:endParaRPr lang="zh-TW" sz="2800" b="1" kern="100">
                        <a:effectLst/>
                        <a:latin typeface="微軟正黑體" pitchFamily="34" charset="-120"/>
                        <a:ea typeface="微軟正黑體" pitchFamily="34" charset="-120"/>
                        <a:cs typeface="Times New Roman"/>
                      </a:endParaRPr>
                    </a:p>
                  </a:txBody>
                  <a:tcPr marL="17780" marR="17780" marT="0" marB="0" anchor="ctr"/>
                </a:tc>
                <a:tc>
                  <a:txBody>
                    <a:bodyPr/>
                    <a:lstStyle/>
                    <a:p>
                      <a:pPr algn="ctr">
                        <a:spcAft>
                          <a:spcPts val="0"/>
                        </a:spcAft>
                      </a:pPr>
                      <a:r>
                        <a:rPr lang="zh-TW" sz="2800" b="1" kern="0">
                          <a:effectLst/>
                          <a:latin typeface="微軟正黑體" pitchFamily="34" charset="-120"/>
                          <a:ea typeface="微軟正黑體" pitchFamily="34" charset="-120"/>
                        </a:rPr>
                        <a:t>蕭世國</a:t>
                      </a:r>
                      <a:endParaRPr lang="zh-TW" sz="2800" b="1" kern="100">
                        <a:effectLst/>
                        <a:latin typeface="微軟正黑體" pitchFamily="34" charset="-120"/>
                        <a:ea typeface="微軟正黑體" pitchFamily="34" charset="-120"/>
                        <a:cs typeface="Times New Roman"/>
                      </a:endParaRPr>
                    </a:p>
                  </a:txBody>
                  <a:tcPr marL="17780" marR="17780" marT="0" marB="0" anchor="ctr"/>
                </a:tc>
                <a:tc>
                  <a:txBody>
                    <a:bodyPr/>
                    <a:lstStyle/>
                    <a:p>
                      <a:pPr algn="ctr">
                        <a:spcAft>
                          <a:spcPts val="0"/>
                        </a:spcAft>
                      </a:pPr>
                      <a:r>
                        <a:rPr lang="zh-TW" sz="2800" b="1" kern="0" dirty="0">
                          <a:effectLst/>
                          <a:latin typeface="微軟正黑體" pitchFamily="34" charset="-120"/>
                          <a:ea typeface="微軟正黑體" pitchFamily="34" charset="-120"/>
                        </a:rPr>
                        <a:t>永康區復興國小</a:t>
                      </a:r>
                      <a:endParaRPr lang="zh-TW" sz="2800" b="1" kern="100" dirty="0">
                        <a:effectLst/>
                        <a:latin typeface="微軟正黑體" pitchFamily="34" charset="-120"/>
                        <a:ea typeface="微軟正黑體" pitchFamily="34" charset="-120"/>
                        <a:cs typeface="Times New Roman"/>
                      </a:endParaRPr>
                    </a:p>
                  </a:txBody>
                  <a:tcPr marL="17780" marR="17780" marT="0" marB="0" anchor="ctr"/>
                </a:tc>
              </a:tr>
              <a:tr h="950595">
                <a:tc>
                  <a:txBody>
                    <a:bodyPr/>
                    <a:lstStyle/>
                    <a:p>
                      <a:pPr algn="ctr">
                        <a:spcAft>
                          <a:spcPts val="0"/>
                        </a:spcAft>
                      </a:pPr>
                      <a:r>
                        <a:rPr lang="zh-TW" sz="2800" b="1" kern="0" dirty="0">
                          <a:effectLst/>
                          <a:latin typeface="微軟正黑體" pitchFamily="34" charset="-120"/>
                          <a:ea typeface="微軟正黑體" pitchFamily="34" charset="-120"/>
                        </a:rPr>
                        <a:t>國小組</a:t>
                      </a:r>
                      <a:endParaRPr lang="zh-TW" sz="2800" b="1" kern="100" dirty="0">
                        <a:effectLst/>
                        <a:latin typeface="微軟正黑體" pitchFamily="34" charset="-120"/>
                        <a:ea typeface="微軟正黑體" pitchFamily="34" charset="-120"/>
                        <a:cs typeface="Times New Roman"/>
                      </a:endParaRPr>
                    </a:p>
                  </a:txBody>
                  <a:tcPr marL="17780" marR="17780" marT="0" marB="0" anchor="ctr"/>
                </a:tc>
                <a:tc>
                  <a:txBody>
                    <a:bodyPr/>
                    <a:lstStyle/>
                    <a:p>
                      <a:pPr algn="ctr">
                        <a:spcAft>
                          <a:spcPts val="0"/>
                        </a:spcAft>
                      </a:pPr>
                      <a:r>
                        <a:rPr lang="zh-TW" sz="2800" b="1" kern="0" dirty="0">
                          <a:effectLst/>
                          <a:latin typeface="微軟正黑體" pitchFamily="34" charset="-120"/>
                          <a:ea typeface="微軟正黑體" pitchFamily="34" charset="-120"/>
                        </a:rPr>
                        <a:t>陳彥貝</a:t>
                      </a:r>
                      <a:endParaRPr lang="zh-TW" sz="2800" b="1" kern="100" dirty="0">
                        <a:effectLst/>
                        <a:latin typeface="微軟正黑體" pitchFamily="34" charset="-120"/>
                        <a:ea typeface="微軟正黑體" pitchFamily="34" charset="-120"/>
                        <a:cs typeface="Times New Roman"/>
                      </a:endParaRPr>
                    </a:p>
                  </a:txBody>
                  <a:tcPr marL="17780" marR="17780" marT="0" marB="0" anchor="ctr"/>
                </a:tc>
                <a:tc>
                  <a:txBody>
                    <a:bodyPr/>
                    <a:lstStyle/>
                    <a:p>
                      <a:pPr algn="ctr">
                        <a:spcAft>
                          <a:spcPts val="0"/>
                        </a:spcAft>
                      </a:pPr>
                      <a:r>
                        <a:rPr lang="zh-TW" sz="2800" b="1" kern="0" dirty="0">
                          <a:effectLst/>
                          <a:latin typeface="微軟正黑體" pitchFamily="34" charset="-120"/>
                          <a:ea typeface="微軟正黑體" pitchFamily="34" charset="-120"/>
                        </a:rPr>
                        <a:t>大內區大內國小</a:t>
                      </a:r>
                      <a:endParaRPr lang="zh-TW" sz="2800" b="1" kern="100" dirty="0">
                        <a:effectLst/>
                        <a:latin typeface="微軟正黑體" pitchFamily="34" charset="-120"/>
                        <a:ea typeface="微軟正黑體" pitchFamily="34" charset="-120"/>
                        <a:cs typeface="Times New Roman"/>
                      </a:endParaRPr>
                    </a:p>
                  </a:txBody>
                  <a:tcPr marL="17780" marR="17780" marT="0" marB="0" anchor="ctr"/>
                </a:tc>
              </a:tr>
              <a:tr h="950595">
                <a:tc>
                  <a:txBody>
                    <a:bodyPr/>
                    <a:lstStyle/>
                    <a:p>
                      <a:pPr marL="0" algn="ctr" defTabSz="914400" rtl="0" eaLnBrk="1" latinLnBrk="0" hangingPunct="1">
                        <a:spcAft>
                          <a:spcPts val="0"/>
                        </a:spcAft>
                      </a:pPr>
                      <a:r>
                        <a:rPr lang="zh-TW" altLang="en-US" sz="2800" b="1" kern="0" dirty="0" smtClean="0">
                          <a:solidFill>
                            <a:schemeClr val="tx1"/>
                          </a:solidFill>
                          <a:effectLst/>
                          <a:latin typeface="微軟正黑體" pitchFamily="34" charset="-120"/>
                          <a:ea typeface="微軟正黑體" pitchFamily="34" charset="-120"/>
                          <a:cs typeface="+mn-cs"/>
                        </a:rPr>
                        <a:t>國中組</a:t>
                      </a:r>
                      <a:endParaRPr lang="zh-TW" altLang="en-US" sz="2800" b="1" kern="0" dirty="0">
                        <a:solidFill>
                          <a:schemeClr val="tx1"/>
                        </a:solidFill>
                        <a:effectLst/>
                        <a:latin typeface="微軟正黑體" pitchFamily="34" charset="-120"/>
                        <a:ea typeface="微軟正黑體" pitchFamily="34" charset="-120"/>
                        <a:cs typeface="+mn-cs"/>
                      </a:endParaRPr>
                    </a:p>
                  </a:txBody>
                  <a:tcPr marL="17780" marR="17780" marT="0" marB="0" anchor="ctr"/>
                </a:tc>
                <a:tc>
                  <a:txBody>
                    <a:bodyPr/>
                    <a:lstStyle/>
                    <a:p>
                      <a:pPr algn="ctr" fontAlgn="ctr"/>
                      <a:r>
                        <a:rPr lang="zh-TW" altLang="en-US" sz="2800" b="1" kern="0" dirty="0">
                          <a:solidFill>
                            <a:schemeClr val="tx1"/>
                          </a:solidFill>
                          <a:effectLst/>
                          <a:latin typeface="微軟正黑體" pitchFamily="34" charset="-120"/>
                          <a:ea typeface="微軟正黑體" pitchFamily="34" charset="-120"/>
                          <a:cs typeface="+mn-cs"/>
                        </a:rPr>
                        <a:t>柯忠義</a:t>
                      </a:r>
                    </a:p>
                  </a:txBody>
                  <a:tcPr marL="9525" marR="9525" marT="9526" marB="0" anchor="ctr"/>
                </a:tc>
                <a:tc>
                  <a:txBody>
                    <a:bodyPr/>
                    <a:lstStyle/>
                    <a:p>
                      <a:pPr algn="ctr" fontAlgn="ctr"/>
                      <a:r>
                        <a:rPr lang="zh-TW" altLang="en-US" sz="2800" b="1" kern="0" dirty="0">
                          <a:solidFill>
                            <a:schemeClr val="tx1"/>
                          </a:solidFill>
                          <a:effectLst/>
                          <a:latin typeface="微軟正黑體" pitchFamily="34" charset="-120"/>
                          <a:ea typeface="微軟正黑體" pitchFamily="34" charset="-120"/>
                          <a:cs typeface="+mn-cs"/>
                        </a:rPr>
                        <a:t>安平區安平國中</a:t>
                      </a:r>
                    </a:p>
                  </a:txBody>
                  <a:tcPr marL="9525" marR="9525" marT="9526" marB="0" anchor="ctr"/>
                </a:tc>
              </a:tr>
            </a:tbl>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rtlCol="0">
            <a:noAutofit/>
          </a:bodyPr>
          <a:lstStyle/>
          <a:p>
            <a:pPr algn="ctr" fontAlgn="auto">
              <a:spcAft>
                <a:spcPts val="0"/>
              </a:spcAft>
              <a:defRPr/>
            </a:pPr>
            <a:r>
              <a:rPr altLang="en-US" sz="4000" b="1" dirty="0"/>
              <a:t>教育局本土指導員</a:t>
            </a:r>
          </a:p>
        </p:txBody>
      </p:sp>
      <p:graphicFrame>
        <p:nvGraphicFramePr>
          <p:cNvPr id="4" name="表格 3"/>
          <p:cNvGraphicFramePr>
            <a:graphicFrameLocks noGrp="1"/>
          </p:cNvGraphicFramePr>
          <p:nvPr/>
        </p:nvGraphicFramePr>
        <p:xfrm>
          <a:off x="971550" y="1196975"/>
          <a:ext cx="7272338" cy="3565525"/>
        </p:xfrm>
        <a:graphic>
          <a:graphicData uri="http://schemas.openxmlformats.org/drawingml/2006/table">
            <a:tbl>
              <a:tblPr firstRow="1" firstCol="1" bandRow="1">
                <a:tableStyleId>{BC89EF96-8CEA-46FF-86C4-4CE0E7609802}</a:tableStyleId>
              </a:tblPr>
              <a:tblGrid>
                <a:gridCol w="1122576"/>
                <a:gridCol w="1171383"/>
                <a:gridCol w="2367170"/>
                <a:gridCol w="2611209"/>
              </a:tblGrid>
              <a:tr h="1188244">
                <a:tc>
                  <a:txBody>
                    <a:bodyPr/>
                    <a:lstStyle/>
                    <a:p>
                      <a:pPr algn="ctr">
                        <a:spcAft>
                          <a:spcPts val="0"/>
                        </a:spcAft>
                      </a:pPr>
                      <a:r>
                        <a:rPr lang="zh-TW" sz="2400" b="1" kern="0" dirty="0">
                          <a:effectLst/>
                          <a:latin typeface="微軟正黑體" pitchFamily="34" charset="-120"/>
                          <a:ea typeface="微軟正黑體" pitchFamily="34" charset="-120"/>
                        </a:rPr>
                        <a:t>國中組</a:t>
                      </a:r>
                      <a:endParaRPr lang="zh-TW" sz="2400" b="1" kern="100" dirty="0">
                        <a:effectLst/>
                        <a:latin typeface="微軟正黑體" pitchFamily="34" charset="-120"/>
                        <a:ea typeface="微軟正黑體" pitchFamily="34" charset="-120"/>
                        <a:cs typeface="Times New Roman"/>
                      </a:endParaRPr>
                    </a:p>
                  </a:txBody>
                  <a:tcPr marL="17779" marR="17779" marT="0" marB="0" anchor="ctr"/>
                </a:tc>
                <a:tc>
                  <a:txBody>
                    <a:bodyPr/>
                    <a:lstStyle/>
                    <a:p>
                      <a:pPr algn="ctr">
                        <a:spcAft>
                          <a:spcPts val="0"/>
                        </a:spcAft>
                      </a:pPr>
                      <a:r>
                        <a:rPr lang="zh-TW" sz="2400" b="1" kern="0" dirty="0">
                          <a:effectLst/>
                          <a:latin typeface="微軟正黑體" pitchFamily="34" charset="-120"/>
                          <a:ea typeface="微軟正黑體" pitchFamily="34" charset="-120"/>
                        </a:rPr>
                        <a:t>柳佩妤</a:t>
                      </a:r>
                      <a:endParaRPr lang="zh-TW" sz="2400" b="1" kern="100" dirty="0">
                        <a:effectLst/>
                        <a:latin typeface="微軟正黑體" pitchFamily="34" charset="-120"/>
                        <a:ea typeface="微軟正黑體" pitchFamily="34" charset="-120"/>
                        <a:cs typeface="Times New Roman"/>
                      </a:endParaRPr>
                    </a:p>
                  </a:txBody>
                  <a:tcPr marL="17779" marR="17779" marT="0" marB="0" anchor="ctr"/>
                </a:tc>
                <a:tc>
                  <a:txBody>
                    <a:bodyPr/>
                    <a:lstStyle/>
                    <a:p>
                      <a:pPr>
                        <a:spcAft>
                          <a:spcPts val="0"/>
                        </a:spcAft>
                      </a:pPr>
                      <a:r>
                        <a:rPr lang="zh-TW" sz="2400" b="1" kern="0" dirty="0">
                          <a:effectLst/>
                          <a:latin typeface="微軟正黑體" pitchFamily="34" charset="-120"/>
                          <a:ea typeface="微軟正黑體" pitchFamily="34" charset="-120"/>
                        </a:rPr>
                        <a:t>西港區西港國中</a:t>
                      </a:r>
                      <a:endParaRPr lang="zh-TW" sz="2400" b="1" kern="100" dirty="0">
                        <a:effectLst/>
                        <a:latin typeface="微軟正黑體" pitchFamily="34" charset="-120"/>
                        <a:ea typeface="微軟正黑體" pitchFamily="34" charset="-120"/>
                        <a:cs typeface="Times New Roman"/>
                      </a:endParaRPr>
                    </a:p>
                  </a:txBody>
                  <a:tcPr marL="17779" marR="17779" marT="0" marB="0" anchor="ctr"/>
                </a:tc>
                <a:tc>
                  <a:txBody>
                    <a:bodyPr/>
                    <a:lstStyle/>
                    <a:p>
                      <a:pPr>
                        <a:spcAft>
                          <a:spcPts val="0"/>
                        </a:spcAft>
                      </a:pPr>
                      <a:r>
                        <a:rPr lang="zh-TW" sz="2400" b="1" kern="0" dirty="0">
                          <a:effectLst/>
                          <a:latin typeface="微軟正黑體" pitchFamily="34" charset="-120"/>
                          <a:ea typeface="微軟正黑體" pitchFamily="34" charset="-120"/>
                        </a:rPr>
                        <a:t>閩南語輔導員</a:t>
                      </a:r>
                      <a:endParaRPr lang="zh-TW" sz="2400" b="1" kern="100" dirty="0">
                        <a:effectLst/>
                        <a:latin typeface="微軟正黑體" pitchFamily="34" charset="-120"/>
                        <a:ea typeface="微軟正黑體" pitchFamily="34" charset="-120"/>
                        <a:cs typeface="Times New Roman"/>
                      </a:endParaRPr>
                    </a:p>
                  </a:txBody>
                  <a:tcPr marL="17779" marR="17779" marT="0" marB="0" anchor="ctr"/>
                </a:tc>
              </a:tr>
              <a:tr h="1188244">
                <a:tc>
                  <a:txBody>
                    <a:bodyPr/>
                    <a:lstStyle/>
                    <a:p>
                      <a:pPr algn="ctr">
                        <a:spcAft>
                          <a:spcPts val="0"/>
                        </a:spcAft>
                      </a:pPr>
                      <a:r>
                        <a:rPr lang="zh-TW" sz="2400" b="1" kern="0" dirty="0">
                          <a:effectLst/>
                          <a:latin typeface="微軟正黑體" pitchFamily="34" charset="-120"/>
                          <a:ea typeface="微軟正黑體" pitchFamily="34" charset="-120"/>
                        </a:rPr>
                        <a:t>國小組</a:t>
                      </a:r>
                      <a:endParaRPr lang="zh-TW" sz="2400" b="1" kern="100" dirty="0">
                        <a:effectLst/>
                        <a:latin typeface="微軟正黑體" pitchFamily="34" charset="-120"/>
                        <a:ea typeface="微軟正黑體" pitchFamily="34" charset="-120"/>
                        <a:cs typeface="Times New Roman"/>
                      </a:endParaRPr>
                    </a:p>
                  </a:txBody>
                  <a:tcPr marL="17779" marR="17779" marT="0" marB="0" anchor="ctr"/>
                </a:tc>
                <a:tc>
                  <a:txBody>
                    <a:bodyPr/>
                    <a:lstStyle/>
                    <a:p>
                      <a:pPr algn="ctr">
                        <a:spcAft>
                          <a:spcPts val="0"/>
                        </a:spcAft>
                      </a:pPr>
                      <a:r>
                        <a:rPr lang="zh-TW" sz="2400" b="1" kern="0">
                          <a:effectLst/>
                          <a:latin typeface="微軟正黑體" pitchFamily="34" charset="-120"/>
                          <a:ea typeface="微軟正黑體" pitchFamily="34" charset="-120"/>
                        </a:rPr>
                        <a:t>劉育玲</a:t>
                      </a:r>
                      <a:endParaRPr lang="zh-TW" sz="2400" b="1" kern="100">
                        <a:effectLst/>
                        <a:latin typeface="微軟正黑體" pitchFamily="34" charset="-120"/>
                        <a:ea typeface="微軟正黑體" pitchFamily="34" charset="-120"/>
                        <a:cs typeface="Times New Roman"/>
                      </a:endParaRPr>
                    </a:p>
                  </a:txBody>
                  <a:tcPr marL="17779" marR="17779" marT="0" marB="0" anchor="ctr"/>
                </a:tc>
                <a:tc>
                  <a:txBody>
                    <a:bodyPr/>
                    <a:lstStyle/>
                    <a:p>
                      <a:pPr>
                        <a:spcAft>
                          <a:spcPts val="0"/>
                        </a:spcAft>
                      </a:pPr>
                      <a:r>
                        <a:rPr lang="zh-TW" sz="2400" b="1" kern="0" dirty="0">
                          <a:effectLst/>
                          <a:latin typeface="微軟正黑體" pitchFamily="34" charset="-120"/>
                          <a:ea typeface="微軟正黑體" pitchFamily="34" charset="-120"/>
                        </a:rPr>
                        <a:t>新營區新民國小</a:t>
                      </a:r>
                      <a:endParaRPr lang="zh-TW" sz="2400" b="1" kern="100" dirty="0">
                        <a:effectLst/>
                        <a:latin typeface="微軟正黑體" pitchFamily="34" charset="-120"/>
                        <a:ea typeface="微軟正黑體" pitchFamily="34" charset="-120"/>
                        <a:cs typeface="Times New Roman"/>
                      </a:endParaRPr>
                    </a:p>
                  </a:txBody>
                  <a:tcPr marL="17779" marR="17779" marT="0" marB="0" anchor="ctr"/>
                </a:tc>
                <a:tc>
                  <a:txBody>
                    <a:bodyPr/>
                    <a:lstStyle/>
                    <a:p>
                      <a:pPr>
                        <a:spcAft>
                          <a:spcPts val="0"/>
                        </a:spcAft>
                      </a:pPr>
                      <a:r>
                        <a:rPr lang="zh-TW" sz="2400" b="1" kern="0" dirty="0">
                          <a:effectLst/>
                          <a:latin typeface="微軟正黑體" pitchFamily="34" charset="-120"/>
                          <a:ea typeface="微軟正黑體" pitchFamily="34" charset="-120"/>
                        </a:rPr>
                        <a:t>客家語輔導員</a:t>
                      </a:r>
                      <a:endParaRPr lang="zh-TW" sz="2400" b="1" kern="100" dirty="0">
                        <a:effectLst/>
                        <a:latin typeface="微軟正黑體" pitchFamily="34" charset="-120"/>
                        <a:ea typeface="微軟正黑體" pitchFamily="34" charset="-120"/>
                        <a:cs typeface="Times New Roman"/>
                      </a:endParaRPr>
                    </a:p>
                  </a:txBody>
                  <a:tcPr marL="17779" marR="17779" marT="0" marB="0" anchor="ctr"/>
                </a:tc>
              </a:tr>
              <a:tr h="1188244">
                <a:tc>
                  <a:txBody>
                    <a:bodyPr/>
                    <a:lstStyle/>
                    <a:p>
                      <a:pPr algn="ctr">
                        <a:spcAft>
                          <a:spcPts val="0"/>
                        </a:spcAft>
                      </a:pPr>
                      <a:r>
                        <a:rPr lang="zh-TW" sz="2400" b="1" kern="0">
                          <a:effectLst/>
                          <a:latin typeface="微軟正黑體" pitchFamily="34" charset="-120"/>
                          <a:ea typeface="微軟正黑體" pitchFamily="34" charset="-120"/>
                        </a:rPr>
                        <a:t>國小組</a:t>
                      </a:r>
                      <a:endParaRPr lang="zh-TW" sz="2400" b="1" kern="100">
                        <a:effectLst/>
                        <a:latin typeface="微軟正黑體" pitchFamily="34" charset="-120"/>
                        <a:ea typeface="微軟正黑體" pitchFamily="34" charset="-120"/>
                        <a:cs typeface="Times New Roman"/>
                      </a:endParaRPr>
                    </a:p>
                  </a:txBody>
                  <a:tcPr marL="17779" marR="17779" marT="0" marB="0" anchor="ctr"/>
                </a:tc>
                <a:tc>
                  <a:txBody>
                    <a:bodyPr/>
                    <a:lstStyle/>
                    <a:p>
                      <a:pPr algn="ctr">
                        <a:spcAft>
                          <a:spcPts val="0"/>
                        </a:spcAft>
                      </a:pPr>
                      <a:r>
                        <a:rPr lang="zh-TW" sz="2400" b="1" kern="0">
                          <a:effectLst/>
                          <a:latin typeface="微軟正黑體" pitchFamily="34" charset="-120"/>
                          <a:ea typeface="微軟正黑體" pitchFamily="34" charset="-120"/>
                        </a:rPr>
                        <a:t>張家穎</a:t>
                      </a:r>
                      <a:endParaRPr lang="zh-TW" sz="2400" b="1" kern="100">
                        <a:effectLst/>
                        <a:latin typeface="微軟正黑體" pitchFamily="34" charset="-120"/>
                        <a:ea typeface="微軟正黑體" pitchFamily="34" charset="-120"/>
                        <a:cs typeface="Times New Roman"/>
                      </a:endParaRPr>
                    </a:p>
                  </a:txBody>
                  <a:tcPr marL="17779" marR="17779" marT="0" marB="0" anchor="ctr"/>
                </a:tc>
                <a:tc>
                  <a:txBody>
                    <a:bodyPr/>
                    <a:lstStyle/>
                    <a:p>
                      <a:pPr>
                        <a:spcAft>
                          <a:spcPts val="0"/>
                        </a:spcAft>
                      </a:pPr>
                      <a:r>
                        <a:rPr lang="zh-TW" sz="2400" b="1" kern="0">
                          <a:effectLst/>
                          <a:latin typeface="微軟正黑體" pitchFamily="34" charset="-120"/>
                          <a:ea typeface="微軟正黑體" pitchFamily="34" charset="-120"/>
                        </a:rPr>
                        <a:t>永康區大灣國小</a:t>
                      </a:r>
                      <a:endParaRPr lang="zh-TW" sz="2400" b="1" kern="100">
                        <a:effectLst/>
                        <a:latin typeface="微軟正黑體" pitchFamily="34" charset="-120"/>
                        <a:ea typeface="微軟正黑體" pitchFamily="34" charset="-120"/>
                        <a:cs typeface="Times New Roman"/>
                      </a:endParaRPr>
                    </a:p>
                  </a:txBody>
                  <a:tcPr marL="17779" marR="17779" marT="0" marB="0" anchor="ctr"/>
                </a:tc>
                <a:tc>
                  <a:txBody>
                    <a:bodyPr/>
                    <a:lstStyle/>
                    <a:p>
                      <a:pPr>
                        <a:spcAft>
                          <a:spcPts val="0"/>
                        </a:spcAft>
                      </a:pPr>
                      <a:r>
                        <a:rPr lang="zh-TW" sz="2400" b="1" kern="0" dirty="0">
                          <a:effectLst/>
                          <a:latin typeface="微軟正黑體" pitchFamily="34" charset="-120"/>
                          <a:ea typeface="微軟正黑體" pitchFamily="34" charset="-120"/>
                        </a:rPr>
                        <a:t>原住民族語輔導員</a:t>
                      </a:r>
                      <a:endParaRPr lang="zh-TW" sz="2400" b="1" kern="100" dirty="0">
                        <a:effectLst/>
                        <a:latin typeface="微軟正黑體" pitchFamily="34" charset="-120"/>
                        <a:ea typeface="微軟正黑體" pitchFamily="34" charset="-120"/>
                        <a:cs typeface="Times New Roman"/>
                      </a:endParaRPr>
                    </a:p>
                  </a:txBody>
                  <a:tcPr marL="17779" marR="17779" marT="0" marB="0" anchor="ctr"/>
                </a:tc>
              </a:tr>
            </a:tbl>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C:\Users\cyc.cwc\Desktop\49951ba77e304.jpg"/>
          <p:cNvPicPr>
            <a:picLocks noChangeAspect="1" noChangeArrowheads="1"/>
          </p:cNvPicPr>
          <p:nvPr/>
        </p:nvPicPr>
        <p:blipFill>
          <a:blip r:embed="rId2"/>
          <a:srcRect/>
          <a:stretch>
            <a:fillRect/>
          </a:stretch>
        </p:blipFill>
        <p:spPr bwMode="auto">
          <a:xfrm>
            <a:off x="3321050" y="3716338"/>
            <a:ext cx="2614613" cy="2463800"/>
          </a:xfrm>
          <a:prstGeom prst="rect">
            <a:avLst/>
          </a:prstGeom>
          <a:noFill/>
          <a:ln w="9525">
            <a:noFill/>
            <a:miter lim="800000"/>
            <a:headEnd/>
            <a:tailEnd/>
          </a:ln>
        </p:spPr>
      </p:pic>
      <p:sp>
        <p:nvSpPr>
          <p:cNvPr id="56322" name="標題 1"/>
          <p:cNvSpPr>
            <a:spLocks noGrp="1"/>
          </p:cNvSpPr>
          <p:nvPr>
            <p:ph type="title"/>
          </p:nvPr>
        </p:nvSpPr>
        <p:spPr>
          <a:xfrm>
            <a:off x="436563" y="76200"/>
            <a:ext cx="8402637" cy="685800"/>
          </a:xfrm>
        </p:spPr>
        <p:txBody>
          <a:bodyPr>
            <a:normAutofit fontScale="90000"/>
          </a:bodyPr>
          <a:lstStyle/>
          <a:p>
            <a:pPr algn="ctr">
              <a:defRPr/>
            </a:pPr>
            <a:r>
              <a:rPr altLang="en-US" sz="4000" b="1" dirty="0" smtClean="0">
                <a:solidFill>
                  <a:srgbClr val="474747"/>
                </a:solidFill>
                <a:ea typeface="新細明體" charset="-120"/>
              </a:rPr>
              <a:t>推動價值</a:t>
            </a:r>
          </a:p>
        </p:txBody>
      </p:sp>
      <p:sp>
        <p:nvSpPr>
          <p:cNvPr id="3" name="內容版面配置區 2"/>
          <p:cNvSpPr>
            <a:spLocks noGrp="1"/>
          </p:cNvSpPr>
          <p:nvPr>
            <p:ph idx="1"/>
          </p:nvPr>
        </p:nvSpPr>
        <p:spPr>
          <a:xfrm>
            <a:off x="457200" y="1052513"/>
            <a:ext cx="8229600" cy="4525962"/>
          </a:xfrm>
        </p:spPr>
        <p:txBody>
          <a:bodyPr rtlCol="0">
            <a:normAutofit/>
          </a:bodyPr>
          <a:lstStyle/>
          <a:p>
            <a:pPr fontAlgn="auto">
              <a:spcAft>
                <a:spcPts val="0"/>
              </a:spcAft>
              <a:buFont typeface="Arial" pitchFamily="34" charset="0"/>
              <a:buChar char="•"/>
              <a:defRPr/>
            </a:pPr>
            <a:r>
              <a:rPr altLang="en-US" sz="3600" b="1" dirty="0" smtClean="0">
                <a:latin typeface="微軟正黑體" pitchFamily="34" charset="-120"/>
                <a:ea typeface="微軟正黑體" pitchFamily="34" charset="-120"/>
              </a:rPr>
              <a:t>語言土石流</a:t>
            </a:r>
            <a:endParaRPr lang="en-US" altLang="zh-TW" sz="3600" b="1" dirty="0" smtClean="0">
              <a:latin typeface="微軟正黑體" pitchFamily="34" charset="-120"/>
              <a:ea typeface="微軟正黑體" pitchFamily="34" charset="-120"/>
            </a:endParaRPr>
          </a:p>
          <a:p>
            <a:pPr fontAlgn="auto">
              <a:spcAft>
                <a:spcPts val="0"/>
              </a:spcAft>
              <a:buFont typeface="Arial" pitchFamily="34" charset="0"/>
              <a:buChar char="•"/>
              <a:defRPr/>
            </a:pPr>
            <a:r>
              <a:rPr altLang="en-US" sz="3600" b="1" dirty="0" smtClean="0">
                <a:latin typeface="微軟正黑體" pitchFamily="34" charset="-120"/>
                <a:ea typeface="微軟正黑體" pitchFamily="34" charset="-120"/>
              </a:rPr>
              <a:t>價值：知、親、愛</a:t>
            </a:r>
            <a:endParaRPr lang="en-US" altLang="zh-TW" sz="3600" b="1" dirty="0" smtClean="0">
              <a:latin typeface="微軟正黑體" pitchFamily="34" charset="-120"/>
              <a:ea typeface="微軟正黑體" pitchFamily="34" charset="-120"/>
            </a:endParaRPr>
          </a:p>
          <a:p>
            <a:pPr fontAlgn="auto">
              <a:spcAft>
                <a:spcPts val="0"/>
              </a:spcAft>
              <a:buFont typeface="Arial" pitchFamily="34" charset="0"/>
              <a:buChar char="•"/>
              <a:defRPr/>
            </a:pPr>
            <a:r>
              <a:rPr altLang="en-US" sz="3600" b="1" dirty="0">
                <a:latin typeface="微軟正黑體" pitchFamily="34" charset="-120"/>
                <a:ea typeface="微軟正黑體" pitchFamily="34" charset="-120"/>
              </a:rPr>
              <a:t>教育</a:t>
            </a:r>
            <a:r>
              <a:rPr altLang="en-US" sz="3600" b="1" dirty="0" smtClean="0">
                <a:latin typeface="微軟正黑體" pitchFamily="34" charset="-120"/>
                <a:ea typeface="微軟正黑體" pitchFamily="34" charset="-120"/>
              </a:rPr>
              <a:t>本土化</a:t>
            </a:r>
            <a:r>
              <a:rPr lang="en-US" altLang="zh-TW" sz="3600" b="1" dirty="0" smtClean="0">
                <a:latin typeface="微軟正黑體" pitchFamily="34" charset="-120"/>
                <a:ea typeface="微軟正黑體" pitchFamily="34" charset="-120"/>
              </a:rPr>
              <a:t>VS</a:t>
            </a:r>
            <a:r>
              <a:rPr altLang="en-US" sz="3600" b="1" dirty="0" smtClean="0">
                <a:latin typeface="微軟正黑體" pitchFamily="34" charset="-120"/>
                <a:ea typeface="微軟正黑體" pitchFamily="34" charset="-120"/>
              </a:rPr>
              <a:t>本土教育化</a:t>
            </a:r>
            <a:endParaRPr lang="en-US" altLang="zh-TW" sz="3600" b="1" dirty="0" smtClean="0">
              <a:latin typeface="微軟正黑體" pitchFamily="34" charset="-120"/>
              <a:ea typeface="微軟正黑體" pitchFamily="34" charset="-120"/>
            </a:endParaRPr>
          </a:p>
          <a:p>
            <a:pPr fontAlgn="auto">
              <a:spcAft>
                <a:spcPts val="0"/>
              </a:spcAft>
              <a:buFont typeface="Arial" pitchFamily="34" charset="0"/>
              <a:buChar char="•"/>
              <a:defRPr/>
            </a:pPr>
            <a:r>
              <a:rPr altLang="en-US" sz="3600" b="1" dirty="0">
                <a:latin typeface="微軟正黑體" pitchFamily="34" charset="-120"/>
                <a:ea typeface="微軟正黑體" pitchFamily="34" charset="-120"/>
              </a:rPr>
              <a:t>求</a:t>
            </a:r>
            <a:r>
              <a:rPr altLang="en-US" sz="3600" b="1" dirty="0" smtClean="0">
                <a:latin typeface="微軟正黑體" pitchFamily="34" charset="-120"/>
                <a:ea typeface="微軟正黑體" pitchFamily="34" charset="-120"/>
              </a:rPr>
              <a:t>同、存異、求異</a:t>
            </a:r>
            <a:endParaRPr lang="en-US" altLang="zh-TW" sz="3600" b="1" dirty="0" smtClean="0">
              <a:latin typeface="微軟正黑體" pitchFamily="34" charset="-120"/>
              <a:ea typeface="微軟正黑體" pitchFamily="34" charset="-120"/>
            </a:endParaRPr>
          </a:p>
          <a:p>
            <a:pPr fontAlgn="auto">
              <a:spcAft>
                <a:spcPts val="0"/>
              </a:spcAft>
              <a:buFont typeface="Arial" pitchFamily="34" charset="0"/>
              <a:buChar char="•"/>
              <a:defRPr/>
            </a:pPr>
            <a:r>
              <a:rPr altLang="en-US" sz="3600" b="1" dirty="0">
                <a:latin typeface="微軟正黑體" pitchFamily="34" charset="-120"/>
                <a:ea typeface="微軟正黑體" pitchFamily="34" charset="-120"/>
              </a:rPr>
              <a:t>在地全球化</a:t>
            </a:r>
            <a:endParaRPr lang="en-US" altLang="zh-TW" sz="3600" b="1" dirty="0" smtClean="0">
              <a:latin typeface="微軟正黑體" pitchFamily="34" charset="-120"/>
              <a:ea typeface="微軟正黑體" pitchFamily="34" charset="-120"/>
            </a:endParaRPr>
          </a:p>
          <a:p>
            <a:pPr fontAlgn="auto">
              <a:spcAft>
                <a:spcPts val="0"/>
              </a:spcAft>
              <a:buFont typeface="Arial" pitchFamily="34" charset="0"/>
              <a:buChar char="•"/>
              <a:defRPr/>
            </a:pPr>
            <a:endParaRPr altLang="en-US" dirty="0">
              <a:latin typeface="微軟正黑體" pitchFamily="34" charset="-120"/>
              <a:ea typeface="微軟正黑體" pitchFamily="34" charset="-120"/>
            </a:endParaRPr>
          </a:p>
        </p:txBody>
      </p:sp>
      <p:sp>
        <p:nvSpPr>
          <p:cNvPr id="2" name="橢圓 1"/>
          <p:cNvSpPr/>
          <p:nvPr/>
        </p:nvSpPr>
        <p:spPr>
          <a:xfrm>
            <a:off x="5940425" y="2852738"/>
            <a:ext cx="2808288" cy="2741612"/>
          </a:xfrm>
          <a:prstGeom prst="ellipse">
            <a:avLst/>
          </a:prstGeom>
          <a:ln w="57150"/>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
        <p:nvSpPr>
          <p:cNvPr id="4" name="橢圓 3"/>
          <p:cNvSpPr/>
          <p:nvPr/>
        </p:nvSpPr>
        <p:spPr>
          <a:xfrm>
            <a:off x="7235825" y="4124325"/>
            <a:ext cx="252413" cy="212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563" y="76200"/>
            <a:ext cx="8402637" cy="685800"/>
          </a:xfrm>
        </p:spPr>
        <p:txBody>
          <a:bodyPr rtlCol="0">
            <a:noAutofit/>
          </a:bodyPr>
          <a:lstStyle/>
          <a:p>
            <a:pPr algn="ctr" fontAlgn="auto">
              <a:spcAft>
                <a:spcPts val="0"/>
              </a:spcAft>
              <a:defRPr/>
            </a:pPr>
            <a:r>
              <a:rPr altLang="en-US" sz="4000" b="1" dirty="0"/>
              <a:t>教育政策</a:t>
            </a:r>
          </a:p>
        </p:txBody>
      </p:sp>
      <p:sp>
        <p:nvSpPr>
          <p:cNvPr id="3" name="內容版面配置區 2"/>
          <p:cNvSpPr>
            <a:spLocks noGrp="1"/>
          </p:cNvSpPr>
          <p:nvPr>
            <p:ph idx="1"/>
          </p:nvPr>
        </p:nvSpPr>
        <p:spPr>
          <a:xfrm>
            <a:off x="530225" y="1052513"/>
            <a:ext cx="8578850" cy="4525962"/>
          </a:xfrm>
        </p:spPr>
        <p:txBody>
          <a:bodyPr>
            <a:normAutofit/>
          </a:bodyPr>
          <a:lstStyle/>
          <a:p>
            <a:pPr marL="0" indent="0">
              <a:lnSpc>
                <a:spcPct val="80000"/>
              </a:lnSpc>
              <a:buFont typeface="Arial" charset="0"/>
              <a:buNone/>
            </a:pPr>
            <a:r>
              <a:rPr altLang="en-US" sz="2700" b="1" smtClean="0">
                <a:solidFill>
                  <a:srgbClr val="C00000"/>
                </a:solidFill>
                <a:latin typeface="微軟正黑體"/>
                <a:ea typeface="微軟正黑體"/>
                <a:cs typeface="微軟正黑體"/>
              </a:rPr>
              <a:t>課綱微調：</a:t>
            </a:r>
            <a:endParaRPr lang="en-US" altLang="zh-TW" sz="2700" b="1" smtClean="0">
              <a:solidFill>
                <a:srgbClr val="C00000"/>
              </a:solidFill>
              <a:latin typeface="微軟正黑體"/>
              <a:ea typeface="微軟正黑體"/>
              <a:cs typeface="微軟正黑體"/>
            </a:endParaRPr>
          </a:p>
          <a:p>
            <a:pPr marL="0" indent="0">
              <a:lnSpc>
                <a:spcPct val="80000"/>
              </a:lnSpc>
            </a:pPr>
            <a:r>
              <a:rPr altLang="en-US" sz="2700" smtClean="0">
                <a:solidFill>
                  <a:srgbClr val="474747"/>
                </a:solidFill>
                <a:latin typeface="微軟正黑體"/>
                <a:ea typeface="微軟正黑體"/>
                <a:cs typeface="微軟正黑體"/>
              </a:rPr>
              <a:t>採行四個學習階段：國中為第四階段。</a:t>
            </a:r>
            <a:endParaRPr lang="en-US" altLang="zh-TW" sz="2700" smtClean="0">
              <a:solidFill>
                <a:srgbClr val="474747"/>
              </a:solidFill>
              <a:latin typeface="微軟正黑體"/>
              <a:ea typeface="微軟正黑體"/>
              <a:cs typeface="微軟正黑體"/>
            </a:endParaRPr>
          </a:p>
          <a:p>
            <a:pPr marL="0" indent="0">
              <a:lnSpc>
                <a:spcPct val="80000"/>
              </a:lnSpc>
            </a:pPr>
            <a:r>
              <a:rPr altLang="en-US" sz="2700" smtClean="0">
                <a:solidFill>
                  <a:srgbClr val="474747"/>
                </a:solidFill>
                <a:latin typeface="微軟正黑體"/>
                <a:ea typeface="微軟正黑體"/>
                <a:cs typeface="微軟正黑體"/>
              </a:rPr>
              <a:t>語言能力：聆聽、說話、標音、閱讀、寫作</a:t>
            </a:r>
            <a:endParaRPr lang="en-US" altLang="zh-TW" sz="2700" smtClean="0">
              <a:solidFill>
                <a:srgbClr val="474747"/>
              </a:solidFill>
              <a:latin typeface="微軟正黑體"/>
              <a:ea typeface="微軟正黑體"/>
              <a:cs typeface="微軟正黑體"/>
            </a:endParaRPr>
          </a:p>
          <a:p>
            <a:pPr marL="0" indent="0">
              <a:lnSpc>
                <a:spcPct val="80000"/>
              </a:lnSpc>
              <a:buFont typeface="Arial" charset="0"/>
              <a:buNone/>
            </a:pPr>
            <a:r>
              <a:rPr altLang="en-US" sz="2700" b="1" smtClean="0">
                <a:solidFill>
                  <a:srgbClr val="C00000"/>
                </a:solidFill>
                <a:latin typeface="微軟正黑體"/>
                <a:ea typeface="微軟正黑體"/>
                <a:cs typeface="微軟正黑體"/>
              </a:rPr>
              <a:t>課綱轉化：</a:t>
            </a:r>
            <a:endParaRPr lang="en-US" altLang="zh-TW" sz="2700" b="1" smtClean="0">
              <a:solidFill>
                <a:srgbClr val="C00000"/>
              </a:solidFill>
              <a:latin typeface="微軟正黑體"/>
              <a:ea typeface="微軟正黑體"/>
              <a:cs typeface="微軟正黑體"/>
            </a:endParaRPr>
          </a:p>
          <a:p>
            <a:pPr marL="0" indent="0">
              <a:lnSpc>
                <a:spcPct val="80000"/>
              </a:lnSpc>
            </a:pPr>
            <a:r>
              <a:rPr altLang="en-US" sz="2700" smtClean="0">
                <a:solidFill>
                  <a:srgbClr val="474747"/>
                </a:solidFill>
                <a:latin typeface="微軟正黑體"/>
                <a:ea typeface="微軟正黑體"/>
                <a:cs typeface="微軟正黑體"/>
              </a:rPr>
              <a:t>將分段指標轉換成課程教學。</a:t>
            </a:r>
            <a:endParaRPr lang="en-US" altLang="en-US" sz="2700" smtClean="0">
              <a:solidFill>
                <a:srgbClr val="474747"/>
              </a:solidFill>
              <a:latin typeface="微軟正黑體"/>
              <a:ea typeface="微軟正黑體"/>
              <a:cs typeface="微軟正黑體"/>
            </a:endParaRPr>
          </a:p>
          <a:p>
            <a:pPr marL="0" indent="0">
              <a:lnSpc>
                <a:spcPct val="80000"/>
              </a:lnSpc>
            </a:pPr>
            <a:r>
              <a:rPr altLang="en-US" sz="2700" smtClean="0">
                <a:solidFill>
                  <a:srgbClr val="474747"/>
                </a:solidFill>
                <a:latin typeface="微軟正黑體"/>
                <a:ea typeface="微軟正黑體"/>
                <a:cs typeface="微軟正黑體"/>
              </a:rPr>
              <a:t>對比教學法：</a:t>
            </a:r>
            <a:r>
              <a:rPr altLang="zh-TW" sz="2700" smtClean="0">
                <a:solidFill>
                  <a:srgbClr val="474747"/>
                </a:solidFill>
                <a:latin typeface="微軟正黑體"/>
                <a:ea typeface="微軟正黑體"/>
                <a:cs typeface="微軟正黑體"/>
              </a:rPr>
              <a:t>多元共榮</a:t>
            </a:r>
            <a:r>
              <a:rPr altLang="zh-TW" sz="2700" smtClean="0">
                <a:solidFill>
                  <a:schemeClr val="tx1"/>
                </a:solidFill>
                <a:latin typeface="微軟正黑體"/>
                <a:ea typeface="微軟正黑體"/>
                <a:cs typeface="微軟正黑體"/>
              </a:rPr>
              <a:t>、異同並存</a:t>
            </a:r>
            <a:endParaRPr lang="en-US" altLang="zh-TW" sz="2700" smtClean="0">
              <a:solidFill>
                <a:schemeClr val="tx1"/>
              </a:solidFill>
              <a:latin typeface="微軟正黑體"/>
              <a:ea typeface="微軟正黑體"/>
              <a:cs typeface="微軟正黑體"/>
            </a:endParaRPr>
          </a:p>
          <a:p>
            <a:pPr marL="0" indent="0">
              <a:lnSpc>
                <a:spcPct val="80000"/>
              </a:lnSpc>
              <a:buFont typeface="Arial" charset="0"/>
              <a:buNone/>
            </a:pPr>
            <a:endParaRPr altLang="en-US" sz="2700" smtClean="0">
              <a:solidFill>
                <a:srgbClr val="474747"/>
              </a:solidFill>
              <a:latin typeface="微軟正黑體"/>
              <a:ea typeface="微軟正黑體"/>
              <a:cs typeface="微軟正黑體"/>
            </a:endParaRPr>
          </a:p>
        </p:txBody>
      </p:sp>
      <p:pic>
        <p:nvPicPr>
          <p:cNvPr id="57347" name="Picture 3" descr="C:\Users\cyc.cwc\Desktop\00269.jpg"/>
          <p:cNvPicPr>
            <a:picLocks noChangeAspect="1" noChangeArrowheads="1"/>
          </p:cNvPicPr>
          <p:nvPr/>
        </p:nvPicPr>
        <p:blipFill>
          <a:blip r:embed="rId3"/>
          <a:srcRect/>
          <a:stretch>
            <a:fillRect/>
          </a:stretch>
        </p:blipFill>
        <p:spPr bwMode="auto">
          <a:xfrm>
            <a:off x="7227888" y="4311650"/>
            <a:ext cx="1728787" cy="21272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1.xml><?xml version="1.0" encoding="utf-8"?>
<p:tagLst xmlns:a="http://schemas.openxmlformats.org/drawingml/2006/main" xmlns:r="http://schemas.openxmlformats.org/officeDocument/2006/relationships" xmlns:p="http://schemas.openxmlformats.org/presentationml/2006/main">
  <p:tag name="SHAPETYPE" val="DrawingPalette"/>
</p:tagLst>
</file>

<file path=ppt/tags/tag1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3.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7.xml><?xml version="1.0" encoding="utf-8"?>
<p:tagLst xmlns:a="http://schemas.openxmlformats.org/drawingml/2006/main" xmlns:r="http://schemas.openxmlformats.org/officeDocument/2006/relationships" xmlns:p="http://schemas.openxmlformats.org/presentationml/2006/main">
  <p:tag name="SHAPETYPE" val="DrawingPalette"/>
</p:tagLst>
</file>

<file path=ppt/tags/tag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佈景主題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TS010391102</Template>
  <TotalTime>347</TotalTime>
  <Words>1356</Words>
  <Application>Microsoft Office PowerPoint</Application>
  <PresentationFormat>如螢幕大小 (4:3)</PresentationFormat>
  <Paragraphs>153</Paragraphs>
  <Slides>28</Slides>
  <Notes>2</Notes>
  <HiddenSlides>0</HiddenSlides>
  <MMClips>0</MMClips>
  <ScaleCrop>false</ScaleCrop>
  <HeadingPairs>
    <vt:vector size="6" baseType="variant">
      <vt:variant>
        <vt:lpstr>使用字型</vt:lpstr>
      </vt:variant>
      <vt:variant>
        <vt:i4>10</vt:i4>
      </vt:variant>
      <vt:variant>
        <vt:lpstr>簡報設計範本</vt:lpstr>
      </vt:variant>
      <vt:variant>
        <vt:i4>31</vt:i4>
      </vt:variant>
      <vt:variant>
        <vt:lpstr>投影片標題</vt:lpstr>
      </vt:variant>
      <vt:variant>
        <vt:i4>28</vt:i4>
      </vt:variant>
    </vt:vector>
  </HeadingPairs>
  <TitlesOfParts>
    <vt:vector size="69" baseType="lpstr">
      <vt:lpstr>Arial</vt:lpstr>
      <vt:lpstr>新細明體</vt:lpstr>
      <vt:lpstr>Calibri</vt:lpstr>
      <vt:lpstr>Candara</vt:lpstr>
      <vt:lpstr>標楷體</vt:lpstr>
      <vt:lpstr>Symbol</vt:lpstr>
      <vt:lpstr>DFPHeiMedium-B5</vt:lpstr>
      <vt:lpstr>Georgia</vt:lpstr>
      <vt:lpstr>微軟正黑體</vt:lpstr>
      <vt:lpstr>Times New Roman</vt:lpstr>
      <vt:lpstr>Office 佈景主題</vt:lpstr>
      <vt:lpstr>Waveform</vt:lpstr>
      <vt:lpstr>佈景主題1</vt:lpstr>
      <vt:lpstr>Office 佈景主題</vt:lpstr>
      <vt:lpstr>Office 佈景主題</vt:lpstr>
      <vt:lpstr>Waveform</vt:lpstr>
      <vt:lpstr>Waveform</vt:lpstr>
      <vt:lpstr>Waveform</vt:lpstr>
      <vt:lpstr>Waveform</vt:lpstr>
      <vt:lpstr>Waveform</vt:lpstr>
      <vt:lpstr>Waveform</vt:lpstr>
      <vt:lpstr>Waveform</vt:lpstr>
      <vt:lpstr>Waveform</vt:lpstr>
      <vt:lpstr>Waveform</vt:lpstr>
      <vt:lpstr>Waveform</vt:lpstr>
      <vt:lpstr>Waveform</vt:lpstr>
      <vt:lpstr>Waveform</vt:lpstr>
      <vt:lpstr>佈景主題1</vt:lpstr>
      <vt:lpstr>佈景主題1</vt:lpstr>
      <vt:lpstr>佈景主題1</vt:lpstr>
      <vt:lpstr>佈景主題1</vt:lpstr>
      <vt:lpstr>佈景主題1</vt:lpstr>
      <vt:lpstr>佈景主題1</vt:lpstr>
      <vt:lpstr>佈景主題1</vt:lpstr>
      <vt:lpstr>佈景主題1</vt:lpstr>
      <vt:lpstr>佈景主題1</vt:lpstr>
      <vt:lpstr>佈景主題1</vt:lpstr>
      <vt:lpstr>佈景主題1</vt:lpstr>
      <vt:lpstr>佈景主題1</vt:lpstr>
      <vt:lpstr>佈景主題1</vt:lpstr>
      <vt:lpstr>佈景主題1</vt:lpstr>
      <vt:lpstr>本土語言國中組議題小組分區輔導到校服務</vt:lpstr>
      <vt:lpstr>輔導團到校服務目的</vt:lpstr>
      <vt:lpstr>投影片 3</vt:lpstr>
      <vt:lpstr>輔導團-閩南語輔導員(11人)</vt:lpstr>
      <vt:lpstr>輔導團-客語輔導員(5人)</vt:lpstr>
      <vt:lpstr>輔導團-原住民族語輔導員(5人)</vt:lpstr>
      <vt:lpstr>教育局本土指導員</vt:lpstr>
      <vt:lpstr>推動價值</vt:lpstr>
      <vt:lpstr>教育政策</vt:lpstr>
      <vt:lpstr>100年本土語言輔導團推動</vt:lpstr>
      <vt:lpstr>網路資源-國語推行委員會 </vt:lpstr>
      <vt:lpstr>網路資源-國民教育社群網</vt:lpstr>
      <vt:lpstr>網路資源-本土語言教學輔導網</vt:lpstr>
      <vt:lpstr>網路資源-國家教育研究院</vt:lpstr>
      <vt:lpstr>網路資源-台灣歷史文化地圖</vt:lpstr>
      <vt:lpstr>網路資源-母語學習fun輕鬆</vt:lpstr>
      <vt:lpstr>網路資源-網路辭典</vt:lpstr>
      <vt:lpstr>台南市本土語言輔導團網站</vt:lpstr>
      <vt:lpstr>台南市國教輔導團網站</vt:lpstr>
      <vt:lpstr>投影片 20</vt:lpstr>
      <vt:lpstr>投影片 21</vt:lpstr>
      <vt:lpstr>反思回饋表</vt:lpstr>
      <vt:lpstr>反思回饋表-操作介紹(登入認證系統)</vt:lpstr>
      <vt:lpstr>反思回饋表-操作介紹(尋找公告編號617)</vt:lpstr>
      <vt:lpstr>反思回饋表-操作介紹(分區到校諮詢服務第二階段反思回饋表)</vt:lpstr>
      <vt:lpstr>反思回饋表-操作介紹(填入資訊)</vt:lpstr>
      <vt:lpstr>反思回饋表-操作介紹(填入資訊)</vt:lpstr>
      <vt:lpstr>反思回饋表-操作介紹(填完送出)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cyc.cwc</dc:creator>
  <cp:lastModifiedBy>user</cp:lastModifiedBy>
  <cp:revision>119</cp:revision>
  <dcterms:modified xsi:type="dcterms:W3CDTF">2012-04-20T00:04:00Z</dcterms:modified>
</cp:coreProperties>
</file>