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柳營國中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柳營國中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善化國中</dc:title>
  <dc:creator>NB03</dc:creator>
  <cp:lastModifiedBy>NB03</cp:lastModifiedBy>
  <cp:revision>2</cp:revision>
  <dcterms:created xsi:type="dcterms:W3CDTF">2012-05-27T07:19:06Z</dcterms:created>
  <dcterms:modified xsi:type="dcterms:W3CDTF">2012-05-27T07:19:50Z</dcterms:modified>
</cp:coreProperties>
</file>