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1" r:id="rId8"/>
    <p:sldId id="270" r:id="rId9"/>
    <p:sldId id="271" r:id="rId10"/>
    <p:sldId id="272" r:id="rId11"/>
    <p:sldId id="269" r:id="rId12"/>
    <p:sldId id="273" r:id="rId13"/>
    <p:sldId id="274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99FF66"/>
    <a:srgbClr val="CC99FF"/>
    <a:srgbClr val="FF6699"/>
    <a:srgbClr val="FFFF66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45A36A-272A-4052-9BBD-B83A124B327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CAFC189-02A8-43E8-8214-94ED5AFB8B14}">
      <dgm:prSet phldrT="[文字]"/>
      <dgm:spPr>
        <a:solidFill>
          <a:srgbClr val="FFFF66"/>
        </a:solidFill>
      </dgm:spPr>
      <dgm:t>
        <a:bodyPr/>
        <a:lstStyle/>
        <a:p>
          <a:r>
            <a:rPr lang="zh-TW" altLang="zh-TW" b="1" dirty="0" smtClean="0">
              <a:solidFill>
                <a:schemeClr val="tx1"/>
              </a:solidFill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幼苗期</a:t>
          </a:r>
          <a:endParaRPr lang="zh-TW" altLang="en-US" b="1" dirty="0">
            <a:solidFill>
              <a:schemeClr val="tx1"/>
            </a:solidFill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A91E1563-75CD-41FB-B1FB-6EF203B5C5FC}" type="parTrans" cxnId="{F4F2A0D3-B197-49A6-8B77-DB799A923051}">
      <dgm:prSet/>
      <dgm:spPr/>
      <dgm:t>
        <a:bodyPr/>
        <a:lstStyle/>
        <a:p>
          <a:endParaRPr lang="zh-TW" altLang="en-US"/>
        </a:p>
      </dgm:t>
    </dgm:pt>
    <dgm:pt modelId="{C9B2EFE7-9290-457E-AD11-C9F625EEAAF0}" type="sibTrans" cxnId="{F4F2A0D3-B197-49A6-8B77-DB799A923051}">
      <dgm:prSet/>
      <dgm:spPr/>
      <dgm:t>
        <a:bodyPr/>
        <a:lstStyle/>
        <a:p>
          <a:endParaRPr lang="zh-TW" altLang="en-US"/>
        </a:p>
      </dgm:t>
    </dgm:pt>
    <dgm:pt modelId="{8A659D4E-E723-44FD-93B2-49374B88E6BF}">
      <dgm:prSet phldrT="[文字]"/>
      <dgm:spPr/>
      <dgm:t>
        <a:bodyPr/>
        <a:lstStyle/>
        <a:p>
          <a:r>
            <a:rPr lang="zh-TW" altLang="zh-TW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葉片浮於水面，是為浮葉</a:t>
          </a:r>
          <a:endParaRPr lang="zh-TW" altLang="en-US" b="1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8B4239A1-15F1-4084-ADC0-1F97F039ACC3}" type="parTrans" cxnId="{3D0A8BD7-0238-45C3-9ADB-6F58F719E806}">
      <dgm:prSet/>
      <dgm:spPr/>
      <dgm:t>
        <a:bodyPr/>
        <a:lstStyle/>
        <a:p>
          <a:endParaRPr lang="zh-TW" altLang="en-US"/>
        </a:p>
      </dgm:t>
    </dgm:pt>
    <dgm:pt modelId="{A8AF9BF2-5EF6-4CA6-824A-1568307FE689}" type="sibTrans" cxnId="{3D0A8BD7-0238-45C3-9ADB-6F58F719E806}">
      <dgm:prSet/>
      <dgm:spPr/>
      <dgm:t>
        <a:bodyPr/>
        <a:lstStyle/>
        <a:p>
          <a:endParaRPr lang="zh-TW" altLang="en-US"/>
        </a:p>
      </dgm:t>
    </dgm:pt>
    <dgm:pt modelId="{50AA5CB2-4C5A-4975-8FF7-7F63AD15A6F8}">
      <dgm:prSet phldrT="[文字]"/>
      <dgm:spPr>
        <a:solidFill>
          <a:srgbClr val="99FF66"/>
        </a:solidFill>
      </dgm:spPr>
      <dgm:t>
        <a:bodyPr/>
        <a:lstStyle/>
        <a:p>
          <a:r>
            <a:rPr lang="zh-TW" altLang="zh-TW" b="1" dirty="0" smtClean="0">
              <a:solidFill>
                <a:schemeClr val="tx1"/>
              </a:solidFill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成苗期</a:t>
          </a:r>
          <a:endParaRPr lang="zh-TW" altLang="en-US" b="1" dirty="0">
            <a:solidFill>
              <a:schemeClr val="tx1"/>
            </a:solidFill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A1F435B4-F635-4A1D-8918-1BE5DB4E313C}" type="parTrans" cxnId="{C70BF832-A045-41D7-99FB-0D09E101F8AA}">
      <dgm:prSet/>
      <dgm:spPr/>
      <dgm:t>
        <a:bodyPr/>
        <a:lstStyle/>
        <a:p>
          <a:endParaRPr lang="zh-TW" altLang="en-US"/>
        </a:p>
      </dgm:t>
    </dgm:pt>
    <dgm:pt modelId="{5AF60101-16D8-40FF-A831-4631E867C225}" type="sibTrans" cxnId="{C70BF832-A045-41D7-99FB-0D09E101F8AA}">
      <dgm:prSet/>
      <dgm:spPr/>
      <dgm:t>
        <a:bodyPr/>
        <a:lstStyle/>
        <a:p>
          <a:endParaRPr lang="zh-TW" altLang="en-US"/>
        </a:p>
      </dgm:t>
    </dgm:pt>
    <dgm:pt modelId="{4380587C-C3C1-4810-88C0-E9E4E2A89596}">
      <dgm:prSet phldrT="[文字]"/>
      <dgm:spPr/>
      <dgm:t>
        <a:bodyPr/>
        <a:lstStyle/>
        <a:p>
          <a:r>
            <a:rPr lang="zh-TW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葉柄挺出水面，稱立葉</a:t>
          </a:r>
          <a:endParaRPr lang="zh-TW" altLang="en-US" b="1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8A14D4E8-79D1-4317-BBBD-61D912D7CC39}" type="parTrans" cxnId="{25CA5B28-0863-4FD9-AE9A-557CD326393C}">
      <dgm:prSet/>
      <dgm:spPr/>
      <dgm:t>
        <a:bodyPr/>
        <a:lstStyle/>
        <a:p>
          <a:endParaRPr lang="zh-TW" altLang="en-US"/>
        </a:p>
      </dgm:t>
    </dgm:pt>
    <dgm:pt modelId="{4A8FBB90-F65E-4A14-A069-D7FD2C322AC8}" type="sibTrans" cxnId="{25CA5B28-0863-4FD9-AE9A-557CD326393C}">
      <dgm:prSet/>
      <dgm:spPr/>
      <dgm:t>
        <a:bodyPr/>
        <a:lstStyle/>
        <a:p>
          <a:endParaRPr lang="zh-TW" altLang="en-US"/>
        </a:p>
      </dgm:t>
    </dgm:pt>
    <dgm:pt modelId="{D83D3B91-3E21-42F5-BDD7-4D5B2A6AAF57}">
      <dgm:prSet phldrT="[文字]"/>
      <dgm:spPr>
        <a:solidFill>
          <a:srgbClr val="FF99CC"/>
        </a:solidFill>
      </dgm:spPr>
      <dgm:t>
        <a:bodyPr/>
        <a:lstStyle/>
        <a:p>
          <a:r>
            <a:rPr lang="zh-TW" altLang="zh-TW" b="1" dirty="0" smtClean="0">
              <a:solidFill>
                <a:schemeClr val="tx1"/>
              </a:solidFill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花果期</a:t>
          </a:r>
          <a:endParaRPr lang="zh-TW" altLang="en-US" b="1" dirty="0">
            <a:solidFill>
              <a:schemeClr val="tx1"/>
            </a:solidFill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B6AE94AD-8A53-45F4-B42C-8E5681D85605}" type="parTrans" cxnId="{407113A0-AB25-4579-A48A-3157498F8F9D}">
      <dgm:prSet/>
      <dgm:spPr/>
      <dgm:t>
        <a:bodyPr/>
        <a:lstStyle/>
        <a:p>
          <a:endParaRPr lang="zh-TW" altLang="en-US"/>
        </a:p>
      </dgm:t>
    </dgm:pt>
    <dgm:pt modelId="{C7D4E01D-0FFD-4605-B718-114DF0AB17F5}" type="sibTrans" cxnId="{407113A0-AB25-4579-A48A-3157498F8F9D}">
      <dgm:prSet/>
      <dgm:spPr/>
      <dgm:t>
        <a:bodyPr/>
        <a:lstStyle/>
        <a:p>
          <a:endParaRPr lang="zh-TW" altLang="en-US"/>
        </a:p>
      </dgm:t>
    </dgm:pt>
    <dgm:pt modelId="{3C874458-8AC3-4D4F-942B-EB22D3358FEC}">
      <dgm:prSet phldrT="[文字]"/>
      <dgm:spPr/>
      <dgm:t>
        <a:bodyPr/>
        <a:lstStyle/>
        <a:p>
          <a:r>
            <a:rPr lang="zh-TW" altLang="en-US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花苞約兩星期後開始綻牧。蓮花生命週期非常短暫，約只有四天的光陰。</a:t>
          </a:r>
          <a:endParaRPr lang="zh-TW" altLang="en-US" b="1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32871ACD-7E02-43DB-8D6E-E7674D222255}" type="parTrans" cxnId="{C62BAE3D-174E-4219-92F7-BEC40AC4B701}">
      <dgm:prSet/>
      <dgm:spPr/>
      <dgm:t>
        <a:bodyPr/>
        <a:lstStyle/>
        <a:p>
          <a:endParaRPr lang="zh-TW" altLang="en-US"/>
        </a:p>
      </dgm:t>
    </dgm:pt>
    <dgm:pt modelId="{605C539A-70D8-47E1-B0E0-A4E6032AF922}" type="sibTrans" cxnId="{C62BAE3D-174E-4219-92F7-BEC40AC4B701}">
      <dgm:prSet/>
      <dgm:spPr/>
      <dgm:t>
        <a:bodyPr/>
        <a:lstStyle/>
        <a:p>
          <a:endParaRPr lang="zh-TW" altLang="en-US"/>
        </a:p>
      </dgm:t>
    </dgm:pt>
    <dgm:pt modelId="{250C084F-19CB-4330-B095-69F941054EBF}">
      <dgm:prSet phldrT="[文字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zh-TW" altLang="zh-TW" b="1" dirty="0" smtClean="0">
              <a:solidFill>
                <a:schemeClr val="tx1"/>
              </a:solidFill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成藕期</a:t>
          </a:r>
          <a:endParaRPr lang="zh-TW" altLang="en-US" b="1" dirty="0">
            <a:solidFill>
              <a:schemeClr val="tx1"/>
            </a:solidFill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BD3ED38C-D2B5-43BB-B9CD-75BF6BAC3AE9}" type="parTrans" cxnId="{BDC9C1EB-E17B-4450-A495-2FCEE14A9C0C}">
      <dgm:prSet/>
      <dgm:spPr/>
      <dgm:t>
        <a:bodyPr/>
        <a:lstStyle/>
        <a:p>
          <a:endParaRPr lang="zh-TW" altLang="en-US"/>
        </a:p>
      </dgm:t>
    </dgm:pt>
    <dgm:pt modelId="{C110079B-B031-4BA3-8D0C-D8302FF96057}" type="sibTrans" cxnId="{BDC9C1EB-E17B-4450-A495-2FCEE14A9C0C}">
      <dgm:prSet/>
      <dgm:spPr/>
      <dgm:t>
        <a:bodyPr/>
        <a:lstStyle/>
        <a:p>
          <a:endParaRPr lang="zh-TW" altLang="en-US"/>
        </a:p>
      </dgm:t>
    </dgm:pt>
    <dgm:pt modelId="{BA6D1B1A-1700-4C2A-AF53-89C2321048D7}">
      <dgm:prSet phldrT="[文字]"/>
      <dgm:spPr>
        <a:solidFill>
          <a:schemeClr val="tx2">
            <a:lumMod val="75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b="1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越冬期</a:t>
          </a:r>
          <a:endParaRPr lang="zh-TW" altLang="en-US" b="1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D6D010F8-5D98-4F69-B68C-2DAEA721A43E}" type="parTrans" cxnId="{0DF0D9E4-940B-4D5A-BBF6-3DB4C1FBE80A}">
      <dgm:prSet/>
      <dgm:spPr/>
      <dgm:t>
        <a:bodyPr/>
        <a:lstStyle/>
        <a:p>
          <a:endParaRPr lang="zh-TW" altLang="en-US"/>
        </a:p>
      </dgm:t>
    </dgm:pt>
    <dgm:pt modelId="{976A56BD-6ADB-45AE-9049-ED6C6B58555C}" type="sibTrans" cxnId="{0DF0D9E4-940B-4D5A-BBF6-3DB4C1FBE80A}">
      <dgm:prSet/>
      <dgm:spPr/>
      <dgm:t>
        <a:bodyPr/>
        <a:lstStyle/>
        <a:p>
          <a:endParaRPr lang="zh-TW" altLang="en-US"/>
        </a:p>
      </dgm:t>
    </dgm:pt>
    <dgm:pt modelId="{21517896-A631-4161-BCD2-1FEDA0745B7C}">
      <dgm:prSet phldrT="[文字]"/>
      <dgm:spPr/>
      <dgm:t>
        <a:bodyPr/>
        <a:lstStyle/>
        <a:p>
          <a:r>
            <a:rPr lang="zh-TW" altLang="en-US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時序近冬，荷葉漸枯，生長在地底的蓮藕已開始蠢蠢欲動</a:t>
          </a:r>
          <a:endParaRPr lang="zh-TW" altLang="en-US" b="1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35C04E4F-E03E-49AB-B783-AF447BB48CA5}" type="parTrans" cxnId="{C36DFE91-2589-46E5-AE6C-8EB690EBF1A8}">
      <dgm:prSet/>
      <dgm:spPr/>
      <dgm:t>
        <a:bodyPr/>
        <a:lstStyle/>
        <a:p>
          <a:endParaRPr lang="zh-TW" altLang="en-US"/>
        </a:p>
      </dgm:t>
    </dgm:pt>
    <dgm:pt modelId="{45973F7C-E092-41C7-BAA3-C3B6033DDA88}" type="sibTrans" cxnId="{C36DFE91-2589-46E5-AE6C-8EB690EBF1A8}">
      <dgm:prSet/>
      <dgm:spPr/>
      <dgm:t>
        <a:bodyPr/>
        <a:lstStyle/>
        <a:p>
          <a:endParaRPr lang="zh-TW" altLang="en-US"/>
        </a:p>
      </dgm:t>
    </dgm:pt>
    <dgm:pt modelId="{1E1BBCD9-CC17-46EE-8979-E8E052B0326A}">
      <dgm:prSet phldrT="[文字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冬季採收藕條後選擇體質強健者，將蓮藕尾節切下置於水中保存，到春天長出葉子，再移至蓮田栽種</a:t>
          </a:r>
          <a:endParaRPr lang="zh-TW" altLang="en-US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ABEDE2FE-6997-4E39-A002-514408B17AEB}" type="parTrans" cxnId="{56527E97-95A3-4D0D-9457-BF866A029880}">
      <dgm:prSet/>
      <dgm:spPr/>
      <dgm:t>
        <a:bodyPr/>
        <a:lstStyle/>
        <a:p>
          <a:endParaRPr lang="zh-TW" altLang="en-US"/>
        </a:p>
      </dgm:t>
    </dgm:pt>
    <dgm:pt modelId="{D26A8F82-8FE4-4CCF-864B-965A754222BE}" type="sibTrans" cxnId="{56527E97-95A3-4D0D-9457-BF866A029880}">
      <dgm:prSet/>
      <dgm:spPr/>
      <dgm:t>
        <a:bodyPr/>
        <a:lstStyle/>
        <a:p>
          <a:endParaRPr lang="zh-TW" altLang="en-US"/>
        </a:p>
      </dgm:t>
    </dgm:pt>
    <dgm:pt modelId="{6B392A42-536C-43D4-96FF-0E557F2F5B20}" type="pres">
      <dgm:prSet presAssocID="{7245A36A-272A-4052-9BBD-B83A124B327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182B516-08BC-482E-8E07-F04335858016}" type="pres">
      <dgm:prSet presAssocID="{BCAFC189-02A8-43E8-8214-94ED5AFB8B14}" presName="composite" presStyleCnt="0"/>
      <dgm:spPr/>
    </dgm:pt>
    <dgm:pt modelId="{7ED71E7C-6D53-403F-A5E0-BC53ED74B574}" type="pres">
      <dgm:prSet presAssocID="{BCAFC189-02A8-43E8-8214-94ED5AFB8B14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F714C3-4734-4D13-96AB-35ECFF4312B0}" type="pres">
      <dgm:prSet presAssocID="{BCAFC189-02A8-43E8-8214-94ED5AFB8B14}" presName="descendantText" presStyleLbl="alignAcc1" presStyleIdx="0" presStyleCnt="5" custScaleY="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9E5EEE0-6726-4FF7-8828-AEFE9238674C}" type="pres">
      <dgm:prSet presAssocID="{C9B2EFE7-9290-457E-AD11-C9F625EEAAF0}" presName="sp" presStyleCnt="0"/>
      <dgm:spPr/>
    </dgm:pt>
    <dgm:pt modelId="{7E6EDFCF-02EC-400A-83AC-5898DA796426}" type="pres">
      <dgm:prSet presAssocID="{50AA5CB2-4C5A-4975-8FF7-7F63AD15A6F8}" presName="composite" presStyleCnt="0"/>
      <dgm:spPr/>
    </dgm:pt>
    <dgm:pt modelId="{080B02CB-4E9E-4B7F-8899-4F2E7BDB904D}" type="pres">
      <dgm:prSet presAssocID="{50AA5CB2-4C5A-4975-8FF7-7F63AD15A6F8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9B012B-0AAB-4F43-81BC-B08CE1E260CB}" type="pres">
      <dgm:prSet presAssocID="{50AA5CB2-4C5A-4975-8FF7-7F63AD15A6F8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888D49-70C1-4CE2-A021-1A60AB48E3E9}" type="pres">
      <dgm:prSet presAssocID="{5AF60101-16D8-40FF-A831-4631E867C225}" presName="sp" presStyleCnt="0"/>
      <dgm:spPr/>
    </dgm:pt>
    <dgm:pt modelId="{223D8C94-DE01-468F-B279-F33287718224}" type="pres">
      <dgm:prSet presAssocID="{D83D3B91-3E21-42F5-BDD7-4D5B2A6AAF57}" presName="composite" presStyleCnt="0"/>
      <dgm:spPr/>
    </dgm:pt>
    <dgm:pt modelId="{0B9A461B-E1C4-4CD1-949E-CE662743CE95}" type="pres">
      <dgm:prSet presAssocID="{D83D3B91-3E21-42F5-BDD7-4D5B2A6AAF57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8B6A089-D402-46A5-B37E-E9503BD3F2AB}" type="pres">
      <dgm:prSet presAssocID="{D83D3B91-3E21-42F5-BDD7-4D5B2A6AAF57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F2B41C-5454-4170-A706-6AE151CDB237}" type="pres">
      <dgm:prSet presAssocID="{C7D4E01D-0FFD-4605-B718-114DF0AB17F5}" presName="sp" presStyleCnt="0"/>
      <dgm:spPr/>
    </dgm:pt>
    <dgm:pt modelId="{B2CBFF46-7BEB-466B-9D92-2ADD86EAED52}" type="pres">
      <dgm:prSet presAssocID="{250C084F-19CB-4330-B095-69F941054EBF}" presName="composite" presStyleCnt="0"/>
      <dgm:spPr/>
    </dgm:pt>
    <dgm:pt modelId="{CEF7153B-F31E-40CF-9A19-AD4A87F1DD3A}" type="pres">
      <dgm:prSet presAssocID="{250C084F-19CB-4330-B095-69F941054EBF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40A173E-39DE-4C39-B1EB-C002839C7699}" type="pres">
      <dgm:prSet presAssocID="{250C084F-19CB-4330-B095-69F941054EBF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184FF3-51A6-4DC4-8326-B164E8F79EB7}" type="pres">
      <dgm:prSet presAssocID="{C110079B-B031-4BA3-8D0C-D8302FF96057}" presName="sp" presStyleCnt="0"/>
      <dgm:spPr/>
    </dgm:pt>
    <dgm:pt modelId="{57187F4A-3624-4729-9CFC-C5F8025B8CE2}" type="pres">
      <dgm:prSet presAssocID="{BA6D1B1A-1700-4C2A-AF53-89C2321048D7}" presName="composite" presStyleCnt="0"/>
      <dgm:spPr/>
    </dgm:pt>
    <dgm:pt modelId="{340909D5-A6BB-4EB9-B118-DD7AC8263589}" type="pres">
      <dgm:prSet presAssocID="{BA6D1B1A-1700-4C2A-AF53-89C2321048D7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20B146-B68D-4EB7-883A-4227B25387B0}" type="pres">
      <dgm:prSet presAssocID="{BA6D1B1A-1700-4C2A-AF53-89C2321048D7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BD4352C-FB42-4DDE-BA7D-4AA71F683F02}" type="presOf" srcId="{50AA5CB2-4C5A-4975-8FF7-7F63AD15A6F8}" destId="{080B02CB-4E9E-4B7F-8899-4F2E7BDB904D}" srcOrd="0" destOrd="0" presId="urn:microsoft.com/office/officeart/2005/8/layout/chevron2"/>
    <dgm:cxn modelId="{C62BAE3D-174E-4219-92F7-BEC40AC4B701}" srcId="{D83D3B91-3E21-42F5-BDD7-4D5B2A6AAF57}" destId="{3C874458-8AC3-4D4F-942B-EB22D3358FEC}" srcOrd="0" destOrd="0" parTransId="{32871ACD-7E02-43DB-8D6E-E7674D222255}" sibTransId="{605C539A-70D8-47E1-B0E0-A4E6032AF922}"/>
    <dgm:cxn modelId="{407113A0-AB25-4579-A48A-3157498F8F9D}" srcId="{7245A36A-272A-4052-9BBD-B83A124B3273}" destId="{D83D3B91-3E21-42F5-BDD7-4D5B2A6AAF57}" srcOrd="2" destOrd="0" parTransId="{B6AE94AD-8A53-45F4-B42C-8E5681D85605}" sibTransId="{C7D4E01D-0FFD-4605-B718-114DF0AB17F5}"/>
    <dgm:cxn modelId="{C70BF832-A045-41D7-99FB-0D09E101F8AA}" srcId="{7245A36A-272A-4052-9BBD-B83A124B3273}" destId="{50AA5CB2-4C5A-4975-8FF7-7F63AD15A6F8}" srcOrd="1" destOrd="0" parTransId="{A1F435B4-F635-4A1D-8918-1BE5DB4E313C}" sibTransId="{5AF60101-16D8-40FF-A831-4631E867C225}"/>
    <dgm:cxn modelId="{25CA5B28-0863-4FD9-AE9A-557CD326393C}" srcId="{50AA5CB2-4C5A-4975-8FF7-7F63AD15A6F8}" destId="{4380587C-C3C1-4810-88C0-E9E4E2A89596}" srcOrd="0" destOrd="0" parTransId="{8A14D4E8-79D1-4317-BBBD-61D912D7CC39}" sibTransId="{4A8FBB90-F65E-4A14-A069-D7FD2C322AC8}"/>
    <dgm:cxn modelId="{3D0A8BD7-0238-45C3-9ADB-6F58F719E806}" srcId="{BCAFC189-02A8-43E8-8214-94ED5AFB8B14}" destId="{8A659D4E-E723-44FD-93B2-49374B88E6BF}" srcOrd="0" destOrd="0" parTransId="{8B4239A1-15F1-4084-ADC0-1F97F039ACC3}" sibTransId="{A8AF9BF2-5EF6-4CA6-824A-1568307FE689}"/>
    <dgm:cxn modelId="{B80D4715-E505-455F-8413-2C0889C44B2F}" type="presOf" srcId="{BCAFC189-02A8-43E8-8214-94ED5AFB8B14}" destId="{7ED71E7C-6D53-403F-A5E0-BC53ED74B574}" srcOrd="0" destOrd="0" presId="urn:microsoft.com/office/officeart/2005/8/layout/chevron2"/>
    <dgm:cxn modelId="{C36DFE91-2589-46E5-AE6C-8EB690EBF1A8}" srcId="{250C084F-19CB-4330-B095-69F941054EBF}" destId="{21517896-A631-4161-BCD2-1FEDA0745B7C}" srcOrd="0" destOrd="0" parTransId="{35C04E4F-E03E-49AB-B783-AF447BB48CA5}" sibTransId="{45973F7C-E092-41C7-BAA3-C3B6033DDA88}"/>
    <dgm:cxn modelId="{2F128926-241A-4A38-AC12-1069A6E6DB06}" type="presOf" srcId="{8A659D4E-E723-44FD-93B2-49374B88E6BF}" destId="{2DF714C3-4734-4D13-96AB-35ECFF4312B0}" srcOrd="0" destOrd="0" presId="urn:microsoft.com/office/officeart/2005/8/layout/chevron2"/>
    <dgm:cxn modelId="{F4F2A0D3-B197-49A6-8B77-DB799A923051}" srcId="{7245A36A-272A-4052-9BBD-B83A124B3273}" destId="{BCAFC189-02A8-43E8-8214-94ED5AFB8B14}" srcOrd="0" destOrd="0" parTransId="{A91E1563-75CD-41FB-B1FB-6EF203B5C5FC}" sibTransId="{C9B2EFE7-9290-457E-AD11-C9F625EEAAF0}"/>
    <dgm:cxn modelId="{27890C0E-DFEC-4BA7-A47C-7D539209FCBC}" type="presOf" srcId="{BA6D1B1A-1700-4C2A-AF53-89C2321048D7}" destId="{340909D5-A6BB-4EB9-B118-DD7AC8263589}" srcOrd="0" destOrd="0" presId="urn:microsoft.com/office/officeart/2005/8/layout/chevron2"/>
    <dgm:cxn modelId="{C24CA187-2199-4728-8916-4CC09BD274B3}" type="presOf" srcId="{4380587C-C3C1-4810-88C0-E9E4E2A89596}" destId="{169B012B-0AAB-4F43-81BC-B08CE1E260CB}" srcOrd="0" destOrd="0" presId="urn:microsoft.com/office/officeart/2005/8/layout/chevron2"/>
    <dgm:cxn modelId="{1D3C159F-DFC3-42AC-B2FD-0E8B4EF6A872}" type="presOf" srcId="{1E1BBCD9-CC17-46EE-8979-E8E052B0326A}" destId="{2C20B146-B68D-4EB7-883A-4227B25387B0}" srcOrd="0" destOrd="0" presId="urn:microsoft.com/office/officeart/2005/8/layout/chevron2"/>
    <dgm:cxn modelId="{425ABF4E-7883-4CBC-91C0-095F788D9308}" type="presOf" srcId="{D83D3B91-3E21-42F5-BDD7-4D5B2A6AAF57}" destId="{0B9A461B-E1C4-4CD1-949E-CE662743CE95}" srcOrd="0" destOrd="0" presId="urn:microsoft.com/office/officeart/2005/8/layout/chevron2"/>
    <dgm:cxn modelId="{EC6E7A94-09FE-4511-91E9-724BC8C577F7}" type="presOf" srcId="{21517896-A631-4161-BCD2-1FEDA0745B7C}" destId="{940A173E-39DE-4C39-B1EB-C002839C7699}" srcOrd="0" destOrd="0" presId="urn:microsoft.com/office/officeart/2005/8/layout/chevron2"/>
    <dgm:cxn modelId="{BDC9C1EB-E17B-4450-A495-2FCEE14A9C0C}" srcId="{7245A36A-272A-4052-9BBD-B83A124B3273}" destId="{250C084F-19CB-4330-B095-69F941054EBF}" srcOrd="3" destOrd="0" parTransId="{BD3ED38C-D2B5-43BB-B9CD-75BF6BAC3AE9}" sibTransId="{C110079B-B031-4BA3-8D0C-D8302FF96057}"/>
    <dgm:cxn modelId="{23823039-509F-455B-B027-D3CB946AF456}" type="presOf" srcId="{7245A36A-272A-4052-9BBD-B83A124B3273}" destId="{6B392A42-536C-43D4-96FF-0E557F2F5B20}" srcOrd="0" destOrd="0" presId="urn:microsoft.com/office/officeart/2005/8/layout/chevron2"/>
    <dgm:cxn modelId="{BF8F3A8A-939D-45FA-81ED-D247B7FDE63F}" type="presOf" srcId="{250C084F-19CB-4330-B095-69F941054EBF}" destId="{CEF7153B-F31E-40CF-9A19-AD4A87F1DD3A}" srcOrd="0" destOrd="0" presId="urn:microsoft.com/office/officeart/2005/8/layout/chevron2"/>
    <dgm:cxn modelId="{0DF0D9E4-940B-4D5A-BBF6-3DB4C1FBE80A}" srcId="{7245A36A-272A-4052-9BBD-B83A124B3273}" destId="{BA6D1B1A-1700-4C2A-AF53-89C2321048D7}" srcOrd="4" destOrd="0" parTransId="{D6D010F8-5D98-4F69-B68C-2DAEA721A43E}" sibTransId="{976A56BD-6ADB-45AE-9049-ED6C6B58555C}"/>
    <dgm:cxn modelId="{5CE347F8-178F-4DC2-9C8B-4D80076ED6F9}" type="presOf" srcId="{3C874458-8AC3-4D4F-942B-EB22D3358FEC}" destId="{28B6A089-D402-46A5-B37E-E9503BD3F2AB}" srcOrd="0" destOrd="0" presId="urn:microsoft.com/office/officeart/2005/8/layout/chevron2"/>
    <dgm:cxn modelId="{56527E97-95A3-4D0D-9457-BF866A029880}" srcId="{BA6D1B1A-1700-4C2A-AF53-89C2321048D7}" destId="{1E1BBCD9-CC17-46EE-8979-E8E052B0326A}" srcOrd="0" destOrd="0" parTransId="{ABEDE2FE-6997-4E39-A002-514408B17AEB}" sibTransId="{D26A8F82-8FE4-4CCF-864B-965A754222BE}"/>
    <dgm:cxn modelId="{035B83E2-7BCE-49FD-BBF3-F22E3875282B}" type="presParOf" srcId="{6B392A42-536C-43D4-96FF-0E557F2F5B20}" destId="{5182B516-08BC-482E-8E07-F04335858016}" srcOrd="0" destOrd="0" presId="urn:microsoft.com/office/officeart/2005/8/layout/chevron2"/>
    <dgm:cxn modelId="{D9475B1B-6A7D-460E-B7FC-05BD13E3FC9F}" type="presParOf" srcId="{5182B516-08BC-482E-8E07-F04335858016}" destId="{7ED71E7C-6D53-403F-A5E0-BC53ED74B574}" srcOrd="0" destOrd="0" presId="urn:microsoft.com/office/officeart/2005/8/layout/chevron2"/>
    <dgm:cxn modelId="{B20197C2-7660-4968-AE76-38B179534D88}" type="presParOf" srcId="{5182B516-08BC-482E-8E07-F04335858016}" destId="{2DF714C3-4734-4D13-96AB-35ECFF4312B0}" srcOrd="1" destOrd="0" presId="urn:microsoft.com/office/officeart/2005/8/layout/chevron2"/>
    <dgm:cxn modelId="{16CE566A-6032-480B-8219-01A4AD4E2631}" type="presParOf" srcId="{6B392A42-536C-43D4-96FF-0E557F2F5B20}" destId="{79E5EEE0-6726-4FF7-8828-AEFE9238674C}" srcOrd="1" destOrd="0" presId="urn:microsoft.com/office/officeart/2005/8/layout/chevron2"/>
    <dgm:cxn modelId="{DA57A0EA-04C6-4C54-A65C-00D05E5C8E5C}" type="presParOf" srcId="{6B392A42-536C-43D4-96FF-0E557F2F5B20}" destId="{7E6EDFCF-02EC-400A-83AC-5898DA796426}" srcOrd="2" destOrd="0" presId="urn:microsoft.com/office/officeart/2005/8/layout/chevron2"/>
    <dgm:cxn modelId="{9851BA23-F9F8-47B3-B6E0-96065824E414}" type="presParOf" srcId="{7E6EDFCF-02EC-400A-83AC-5898DA796426}" destId="{080B02CB-4E9E-4B7F-8899-4F2E7BDB904D}" srcOrd="0" destOrd="0" presId="urn:microsoft.com/office/officeart/2005/8/layout/chevron2"/>
    <dgm:cxn modelId="{AE7DEBB3-1105-4674-9278-D95384496B0D}" type="presParOf" srcId="{7E6EDFCF-02EC-400A-83AC-5898DA796426}" destId="{169B012B-0AAB-4F43-81BC-B08CE1E260CB}" srcOrd="1" destOrd="0" presId="urn:microsoft.com/office/officeart/2005/8/layout/chevron2"/>
    <dgm:cxn modelId="{805BDB59-EF49-4937-AC8E-1051D72A8B02}" type="presParOf" srcId="{6B392A42-536C-43D4-96FF-0E557F2F5B20}" destId="{84888D49-70C1-4CE2-A021-1A60AB48E3E9}" srcOrd="3" destOrd="0" presId="urn:microsoft.com/office/officeart/2005/8/layout/chevron2"/>
    <dgm:cxn modelId="{85E37ED8-17AB-459E-86C9-241B9C023910}" type="presParOf" srcId="{6B392A42-536C-43D4-96FF-0E557F2F5B20}" destId="{223D8C94-DE01-468F-B279-F33287718224}" srcOrd="4" destOrd="0" presId="urn:microsoft.com/office/officeart/2005/8/layout/chevron2"/>
    <dgm:cxn modelId="{E79B2005-A02B-4353-84F9-C23A547B10A9}" type="presParOf" srcId="{223D8C94-DE01-468F-B279-F33287718224}" destId="{0B9A461B-E1C4-4CD1-949E-CE662743CE95}" srcOrd="0" destOrd="0" presId="urn:microsoft.com/office/officeart/2005/8/layout/chevron2"/>
    <dgm:cxn modelId="{0CA7DA0C-62D6-4A22-895E-E4DEC1118E61}" type="presParOf" srcId="{223D8C94-DE01-468F-B279-F33287718224}" destId="{28B6A089-D402-46A5-B37E-E9503BD3F2AB}" srcOrd="1" destOrd="0" presId="urn:microsoft.com/office/officeart/2005/8/layout/chevron2"/>
    <dgm:cxn modelId="{8D56BAF3-6311-4718-8DA8-B8494E992925}" type="presParOf" srcId="{6B392A42-536C-43D4-96FF-0E557F2F5B20}" destId="{56F2B41C-5454-4170-A706-6AE151CDB237}" srcOrd="5" destOrd="0" presId="urn:microsoft.com/office/officeart/2005/8/layout/chevron2"/>
    <dgm:cxn modelId="{9F06D66C-870E-453C-9D3D-F436EAAAA1B5}" type="presParOf" srcId="{6B392A42-536C-43D4-96FF-0E557F2F5B20}" destId="{B2CBFF46-7BEB-466B-9D92-2ADD86EAED52}" srcOrd="6" destOrd="0" presId="urn:microsoft.com/office/officeart/2005/8/layout/chevron2"/>
    <dgm:cxn modelId="{693D8AF8-80A6-495B-B42D-032AE7B21AE1}" type="presParOf" srcId="{B2CBFF46-7BEB-466B-9D92-2ADD86EAED52}" destId="{CEF7153B-F31E-40CF-9A19-AD4A87F1DD3A}" srcOrd="0" destOrd="0" presId="urn:microsoft.com/office/officeart/2005/8/layout/chevron2"/>
    <dgm:cxn modelId="{3676812E-D4C1-4EB7-95A9-B41D9180E8E7}" type="presParOf" srcId="{B2CBFF46-7BEB-466B-9D92-2ADD86EAED52}" destId="{940A173E-39DE-4C39-B1EB-C002839C7699}" srcOrd="1" destOrd="0" presId="urn:microsoft.com/office/officeart/2005/8/layout/chevron2"/>
    <dgm:cxn modelId="{7B6D0A21-0D2E-4655-AE11-4343250AA3C5}" type="presParOf" srcId="{6B392A42-536C-43D4-96FF-0E557F2F5B20}" destId="{89184FF3-51A6-4DC4-8326-B164E8F79EB7}" srcOrd="7" destOrd="0" presId="urn:microsoft.com/office/officeart/2005/8/layout/chevron2"/>
    <dgm:cxn modelId="{0012F7D4-6F6E-4E72-987B-7539D8EE881C}" type="presParOf" srcId="{6B392A42-536C-43D4-96FF-0E557F2F5B20}" destId="{57187F4A-3624-4729-9CFC-C5F8025B8CE2}" srcOrd="8" destOrd="0" presId="urn:microsoft.com/office/officeart/2005/8/layout/chevron2"/>
    <dgm:cxn modelId="{BC3579DC-3BA6-483F-88A6-2578081AFC43}" type="presParOf" srcId="{57187F4A-3624-4729-9CFC-C5F8025B8CE2}" destId="{340909D5-A6BB-4EB9-B118-DD7AC8263589}" srcOrd="0" destOrd="0" presId="urn:microsoft.com/office/officeart/2005/8/layout/chevron2"/>
    <dgm:cxn modelId="{55EBE4CA-D931-4E28-989A-DBA3C5B7226C}" type="presParOf" srcId="{57187F4A-3624-4729-9CFC-C5F8025B8CE2}" destId="{2C20B146-B68D-4EB7-883A-4227B25387B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592301-16BA-43CE-BF34-EC5813EEC50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9312CA5-CEF7-4FA9-9AD8-79E5B13C21D1}">
      <dgm:prSet phldrT="[文字]"/>
      <dgm:spPr/>
      <dgm:t>
        <a:bodyPr/>
        <a:lstStyle/>
        <a:p>
          <a:r>
            <a:rPr lang="zh-TW" altLang="en-US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根</a:t>
          </a:r>
          <a:endParaRPr lang="zh-TW" altLang="en-US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934A907A-DBAE-4138-AACE-0A2576C118C4}" type="parTrans" cxnId="{E3014621-51A6-429D-B90A-AE268D9972A7}">
      <dgm:prSet/>
      <dgm:spPr/>
      <dgm:t>
        <a:bodyPr/>
        <a:lstStyle/>
        <a:p>
          <a:endParaRPr lang="zh-TW" altLang="en-US"/>
        </a:p>
      </dgm:t>
    </dgm:pt>
    <dgm:pt modelId="{B7BFB5D4-5DE1-4AF9-A1E4-79D70344EA37}" type="sibTrans" cxnId="{E3014621-51A6-429D-B90A-AE268D9972A7}">
      <dgm:prSet/>
      <dgm:spPr/>
      <dgm:t>
        <a:bodyPr/>
        <a:lstStyle/>
        <a:p>
          <a:endParaRPr lang="zh-TW" altLang="en-US"/>
        </a:p>
      </dgm:t>
    </dgm:pt>
    <dgm:pt modelId="{9046F8CD-9FD5-4028-AACF-09EF080CD397}">
      <dgm:prSet phldrT="[文字]" custT="1"/>
      <dgm:spPr/>
      <dgm:t>
        <a:bodyPr/>
        <a:lstStyle/>
        <a:p>
          <a:r>
            <a:rPr lang="zh-TW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根系不發達，約</a:t>
          </a:r>
          <a:r>
            <a:rPr 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 10 </a:t>
          </a:r>
          <a:r>
            <a:rPr lang="en-US" sz="2000" dirty="0" err="1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公分，通常為白色，有時出現棗紅色的根</a:t>
          </a:r>
          <a:endParaRPr lang="zh-TW" altLang="en-US" sz="20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304AB3CB-B7EC-40ED-97C7-FA4CF527FF5B}" type="parTrans" cxnId="{516D58B0-275B-4673-B474-818A5F589E13}">
      <dgm:prSet/>
      <dgm:spPr/>
      <dgm:t>
        <a:bodyPr/>
        <a:lstStyle/>
        <a:p>
          <a:endParaRPr lang="zh-TW" altLang="en-US"/>
        </a:p>
      </dgm:t>
    </dgm:pt>
    <dgm:pt modelId="{E9CFE69C-6139-40EE-AED1-88FB497B5DE6}" type="sibTrans" cxnId="{516D58B0-275B-4673-B474-818A5F589E13}">
      <dgm:prSet/>
      <dgm:spPr/>
      <dgm:t>
        <a:bodyPr/>
        <a:lstStyle/>
        <a:p>
          <a:endParaRPr lang="zh-TW" altLang="en-US"/>
        </a:p>
      </dgm:t>
    </dgm:pt>
    <dgm:pt modelId="{FA6A04F2-CA75-4114-B4FB-083596FB2C9E}">
      <dgm:prSet phldrT="[文字]"/>
      <dgm:spPr/>
      <dgm:t>
        <a:bodyPr/>
        <a:lstStyle/>
        <a:p>
          <a:r>
            <a:rPr lang="zh-TW" altLang="en-US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莖</a:t>
          </a:r>
          <a:endParaRPr lang="zh-TW" altLang="en-US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F33393D6-8BC6-451F-A4C4-93E92ABAC768}" type="parTrans" cxnId="{06207DAE-B5CF-4100-9285-50E1C3A90053}">
      <dgm:prSet/>
      <dgm:spPr/>
      <dgm:t>
        <a:bodyPr/>
        <a:lstStyle/>
        <a:p>
          <a:endParaRPr lang="zh-TW" altLang="en-US"/>
        </a:p>
      </dgm:t>
    </dgm:pt>
    <dgm:pt modelId="{DA8802D8-23F7-45D3-8770-44FA08E7C167}" type="sibTrans" cxnId="{06207DAE-B5CF-4100-9285-50E1C3A90053}">
      <dgm:prSet/>
      <dgm:spPr/>
      <dgm:t>
        <a:bodyPr/>
        <a:lstStyle/>
        <a:p>
          <a:endParaRPr lang="zh-TW" altLang="en-US"/>
        </a:p>
      </dgm:t>
    </dgm:pt>
    <dgm:pt modelId="{471089EA-7333-4905-BF4C-01411FCBB6B1}">
      <dgm:prSet phldrT="[文字]" custT="1"/>
      <dgm:spPr/>
      <dgm:t>
        <a:bodyPr/>
        <a:lstStyle/>
        <a:p>
          <a:r>
            <a:rPr lang="zh-TW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莖通常為淺綠或褐色，節間很長，約</a:t>
          </a:r>
          <a:r>
            <a:rPr 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 80 </a:t>
          </a:r>
          <a:r>
            <a:rPr lang="en-US" sz="2000" dirty="0" err="1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公分，節上叢生根，並有側芽、葉芽、及花芽各一個</a:t>
          </a:r>
          <a:endParaRPr lang="zh-TW" altLang="en-US" sz="20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0A148C09-6335-4B1C-88BE-6939FE8E59F6}" type="parTrans" cxnId="{13D9AD89-77E0-4EC3-9029-E92C4F27A28C}">
      <dgm:prSet/>
      <dgm:spPr/>
      <dgm:t>
        <a:bodyPr/>
        <a:lstStyle/>
        <a:p>
          <a:endParaRPr lang="zh-TW" altLang="en-US"/>
        </a:p>
      </dgm:t>
    </dgm:pt>
    <dgm:pt modelId="{CFADB7E3-BB3A-4432-BAF7-D528A16778D3}" type="sibTrans" cxnId="{13D9AD89-77E0-4EC3-9029-E92C4F27A28C}">
      <dgm:prSet/>
      <dgm:spPr/>
      <dgm:t>
        <a:bodyPr/>
        <a:lstStyle/>
        <a:p>
          <a:endParaRPr lang="zh-TW" altLang="en-US"/>
        </a:p>
      </dgm:t>
    </dgm:pt>
    <dgm:pt modelId="{EAEC6A7D-85C5-40FA-BF09-53F3276284B6}">
      <dgm:prSet phldrT="[文字]"/>
      <dgm:spPr/>
      <dgm:t>
        <a:bodyPr/>
        <a:lstStyle/>
        <a:p>
          <a:r>
            <a:rPr lang="zh-TW" altLang="en-US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葉</a:t>
          </a:r>
          <a:endParaRPr lang="zh-TW" altLang="en-US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B9C061C7-2084-4765-8215-4C4D2F6AAA7C}" type="parTrans" cxnId="{5ECE7A05-1768-4E15-995A-06D099D1DEDD}">
      <dgm:prSet/>
      <dgm:spPr/>
      <dgm:t>
        <a:bodyPr/>
        <a:lstStyle/>
        <a:p>
          <a:endParaRPr lang="zh-TW" altLang="en-US"/>
        </a:p>
      </dgm:t>
    </dgm:pt>
    <dgm:pt modelId="{4438A9BA-630B-4D82-A593-5D3F4E44CFC9}" type="sibTrans" cxnId="{5ECE7A05-1768-4E15-995A-06D099D1DEDD}">
      <dgm:prSet/>
      <dgm:spPr/>
      <dgm:t>
        <a:bodyPr/>
        <a:lstStyle/>
        <a:p>
          <a:endParaRPr lang="zh-TW" altLang="en-US"/>
        </a:p>
      </dgm:t>
    </dgm:pt>
    <dgm:pt modelId="{63FC675C-E282-400F-AE26-31734A6C3BD2}">
      <dgm:prSet phldrT="[文字]" custT="1"/>
      <dgm:spPr/>
      <dgm:t>
        <a:bodyPr/>
        <a:lstStyle/>
        <a:p>
          <a:r>
            <a:rPr lang="zh-TW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一節僅只一葉，葉柄長可達</a:t>
          </a:r>
          <a:r>
            <a:rPr 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 170 </a:t>
          </a:r>
          <a:r>
            <a:rPr lang="en-US" sz="2000" dirty="0" err="1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公分，直徑二公分，生有許多向下的刺</a:t>
          </a:r>
          <a:r>
            <a:rPr 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，</a:t>
          </a:r>
          <a:endParaRPr lang="zh-TW" altLang="en-US" sz="20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FF3C5992-85CC-4CCD-8099-0DCF8029668C}" type="parTrans" cxnId="{91AA6F50-2FD5-4142-AF4D-97F53AAD9C99}">
      <dgm:prSet/>
      <dgm:spPr/>
      <dgm:t>
        <a:bodyPr/>
        <a:lstStyle/>
        <a:p>
          <a:endParaRPr lang="zh-TW" altLang="en-US"/>
        </a:p>
      </dgm:t>
    </dgm:pt>
    <dgm:pt modelId="{F07FFDBE-8BE7-435A-A769-FEB0F8DC8851}" type="sibTrans" cxnId="{91AA6F50-2FD5-4142-AF4D-97F53AAD9C99}">
      <dgm:prSet/>
      <dgm:spPr/>
      <dgm:t>
        <a:bodyPr/>
        <a:lstStyle/>
        <a:p>
          <a:endParaRPr lang="zh-TW" altLang="en-US"/>
        </a:p>
      </dgm:t>
    </dgm:pt>
    <dgm:pt modelId="{E84B6729-CED4-41B1-AC30-E3A2817D9444}">
      <dgm:prSet phldrT="[文字]" custT="1"/>
      <dgm:spPr/>
      <dgm:t>
        <a:bodyPr/>
        <a:lstStyle/>
        <a:p>
          <a:r>
            <a:rPr lang="zh-TW" alt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氣孔在葉面，所以水珠不會沾濕葉面。</a:t>
          </a:r>
          <a:endParaRPr lang="zh-TW" altLang="en-US" sz="20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B74B579C-6602-4CC8-84EF-AF53076A50E9}" type="parTrans" cxnId="{14933CAA-7F7C-4EE1-9084-83A2E7BC436B}">
      <dgm:prSet/>
      <dgm:spPr/>
      <dgm:t>
        <a:bodyPr/>
        <a:lstStyle/>
        <a:p>
          <a:endParaRPr lang="zh-TW" altLang="en-US"/>
        </a:p>
      </dgm:t>
    </dgm:pt>
    <dgm:pt modelId="{A201BA2A-8293-43E6-A07E-64CD595A79DE}" type="sibTrans" cxnId="{14933CAA-7F7C-4EE1-9084-83A2E7BC436B}">
      <dgm:prSet/>
      <dgm:spPr/>
      <dgm:t>
        <a:bodyPr/>
        <a:lstStyle/>
        <a:p>
          <a:endParaRPr lang="zh-TW" altLang="en-US"/>
        </a:p>
      </dgm:t>
    </dgm:pt>
    <dgm:pt modelId="{D922704C-1853-4894-8231-475CD239B478}">
      <dgm:prSet phldrT="[文字]" custT="1"/>
      <dgm:spPr/>
      <dgm:t>
        <a:bodyPr/>
        <a:lstStyle/>
        <a:p>
          <a:r>
            <a:rPr lang="zh-TW" alt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每年五月到十月是開花時節。</a:t>
          </a:r>
          <a:endParaRPr lang="zh-TW" altLang="en-US" sz="20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33D19ADD-349C-4B83-A5FF-C1A152F31E76}" type="parTrans" cxnId="{6BC2B759-2006-4CEC-918C-F246049831E9}">
      <dgm:prSet/>
      <dgm:spPr/>
    </dgm:pt>
    <dgm:pt modelId="{FC3D2551-E075-4574-8A02-45D0FF7588B6}" type="sibTrans" cxnId="{6BC2B759-2006-4CEC-918C-F246049831E9}">
      <dgm:prSet/>
      <dgm:spPr/>
    </dgm:pt>
    <dgm:pt modelId="{3F405CDE-FD91-432C-8E26-A88A9D568026}">
      <dgm:prSet phldrT="[文字]"/>
      <dgm:spPr/>
      <dgm:t>
        <a:bodyPr/>
        <a:lstStyle/>
        <a:p>
          <a:r>
            <a:rPr lang="zh-TW" altLang="en-US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花</a:t>
          </a:r>
          <a:endParaRPr lang="zh-TW" altLang="en-US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128F8B4D-E8BA-4EA6-87E1-D55CCE0CADEC}" type="parTrans" cxnId="{5C93E083-D150-4211-BC5B-ACA67121CF02}">
      <dgm:prSet/>
      <dgm:spPr/>
    </dgm:pt>
    <dgm:pt modelId="{5802DDF8-A628-43EC-86B6-9BEF8E8BCFA8}" type="sibTrans" cxnId="{5C93E083-D150-4211-BC5B-ACA67121CF02}">
      <dgm:prSet/>
      <dgm:spPr/>
    </dgm:pt>
    <dgm:pt modelId="{D9D277CE-41D6-4184-A103-28FAA3BFF3CC}">
      <dgm:prSet phldrT="[文字]" custT="1"/>
      <dgm:spPr/>
      <dgm:t>
        <a:bodyPr/>
        <a:lstStyle/>
        <a:p>
          <a:r>
            <a:rPr lang="zh-TW" alt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花期只有</a:t>
          </a:r>
          <a:r>
            <a:rPr lang="en-US" altLang="zh-TW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3</a:t>
          </a:r>
          <a:r>
            <a:rPr lang="zh-TW" alt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天，</a:t>
          </a:r>
          <a:r>
            <a:rPr lang="zh-TW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長著向下的刺</a:t>
          </a:r>
          <a:r>
            <a:rPr lang="zh-TW" alt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。</a:t>
          </a:r>
          <a:endParaRPr lang="zh-TW" altLang="en-US" sz="20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2E55E2F8-67B9-4AA0-9808-5624640DF048}" type="parTrans" cxnId="{CB2C9EB6-9FB9-4DF6-B47F-9202D130CC22}">
      <dgm:prSet/>
      <dgm:spPr/>
    </dgm:pt>
    <dgm:pt modelId="{862790BF-374A-4027-B7F3-5C8CFECC5444}" type="sibTrans" cxnId="{CB2C9EB6-9FB9-4DF6-B47F-9202D130CC22}">
      <dgm:prSet/>
      <dgm:spPr/>
    </dgm:pt>
    <dgm:pt modelId="{64382460-D40B-438B-92FB-F26A70F7D75F}">
      <dgm:prSet phldrT="[文字]" custT="1"/>
      <dgm:spPr/>
      <dgm:t>
        <a:bodyPr/>
        <a:lstStyle/>
        <a:p>
          <a:r>
            <a:rPr lang="zh-TW" alt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花謝後轉綠。花托和雌蕊形成蓮蓬</a:t>
          </a:r>
          <a:endParaRPr lang="zh-TW" altLang="en-US" sz="20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7C74BCBD-442C-49E8-989B-F1D30654D8D0}" type="parTrans" cxnId="{8E17D00E-EE12-4784-8EFA-BF11CFD20BBC}">
      <dgm:prSet/>
      <dgm:spPr/>
    </dgm:pt>
    <dgm:pt modelId="{1F19D270-7B9B-4949-8928-B7C70F0D2596}" type="sibTrans" cxnId="{8E17D00E-EE12-4784-8EFA-BF11CFD20BBC}">
      <dgm:prSet/>
      <dgm:spPr/>
    </dgm:pt>
    <dgm:pt modelId="{DE02E866-54F6-43E8-A4D4-D5DAC2A28265}">
      <dgm:prSet phldrT="[文字]" custT="1"/>
      <dgm:spPr/>
      <dgm:t>
        <a:bodyPr/>
        <a:lstStyle/>
        <a:p>
          <a:r>
            <a:rPr lang="zh-TW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雄蕊及蓮花謝後，經</a:t>
          </a:r>
          <a:r>
            <a:rPr 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 21 </a:t>
          </a:r>
          <a:r>
            <a:rPr lang="zh-TW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天蓮子始成熟</a:t>
          </a:r>
          <a:r>
            <a:rPr lang="zh-TW" alt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，且需在</a:t>
          </a:r>
          <a:r>
            <a:rPr lang="zh-TW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三週</a:t>
          </a:r>
          <a:r>
            <a:rPr lang="zh-TW" alt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內</a:t>
          </a:r>
          <a:r>
            <a:rPr lang="zh-TW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採收</a:t>
          </a:r>
          <a:r>
            <a:rPr lang="zh-TW" alt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完成。</a:t>
          </a:r>
          <a:endParaRPr lang="zh-TW" altLang="en-US" sz="20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69D9703C-11A2-45A8-A280-F68CCBD0EEE0}" type="parTrans" cxnId="{7D70D73E-0603-4273-8FE9-9CAF292A1442}">
      <dgm:prSet/>
      <dgm:spPr/>
    </dgm:pt>
    <dgm:pt modelId="{35F8E92F-00F6-4D5F-A020-EE278939F069}" type="sibTrans" cxnId="{7D70D73E-0603-4273-8FE9-9CAF292A1442}">
      <dgm:prSet/>
      <dgm:spPr/>
    </dgm:pt>
    <dgm:pt modelId="{38857115-85F6-41D2-BE53-26216778615A}">
      <dgm:prSet phldrT="[文字]"/>
      <dgm:spPr/>
      <dgm:t>
        <a:bodyPr/>
        <a:lstStyle/>
        <a:p>
          <a:r>
            <a:rPr lang="zh-TW" altLang="en-US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蓮子</a:t>
          </a:r>
          <a:endParaRPr lang="zh-TW" altLang="en-US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5D0B2728-734F-4B6A-8E32-1F45E8723FE6}" type="parTrans" cxnId="{0E47DDF8-F9EB-4E6E-BCA0-98B3B127FE74}">
      <dgm:prSet/>
      <dgm:spPr/>
    </dgm:pt>
    <dgm:pt modelId="{218D2ED7-8B92-4B83-9FB1-1A0889F7D4AF}" type="sibTrans" cxnId="{0E47DDF8-F9EB-4E6E-BCA0-98B3B127FE74}">
      <dgm:prSet/>
      <dgm:spPr/>
    </dgm:pt>
    <dgm:pt modelId="{D23E6E45-E200-482B-90CC-1AB606225EC2}">
      <dgm:prSet phldrT="[文字]" custT="1"/>
      <dgm:spPr/>
      <dgm:t>
        <a:bodyPr/>
        <a:lstStyle/>
        <a:p>
          <a:r>
            <a:rPr lang="zh-TW" alt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蓮在尚未落葉之前，植株將葉片光合作用形成的養分，儲存在地下莖前端。四、五節便，發展成粗大的藕條。</a:t>
          </a:r>
          <a:endParaRPr lang="zh-TW" altLang="en-US" sz="20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B014C4BC-576F-4BBC-8BCE-918F8552463F}" type="parTrans" cxnId="{60A2B5F5-B1D0-421E-A970-546D93032988}">
      <dgm:prSet/>
      <dgm:spPr/>
    </dgm:pt>
    <dgm:pt modelId="{3D016001-2A64-4010-A58F-9389FD9A97CD}" type="sibTrans" cxnId="{60A2B5F5-B1D0-421E-A970-546D93032988}">
      <dgm:prSet/>
      <dgm:spPr/>
    </dgm:pt>
    <dgm:pt modelId="{534B82F6-B97B-4AB5-B920-AC08869EC985}">
      <dgm:prSet phldrT="[文字]"/>
      <dgm:spPr/>
      <dgm:t>
        <a:bodyPr/>
        <a:lstStyle/>
        <a:p>
          <a:r>
            <a:rPr lang="zh-TW" altLang="en-US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蓮藕</a:t>
          </a:r>
          <a:endParaRPr lang="zh-TW" altLang="en-US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77A85D4A-1D80-4D89-AE7B-0F18F5E22C48}" type="parTrans" cxnId="{C624F93A-4007-40C4-94CD-407FD002AA66}">
      <dgm:prSet/>
      <dgm:spPr/>
    </dgm:pt>
    <dgm:pt modelId="{CB863D5C-5D41-4F82-9349-073EA214811D}" type="sibTrans" cxnId="{C624F93A-4007-40C4-94CD-407FD002AA66}">
      <dgm:prSet/>
      <dgm:spPr/>
    </dgm:pt>
    <dgm:pt modelId="{D25E9112-CE5C-4218-82FA-8C1261E19ECF}" type="pres">
      <dgm:prSet presAssocID="{1C592301-16BA-43CE-BF34-EC5813EEC5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B0DA81F-BF44-4B1A-902D-1826BE75094F}" type="pres">
      <dgm:prSet presAssocID="{E9312CA5-CEF7-4FA9-9AD8-79E5B13C21D1}" presName="linNode" presStyleCnt="0"/>
      <dgm:spPr/>
    </dgm:pt>
    <dgm:pt modelId="{5723986F-D749-43F2-B950-C16D9B52E406}" type="pres">
      <dgm:prSet presAssocID="{E9312CA5-CEF7-4FA9-9AD8-79E5B13C21D1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A84F45-E34C-4BC1-AFA8-32844618991A}" type="pres">
      <dgm:prSet presAssocID="{E9312CA5-CEF7-4FA9-9AD8-79E5B13C21D1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B688A5-778D-42B7-8FFB-2989CEC29249}" type="pres">
      <dgm:prSet presAssocID="{B7BFB5D4-5DE1-4AF9-A1E4-79D70344EA37}" presName="sp" presStyleCnt="0"/>
      <dgm:spPr/>
    </dgm:pt>
    <dgm:pt modelId="{87D8146B-6D0C-4135-9154-5CB622010BFC}" type="pres">
      <dgm:prSet presAssocID="{FA6A04F2-CA75-4114-B4FB-083596FB2C9E}" presName="linNode" presStyleCnt="0"/>
      <dgm:spPr/>
    </dgm:pt>
    <dgm:pt modelId="{89893081-B953-4900-875F-6B513D8AEE10}" type="pres">
      <dgm:prSet presAssocID="{FA6A04F2-CA75-4114-B4FB-083596FB2C9E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9D609F6-B58F-44AD-AEF0-D59670842135}" type="pres">
      <dgm:prSet presAssocID="{FA6A04F2-CA75-4114-B4FB-083596FB2C9E}" presName="descendantText" presStyleLbl="alignAccFollowNode1" presStyleIdx="1" presStyleCnt="6" custScaleY="11896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2C8B291-15B2-4112-BA37-7671E7BEACDD}" type="pres">
      <dgm:prSet presAssocID="{DA8802D8-23F7-45D3-8770-44FA08E7C167}" presName="sp" presStyleCnt="0"/>
      <dgm:spPr/>
    </dgm:pt>
    <dgm:pt modelId="{9346E605-FCDC-458A-814C-B80BCF1A8A01}" type="pres">
      <dgm:prSet presAssocID="{EAEC6A7D-85C5-40FA-BF09-53F3276284B6}" presName="linNode" presStyleCnt="0"/>
      <dgm:spPr/>
    </dgm:pt>
    <dgm:pt modelId="{145032B5-B691-4AAD-B27C-9DD60F90DCA8}" type="pres">
      <dgm:prSet presAssocID="{EAEC6A7D-85C5-40FA-BF09-53F3276284B6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F04A49-DA74-43A7-95DA-F36A61CCC708}" type="pres">
      <dgm:prSet presAssocID="{EAEC6A7D-85C5-40FA-BF09-53F3276284B6}" presName="descendantText" presStyleLbl="alignAccFollowNode1" presStyleIdx="2" presStyleCnt="6" custScaleY="11249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5C6989-B614-4B00-AA4E-305A50B6D117}" type="pres">
      <dgm:prSet presAssocID="{4438A9BA-630B-4D82-A593-5D3F4E44CFC9}" presName="sp" presStyleCnt="0"/>
      <dgm:spPr/>
    </dgm:pt>
    <dgm:pt modelId="{FE40B935-9502-48FB-9E47-4AED5ED595EA}" type="pres">
      <dgm:prSet presAssocID="{3F405CDE-FD91-432C-8E26-A88A9D568026}" presName="linNode" presStyleCnt="0"/>
      <dgm:spPr/>
    </dgm:pt>
    <dgm:pt modelId="{EE11DED3-992B-4B0E-B62C-83ABE7A93583}" type="pres">
      <dgm:prSet presAssocID="{3F405CDE-FD91-432C-8E26-A88A9D568026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A8DE2A7-0B1A-4209-821C-B4310ECCAAB4}" type="pres">
      <dgm:prSet presAssocID="{3F405CDE-FD91-432C-8E26-A88A9D568026}" presName="descendantText" presStyleLbl="alignAccFollowNode1" presStyleIdx="3" presStyleCnt="6" custScaleY="13010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D8E4BD-1B88-46F1-BC41-3D8EA38AD63F}" type="pres">
      <dgm:prSet presAssocID="{5802DDF8-A628-43EC-86B6-9BEF8E8BCFA8}" presName="sp" presStyleCnt="0"/>
      <dgm:spPr/>
    </dgm:pt>
    <dgm:pt modelId="{FF336A75-FC7E-4C86-9729-43F2F368747B}" type="pres">
      <dgm:prSet presAssocID="{38857115-85F6-41D2-BE53-26216778615A}" presName="linNode" presStyleCnt="0"/>
      <dgm:spPr/>
    </dgm:pt>
    <dgm:pt modelId="{D817CF59-79B0-453E-A88A-BF6E3930813D}" type="pres">
      <dgm:prSet presAssocID="{38857115-85F6-41D2-BE53-26216778615A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54C9103-BC05-492F-87CB-D565E4CA4A03}" type="pres">
      <dgm:prSet presAssocID="{38857115-85F6-41D2-BE53-26216778615A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9BC68E-EA10-42F8-B7FB-7A2965CEF722}" type="pres">
      <dgm:prSet presAssocID="{218D2ED7-8B92-4B83-9FB1-1A0889F7D4AF}" presName="sp" presStyleCnt="0"/>
      <dgm:spPr/>
    </dgm:pt>
    <dgm:pt modelId="{EEE2A3FD-6BB4-4AAF-B3E1-DAF6D36EE2BD}" type="pres">
      <dgm:prSet presAssocID="{534B82F6-B97B-4AB5-B920-AC08869EC985}" presName="linNode" presStyleCnt="0"/>
      <dgm:spPr/>
    </dgm:pt>
    <dgm:pt modelId="{F6852524-60AD-40EF-B049-B4EE5BDC678D}" type="pres">
      <dgm:prSet presAssocID="{534B82F6-B97B-4AB5-B920-AC08869EC985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3A46CC-3A83-4D84-AD1C-5B87D7FB7E34}" type="pres">
      <dgm:prSet presAssocID="{534B82F6-B97B-4AB5-B920-AC08869EC985}" presName="descendantText" presStyleLbl="alignAccFollowNode1" presStyleIdx="5" presStyleCnt="6" custScaleY="11166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635E541-72F7-4651-9FC8-9EA5E16D3ADA}" type="presOf" srcId="{D23E6E45-E200-482B-90CC-1AB606225EC2}" destId="{653A46CC-3A83-4D84-AD1C-5B87D7FB7E34}" srcOrd="0" destOrd="0" presId="urn:microsoft.com/office/officeart/2005/8/layout/vList5"/>
    <dgm:cxn modelId="{4BED0BEE-FD50-4E29-9C47-E9A77E03A1DD}" type="presOf" srcId="{E9312CA5-CEF7-4FA9-9AD8-79E5B13C21D1}" destId="{5723986F-D749-43F2-B950-C16D9B52E406}" srcOrd="0" destOrd="0" presId="urn:microsoft.com/office/officeart/2005/8/layout/vList5"/>
    <dgm:cxn modelId="{73E98718-648A-4B86-A98F-9EC452510258}" type="presOf" srcId="{534B82F6-B97B-4AB5-B920-AC08869EC985}" destId="{F6852524-60AD-40EF-B049-B4EE5BDC678D}" srcOrd="0" destOrd="0" presId="urn:microsoft.com/office/officeart/2005/8/layout/vList5"/>
    <dgm:cxn modelId="{673FACD7-C9D3-487B-A547-D65434EBD79A}" type="presOf" srcId="{FA6A04F2-CA75-4114-B4FB-083596FB2C9E}" destId="{89893081-B953-4900-875F-6B513D8AEE10}" srcOrd="0" destOrd="0" presId="urn:microsoft.com/office/officeart/2005/8/layout/vList5"/>
    <dgm:cxn modelId="{8E94167F-1E29-432C-B7D2-4472445DC54C}" type="presOf" srcId="{64382460-D40B-438B-92FB-F26A70F7D75F}" destId="{0A8DE2A7-0B1A-4209-821C-B4310ECCAAB4}" srcOrd="0" destOrd="2" presId="urn:microsoft.com/office/officeart/2005/8/layout/vList5"/>
    <dgm:cxn modelId="{6BC2B759-2006-4CEC-918C-F246049831E9}" srcId="{3F405CDE-FD91-432C-8E26-A88A9D568026}" destId="{D922704C-1853-4894-8231-475CD239B478}" srcOrd="0" destOrd="0" parTransId="{33D19ADD-349C-4B83-A5FF-C1A152F31E76}" sibTransId="{FC3D2551-E075-4574-8A02-45D0FF7588B6}"/>
    <dgm:cxn modelId="{CCE5B7DA-BC25-4EDA-B91D-7A8ADE864481}" type="presOf" srcId="{9046F8CD-9FD5-4028-AACF-09EF080CD397}" destId="{C3A84F45-E34C-4BC1-AFA8-32844618991A}" srcOrd="0" destOrd="0" presId="urn:microsoft.com/office/officeart/2005/8/layout/vList5"/>
    <dgm:cxn modelId="{5C93E083-D150-4211-BC5B-ACA67121CF02}" srcId="{1C592301-16BA-43CE-BF34-EC5813EEC50B}" destId="{3F405CDE-FD91-432C-8E26-A88A9D568026}" srcOrd="3" destOrd="0" parTransId="{128F8B4D-E8BA-4EA6-87E1-D55CCE0CADEC}" sibTransId="{5802DDF8-A628-43EC-86B6-9BEF8E8BCFA8}"/>
    <dgm:cxn modelId="{79FAE53C-BD8E-42EA-9736-01EEFA44DE29}" type="presOf" srcId="{471089EA-7333-4905-BF4C-01411FCBB6B1}" destId="{D9D609F6-B58F-44AD-AEF0-D59670842135}" srcOrd="0" destOrd="0" presId="urn:microsoft.com/office/officeart/2005/8/layout/vList5"/>
    <dgm:cxn modelId="{73679888-660F-493C-A596-B820DCD7EED2}" type="presOf" srcId="{DE02E866-54F6-43E8-A4D4-D5DAC2A28265}" destId="{154C9103-BC05-492F-87CB-D565E4CA4A03}" srcOrd="0" destOrd="0" presId="urn:microsoft.com/office/officeart/2005/8/layout/vList5"/>
    <dgm:cxn modelId="{CB2C9EB6-9FB9-4DF6-B47F-9202D130CC22}" srcId="{3F405CDE-FD91-432C-8E26-A88A9D568026}" destId="{D9D277CE-41D6-4184-A103-28FAA3BFF3CC}" srcOrd="1" destOrd="0" parTransId="{2E55E2F8-67B9-4AA0-9808-5624640DF048}" sibTransId="{862790BF-374A-4027-B7F3-5C8CFECC5444}"/>
    <dgm:cxn modelId="{7D70D73E-0603-4273-8FE9-9CAF292A1442}" srcId="{38857115-85F6-41D2-BE53-26216778615A}" destId="{DE02E866-54F6-43E8-A4D4-D5DAC2A28265}" srcOrd="0" destOrd="0" parTransId="{69D9703C-11A2-45A8-A280-F68CCBD0EEE0}" sibTransId="{35F8E92F-00F6-4D5F-A020-EE278939F069}"/>
    <dgm:cxn modelId="{13D9AD89-77E0-4EC3-9029-E92C4F27A28C}" srcId="{FA6A04F2-CA75-4114-B4FB-083596FB2C9E}" destId="{471089EA-7333-4905-BF4C-01411FCBB6B1}" srcOrd="0" destOrd="0" parTransId="{0A148C09-6335-4B1C-88BE-6939FE8E59F6}" sibTransId="{CFADB7E3-BB3A-4432-BAF7-D528A16778D3}"/>
    <dgm:cxn modelId="{EF4A318D-9300-4914-9148-8BE8CE9612FE}" type="presOf" srcId="{D922704C-1853-4894-8231-475CD239B478}" destId="{0A8DE2A7-0B1A-4209-821C-B4310ECCAAB4}" srcOrd="0" destOrd="0" presId="urn:microsoft.com/office/officeart/2005/8/layout/vList5"/>
    <dgm:cxn modelId="{91AA6F50-2FD5-4142-AF4D-97F53AAD9C99}" srcId="{EAEC6A7D-85C5-40FA-BF09-53F3276284B6}" destId="{63FC675C-E282-400F-AE26-31734A6C3BD2}" srcOrd="0" destOrd="0" parTransId="{FF3C5992-85CC-4CCD-8099-0DCF8029668C}" sibTransId="{F07FFDBE-8BE7-435A-A769-FEB0F8DC8851}"/>
    <dgm:cxn modelId="{4C0A1684-A986-425D-B30F-4BD581ECDD96}" type="presOf" srcId="{63FC675C-E282-400F-AE26-31734A6C3BD2}" destId="{43F04A49-DA74-43A7-95DA-F36A61CCC708}" srcOrd="0" destOrd="0" presId="urn:microsoft.com/office/officeart/2005/8/layout/vList5"/>
    <dgm:cxn modelId="{432D5927-8C3F-4404-A1E0-671AB8372882}" type="presOf" srcId="{D9D277CE-41D6-4184-A103-28FAA3BFF3CC}" destId="{0A8DE2A7-0B1A-4209-821C-B4310ECCAAB4}" srcOrd="0" destOrd="1" presId="urn:microsoft.com/office/officeart/2005/8/layout/vList5"/>
    <dgm:cxn modelId="{14933CAA-7F7C-4EE1-9084-83A2E7BC436B}" srcId="{EAEC6A7D-85C5-40FA-BF09-53F3276284B6}" destId="{E84B6729-CED4-41B1-AC30-E3A2817D9444}" srcOrd="1" destOrd="0" parTransId="{B74B579C-6602-4CC8-84EF-AF53076A50E9}" sibTransId="{A201BA2A-8293-43E6-A07E-64CD595A79DE}"/>
    <dgm:cxn modelId="{E3014621-51A6-429D-B90A-AE268D9972A7}" srcId="{1C592301-16BA-43CE-BF34-EC5813EEC50B}" destId="{E9312CA5-CEF7-4FA9-9AD8-79E5B13C21D1}" srcOrd="0" destOrd="0" parTransId="{934A907A-DBAE-4138-AACE-0A2576C118C4}" sibTransId="{B7BFB5D4-5DE1-4AF9-A1E4-79D70344EA37}"/>
    <dgm:cxn modelId="{EA52E6B3-984B-417D-AFFC-4DA714466698}" type="presOf" srcId="{3F405CDE-FD91-432C-8E26-A88A9D568026}" destId="{EE11DED3-992B-4B0E-B62C-83ABE7A93583}" srcOrd="0" destOrd="0" presId="urn:microsoft.com/office/officeart/2005/8/layout/vList5"/>
    <dgm:cxn modelId="{60A2B5F5-B1D0-421E-A970-546D93032988}" srcId="{534B82F6-B97B-4AB5-B920-AC08869EC985}" destId="{D23E6E45-E200-482B-90CC-1AB606225EC2}" srcOrd="0" destOrd="0" parTransId="{B014C4BC-576F-4BBC-8BCE-918F8552463F}" sibTransId="{3D016001-2A64-4010-A58F-9389FD9A97CD}"/>
    <dgm:cxn modelId="{0E47DDF8-F9EB-4E6E-BCA0-98B3B127FE74}" srcId="{1C592301-16BA-43CE-BF34-EC5813EEC50B}" destId="{38857115-85F6-41D2-BE53-26216778615A}" srcOrd="4" destOrd="0" parTransId="{5D0B2728-734F-4B6A-8E32-1F45E8723FE6}" sibTransId="{218D2ED7-8B92-4B83-9FB1-1A0889F7D4AF}"/>
    <dgm:cxn modelId="{67499338-85D0-4DEE-A107-14F55733AA7C}" type="presOf" srcId="{38857115-85F6-41D2-BE53-26216778615A}" destId="{D817CF59-79B0-453E-A88A-BF6E3930813D}" srcOrd="0" destOrd="0" presId="urn:microsoft.com/office/officeart/2005/8/layout/vList5"/>
    <dgm:cxn modelId="{5ECE7A05-1768-4E15-995A-06D099D1DEDD}" srcId="{1C592301-16BA-43CE-BF34-EC5813EEC50B}" destId="{EAEC6A7D-85C5-40FA-BF09-53F3276284B6}" srcOrd="2" destOrd="0" parTransId="{B9C061C7-2084-4765-8215-4C4D2F6AAA7C}" sibTransId="{4438A9BA-630B-4D82-A593-5D3F4E44CFC9}"/>
    <dgm:cxn modelId="{016F72EE-2C6B-4219-B2DD-DB6B4C4002EF}" type="presOf" srcId="{EAEC6A7D-85C5-40FA-BF09-53F3276284B6}" destId="{145032B5-B691-4AAD-B27C-9DD60F90DCA8}" srcOrd="0" destOrd="0" presId="urn:microsoft.com/office/officeart/2005/8/layout/vList5"/>
    <dgm:cxn modelId="{06207DAE-B5CF-4100-9285-50E1C3A90053}" srcId="{1C592301-16BA-43CE-BF34-EC5813EEC50B}" destId="{FA6A04F2-CA75-4114-B4FB-083596FB2C9E}" srcOrd="1" destOrd="0" parTransId="{F33393D6-8BC6-451F-A4C4-93E92ABAC768}" sibTransId="{DA8802D8-23F7-45D3-8770-44FA08E7C167}"/>
    <dgm:cxn modelId="{516D58B0-275B-4673-B474-818A5F589E13}" srcId="{E9312CA5-CEF7-4FA9-9AD8-79E5B13C21D1}" destId="{9046F8CD-9FD5-4028-AACF-09EF080CD397}" srcOrd="0" destOrd="0" parTransId="{304AB3CB-B7EC-40ED-97C7-FA4CF527FF5B}" sibTransId="{E9CFE69C-6139-40EE-AED1-88FB497B5DE6}"/>
    <dgm:cxn modelId="{FCE16F12-1724-4A75-8A21-47ACF3D78DE4}" type="presOf" srcId="{1C592301-16BA-43CE-BF34-EC5813EEC50B}" destId="{D25E9112-CE5C-4218-82FA-8C1261E19ECF}" srcOrd="0" destOrd="0" presId="urn:microsoft.com/office/officeart/2005/8/layout/vList5"/>
    <dgm:cxn modelId="{C624F93A-4007-40C4-94CD-407FD002AA66}" srcId="{1C592301-16BA-43CE-BF34-EC5813EEC50B}" destId="{534B82F6-B97B-4AB5-B920-AC08869EC985}" srcOrd="5" destOrd="0" parTransId="{77A85D4A-1D80-4D89-AE7B-0F18F5E22C48}" sibTransId="{CB863D5C-5D41-4F82-9349-073EA214811D}"/>
    <dgm:cxn modelId="{8E17D00E-EE12-4784-8EFA-BF11CFD20BBC}" srcId="{3F405CDE-FD91-432C-8E26-A88A9D568026}" destId="{64382460-D40B-438B-92FB-F26A70F7D75F}" srcOrd="2" destOrd="0" parTransId="{7C74BCBD-442C-49E8-989B-F1D30654D8D0}" sibTransId="{1F19D270-7B9B-4949-8928-B7C70F0D2596}"/>
    <dgm:cxn modelId="{0DE70853-2A77-4102-AFFD-D8D33A1B2E2C}" type="presOf" srcId="{E84B6729-CED4-41B1-AC30-E3A2817D9444}" destId="{43F04A49-DA74-43A7-95DA-F36A61CCC708}" srcOrd="0" destOrd="1" presId="urn:microsoft.com/office/officeart/2005/8/layout/vList5"/>
    <dgm:cxn modelId="{E190975E-640A-4CC5-A204-2C2FBE34C3C4}" type="presParOf" srcId="{D25E9112-CE5C-4218-82FA-8C1261E19ECF}" destId="{2B0DA81F-BF44-4B1A-902D-1826BE75094F}" srcOrd="0" destOrd="0" presId="urn:microsoft.com/office/officeart/2005/8/layout/vList5"/>
    <dgm:cxn modelId="{24D31E4F-EC5D-4FD2-9327-F8C8E151E2F4}" type="presParOf" srcId="{2B0DA81F-BF44-4B1A-902D-1826BE75094F}" destId="{5723986F-D749-43F2-B950-C16D9B52E406}" srcOrd="0" destOrd="0" presId="urn:microsoft.com/office/officeart/2005/8/layout/vList5"/>
    <dgm:cxn modelId="{50C4EC3C-7C0C-4884-B842-E738FD276D3B}" type="presParOf" srcId="{2B0DA81F-BF44-4B1A-902D-1826BE75094F}" destId="{C3A84F45-E34C-4BC1-AFA8-32844618991A}" srcOrd="1" destOrd="0" presId="urn:microsoft.com/office/officeart/2005/8/layout/vList5"/>
    <dgm:cxn modelId="{F01CAECF-EC9F-4EFF-A972-3FCB0C9AF6E3}" type="presParOf" srcId="{D25E9112-CE5C-4218-82FA-8C1261E19ECF}" destId="{DFB688A5-778D-42B7-8FFB-2989CEC29249}" srcOrd="1" destOrd="0" presId="urn:microsoft.com/office/officeart/2005/8/layout/vList5"/>
    <dgm:cxn modelId="{80B4076E-14E8-4987-99D9-9E023ED59A6B}" type="presParOf" srcId="{D25E9112-CE5C-4218-82FA-8C1261E19ECF}" destId="{87D8146B-6D0C-4135-9154-5CB622010BFC}" srcOrd="2" destOrd="0" presId="urn:microsoft.com/office/officeart/2005/8/layout/vList5"/>
    <dgm:cxn modelId="{B4606618-EEF1-4EF0-AA8B-6D99C8F7176D}" type="presParOf" srcId="{87D8146B-6D0C-4135-9154-5CB622010BFC}" destId="{89893081-B953-4900-875F-6B513D8AEE10}" srcOrd="0" destOrd="0" presId="urn:microsoft.com/office/officeart/2005/8/layout/vList5"/>
    <dgm:cxn modelId="{7E361776-69BE-4D4F-B339-C4B4D2F5FA55}" type="presParOf" srcId="{87D8146B-6D0C-4135-9154-5CB622010BFC}" destId="{D9D609F6-B58F-44AD-AEF0-D59670842135}" srcOrd="1" destOrd="0" presId="urn:microsoft.com/office/officeart/2005/8/layout/vList5"/>
    <dgm:cxn modelId="{6592E67E-DF62-4A76-B5DE-019A2F477D81}" type="presParOf" srcId="{D25E9112-CE5C-4218-82FA-8C1261E19ECF}" destId="{02C8B291-15B2-4112-BA37-7671E7BEACDD}" srcOrd="3" destOrd="0" presId="urn:microsoft.com/office/officeart/2005/8/layout/vList5"/>
    <dgm:cxn modelId="{1FA31217-CB5F-4569-8BAD-16AFA2A4DEB0}" type="presParOf" srcId="{D25E9112-CE5C-4218-82FA-8C1261E19ECF}" destId="{9346E605-FCDC-458A-814C-B80BCF1A8A01}" srcOrd="4" destOrd="0" presId="urn:microsoft.com/office/officeart/2005/8/layout/vList5"/>
    <dgm:cxn modelId="{924DFA7E-A012-4511-9255-37D2DCD3BE0F}" type="presParOf" srcId="{9346E605-FCDC-458A-814C-B80BCF1A8A01}" destId="{145032B5-B691-4AAD-B27C-9DD60F90DCA8}" srcOrd="0" destOrd="0" presId="urn:microsoft.com/office/officeart/2005/8/layout/vList5"/>
    <dgm:cxn modelId="{C431D018-57E8-4E0C-A4CF-2F9C47E8FC98}" type="presParOf" srcId="{9346E605-FCDC-458A-814C-B80BCF1A8A01}" destId="{43F04A49-DA74-43A7-95DA-F36A61CCC708}" srcOrd="1" destOrd="0" presId="urn:microsoft.com/office/officeart/2005/8/layout/vList5"/>
    <dgm:cxn modelId="{2B8B8A17-FE86-4637-8E83-8582CDEC64F3}" type="presParOf" srcId="{D25E9112-CE5C-4218-82FA-8C1261E19ECF}" destId="{D55C6989-B614-4B00-AA4E-305A50B6D117}" srcOrd="5" destOrd="0" presId="urn:microsoft.com/office/officeart/2005/8/layout/vList5"/>
    <dgm:cxn modelId="{B599B94E-A58E-48B3-BA66-0B500EB45588}" type="presParOf" srcId="{D25E9112-CE5C-4218-82FA-8C1261E19ECF}" destId="{FE40B935-9502-48FB-9E47-4AED5ED595EA}" srcOrd="6" destOrd="0" presId="urn:microsoft.com/office/officeart/2005/8/layout/vList5"/>
    <dgm:cxn modelId="{9CECB4B3-02EF-4587-99EF-BEC91AB44A58}" type="presParOf" srcId="{FE40B935-9502-48FB-9E47-4AED5ED595EA}" destId="{EE11DED3-992B-4B0E-B62C-83ABE7A93583}" srcOrd="0" destOrd="0" presId="urn:microsoft.com/office/officeart/2005/8/layout/vList5"/>
    <dgm:cxn modelId="{34B1F400-D7A5-4000-BBBF-F102C3893375}" type="presParOf" srcId="{FE40B935-9502-48FB-9E47-4AED5ED595EA}" destId="{0A8DE2A7-0B1A-4209-821C-B4310ECCAAB4}" srcOrd="1" destOrd="0" presId="urn:microsoft.com/office/officeart/2005/8/layout/vList5"/>
    <dgm:cxn modelId="{FFEE9AD6-64B7-416A-A470-2814D0D82566}" type="presParOf" srcId="{D25E9112-CE5C-4218-82FA-8C1261E19ECF}" destId="{BDD8E4BD-1B88-46F1-BC41-3D8EA38AD63F}" srcOrd="7" destOrd="0" presId="urn:microsoft.com/office/officeart/2005/8/layout/vList5"/>
    <dgm:cxn modelId="{0DA2DC9B-B4B4-45BF-8908-62CD0BD5808D}" type="presParOf" srcId="{D25E9112-CE5C-4218-82FA-8C1261E19ECF}" destId="{FF336A75-FC7E-4C86-9729-43F2F368747B}" srcOrd="8" destOrd="0" presId="urn:microsoft.com/office/officeart/2005/8/layout/vList5"/>
    <dgm:cxn modelId="{F564F5D5-9753-401B-93A2-338D0401C2B1}" type="presParOf" srcId="{FF336A75-FC7E-4C86-9729-43F2F368747B}" destId="{D817CF59-79B0-453E-A88A-BF6E3930813D}" srcOrd="0" destOrd="0" presId="urn:microsoft.com/office/officeart/2005/8/layout/vList5"/>
    <dgm:cxn modelId="{10CE40DB-A09B-4816-9D78-626A9889A77D}" type="presParOf" srcId="{FF336A75-FC7E-4C86-9729-43F2F368747B}" destId="{154C9103-BC05-492F-87CB-D565E4CA4A03}" srcOrd="1" destOrd="0" presId="urn:microsoft.com/office/officeart/2005/8/layout/vList5"/>
    <dgm:cxn modelId="{D3C19B40-50AB-49BC-96B1-4E30AC1B5A39}" type="presParOf" srcId="{D25E9112-CE5C-4218-82FA-8C1261E19ECF}" destId="{1A9BC68E-EA10-42F8-B7FB-7A2965CEF722}" srcOrd="9" destOrd="0" presId="urn:microsoft.com/office/officeart/2005/8/layout/vList5"/>
    <dgm:cxn modelId="{956AFF31-7499-4308-81A8-724950353F0E}" type="presParOf" srcId="{D25E9112-CE5C-4218-82FA-8C1261E19ECF}" destId="{EEE2A3FD-6BB4-4AAF-B3E1-DAF6D36EE2BD}" srcOrd="10" destOrd="0" presId="urn:microsoft.com/office/officeart/2005/8/layout/vList5"/>
    <dgm:cxn modelId="{0EF9FEF1-BA58-4064-8940-F158428D67FF}" type="presParOf" srcId="{EEE2A3FD-6BB4-4AAF-B3E1-DAF6D36EE2BD}" destId="{F6852524-60AD-40EF-B049-B4EE5BDC678D}" srcOrd="0" destOrd="0" presId="urn:microsoft.com/office/officeart/2005/8/layout/vList5"/>
    <dgm:cxn modelId="{4B7BD37E-8F64-42B7-82E9-6D1E71E144A9}" type="presParOf" srcId="{EEE2A3FD-6BB4-4AAF-B3E1-DAF6D36EE2BD}" destId="{653A46CC-3A83-4D84-AD1C-5B87D7FB7E3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C639BC-8C5F-4E4D-BFDF-AE69A2B69F61}" type="doc">
      <dgm:prSet loTypeId="urn:microsoft.com/office/officeart/2005/8/layout/hList9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zh-TW" altLang="en-US"/>
        </a:p>
      </dgm:t>
    </dgm:pt>
    <dgm:pt modelId="{79803B1E-03D2-48AD-AE06-547F705E2112}">
      <dgm:prSet phldrT="[文字]" custT="1"/>
      <dgm:spPr/>
      <dgm:t>
        <a:bodyPr/>
        <a:lstStyle/>
        <a:p>
          <a:r>
            <a:rPr lang="zh-TW" altLang="en-US" sz="3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葉</a:t>
          </a:r>
          <a:endParaRPr lang="zh-TW" altLang="en-US" sz="35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22584A0C-3222-436B-A499-C8BF665F757E}" type="parTrans" cxnId="{5C1E23FE-AA87-48D2-9D8F-F67FBD7BB434}">
      <dgm:prSet/>
      <dgm:spPr/>
      <dgm:t>
        <a:bodyPr/>
        <a:lstStyle/>
        <a:p>
          <a:endParaRPr lang="zh-TW" altLang="en-US"/>
        </a:p>
      </dgm:t>
    </dgm:pt>
    <dgm:pt modelId="{18D97EF6-4AF1-4F0F-81F4-1A1F269B6F5C}" type="sibTrans" cxnId="{5C1E23FE-AA87-48D2-9D8F-F67FBD7BB434}">
      <dgm:prSet/>
      <dgm:spPr/>
      <dgm:t>
        <a:bodyPr/>
        <a:lstStyle/>
        <a:p>
          <a:endParaRPr lang="zh-TW" altLang="en-US"/>
        </a:p>
      </dgm:t>
    </dgm:pt>
    <dgm:pt modelId="{0E23A24D-3003-47F9-843B-9F037C105C80}">
      <dgm:prSet phldrT="[文字]" custT="1"/>
      <dgm:spPr/>
      <dgm:t>
        <a:bodyPr/>
        <a:lstStyle/>
        <a:p>
          <a:r>
            <a:rPr lang="zh-TW" altLang="en-US" sz="2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蒸餾成荷葉露</a:t>
          </a:r>
          <a:endParaRPr lang="zh-TW" altLang="en-US" sz="25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F3DC3A85-344D-4BFD-85CB-6B6831273F7B}" type="parTrans" cxnId="{A1AC3E71-D468-4249-B3FB-F33F3C3F2F8D}">
      <dgm:prSet/>
      <dgm:spPr/>
      <dgm:t>
        <a:bodyPr/>
        <a:lstStyle/>
        <a:p>
          <a:endParaRPr lang="zh-TW" altLang="en-US"/>
        </a:p>
      </dgm:t>
    </dgm:pt>
    <dgm:pt modelId="{03C0D66D-1786-49C5-ABEC-EE9C7E0B668D}" type="sibTrans" cxnId="{A1AC3E71-D468-4249-B3FB-F33F3C3F2F8D}">
      <dgm:prSet/>
      <dgm:spPr/>
      <dgm:t>
        <a:bodyPr/>
        <a:lstStyle/>
        <a:p>
          <a:endParaRPr lang="zh-TW" altLang="en-US"/>
        </a:p>
      </dgm:t>
    </dgm:pt>
    <dgm:pt modelId="{34A8E8E5-4BFF-48B8-A83B-4AFE0A3893F6}">
      <dgm:prSet phldrT="[文字]" custT="1"/>
      <dgm:spPr/>
      <dgm:t>
        <a:bodyPr/>
        <a:lstStyle/>
        <a:p>
          <a:r>
            <a:rPr lang="zh-TW" altLang="en-US" sz="2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包飯</a:t>
          </a:r>
          <a:endParaRPr lang="zh-TW" altLang="en-US" sz="25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C7818ED4-6026-4720-950D-8DF8F47C77E0}" type="parTrans" cxnId="{C70632E5-71F5-4694-B9F0-BCFEB26ED28B}">
      <dgm:prSet/>
      <dgm:spPr/>
      <dgm:t>
        <a:bodyPr/>
        <a:lstStyle/>
        <a:p>
          <a:endParaRPr lang="zh-TW" altLang="en-US"/>
        </a:p>
      </dgm:t>
    </dgm:pt>
    <dgm:pt modelId="{F6F5A8CF-DB09-41F1-AA24-373E56A56AFF}" type="sibTrans" cxnId="{C70632E5-71F5-4694-B9F0-BCFEB26ED28B}">
      <dgm:prSet/>
      <dgm:spPr/>
      <dgm:t>
        <a:bodyPr/>
        <a:lstStyle/>
        <a:p>
          <a:endParaRPr lang="zh-TW" altLang="en-US"/>
        </a:p>
      </dgm:t>
    </dgm:pt>
    <dgm:pt modelId="{279E23F0-EF27-4696-BEA2-909AF8D880CE}">
      <dgm:prSet phldrT="[文字]" custT="1"/>
      <dgm:spPr/>
      <dgm:t>
        <a:bodyPr/>
        <a:lstStyle/>
        <a:p>
          <a:r>
            <a:rPr lang="zh-TW" altLang="en-US" sz="3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乾葉</a:t>
          </a:r>
          <a:endParaRPr lang="zh-TW" altLang="en-US" sz="35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8C1E91E6-7E50-4CA9-A273-0DEED0EB4A48}" type="parTrans" cxnId="{2ACBDC63-F2F3-4DAE-A3C5-27B1EA25C4EB}">
      <dgm:prSet/>
      <dgm:spPr/>
      <dgm:t>
        <a:bodyPr/>
        <a:lstStyle/>
        <a:p>
          <a:endParaRPr lang="zh-TW" altLang="en-US"/>
        </a:p>
      </dgm:t>
    </dgm:pt>
    <dgm:pt modelId="{DCB23B28-D34B-437D-99F4-DB86303F9428}" type="sibTrans" cxnId="{2ACBDC63-F2F3-4DAE-A3C5-27B1EA25C4EB}">
      <dgm:prSet/>
      <dgm:spPr/>
      <dgm:t>
        <a:bodyPr/>
        <a:lstStyle/>
        <a:p>
          <a:endParaRPr lang="zh-TW" altLang="en-US"/>
        </a:p>
      </dgm:t>
    </dgm:pt>
    <dgm:pt modelId="{A4F05D00-FC5E-4920-853E-B034C9BCB297}">
      <dgm:prSet phldrT="[文字]" custT="1"/>
      <dgm:spPr/>
      <dgm:t>
        <a:bodyPr tIns="0" rIns="0" bIns="0"/>
        <a:lstStyle/>
        <a:p>
          <a:r>
            <a:rPr lang="zh-TW" altLang="en-US" sz="20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可散瘀血、防痘瘡、安胎、解熱、利尿</a:t>
          </a:r>
          <a:endParaRPr lang="zh-TW" altLang="en-US" sz="20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5413D3C1-2108-42CC-A47F-3CA7635BE8D3}" type="parTrans" cxnId="{09B5B841-9D70-4150-A291-B683FE87BA34}">
      <dgm:prSet/>
      <dgm:spPr/>
      <dgm:t>
        <a:bodyPr/>
        <a:lstStyle/>
        <a:p>
          <a:endParaRPr lang="zh-TW" altLang="en-US"/>
        </a:p>
      </dgm:t>
    </dgm:pt>
    <dgm:pt modelId="{792BF54C-28A3-4BCA-A852-30C103AAF8B8}" type="sibTrans" cxnId="{09B5B841-9D70-4150-A291-B683FE87BA34}">
      <dgm:prSet/>
      <dgm:spPr/>
      <dgm:t>
        <a:bodyPr/>
        <a:lstStyle/>
        <a:p>
          <a:endParaRPr lang="zh-TW" altLang="en-US"/>
        </a:p>
      </dgm:t>
    </dgm:pt>
    <dgm:pt modelId="{5FD2451D-CDF0-4013-91FD-4DF42204EB1C}">
      <dgm:prSet phldrT="[文字]" custT="1"/>
      <dgm:spPr/>
      <dgm:t>
        <a:bodyPr/>
        <a:lstStyle/>
        <a:p>
          <a:r>
            <a:rPr lang="zh-TW" altLang="en-US" sz="3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葉柄</a:t>
          </a:r>
          <a:endParaRPr lang="zh-TW" altLang="en-US" sz="35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E57EDD17-276A-4681-BD2C-8CAC8D021993}" type="parTrans" cxnId="{B20B5525-04B8-4464-B07D-504BFDD6F83D}">
      <dgm:prSet/>
      <dgm:spPr/>
      <dgm:t>
        <a:bodyPr/>
        <a:lstStyle/>
        <a:p>
          <a:endParaRPr lang="zh-TW" altLang="en-US"/>
        </a:p>
      </dgm:t>
    </dgm:pt>
    <dgm:pt modelId="{5766EF05-B48D-4AC1-8822-43620212936B}" type="sibTrans" cxnId="{B20B5525-04B8-4464-B07D-504BFDD6F83D}">
      <dgm:prSet/>
      <dgm:spPr/>
      <dgm:t>
        <a:bodyPr/>
        <a:lstStyle/>
        <a:p>
          <a:endParaRPr lang="zh-TW" altLang="en-US"/>
        </a:p>
      </dgm:t>
    </dgm:pt>
    <dgm:pt modelId="{5B51CFBD-6CE1-469F-B0E4-D95391F86F92}">
      <dgm:prSet phldrT="[文字]" custT="1"/>
      <dgm:spPr/>
      <dgm:t>
        <a:bodyPr/>
        <a:lstStyle/>
        <a:p>
          <a:r>
            <a:rPr lang="zh-TW" altLang="en-US" sz="2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慢性子宮炎、赤白帶</a:t>
          </a:r>
          <a:endParaRPr lang="zh-TW" altLang="en-US" sz="25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858BDAB2-225A-4AB1-90A0-9DD0B126A909}" type="parTrans" cxnId="{C44EF7D2-709F-4878-A1EA-EB61063F55AD}">
      <dgm:prSet/>
      <dgm:spPr/>
      <dgm:t>
        <a:bodyPr/>
        <a:lstStyle/>
        <a:p>
          <a:endParaRPr lang="zh-TW" altLang="en-US"/>
        </a:p>
      </dgm:t>
    </dgm:pt>
    <dgm:pt modelId="{38592039-90B7-4846-B10D-0615D8E412DE}" type="sibTrans" cxnId="{C44EF7D2-709F-4878-A1EA-EB61063F55AD}">
      <dgm:prSet/>
      <dgm:spPr/>
      <dgm:t>
        <a:bodyPr/>
        <a:lstStyle/>
        <a:p>
          <a:endParaRPr lang="zh-TW" altLang="en-US"/>
        </a:p>
      </dgm:t>
    </dgm:pt>
    <dgm:pt modelId="{CE722675-D23E-4DA6-9141-D9226D0F55B4}">
      <dgm:prSet phldrT="[文字]" custT="1"/>
      <dgm:spPr/>
      <dgm:t>
        <a:bodyPr/>
        <a:lstStyle/>
        <a:p>
          <a:r>
            <a:rPr lang="zh-TW" altLang="en-US" sz="3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蓮鬚</a:t>
          </a:r>
          <a:endParaRPr lang="zh-TW" altLang="en-US" sz="35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BEC9833A-C1D4-4E1B-9039-7371D0E6429C}" type="parTrans" cxnId="{358E3BDA-2CD4-406C-BCD7-C4007BF29006}">
      <dgm:prSet/>
      <dgm:spPr/>
      <dgm:t>
        <a:bodyPr/>
        <a:lstStyle/>
        <a:p>
          <a:endParaRPr lang="zh-TW" altLang="en-US"/>
        </a:p>
      </dgm:t>
    </dgm:pt>
    <dgm:pt modelId="{1AB36C20-EC8D-4B75-9361-EC7EC0929896}" type="sibTrans" cxnId="{358E3BDA-2CD4-406C-BCD7-C4007BF29006}">
      <dgm:prSet/>
      <dgm:spPr/>
      <dgm:t>
        <a:bodyPr/>
        <a:lstStyle/>
        <a:p>
          <a:endParaRPr lang="zh-TW" altLang="en-US"/>
        </a:p>
      </dgm:t>
    </dgm:pt>
    <dgm:pt modelId="{6C9EA9AE-22DE-4EE5-8B5A-90062B3A5773}">
      <dgm:prSet phldrT="[文字]" custT="1"/>
      <dgm:spPr/>
      <dgm:t>
        <a:bodyPr/>
        <a:lstStyle/>
        <a:p>
          <a:r>
            <a:rPr lang="zh-TW" altLang="en-US" sz="2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遺精、白帶、頻尿</a:t>
          </a:r>
          <a:endParaRPr lang="zh-TW" altLang="en-US" sz="25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770CF1E8-FA9C-4A18-9EFF-ECD3B5C96752}" type="parTrans" cxnId="{89BE8CE4-8AE7-4886-A739-8B708EEBA555}">
      <dgm:prSet/>
      <dgm:spPr/>
      <dgm:t>
        <a:bodyPr/>
        <a:lstStyle/>
        <a:p>
          <a:endParaRPr lang="zh-TW" altLang="en-US"/>
        </a:p>
      </dgm:t>
    </dgm:pt>
    <dgm:pt modelId="{EAE489C4-4685-495A-88ED-5A3784D62EF5}" type="sibTrans" cxnId="{89BE8CE4-8AE7-4886-A739-8B708EEBA555}">
      <dgm:prSet/>
      <dgm:spPr/>
      <dgm:t>
        <a:bodyPr/>
        <a:lstStyle/>
        <a:p>
          <a:endParaRPr lang="zh-TW" altLang="en-US"/>
        </a:p>
      </dgm:t>
    </dgm:pt>
    <dgm:pt modelId="{398FA752-20EC-424F-BE16-AC303A7C190A}" type="pres">
      <dgm:prSet presAssocID="{59C639BC-8C5F-4E4D-BFDF-AE69A2B69F61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00C1C3BE-ED27-4879-A5E1-AEBAE3D8A274}" type="pres">
      <dgm:prSet presAssocID="{79803B1E-03D2-48AD-AE06-547F705E2112}" presName="posSpace" presStyleCnt="0"/>
      <dgm:spPr/>
    </dgm:pt>
    <dgm:pt modelId="{2E579948-C999-4E0F-BD30-3304C7821F3C}" type="pres">
      <dgm:prSet presAssocID="{79803B1E-03D2-48AD-AE06-547F705E2112}" presName="vertFlow" presStyleCnt="0"/>
      <dgm:spPr/>
    </dgm:pt>
    <dgm:pt modelId="{4D1B5DC0-49F5-4659-B79B-5BDA23FB40F9}" type="pres">
      <dgm:prSet presAssocID="{79803B1E-03D2-48AD-AE06-547F705E2112}" presName="topSpace" presStyleCnt="0"/>
      <dgm:spPr/>
    </dgm:pt>
    <dgm:pt modelId="{D1964707-9E47-4398-9766-8547AC287F79}" type="pres">
      <dgm:prSet presAssocID="{79803B1E-03D2-48AD-AE06-547F705E2112}" presName="firstComp" presStyleCnt="0"/>
      <dgm:spPr/>
    </dgm:pt>
    <dgm:pt modelId="{A87D0ACE-F37D-4C60-9FDB-4DA1F54758B5}" type="pres">
      <dgm:prSet presAssocID="{79803B1E-03D2-48AD-AE06-547F705E2112}" presName="firstChild" presStyleLbl="bgAccFollowNode1" presStyleIdx="0" presStyleCnt="5"/>
      <dgm:spPr/>
      <dgm:t>
        <a:bodyPr/>
        <a:lstStyle/>
        <a:p>
          <a:endParaRPr lang="zh-TW" altLang="en-US"/>
        </a:p>
      </dgm:t>
    </dgm:pt>
    <dgm:pt modelId="{5EF18105-72D0-41EC-AF11-EE0A56FC7741}" type="pres">
      <dgm:prSet presAssocID="{79803B1E-03D2-48AD-AE06-547F705E2112}" presName="firstChildTx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40826B9-F114-4093-A2C2-699AEEBEEFB3}" type="pres">
      <dgm:prSet presAssocID="{34A8E8E5-4BFF-48B8-A83B-4AFE0A3893F6}" presName="comp" presStyleCnt="0"/>
      <dgm:spPr/>
    </dgm:pt>
    <dgm:pt modelId="{5083A69D-6438-4E79-BB56-C362596A4895}" type="pres">
      <dgm:prSet presAssocID="{34A8E8E5-4BFF-48B8-A83B-4AFE0A3893F6}" presName="child" presStyleLbl="bgAccFollowNode1" presStyleIdx="1" presStyleCnt="5"/>
      <dgm:spPr/>
      <dgm:t>
        <a:bodyPr/>
        <a:lstStyle/>
        <a:p>
          <a:endParaRPr lang="zh-TW" altLang="en-US"/>
        </a:p>
      </dgm:t>
    </dgm:pt>
    <dgm:pt modelId="{8C4A5D84-D7BD-48F9-BB31-CA352B38966C}" type="pres">
      <dgm:prSet presAssocID="{34A8E8E5-4BFF-48B8-A83B-4AFE0A3893F6}" presName="childTx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BD8AC9A-8F16-4B16-8EB3-07B1667048B0}" type="pres">
      <dgm:prSet presAssocID="{79803B1E-03D2-48AD-AE06-547F705E2112}" presName="negSpace" presStyleCnt="0"/>
      <dgm:spPr/>
    </dgm:pt>
    <dgm:pt modelId="{145FC837-2437-47C1-9D4A-11DC24506B0B}" type="pres">
      <dgm:prSet presAssocID="{79803B1E-03D2-48AD-AE06-547F705E2112}" presName="circle" presStyleLbl="node1" presStyleIdx="0" presStyleCnt="4"/>
      <dgm:spPr/>
      <dgm:t>
        <a:bodyPr/>
        <a:lstStyle/>
        <a:p>
          <a:endParaRPr lang="zh-TW" altLang="en-US"/>
        </a:p>
      </dgm:t>
    </dgm:pt>
    <dgm:pt modelId="{549C225F-0563-483A-913C-46AC8C1262FA}" type="pres">
      <dgm:prSet presAssocID="{18D97EF6-4AF1-4F0F-81F4-1A1F269B6F5C}" presName="transSpace" presStyleCnt="0"/>
      <dgm:spPr/>
    </dgm:pt>
    <dgm:pt modelId="{B7AE9801-94B1-4A05-AEE4-2D8417F296C4}" type="pres">
      <dgm:prSet presAssocID="{279E23F0-EF27-4696-BEA2-909AF8D880CE}" presName="posSpace" presStyleCnt="0"/>
      <dgm:spPr/>
    </dgm:pt>
    <dgm:pt modelId="{DADAD209-26B4-4A70-ACFB-ECAC608EE713}" type="pres">
      <dgm:prSet presAssocID="{279E23F0-EF27-4696-BEA2-909AF8D880CE}" presName="vertFlow" presStyleCnt="0"/>
      <dgm:spPr/>
    </dgm:pt>
    <dgm:pt modelId="{A9F2674D-A7A7-4E95-864E-E440A99F3430}" type="pres">
      <dgm:prSet presAssocID="{279E23F0-EF27-4696-BEA2-909AF8D880CE}" presName="topSpace" presStyleCnt="0"/>
      <dgm:spPr/>
    </dgm:pt>
    <dgm:pt modelId="{EC8DF1C4-4FBC-473F-BF1C-7D33DE195D5A}" type="pres">
      <dgm:prSet presAssocID="{279E23F0-EF27-4696-BEA2-909AF8D880CE}" presName="firstComp" presStyleCnt="0"/>
      <dgm:spPr/>
    </dgm:pt>
    <dgm:pt modelId="{DCCC5D15-5EA9-4E6A-BDDC-7A6F71CB5A35}" type="pres">
      <dgm:prSet presAssocID="{279E23F0-EF27-4696-BEA2-909AF8D880CE}" presName="firstChild" presStyleLbl="bgAccFollowNode1" presStyleIdx="2" presStyleCnt="5" custScaleY="194137"/>
      <dgm:spPr/>
      <dgm:t>
        <a:bodyPr/>
        <a:lstStyle/>
        <a:p>
          <a:endParaRPr lang="zh-TW" altLang="en-US"/>
        </a:p>
      </dgm:t>
    </dgm:pt>
    <dgm:pt modelId="{DD3FEDD9-0D29-4BD6-8096-FF5D21BEEB14}" type="pres">
      <dgm:prSet presAssocID="{279E23F0-EF27-4696-BEA2-909AF8D880CE}" presName="firstChildTx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F9A25D-04F2-4539-8A3B-CE8A00944BA4}" type="pres">
      <dgm:prSet presAssocID="{279E23F0-EF27-4696-BEA2-909AF8D880CE}" presName="negSpace" presStyleCnt="0"/>
      <dgm:spPr/>
    </dgm:pt>
    <dgm:pt modelId="{D651CA2D-29E1-4C01-BC28-1B13EA471777}" type="pres">
      <dgm:prSet presAssocID="{279E23F0-EF27-4696-BEA2-909AF8D880CE}" presName="circle" presStyleLbl="node1" presStyleIdx="1" presStyleCnt="4"/>
      <dgm:spPr/>
      <dgm:t>
        <a:bodyPr/>
        <a:lstStyle/>
        <a:p>
          <a:endParaRPr lang="zh-TW" altLang="en-US"/>
        </a:p>
      </dgm:t>
    </dgm:pt>
    <dgm:pt modelId="{979F523F-C893-4F99-A778-7FE98C6FD691}" type="pres">
      <dgm:prSet presAssocID="{DCB23B28-D34B-437D-99F4-DB86303F9428}" presName="transSpace" presStyleCnt="0"/>
      <dgm:spPr/>
    </dgm:pt>
    <dgm:pt modelId="{E16ECD28-97C4-4529-8358-12F139B8017C}" type="pres">
      <dgm:prSet presAssocID="{5FD2451D-CDF0-4013-91FD-4DF42204EB1C}" presName="posSpace" presStyleCnt="0"/>
      <dgm:spPr/>
    </dgm:pt>
    <dgm:pt modelId="{8D8C4075-984E-4F4D-ADA6-1AF84E46FBB1}" type="pres">
      <dgm:prSet presAssocID="{5FD2451D-CDF0-4013-91FD-4DF42204EB1C}" presName="vertFlow" presStyleCnt="0"/>
      <dgm:spPr/>
    </dgm:pt>
    <dgm:pt modelId="{6D18BDE3-7C7D-4DBD-A119-2D50D6D2F162}" type="pres">
      <dgm:prSet presAssocID="{5FD2451D-CDF0-4013-91FD-4DF42204EB1C}" presName="topSpace" presStyleCnt="0"/>
      <dgm:spPr/>
    </dgm:pt>
    <dgm:pt modelId="{89191728-F007-4AB8-A5C2-C999DB02A7A5}" type="pres">
      <dgm:prSet presAssocID="{5FD2451D-CDF0-4013-91FD-4DF42204EB1C}" presName="firstComp" presStyleCnt="0"/>
      <dgm:spPr/>
    </dgm:pt>
    <dgm:pt modelId="{10EE7CC3-4805-4859-8FD4-C62589D270FA}" type="pres">
      <dgm:prSet presAssocID="{5FD2451D-CDF0-4013-91FD-4DF42204EB1C}" presName="firstChild" presStyleLbl="bgAccFollowNode1" presStyleIdx="3" presStyleCnt="5" custScaleY="195362"/>
      <dgm:spPr/>
      <dgm:t>
        <a:bodyPr/>
        <a:lstStyle/>
        <a:p>
          <a:endParaRPr lang="zh-TW" altLang="en-US"/>
        </a:p>
      </dgm:t>
    </dgm:pt>
    <dgm:pt modelId="{857C4897-EE59-400C-BB88-94BDEBCB8ABF}" type="pres">
      <dgm:prSet presAssocID="{5FD2451D-CDF0-4013-91FD-4DF42204EB1C}" presName="firstChildTx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C080B9-4996-41FC-A77A-DB0E0C9C3F3E}" type="pres">
      <dgm:prSet presAssocID="{5FD2451D-CDF0-4013-91FD-4DF42204EB1C}" presName="negSpace" presStyleCnt="0"/>
      <dgm:spPr/>
    </dgm:pt>
    <dgm:pt modelId="{537A0007-1471-4A24-812B-B816AC80F8E8}" type="pres">
      <dgm:prSet presAssocID="{5FD2451D-CDF0-4013-91FD-4DF42204EB1C}" presName="circle" presStyleLbl="node1" presStyleIdx="2" presStyleCnt="4"/>
      <dgm:spPr/>
      <dgm:t>
        <a:bodyPr/>
        <a:lstStyle/>
        <a:p>
          <a:endParaRPr lang="zh-TW" altLang="en-US"/>
        </a:p>
      </dgm:t>
    </dgm:pt>
    <dgm:pt modelId="{C138B009-F20F-4911-9AA2-4790E944613F}" type="pres">
      <dgm:prSet presAssocID="{5766EF05-B48D-4AC1-8822-43620212936B}" presName="transSpace" presStyleCnt="0"/>
      <dgm:spPr/>
    </dgm:pt>
    <dgm:pt modelId="{52F1DD25-6ADE-474B-A980-585CC4A63E09}" type="pres">
      <dgm:prSet presAssocID="{CE722675-D23E-4DA6-9141-D9226D0F55B4}" presName="posSpace" presStyleCnt="0"/>
      <dgm:spPr/>
    </dgm:pt>
    <dgm:pt modelId="{9CC62740-EE04-4A4D-887E-0AB8D8733C45}" type="pres">
      <dgm:prSet presAssocID="{CE722675-D23E-4DA6-9141-D9226D0F55B4}" presName="vertFlow" presStyleCnt="0"/>
      <dgm:spPr/>
    </dgm:pt>
    <dgm:pt modelId="{32ED5475-D026-4FCC-B940-31B84150AF24}" type="pres">
      <dgm:prSet presAssocID="{CE722675-D23E-4DA6-9141-D9226D0F55B4}" presName="topSpace" presStyleCnt="0"/>
      <dgm:spPr/>
    </dgm:pt>
    <dgm:pt modelId="{543FDE49-E981-4D7C-9453-FB99CB7D5E48}" type="pres">
      <dgm:prSet presAssocID="{CE722675-D23E-4DA6-9141-D9226D0F55B4}" presName="firstComp" presStyleCnt="0"/>
      <dgm:spPr/>
    </dgm:pt>
    <dgm:pt modelId="{F575E54B-D40E-4491-BE52-2BDA69E24BBB}" type="pres">
      <dgm:prSet presAssocID="{CE722675-D23E-4DA6-9141-D9226D0F55B4}" presName="firstChild" presStyleLbl="bgAccFollowNode1" presStyleIdx="4" presStyleCnt="5" custScaleY="200000"/>
      <dgm:spPr/>
      <dgm:t>
        <a:bodyPr/>
        <a:lstStyle/>
        <a:p>
          <a:endParaRPr lang="zh-TW" altLang="en-US"/>
        </a:p>
      </dgm:t>
    </dgm:pt>
    <dgm:pt modelId="{42D0E1F4-77A3-4C8E-A41B-29E3C7810CD0}" type="pres">
      <dgm:prSet presAssocID="{CE722675-D23E-4DA6-9141-D9226D0F55B4}" presName="firstChildTx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E61D81-E476-4A57-A8D6-09B1323441FE}" type="pres">
      <dgm:prSet presAssocID="{CE722675-D23E-4DA6-9141-D9226D0F55B4}" presName="negSpace" presStyleCnt="0"/>
      <dgm:spPr/>
    </dgm:pt>
    <dgm:pt modelId="{49F52021-3233-4897-8898-3BEC0645A515}" type="pres">
      <dgm:prSet presAssocID="{CE722675-D23E-4DA6-9141-D9226D0F55B4}" presName="circle" presStyleLbl="node1" presStyleIdx="3" presStyleCnt="4"/>
      <dgm:spPr/>
      <dgm:t>
        <a:bodyPr/>
        <a:lstStyle/>
        <a:p>
          <a:endParaRPr lang="zh-TW" altLang="en-US"/>
        </a:p>
      </dgm:t>
    </dgm:pt>
  </dgm:ptLst>
  <dgm:cxnLst>
    <dgm:cxn modelId="{62901A31-7D36-41A4-A785-42B1CE3424FB}" type="presOf" srcId="{5B51CFBD-6CE1-469F-B0E4-D95391F86F92}" destId="{10EE7CC3-4805-4859-8FD4-C62589D270FA}" srcOrd="0" destOrd="0" presId="urn:microsoft.com/office/officeart/2005/8/layout/hList9"/>
    <dgm:cxn modelId="{5C1E23FE-AA87-48D2-9D8F-F67FBD7BB434}" srcId="{59C639BC-8C5F-4E4D-BFDF-AE69A2B69F61}" destId="{79803B1E-03D2-48AD-AE06-547F705E2112}" srcOrd="0" destOrd="0" parTransId="{22584A0C-3222-436B-A499-C8BF665F757E}" sibTransId="{18D97EF6-4AF1-4F0F-81F4-1A1F269B6F5C}"/>
    <dgm:cxn modelId="{6AF90CB8-F79B-4683-BA6E-8AFE76DE154C}" type="presOf" srcId="{CE722675-D23E-4DA6-9141-D9226D0F55B4}" destId="{49F52021-3233-4897-8898-3BEC0645A515}" srcOrd="0" destOrd="0" presId="urn:microsoft.com/office/officeart/2005/8/layout/hList9"/>
    <dgm:cxn modelId="{83F0047C-2D35-4E04-9A10-6F2C447E68D3}" type="presOf" srcId="{5FD2451D-CDF0-4013-91FD-4DF42204EB1C}" destId="{537A0007-1471-4A24-812B-B816AC80F8E8}" srcOrd="0" destOrd="0" presId="urn:microsoft.com/office/officeart/2005/8/layout/hList9"/>
    <dgm:cxn modelId="{C44EF7D2-709F-4878-A1EA-EB61063F55AD}" srcId="{5FD2451D-CDF0-4013-91FD-4DF42204EB1C}" destId="{5B51CFBD-6CE1-469F-B0E4-D95391F86F92}" srcOrd="0" destOrd="0" parTransId="{858BDAB2-225A-4AB1-90A0-9DD0B126A909}" sibTransId="{38592039-90B7-4846-B10D-0615D8E412DE}"/>
    <dgm:cxn modelId="{52BC811B-1377-4588-BED7-8062523A4685}" type="presOf" srcId="{79803B1E-03D2-48AD-AE06-547F705E2112}" destId="{145FC837-2437-47C1-9D4A-11DC24506B0B}" srcOrd="0" destOrd="0" presId="urn:microsoft.com/office/officeart/2005/8/layout/hList9"/>
    <dgm:cxn modelId="{2ACBDC63-F2F3-4DAE-A3C5-27B1EA25C4EB}" srcId="{59C639BC-8C5F-4E4D-BFDF-AE69A2B69F61}" destId="{279E23F0-EF27-4696-BEA2-909AF8D880CE}" srcOrd="1" destOrd="0" parTransId="{8C1E91E6-7E50-4CA9-A273-0DEED0EB4A48}" sibTransId="{DCB23B28-D34B-437D-99F4-DB86303F9428}"/>
    <dgm:cxn modelId="{34C9191D-C4D3-4174-9281-711BE6380150}" type="presOf" srcId="{A4F05D00-FC5E-4920-853E-B034C9BCB297}" destId="{DD3FEDD9-0D29-4BD6-8096-FF5D21BEEB14}" srcOrd="1" destOrd="0" presId="urn:microsoft.com/office/officeart/2005/8/layout/hList9"/>
    <dgm:cxn modelId="{A1AC3E71-D468-4249-B3FB-F33F3C3F2F8D}" srcId="{79803B1E-03D2-48AD-AE06-547F705E2112}" destId="{0E23A24D-3003-47F9-843B-9F037C105C80}" srcOrd="0" destOrd="0" parTransId="{F3DC3A85-344D-4BFD-85CB-6B6831273F7B}" sibTransId="{03C0D66D-1786-49C5-ABEC-EE9C7E0B668D}"/>
    <dgm:cxn modelId="{C70632E5-71F5-4694-B9F0-BCFEB26ED28B}" srcId="{79803B1E-03D2-48AD-AE06-547F705E2112}" destId="{34A8E8E5-4BFF-48B8-A83B-4AFE0A3893F6}" srcOrd="1" destOrd="0" parTransId="{C7818ED4-6026-4720-950D-8DF8F47C77E0}" sibTransId="{F6F5A8CF-DB09-41F1-AA24-373E56A56AFF}"/>
    <dgm:cxn modelId="{225F5595-321B-4E5C-9DBE-0F9AF4B382F2}" type="presOf" srcId="{5B51CFBD-6CE1-469F-B0E4-D95391F86F92}" destId="{857C4897-EE59-400C-BB88-94BDEBCB8ABF}" srcOrd="1" destOrd="0" presId="urn:microsoft.com/office/officeart/2005/8/layout/hList9"/>
    <dgm:cxn modelId="{B20B5525-04B8-4464-B07D-504BFDD6F83D}" srcId="{59C639BC-8C5F-4E4D-BFDF-AE69A2B69F61}" destId="{5FD2451D-CDF0-4013-91FD-4DF42204EB1C}" srcOrd="2" destOrd="0" parTransId="{E57EDD17-276A-4681-BD2C-8CAC8D021993}" sibTransId="{5766EF05-B48D-4AC1-8822-43620212936B}"/>
    <dgm:cxn modelId="{86F4BA6D-BEDC-4B3A-ABCD-B80337F793A6}" type="presOf" srcId="{0E23A24D-3003-47F9-843B-9F037C105C80}" destId="{A87D0ACE-F37D-4C60-9FDB-4DA1F54758B5}" srcOrd="0" destOrd="0" presId="urn:microsoft.com/office/officeart/2005/8/layout/hList9"/>
    <dgm:cxn modelId="{50EDF8FF-9284-4D92-B983-50DFA3D7C3BE}" type="presOf" srcId="{279E23F0-EF27-4696-BEA2-909AF8D880CE}" destId="{D651CA2D-29E1-4C01-BC28-1B13EA471777}" srcOrd="0" destOrd="0" presId="urn:microsoft.com/office/officeart/2005/8/layout/hList9"/>
    <dgm:cxn modelId="{4C0E7113-CBD5-4E01-974F-CB75E5540794}" type="presOf" srcId="{6C9EA9AE-22DE-4EE5-8B5A-90062B3A5773}" destId="{42D0E1F4-77A3-4C8E-A41B-29E3C7810CD0}" srcOrd="1" destOrd="0" presId="urn:microsoft.com/office/officeart/2005/8/layout/hList9"/>
    <dgm:cxn modelId="{89BE8CE4-8AE7-4886-A739-8B708EEBA555}" srcId="{CE722675-D23E-4DA6-9141-D9226D0F55B4}" destId="{6C9EA9AE-22DE-4EE5-8B5A-90062B3A5773}" srcOrd="0" destOrd="0" parTransId="{770CF1E8-FA9C-4A18-9EFF-ECD3B5C96752}" sibTransId="{EAE489C4-4685-495A-88ED-5A3784D62EF5}"/>
    <dgm:cxn modelId="{26247DA4-4DEA-47CB-AB0A-1B17A5006436}" type="presOf" srcId="{59C639BC-8C5F-4E4D-BFDF-AE69A2B69F61}" destId="{398FA752-20EC-424F-BE16-AC303A7C190A}" srcOrd="0" destOrd="0" presId="urn:microsoft.com/office/officeart/2005/8/layout/hList9"/>
    <dgm:cxn modelId="{CA8467B8-7D65-4B3F-A0A3-47ED71498D4D}" type="presOf" srcId="{0E23A24D-3003-47F9-843B-9F037C105C80}" destId="{5EF18105-72D0-41EC-AF11-EE0A56FC7741}" srcOrd="1" destOrd="0" presId="urn:microsoft.com/office/officeart/2005/8/layout/hList9"/>
    <dgm:cxn modelId="{D40F94BD-89C6-4763-A9AE-3072C2244B1D}" type="presOf" srcId="{34A8E8E5-4BFF-48B8-A83B-4AFE0A3893F6}" destId="{5083A69D-6438-4E79-BB56-C362596A4895}" srcOrd="0" destOrd="0" presId="urn:microsoft.com/office/officeart/2005/8/layout/hList9"/>
    <dgm:cxn modelId="{358E3BDA-2CD4-406C-BCD7-C4007BF29006}" srcId="{59C639BC-8C5F-4E4D-BFDF-AE69A2B69F61}" destId="{CE722675-D23E-4DA6-9141-D9226D0F55B4}" srcOrd="3" destOrd="0" parTransId="{BEC9833A-C1D4-4E1B-9039-7371D0E6429C}" sibTransId="{1AB36C20-EC8D-4B75-9361-EC7EC0929896}"/>
    <dgm:cxn modelId="{09B5B841-9D70-4150-A291-B683FE87BA34}" srcId="{279E23F0-EF27-4696-BEA2-909AF8D880CE}" destId="{A4F05D00-FC5E-4920-853E-B034C9BCB297}" srcOrd="0" destOrd="0" parTransId="{5413D3C1-2108-42CC-A47F-3CA7635BE8D3}" sibTransId="{792BF54C-28A3-4BCA-A852-30C103AAF8B8}"/>
    <dgm:cxn modelId="{9F10A1D2-05BE-4DF8-B1E3-B7F12BBC2A7C}" type="presOf" srcId="{A4F05D00-FC5E-4920-853E-B034C9BCB297}" destId="{DCCC5D15-5EA9-4E6A-BDDC-7A6F71CB5A35}" srcOrd="0" destOrd="0" presId="urn:microsoft.com/office/officeart/2005/8/layout/hList9"/>
    <dgm:cxn modelId="{86D0440E-2F9E-4765-B6F1-7C0A387054BB}" type="presOf" srcId="{6C9EA9AE-22DE-4EE5-8B5A-90062B3A5773}" destId="{F575E54B-D40E-4491-BE52-2BDA69E24BBB}" srcOrd="0" destOrd="0" presId="urn:microsoft.com/office/officeart/2005/8/layout/hList9"/>
    <dgm:cxn modelId="{60686616-F497-4179-91A9-C059B8C85245}" type="presOf" srcId="{34A8E8E5-4BFF-48B8-A83B-4AFE0A3893F6}" destId="{8C4A5D84-D7BD-48F9-BB31-CA352B38966C}" srcOrd="1" destOrd="0" presId="urn:microsoft.com/office/officeart/2005/8/layout/hList9"/>
    <dgm:cxn modelId="{24C36703-09A5-4615-A0C2-C8993446050E}" type="presParOf" srcId="{398FA752-20EC-424F-BE16-AC303A7C190A}" destId="{00C1C3BE-ED27-4879-A5E1-AEBAE3D8A274}" srcOrd="0" destOrd="0" presId="urn:microsoft.com/office/officeart/2005/8/layout/hList9"/>
    <dgm:cxn modelId="{BACE9014-02E6-4B25-B9A7-DF5E60EA4B8F}" type="presParOf" srcId="{398FA752-20EC-424F-BE16-AC303A7C190A}" destId="{2E579948-C999-4E0F-BD30-3304C7821F3C}" srcOrd="1" destOrd="0" presId="urn:microsoft.com/office/officeart/2005/8/layout/hList9"/>
    <dgm:cxn modelId="{41B09715-98AC-4E0A-89AC-FB2F9EDEB193}" type="presParOf" srcId="{2E579948-C999-4E0F-BD30-3304C7821F3C}" destId="{4D1B5DC0-49F5-4659-B79B-5BDA23FB40F9}" srcOrd="0" destOrd="0" presId="urn:microsoft.com/office/officeart/2005/8/layout/hList9"/>
    <dgm:cxn modelId="{C18F8469-5873-44A3-AF27-C7FE342845D3}" type="presParOf" srcId="{2E579948-C999-4E0F-BD30-3304C7821F3C}" destId="{D1964707-9E47-4398-9766-8547AC287F79}" srcOrd="1" destOrd="0" presId="urn:microsoft.com/office/officeart/2005/8/layout/hList9"/>
    <dgm:cxn modelId="{6A57CFF4-2E57-49A8-90AD-69CA8B7D2FB5}" type="presParOf" srcId="{D1964707-9E47-4398-9766-8547AC287F79}" destId="{A87D0ACE-F37D-4C60-9FDB-4DA1F54758B5}" srcOrd="0" destOrd="0" presId="urn:microsoft.com/office/officeart/2005/8/layout/hList9"/>
    <dgm:cxn modelId="{1773923F-9DE4-4EC6-825F-63FCFB181D64}" type="presParOf" srcId="{D1964707-9E47-4398-9766-8547AC287F79}" destId="{5EF18105-72D0-41EC-AF11-EE0A56FC7741}" srcOrd="1" destOrd="0" presId="urn:microsoft.com/office/officeart/2005/8/layout/hList9"/>
    <dgm:cxn modelId="{39D3A989-03DF-4CB4-B698-D7019AE7A755}" type="presParOf" srcId="{2E579948-C999-4E0F-BD30-3304C7821F3C}" destId="{940826B9-F114-4093-A2C2-699AEEBEEFB3}" srcOrd="2" destOrd="0" presId="urn:microsoft.com/office/officeart/2005/8/layout/hList9"/>
    <dgm:cxn modelId="{25EBC1EF-8FF6-4AD5-B186-5304CFD30915}" type="presParOf" srcId="{940826B9-F114-4093-A2C2-699AEEBEEFB3}" destId="{5083A69D-6438-4E79-BB56-C362596A4895}" srcOrd="0" destOrd="0" presId="urn:microsoft.com/office/officeart/2005/8/layout/hList9"/>
    <dgm:cxn modelId="{65111F55-DC33-4B0B-B087-2E0A83C28FBF}" type="presParOf" srcId="{940826B9-F114-4093-A2C2-699AEEBEEFB3}" destId="{8C4A5D84-D7BD-48F9-BB31-CA352B38966C}" srcOrd="1" destOrd="0" presId="urn:microsoft.com/office/officeart/2005/8/layout/hList9"/>
    <dgm:cxn modelId="{BDE4ACB4-FFBF-4B42-9365-FD6EB96DCDE6}" type="presParOf" srcId="{398FA752-20EC-424F-BE16-AC303A7C190A}" destId="{0BD8AC9A-8F16-4B16-8EB3-07B1667048B0}" srcOrd="2" destOrd="0" presId="urn:microsoft.com/office/officeart/2005/8/layout/hList9"/>
    <dgm:cxn modelId="{620D8738-6D83-4E06-819E-8B9588DB44CE}" type="presParOf" srcId="{398FA752-20EC-424F-BE16-AC303A7C190A}" destId="{145FC837-2437-47C1-9D4A-11DC24506B0B}" srcOrd="3" destOrd="0" presId="urn:microsoft.com/office/officeart/2005/8/layout/hList9"/>
    <dgm:cxn modelId="{260DA877-A801-4B5B-8EF3-EB105F636895}" type="presParOf" srcId="{398FA752-20EC-424F-BE16-AC303A7C190A}" destId="{549C225F-0563-483A-913C-46AC8C1262FA}" srcOrd="4" destOrd="0" presId="urn:microsoft.com/office/officeart/2005/8/layout/hList9"/>
    <dgm:cxn modelId="{F66C81A3-515E-4423-ADBB-99B98FB07D13}" type="presParOf" srcId="{398FA752-20EC-424F-BE16-AC303A7C190A}" destId="{B7AE9801-94B1-4A05-AEE4-2D8417F296C4}" srcOrd="5" destOrd="0" presId="urn:microsoft.com/office/officeart/2005/8/layout/hList9"/>
    <dgm:cxn modelId="{0EBDFF20-EA7C-42D3-BEF7-E98FE892919F}" type="presParOf" srcId="{398FA752-20EC-424F-BE16-AC303A7C190A}" destId="{DADAD209-26B4-4A70-ACFB-ECAC608EE713}" srcOrd="6" destOrd="0" presId="urn:microsoft.com/office/officeart/2005/8/layout/hList9"/>
    <dgm:cxn modelId="{8670F9A6-BE42-4F29-ABCE-83DA6E7363B9}" type="presParOf" srcId="{DADAD209-26B4-4A70-ACFB-ECAC608EE713}" destId="{A9F2674D-A7A7-4E95-864E-E440A99F3430}" srcOrd="0" destOrd="0" presId="urn:microsoft.com/office/officeart/2005/8/layout/hList9"/>
    <dgm:cxn modelId="{02CE393E-EA78-4BDD-81FF-E93DB9B56192}" type="presParOf" srcId="{DADAD209-26B4-4A70-ACFB-ECAC608EE713}" destId="{EC8DF1C4-4FBC-473F-BF1C-7D33DE195D5A}" srcOrd="1" destOrd="0" presId="urn:microsoft.com/office/officeart/2005/8/layout/hList9"/>
    <dgm:cxn modelId="{689CFF3C-D56B-437A-869D-6CF1E4BAAD0D}" type="presParOf" srcId="{EC8DF1C4-4FBC-473F-BF1C-7D33DE195D5A}" destId="{DCCC5D15-5EA9-4E6A-BDDC-7A6F71CB5A35}" srcOrd="0" destOrd="0" presId="urn:microsoft.com/office/officeart/2005/8/layout/hList9"/>
    <dgm:cxn modelId="{41FD879B-B6DB-43D0-8A1C-B43B679E7808}" type="presParOf" srcId="{EC8DF1C4-4FBC-473F-BF1C-7D33DE195D5A}" destId="{DD3FEDD9-0D29-4BD6-8096-FF5D21BEEB14}" srcOrd="1" destOrd="0" presId="urn:microsoft.com/office/officeart/2005/8/layout/hList9"/>
    <dgm:cxn modelId="{E7E3ED86-D282-427B-A8B9-D3972D61759B}" type="presParOf" srcId="{398FA752-20EC-424F-BE16-AC303A7C190A}" destId="{2DF9A25D-04F2-4539-8A3B-CE8A00944BA4}" srcOrd="7" destOrd="0" presId="urn:microsoft.com/office/officeart/2005/8/layout/hList9"/>
    <dgm:cxn modelId="{EF36FEDB-524B-4213-97B2-EE7A34CC76AC}" type="presParOf" srcId="{398FA752-20EC-424F-BE16-AC303A7C190A}" destId="{D651CA2D-29E1-4C01-BC28-1B13EA471777}" srcOrd="8" destOrd="0" presId="urn:microsoft.com/office/officeart/2005/8/layout/hList9"/>
    <dgm:cxn modelId="{BF64F9C6-9FFD-4F2D-B770-4523312084E4}" type="presParOf" srcId="{398FA752-20EC-424F-BE16-AC303A7C190A}" destId="{979F523F-C893-4F99-A778-7FE98C6FD691}" srcOrd="9" destOrd="0" presId="urn:microsoft.com/office/officeart/2005/8/layout/hList9"/>
    <dgm:cxn modelId="{A0121FAC-0ADF-4C57-A741-0B32BCB7805E}" type="presParOf" srcId="{398FA752-20EC-424F-BE16-AC303A7C190A}" destId="{E16ECD28-97C4-4529-8358-12F139B8017C}" srcOrd="10" destOrd="0" presId="urn:microsoft.com/office/officeart/2005/8/layout/hList9"/>
    <dgm:cxn modelId="{92C97D95-89BF-47D4-8BE5-C9D3B4DFD06E}" type="presParOf" srcId="{398FA752-20EC-424F-BE16-AC303A7C190A}" destId="{8D8C4075-984E-4F4D-ADA6-1AF84E46FBB1}" srcOrd="11" destOrd="0" presId="urn:microsoft.com/office/officeart/2005/8/layout/hList9"/>
    <dgm:cxn modelId="{F09B2AE8-4979-41D9-9B05-33D5EBB3F1C6}" type="presParOf" srcId="{8D8C4075-984E-4F4D-ADA6-1AF84E46FBB1}" destId="{6D18BDE3-7C7D-4DBD-A119-2D50D6D2F162}" srcOrd="0" destOrd="0" presId="urn:microsoft.com/office/officeart/2005/8/layout/hList9"/>
    <dgm:cxn modelId="{3C0CAB47-725B-4CDE-AD5B-08DBF7B381B3}" type="presParOf" srcId="{8D8C4075-984E-4F4D-ADA6-1AF84E46FBB1}" destId="{89191728-F007-4AB8-A5C2-C999DB02A7A5}" srcOrd="1" destOrd="0" presId="urn:microsoft.com/office/officeart/2005/8/layout/hList9"/>
    <dgm:cxn modelId="{4C7CAF50-49DC-4025-BECF-9C41579B060D}" type="presParOf" srcId="{89191728-F007-4AB8-A5C2-C999DB02A7A5}" destId="{10EE7CC3-4805-4859-8FD4-C62589D270FA}" srcOrd="0" destOrd="0" presId="urn:microsoft.com/office/officeart/2005/8/layout/hList9"/>
    <dgm:cxn modelId="{4501347E-EE77-40A6-A4B0-2AFB5A5882E5}" type="presParOf" srcId="{89191728-F007-4AB8-A5C2-C999DB02A7A5}" destId="{857C4897-EE59-400C-BB88-94BDEBCB8ABF}" srcOrd="1" destOrd="0" presId="urn:microsoft.com/office/officeart/2005/8/layout/hList9"/>
    <dgm:cxn modelId="{9A1B0A21-BBDF-4A5A-8EF1-6B3F150EC7BB}" type="presParOf" srcId="{398FA752-20EC-424F-BE16-AC303A7C190A}" destId="{7FC080B9-4996-41FC-A77A-DB0E0C9C3F3E}" srcOrd="12" destOrd="0" presId="urn:microsoft.com/office/officeart/2005/8/layout/hList9"/>
    <dgm:cxn modelId="{6007EE86-9B40-4044-AC52-90DC981A9944}" type="presParOf" srcId="{398FA752-20EC-424F-BE16-AC303A7C190A}" destId="{537A0007-1471-4A24-812B-B816AC80F8E8}" srcOrd="13" destOrd="0" presId="urn:microsoft.com/office/officeart/2005/8/layout/hList9"/>
    <dgm:cxn modelId="{55D58A0E-215D-4A58-9FCC-0E8D84ED4048}" type="presParOf" srcId="{398FA752-20EC-424F-BE16-AC303A7C190A}" destId="{C138B009-F20F-4911-9AA2-4790E944613F}" srcOrd="14" destOrd="0" presId="urn:microsoft.com/office/officeart/2005/8/layout/hList9"/>
    <dgm:cxn modelId="{618AFACE-9511-4D9E-B0B6-03B3F58D22A7}" type="presParOf" srcId="{398FA752-20EC-424F-BE16-AC303A7C190A}" destId="{52F1DD25-6ADE-474B-A980-585CC4A63E09}" srcOrd="15" destOrd="0" presId="urn:microsoft.com/office/officeart/2005/8/layout/hList9"/>
    <dgm:cxn modelId="{6839CBAE-28B2-4FEF-AFD4-C93382C69D14}" type="presParOf" srcId="{398FA752-20EC-424F-BE16-AC303A7C190A}" destId="{9CC62740-EE04-4A4D-887E-0AB8D8733C45}" srcOrd="16" destOrd="0" presId="urn:microsoft.com/office/officeart/2005/8/layout/hList9"/>
    <dgm:cxn modelId="{DB754FCE-B9CC-4CE2-986A-1D96A9BA9F56}" type="presParOf" srcId="{9CC62740-EE04-4A4D-887E-0AB8D8733C45}" destId="{32ED5475-D026-4FCC-B940-31B84150AF24}" srcOrd="0" destOrd="0" presId="urn:microsoft.com/office/officeart/2005/8/layout/hList9"/>
    <dgm:cxn modelId="{B6EF7969-26EE-498F-AD96-ACBB807BBA41}" type="presParOf" srcId="{9CC62740-EE04-4A4D-887E-0AB8D8733C45}" destId="{543FDE49-E981-4D7C-9453-FB99CB7D5E48}" srcOrd="1" destOrd="0" presId="urn:microsoft.com/office/officeart/2005/8/layout/hList9"/>
    <dgm:cxn modelId="{9E2B7CC4-1101-43F0-B60E-6A3A7F8B99EA}" type="presParOf" srcId="{543FDE49-E981-4D7C-9453-FB99CB7D5E48}" destId="{F575E54B-D40E-4491-BE52-2BDA69E24BBB}" srcOrd="0" destOrd="0" presId="urn:microsoft.com/office/officeart/2005/8/layout/hList9"/>
    <dgm:cxn modelId="{0884B529-43DB-4834-A468-3321D149A519}" type="presParOf" srcId="{543FDE49-E981-4D7C-9453-FB99CB7D5E48}" destId="{42D0E1F4-77A3-4C8E-A41B-29E3C7810CD0}" srcOrd="1" destOrd="0" presId="urn:microsoft.com/office/officeart/2005/8/layout/hList9"/>
    <dgm:cxn modelId="{2615BCCA-AB50-4AA1-913C-C7E18A2EDC6B}" type="presParOf" srcId="{398FA752-20EC-424F-BE16-AC303A7C190A}" destId="{F0E61D81-E476-4A57-A8D6-09B1323441FE}" srcOrd="17" destOrd="0" presId="urn:microsoft.com/office/officeart/2005/8/layout/hList9"/>
    <dgm:cxn modelId="{A8C94458-2178-4630-9445-A7DCA650CD9C}" type="presParOf" srcId="{398FA752-20EC-424F-BE16-AC303A7C190A}" destId="{49F52021-3233-4897-8898-3BEC0645A515}" srcOrd="1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C639BC-8C5F-4E4D-BFDF-AE69A2B69F61}" type="doc">
      <dgm:prSet loTypeId="urn:microsoft.com/office/officeart/2005/8/layout/hList9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zh-TW" altLang="en-US"/>
        </a:p>
      </dgm:t>
    </dgm:pt>
    <dgm:pt modelId="{79803B1E-03D2-48AD-AE06-547F705E2112}">
      <dgm:prSet phldrT="[文字]" custT="1"/>
      <dgm:spPr/>
      <dgm:t>
        <a:bodyPr/>
        <a:lstStyle/>
        <a:p>
          <a:r>
            <a:rPr lang="zh-TW" altLang="en-US" sz="3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蓮藕</a:t>
          </a:r>
          <a:endParaRPr lang="zh-TW" altLang="en-US" sz="35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22584A0C-3222-436B-A499-C8BF665F757E}" type="parTrans" cxnId="{5C1E23FE-AA87-48D2-9D8F-F67FBD7BB434}">
      <dgm:prSet/>
      <dgm:spPr/>
      <dgm:t>
        <a:bodyPr/>
        <a:lstStyle/>
        <a:p>
          <a:endParaRPr lang="zh-TW" altLang="en-US"/>
        </a:p>
      </dgm:t>
    </dgm:pt>
    <dgm:pt modelId="{18D97EF6-4AF1-4F0F-81F4-1A1F269B6F5C}" type="sibTrans" cxnId="{5C1E23FE-AA87-48D2-9D8F-F67FBD7BB434}">
      <dgm:prSet/>
      <dgm:spPr/>
      <dgm:t>
        <a:bodyPr/>
        <a:lstStyle/>
        <a:p>
          <a:endParaRPr lang="zh-TW" altLang="en-US"/>
        </a:p>
      </dgm:t>
    </dgm:pt>
    <dgm:pt modelId="{0E23A24D-3003-47F9-843B-9F037C105C80}">
      <dgm:prSet phldrT="[文字]" custT="1"/>
      <dgm:spPr/>
      <dgm:t>
        <a:bodyPr tIns="0" rIns="0" bIns="0"/>
        <a:lstStyle/>
        <a:p>
          <a:r>
            <a:rPr lang="zh-TW" sz="2000" dirty="0" smtClean="0">
              <a:latin typeface="文鼎細鋼筆行楷" pitchFamily="49" charset="-120"/>
              <a:ea typeface="文鼎細鋼筆行楷" pitchFamily="49" charset="-120"/>
              <a:cs typeface="文鼎細鋼筆行楷" pitchFamily="49" charset="-120"/>
            </a:rPr>
            <a:t>可治咳血、連血、便血、子宮出血</a:t>
          </a:r>
          <a:endParaRPr lang="zh-TW" altLang="en-US" sz="2000" dirty="0">
            <a:latin typeface="文鼎細鋼筆行楷" pitchFamily="49" charset="-120"/>
            <a:ea typeface="文鼎細鋼筆行楷" pitchFamily="49" charset="-120"/>
            <a:cs typeface="文鼎細鋼筆行楷" pitchFamily="49" charset="-120"/>
          </a:endParaRPr>
        </a:p>
      </dgm:t>
    </dgm:pt>
    <dgm:pt modelId="{F3DC3A85-344D-4BFD-85CB-6B6831273F7B}" type="parTrans" cxnId="{A1AC3E71-D468-4249-B3FB-F33F3C3F2F8D}">
      <dgm:prSet/>
      <dgm:spPr/>
      <dgm:t>
        <a:bodyPr/>
        <a:lstStyle/>
        <a:p>
          <a:endParaRPr lang="zh-TW" altLang="en-US"/>
        </a:p>
      </dgm:t>
    </dgm:pt>
    <dgm:pt modelId="{03C0D66D-1786-49C5-ABEC-EE9C7E0B668D}" type="sibTrans" cxnId="{A1AC3E71-D468-4249-B3FB-F33F3C3F2F8D}">
      <dgm:prSet/>
      <dgm:spPr/>
      <dgm:t>
        <a:bodyPr/>
        <a:lstStyle/>
        <a:p>
          <a:endParaRPr lang="zh-TW" altLang="en-US"/>
        </a:p>
      </dgm:t>
    </dgm:pt>
    <dgm:pt modelId="{279E23F0-EF27-4696-BEA2-909AF8D880CE}">
      <dgm:prSet phldrT="[文字]" custT="1"/>
      <dgm:spPr/>
      <dgm:t>
        <a:bodyPr/>
        <a:lstStyle/>
        <a:p>
          <a:r>
            <a:rPr lang="zh-TW" altLang="en-US" sz="3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蓮蓬</a:t>
          </a:r>
          <a:endParaRPr lang="zh-TW" altLang="en-US" sz="35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8C1E91E6-7E50-4CA9-A273-0DEED0EB4A48}" type="parTrans" cxnId="{2ACBDC63-F2F3-4DAE-A3C5-27B1EA25C4EB}">
      <dgm:prSet/>
      <dgm:spPr/>
      <dgm:t>
        <a:bodyPr/>
        <a:lstStyle/>
        <a:p>
          <a:endParaRPr lang="zh-TW" altLang="en-US"/>
        </a:p>
      </dgm:t>
    </dgm:pt>
    <dgm:pt modelId="{DCB23B28-D34B-437D-99F4-DB86303F9428}" type="sibTrans" cxnId="{2ACBDC63-F2F3-4DAE-A3C5-27B1EA25C4EB}">
      <dgm:prSet/>
      <dgm:spPr/>
      <dgm:t>
        <a:bodyPr/>
        <a:lstStyle/>
        <a:p>
          <a:endParaRPr lang="zh-TW" altLang="en-US"/>
        </a:p>
      </dgm:t>
    </dgm:pt>
    <dgm:pt modelId="{5FD2451D-CDF0-4013-91FD-4DF42204EB1C}">
      <dgm:prSet phldrT="[文字]" custT="1"/>
      <dgm:spPr/>
      <dgm:t>
        <a:bodyPr/>
        <a:lstStyle/>
        <a:p>
          <a:r>
            <a:rPr lang="zh-TW" altLang="en-US" sz="3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蓮子</a:t>
          </a:r>
          <a:endParaRPr lang="zh-TW" altLang="en-US" sz="35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E57EDD17-276A-4681-BD2C-8CAC8D021993}" type="parTrans" cxnId="{B20B5525-04B8-4464-B07D-504BFDD6F83D}">
      <dgm:prSet/>
      <dgm:spPr/>
      <dgm:t>
        <a:bodyPr/>
        <a:lstStyle/>
        <a:p>
          <a:endParaRPr lang="zh-TW" altLang="en-US"/>
        </a:p>
      </dgm:t>
    </dgm:pt>
    <dgm:pt modelId="{5766EF05-B48D-4AC1-8822-43620212936B}" type="sibTrans" cxnId="{B20B5525-04B8-4464-B07D-504BFDD6F83D}">
      <dgm:prSet/>
      <dgm:spPr/>
      <dgm:t>
        <a:bodyPr/>
        <a:lstStyle/>
        <a:p>
          <a:endParaRPr lang="zh-TW" altLang="en-US"/>
        </a:p>
      </dgm:t>
    </dgm:pt>
    <dgm:pt modelId="{5B51CFBD-6CE1-469F-B0E4-D95391F86F92}">
      <dgm:prSet phldrT="[文字]" custT="1"/>
      <dgm:spPr/>
      <dgm:t>
        <a:bodyPr/>
        <a:lstStyle/>
        <a:p>
          <a:r>
            <a:rPr lang="zh-TW" sz="2500" dirty="0" smtClean="0">
              <a:latin typeface="文鼎細鋼筆行楷" pitchFamily="49" charset="-120"/>
              <a:ea typeface="文鼎細鋼筆行楷" pitchFamily="49" charset="-120"/>
              <a:cs typeface="文鼎細鋼筆行楷" pitchFamily="49" charset="-120"/>
            </a:rPr>
            <a:t>可強精氣，去寒熱、厚腸胃</a:t>
          </a:r>
          <a:endParaRPr lang="zh-TW" altLang="en-US" sz="2500" dirty="0">
            <a:latin typeface="文鼎細鋼筆行楷" pitchFamily="49" charset="-120"/>
            <a:ea typeface="文鼎細鋼筆行楷" pitchFamily="49" charset="-120"/>
            <a:cs typeface="文鼎細鋼筆行楷" pitchFamily="49" charset="-120"/>
          </a:endParaRPr>
        </a:p>
      </dgm:t>
    </dgm:pt>
    <dgm:pt modelId="{858BDAB2-225A-4AB1-90A0-9DD0B126A909}" type="parTrans" cxnId="{C44EF7D2-709F-4878-A1EA-EB61063F55AD}">
      <dgm:prSet/>
      <dgm:spPr/>
      <dgm:t>
        <a:bodyPr/>
        <a:lstStyle/>
        <a:p>
          <a:endParaRPr lang="zh-TW" altLang="en-US"/>
        </a:p>
      </dgm:t>
    </dgm:pt>
    <dgm:pt modelId="{38592039-90B7-4846-B10D-0615D8E412DE}" type="sibTrans" cxnId="{C44EF7D2-709F-4878-A1EA-EB61063F55AD}">
      <dgm:prSet/>
      <dgm:spPr/>
      <dgm:t>
        <a:bodyPr/>
        <a:lstStyle/>
        <a:p>
          <a:endParaRPr lang="zh-TW" altLang="en-US"/>
        </a:p>
      </dgm:t>
    </dgm:pt>
    <dgm:pt modelId="{CE722675-D23E-4DA6-9141-D9226D0F55B4}">
      <dgm:prSet phldrT="[文字]" custT="1"/>
      <dgm:spPr/>
      <dgm:t>
        <a:bodyPr/>
        <a:lstStyle/>
        <a:p>
          <a:r>
            <a:rPr lang="zh-TW" altLang="en-US" sz="3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蓮心</a:t>
          </a:r>
          <a:endParaRPr lang="zh-TW" altLang="en-US" sz="35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gm:t>
    </dgm:pt>
    <dgm:pt modelId="{BEC9833A-C1D4-4E1B-9039-7371D0E6429C}" type="parTrans" cxnId="{358E3BDA-2CD4-406C-BCD7-C4007BF29006}">
      <dgm:prSet/>
      <dgm:spPr/>
      <dgm:t>
        <a:bodyPr/>
        <a:lstStyle/>
        <a:p>
          <a:endParaRPr lang="zh-TW" altLang="en-US"/>
        </a:p>
      </dgm:t>
    </dgm:pt>
    <dgm:pt modelId="{1AB36C20-EC8D-4B75-9361-EC7EC0929896}" type="sibTrans" cxnId="{358E3BDA-2CD4-406C-BCD7-C4007BF29006}">
      <dgm:prSet/>
      <dgm:spPr/>
      <dgm:t>
        <a:bodyPr/>
        <a:lstStyle/>
        <a:p>
          <a:endParaRPr lang="zh-TW" altLang="en-US"/>
        </a:p>
      </dgm:t>
    </dgm:pt>
    <dgm:pt modelId="{6C9EA9AE-22DE-4EE5-8B5A-90062B3A5773}">
      <dgm:prSet phldrT="[文字]" custT="1"/>
      <dgm:spPr/>
      <dgm:t>
        <a:bodyPr/>
        <a:lstStyle/>
        <a:p>
          <a:r>
            <a:rPr lang="zh-TW" sz="2500" dirty="0" smtClean="0">
              <a:latin typeface="文鼎細鋼筆行楷" pitchFamily="49" charset="-120"/>
              <a:ea typeface="文鼎細鋼筆行楷" pitchFamily="49" charset="-120"/>
              <a:cs typeface="文鼎細鋼筆行楷" pitchFamily="49" charset="-120"/>
            </a:rPr>
            <a:t>可止血、安胎、治高血壓，亦可消暑散熱</a:t>
          </a:r>
          <a:endParaRPr lang="zh-TW" altLang="en-US" sz="2500" dirty="0">
            <a:latin typeface="文鼎細鋼筆行楷" pitchFamily="49" charset="-120"/>
            <a:ea typeface="文鼎細鋼筆行楷" pitchFamily="49" charset="-120"/>
            <a:cs typeface="文鼎細鋼筆行楷" pitchFamily="49" charset="-120"/>
          </a:endParaRPr>
        </a:p>
      </dgm:t>
    </dgm:pt>
    <dgm:pt modelId="{770CF1E8-FA9C-4A18-9EFF-ECD3B5C96752}" type="parTrans" cxnId="{89BE8CE4-8AE7-4886-A739-8B708EEBA555}">
      <dgm:prSet/>
      <dgm:spPr/>
      <dgm:t>
        <a:bodyPr/>
        <a:lstStyle/>
        <a:p>
          <a:endParaRPr lang="zh-TW" altLang="en-US"/>
        </a:p>
      </dgm:t>
    </dgm:pt>
    <dgm:pt modelId="{EAE489C4-4685-495A-88ED-5A3784D62EF5}" type="sibTrans" cxnId="{89BE8CE4-8AE7-4886-A739-8B708EEBA555}">
      <dgm:prSet/>
      <dgm:spPr/>
      <dgm:t>
        <a:bodyPr/>
        <a:lstStyle/>
        <a:p>
          <a:endParaRPr lang="zh-TW" altLang="en-US"/>
        </a:p>
      </dgm:t>
    </dgm:pt>
    <dgm:pt modelId="{AEE1E682-2E48-42A2-85DA-E35C55D1C774}">
      <dgm:prSet phldrT="[文字]" custT="1"/>
      <dgm:spPr/>
      <dgm:t>
        <a:bodyPr tIns="0" rIns="0" bIns="0"/>
        <a:lstStyle/>
        <a:p>
          <a:r>
            <a:rPr lang="zh-TW" sz="2000" dirty="0" smtClean="0">
              <a:latin typeface="文鼎細鋼筆行楷" pitchFamily="49" charset="-120"/>
              <a:ea typeface="文鼎細鋼筆行楷" pitchFamily="49" charset="-120"/>
              <a:cs typeface="文鼎細鋼筆行楷" pitchFamily="49" charset="-120"/>
            </a:rPr>
            <a:t>可理血、涼血散淤，亦可去肝火，益胃補心</a:t>
          </a:r>
          <a:endParaRPr lang="zh-TW" altLang="en-US" sz="2000" dirty="0">
            <a:latin typeface="文鼎細鋼筆行楷" pitchFamily="49" charset="-120"/>
            <a:ea typeface="文鼎細鋼筆行楷" pitchFamily="49" charset="-120"/>
            <a:cs typeface="文鼎細鋼筆行楷" pitchFamily="49" charset="-120"/>
          </a:endParaRPr>
        </a:p>
      </dgm:t>
    </dgm:pt>
    <dgm:pt modelId="{E201DBB0-39BC-4960-AAE9-984BE87AE0D4}" type="parTrans" cxnId="{87F16B7D-08CC-4FC2-84E9-CCE0A4A68237}">
      <dgm:prSet/>
      <dgm:spPr/>
      <dgm:t>
        <a:bodyPr/>
        <a:lstStyle/>
        <a:p>
          <a:endParaRPr lang="zh-TW" altLang="en-US"/>
        </a:p>
      </dgm:t>
    </dgm:pt>
    <dgm:pt modelId="{29F05D59-2C28-4CB4-A679-6D09FBA187E3}" type="sibTrans" cxnId="{87F16B7D-08CC-4FC2-84E9-CCE0A4A68237}">
      <dgm:prSet/>
      <dgm:spPr/>
      <dgm:t>
        <a:bodyPr/>
        <a:lstStyle/>
        <a:p>
          <a:endParaRPr lang="zh-TW" altLang="en-US"/>
        </a:p>
      </dgm:t>
    </dgm:pt>
    <dgm:pt modelId="{A4F05D00-FC5E-4920-853E-B034C9BCB297}">
      <dgm:prSet phldrT="[文字]" custT="1"/>
      <dgm:spPr/>
      <dgm:t>
        <a:bodyPr/>
        <a:lstStyle/>
        <a:p>
          <a:r>
            <a:rPr lang="zh-TW" sz="2500" dirty="0" smtClean="0">
              <a:latin typeface="文鼎細鋼筆行楷" pitchFamily="49" charset="-120"/>
              <a:ea typeface="文鼎細鋼筆行楷" pitchFamily="49" charset="-120"/>
              <a:cs typeface="文鼎細鋼筆行楷" pitchFamily="49" charset="-120"/>
            </a:rPr>
            <a:t>清心通胃，降肝火及止血</a:t>
          </a:r>
          <a:endParaRPr lang="zh-TW" altLang="en-US" sz="2500" dirty="0">
            <a:latin typeface="文鼎細鋼筆行楷" pitchFamily="49" charset="-120"/>
            <a:ea typeface="文鼎細鋼筆行楷" pitchFamily="49" charset="-120"/>
            <a:cs typeface="文鼎細鋼筆行楷" pitchFamily="49" charset="-120"/>
          </a:endParaRPr>
        </a:p>
      </dgm:t>
    </dgm:pt>
    <dgm:pt modelId="{792BF54C-28A3-4BCA-A852-30C103AAF8B8}" type="sibTrans" cxnId="{09B5B841-9D70-4150-A291-B683FE87BA34}">
      <dgm:prSet/>
      <dgm:spPr/>
      <dgm:t>
        <a:bodyPr/>
        <a:lstStyle/>
        <a:p>
          <a:endParaRPr lang="zh-TW" altLang="en-US"/>
        </a:p>
      </dgm:t>
    </dgm:pt>
    <dgm:pt modelId="{5413D3C1-2108-42CC-A47F-3CA7635BE8D3}" type="parTrans" cxnId="{09B5B841-9D70-4150-A291-B683FE87BA34}">
      <dgm:prSet/>
      <dgm:spPr/>
      <dgm:t>
        <a:bodyPr/>
        <a:lstStyle/>
        <a:p>
          <a:endParaRPr lang="zh-TW" altLang="en-US"/>
        </a:p>
      </dgm:t>
    </dgm:pt>
    <dgm:pt modelId="{398FA752-20EC-424F-BE16-AC303A7C190A}" type="pres">
      <dgm:prSet presAssocID="{59C639BC-8C5F-4E4D-BFDF-AE69A2B69F61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00C1C3BE-ED27-4879-A5E1-AEBAE3D8A274}" type="pres">
      <dgm:prSet presAssocID="{79803B1E-03D2-48AD-AE06-547F705E2112}" presName="posSpace" presStyleCnt="0"/>
      <dgm:spPr/>
    </dgm:pt>
    <dgm:pt modelId="{2E579948-C999-4E0F-BD30-3304C7821F3C}" type="pres">
      <dgm:prSet presAssocID="{79803B1E-03D2-48AD-AE06-547F705E2112}" presName="vertFlow" presStyleCnt="0"/>
      <dgm:spPr/>
    </dgm:pt>
    <dgm:pt modelId="{4D1B5DC0-49F5-4659-B79B-5BDA23FB40F9}" type="pres">
      <dgm:prSet presAssocID="{79803B1E-03D2-48AD-AE06-547F705E2112}" presName="topSpace" presStyleCnt="0"/>
      <dgm:spPr/>
    </dgm:pt>
    <dgm:pt modelId="{D1964707-9E47-4398-9766-8547AC287F79}" type="pres">
      <dgm:prSet presAssocID="{79803B1E-03D2-48AD-AE06-547F705E2112}" presName="firstComp" presStyleCnt="0"/>
      <dgm:spPr/>
    </dgm:pt>
    <dgm:pt modelId="{A87D0ACE-F37D-4C60-9FDB-4DA1F54758B5}" type="pres">
      <dgm:prSet presAssocID="{79803B1E-03D2-48AD-AE06-547F705E2112}" presName="firstChild" presStyleLbl="bgAccFollowNode1" presStyleIdx="0" presStyleCnt="5" custScaleY="155668"/>
      <dgm:spPr/>
      <dgm:t>
        <a:bodyPr/>
        <a:lstStyle/>
        <a:p>
          <a:endParaRPr lang="zh-TW" altLang="en-US"/>
        </a:p>
      </dgm:t>
    </dgm:pt>
    <dgm:pt modelId="{5EF18105-72D0-41EC-AF11-EE0A56FC7741}" type="pres">
      <dgm:prSet presAssocID="{79803B1E-03D2-48AD-AE06-547F705E2112}" presName="firstChildTx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91A09B7-5837-4F2B-AB24-52A909DD7A79}" type="pres">
      <dgm:prSet presAssocID="{0E23A24D-3003-47F9-843B-9F037C105C80}" presName="comp" presStyleCnt="0"/>
      <dgm:spPr/>
    </dgm:pt>
    <dgm:pt modelId="{F29D98A7-B300-4FDF-9E1B-68D7C84D7DCC}" type="pres">
      <dgm:prSet presAssocID="{0E23A24D-3003-47F9-843B-9F037C105C80}" presName="child" presStyleLbl="bgAccFollowNode1" presStyleIdx="1" presStyleCnt="5" custScaleY="151032"/>
      <dgm:spPr/>
      <dgm:t>
        <a:bodyPr/>
        <a:lstStyle/>
        <a:p>
          <a:endParaRPr lang="zh-TW" altLang="en-US"/>
        </a:p>
      </dgm:t>
    </dgm:pt>
    <dgm:pt modelId="{8375DC7F-9A80-410A-AFF9-4DF89C168C45}" type="pres">
      <dgm:prSet presAssocID="{0E23A24D-3003-47F9-843B-9F037C105C80}" presName="childTx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BD8AC9A-8F16-4B16-8EB3-07B1667048B0}" type="pres">
      <dgm:prSet presAssocID="{79803B1E-03D2-48AD-AE06-547F705E2112}" presName="negSpace" presStyleCnt="0"/>
      <dgm:spPr/>
    </dgm:pt>
    <dgm:pt modelId="{145FC837-2437-47C1-9D4A-11DC24506B0B}" type="pres">
      <dgm:prSet presAssocID="{79803B1E-03D2-48AD-AE06-547F705E2112}" presName="circle" presStyleLbl="node1" presStyleIdx="0" presStyleCnt="4"/>
      <dgm:spPr/>
      <dgm:t>
        <a:bodyPr/>
        <a:lstStyle/>
        <a:p>
          <a:endParaRPr lang="zh-TW" altLang="en-US"/>
        </a:p>
      </dgm:t>
    </dgm:pt>
    <dgm:pt modelId="{549C225F-0563-483A-913C-46AC8C1262FA}" type="pres">
      <dgm:prSet presAssocID="{18D97EF6-4AF1-4F0F-81F4-1A1F269B6F5C}" presName="transSpace" presStyleCnt="0"/>
      <dgm:spPr/>
    </dgm:pt>
    <dgm:pt modelId="{B7AE9801-94B1-4A05-AEE4-2D8417F296C4}" type="pres">
      <dgm:prSet presAssocID="{279E23F0-EF27-4696-BEA2-909AF8D880CE}" presName="posSpace" presStyleCnt="0"/>
      <dgm:spPr/>
    </dgm:pt>
    <dgm:pt modelId="{DADAD209-26B4-4A70-ACFB-ECAC608EE713}" type="pres">
      <dgm:prSet presAssocID="{279E23F0-EF27-4696-BEA2-909AF8D880CE}" presName="vertFlow" presStyleCnt="0"/>
      <dgm:spPr/>
    </dgm:pt>
    <dgm:pt modelId="{A9F2674D-A7A7-4E95-864E-E440A99F3430}" type="pres">
      <dgm:prSet presAssocID="{279E23F0-EF27-4696-BEA2-909AF8D880CE}" presName="topSpace" presStyleCnt="0"/>
      <dgm:spPr/>
    </dgm:pt>
    <dgm:pt modelId="{EC8DF1C4-4FBC-473F-BF1C-7D33DE195D5A}" type="pres">
      <dgm:prSet presAssocID="{279E23F0-EF27-4696-BEA2-909AF8D880CE}" presName="firstComp" presStyleCnt="0"/>
      <dgm:spPr/>
    </dgm:pt>
    <dgm:pt modelId="{DCCC5D15-5EA9-4E6A-BDDC-7A6F71CB5A35}" type="pres">
      <dgm:prSet presAssocID="{279E23F0-EF27-4696-BEA2-909AF8D880CE}" presName="firstChild" presStyleLbl="bgAccFollowNode1" presStyleIdx="2" presStyleCnt="5" custScaleY="303963"/>
      <dgm:spPr/>
      <dgm:t>
        <a:bodyPr/>
        <a:lstStyle/>
        <a:p>
          <a:endParaRPr lang="zh-TW" altLang="en-US"/>
        </a:p>
      </dgm:t>
    </dgm:pt>
    <dgm:pt modelId="{DD3FEDD9-0D29-4BD6-8096-FF5D21BEEB14}" type="pres">
      <dgm:prSet presAssocID="{279E23F0-EF27-4696-BEA2-909AF8D880CE}" presName="firstChildTx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F9A25D-04F2-4539-8A3B-CE8A00944BA4}" type="pres">
      <dgm:prSet presAssocID="{279E23F0-EF27-4696-BEA2-909AF8D880CE}" presName="negSpace" presStyleCnt="0"/>
      <dgm:spPr/>
    </dgm:pt>
    <dgm:pt modelId="{D651CA2D-29E1-4C01-BC28-1B13EA471777}" type="pres">
      <dgm:prSet presAssocID="{279E23F0-EF27-4696-BEA2-909AF8D880CE}" presName="circle" presStyleLbl="node1" presStyleIdx="1" presStyleCnt="4"/>
      <dgm:spPr/>
      <dgm:t>
        <a:bodyPr/>
        <a:lstStyle/>
        <a:p>
          <a:endParaRPr lang="zh-TW" altLang="en-US"/>
        </a:p>
      </dgm:t>
    </dgm:pt>
    <dgm:pt modelId="{979F523F-C893-4F99-A778-7FE98C6FD691}" type="pres">
      <dgm:prSet presAssocID="{DCB23B28-D34B-437D-99F4-DB86303F9428}" presName="transSpace" presStyleCnt="0"/>
      <dgm:spPr/>
    </dgm:pt>
    <dgm:pt modelId="{E16ECD28-97C4-4529-8358-12F139B8017C}" type="pres">
      <dgm:prSet presAssocID="{5FD2451D-CDF0-4013-91FD-4DF42204EB1C}" presName="posSpace" presStyleCnt="0"/>
      <dgm:spPr/>
    </dgm:pt>
    <dgm:pt modelId="{8D8C4075-984E-4F4D-ADA6-1AF84E46FBB1}" type="pres">
      <dgm:prSet presAssocID="{5FD2451D-CDF0-4013-91FD-4DF42204EB1C}" presName="vertFlow" presStyleCnt="0"/>
      <dgm:spPr/>
    </dgm:pt>
    <dgm:pt modelId="{6D18BDE3-7C7D-4DBD-A119-2D50D6D2F162}" type="pres">
      <dgm:prSet presAssocID="{5FD2451D-CDF0-4013-91FD-4DF42204EB1C}" presName="topSpace" presStyleCnt="0"/>
      <dgm:spPr/>
    </dgm:pt>
    <dgm:pt modelId="{89191728-F007-4AB8-A5C2-C999DB02A7A5}" type="pres">
      <dgm:prSet presAssocID="{5FD2451D-CDF0-4013-91FD-4DF42204EB1C}" presName="firstComp" presStyleCnt="0"/>
      <dgm:spPr/>
    </dgm:pt>
    <dgm:pt modelId="{10EE7CC3-4805-4859-8FD4-C62589D270FA}" type="pres">
      <dgm:prSet presAssocID="{5FD2451D-CDF0-4013-91FD-4DF42204EB1C}" presName="firstChild" presStyleLbl="bgAccFollowNode1" presStyleIdx="3" presStyleCnt="5" custScaleY="305188"/>
      <dgm:spPr/>
      <dgm:t>
        <a:bodyPr/>
        <a:lstStyle/>
        <a:p>
          <a:endParaRPr lang="zh-TW" altLang="en-US"/>
        </a:p>
      </dgm:t>
    </dgm:pt>
    <dgm:pt modelId="{857C4897-EE59-400C-BB88-94BDEBCB8ABF}" type="pres">
      <dgm:prSet presAssocID="{5FD2451D-CDF0-4013-91FD-4DF42204EB1C}" presName="firstChildTx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C080B9-4996-41FC-A77A-DB0E0C9C3F3E}" type="pres">
      <dgm:prSet presAssocID="{5FD2451D-CDF0-4013-91FD-4DF42204EB1C}" presName="negSpace" presStyleCnt="0"/>
      <dgm:spPr/>
    </dgm:pt>
    <dgm:pt modelId="{537A0007-1471-4A24-812B-B816AC80F8E8}" type="pres">
      <dgm:prSet presAssocID="{5FD2451D-CDF0-4013-91FD-4DF42204EB1C}" presName="circle" presStyleLbl="node1" presStyleIdx="2" presStyleCnt="4"/>
      <dgm:spPr/>
      <dgm:t>
        <a:bodyPr/>
        <a:lstStyle/>
        <a:p>
          <a:endParaRPr lang="zh-TW" altLang="en-US"/>
        </a:p>
      </dgm:t>
    </dgm:pt>
    <dgm:pt modelId="{C138B009-F20F-4911-9AA2-4790E944613F}" type="pres">
      <dgm:prSet presAssocID="{5766EF05-B48D-4AC1-8822-43620212936B}" presName="transSpace" presStyleCnt="0"/>
      <dgm:spPr/>
    </dgm:pt>
    <dgm:pt modelId="{52F1DD25-6ADE-474B-A980-585CC4A63E09}" type="pres">
      <dgm:prSet presAssocID="{CE722675-D23E-4DA6-9141-D9226D0F55B4}" presName="posSpace" presStyleCnt="0"/>
      <dgm:spPr/>
    </dgm:pt>
    <dgm:pt modelId="{9CC62740-EE04-4A4D-887E-0AB8D8733C45}" type="pres">
      <dgm:prSet presAssocID="{CE722675-D23E-4DA6-9141-D9226D0F55B4}" presName="vertFlow" presStyleCnt="0"/>
      <dgm:spPr/>
    </dgm:pt>
    <dgm:pt modelId="{32ED5475-D026-4FCC-B940-31B84150AF24}" type="pres">
      <dgm:prSet presAssocID="{CE722675-D23E-4DA6-9141-D9226D0F55B4}" presName="topSpace" presStyleCnt="0"/>
      <dgm:spPr/>
    </dgm:pt>
    <dgm:pt modelId="{543FDE49-E981-4D7C-9453-FB99CB7D5E48}" type="pres">
      <dgm:prSet presAssocID="{CE722675-D23E-4DA6-9141-D9226D0F55B4}" presName="firstComp" presStyleCnt="0"/>
      <dgm:spPr/>
    </dgm:pt>
    <dgm:pt modelId="{F575E54B-D40E-4491-BE52-2BDA69E24BBB}" type="pres">
      <dgm:prSet presAssocID="{CE722675-D23E-4DA6-9141-D9226D0F55B4}" presName="firstChild" presStyleLbl="bgAccFollowNode1" presStyleIdx="4" presStyleCnt="5" custScaleY="309826"/>
      <dgm:spPr/>
      <dgm:t>
        <a:bodyPr/>
        <a:lstStyle/>
        <a:p>
          <a:endParaRPr lang="zh-TW" altLang="en-US"/>
        </a:p>
      </dgm:t>
    </dgm:pt>
    <dgm:pt modelId="{42D0E1F4-77A3-4C8E-A41B-29E3C7810CD0}" type="pres">
      <dgm:prSet presAssocID="{CE722675-D23E-4DA6-9141-D9226D0F55B4}" presName="firstChildTx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E61D81-E476-4A57-A8D6-09B1323441FE}" type="pres">
      <dgm:prSet presAssocID="{CE722675-D23E-4DA6-9141-D9226D0F55B4}" presName="negSpace" presStyleCnt="0"/>
      <dgm:spPr/>
    </dgm:pt>
    <dgm:pt modelId="{49F52021-3233-4897-8898-3BEC0645A515}" type="pres">
      <dgm:prSet presAssocID="{CE722675-D23E-4DA6-9141-D9226D0F55B4}" presName="circle" presStyleLbl="node1" presStyleIdx="3" presStyleCnt="4"/>
      <dgm:spPr/>
      <dgm:t>
        <a:bodyPr/>
        <a:lstStyle/>
        <a:p>
          <a:endParaRPr lang="zh-TW" altLang="en-US"/>
        </a:p>
      </dgm:t>
    </dgm:pt>
  </dgm:ptLst>
  <dgm:cxnLst>
    <dgm:cxn modelId="{76FCA626-49BF-48F3-B63A-7BA7FB4188B5}" type="presOf" srcId="{5B51CFBD-6CE1-469F-B0E4-D95391F86F92}" destId="{857C4897-EE59-400C-BB88-94BDEBCB8ABF}" srcOrd="1" destOrd="0" presId="urn:microsoft.com/office/officeart/2005/8/layout/hList9"/>
    <dgm:cxn modelId="{A6E5D3B4-0237-4022-8E03-1F3B8BB59601}" type="presOf" srcId="{79803B1E-03D2-48AD-AE06-547F705E2112}" destId="{145FC837-2437-47C1-9D4A-11DC24506B0B}" srcOrd="0" destOrd="0" presId="urn:microsoft.com/office/officeart/2005/8/layout/hList9"/>
    <dgm:cxn modelId="{2D7F0755-3471-4BA6-B911-F5FAD96952B8}" type="presOf" srcId="{5B51CFBD-6CE1-469F-B0E4-D95391F86F92}" destId="{10EE7CC3-4805-4859-8FD4-C62589D270FA}" srcOrd="0" destOrd="0" presId="urn:microsoft.com/office/officeart/2005/8/layout/hList9"/>
    <dgm:cxn modelId="{8BE3362D-3814-4BAE-9F7B-D5F76A8F86F6}" type="presOf" srcId="{AEE1E682-2E48-42A2-85DA-E35C55D1C774}" destId="{5EF18105-72D0-41EC-AF11-EE0A56FC7741}" srcOrd="1" destOrd="0" presId="urn:microsoft.com/office/officeart/2005/8/layout/hList9"/>
    <dgm:cxn modelId="{94BFD6B5-8FA0-4CE3-9965-36F8DF4B8249}" type="presOf" srcId="{5FD2451D-CDF0-4013-91FD-4DF42204EB1C}" destId="{537A0007-1471-4A24-812B-B816AC80F8E8}" srcOrd="0" destOrd="0" presId="urn:microsoft.com/office/officeart/2005/8/layout/hList9"/>
    <dgm:cxn modelId="{2ACBDC63-F2F3-4DAE-A3C5-27B1EA25C4EB}" srcId="{59C639BC-8C5F-4E4D-BFDF-AE69A2B69F61}" destId="{279E23F0-EF27-4696-BEA2-909AF8D880CE}" srcOrd="1" destOrd="0" parTransId="{8C1E91E6-7E50-4CA9-A273-0DEED0EB4A48}" sibTransId="{DCB23B28-D34B-437D-99F4-DB86303F9428}"/>
    <dgm:cxn modelId="{46D6F237-AFC0-46CC-8B3A-BBE32121D3BB}" type="presOf" srcId="{CE722675-D23E-4DA6-9141-D9226D0F55B4}" destId="{49F52021-3233-4897-8898-3BEC0645A515}" srcOrd="0" destOrd="0" presId="urn:microsoft.com/office/officeart/2005/8/layout/hList9"/>
    <dgm:cxn modelId="{5C1E23FE-AA87-48D2-9D8F-F67FBD7BB434}" srcId="{59C639BC-8C5F-4E4D-BFDF-AE69A2B69F61}" destId="{79803B1E-03D2-48AD-AE06-547F705E2112}" srcOrd="0" destOrd="0" parTransId="{22584A0C-3222-436B-A499-C8BF665F757E}" sibTransId="{18D97EF6-4AF1-4F0F-81F4-1A1F269B6F5C}"/>
    <dgm:cxn modelId="{358E3BDA-2CD4-406C-BCD7-C4007BF29006}" srcId="{59C639BC-8C5F-4E4D-BFDF-AE69A2B69F61}" destId="{CE722675-D23E-4DA6-9141-D9226D0F55B4}" srcOrd="3" destOrd="0" parTransId="{BEC9833A-C1D4-4E1B-9039-7371D0E6429C}" sibTransId="{1AB36C20-EC8D-4B75-9361-EC7EC0929896}"/>
    <dgm:cxn modelId="{13AC77B0-1793-4AC2-A435-0469ED641E9C}" type="presOf" srcId="{A4F05D00-FC5E-4920-853E-B034C9BCB297}" destId="{DCCC5D15-5EA9-4E6A-BDDC-7A6F71CB5A35}" srcOrd="0" destOrd="0" presId="urn:microsoft.com/office/officeart/2005/8/layout/hList9"/>
    <dgm:cxn modelId="{89BE8CE4-8AE7-4886-A739-8B708EEBA555}" srcId="{CE722675-D23E-4DA6-9141-D9226D0F55B4}" destId="{6C9EA9AE-22DE-4EE5-8B5A-90062B3A5773}" srcOrd="0" destOrd="0" parTransId="{770CF1E8-FA9C-4A18-9EFF-ECD3B5C96752}" sibTransId="{EAE489C4-4685-495A-88ED-5A3784D62EF5}"/>
    <dgm:cxn modelId="{37111265-DE0B-4F33-9DD9-71C048F90EA1}" type="presOf" srcId="{0E23A24D-3003-47F9-843B-9F037C105C80}" destId="{8375DC7F-9A80-410A-AFF9-4DF89C168C45}" srcOrd="1" destOrd="0" presId="urn:microsoft.com/office/officeart/2005/8/layout/hList9"/>
    <dgm:cxn modelId="{09B5B841-9D70-4150-A291-B683FE87BA34}" srcId="{279E23F0-EF27-4696-BEA2-909AF8D880CE}" destId="{A4F05D00-FC5E-4920-853E-B034C9BCB297}" srcOrd="0" destOrd="0" parTransId="{5413D3C1-2108-42CC-A47F-3CA7635BE8D3}" sibTransId="{792BF54C-28A3-4BCA-A852-30C103AAF8B8}"/>
    <dgm:cxn modelId="{B20B5525-04B8-4464-B07D-504BFDD6F83D}" srcId="{59C639BC-8C5F-4E4D-BFDF-AE69A2B69F61}" destId="{5FD2451D-CDF0-4013-91FD-4DF42204EB1C}" srcOrd="2" destOrd="0" parTransId="{E57EDD17-276A-4681-BD2C-8CAC8D021993}" sibTransId="{5766EF05-B48D-4AC1-8822-43620212936B}"/>
    <dgm:cxn modelId="{87F16B7D-08CC-4FC2-84E9-CCE0A4A68237}" srcId="{79803B1E-03D2-48AD-AE06-547F705E2112}" destId="{AEE1E682-2E48-42A2-85DA-E35C55D1C774}" srcOrd="0" destOrd="0" parTransId="{E201DBB0-39BC-4960-AAE9-984BE87AE0D4}" sibTransId="{29F05D59-2C28-4CB4-A679-6D09FBA187E3}"/>
    <dgm:cxn modelId="{3C1C9441-6956-4F4F-87EC-302C95FC09DD}" type="presOf" srcId="{59C639BC-8C5F-4E4D-BFDF-AE69A2B69F61}" destId="{398FA752-20EC-424F-BE16-AC303A7C190A}" srcOrd="0" destOrd="0" presId="urn:microsoft.com/office/officeart/2005/8/layout/hList9"/>
    <dgm:cxn modelId="{13DB3C4A-4EF7-4906-9DEC-9B7081F8AFEA}" type="presOf" srcId="{0E23A24D-3003-47F9-843B-9F037C105C80}" destId="{F29D98A7-B300-4FDF-9E1B-68D7C84D7DCC}" srcOrd="0" destOrd="0" presId="urn:microsoft.com/office/officeart/2005/8/layout/hList9"/>
    <dgm:cxn modelId="{C44EF7D2-709F-4878-A1EA-EB61063F55AD}" srcId="{5FD2451D-CDF0-4013-91FD-4DF42204EB1C}" destId="{5B51CFBD-6CE1-469F-B0E4-D95391F86F92}" srcOrd="0" destOrd="0" parTransId="{858BDAB2-225A-4AB1-90A0-9DD0B126A909}" sibTransId="{38592039-90B7-4846-B10D-0615D8E412DE}"/>
    <dgm:cxn modelId="{68F2AF63-3933-40F7-85F6-CDBEDBC6CDCE}" type="presOf" srcId="{AEE1E682-2E48-42A2-85DA-E35C55D1C774}" destId="{A87D0ACE-F37D-4C60-9FDB-4DA1F54758B5}" srcOrd="0" destOrd="0" presId="urn:microsoft.com/office/officeart/2005/8/layout/hList9"/>
    <dgm:cxn modelId="{A1AC3E71-D468-4249-B3FB-F33F3C3F2F8D}" srcId="{79803B1E-03D2-48AD-AE06-547F705E2112}" destId="{0E23A24D-3003-47F9-843B-9F037C105C80}" srcOrd="1" destOrd="0" parTransId="{F3DC3A85-344D-4BFD-85CB-6B6831273F7B}" sibTransId="{03C0D66D-1786-49C5-ABEC-EE9C7E0B668D}"/>
    <dgm:cxn modelId="{A7030439-C6FC-4046-BF9D-7322BDD366E6}" type="presOf" srcId="{279E23F0-EF27-4696-BEA2-909AF8D880CE}" destId="{D651CA2D-29E1-4C01-BC28-1B13EA471777}" srcOrd="0" destOrd="0" presId="urn:microsoft.com/office/officeart/2005/8/layout/hList9"/>
    <dgm:cxn modelId="{992EE629-B8BF-40A6-8FC5-6E98C872B6F2}" type="presOf" srcId="{6C9EA9AE-22DE-4EE5-8B5A-90062B3A5773}" destId="{F575E54B-D40E-4491-BE52-2BDA69E24BBB}" srcOrd="0" destOrd="0" presId="urn:microsoft.com/office/officeart/2005/8/layout/hList9"/>
    <dgm:cxn modelId="{BF321024-5313-44C2-B5F9-F5829BB6D416}" type="presOf" srcId="{6C9EA9AE-22DE-4EE5-8B5A-90062B3A5773}" destId="{42D0E1F4-77A3-4C8E-A41B-29E3C7810CD0}" srcOrd="1" destOrd="0" presId="urn:microsoft.com/office/officeart/2005/8/layout/hList9"/>
    <dgm:cxn modelId="{E06D46D9-C8DC-46F8-9B8D-D44B59704053}" type="presOf" srcId="{A4F05D00-FC5E-4920-853E-B034C9BCB297}" destId="{DD3FEDD9-0D29-4BD6-8096-FF5D21BEEB14}" srcOrd="1" destOrd="0" presId="urn:microsoft.com/office/officeart/2005/8/layout/hList9"/>
    <dgm:cxn modelId="{DBE3C4E9-938D-4E8C-B989-6B324C0B8A56}" type="presParOf" srcId="{398FA752-20EC-424F-BE16-AC303A7C190A}" destId="{00C1C3BE-ED27-4879-A5E1-AEBAE3D8A274}" srcOrd="0" destOrd="0" presId="urn:microsoft.com/office/officeart/2005/8/layout/hList9"/>
    <dgm:cxn modelId="{9C1E341A-D6C4-4FAE-AD4E-E3332BC77657}" type="presParOf" srcId="{398FA752-20EC-424F-BE16-AC303A7C190A}" destId="{2E579948-C999-4E0F-BD30-3304C7821F3C}" srcOrd="1" destOrd="0" presId="urn:microsoft.com/office/officeart/2005/8/layout/hList9"/>
    <dgm:cxn modelId="{A4883DD6-57A3-4E69-94CA-40B2AF266D3A}" type="presParOf" srcId="{2E579948-C999-4E0F-BD30-3304C7821F3C}" destId="{4D1B5DC0-49F5-4659-B79B-5BDA23FB40F9}" srcOrd="0" destOrd="0" presId="urn:microsoft.com/office/officeart/2005/8/layout/hList9"/>
    <dgm:cxn modelId="{E3BC3165-1BD7-4465-8EC5-60EC46B40548}" type="presParOf" srcId="{2E579948-C999-4E0F-BD30-3304C7821F3C}" destId="{D1964707-9E47-4398-9766-8547AC287F79}" srcOrd="1" destOrd="0" presId="urn:microsoft.com/office/officeart/2005/8/layout/hList9"/>
    <dgm:cxn modelId="{10B9ABF9-20CF-46C0-8D01-42C79E2CB58C}" type="presParOf" srcId="{D1964707-9E47-4398-9766-8547AC287F79}" destId="{A87D0ACE-F37D-4C60-9FDB-4DA1F54758B5}" srcOrd="0" destOrd="0" presId="urn:microsoft.com/office/officeart/2005/8/layout/hList9"/>
    <dgm:cxn modelId="{E256DE82-E58C-4B29-9675-8DD6D160B2ED}" type="presParOf" srcId="{D1964707-9E47-4398-9766-8547AC287F79}" destId="{5EF18105-72D0-41EC-AF11-EE0A56FC7741}" srcOrd="1" destOrd="0" presId="urn:microsoft.com/office/officeart/2005/8/layout/hList9"/>
    <dgm:cxn modelId="{00D1C5E0-CF42-4260-8C4C-DC9EF5F55537}" type="presParOf" srcId="{2E579948-C999-4E0F-BD30-3304C7821F3C}" destId="{C91A09B7-5837-4F2B-AB24-52A909DD7A79}" srcOrd="2" destOrd="0" presId="urn:microsoft.com/office/officeart/2005/8/layout/hList9"/>
    <dgm:cxn modelId="{0133CDE0-EA10-4228-A306-8D3BAA726D57}" type="presParOf" srcId="{C91A09B7-5837-4F2B-AB24-52A909DD7A79}" destId="{F29D98A7-B300-4FDF-9E1B-68D7C84D7DCC}" srcOrd="0" destOrd="0" presId="urn:microsoft.com/office/officeart/2005/8/layout/hList9"/>
    <dgm:cxn modelId="{51908AEC-0577-4ECC-85CF-8028F95B423E}" type="presParOf" srcId="{C91A09B7-5837-4F2B-AB24-52A909DD7A79}" destId="{8375DC7F-9A80-410A-AFF9-4DF89C168C45}" srcOrd="1" destOrd="0" presId="urn:microsoft.com/office/officeart/2005/8/layout/hList9"/>
    <dgm:cxn modelId="{E6EF81EF-A474-4B7F-8047-C1E4B88D7C76}" type="presParOf" srcId="{398FA752-20EC-424F-BE16-AC303A7C190A}" destId="{0BD8AC9A-8F16-4B16-8EB3-07B1667048B0}" srcOrd="2" destOrd="0" presId="urn:microsoft.com/office/officeart/2005/8/layout/hList9"/>
    <dgm:cxn modelId="{68B17243-A7C0-431C-BE86-D6D6F16A2B35}" type="presParOf" srcId="{398FA752-20EC-424F-BE16-AC303A7C190A}" destId="{145FC837-2437-47C1-9D4A-11DC24506B0B}" srcOrd="3" destOrd="0" presId="urn:microsoft.com/office/officeart/2005/8/layout/hList9"/>
    <dgm:cxn modelId="{494D4D93-7D0E-48D1-A87B-779F04C42D52}" type="presParOf" srcId="{398FA752-20EC-424F-BE16-AC303A7C190A}" destId="{549C225F-0563-483A-913C-46AC8C1262FA}" srcOrd="4" destOrd="0" presId="urn:microsoft.com/office/officeart/2005/8/layout/hList9"/>
    <dgm:cxn modelId="{BFF385C6-299C-434C-B095-CA1604874FD0}" type="presParOf" srcId="{398FA752-20EC-424F-BE16-AC303A7C190A}" destId="{B7AE9801-94B1-4A05-AEE4-2D8417F296C4}" srcOrd="5" destOrd="0" presId="urn:microsoft.com/office/officeart/2005/8/layout/hList9"/>
    <dgm:cxn modelId="{9EAA07F9-FDD2-4493-83DF-4C85E6908C82}" type="presParOf" srcId="{398FA752-20EC-424F-BE16-AC303A7C190A}" destId="{DADAD209-26B4-4A70-ACFB-ECAC608EE713}" srcOrd="6" destOrd="0" presId="urn:microsoft.com/office/officeart/2005/8/layout/hList9"/>
    <dgm:cxn modelId="{DCB5494B-2534-411B-A016-5F641E8FC8D8}" type="presParOf" srcId="{DADAD209-26B4-4A70-ACFB-ECAC608EE713}" destId="{A9F2674D-A7A7-4E95-864E-E440A99F3430}" srcOrd="0" destOrd="0" presId="urn:microsoft.com/office/officeart/2005/8/layout/hList9"/>
    <dgm:cxn modelId="{3D8AB314-8F83-4B19-ABC6-430B08CD18D9}" type="presParOf" srcId="{DADAD209-26B4-4A70-ACFB-ECAC608EE713}" destId="{EC8DF1C4-4FBC-473F-BF1C-7D33DE195D5A}" srcOrd="1" destOrd="0" presId="urn:microsoft.com/office/officeart/2005/8/layout/hList9"/>
    <dgm:cxn modelId="{5F54E27B-F882-4097-B281-98B51577C9E0}" type="presParOf" srcId="{EC8DF1C4-4FBC-473F-BF1C-7D33DE195D5A}" destId="{DCCC5D15-5EA9-4E6A-BDDC-7A6F71CB5A35}" srcOrd="0" destOrd="0" presId="urn:microsoft.com/office/officeart/2005/8/layout/hList9"/>
    <dgm:cxn modelId="{2C27BAA3-B582-4305-A4C5-E47C58C3847E}" type="presParOf" srcId="{EC8DF1C4-4FBC-473F-BF1C-7D33DE195D5A}" destId="{DD3FEDD9-0D29-4BD6-8096-FF5D21BEEB14}" srcOrd="1" destOrd="0" presId="urn:microsoft.com/office/officeart/2005/8/layout/hList9"/>
    <dgm:cxn modelId="{C4987723-D011-4959-945D-94A52E377D13}" type="presParOf" srcId="{398FA752-20EC-424F-BE16-AC303A7C190A}" destId="{2DF9A25D-04F2-4539-8A3B-CE8A00944BA4}" srcOrd="7" destOrd="0" presId="urn:microsoft.com/office/officeart/2005/8/layout/hList9"/>
    <dgm:cxn modelId="{E9F7260A-0BAD-420C-A662-5DD16689163A}" type="presParOf" srcId="{398FA752-20EC-424F-BE16-AC303A7C190A}" destId="{D651CA2D-29E1-4C01-BC28-1B13EA471777}" srcOrd="8" destOrd="0" presId="urn:microsoft.com/office/officeart/2005/8/layout/hList9"/>
    <dgm:cxn modelId="{A538C041-740E-4FAC-922C-241FBFAAE74B}" type="presParOf" srcId="{398FA752-20EC-424F-BE16-AC303A7C190A}" destId="{979F523F-C893-4F99-A778-7FE98C6FD691}" srcOrd="9" destOrd="0" presId="urn:microsoft.com/office/officeart/2005/8/layout/hList9"/>
    <dgm:cxn modelId="{7A3D1C5A-0C1F-4608-A50C-2C81A36201E5}" type="presParOf" srcId="{398FA752-20EC-424F-BE16-AC303A7C190A}" destId="{E16ECD28-97C4-4529-8358-12F139B8017C}" srcOrd="10" destOrd="0" presId="urn:microsoft.com/office/officeart/2005/8/layout/hList9"/>
    <dgm:cxn modelId="{4D3A6147-227B-4FD6-B409-ECE88243C71C}" type="presParOf" srcId="{398FA752-20EC-424F-BE16-AC303A7C190A}" destId="{8D8C4075-984E-4F4D-ADA6-1AF84E46FBB1}" srcOrd="11" destOrd="0" presId="urn:microsoft.com/office/officeart/2005/8/layout/hList9"/>
    <dgm:cxn modelId="{5C00B1E8-7438-4A25-87C8-E8DBAAABC1D7}" type="presParOf" srcId="{8D8C4075-984E-4F4D-ADA6-1AF84E46FBB1}" destId="{6D18BDE3-7C7D-4DBD-A119-2D50D6D2F162}" srcOrd="0" destOrd="0" presId="urn:microsoft.com/office/officeart/2005/8/layout/hList9"/>
    <dgm:cxn modelId="{CC4B72C7-43AB-48A6-BDE5-5AC7E345EC8C}" type="presParOf" srcId="{8D8C4075-984E-4F4D-ADA6-1AF84E46FBB1}" destId="{89191728-F007-4AB8-A5C2-C999DB02A7A5}" srcOrd="1" destOrd="0" presId="urn:microsoft.com/office/officeart/2005/8/layout/hList9"/>
    <dgm:cxn modelId="{DE8D6A42-C147-4A9F-ACF6-11F3F258D665}" type="presParOf" srcId="{89191728-F007-4AB8-A5C2-C999DB02A7A5}" destId="{10EE7CC3-4805-4859-8FD4-C62589D270FA}" srcOrd="0" destOrd="0" presId="urn:microsoft.com/office/officeart/2005/8/layout/hList9"/>
    <dgm:cxn modelId="{72ECBA08-56BE-4A6F-B327-49F53A5677F3}" type="presParOf" srcId="{89191728-F007-4AB8-A5C2-C999DB02A7A5}" destId="{857C4897-EE59-400C-BB88-94BDEBCB8ABF}" srcOrd="1" destOrd="0" presId="urn:microsoft.com/office/officeart/2005/8/layout/hList9"/>
    <dgm:cxn modelId="{78E5FC35-1594-49F1-81C1-3EA263C0D4C6}" type="presParOf" srcId="{398FA752-20EC-424F-BE16-AC303A7C190A}" destId="{7FC080B9-4996-41FC-A77A-DB0E0C9C3F3E}" srcOrd="12" destOrd="0" presId="urn:microsoft.com/office/officeart/2005/8/layout/hList9"/>
    <dgm:cxn modelId="{CB11694C-C167-4427-903E-C8F82A568632}" type="presParOf" srcId="{398FA752-20EC-424F-BE16-AC303A7C190A}" destId="{537A0007-1471-4A24-812B-B816AC80F8E8}" srcOrd="13" destOrd="0" presId="urn:microsoft.com/office/officeart/2005/8/layout/hList9"/>
    <dgm:cxn modelId="{413B41F7-EA17-4668-8FC2-D7B6F8F96200}" type="presParOf" srcId="{398FA752-20EC-424F-BE16-AC303A7C190A}" destId="{C138B009-F20F-4911-9AA2-4790E944613F}" srcOrd="14" destOrd="0" presId="urn:microsoft.com/office/officeart/2005/8/layout/hList9"/>
    <dgm:cxn modelId="{FA7E870F-0AE5-4635-A026-4DEADEA774E0}" type="presParOf" srcId="{398FA752-20EC-424F-BE16-AC303A7C190A}" destId="{52F1DD25-6ADE-474B-A980-585CC4A63E09}" srcOrd="15" destOrd="0" presId="urn:microsoft.com/office/officeart/2005/8/layout/hList9"/>
    <dgm:cxn modelId="{C1558C58-A37D-4384-9C01-202D0AB66139}" type="presParOf" srcId="{398FA752-20EC-424F-BE16-AC303A7C190A}" destId="{9CC62740-EE04-4A4D-887E-0AB8D8733C45}" srcOrd="16" destOrd="0" presId="urn:microsoft.com/office/officeart/2005/8/layout/hList9"/>
    <dgm:cxn modelId="{B5949A16-C624-452E-B275-A16E66DADBF4}" type="presParOf" srcId="{9CC62740-EE04-4A4D-887E-0AB8D8733C45}" destId="{32ED5475-D026-4FCC-B940-31B84150AF24}" srcOrd="0" destOrd="0" presId="urn:microsoft.com/office/officeart/2005/8/layout/hList9"/>
    <dgm:cxn modelId="{3FE5AB2C-17F3-4C61-AFE8-C8952644FB4C}" type="presParOf" srcId="{9CC62740-EE04-4A4D-887E-0AB8D8733C45}" destId="{543FDE49-E981-4D7C-9453-FB99CB7D5E48}" srcOrd="1" destOrd="0" presId="urn:microsoft.com/office/officeart/2005/8/layout/hList9"/>
    <dgm:cxn modelId="{BB8C8D6C-C6D0-4DB5-A669-2C33ACD2610E}" type="presParOf" srcId="{543FDE49-E981-4D7C-9453-FB99CB7D5E48}" destId="{F575E54B-D40E-4491-BE52-2BDA69E24BBB}" srcOrd="0" destOrd="0" presId="urn:microsoft.com/office/officeart/2005/8/layout/hList9"/>
    <dgm:cxn modelId="{B560121E-C885-4965-B9CD-DA50DAD8D2F0}" type="presParOf" srcId="{543FDE49-E981-4D7C-9453-FB99CB7D5E48}" destId="{42D0E1F4-77A3-4C8E-A41B-29E3C7810CD0}" srcOrd="1" destOrd="0" presId="urn:microsoft.com/office/officeart/2005/8/layout/hList9"/>
    <dgm:cxn modelId="{0D843225-B3C8-4691-A330-982DA7AA7294}" type="presParOf" srcId="{398FA752-20EC-424F-BE16-AC303A7C190A}" destId="{F0E61D81-E476-4A57-A8D6-09B1323441FE}" srcOrd="17" destOrd="0" presId="urn:microsoft.com/office/officeart/2005/8/layout/hList9"/>
    <dgm:cxn modelId="{59A4D63A-D9D2-4142-8C5A-AE82C428C9D8}" type="presParOf" srcId="{398FA752-20EC-424F-BE16-AC303A7C190A}" destId="{49F52021-3233-4897-8898-3BEC0645A515}" srcOrd="1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3F7290-3325-4656-9B40-0D522FE256C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1EA753A-9045-4E66-944B-2D9A58E4710E}">
      <dgm:prSet phldrT="[文字]" custT="1"/>
      <dgm:spPr>
        <a:solidFill>
          <a:srgbClr val="FF6699"/>
        </a:solidFill>
      </dgm:spPr>
      <dgm:t>
        <a:bodyPr/>
        <a:lstStyle/>
        <a:p>
          <a:r>
            <a:rPr lang="zh-TW" altLang="en-US" sz="5500" b="1" dirty="0" smtClean="0">
              <a:ea typeface="超研澤空疊圓" pitchFamily="49" charset="-120"/>
            </a:rPr>
            <a:t>分</a:t>
          </a:r>
          <a:r>
            <a:rPr lang="en-US" altLang="zh-TW" sz="5500" b="1" dirty="0" smtClean="0">
              <a:ea typeface="超研澤空疊圓" pitchFamily="49" charset="-120"/>
            </a:rPr>
            <a:t>5</a:t>
          </a:r>
          <a:r>
            <a:rPr lang="zh-TW" altLang="en-US" sz="5500" b="1" dirty="0" smtClean="0">
              <a:ea typeface="超研澤空疊圓" pitchFamily="49" charset="-120"/>
            </a:rPr>
            <a:t>組</a:t>
          </a:r>
          <a:endParaRPr lang="zh-TW" altLang="en-US" sz="5500" b="1" dirty="0">
            <a:ea typeface="超研澤空疊圓" pitchFamily="49" charset="-120"/>
          </a:endParaRPr>
        </a:p>
      </dgm:t>
    </dgm:pt>
    <dgm:pt modelId="{FE2F0413-240E-4251-9083-25A05FDAD0E3}" type="parTrans" cxnId="{AF774E70-FF6E-45FF-8F7F-949128624F73}">
      <dgm:prSet/>
      <dgm:spPr/>
      <dgm:t>
        <a:bodyPr/>
        <a:lstStyle/>
        <a:p>
          <a:endParaRPr lang="zh-TW" altLang="en-US"/>
        </a:p>
      </dgm:t>
    </dgm:pt>
    <dgm:pt modelId="{9271B77D-4B9B-4039-8F09-0B7BE23D8E29}" type="sibTrans" cxnId="{AF774E70-FF6E-45FF-8F7F-949128624F73}">
      <dgm:prSet/>
      <dgm:spPr/>
      <dgm:t>
        <a:bodyPr/>
        <a:lstStyle/>
        <a:p>
          <a:endParaRPr lang="zh-TW" altLang="en-US"/>
        </a:p>
      </dgm:t>
    </dgm:pt>
    <dgm:pt modelId="{0BED30ED-6A71-47B1-A6CF-9CFD74BC7C83}">
      <dgm:prSet phldrT="[文字]"/>
      <dgm:spPr>
        <a:solidFill>
          <a:srgbClr val="33CC33"/>
        </a:solidFill>
      </dgm:spPr>
      <dgm:t>
        <a:bodyPr/>
        <a:lstStyle/>
        <a:p>
          <a:r>
            <a:rPr lang="zh-TW" altLang="en-US" dirty="0" smtClean="0">
              <a:ea typeface="超研澤空疊圓" pitchFamily="49" charset="-120"/>
            </a:rPr>
            <a:t>抽籤</a:t>
          </a:r>
          <a:endParaRPr lang="en-US" altLang="zh-TW" dirty="0" smtClean="0">
            <a:ea typeface="超研澤空疊圓" pitchFamily="49" charset="-120"/>
          </a:endParaRPr>
        </a:p>
        <a:p>
          <a:r>
            <a:rPr lang="zh-TW" altLang="en-US" dirty="0" smtClean="0">
              <a:ea typeface="超研澤空疊圓" pitchFamily="49" charset="-120"/>
            </a:rPr>
            <a:t>報告題目</a:t>
          </a:r>
          <a:endParaRPr lang="zh-TW" altLang="en-US" dirty="0">
            <a:ea typeface="超研澤空疊圓" pitchFamily="49" charset="-120"/>
          </a:endParaRPr>
        </a:p>
      </dgm:t>
    </dgm:pt>
    <dgm:pt modelId="{9157D8DB-9D5E-4C2A-BBD7-8FBDF1770107}" type="parTrans" cxnId="{C2D8295A-0536-4FA9-8209-2B88EEFB162D}">
      <dgm:prSet/>
      <dgm:spPr/>
      <dgm:t>
        <a:bodyPr/>
        <a:lstStyle/>
        <a:p>
          <a:endParaRPr lang="zh-TW" altLang="en-US"/>
        </a:p>
      </dgm:t>
    </dgm:pt>
    <dgm:pt modelId="{5C398D76-FD9F-41F0-BF40-86A04B495827}" type="sibTrans" cxnId="{C2D8295A-0536-4FA9-8209-2B88EEFB162D}">
      <dgm:prSet/>
      <dgm:spPr/>
      <dgm:t>
        <a:bodyPr/>
        <a:lstStyle/>
        <a:p>
          <a:endParaRPr lang="zh-TW" altLang="en-US"/>
        </a:p>
      </dgm:t>
    </dgm:pt>
    <dgm:pt modelId="{3A6A1344-9653-4013-8FF8-C3FBABBADB25}" type="pres">
      <dgm:prSet presAssocID="{803F7290-3325-4656-9B40-0D522FE256CB}" presName="Name0" presStyleCnt="0">
        <dgm:presLayoutVars>
          <dgm:dir/>
          <dgm:animLvl val="lvl"/>
          <dgm:resizeHandles val="exact"/>
        </dgm:presLayoutVars>
      </dgm:prSet>
      <dgm:spPr/>
    </dgm:pt>
    <dgm:pt modelId="{9104E499-3251-44D2-82B5-D68E166B6A09}" type="pres">
      <dgm:prSet presAssocID="{11EA753A-9045-4E66-944B-2D9A58E4710E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CB4C8CE-5347-4F66-AAC6-F52442591FC0}" type="pres">
      <dgm:prSet presAssocID="{9271B77D-4B9B-4039-8F09-0B7BE23D8E29}" presName="parTxOnlySpace" presStyleCnt="0"/>
      <dgm:spPr/>
    </dgm:pt>
    <dgm:pt modelId="{AB389D46-64B4-4B66-807F-4EA4123F4A8E}" type="pres">
      <dgm:prSet presAssocID="{0BED30ED-6A71-47B1-A6CF-9CFD74BC7C83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572C9F5-B377-4BA8-B4A7-7E82C80AB84B}" type="presOf" srcId="{0BED30ED-6A71-47B1-A6CF-9CFD74BC7C83}" destId="{AB389D46-64B4-4B66-807F-4EA4123F4A8E}" srcOrd="0" destOrd="0" presId="urn:microsoft.com/office/officeart/2005/8/layout/chevron1"/>
    <dgm:cxn modelId="{004234D6-4A2B-44DB-9736-0D170CA79B52}" type="presOf" srcId="{11EA753A-9045-4E66-944B-2D9A58E4710E}" destId="{9104E499-3251-44D2-82B5-D68E166B6A09}" srcOrd="0" destOrd="0" presId="urn:microsoft.com/office/officeart/2005/8/layout/chevron1"/>
    <dgm:cxn modelId="{17036509-F4F2-49D0-8A22-49F58AEF72C2}" type="presOf" srcId="{803F7290-3325-4656-9B40-0D522FE256CB}" destId="{3A6A1344-9653-4013-8FF8-C3FBABBADB25}" srcOrd="0" destOrd="0" presId="urn:microsoft.com/office/officeart/2005/8/layout/chevron1"/>
    <dgm:cxn modelId="{AF774E70-FF6E-45FF-8F7F-949128624F73}" srcId="{803F7290-3325-4656-9B40-0D522FE256CB}" destId="{11EA753A-9045-4E66-944B-2D9A58E4710E}" srcOrd="0" destOrd="0" parTransId="{FE2F0413-240E-4251-9083-25A05FDAD0E3}" sibTransId="{9271B77D-4B9B-4039-8F09-0B7BE23D8E29}"/>
    <dgm:cxn modelId="{C2D8295A-0536-4FA9-8209-2B88EEFB162D}" srcId="{803F7290-3325-4656-9B40-0D522FE256CB}" destId="{0BED30ED-6A71-47B1-A6CF-9CFD74BC7C83}" srcOrd="1" destOrd="0" parTransId="{9157D8DB-9D5E-4C2A-BBD7-8FBDF1770107}" sibTransId="{5C398D76-FD9F-41F0-BF40-86A04B495827}"/>
    <dgm:cxn modelId="{2C7EBBEC-4866-4AD4-AD8F-2A20345A702B}" type="presParOf" srcId="{3A6A1344-9653-4013-8FF8-C3FBABBADB25}" destId="{9104E499-3251-44D2-82B5-D68E166B6A09}" srcOrd="0" destOrd="0" presId="urn:microsoft.com/office/officeart/2005/8/layout/chevron1"/>
    <dgm:cxn modelId="{1F61EC62-E56A-49BD-B113-76B2F6CAA2C8}" type="presParOf" srcId="{3A6A1344-9653-4013-8FF8-C3FBABBADB25}" destId="{6CB4C8CE-5347-4F66-AAC6-F52442591FC0}" srcOrd="1" destOrd="0" presId="urn:microsoft.com/office/officeart/2005/8/layout/chevron1"/>
    <dgm:cxn modelId="{7E844851-044A-41E2-AA7F-CF9A79CBC3C3}" type="presParOf" srcId="{3A6A1344-9653-4013-8FF8-C3FBABBADB25}" destId="{AB389D46-64B4-4B66-807F-4EA4123F4A8E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D71E7C-6D53-403F-A5E0-BC53ED74B574}">
      <dsp:nvSpPr>
        <dsp:cNvPr id="0" name=""/>
        <dsp:cNvSpPr/>
      </dsp:nvSpPr>
      <dsp:spPr>
        <a:xfrm rot="5400000">
          <a:off x="-208785" y="208837"/>
          <a:ext cx="1391902" cy="974331"/>
        </a:xfrm>
        <a:prstGeom prst="chevron">
          <a:avLst/>
        </a:prstGeom>
        <a:solidFill>
          <a:srgbClr val="FFFF6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200" b="1" kern="1200" dirty="0" smtClean="0">
              <a:solidFill>
                <a:schemeClr val="tx1"/>
              </a:solidFill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幼苗期</a:t>
          </a:r>
          <a:endParaRPr lang="zh-TW" altLang="en-US" sz="2200" b="1" kern="1200" dirty="0">
            <a:solidFill>
              <a:schemeClr val="tx1"/>
            </a:solidFill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-208785" y="208837"/>
        <a:ext cx="1391902" cy="974331"/>
      </dsp:txXfrm>
    </dsp:sp>
    <dsp:sp modelId="{2DF714C3-4734-4D13-96AB-35ECFF4312B0}">
      <dsp:nvSpPr>
        <dsp:cNvPr id="0" name=""/>
        <dsp:cNvSpPr/>
      </dsp:nvSpPr>
      <dsp:spPr>
        <a:xfrm rot="5400000">
          <a:off x="4149597" y="-3175214"/>
          <a:ext cx="904736" cy="72552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22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葉片浮於水面，是為浮葉</a:t>
          </a:r>
          <a:endParaRPr lang="zh-TW" altLang="en-US" sz="2200" b="1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4149597" y="-3175214"/>
        <a:ext cx="904736" cy="7255268"/>
      </dsp:txXfrm>
    </dsp:sp>
    <dsp:sp modelId="{080B02CB-4E9E-4B7F-8899-4F2E7BDB904D}">
      <dsp:nvSpPr>
        <dsp:cNvPr id="0" name=""/>
        <dsp:cNvSpPr/>
      </dsp:nvSpPr>
      <dsp:spPr>
        <a:xfrm rot="5400000">
          <a:off x="-208785" y="1486044"/>
          <a:ext cx="1391902" cy="974331"/>
        </a:xfrm>
        <a:prstGeom prst="chevron">
          <a:avLst/>
        </a:prstGeom>
        <a:solidFill>
          <a:srgbClr val="99FF66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200" b="1" kern="1200" dirty="0" smtClean="0">
              <a:solidFill>
                <a:schemeClr val="tx1"/>
              </a:solidFill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成苗期</a:t>
          </a:r>
          <a:endParaRPr lang="zh-TW" altLang="en-US" sz="2200" b="1" kern="1200" dirty="0">
            <a:solidFill>
              <a:schemeClr val="tx1"/>
            </a:solidFill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-208785" y="1486044"/>
        <a:ext cx="1391902" cy="974331"/>
      </dsp:txXfrm>
    </dsp:sp>
    <dsp:sp modelId="{169B012B-0AAB-4F43-81BC-B08CE1E260CB}">
      <dsp:nvSpPr>
        <dsp:cNvPr id="0" name=""/>
        <dsp:cNvSpPr/>
      </dsp:nvSpPr>
      <dsp:spPr>
        <a:xfrm rot="5400000">
          <a:off x="4149597" y="-1898007"/>
          <a:ext cx="904736" cy="72552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2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葉柄挺出水面，稱立葉</a:t>
          </a:r>
          <a:endParaRPr lang="zh-TW" altLang="en-US" sz="2200" b="1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4149597" y="-1898007"/>
        <a:ext cx="904736" cy="7255268"/>
      </dsp:txXfrm>
    </dsp:sp>
    <dsp:sp modelId="{0B9A461B-E1C4-4CD1-949E-CE662743CE95}">
      <dsp:nvSpPr>
        <dsp:cNvPr id="0" name=""/>
        <dsp:cNvSpPr/>
      </dsp:nvSpPr>
      <dsp:spPr>
        <a:xfrm rot="5400000">
          <a:off x="-208785" y="2763251"/>
          <a:ext cx="1391902" cy="974331"/>
        </a:xfrm>
        <a:prstGeom prst="chevron">
          <a:avLst/>
        </a:prstGeom>
        <a:solidFill>
          <a:srgbClr val="FF99CC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200" b="1" kern="1200" dirty="0" smtClean="0">
              <a:solidFill>
                <a:schemeClr val="tx1"/>
              </a:solidFill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花果期</a:t>
          </a:r>
          <a:endParaRPr lang="zh-TW" altLang="en-US" sz="2200" b="1" kern="1200" dirty="0">
            <a:solidFill>
              <a:schemeClr val="tx1"/>
            </a:solidFill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-208785" y="2763251"/>
        <a:ext cx="1391902" cy="974331"/>
      </dsp:txXfrm>
    </dsp:sp>
    <dsp:sp modelId="{28B6A089-D402-46A5-B37E-E9503BD3F2AB}">
      <dsp:nvSpPr>
        <dsp:cNvPr id="0" name=""/>
        <dsp:cNvSpPr/>
      </dsp:nvSpPr>
      <dsp:spPr>
        <a:xfrm rot="5400000">
          <a:off x="4149597" y="-620800"/>
          <a:ext cx="904736" cy="72552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花苞約兩星期後開始綻牧。蓮花生命週期非常短暫，約只有四天的光陰。</a:t>
          </a:r>
          <a:endParaRPr lang="zh-TW" altLang="en-US" sz="2200" b="1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4149597" y="-620800"/>
        <a:ext cx="904736" cy="7255268"/>
      </dsp:txXfrm>
    </dsp:sp>
    <dsp:sp modelId="{CEF7153B-F31E-40CF-9A19-AD4A87F1DD3A}">
      <dsp:nvSpPr>
        <dsp:cNvPr id="0" name=""/>
        <dsp:cNvSpPr/>
      </dsp:nvSpPr>
      <dsp:spPr>
        <a:xfrm rot="5400000">
          <a:off x="-208785" y="4040458"/>
          <a:ext cx="1391902" cy="974331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2200" b="1" kern="1200" dirty="0" smtClean="0">
              <a:solidFill>
                <a:schemeClr val="tx1"/>
              </a:solidFill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成藕期</a:t>
          </a:r>
          <a:endParaRPr lang="zh-TW" altLang="en-US" sz="2200" b="1" kern="1200" dirty="0">
            <a:solidFill>
              <a:schemeClr val="tx1"/>
            </a:solidFill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-208785" y="4040458"/>
        <a:ext cx="1391902" cy="974331"/>
      </dsp:txXfrm>
    </dsp:sp>
    <dsp:sp modelId="{940A173E-39DE-4C39-B1EB-C002839C7699}">
      <dsp:nvSpPr>
        <dsp:cNvPr id="0" name=""/>
        <dsp:cNvSpPr/>
      </dsp:nvSpPr>
      <dsp:spPr>
        <a:xfrm rot="5400000">
          <a:off x="4149597" y="656406"/>
          <a:ext cx="904736" cy="72552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時序近冬，荷葉漸枯，生長在地底的蓮藕已開始蠢蠢欲動</a:t>
          </a:r>
          <a:endParaRPr lang="zh-TW" altLang="en-US" sz="2200" b="1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4149597" y="656406"/>
        <a:ext cx="904736" cy="7255268"/>
      </dsp:txXfrm>
    </dsp:sp>
    <dsp:sp modelId="{340909D5-A6BB-4EB9-B118-DD7AC8263589}">
      <dsp:nvSpPr>
        <dsp:cNvPr id="0" name=""/>
        <dsp:cNvSpPr/>
      </dsp:nvSpPr>
      <dsp:spPr>
        <a:xfrm rot="5400000">
          <a:off x="-208785" y="5317665"/>
          <a:ext cx="1391902" cy="974331"/>
        </a:xfrm>
        <a:prstGeom prst="chevron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2200" b="1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越冬期</a:t>
          </a:r>
          <a:endParaRPr lang="zh-TW" altLang="en-US" sz="2200" b="1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-208785" y="5317665"/>
        <a:ext cx="1391902" cy="974331"/>
      </dsp:txXfrm>
    </dsp:sp>
    <dsp:sp modelId="{2C20B146-B68D-4EB7-883A-4227B25387B0}">
      <dsp:nvSpPr>
        <dsp:cNvPr id="0" name=""/>
        <dsp:cNvSpPr/>
      </dsp:nvSpPr>
      <dsp:spPr>
        <a:xfrm rot="5400000">
          <a:off x="4149597" y="1933613"/>
          <a:ext cx="904736" cy="72552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zh-TW" altLang="en-US" sz="22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冬季採收藕條後選擇體質強健者，將蓮藕尾節切下置於水中保存，到春天長出葉子，再移至蓮田栽種</a:t>
          </a:r>
          <a:endParaRPr lang="zh-TW" altLang="en-US" sz="22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4149597" y="1933613"/>
        <a:ext cx="904736" cy="72552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A84F45-E34C-4BC1-AFA8-32844618991A}">
      <dsp:nvSpPr>
        <dsp:cNvPr id="0" name=""/>
        <dsp:cNvSpPr/>
      </dsp:nvSpPr>
      <dsp:spPr>
        <a:xfrm rot="5400000">
          <a:off x="5173759" y="-2104990"/>
          <a:ext cx="84473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根系不發達，約</a:t>
          </a:r>
          <a:r>
            <a:rPr 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 10 </a:t>
          </a:r>
          <a:r>
            <a:rPr lang="en-US" sz="2000" kern="1200" dirty="0" err="1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公分，通常為白色，有時出現棗紅色的根</a:t>
          </a:r>
          <a:endParaRPr lang="zh-TW" altLang="en-US" sz="20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5173759" y="-2104990"/>
        <a:ext cx="844737" cy="5266944"/>
      </dsp:txXfrm>
    </dsp:sp>
    <dsp:sp modelId="{5723986F-D749-43F2-B950-C16D9B52E406}">
      <dsp:nvSpPr>
        <dsp:cNvPr id="0" name=""/>
        <dsp:cNvSpPr/>
      </dsp:nvSpPr>
      <dsp:spPr>
        <a:xfrm>
          <a:off x="0" y="520"/>
          <a:ext cx="2962656" cy="10559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7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根</a:t>
          </a:r>
          <a:endParaRPr lang="zh-TW" altLang="en-US" sz="47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0" y="520"/>
        <a:ext cx="2962656" cy="1055921"/>
      </dsp:txXfrm>
    </dsp:sp>
    <dsp:sp modelId="{D9D609F6-B58F-44AD-AEF0-D59670842135}">
      <dsp:nvSpPr>
        <dsp:cNvPr id="0" name=""/>
        <dsp:cNvSpPr/>
      </dsp:nvSpPr>
      <dsp:spPr>
        <a:xfrm rot="5400000">
          <a:off x="5093665" y="-996272"/>
          <a:ext cx="100492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莖通常為淺綠或褐色，節間很長，約</a:t>
          </a:r>
          <a:r>
            <a:rPr 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 80 </a:t>
          </a:r>
          <a:r>
            <a:rPr lang="en-US" sz="2000" kern="1200" dirty="0" err="1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公分，節上叢生根，並有側芽、葉芽、及花芽各一個</a:t>
          </a:r>
          <a:endParaRPr lang="zh-TW" altLang="en-US" sz="20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5093665" y="-996272"/>
        <a:ext cx="1004924" cy="5266944"/>
      </dsp:txXfrm>
    </dsp:sp>
    <dsp:sp modelId="{89893081-B953-4900-875F-6B513D8AEE10}">
      <dsp:nvSpPr>
        <dsp:cNvPr id="0" name=""/>
        <dsp:cNvSpPr/>
      </dsp:nvSpPr>
      <dsp:spPr>
        <a:xfrm>
          <a:off x="0" y="1109238"/>
          <a:ext cx="2962656" cy="10559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7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莖</a:t>
          </a:r>
          <a:endParaRPr lang="zh-TW" altLang="en-US" sz="47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0" y="1109238"/>
        <a:ext cx="2962656" cy="1055921"/>
      </dsp:txXfrm>
    </dsp:sp>
    <dsp:sp modelId="{43F04A49-DA74-43A7-95DA-F36A61CCC708}">
      <dsp:nvSpPr>
        <dsp:cNvPr id="0" name=""/>
        <dsp:cNvSpPr/>
      </dsp:nvSpPr>
      <dsp:spPr>
        <a:xfrm rot="5400000">
          <a:off x="5120975" y="112445"/>
          <a:ext cx="95030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一節僅只一葉，葉柄長可達</a:t>
          </a:r>
          <a:r>
            <a:rPr 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 170 </a:t>
          </a:r>
          <a:r>
            <a:rPr lang="en-US" sz="2000" kern="1200" dirty="0" err="1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公分，直徑二公分，生有許多向下的刺</a:t>
          </a:r>
          <a:r>
            <a:rPr 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，</a:t>
          </a:r>
          <a:endParaRPr lang="zh-TW" altLang="en-US" sz="20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氣孔在葉面，所以水珠不會沾濕葉面。</a:t>
          </a:r>
          <a:endParaRPr lang="zh-TW" altLang="en-US" sz="20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5120975" y="112445"/>
        <a:ext cx="950304" cy="5266944"/>
      </dsp:txXfrm>
    </dsp:sp>
    <dsp:sp modelId="{145032B5-B691-4AAD-B27C-9DD60F90DCA8}">
      <dsp:nvSpPr>
        <dsp:cNvPr id="0" name=""/>
        <dsp:cNvSpPr/>
      </dsp:nvSpPr>
      <dsp:spPr>
        <a:xfrm>
          <a:off x="0" y="2217956"/>
          <a:ext cx="2962656" cy="10559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7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葉</a:t>
          </a:r>
          <a:endParaRPr lang="zh-TW" altLang="en-US" sz="47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0" y="2217956"/>
        <a:ext cx="2962656" cy="1055921"/>
      </dsp:txXfrm>
    </dsp:sp>
    <dsp:sp modelId="{0A8DE2A7-0B1A-4209-821C-B4310ECCAAB4}">
      <dsp:nvSpPr>
        <dsp:cNvPr id="0" name=""/>
        <dsp:cNvSpPr/>
      </dsp:nvSpPr>
      <dsp:spPr>
        <a:xfrm rot="5400000">
          <a:off x="5041123" y="1245313"/>
          <a:ext cx="1099079" cy="5261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每年五月到十月是開花時節。</a:t>
          </a:r>
          <a:endParaRPr lang="zh-TW" altLang="en-US" sz="20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花期只有</a:t>
          </a:r>
          <a:r>
            <a:rPr lang="en-US" altLang="zh-TW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3</a:t>
          </a:r>
          <a:r>
            <a:rPr lang="zh-TW" alt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天，</a:t>
          </a:r>
          <a:r>
            <a:rPr lang="zh-TW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長著向下的刺</a:t>
          </a:r>
          <a:r>
            <a:rPr lang="zh-TW" alt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。</a:t>
          </a:r>
          <a:endParaRPr lang="zh-TW" altLang="en-US" sz="20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花謝後轉綠。花托和雌蕊形成蓮蓬</a:t>
          </a:r>
          <a:endParaRPr lang="zh-TW" altLang="en-US" sz="20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5041123" y="1245313"/>
        <a:ext cx="1099079" cy="5261800"/>
      </dsp:txXfrm>
    </dsp:sp>
    <dsp:sp modelId="{EE11DED3-992B-4B0E-B62C-83ABE7A93583}">
      <dsp:nvSpPr>
        <dsp:cNvPr id="0" name=""/>
        <dsp:cNvSpPr/>
      </dsp:nvSpPr>
      <dsp:spPr>
        <a:xfrm>
          <a:off x="0" y="3348253"/>
          <a:ext cx="2959762" cy="10559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7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花</a:t>
          </a:r>
          <a:endParaRPr lang="zh-TW" altLang="en-US" sz="47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0" y="3348253"/>
        <a:ext cx="2959762" cy="1055921"/>
      </dsp:txXfrm>
    </dsp:sp>
    <dsp:sp modelId="{154C9103-BC05-492F-87CB-D565E4CA4A03}">
      <dsp:nvSpPr>
        <dsp:cNvPr id="0" name=""/>
        <dsp:cNvSpPr/>
      </dsp:nvSpPr>
      <dsp:spPr>
        <a:xfrm rot="5400000">
          <a:off x="5173759" y="2373038"/>
          <a:ext cx="84473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雄蕊及蓮花謝後，經</a:t>
          </a:r>
          <a:r>
            <a:rPr 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 21 </a:t>
          </a:r>
          <a:r>
            <a:rPr lang="zh-TW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天蓮子始成熟</a:t>
          </a:r>
          <a:r>
            <a:rPr lang="zh-TW" alt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，且需在</a:t>
          </a:r>
          <a:r>
            <a:rPr lang="zh-TW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三週</a:t>
          </a:r>
          <a:r>
            <a:rPr lang="zh-TW" alt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內</a:t>
          </a:r>
          <a:r>
            <a:rPr lang="zh-TW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採收</a:t>
          </a:r>
          <a:r>
            <a:rPr lang="zh-TW" alt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完成。</a:t>
          </a:r>
          <a:endParaRPr lang="zh-TW" altLang="en-US" sz="20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5173759" y="2373038"/>
        <a:ext cx="844737" cy="5266944"/>
      </dsp:txXfrm>
    </dsp:sp>
    <dsp:sp modelId="{D817CF59-79B0-453E-A88A-BF6E3930813D}">
      <dsp:nvSpPr>
        <dsp:cNvPr id="0" name=""/>
        <dsp:cNvSpPr/>
      </dsp:nvSpPr>
      <dsp:spPr>
        <a:xfrm>
          <a:off x="0" y="4478549"/>
          <a:ext cx="2962656" cy="10559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7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蓮子</a:t>
          </a:r>
          <a:endParaRPr lang="zh-TW" altLang="en-US" sz="47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0" y="4478549"/>
        <a:ext cx="2962656" cy="1055921"/>
      </dsp:txXfrm>
    </dsp:sp>
    <dsp:sp modelId="{653A46CC-3A83-4D84-AD1C-5B87D7FB7E34}">
      <dsp:nvSpPr>
        <dsp:cNvPr id="0" name=""/>
        <dsp:cNvSpPr/>
      </dsp:nvSpPr>
      <dsp:spPr>
        <a:xfrm rot="5400000">
          <a:off x="5124502" y="3481756"/>
          <a:ext cx="94325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蓮在尚未落葉之前，植株將葉片光合作用形成的養分，儲存在地下莖前端。四、五節便，發展成粗大的藕條。</a:t>
          </a:r>
          <a:endParaRPr lang="zh-TW" altLang="en-US" sz="20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 rot="5400000">
        <a:off x="5124502" y="3481756"/>
        <a:ext cx="943250" cy="5266944"/>
      </dsp:txXfrm>
    </dsp:sp>
    <dsp:sp modelId="{F6852524-60AD-40EF-B049-B4EE5BDC678D}">
      <dsp:nvSpPr>
        <dsp:cNvPr id="0" name=""/>
        <dsp:cNvSpPr/>
      </dsp:nvSpPr>
      <dsp:spPr>
        <a:xfrm>
          <a:off x="0" y="5587267"/>
          <a:ext cx="2962656" cy="10559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7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蓮藕</a:t>
          </a:r>
          <a:endParaRPr lang="zh-TW" altLang="en-US" sz="47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0" y="5587267"/>
        <a:ext cx="2962656" cy="10559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7D0ACE-F37D-4C60-9FDB-4DA1F54758B5}">
      <dsp:nvSpPr>
        <dsp:cNvPr id="0" name=""/>
        <dsp:cNvSpPr/>
      </dsp:nvSpPr>
      <dsp:spPr>
        <a:xfrm>
          <a:off x="733060" y="1271653"/>
          <a:ext cx="1365291" cy="91064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蒸餾成荷葉露</a:t>
          </a:r>
          <a:endParaRPr lang="zh-TW" altLang="en-US" sz="25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951507" y="1271653"/>
        <a:ext cx="1146845" cy="910649"/>
      </dsp:txXfrm>
    </dsp:sp>
    <dsp:sp modelId="{5083A69D-6438-4E79-BB56-C362596A4895}">
      <dsp:nvSpPr>
        <dsp:cNvPr id="0" name=""/>
        <dsp:cNvSpPr/>
      </dsp:nvSpPr>
      <dsp:spPr>
        <a:xfrm>
          <a:off x="733060" y="2182302"/>
          <a:ext cx="1365291" cy="91064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包飯</a:t>
          </a:r>
          <a:endParaRPr lang="zh-TW" altLang="en-US" sz="25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951507" y="2182302"/>
        <a:ext cx="1146845" cy="910649"/>
      </dsp:txXfrm>
    </dsp:sp>
    <dsp:sp modelId="{145FC837-2437-47C1-9D4A-11DC24506B0B}">
      <dsp:nvSpPr>
        <dsp:cNvPr id="0" name=""/>
        <dsp:cNvSpPr/>
      </dsp:nvSpPr>
      <dsp:spPr>
        <a:xfrm>
          <a:off x="4905" y="907575"/>
          <a:ext cx="910194" cy="9101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葉</a:t>
          </a:r>
          <a:endParaRPr lang="zh-TW" altLang="en-US" sz="35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4905" y="907575"/>
        <a:ext cx="910194" cy="910194"/>
      </dsp:txXfrm>
    </dsp:sp>
    <dsp:sp modelId="{DCCC5D15-5EA9-4E6A-BDDC-7A6F71CB5A35}">
      <dsp:nvSpPr>
        <dsp:cNvPr id="0" name=""/>
        <dsp:cNvSpPr/>
      </dsp:nvSpPr>
      <dsp:spPr>
        <a:xfrm>
          <a:off x="3008547" y="1271653"/>
          <a:ext cx="1365291" cy="176790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可散瘀血、防痘瘡、安胎、解熱、利尿</a:t>
          </a:r>
          <a:endParaRPr lang="zh-TW" altLang="en-US" sz="20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3226994" y="1271653"/>
        <a:ext cx="1146845" cy="1767908"/>
      </dsp:txXfrm>
    </dsp:sp>
    <dsp:sp modelId="{D651CA2D-29E1-4C01-BC28-1B13EA471777}">
      <dsp:nvSpPr>
        <dsp:cNvPr id="0" name=""/>
        <dsp:cNvSpPr/>
      </dsp:nvSpPr>
      <dsp:spPr>
        <a:xfrm>
          <a:off x="2280391" y="907575"/>
          <a:ext cx="910194" cy="9101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乾葉</a:t>
          </a:r>
          <a:endParaRPr lang="zh-TW" altLang="en-US" sz="35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2280391" y="907575"/>
        <a:ext cx="910194" cy="910194"/>
      </dsp:txXfrm>
    </dsp:sp>
    <dsp:sp modelId="{10EE7CC3-4805-4859-8FD4-C62589D270FA}">
      <dsp:nvSpPr>
        <dsp:cNvPr id="0" name=""/>
        <dsp:cNvSpPr/>
      </dsp:nvSpPr>
      <dsp:spPr>
        <a:xfrm>
          <a:off x="5284034" y="1271653"/>
          <a:ext cx="1365291" cy="177906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慢性子宮炎、赤白帶</a:t>
          </a:r>
          <a:endParaRPr lang="zh-TW" altLang="en-US" sz="25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5502480" y="1271653"/>
        <a:ext cx="1146845" cy="1779063"/>
      </dsp:txXfrm>
    </dsp:sp>
    <dsp:sp modelId="{537A0007-1471-4A24-812B-B816AC80F8E8}">
      <dsp:nvSpPr>
        <dsp:cNvPr id="0" name=""/>
        <dsp:cNvSpPr/>
      </dsp:nvSpPr>
      <dsp:spPr>
        <a:xfrm>
          <a:off x="4555878" y="907575"/>
          <a:ext cx="910194" cy="9101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葉柄</a:t>
          </a:r>
          <a:endParaRPr lang="zh-TW" altLang="en-US" sz="35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4555878" y="907575"/>
        <a:ext cx="910194" cy="910194"/>
      </dsp:txXfrm>
    </dsp:sp>
    <dsp:sp modelId="{F575E54B-D40E-4491-BE52-2BDA69E24BBB}">
      <dsp:nvSpPr>
        <dsp:cNvPr id="0" name=""/>
        <dsp:cNvSpPr/>
      </dsp:nvSpPr>
      <dsp:spPr>
        <a:xfrm>
          <a:off x="7559520" y="1271653"/>
          <a:ext cx="1365291" cy="182129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遺精、白帶、頻尿</a:t>
          </a:r>
          <a:endParaRPr lang="zh-TW" altLang="en-US" sz="25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7777967" y="1271653"/>
        <a:ext cx="1146845" cy="1821299"/>
      </dsp:txXfrm>
    </dsp:sp>
    <dsp:sp modelId="{49F52021-3233-4897-8898-3BEC0645A515}">
      <dsp:nvSpPr>
        <dsp:cNvPr id="0" name=""/>
        <dsp:cNvSpPr/>
      </dsp:nvSpPr>
      <dsp:spPr>
        <a:xfrm>
          <a:off x="6831365" y="907575"/>
          <a:ext cx="910194" cy="9101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蓮鬚</a:t>
          </a:r>
          <a:endParaRPr lang="zh-TW" altLang="en-US" sz="35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6831365" y="907575"/>
        <a:ext cx="910194" cy="91019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7D0ACE-F37D-4C60-9FDB-4DA1F54758B5}">
      <dsp:nvSpPr>
        <dsp:cNvPr id="0" name=""/>
        <dsp:cNvSpPr/>
      </dsp:nvSpPr>
      <dsp:spPr>
        <a:xfrm>
          <a:off x="733060" y="771588"/>
          <a:ext cx="1365291" cy="141759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文鼎細鋼筆行楷" pitchFamily="49" charset="-120"/>
              <a:ea typeface="文鼎細鋼筆行楷" pitchFamily="49" charset="-120"/>
              <a:cs typeface="文鼎細鋼筆行楷" pitchFamily="49" charset="-120"/>
            </a:rPr>
            <a:t>可理血、涼血散淤，亦可去肝火，益胃補心</a:t>
          </a:r>
          <a:endParaRPr lang="zh-TW" altLang="en-US" sz="2000" kern="1200" dirty="0">
            <a:latin typeface="文鼎細鋼筆行楷" pitchFamily="49" charset="-120"/>
            <a:ea typeface="文鼎細鋼筆行楷" pitchFamily="49" charset="-120"/>
            <a:cs typeface="文鼎細鋼筆行楷" pitchFamily="49" charset="-120"/>
          </a:endParaRPr>
        </a:p>
      </dsp:txBody>
      <dsp:txXfrm>
        <a:off x="951507" y="771588"/>
        <a:ext cx="1146845" cy="1417590"/>
      </dsp:txXfrm>
    </dsp:sp>
    <dsp:sp modelId="{F29D98A7-B300-4FDF-9E1B-68D7C84D7DCC}">
      <dsp:nvSpPr>
        <dsp:cNvPr id="0" name=""/>
        <dsp:cNvSpPr/>
      </dsp:nvSpPr>
      <dsp:spPr>
        <a:xfrm>
          <a:off x="733060" y="2189178"/>
          <a:ext cx="1365291" cy="137537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文鼎細鋼筆行楷" pitchFamily="49" charset="-120"/>
              <a:ea typeface="文鼎細鋼筆行楷" pitchFamily="49" charset="-120"/>
              <a:cs typeface="文鼎細鋼筆行楷" pitchFamily="49" charset="-120"/>
            </a:rPr>
            <a:t>可治咳血、連血、便血、子宮出血</a:t>
          </a:r>
          <a:endParaRPr lang="zh-TW" altLang="en-US" sz="2000" kern="1200" dirty="0">
            <a:latin typeface="文鼎細鋼筆行楷" pitchFamily="49" charset="-120"/>
            <a:ea typeface="文鼎細鋼筆行楷" pitchFamily="49" charset="-120"/>
            <a:cs typeface="文鼎細鋼筆行楷" pitchFamily="49" charset="-120"/>
          </a:endParaRPr>
        </a:p>
      </dsp:txBody>
      <dsp:txXfrm>
        <a:off x="951507" y="2189178"/>
        <a:ext cx="1146845" cy="1375372"/>
      </dsp:txXfrm>
    </dsp:sp>
    <dsp:sp modelId="{145FC837-2437-47C1-9D4A-11DC24506B0B}">
      <dsp:nvSpPr>
        <dsp:cNvPr id="0" name=""/>
        <dsp:cNvSpPr/>
      </dsp:nvSpPr>
      <dsp:spPr>
        <a:xfrm>
          <a:off x="4905" y="407510"/>
          <a:ext cx="910194" cy="9101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蓮藕</a:t>
          </a:r>
          <a:endParaRPr lang="zh-TW" altLang="en-US" sz="35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4905" y="407510"/>
        <a:ext cx="910194" cy="910194"/>
      </dsp:txXfrm>
    </dsp:sp>
    <dsp:sp modelId="{DCCC5D15-5EA9-4E6A-BDDC-7A6F71CB5A35}">
      <dsp:nvSpPr>
        <dsp:cNvPr id="0" name=""/>
        <dsp:cNvSpPr/>
      </dsp:nvSpPr>
      <dsp:spPr>
        <a:xfrm>
          <a:off x="3008547" y="771588"/>
          <a:ext cx="1365291" cy="2768038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500" kern="1200" dirty="0" smtClean="0">
              <a:latin typeface="文鼎細鋼筆行楷" pitchFamily="49" charset="-120"/>
              <a:ea typeface="文鼎細鋼筆行楷" pitchFamily="49" charset="-120"/>
              <a:cs typeface="文鼎細鋼筆行楷" pitchFamily="49" charset="-120"/>
            </a:rPr>
            <a:t>清心通胃，降肝火及止血</a:t>
          </a:r>
          <a:endParaRPr lang="zh-TW" altLang="en-US" sz="2500" kern="1200" dirty="0">
            <a:latin typeface="文鼎細鋼筆行楷" pitchFamily="49" charset="-120"/>
            <a:ea typeface="文鼎細鋼筆行楷" pitchFamily="49" charset="-120"/>
            <a:cs typeface="文鼎細鋼筆行楷" pitchFamily="49" charset="-120"/>
          </a:endParaRPr>
        </a:p>
      </dsp:txBody>
      <dsp:txXfrm>
        <a:off x="3226994" y="771588"/>
        <a:ext cx="1146845" cy="2768038"/>
      </dsp:txXfrm>
    </dsp:sp>
    <dsp:sp modelId="{D651CA2D-29E1-4C01-BC28-1B13EA471777}">
      <dsp:nvSpPr>
        <dsp:cNvPr id="0" name=""/>
        <dsp:cNvSpPr/>
      </dsp:nvSpPr>
      <dsp:spPr>
        <a:xfrm>
          <a:off x="2280391" y="407510"/>
          <a:ext cx="910194" cy="9101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蓮蓬</a:t>
          </a:r>
          <a:endParaRPr lang="zh-TW" altLang="en-US" sz="35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2280391" y="407510"/>
        <a:ext cx="910194" cy="910194"/>
      </dsp:txXfrm>
    </dsp:sp>
    <dsp:sp modelId="{10EE7CC3-4805-4859-8FD4-C62589D270FA}">
      <dsp:nvSpPr>
        <dsp:cNvPr id="0" name=""/>
        <dsp:cNvSpPr/>
      </dsp:nvSpPr>
      <dsp:spPr>
        <a:xfrm>
          <a:off x="5284034" y="771588"/>
          <a:ext cx="1365291" cy="2779193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500" kern="1200" dirty="0" smtClean="0">
              <a:latin typeface="文鼎細鋼筆行楷" pitchFamily="49" charset="-120"/>
              <a:ea typeface="文鼎細鋼筆行楷" pitchFamily="49" charset="-120"/>
              <a:cs typeface="文鼎細鋼筆行楷" pitchFamily="49" charset="-120"/>
            </a:rPr>
            <a:t>可強精氣，去寒熱、厚腸胃</a:t>
          </a:r>
          <a:endParaRPr lang="zh-TW" altLang="en-US" sz="2500" kern="1200" dirty="0">
            <a:latin typeface="文鼎細鋼筆行楷" pitchFamily="49" charset="-120"/>
            <a:ea typeface="文鼎細鋼筆行楷" pitchFamily="49" charset="-120"/>
            <a:cs typeface="文鼎細鋼筆行楷" pitchFamily="49" charset="-120"/>
          </a:endParaRPr>
        </a:p>
      </dsp:txBody>
      <dsp:txXfrm>
        <a:off x="5502480" y="771588"/>
        <a:ext cx="1146845" cy="2779193"/>
      </dsp:txXfrm>
    </dsp:sp>
    <dsp:sp modelId="{537A0007-1471-4A24-812B-B816AC80F8E8}">
      <dsp:nvSpPr>
        <dsp:cNvPr id="0" name=""/>
        <dsp:cNvSpPr/>
      </dsp:nvSpPr>
      <dsp:spPr>
        <a:xfrm>
          <a:off x="4555878" y="407510"/>
          <a:ext cx="910194" cy="9101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蓮子</a:t>
          </a:r>
          <a:endParaRPr lang="zh-TW" altLang="en-US" sz="35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4555878" y="407510"/>
        <a:ext cx="910194" cy="910194"/>
      </dsp:txXfrm>
    </dsp:sp>
    <dsp:sp modelId="{F575E54B-D40E-4491-BE52-2BDA69E24BBB}">
      <dsp:nvSpPr>
        <dsp:cNvPr id="0" name=""/>
        <dsp:cNvSpPr/>
      </dsp:nvSpPr>
      <dsp:spPr>
        <a:xfrm>
          <a:off x="7559520" y="771588"/>
          <a:ext cx="1365291" cy="282142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500" kern="1200" dirty="0" smtClean="0">
              <a:latin typeface="文鼎細鋼筆行楷" pitchFamily="49" charset="-120"/>
              <a:ea typeface="文鼎細鋼筆行楷" pitchFamily="49" charset="-120"/>
              <a:cs typeface="文鼎細鋼筆行楷" pitchFamily="49" charset="-120"/>
            </a:rPr>
            <a:t>可止血、安胎、治高血壓，亦可消暑散熱</a:t>
          </a:r>
          <a:endParaRPr lang="zh-TW" altLang="en-US" sz="2500" kern="1200" dirty="0">
            <a:latin typeface="文鼎細鋼筆行楷" pitchFamily="49" charset="-120"/>
            <a:ea typeface="文鼎細鋼筆行楷" pitchFamily="49" charset="-120"/>
            <a:cs typeface="文鼎細鋼筆行楷" pitchFamily="49" charset="-120"/>
          </a:endParaRPr>
        </a:p>
      </dsp:txBody>
      <dsp:txXfrm>
        <a:off x="7777967" y="771588"/>
        <a:ext cx="1146845" cy="2821429"/>
      </dsp:txXfrm>
    </dsp:sp>
    <dsp:sp modelId="{49F52021-3233-4897-8898-3BEC0645A515}">
      <dsp:nvSpPr>
        <dsp:cNvPr id="0" name=""/>
        <dsp:cNvSpPr/>
      </dsp:nvSpPr>
      <dsp:spPr>
        <a:xfrm>
          <a:off x="6831365" y="407510"/>
          <a:ext cx="910194" cy="9101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rPr>
            <a:t>蓮心</a:t>
          </a:r>
          <a:endParaRPr lang="zh-TW" altLang="en-US" sz="3500" kern="1200" dirty="0">
            <a:latin typeface="文鼎粗鋼筆行楷" pitchFamily="49" charset="-120"/>
            <a:ea typeface="文鼎粗鋼筆行楷" pitchFamily="49" charset="-120"/>
            <a:cs typeface="文鼎粗鋼筆行楷" pitchFamily="49" charset="-120"/>
          </a:endParaRPr>
        </a:p>
      </dsp:txBody>
      <dsp:txXfrm>
        <a:off x="6831365" y="407510"/>
        <a:ext cx="910194" cy="91019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04E499-3251-44D2-82B5-D68E166B6A09}">
      <dsp:nvSpPr>
        <dsp:cNvPr id="0" name=""/>
        <dsp:cNvSpPr/>
      </dsp:nvSpPr>
      <dsp:spPr>
        <a:xfrm>
          <a:off x="7233" y="871186"/>
          <a:ext cx="4323754" cy="1729501"/>
        </a:xfrm>
        <a:prstGeom prst="chevron">
          <a:avLst/>
        </a:prstGeom>
        <a:solidFill>
          <a:srgbClr val="FF66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028" tIns="73343" rIns="73343" bIns="73343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500" b="1" kern="1200" dirty="0" smtClean="0">
              <a:ea typeface="超研澤空疊圓" pitchFamily="49" charset="-120"/>
            </a:rPr>
            <a:t>分</a:t>
          </a:r>
          <a:r>
            <a:rPr lang="en-US" altLang="zh-TW" sz="5500" b="1" kern="1200" dirty="0" smtClean="0">
              <a:ea typeface="超研澤空疊圓" pitchFamily="49" charset="-120"/>
            </a:rPr>
            <a:t>5</a:t>
          </a:r>
          <a:r>
            <a:rPr lang="zh-TW" altLang="en-US" sz="5500" b="1" kern="1200" dirty="0" smtClean="0">
              <a:ea typeface="超研澤空疊圓" pitchFamily="49" charset="-120"/>
            </a:rPr>
            <a:t>組</a:t>
          </a:r>
          <a:endParaRPr lang="zh-TW" altLang="en-US" sz="5500" b="1" kern="1200" dirty="0">
            <a:ea typeface="超研澤空疊圓" pitchFamily="49" charset="-120"/>
          </a:endParaRPr>
        </a:p>
      </dsp:txBody>
      <dsp:txXfrm>
        <a:off x="7233" y="871186"/>
        <a:ext cx="4323754" cy="1729501"/>
      </dsp:txXfrm>
    </dsp:sp>
    <dsp:sp modelId="{AB389D46-64B4-4B66-807F-4EA4123F4A8E}">
      <dsp:nvSpPr>
        <dsp:cNvPr id="0" name=""/>
        <dsp:cNvSpPr/>
      </dsp:nvSpPr>
      <dsp:spPr>
        <a:xfrm>
          <a:off x="3898612" y="871186"/>
          <a:ext cx="4323754" cy="1729501"/>
        </a:xfrm>
        <a:prstGeom prst="chevron">
          <a:avLst/>
        </a:prstGeom>
        <a:solidFill>
          <a:srgbClr val="33CC3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ea typeface="超研澤空疊圓" pitchFamily="49" charset="-120"/>
            </a:rPr>
            <a:t>抽籤</a:t>
          </a:r>
          <a:endParaRPr lang="en-US" altLang="zh-TW" sz="4400" kern="1200" dirty="0" smtClean="0">
            <a:ea typeface="超研澤空疊圓" pitchFamily="49" charset="-120"/>
          </a:endParaRP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400" kern="1200" dirty="0" smtClean="0">
              <a:ea typeface="超研澤空疊圓" pitchFamily="49" charset="-120"/>
            </a:rPr>
            <a:t>報告題目</a:t>
          </a:r>
          <a:endParaRPr lang="zh-TW" altLang="en-US" sz="4400" kern="1200" dirty="0">
            <a:ea typeface="超研澤空疊圓" pitchFamily="49" charset="-120"/>
          </a:endParaRPr>
        </a:p>
      </dsp:txBody>
      <dsp:txXfrm>
        <a:off x="3898612" y="871186"/>
        <a:ext cx="4323754" cy="17295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579-6C18-4690-9AA4-67E0AE3DE268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C8CF-DDA3-40BF-BD40-BEBE109FB2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579-6C18-4690-9AA4-67E0AE3DE268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C8CF-DDA3-40BF-BD40-BEBE109FB2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579-6C18-4690-9AA4-67E0AE3DE268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C8CF-DDA3-40BF-BD40-BEBE109FB2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579-6C18-4690-9AA4-67E0AE3DE268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C8CF-DDA3-40BF-BD40-BEBE109FB2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579-6C18-4690-9AA4-67E0AE3DE268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C8CF-DDA3-40BF-BD40-BEBE109FB2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579-6C18-4690-9AA4-67E0AE3DE268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C8CF-DDA3-40BF-BD40-BEBE109FB2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579-6C18-4690-9AA4-67E0AE3DE268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C8CF-DDA3-40BF-BD40-BEBE109FB2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579-6C18-4690-9AA4-67E0AE3DE268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C8CF-DDA3-40BF-BD40-BEBE109FB2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579-6C18-4690-9AA4-67E0AE3DE268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C8CF-DDA3-40BF-BD40-BEBE109FB2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579-6C18-4690-9AA4-67E0AE3DE268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C8CF-DDA3-40BF-BD40-BEBE109FB2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579-6C18-4690-9AA4-67E0AE3DE268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3C8CF-DDA3-40BF-BD40-BEBE109FB2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13579-6C18-4690-9AA4-67E0AE3DE268}" type="datetimeFigureOut">
              <a:rPr lang="zh-TW" altLang="en-US" smtClean="0"/>
              <a:pPr/>
              <a:t>2014/5/6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3C8CF-DDA3-40BF-BD40-BEBE109FB24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20120324213645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887405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latin typeface="華康POP1體W5(P)" pitchFamily="82" charset="-120"/>
                <a:ea typeface="金梅毛顏楷" pitchFamily="49" charset="-120"/>
              </a:rPr>
              <a:t>居蓮鄉、品蓮香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43042" y="2000240"/>
            <a:ext cx="6400800" cy="2324104"/>
          </a:xfrm>
        </p:spPr>
        <p:txBody>
          <a:bodyPr>
            <a:normAutofit/>
          </a:bodyPr>
          <a:lstStyle/>
          <a:p>
            <a:r>
              <a:rPr lang="zh-TW" altLang="en-US" sz="5500" b="1" dirty="0" smtClean="0">
                <a:solidFill>
                  <a:schemeClr val="tx1"/>
                </a:solidFill>
                <a:ea typeface="金梅毛顏楷" pitchFamily="49" charset="-120"/>
              </a:rPr>
              <a:t>之</a:t>
            </a:r>
            <a:endParaRPr lang="en-US" altLang="zh-TW" sz="5500" b="1" dirty="0" smtClean="0">
              <a:solidFill>
                <a:schemeClr val="tx1"/>
              </a:solidFill>
              <a:ea typeface="金梅毛顏楷" pitchFamily="49" charset="-120"/>
            </a:endParaRPr>
          </a:p>
          <a:p>
            <a:r>
              <a:rPr lang="zh-TW" altLang="en-US" sz="5500" b="1" dirty="0" smtClean="0">
                <a:solidFill>
                  <a:srgbClr val="0070C0"/>
                </a:solidFill>
                <a:ea typeface="金梅毛顏楷" pitchFamily="49" charset="-120"/>
              </a:rPr>
              <a:t>蓮花的一生</a:t>
            </a:r>
            <a:endParaRPr lang="zh-TW" altLang="en-US" sz="5500" b="1" dirty="0">
              <a:solidFill>
                <a:srgbClr val="0070C0"/>
              </a:solidFill>
              <a:ea typeface="金梅毛顏楷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214290"/>
          <a:ext cx="8229600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8172480" cy="2100276"/>
          </a:xfrm>
        </p:spPr>
        <p:txBody>
          <a:bodyPr>
            <a:normAutofit/>
          </a:bodyPr>
          <a:lstStyle/>
          <a:p>
            <a:r>
              <a:rPr lang="zh-TW" altLang="en-US" sz="6600" b="1" dirty="0" smtClean="0">
                <a:ea typeface="全真中隸書" pitchFamily="49" charset="-120"/>
              </a:rPr>
              <a:t>蓮花哪些部分可以吃</a:t>
            </a:r>
            <a:endParaRPr lang="zh-TW" altLang="en-US" sz="6600" b="1" dirty="0">
              <a:ea typeface="全真中隸書" pitchFamily="49" charset="-120"/>
            </a:endParaRPr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71406" y="714356"/>
          <a:ext cx="8929718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71406" y="714356"/>
          <a:ext cx="8929718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685800" y="1257285"/>
            <a:ext cx="8172480" cy="2528905"/>
          </a:xfrm>
        </p:spPr>
        <p:txBody>
          <a:bodyPr>
            <a:normAutofit/>
          </a:bodyPr>
          <a:lstStyle/>
          <a:p>
            <a:r>
              <a:rPr lang="zh-TW" altLang="en-US" sz="6600" b="1" dirty="0" smtClean="0">
                <a:ea typeface="全真中隸書" pitchFamily="49" charset="-120"/>
              </a:rPr>
              <a:t>校外參訪</a:t>
            </a:r>
            <a:r>
              <a:rPr lang="en-US" altLang="zh-TW" sz="6600" b="1" dirty="0" smtClean="0">
                <a:ea typeface="全真中隸書" pitchFamily="49" charset="-120"/>
              </a:rPr>
              <a:t/>
            </a:r>
            <a:br>
              <a:rPr lang="en-US" altLang="zh-TW" sz="6600" b="1" dirty="0" smtClean="0">
                <a:ea typeface="全真中隸書" pitchFamily="49" charset="-120"/>
              </a:rPr>
            </a:br>
            <a:r>
              <a:rPr lang="zh-TW" altLang="en-US" sz="6600" b="1" dirty="0" smtClean="0">
                <a:ea typeface="全真中隸書" pitchFamily="49" charset="-120"/>
              </a:rPr>
              <a:t>分組及注意事項</a:t>
            </a:r>
            <a:endParaRPr lang="zh-TW" altLang="en-US" sz="6600" b="1" dirty="0">
              <a:ea typeface="全真中隸書" pitchFamily="49" charset="-120"/>
            </a:endParaRPr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7148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dirty="0" smtClean="0">
                <a:ea typeface="金梅毛顏楷" pitchFamily="49" charset="-120"/>
              </a:rPr>
              <a:t>分  組</a:t>
            </a:r>
            <a:endParaRPr lang="zh-TW" altLang="en-US" sz="5500" dirty="0">
              <a:ea typeface="金梅毛顏楷" pitchFamily="49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29600" cy="3471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7148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dirty="0" smtClean="0">
                <a:ea typeface="金梅毛顏楷" pitchFamily="49" charset="-120"/>
              </a:rPr>
              <a:t>校外參訪注意事項</a:t>
            </a:r>
            <a:endParaRPr lang="zh-TW" altLang="en-US" sz="5500" dirty="0">
              <a:ea typeface="金梅毛顏楷" pitchFamily="49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1.</a:t>
            </a:r>
            <a:r>
              <a:rPr lang="zh-TW" altLang="en-US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帶筆及可利書寫的紙板</a:t>
            </a:r>
            <a:endParaRPr lang="en-US" altLang="zh-TW" sz="4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endParaRPr>
          </a:p>
          <a:p>
            <a:pPr>
              <a:buNone/>
            </a:pPr>
            <a:r>
              <a:rPr lang="en-US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2.</a:t>
            </a:r>
            <a:r>
              <a:rPr lang="zh-TW" altLang="en-US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可攜帶照相機</a:t>
            </a:r>
            <a:endParaRPr lang="en-US" altLang="zh-TW" sz="4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endParaRPr>
          </a:p>
          <a:p>
            <a:pPr>
              <a:buNone/>
            </a:pPr>
            <a:r>
              <a:rPr lang="en-US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3.</a:t>
            </a:r>
            <a:r>
              <a:rPr lang="zh-TW" altLang="en-US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穿著統一服裝</a:t>
            </a:r>
            <a:endParaRPr lang="en-US" altLang="zh-TW" sz="4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endParaRPr>
          </a:p>
          <a:p>
            <a:pPr>
              <a:buNone/>
            </a:pPr>
            <a:endParaRPr lang="zh-TW" altLang="en-US" sz="4500" dirty="0">
              <a:ea typeface="金梅毛顏楷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8172480" cy="2100276"/>
          </a:xfrm>
        </p:spPr>
        <p:txBody>
          <a:bodyPr>
            <a:normAutofit/>
          </a:bodyPr>
          <a:lstStyle/>
          <a:p>
            <a:r>
              <a:rPr lang="zh-TW" altLang="en-US" sz="6600" b="1" dirty="0" smtClean="0">
                <a:ea typeface="全真中隸書" pitchFamily="49" charset="-120"/>
              </a:rPr>
              <a:t>你認識蓮花嗎？</a:t>
            </a:r>
            <a:endParaRPr lang="zh-TW" altLang="en-US" sz="6600" b="1" dirty="0">
              <a:ea typeface="全真中隸書" pitchFamily="49" charset="-120"/>
            </a:endParaRPr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2786081"/>
          </a:xfrm>
        </p:spPr>
        <p:txBody>
          <a:bodyPr>
            <a:normAutofit/>
          </a:bodyPr>
          <a:lstStyle/>
          <a:p>
            <a:r>
              <a:rPr lang="zh-TW" altLang="en-US" sz="6600" b="1" dirty="0" smtClean="0">
                <a:solidFill>
                  <a:srgbClr val="0070C0"/>
                </a:solidFill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蓮花和荷花有什麼</a:t>
            </a:r>
            <a:r>
              <a:rPr lang="en-US" altLang="zh-TW" sz="6600" b="1" dirty="0" smtClean="0">
                <a:solidFill>
                  <a:srgbClr val="0070C0"/>
                </a:solidFill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/>
            </a:r>
            <a:br>
              <a:rPr lang="en-US" altLang="zh-TW" sz="6600" b="1" dirty="0" smtClean="0">
                <a:solidFill>
                  <a:srgbClr val="0070C0"/>
                </a:solidFill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</a:br>
            <a:r>
              <a:rPr lang="zh-TW" altLang="en-US" sz="6600" b="1" dirty="0" smtClean="0">
                <a:solidFill>
                  <a:srgbClr val="0070C0"/>
                </a:solidFill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不同？</a:t>
            </a:r>
            <a:endParaRPr lang="zh-TW" altLang="en-US" sz="6600" b="1" dirty="0">
              <a:solidFill>
                <a:srgbClr val="0070C0"/>
              </a:solidFill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7148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500" dirty="0" smtClean="0">
                <a:ea typeface="金梅毛顏楷" pitchFamily="49" charset="-120"/>
              </a:rPr>
              <a:t>哪一個是荷花 </a:t>
            </a:r>
            <a:r>
              <a:rPr lang="en-US" altLang="zh-TW" sz="5500" dirty="0" smtClean="0">
                <a:ea typeface="金梅毛顏楷" pitchFamily="49" charset="-120"/>
              </a:rPr>
              <a:t>…?</a:t>
            </a:r>
            <a:endParaRPr lang="zh-TW" altLang="en-US" sz="5500" dirty="0">
              <a:ea typeface="金梅毛顏楷" pitchFamily="49" charset="-120"/>
            </a:endParaRPr>
          </a:p>
        </p:txBody>
      </p:sp>
      <p:pic>
        <p:nvPicPr>
          <p:cNvPr id="9" name="內容版面配置區 8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00364" y="1714488"/>
            <a:ext cx="3214710" cy="4822065"/>
          </a:xfrm>
        </p:spPr>
      </p:pic>
      <p:pic>
        <p:nvPicPr>
          <p:cNvPr id="11" name="圖片 10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8794" y="2143116"/>
            <a:ext cx="5143526" cy="3857645"/>
          </a:xfrm>
          <a:prstGeom prst="rect">
            <a:avLst/>
          </a:prstGeom>
        </p:spPr>
      </p:pic>
      <p:pic>
        <p:nvPicPr>
          <p:cNvPr id="13" name="圖片 12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57356" y="1643050"/>
            <a:ext cx="5804669" cy="4229116"/>
          </a:xfrm>
          <a:prstGeom prst="rect">
            <a:avLst/>
          </a:prstGeom>
        </p:spPr>
      </p:pic>
      <p:pic>
        <p:nvPicPr>
          <p:cNvPr id="14" name="圖片 13" descr="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42976" y="1714500"/>
            <a:ext cx="7143750" cy="5143500"/>
          </a:xfrm>
          <a:prstGeom prst="rect">
            <a:avLst/>
          </a:prstGeom>
        </p:spPr>
      </p:pic>
      <p:pic>
        <p:nvPicPr>
          <p:cNvPr id="15" name="圖片 14" descr="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71670" y="2214554"/>
            <a:ext cx="5334005" cy="4000504"/>
          </a:xfrm>
          <a:prstGeom prst="rect">
            <a:avLst/>
          </a:prstGeom>
        </p:spPr>
      </p:pic>
      <p:pic>
        <p:nvPicPr>
          <p:cNvPr id="16" name="圖片 15" descr="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42976" y="2000240"/>
            <a:ext cx="6930928" cy="4617731"/>
          </a:xfrm>
          <a:prstGeom prst="rect">
            <a:avLst/>
          </a:prstGeom>
        </p:spPr>
      </p:pic>
      <p:pic>
        <p:nvPicPr>
          <p:cNvPr id="17" name="圖片 16" descr="1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142976" y="1714488"/>
            <a:ext cx="7143750" cy="47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8172480" cy="2100276"/>
          </a:xfrm>
        </p:spPr>
        <p:txBody>
          <a:bodyPr>
            <a:normAutofit/>
          </a:bodyPr>
          <a:lstStyle/>
          <a:p>
            <a:r>
              <a:rPr lang="zh-TW" altLang="en-US" sz="6600" b="1" dirty="0" smtClean="0">
                <a:ea typeface="全真中隸書" pitchFamily="49" charset="-120"/>
              </a:rPr>
              <a:t>蓮花的品種</a:t>
            </a:r>
            <a:endParaRPr lang="zh-TW" altLang="en-US" sz="6600" b="1" dirty="0">
              <a:ea typeface="全真中隸書" pitchFamily="49" charset="-120"/>
            </a:endParaRPr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zh-TW" sz="4500" b="1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大中花群：</a:t>
            </a:r>
            <a:r>
              <a:rPr lang="en-US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/>
            </a:r>
            <a:br>
              <a:rPr lang="en-US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</a:br>
            <a:r>
              <a:rPr lang="zh-TW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　　單瓣類</a:t>
            </a:r>
            <a:r>
              <a:rPr lang="zh-TW" altLang="en-US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、</a:t>
            </a:r>
            <a:r>
              <a:rPr lang="zh-TW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複瓣類</a:t>
            </a:r>
            <a:r>
              <a:rPr lang="zh-TW" altLang="en-US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、</a:t>
            </a:r>
            <a:r>
              <a:rPr lang="zh-TW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重瓣類</a:t>
            </a:r>
            <a:r>
              <a:rPr lang="zh-TW" altLang="en-US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、  </a:t>
            </a:r>
            <a:endParaRPr lang="en-US" altLang="zh-TW" sz="4500" dirty="0" smtClean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endParaRPr>
          </a:p>
          <a:p>
            <a:pPr>
              <a:buNone/>
            </a:pPr>
            <a:r>
              <a:rPr lang="zh-TW" altLang="en-US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            </a:t>
            </a:r>
            <a:r>
              <a:rPr lang="zh-TW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重台類</a:t>
            </a:r>
            <a:r>
              <a:rPr lang="zh-TW" altLang="en-US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、 </a:t>
            </a:r>
            <a:r>
              <a:rPr lang="zh-TW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千瓣類</a:t>
            </a:r>
            <a:r>
              <a:rPr lang="en-US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 </a:t>
            </a:r>
          </a:p>
          <a:p>
            <a:pPr>
              <a:buNone/>
            </a:pPr>
            <a:r>
              <a:rPr lang="zh-TW" altLang="zh-TW" sz="4500" b="1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小花群：</a:t>
            </a:r>
          </a:p>
          <a:p>
            <a:pPr>
              <a:buNone/>
            </a:pPr>
            <a:r>
              <a:rPr lang="zh-TW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　　單瓣類</a:t>
            </a:r>
            <a:r>
              <a:rPr lang="zh-TW" altLang="en-US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、</a:t>
            </a:r>
            <a:r>
              <a:rPr lang="zh-TW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複瓣類</a:t>
            </a:r>
            <a:r>
              <a:rPr lang="zh-TW" altLang="en-US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、</a:t>
            </a:r>
            <a:r>
              <a:rPr lang="zh-TW" altLang="zh-TW" sz="4500" dirty="0" smtClean="0">
                <a:latin typeface="文鼎粗鋼筆行楷" pitchFamily="49" charset="-120"/>
                <a:ea typeface="文鼎粗鋼筆行楷" pitchFamily="49" charset="-120"/>
                <a:cs typeface="文鼎粗鋼筆行楷" pitchFamily="49" charset="-120"/>
              </a:rPr>
              <a:t>重瓣類</a:t>
            </a:r>
            <a:endParaRPr lang="zh-TW" altLang="en-US" sz="4500" dirty="0">
              <a:latin typeface="文鼎粗鋼筆行楷" pitchFamily="49" charset="-120"/>
              <a:ea typeface="文鼎粗鋼筆行楷" pitchFamily="49" charset="-120"/>
              <a:cs typeface="文鼎粗鋼筆行楷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8172480" cy="2100276"/>
          </a:xfrm>
        </p:spPr>
        <p:txBody>
          <a:bodyPr>
            <a:normAutofit/>
          </a:bodyPr>
          <a:lstStyle/>
          <a:p>
            <a:r>
              <a:rPr lang="zh-TW" altLang="en-US" sz="6600" b="1" dirty="0" smtClean="0">
                <a:ea typeface="全真中隸書" pitchFamily="49" charset="-120"/>
              </a:rPr>
              <a:t>蓮花的一生</a:t>
            </a:r>
            <a:endParaRPr lang="zh-TW" altLang="en-US" sz="6600" b="1" dirty="0">
              <a:ea typeface="全真中隸書" pitchFamily="49" charset="-120"/>
            </a:endParaRPr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8229600" cy="650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8172480" cy="2100276"/>
          </a:xfrm>
        </p:spPr>
        <p:txBody>
          <a:bodyPr>
            <a:normAutofit/>
          </a:bodyPr>
          <a:lstStyle/>
          <a:p>
            <a:r>
              <a:rPr lang="zh-TW" altLang="en-US" sz="6600" b="1" dirty="0" smtClean="0">
                <a:ea typeface="全真中隸書" pitchFamily="49" charset="-120"/>
              </a:rPr>
              <a:t>蓮花的構造</a:t>
            </a:r>
            <a:endParaRPr lang="zh-TW" altLang="en-US" sz="6600" b="1" dirty="0">
              <a:ea typeface="全真中隸書" pitchFamily="49" charset="-120"/>
            </a:endParaRPr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435</Words>
  <Application>Microsoft Office PowerPoint</Application>
  <PresentationFormat>如螢幕大小 (4:3)</PresentationFormat>
  <Paragraphs>66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居蓮鄉、品蓮香</vt:lpstr>
      <vt:lpstr>你認識蓮花嗎？</vt:lpstr>
      <vt:lpstr>蓮花和荷花有什麼 不同？</vt:lpstr>
      <vt:lpstr>哪一個是荷花 …?</vt:lpstr>
      <vt:lpstr>蓮花的品種</vt:lpstr>
      <vt:lpstr>投影片 6</vt:lpstr>
      <vt:lpstr>蓮花的一生</vt:lpstr>
      <vt:lpstr>投影片 8</vt:lpstr>
      <vt:lpstr>蓮花的構造</vt:lpstr>
      <vt:lpstr>投影片 10</vt:lpstr>
      <vt:lpstr>蓮花哪些部分可以吃</vt:lpstr>
      <vt:lpstr>投影片 12</vt:lpstr>
      <vt:lpstr>投影片 13</vt:lpstr>
      <vt:lpstr>校外參訪 分組及注意事項</vt:lpstr>
      <vt:lpstr>分  組</vt:lpstr>
      <vt:lpstr>校外參訪注意事項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居蓮鄉、品蓮香</dc:title>
  <dc:creator>Aver</dc:creator>
  <cp:lastModifiedBy>Aver</cp:lastModifiedBy>
  <cp:revision>22</cp:revision>
  <dcterms:created xsi:type="dcterms:W3CDTF">2014-05-05T06:40:28Z</dcterms:created>
  <dcterms:modified xsi:type="dcterms:W3CDTF">2014-05-06T07:56:40Z</dcterms:modified>
</cp:coreProperties>
</file>