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79" r:id="rId2"/>
    <p:sldId id="350" r:id="rId3"/>
    <p:sldId id="422" r:id="rId4"/>
    <p:sldId id="429" r:id="rId5"/>
    <p:sldId id="430" r:id="rId6"/>
    <p:sldId id="401" r:id="rId7"/>
    <p:sldId id="435" r:id="rId8"/>
    <p:sldId id="432" r:id="rId9"/>
    <p:sldId id="431" r:id="rId10"/>
    <p:sldId id="437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36" r:id="rId29"/>
    <p:sldId id="402" r:id="rId30"/>
    <p:sldId id="356" r:id="rId31"/>
    <p:sldId id="357" r:id="rId32"/>
    <p:sldId id="439" r:id="rId33"/>
    <p:sldId id="438" r:id="rId34"/>
    <p:sldId id="403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0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659DD-BF7D-4670-82E0-535DAA04B77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B6D8473-1C22-42E1-82A6-BED7BE2B5F6D}">
      <dgm:prSet phldrT="[文字]" custT="1"/>
      <dgm:spPr/>
      <dgm:t>
        <a:bodyPr/>
        <a:lstStyle/>
        <a:p>
          <a:r>
            <a:rPr lang="zh-TW" altLang="en-US" sz="2800" b="1" dirty="0" smtClean="0">
              <a:latin typeface="標楷體" pitchFamily="65" charset="-120"/>
              <a:ea typeface="標楷體" pitchFamily="65" charset="-120"/>
            </a:rPr>
            <a:t>中低年級課文心智圖形式結構分析</a:t>
          </a:r>
          <a:endParaRPr lang="zh-TW" altLang="en-US" sz="2800" b="1" dirty="0">
            <a:latin typeface="標楷體" pitchFamily="65" charset="-120"/>
            <a:ea typeface="標楷體" pitchFamily="65" charset="-120"/>
          </a:endParaRPr>
        </a:p>
      </dgm:t>
    </dgm:pt>
    <dgm:pt modelId="{593AC580-49A6-459F-B4F0-081968908725}" type="parTrans" cxnId="{3E78A028-E8D6-4F3B-B84E-8C098914521E}">
      <dgm:prSet/>
      <dgm:spPr/>
      <dgm:t>
        <a:bodyPr/>
        <a:lstStyle/>
        <a:p>
          <a:endParaRPr lang="zh-TW" altLang="en-US"/>
        </a:p>
      </dgm:t>
    </dgm:pt>
    <dgm:pt modelId="{91119C26-6DF7-49D6-B7C4-ED82A596D06E}" type="sibTrans" cxnId="{3E78A028-E8D6-4F3B-B84E-8C098914521E}">
      <dgm:prSet/>
      <dgm:spPr/>
      <dgm:t>
        <a:bodyPr/>
        <a:lstStyle/>
        <a:p>
          <a:endParaRPr lang="zh-TW" altLang="en-US"/>
        </a:p>
      </dgm:t>
    </dgm:pt>
    <dgm:pt modelId="{A0A863FF-F8D6-45D9-9694-14E4C36407F1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高年級課文深究內容結構表分析</a:t>
          </a:r>
          <a:endParaRPr lang="zh-TW" altLang="en-US" sz="28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40A58D3-F9B0-48AE-9BE5-91CC1FCF192C}" type="parTrans" cxnId="{B8341159-76B6-4683-9854-6DE64B60C914}">
      <dgm:prSet/>
      <dgm:spPr/>
      <dgm:t>
        <a:bodyPr/>
        <a:lstStyle/>
        <a:p>
          <a:endParaRPr lang="zh-TW" altLang="en-US"/>
        </a:p>
      </dgm:t>
    </dgm:pt>
    <dgm:pt modelId="{51245AF8-211B-4A73-A324-6F1DD36E69AD}" type="sibTrans" cxnId="{B8341159-76B6-4683-9854-6DE64B60C914}">
      <dgm:prSet/>
      <dgm:spPr/>
      <dgm:t>
        <a:bodyPr/>
        <a:lstStyle/>
        <a:p>
          <a:endParaRPr lang="zh-TW" altLang="en-US"/>
        </a:p>
      </dgm:t>
    </dgm:pt>
    <dgm:pt modelId="{DE7167E1-588A-4EFF-AE4D-CA4A1CF6EAC5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社群成果分享</a:t>
          </a:r>
          <a:endParaRPr lang="zh-TW" altLang="en-US" sz="3200" b="1" dirty="0">
            <a:solidFill>
              <a:schemeClr val="bg2"/>
            </a:solidFill>
            <a:latin typeface="標楷體" pitchFamily="65" charset="-120"/>
            <a:ea typeface="標楷體" pitchFamily="65" charset="-120"/>
          </a:endParaRPr>
        </a:p>
      </dgm:t>
    </dgm:pt>
    <dgm:pt modelId="{2B74A5F4-D18B-4713-AEC2-3B987CB6D4EB}" type="parTrans" cxnId="{2496FEF4-B482-42BF-87AF-A773FABCA158}">
      <dgm:prSet/>
      <dgm:spPr/>
      <dgm:t>
        <a:bodyPr/>
        <a:lstStyle/>
        <a:p>
          <a:endParaRPr lang="zh-TW" altLang="en-US"/>
        </a:p>
      </dgm:t>
    </dgm:pt>
    <dgm:pt modelId="{B744A597-2EE1-4E78-BF59-9C1F239CF2D8}" type="sibTrans" cxnId="{2496FEF4-B482-42BF-87AF-A773FABCA158}">
      <dgm:prSet/>
      <dgm:spPr/>
      <dgm:t>
        <a:bodyPr/>
        <a:lstStyle/>
        <a:p>
          <a:endParaRPr lang="zh-TW" altLang="en-US"/>
        </a:p>
      </dgm:t>
    </dgm:pt>
    <dgm:pt modelId="{CECE84DF-1C3E-4624-B02C-C6CE104FC793}" type="pres">
      <dgm:prSet presAssocID="{3F2659DD-BF7D-4670-82E0-535DAA04B7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425F9CB-DB48-41C2-A399-3A3877C5F4CF}" type="pres">
      <dgm:prSet presAssocID="{0B6D8473-1C22-42E1-82A6-BED7BE2B5F6D}" presName="parentLin" presStyleCnt="0"/>
      <dgm:spPr/>
    </dgm:pt>
    <dgm:pt modelId="{148442E7-9425-4A70-9934-9446D90595D2}" type="pres">
      <dgm:prSet presAssocID="{0B6D8473-1C22-42E1-82A6-BED7BE2B5F6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1888FE9F-D170-4DA7-971A-D4690ED0B8AA}" type="pres">
      <dgm:prSet presAssocID="{0B6D8473-1C22-42E1-82A6-BED7BE2B5F6D}" presName="parentText" presStyleLbl="node1" presStyleIdx="0" presStyleCnt="3" custScaleX="13788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780788-268B-4A53-A41E-2E0C4B639B3B}" type="pres">
      <dgm:prSet presAssocID="{0B6D8473-1C22-42E1-82A6-BED7BE2B5F6D}" presName="negativeSpace" presStyleCnt="0"/>
      <dgm:spPr/>
    </dgm:pt>
    <dgm:pt modelId="{1F5643C1-A491-408C-8A2E-D8A2B00ABF0F}" type="pres">
      <dgm:prSet presAssocID="{0B6D8473-1C22-42E1-82A6-BED7BE2B5F6D}" presName="childText" presStyleLbl="conFgAcc1" presStyleIdx="0" presStyleCnt="3">
        <dgm:presLayoutVars>
          <dgm:bulletEnabled val="1"/>
        </dgm:presLayoutVars>
      </dgm:prSet>
      <dgm:spPr/>
    </dgm:pt>
    <dgm:pt modelId="{B1EC2CEF-B37F-462F-9462-DC9FBFB9A67F}" type="pres">
      <dgm:prSet presAssocID="{91119C26-6DF7-49D6-B7C4-ED82A596D06E}" presName="spaceBetweenRectangles" presStyleCnt="0"/>
      <dgm:spPr/>
    </dgm:pt>
    <dgm:pt modelId="{386B4DD8-FC66-438A-8EE4-322E103EF728}" type="pres">
      <dgm:prSet presAssocID="{A0A863FF-F8D6-45D9-9694-14E4C36407F1}" presName="parentLin" presStyleCnt="0"/>
      <dgm:spPr/>
    </dgm:pt>
    <dgm:pt modelId="{AF6947F1-D883-4A32-A7DE-0DD9212958F0}" type="pres">
      <dgm:prSet presAssocID="{A0A863FF-F8D6-45D9-9694-14E4C36407F1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4CDEE4FF-AF89-443F-9710-7AB6504BDAEB}" type="pres">
      <dgm:prSet presAssocID="{A0A863FF-F8D6-45D9-9694-14E4C36407F1}" presName="parentText" presStyleLbl="node1" presStyleIdx="1" presStyleCnt="3" custScaleX="12996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15F2C-57FF-4022-A6F6-98AE7C06F695}" type="pres">
      <dgm:prSet presAssocID="{A0A863FF-F8D6-45D9-9694-14E4C36407F1}" presName="negativeSpace" presStyleCnt="0"/>
      <dgm:spPr/>
    </dgm:pt>
    <dgm:pt modelId="{BB66A0C7-339B-47C2-8E9D-2CC2B1D1DA13}" type="pres">
      <dgm:prSet presAssocID="{A0A863FF-F8D6-45D9-9694-14E4C36407F1}" presName="childText" presStyleLbl="conFgAcc1" presStyleIdx="1" presStyleCnt="3">
        <dgm:presLayoutVars>
          <dgm:bulletEnabled val="1"/>
        </dgm:presLayoutVars>
      </dgm:prSet>
      <dgm:spPr/>
    </dgm:pt>
    <dgm:pt modelId="{573EE041-16FA-47E7-A1F5-5D87C7D5101A}" type="pres">
      <dgm:prSet presAssocID="{51245AF8-211B-4A73-A324-6F1DD36E69AD}" presName="spaceBetweenRectangles" presStyleCnt="0"/>
      <dgm:spPr/>
    </dgm:pt>
    <dgm:pt modelId="{5D3097FB-7D1A-4BFA-BF73-6088D6EBA023}" type="pres">
      <dgm:prSet presAssocID="{DE7167E1-588A-4EFF-AE4D-CA4A1CF6EAC5}" presName="parentLin" presStyleCnt="0"/>
      <dgm:spPr/>
    </dgm:pt>
    <dgm:pt modelId="{ECA0DA21-41C6-46C7-AEF9-CE0716074DC9}" type="pres">
      <dgm:prSet presAssocID="{DE7167E1-588A-4EFF-AE4D-CA4A1CF6EAC5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5393D4D7-642D-4FDB-B5D0-D78DDFEDC567}" type="pres">
      <dgm:prSet presAssocID="{DE7167E1-588A-4EFF-AE4D-CA4A1CF6EAC5}" presName="parentText" presStyleLbl="node1" presStyleIdx="2" presStyleCnt="3" custScaleX="6796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05D87-FC4D-4ECD-9A28-E0DB67A80E94}" type="pres">
      <dgm:prSet presAssocID="{DE7167E1-588A-4EFF-AE4D-CA4A1CF6EAC5}" presName="negativeSpace" presStyleCnt="0"/>
      <dgm:spPr/>
    </dgm:pt>
    <dgm:pt modelId="{83010039-1A7F-40D0-A64B-5E24BF0F8592}" type="pres">
      <dgm:prSet presAssocID="{DE7167E1-588A-4EFF-AE4D-CA4A1CF6EAC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F1106F1-0EE8-43CA-AF70-68CB6D6D391E}" type="presOf" srcId="{A0A863FF-F8D6-45D9-9694-14E4C36407F1}" destId="{AF6947F1-D883-4A32-A7DE-0DD9212958F0}" srcOrd="0" destOrd="0" presId="urn:microsoft.com/office/officeart/2005/8/layout/list1"/>
    <dgm:cxn modelId="{3E78A028-E8D6-4F3B-B84E-8C098914521E}" srcId="{3F2659DD-BF7D-4670-82E0-535DAA04B770}" destId="{0B6D8473-1C22-42E1-82A6-BED7BE2B5F6D}" srcOrd="0" destOrd="0" parTransId="{593AC580-49A6-459F-B4F0-081968908725}" sibTransId="{91119C26-6DF7-49D6-B7C4-ED82A596D06E}"/>
    <dgm:cxn modelId="{A0801A63-C41A-4F02-B07F-821EA435C9B7}" type="presOf" srcId="{3F2659DD-BF7D-4670-82E0-535DAA04B770}" destId="{CECE84DF-1C3E-4624-B02C-C6CE104FC793}" srcOrd="0" destOrd="0" presId="urn:microsoft.com/office/officeart/2005/8/layout/list1"/>
    <dgm:cxn modelId="{B8341159-76B6-4683-9854-6DE64B60C914}" srcId="{3F2659DD-BF7D-4670-82E0-535DAA04B770}" destId="{A0A863FF-F8D6-45D9-9694-14E4C36407F1}" srcOrd="1" destOrd="0" parTransId="{C40A58D3-F9B0-48AE-9BE5-91CC1FCF192C}" sibTransId="{51245AF8-211B-4A73-A324-6F1DD36E69AD}"/>
    <dgm:cxn modelId="{00A90B02-8435-4869-AA9C-F279ABE84DCF}" type="presOf" srcId="{A0A863FF-F8D6-45D9-9694-14E4C36407F1}" destId="{4CDEE4FF-AF89-443F-9710-7AB6504BDAEB}" srcOrd="1" destOrd="0" presId="urn:microsoft.com/office/officeart/2005/8/layout/list1"/>
    <dgm:cxn modelId="{2496FEF4-B482-42BF-87AF-A773FABCA158}" srcId="{3F2659DD-BF7D-4670-82E0-535DAA04B770}" destId="{DE7167E1-588A-4EFF-AE4D-CA4A1CF6EAC5}" srcOrd="2" destOrd="0" parTransId="{2B74A5F4-D18B-4713-AEC2-3B987CB6D4EB}" sibTransId="{B744A597-2EE1-4E78-BF59-9C1F239CF2D8}"/>
    <dgm:cxn modelId="{D3428691-2A2A-4D1F-8458-95FB2FF1B8AA}" type="presOf" srcId="{0B6D8473-1C22-42E1-82A6-BED7BE2B5F6D}" destId="{1888FE9F-D170-4DA7-971A-D4690ED0B8AA}" srcOrd="1" destOrd="0" presId="urn:microsoft.com/office/officeart/2005/8/layout/list1"/>
    <dgm:cxn modelId="{3D4F787E-1C96-429F-BB56-7FAFD614FCF9}" type="presOf" srcId="{DE7167E1-588A-4EFF-AE4D-CA4A1CF6EAC5}" destId="{ECA0DA21-41C6-46C7-AEF9-CE0716074DC9}" srcOrd="0" destOrd="0" presId="urn:microsoft.com/office/officeart/2005/8/layout/list1"/>
    <dgm:cxn modelId="{B5E5C173-37D6-465E-8310-21F8F3F3545B}" type="presOf" srcId="{0B6D8473-1C22-42E1-82A6-BED7BE2B5F6D}" destId="{148442E7-9425-4A70-9934-9446D90595D2}" srcOrd="0" destOrd="0" presId="urn:microsoft.com/office/officeart/2005/8/layout/list1"/>
    <dgm:cxn modelId="{84C44027-0F68-4FAB-B44D-00592F1E7DDF}" type="presOf" srcId="{DE7167E1-588A-4EFF-AE4D-CA4A1CF6EAC5}" destId="{5393D4D7-642D-4FDB-B5D0-D78DDFEDC567}" srcOrd="1" destOrd="0" presId="urn:microsoft.com/office/officeart/2005/8/layout/list1"/>
    <dgm:cxn modelId="{B5B41A43-3F00-4125-835A-904F27A8BD30}" type="presParOf" srcId="{CECE84DF-1C3E-4624-B02C-C6CE104FC793}" destId="{4425F9CB-DB48-41C2-A399-3A3877C5F4CF}" srcOrd="0" destOrd="0" presId="urn:microsoft.com/office/officeart/2005/8/layout/list1"/>
    <dgm:cxn modelId="{1357EF2D-41A9-4C89-B74B-2617CD3C4B2E}" type="presParOf" srcId="{4425F9CB-DB48-41C2-A399-3A3877C5F4CF}" destId="{148442E7-9425-4A70-9934-9446D90595D2}" srcOrd="0" destOrd="0" presId="urn:microsoft.com/office/officeart/2005/8/layout/list1"/>
    <dgm:cxn modelId="{0BA955A7-7FAC-4BF2-BBCD-364245E84909}" type="presParOf" srcId="{4425F9CB-DB48-41C2-A399-3A3877C5F4CF}" destId="{1888FE9F-D170-4DA7-971A-D4690ED0B8AA}" srcOrd="1" destOrd="0" presId="urn:microsoft.com/office/officeart/2005/8/layout/list1"/>
    <dgm:cxn modelId="{81A7C2AF-C71F-4B7A-9671-DF4B2EB39DD3}" type="presParOf" srcId="{CECE84DF-1C3E-4624-B02C-C6CE104FC793}" destId="{6E780788-268B-4A53-A41E-2E0C4B639B3B}" srcOrd="1" destOrd="0" presId="urn:microsoft.com/office/officeart/2005/8/layout/list1"/>
    <dgm:cxn modelId="{34F48086-C86F-48FB-8153-2806A950C879}" type="presParOf" srcId="{CECE84DF-1C3E-4624-B02C-C6CE104FC793}" destId="{1F5643C1-A491-408C-8A2E-D8A2B00ABF0F}" srcOrd="2" destOrd="0" presId="urn:microsoft.com/office/officeart/2005/8/layout/list1"/>
    <dgm:cxn modelId="{D8D1F91E-AF49-4237-AA67-2FB59383B823}" type="presParOf" srcId="{CECE84DF-1C3E-4624-B02C-C6CE104FC793}" destId="{B1EC2CEF-B37F-462F-9462-DC9FBFB9A67F}" srcOrd="3" destOrd="0" presId="urn:microsoft.com/office/officeart/2005/8/layout/list1"/>
    <dgm:cxn modelId="{564C2920-C44A-47F0-8CC3-0B1EE8E433F4}" type="presParOf" srcId="{CECE84DF-1C3E-4624-B02C-C6CE104FC793}" destId="{386B4DD8-FC66-438A-8EE4-322E103EF728}" srcOrd="4" destOrd="0" presId="urn:microsoft.com/office/officeart/2005/8/layout/list1"/>
    <dgm:cxn modelId="{AFD090B3-8EA2-41F6-AB82-BB2716F38FF9}" type="presParOf" srcId="{386B4DD8-FC66-438A-8EE4-322E103EF728}" destId="{AF6947F1-D883-4A32-A7DE-0DD9212958F0}" srcOrd="0" destOrd="0" presId="urn:microsoft.com/office/officeart/2005/8/layout/list1"/>
    <dgm:cxn modelId="{1192699E-161D-4943-BCC8-01BF419C7B7C}" type="presParOf" srcId="{386B4DD8-FC66-438A-8EE4-322E103EF728}" destId="{4CDEE4FF-AF89-443F-9710-7AB6504BDAEB}" srcOrd="1" destOrd="0" presId="urn:microsoft.com/office/officeart/2005/8/layout/list1"/>
    <dgm:cxn modelId="{40A809CA-5F7C-4816-B2EF-F66E99AB96E8}" type="presParOf" srcId="{CECE84DF-1C3E-4624-B02C-C6CE104FC793}" destId="{9F115F2C-57FF-4022-A6F6-98AE7C06F695}" srcOrd="5" destOrd="0" presId="urn:microsoft.com/office/officeart/2005/8/layout/list1"/>
    <dgm:cxn modelId="{0D062F67-BBF3-4983-B8F1-C16FBBCDAA4D}" type="presParOf" srcId="{CECE84DF-1C3E-4624-B02C-C6CE104FC793}" destId="{BB66A0C7-339B-47C2-8E9D-2CC2B1D1DA13}" srcOrd="6" destOrd="0" presId="urn:microsoft.com/office/officeart/2005/8/layout/list1"/>
    <dgm:cxn modelId="{23B77E70-47D5-401F-883A-0D8665249C1F}" type="presParOf" srcId="{CECE84DF-1C3E-4624-B02C-C6CE104FC793}" destId="{573EE041-16FA-47E7-A1F5-5D87C7D5101A}" srcOrd="7" destOrd="0" presId="urn:microsoft.com/office/officeart/2005/8/layout/list1"/>
    <dgm:cxn modelId="{9F22B0D1-D631-429C-A6CD-355A59D0B4E5}" type="presParOf" srcId="{CECE84DF-1C3E-4624-B02C-C6CE104FC793}" destId="{5D3097FB-7D1A-4BFA-BF73-6088D6EBA023}" srcOrd="8" destOrd="0" presId="urn:microsoft.com/office/officeart/2005/8/layout/list1"/>
    <dgm:cxn modelId="{334979C7-FD80-4B87-AD9E-D8D5A65816E0}" type="presParOf" srcId="{5D3097FB-7D1A-4BFA-BF73-6088D6EBA023}" destId="{ECA0DA21-41C6-46C7-AEF9-CE0716074DC9}" srcOrd="0" destOrd="0" presId="urn:microsoft.com/office/officeart/2005/8/layout/list1"/>
    <dgm:cxn modelId="{756656D3-118A-4821-8B16-91407437EDE9}" type="presParOf" srcId="{5D3097FB-7D1A-4BFA-BF73-6088D6EBA023}" destId="{5393D4D7-642D-4FDB-B5D0-D78DDFEDC567}" srcOrd="1" destOrd="0" presId="urn:microsoft.com/office/officeart/2005/8/layout/list1"/>
    <dgm:cxn modelId="{A62D4AE0-9BDF-42B4-AC40-18FD776454E4}" type="presParOf" srcId="{CECE84DF-1C3E-4624-B02C-C6CE104FC793}" destId="{F0005D87-FC4D-4ECD-9A28-E0DB67A80E94}" srcOrd="9" destOrd="0" presId="urn:microsoft.com/office/officeart/2005/8/layout/list1"/>
    <dgm:cxn modelId="{ECA8D55D-6704-42B9-8D3F-FCADF3AEE55C}" type="presParOf" srcId="{CECE84DF-1C3E-4624-B02C-C6CE104FC793}" destId="{83010039-1A7F-40D0-A64B-5E24BF0F859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659DD-BF7D-4670-82E0-535DAA04B77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B6D8473-1C22-42E1-82A6-BED7BE2B5F6D}">
      <dgm:prSet phldrT="[文字]" custT="1"/>
      <dgm:spPr/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上海語文教學現場大解密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593AC580-49A6-459F-B4F0-081968908725}" type="parTrans" cxnId="{3E78A028-E8D6-4F3B-B84E-8C098914521E}">
      <dgm:prSet/>
      <dgm:spPr/>
      <dgm:t>
        <a:bodyPr/>
        <a:lstStyle/>
        <a:p>
          <a:endParaRPr lang="zh-TW" altLang="en-US"/>
        </a:p>
      </dgm:t>
    </dgm:pt>
    <dgm:pt modelId="{91119C26-6DF7-49D6-B7C4-ED82A596D06E}" type="sibTrans" cxnId="{3E78A028-E8D6-4F3B-B84E-8C098914521E}">
      <dgm:prSet/>
      <dgm:spPr/>
      <dgm:t>
        <a:bodyPr/>
        <a:lstStyle/>
        <a:p>
          <a:endParaRPr lang="zh-TW" altLang="en-US"/>
        </a:p>
      </dgm:t>
    </dgm:pt>
    <dgm:pt modelId="{A0A863FF-F8D6-45D9-9694-14E4C36407F1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寫作不必另闢戰場</a:t>
          </a:r>
          <a:r>
            <a: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—</a:t>
          </a:r>
          <a:r>
            <a:rPr lang="zh-TW" altLang="en-US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從課文長作文概念分享</a:t>
          </a:r>
          <a:r>
            <a: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以大單元教學為例</a:t>
          </a:r>
          <a:r>
            <a: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)</a:t>
          </a:r>
          <a:endParaRPr lang="zh-TW" altLang="en-US" sz="28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40A58D3-F9B0-48AE-9BE5-91CC1FCF192C}" type="parTrans" cxnId="{B8341159-76B6-4683-9854-6DE64B60C914}">
      <dgm:prSet/>
      <dgm:spPr/>
      <dgm:t>
        <a:bodyPr/>
        <a:lstStyle/>
        <a:p>
          <a:endParaRPr lang="zh-TW" altLang="en-US"/>
        </a:p>
      </dgm:t>
    </dgm:pt>
    <dgm:pt modelId="{51245AF8-211B-4A73-A324-6F1DD36E69AD}" type="sibTrans" cxnId="{B8341159-76B6-4683-9854-6DE64B60C914}">
      <dgm:prSet/>
      <dgm:spPr/>
      <dgm:t>
        <a:bodyPr/>
        <a:lstStyle/>
        <a:p>
          <a:endParaRPr lang="zh-TW" altLang="en-US"/>
        </a:p>
      </dgm:t>
    </dgm:pt>
    <dgm:pt modelId="{DE7167E1-588A-4EFF-AE4D-CA4A1CF6EAC5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結合創作三要素之古典詩詞教學探討</a:t>
          </a:r>
          <a:endParaRPr lang="zh-TW" altLang="en-US" sz="2800" b="1" dirty="0">
            <a:solidFill>
              <a:schemeClr val="bg2"/>
            </a:solidFill>
            <a:latin typeface="標楷體" pitchFamily="65" charset="-120"/>
            <a:ea typeface="標楷體" pitchFamily="65" charset="-120"/>
          </a:endParaRPr>
        </a:p>
      </dgm:t>
    </dgm:pt>
    <dgm:pt modelId="{2B74A5F4-D18B-4713-AEC2-3B987CB6D4EB}" type="parTrans" cxnId="{2496FEF4-B482-42BF-87AF-A773FABCA158}">
      <dgm:prSet/>
      <dgm:spPr/>
      <dgm:t>
        <a:bodyPr/>
        <a:lstStyle/>
        <a:p>
          <a:endParaRPr lang="zh-TW" altLang="en-US"/>
        </a:p>
      </dgm:t>
    </dgm:pt>
    <dgm:pt modelId="{B744A597-2EE1-4E78-BF59-9C1F239CF2D8}" type="sibTrans" cxnId="{2496FEF4-B482-42BF-87AF-A773FABCA158}">
      <dgm:prSet/>
      <dgm:spPr/>
      <dgm:t>
        <a:bodyPr/>
        <a:lstStyle/>
        <a:p>
          <a:endParaRPr lang="zh-TW" altLang="en-US"/>
        </a:p>
      </dgm:t>
    </dgm:pt>
    <dgm:pt modelId="{CECE84DF-1C3E-4624-B02C-C6CE104FC793}" type="pres">
      <dgm:prSet presAssocID="{3F2659DD-BF7D-4670-82E0-535DAA04B7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425F9CB-DB48-41C2-A399-3A3877C5F4CF}" type="pres">
      <dgm:prSet presAssocID="{0B6D8473-1C22-42E1-82A6-BED7BE2B5F6D}" presName="parentLin" presStyleCnt="0"/>
      <dgm:spPr/>
    </dgm:pt>
    <dgm:pt modelId="{148442E7-9425-4A70-9934-9446D90595D2}" type="pres">
      <dgm:prSet presAssocID="{0B6D8473-1C22-42E1-82A6-BED7BE2B5F6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1888FE9F-D170-4DA7-971A-D4690ED0B8AA}" type="pres">
      <dgm:prSet presAssocID="{0B6D8473-1C22-42E1-82A6-BED7BE2B5F6D}" presName="parentText" presStyleLbl="node1" presStyleIdx="0" presStyleCnt="3" custScaleX="118015" custLinFactNeighborX="-2460" custLinFactNeighborY="-1266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780788-268B-4A53-A41E-2E0C4B639B3B}" type="pres">
      <dgm:prSet presAssocID="{0B6D8473-1C22-42E1-82A6-BED7BE2B5F6D}" presName="negativeSpace" presStyleCnt="0"/>
      <dgm:spPr/>
    </dgm:pt>
    <dgm:pt modelId="{1F5643C1-A491-408C-8A2E-D8A2B00ABF0F}" type="pres">
      <dgm:prSet presAssocID="{0B6D8473-1C22-42E1-82A6-BED7BE2B5F6D}" presName="childText" presStyleLbl="conFgAcc1" presStyleIdx="0" presStyleCnt="3">
        <dgm:presLayoutVars>
          <dgm:bulletEnabled val="1"/>
        </dgm:presLayoutVars>
      </dgm:prSet>
      <dgm:spPr/>
    </dgm:pt>
    <dgm:pt modelId="{B1EC2CEF-B37F-462F-9462-DC9FBFB9A67F}" type="pres">
      <dgm:prSet presAssocID="{91119C26-6DF7-49D6-B7C4-ED82A596D06E}" presName="spaceBetweenRectangles" presStyleCnt="0"/>
      <dgm:spPr/>
    </dgm:pt>
    <dgm:pt modelId="{386B4DD8-FC66-438A-8EE4-322E103EF728}" type="pres">
      <dgm:prSet presAssocID="{A0A863FF-F8D6-45D9-9694-14E4C36407F1}" presName="parentLin" presStyleCnt="0"/>
      <dgm:spPr/>
    </dgm:pt>
    <dgm:pt modelId="{AF6947F1-D883-4A32-A7DE-0DD9212958F0}" type="pres">
      <dgm:prSet presAssocID="{A0A863FF-F8D6-45D9-9694-14E4C36407F1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4CDEE4FF-AF89-443F-9710-7AB6504BDAEB}" type="pres">
      <dgm:prSet presAssocID="{A0A863FF-F8D6-45D9-9694-14E4C36407F1}" presName="parentText" presStyleLbl="node1" presStyleIdx="1" presStyleCnt="3" custScaleX="129967" custScaleY="11099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15F2C-57FF-4022-A6F6-98AE7C06F695}" type="pres">
      <dgm:prSet presAssocID="{A0A863FF-F8D6-45D9-9694-14E4C36407F1}" presName="negativeSpace" presStyleCnt="0"/>
      <dgm:spPr/>
    </dgm:pt>
    <dgm:pt modelId="{BB66A0C7-339B-47C2-8E9D-2CC2B1D1DA13}" type="pres">
      <dgm:prSet presAssocID="{A0A863FF-F8D6-45D9-9694-14E4C36407F1}" presName="childText" presStyleLbl="conFgAcc1" presStyleIdx="1" presStyleCnt="3">
        <dgm:presLayoutVars>
          <dgm:bulletEnabled val="1"/>
        </dgm:presLayoutVars>
      </dgm:prSet>
      <dgm:spPr/>
    </dgm:pt>
    <dgm:pt modelId="{573EE041-16FA-47E7-A1F5-5D87C7D5101A}" type="pres">
      <dgm:prSet presAssocID="{51245AF8-211B-4A73-A324-6F1DD36E69AD}" presName="spaceBetweenRectangles" presStyleCnt="0"/>
      <dgm:spPr/>
    </dgm:pt>
    <dgm:pt modelId="{5D3097FB-7D1A-4BFA-BF73-6088D6EBA023}" type="pres">
      <dgm:prSet presAssocID="{DE7167E1-588A-4EFF-AE4D-CA4A1CF6EAC5}" presName="parentLin" presStyleCnt="0"/>
      <dgm:spPr/>
    </dgm:pt>
    <dgm:pt modelId="{ECA0DA21-41C6-46C7-AEF9-CE0716074DC9}" type="pres">
      <dgm:prSet presAssocID="{DE7167E1-588A-4EFF-AE4D-CA4A1CF6EAC5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5393D4D7-642D-4FDB-B5D0-D78DDFEDC567}" type="pres">
      <dgm:prSet presAssocID="{DE7167E1-588A-4EFF-AE4D-CA4A1CF6EAC5}" presName="parentText" presStyleLbl="node1" presStyleIdx="2" presStyleCnt="3" custScaleX="16455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05D87-FC4D-4ECD-9A28-E0DB67A80E94}" type="pres">
      <dgm:prSet presAssocID="{DE7167E1-588A-4EFF-AE4D-CA4A1CF6EAC5}" presName="negativeSpace" presStyleCnt="0"/>
      <dgm:spPr/>
    </dgm:pt>
    <dgm:pt modelId="{83010039-1A7F-40D0-A64B-5E24BF0F8592}" type="pres">
      <dgm:prSet presAssocID="{DE7167E1-588A-4EFF-AE4D-CA4A1CF6EAC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E78A028-E8D6-4F3B-B84E-8C098914521E}" srcId="{3F2659DD-BF7D-4670-82E0-535DAA04B770}" destId="{0B6D8473-1C22-42E1-82A6-BED7BE2B5F6D}" srcOrd="0" destOrd="0" parTransId="{593AC580-49A6-459F-B4F0-081968908725}" sibTransId="{91119C26-6DF7-49D6-B7C4-ED82A596D06E}"/>
    <dgm:cxn modelId="{6455F863-3BA1-402C-8EE4-BBD305592221}" type="presOf" srcId="{3F2659DD-BF7D-4670-82E0-535DAA04B770}" destId="{CECE84DF-1C3E-4624-B02C-C6CE104FC793}" srcOrd="0" destOrd="0" presId="urn:microsoft.com/office/officeart/2005/8/layout/list1"/>
    <dgm:cxn modelId="{FB5A2E33-6303-4605-BB77-A93BB8A09348}" type="presOf" srcId="{DE7167E1-588A-4EFF-AE4D-CA4A1CF6EAC5}" destId="{5393D4D7-642D-4FDB-B5D0-D78DDFEDC567}" srcOrd="1" destOrd="0" presId="urn:microsoft.com/office/officeart/2005/8/layout/list1"/>
    <dgm:cxn modelId="{E053329E-E53A-4605-9BB7-7D19A6F86267}" type="presOf" srcId="{A0A863FF-F8D6-45D9-9694-14E4C36407F1}" destId="{4CDEE4FF-AF89-443F-9710-7AB6504BDAEB}" srcOrd="1" destOrd="0" presId="urn:microsoft.com/office/officeart/2005/8/layout/list1"/>
    <dgm:cxn modelId="{B8341159-76B6-4683-9854-6DE64B60C914}" srcId="{3F2659DD-BF7D-4670-82E0-535DAA04B770}" destId="{A0A863FF-F8D6-45D9-9694-14E4C36407F1}" srcOrd="1" destOrd="0" parTransId="{C40A58D3-F9B0-48AE-9BE5-91CC1FCF192C}" sibTransId="{51245AF8-211B-4A73-A324-6F1DD36E69AD}"/>
    <dgm:cxn modelId="{6E547607-C6BE-4369-B364-0323BC0C6629}" type="presOf" srcId="{A0A863FF-F8D6-45D9-9694-14E4C36407F1}" destId="{AF6947F1-D883-4A32-A7DE-0DD9212958F0}" srcOrd="0" destOrd="0" presId="urn:microsoft.com/office/officeart/2005/8/layout/list1"/>
    <dgm:cxn modelId="{2496FEF4-B482-42BF-87AF-A773FABCA158}" srcId="{3F2659DD-BF7D-4670-82E0-535DAA04B770}" destId="{DE7167E1-588A-4EFF-AE4D-CA4A1CF6EAC5}" srcOrd="2" destOrd="0" parTransId="{2B74A5F4-D18B-4713-AEC2-3B987CB6D4EB}" sibTransId="{B744A597-2EE1-4E78-BF59-9C1F239CF2D8}"/>
    <dgm:cxn modelId="{1EE05862-9613-4DEF-98E9-ADBE340F791A}" type="presOf" srcId="{0B6D8473-1C22-42E1-82A6-BED7BE2B5F6D}" destId="{1888FE9F-D170-4DA7-971A-D4690ED0B8AA}" srcOrd="1" destOrd="0" presId="urn:microsoft.com/office/officeart/2005/8/layout/list1"/>
    <dgm:cxn modelId="{28C1C0F7-0904-4607-8F9C-9C0BE4DA7349}" type="presOf" srcId="{0B6D8473-1C22-42E1-82A6-BED7BE2B5F6D}" destId="{148442E7-9425-4A70-9934-9446D90595D2}" srcOrd="0" destOrd="0" presId="urn:microsoft.com/office/officeart/2005/8/layout/list1"/>
    <dgm:cxn modelId="{CDA6BA85-C43F-4C73-BAE0-705932C89A63}" type="presOf" srcId="{DE7167E1-588A-4EFF-AE4D-CA4A1CF6EAC5}" destId="{ECA0DA21-41C6-46C7-AEF9-CE0716074DC9}" srcOrd="0" destOrd="0" presId="urn:microsoft.com/office/officeart/2005/8/layout/list1"/>
    <dgm:cxn modelId="{1A668E58-A06C-4A10-A64C-E0D7FA3EB95B}" type="presParOf" srcId="{CECE84DF-1C3E-4624-B02C-C6CE104FC793}" destId="{4425F9CB-DB48-41C2-A399-3A3877C5F4CF}" srcOrd="0" destOrd="0" presId="urn:microsoft.com/office/officeart/2005/8/layout/list1"/>
    <dgm:cxn modelId="{5DF83293-58FE-44F1-AE0A-AED126101B90}" type="presParOf" srcId="{4425F9CB-DB48-41C2-A399-3A3877C5F4CF}" destId="{148442E7-9425-4A70-9934-9446D90595D2}" srcOrd="0" destOrd="0" presId="urn:microsoft.com/office/officeart/2005/8/layout/list1"/>
    <dgm:cxn modelId="{98874F78-112B-4EC3-8F63-5889E239F1FB}" type="presParOf" srcId="{4425F9CB-DB48-41C2-A399-3A3877C5F4CF}" destId="{1888FE9F-D170-4DA7-971A-D4690ED0B8AA}" srcOrd="1" destOrd="0" presId="urn:microsoft.com/office/officeart/2005/8/layout/list1"/>
    <dgm:cxn modelId="{3E9D23FD-DBB6-467B-BD34-002BF580C9E2}" type="presParOf" srcId="{CECE84DF-1C3E-4624-B02C-C6CE104FC793}" destId="{6E780788-268B-4A53-A41E-2E0C4B639B3B}" srcOrd="1" destOrd="0" presId="urn:microsoft.com/office/officeart/2005/8/layout/list1"/>
    <dgm:cxn modelId="{A623E953-BC04-4E72-8BE2-39DD767D9EA7}" type="presParOf" srcId="{CECE84DF-1C3E-4624-B02C-C6CE104FC793}" destId="{1F5643C1-A491-408C-8A2E-D8A2B00ABF0F}" srcOrd="2" destOrd="0" presId="urn:microsoft.com/office/officeart/2005/8/layout/list1"/>
    <dgm:cxn modelId="{ED2CFCF0-6B8B-4C25-B317-22AD8F442F12}" type="presParOf" srcId="{CECE84DF-1C3E-4624-B02C-C6CE104FC793}" destId="{B1EC2CEF-B37F-462F-9462-DC9FBFB9A67F}" srcOrd="3" destOrd="0" presId="urn:microsoft.com/office/officeart/2005/8/layout/list1"/>
    <dgm:cxn modelId="{8B5ADA5D-9D17-4045-937B-2AA32A284B5E}" type="presParOf" srcId="{CECE84DF-1C3E-4624-B02C-C6CE104FC793}" destId="{386B4DD8-FC66-438A-8EE4-322E103EF728}" srcOrd="4" destOrd="0" presId="urn:microsoft.com/office/officeart/2005/8/layout/list1"/>
    <dgm:cxn modelId="{BA47C618-69C5-4715-A5FA-DDF3B3B57F1E}" type="presParOf" srcId="{386B4DD8-FC66-438A-8EE4-322E103EF728}" destId="{AF6947F1-D883-4A32-A7DE-0DD9212958F0}" srcOrd="0" destOrd="0" presId="urn:microsoft.com/office/officeart/2005/8/layout/list1"/>
    <dgm:cxn modelId="{2A5A5B2C-9D5D-4631-9103-88140048FAD1}" type="presParOf" srcId="{386B4DD8-FC66-438A-8EE4-322E103EF728}" destId="{4CDEE4FF-AF89-443F-9710-7AB6504BDAEB}" srcOrd="1" destOrd="0" presId="urn:microsoft.com/office/officeart/2005/8/layout/list1"/>
    <dgm:cxn modelId="{A2CB2E83-6796-4A2D-B4FE-6A85693FA528}" type="presParOf" srcId="{CECE84DF-1C3E-4624-B02C-C6CE104FC793}" destId="{9F115F2C-57FF-4022-A6F6-98AE7C06F695}" srcOrd="5" destOrd="0" presId="urn:microsoft.com/office/officeart/2005/8/layout/list1"/>
    <dgm:cxn modelId="{7130C380-74F2-4661-8292-06BA823A264F}" type="presParOf" srcId="{CECE84DF-1C3E-4624-B02C-C6CE104FC793}" destId="{BB66A0C7-339B-47C2-8E9D-2CC2B1D1DA13}" srcOrd="6" destOrd="0" presId="urn:microsoft.com/office/officeart/2005/8/layout/list1"/>
    <dgm:cxn modelId="{8D403814-CE71-4DFA-8900-98D00F3C46E8}" type="presParOf" srcId="{CECE84DF-1C3E-4624-B02C-C6CE104FC793}" destId="{573EE041-16FA-47E7-A1F5-5D87C7D5101A}" srcOrd="7" destOrd="0" presId="urn:microsoft.com/office/officeart/2005/8/layout/list1"/>
    <dgm:cxn modelId="{AE2863EF-A517-4F4B-A6C3-ABDF95900567}" type="presParOf" srcId="{CECE84DF-1C3E-4624-B02C-C6CE104FC793}" destId="{5D3097FB-7D1A-4BFA-BF73-6088D6EBA023}" srcOrd="8" destOrd="0" presId="urn:microsoft.com/office/officeart/2005/8/layout/list1"/>
    <dgm:cxn modelId="{BF20564B-C353-4779-B187-D120CABF6788}" type="presParOf" srcId="{5D3097FB-7D1A-4BFA-BF73-6088D6EBA023}" destId="{ECA0DA21-41C6-46C7-AEF9-CE0716074DC9}" srcOrd="0" destOrd="0" presId="urn:microsoft.com/office/officeart/2005/8/layout/list1"/>
    <dgm:cxn modelId="{02689503-1637-4F60-96B8-25AC6659F1C7}" type="presParOf" srcId="{5D3097FB-7D1A-4BFA-BF73-6088D6EBA023}" destId="{5393D4D7-642D-4FDB-B5D0-D78DDFEDC567}" srcOrd="1" destOrd="0" presId="urn:microsoft.com/office/officeart/2005/8/layout/list1"/>
    <dgm:cxn modelId="{1C06AFC2-9747-4D19-8A17-638CF8DE676F}" type="presParOf" srcId="{CECE84DF-1C3E-4624-B02C-C6CE104FC793}" destId="{F0005D87-FC4D-4ECD-9A28-E0DB67A80E94}" srcOrd="9" destOrd="0" presId="urn:microsoft.com/office/officeart/2005/8/layout/list1"/>
    <dgm:cxn modelId="{07FB0169-0821-4A29-9A36-3D324309510B}" type="presParOf" srcId="{CECE84DF-1C3E-4624-B02C-C6CE104FC793}" destId="{83010039-1A7F-40D0-A64B-5E24BF0F859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2659DD-BF7D-4670-82E0-535DAA04B77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B6D8473-1C22-42E1-82A6-BED7BE2B5F6D}">
      <dgm:prSet phldrT="[文字]" custT="1"/>
      <dgm:spPr/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國語課文延伸閱讀素材研究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593AC580-49A6-459F-B4F0-081968908725}" type="parTrans" cxnId="{3E78A028-E8D6-4F3B-B84E-8C098914521E}">
      <dgm:prSet/>
      <dgm:spPr/>
      <dgm:t>
        <a:bodyPr/>
        <a:lstStyle/>
        <a:p>
          <a:endParaRPr lang="zh-TW" altLang="en-US"/>
        </a:p>
      </dgm:t>
    </dgm:pt>
    <dgm:pt modelId="{91119C26-6DF7-49D6-B7C4-ED82A596D06E}" type="sibTrans" cxnId="{3E78A028-E8D6-4F3B-B84E-8C098914521E}">
      <dgm:prSet/>
      <dgm:spPr/>
      <dgm:t>
        <a:bodyPr/>
        <a:lstStyle/>
        <a:p>
          <a:endParaRPr lang="zh-TW" altLang="en-US"/>
        </a:p>
      </dgm:t>
    </dgm:pt>
    <dgm:pt modelId="{A0A863FF-F8D6-45D9-9694-14E4C36407F1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從提問、深度閱讀到寫作</a:t>
          </a:r>
          <a:endParaRPr lang="zh-TW" altLang="en-US" sz="36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40A58D3-F9B0-48AE-9BE5-91CC1FCF192C}" type="parTrans" cxnId="{B8341159-76B6-4683-9854-6DE64B60C914}">
      <dgm:prSet/>
      <dgm:spPr/>
      <dgm:t>
        <a:bodyPr/>
        <a:lstStyle/>
        <a:p>
          <a:endParaRPr lang="zh-TW" altLang="en-US"/>
        </a:p>
      </dgm:t>
    </dgm:pt>
    <dgm:pt modelId="{51245AF8-211B-4A73-A324-6F1DD36E69AD}" type="sibTrans" cxnId="{B8341159-76B6-4683-9854-6DE64B60C914}">
      <dgm:prSet/>
      <dgm:spPr/>
      <dgm:t>
        <a:bodyPr/>
        <a:lstStyle/>
        <a:p>
          <a:endParaRPr lang="zh-TW" altLang="en-US"/>
        </a:p>
      </dgm:t>
    </dgm:pt>
    <dgm:pt modelId="{DE7167E1-588A-4EFF-AE4D-CA4A1CF6EAC5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透視課文</a:t>
          </a:r>
          <a:r>
            <a:rPr lang="en-US" altLang="zh-TW" sz="3200" b="1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—</a:t>
          </a:r>
          <a:r>
            <a:rPr lang="zh-TW" altLang="en-US" sz="3200" b="1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文體的分類研究</a:t>
          </a:r>
          <a:endParaRPr lang="zh-TW" altLang="en-US" sz="3200" b="1" dirty="0">
            <a:solidFill>
              <a:schemeClr val="bg2"/>
            </a:solidFill>
            <a:latin typeface="標楷體" pitchFamily="65" charset="-120"/>
            <a:ea typeface="標楷體" pitchFamily="65" charset="-120"/>
          </a:endParaRPr>
        </a:p>
      </dgm:t>
    </dgm:pt>
    <dgm:pt modelId="{2B74A5F4-D18B-4713-AEC2-3B987CB6D4EB}" type="parTrans" cxnId="{2496FEF4-B482-42BF-87AF-A773FABCA158}">
      <dgm:prSet/>
      <dgm:spPr/>
      <dgm:t>
        <a:bodyPr/>
        <a:lstStyle/>
        <a:p>
          <a:endParaRPr lang="zh-TW" altLang="en-US"/>
        </a:p>
      </dgm:t>
    </dgm:pt>
    <dgm:pt modelId="{B744A597-2EE1-4E78-BF59-9C1F239CF2D8}" type="sibTrans" cxnId="{2496FEF4-B482-42BF-87AF-A773FABCA158}">
      <dgm:prSet/>
      <dgm:spPr/>
      <dgm:t>
        <a:bodyPr/>
        <a:lstStyle/>
        <a:p>
          <a:endParaRPr lang="zh-TW" altLang="en-US"/>
        </a:p>
      </dgm:t>
    </dgm:pt>
    <dgm:pt modelId="{CECE84DF-1C3E-4624-B02C-C6CE104FC793}" type="pres">
      <dgm:prSet presAssocID="{3F2659DD-BF7D-4670-82E0-535DAA04B7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425F9CB-DB48-41C2-A399-3A3877C5F4CF}" type="pres">
      <dgm:prSet presAssocID="{0B6D8473-1C22-42E1-82A6-BED7BE2B5F6D}" presName="parentLin" presStyleCnt="0"/>
      <dgm:spPr/>
    </dgm:pt>
    <dgm:pt modelId="{148442E7-9425-4A70-9934-9446D90595D2}" type="pres">
      <dgm:prSet presAssocID="{0B6D8473-1C22-42E1-82A6-BED7BE2B5F6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1888FE9F-D170-4DA7-971A-D4690ED0B8AA}" type="pres">
      <dgm:prSet presAssocID="{0B6D8473-1C22-42E1-82A6-BED7BE2B5F6D}" presName="parentText" presStyleLbl="node1" presStyleIdx="0" presStyleCnt="3" custScaleX="13788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780788-268B-4A53-A41E-2E0C4B639B3B}" type="pres">
      <dgm:prSet presAssocID="{0B6D8473-1C22-42E1-82A6-BED7BE2B5F6D}" presName="negativeSpace" presStyleCnt="0"/>
      <dgm:spPr/>
    </dgm:pt>
    <dgm:pt modelId="{1F5643C1-A491-408C-8A2E-D8A2B00ABF0F}" type="pres">
      <dgm:prSet presAssocID="{0B6D8473-1C22-42E1-82A6-BED7BE2B5F6D}" presName="childText" presStyleLbl="conFgAcc1" presStyleIdx="0" presStyleCnt="3">
        <dgm:presLayoutVars>
          <dgm:bulletEnabled val="1"/>
        </dgm:presLayoutVars>
      </dgm:prSet>
      <dgm:spPr/>
    </dgm:pt>
    <dgm:pt modelId="{B1EC2CEF-B37F-462F-9462-DC9FBFB9A67F}" type="pres">
      <dgm:prSet presAssocID="{91119C26-6DF7-49D6-B7C4-ED82A596D06E}" presName="spaceBetweenRectangles" presStyleCnt="0"/>
      <dgm:spPr/>
    </dgm:pt>
    <dgm:pt modelId="{386B4DD8-FC66-438A-8EE4-322E103EF728}" type="pres">
      <dgm:prSet presAssocID="{A0A863FF-F8D6-45D9-9694-14E4C36407F1}" presName="parentLin" presStyleCnt="0"/>
      <dgm:spPr/>
    </dgm:pt>
    <dgm:pt modelId="{AF6947F1-D883-4A32-A7DE-0DD9212958F0}" type="pres">
      <dgm:prSet presAssocID="{A0A863FF-F8D6-45D9-9694-14E4C36407F1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4CDEE4FF-AF89-443F-9710-7AB6504BDAEB}" type="pres">
      <dgm:prSet presAssocID="{A0A863FF-F8D6-45D9-9694-14E4C36407F1}" presName="parentText" presStyleLbl="node1" presStyleIdx="1" presStyleCnt="3" custScaleX="12996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15F2C-57FF-4022-A6F6-98AE7C06F695}" type="pres">
      <dgm:prSet presAssocID="{A0A863FF-F8D6-45D9-9694-14E4C36407F1}" presName="negativeSpace" presStyleCnt="0"/>
      <dgm:spPr/>
    </dgm:pt>
    <dgm:pt modelId="{BB66A0C7-339B-47C2-8E9D-2CC2B1D1DA13}" type="pres">
      <dgm:prSet presAssocID="{A0A863FF-F8D6-45D9-9694-14E4C36407F1}" presName="childText" presStyleLbl="conFgAcc1" presStyleIdx="1" presStyleCnt="3">
        <dgm:presLayoutVars>
          <dgm:bulletEnabled val="1"/>
        </dgm:presLayoutVars>
      </dgm:prSet>
      <dgm:spPr/>
    </dgm:pt>
    <dgm:pt modelId="{573EE041-16FA-47E7-A1F5-5D87C7D5101A}" type="pres">
      <dgm:prSet presAssocID="{51245AF8-211B-4A73-A324-6F1DD36E69AD}" presName="spaceBetweenRectangles" presStyleCnt="0"/>
      <dgm:spPr/>
    </dgm:pt>
    <dgm:pt modelId="{5D3097FB-7D1A-4BFA-BF73-6088D6EBA023}" type="pres">
      <dgm:prSet presAssocID="{DE7167E1-588A-4EFF-AE4D-CA4A1CF6EAC5}" presName="parentLin" presStyleCnt="0"/>
      <dgm:spPr/>
    </dgm:pt>
    <dgm:pt modelId="{ECA0DA21-41C6-46C7-AEF9-CE0716074DC9}" type="pres">
      <dgm:prSet presAssocID="{DE7167E1-588A-4EFF-AE4D-CA4A1CF6EAC5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5393D4D7-642D-4FDB-B5D0-D78DDFEDC567}" type="pres">
      <dgm:prSet presAssocID="{DE7167E1-588A-4EFF-AE4D-CA4A1CF6EAC5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05D87-FC4D-4ECD-9A28-E0DB67A80E94}" type="pres">
      <dgm:prSet presAssocID="{DE7167E1-588A-4EFF-AE4D-CA4A1CF6EAC5}" presName="negativeSpace" presStyleCnt="0"/>
      <dgm:spPr/>
    </dgm:pt>
    <dgm:pt modelId="{83010039-1A7F-40D0-A64B-5E24BF0F8592}" type="pres">
      <dgm:prSet presAssocID="{DE7167E1-588A-4EFF-AE4D-CA4A1CF6EAC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11D9FA5-EDE3-42A6-B5F8-5037B8DAA29C}" type="presOf" srcId="{A0A863FF-F8D6-45D9-9694-14E4C36407F1}" destId="{4CDEE4FF-AF89-443F-9710-7AB6504BDAEB}" srcOrd="1" destOrd="0" presId="urn:microsoft.com/office/officeart/2005/8/layout/list1"/>
    <dgm:cxn modelId="{7137674B-1FE5-4F48-B66D-1E319BCE39B2}" type="presOf" srcId="{0B6D8473-1C22-42E1-82A6-BED7BE2B5F6D}" destId="{1888FE9F-D170-4DA7-971A-D4690ED0B8AA}" srcOrd="1" destOrd="0" presId="urn:microsoft.com/office/officeart/2005/8/layout/list1"/>
    <dgm:cxn modelId="{3E78A028-E8D6-4F3B-B84E-8C098914521E}" srcId="{3F2659DD-BF7D-4670-82E0-535DAA04B770}" destId="{0B6D8473-1C22-42E1-82A6-BED7BE2B5F6D}" srcOrd="0" destOrd="0" parTransId="{593AC580-49A6-459F-B4F0-081968908725}" sibTransId="{91119C26-6DF7-49D6-B7C4-ED82A596D06E}"/>
    <dgm:cxn modelId="{2496FEF4-B482-42BF-87AF-A773FABCA158}" srcId="{3F2659DD-BF7D-4670-82E0-535DAA04B770}" destId="{DE7167E1-588A-4EFF-AE4D-CA4A1CF6EAC5}" srcOrd="2" destOrd="0" parTransId="{2B74A5F4-D18B-4713-AEC2-3B987CB6D4EB}" sibTransId="{B744A597-2EE1-4E78-BF59-9C1F239CF2D8}"/>
    <dgm:cxn modelId="{88C0F6BA-16B0-4442-8FEA-D62FC2F4EECD}" type="presOf" srcId="{DE7167E1-588A-4EFF-AE4D-CA4A1CF6EAC5}" destId="{5393D4D7-642D-4FDB-B5D0-D78DDFEDC567}" srcOrd="1" destOrd="0" presId="urn:microsoft.com/office/officeart/2005/8/layout/list1"/>
    <dgm:cxn modelId="{3CFC93AD-DA1A-4E61-B9EB-360592F7EA47}" type="presOf" srcId="{A0A863FF-F8D6-45D9-9694-14E4C36407F1}" destId="{AF6947F1-D883-4A32-A7DE-0DD9212958F0}" srcOrd="0" destOrd="0" presId="urn:microsoft.com/office/officeart/2005/8/layout/list1"/>
    <dgm:cxn modelId="{D415D324-EBC3-442B-8414-FC8DF283E168}" type="presOf" srcId="{DE7167E1-588A-4EFF-AE4D-CA4A1CF6EAC5}" destId="{ECA0DA21-41C6-46C7-AEF9-CE0716074DC9}" srcOrd="0" destOrd="0" presId="urn:microsoft.com/office/officeart/2005/8/layout/list1"/>
    <dgm:cxn modelId="{97709E25-4A9B-4C65-A7EC-64B207548E39}" type="presOf" srcId="{3F2659DD-BF7D-4670-82E0-535DAA04B770}" destId="{CECE84DF-1C3E-4624-B02C-C6CE104FC793}" srcOrd="0" destOrd="0" presId="urn:microsoft.com/office/officeart/2005/8/layout/list1"/>
    <dgm:cxn modelId="{9DB120B0-F95E-4405-A827-EFDEE48FA7F7}" type="presOf" srcId="{0B6D8473-1C22-42E1-82A6-BED7BE2B5F6D}" destId="{148442E7-9425-4A70-9934-9446D90595D2}" srcOrd="0" destOrd="0" presId="urn:microsoft.com/office/officeart/2005/8/layout/list1"/>
    <dgm:cxn modelId="{B8341159-76B6-4683-9854-6DE64B60C914}" srcId="{3F2659DD-BF7D-4670-82E0-535DAA04B770}" destId="{A0A863FF-F8D6-45D9-9694-14E4C36407F1}" srcOrd="1" destOrd="0" parTransId="{C40A58D3-F9B0-48AE-9BE5-91CC1FCF192C}" sibTransId="{51245AF8-211B-4A73-A324-6F1DD36E69AD}"/>
    <dgm:cxn modelId="{AA903A2B-2B63-4CCE-AB98-139563674889}" type="presParOf" srcId="{CECE84DF-1C3E-4624-B02C-C6CE104FC793}" destId="{4425F9CB-DB48-41C2-A399-3A3877C5F4CF}" srcOrd="0" destOrd="0" presId="urn:microsoft.com/office/officeart/2005/8/layout/list1"/>
    <dgm:cxn modelId="{08E7B4DC-2040-4899-823F-0A1B3EB3A94A}" type="presParOf" srcId="{4425F9CB-DB48-41C2-A399-3A3877C5F4CF}" destId="{148442E7-9425-4A70-9934-9446D90595D2}" srcOrd="0" destOrd="0" presId="urn:microsoft.com/office/officeart/2005/8/layout/list1"/>
    <dgm:cxn modelId="{5A680A89-412C-4FCD-936D-152B1EE68DDA}" type="presParOf" srcId="{4425F9CB-DB48-41C2-A399-3A3877C5F4CF}" destId="{1888FE9F-D170-4DA7-971A-D4690ED0B8AA}" srcOrd="1" destOrd="0" presId="urn:microsoft.com/office/officeart/2005/8/layout/list1"/>
    <dgm:cxn modelId="{66B2DF95-1AAE-4BEE-AFBC-35162FDE6CED}" type="presParOf" srcId="{CECE84DF-1C3E-4624-B02C-C6CE104FC793}" destId="{6E780788-268B-4A53-A41E-2E0C4B639B3B}" srcOrd="1" destOrd="0" presId="urn:microsoft.com/office/officeart/2005/8/layout/list1"/>
    <dgm:cxn modelId="{CD2E1B6D-2140-490C-92A8-7A6FAF79EBA2}" type="presParOf" srcId="{CECE84DF-1C3E-4624-B02C-C6CE104FC793}" destId="{1F5643C1-A491-408C-8A2E-D8A2B00ABF0F}" srcOrd="2" destOrd="0" presId="urn:microsoft.com/office/officeart/2005/8/layout/list1"/>
    <dgm:cxn modelId="{42EB2742-CDE2-4610-8AB8-874D5F399E09}" type="presParOf" srcId="{CECE84DF-1C3E-4624-B02C-C6CE104FC793}" destId="{B1EC2CEF-B37F-462F-9462-DC9FBFB9A67F}" srcOrd="3" destOrd="0" presId="urn:microsoft.com/office/officeart/2005/8/layout/list1"/>
    <dgm:cxn modelId="{4F534D87-5906-4145-81D1-567A9CFBB6BE}" type="presParOf" srcId="{CECE84DF-1C3E-4624-B02C-C6CE104FC793}" destId="{386B4DD8-FC66-438A-8EE4-322E103EF728}" srcOrd="4" destOrd="0" presId="urn:microsoft.com/office/officeart/2005/8/layout/list1"/>
    <dgm:cxn modelId="{18D2BE66-5FC8-4F75-8E53-45EAB3658E89}" type="presParOf" srcId="{386B4DD8-FC66-438A-8EE4-322E103EF728}" destId="{AF6947F1-D883-4A32-A7DE-0DD9212958F0}" srcOrd="0" destOrd="0" presId="urn:microsoft.com/office/officeart/2005/8/layout/list1"/>
    <dgm:cxn modelId="{F1C9A528-BF47-4EB9-BFDC-C2B8A1B1A02B}" type="presParOf" srcId="{386B4DD8-FC66-438A-8EE4-322E103EF728}" destId="{4CDEE4FF-AF89-443F-9710-7AB6504BDAEB}" srcOrd="1" destOrd="0" presId="urn:microsoft.com/office/officeart/2005/8/layout/list1"/>
    <dgm:cxn modelId="{C397F529-7E4B-4EE6-B028-E7746E0F5CA7}" type="presParOf" srcId="{CECE84DF-1C3E-4624-B02C-C6CE104FC793}" destId="{9F115F2C-57FF-4022-A6F6-98AE7C06F695}" srcOrd="5" destOrd="0" presId="urn:microsoft.com/office/officeart/2005/8/layout/list1"/>
    <dgm:cxn modelId="{D651EA31-328A-4831-952E-D9EC07589D5F}" type="presParOf" srcId="{CECE84DF-1C3E-4624-B02C-C6CE104FC793}" destId="{BB66A0C7-339B-47C2-8E9D-2CC2B1D1DA13}" srcOrd="6" destOrd="0" presId="urn:microsoft.com/office/officeart/2005/8/layout/list1"/>
    <dgm:cxn modelId="{E8FC88D0-3C95-4239-9061-5C046B390F30}" type="presParOf" srcId="{CECE84DF-1C3E-4624-B02C-C6CE104FC793}" destId="{573EE041-16FA-47E7-A1F5-5D87C7D5101A}" srcOrd="7" destOrd="0" presId="urn:microsoft.com/office/officeart/2005/8/layout/list1"/>
    <dgm:cxn modelId="{DAF36F4F-8563-4C2C-9EF2-A99C6673B257}" type="presParOf" srcId="{CECE84DF-1C3E-4624-B02C-C6CE104FC793}" destId="{5D3097FB-7D1A-4BFA-BF73-6088D6EBA023}" srcOrd="8" destOrd="0" presId="urn:microsoft.com/office/officeart/2005/8/layout/list1"/>
    <dgm:cxn modelId="{5198C957-CF38-4FA4-B96B-F6D110C4E44B}" type="presParOf" srcId="{5D3097FB-7D1A-4BFA-BF73-6088D6EBA023}" destId="{ECA0DA21-41C6-46C7-AEF9-CE0716074DC9}" srcOrd="0" destOrd="0" presId="urn:microsoft.com/office/officeart/2005/8/layout/list1"/>
    <dgm:cxn modelId="{06116AF2-5DAF-4FB6-978E-46C1ED1B2437}" type="presParOf" srcId="{5D3097FB-7D1A-4BFA-BF73-6088D6EBA023}" destId="{5393D4D7-642D-4FDB-B5D0-D78DDFEDC567}" srcOrd="1" destOrd="0" presId="urn:microsoft.com/office/officeart/2005/8/layout/list1"/>
    <dgm:cxn modelId="{250845A4-949C-483C-B3D8-A1BFF9B5CD93}" type="presParOf" srcId="{CECE84DF-1C3E-4624-B02C-C6CE104FC793}" destId="{F0005D87-FC4D-4ECD-9A28-E0DB67A80E94}" srcOrd="9" destOrd="0" presId="urn:microsoft.com/office/officeart/2005/8/layout/list1"/>
    <dgm:cxn modelId="{9C487860-9276-409F-95D7-0213D935F941}" type="presParOf" srcId="{CECE84DF-1C3E-4624-B02C-C6CE104FC793}" destId="{83010039-1A7F-40D0-A64B-5E24BF0F859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8504C5-DA40-4E3B-B460-292E30D72AB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E95A7CF-E51E-4C12-AD05-13E6BC6E8326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rPr>
            <a:t>知識</a:t>
          </a:r>
          <a:endParaRPr lang="zh-TW" altLang="en-US" b="1" dirty="0">
            <a:solidFill>
              <a:srgbClr val="0000CC"/>
            </a:solidFill>
            <a:latin typeface="標楷體" pitchFamily="65" charset="-120"/>
            <a:ea typeface="標楷體" pitchFamily="65" charset="-120"/>
          </a:endParaRPr>
        </a:p>
      </dgm:t>
    </dgm:pt>
    <dgm:pt modelId="{17D0A1B9-093C-44B0-954C-F0C208AC4147}" type="parTrans" cxnId="{6E74AC3F-6F3D-4FDB-88DB-885583D7B9D3}">
      <dgm:prSet/>
      <dgm:spPr/>
      <dgm:t>
        <a:bodyPr/>
        <a:lstStyle/>
        <a:p>
          <a:endParaRPr lang="zh-TW" altLang="en-US"/>
        </a:p>
      </dgm:t>
    </dgm:pt>
    <dgm:pt modelId="{0C4B9B9D-0702-4739-A212-F876D9E924FE}" type="sibTrans" cxnId="{6E74AC3F-6F3D-4FDB-88DB-885583D7B9D3}">
      <dgm:prSet/>
      <dgm:spPr/>
      <dgm:t>
        <a:bodyPr/>
        <a:lstStyle/>
        <a:p>
          <a:endParaRPr lang="zh-TW" altLang="en-US"/>
        </a:p>
      </dgm:t>
    </dgm:pt>
    <dgm:pt modelId="{825E4453-33B6-4806-865D-39C561FBDC3D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8000"/>
              </a:solidFill>
              <a:latin typeface="標楷體" pitchFamily="65" charset="-120"/>
              <a:ea typeface="標楷體" pitchFamily="65" charset="-120"/>
            </a:rPr>
            <a:t>想像</a:t>
          </a:r>
          <a:endParaRPr lang="zh-TW" altLang="en-US" b="1" dirty="0">
            <a:solidFill>
              <a:srgbClr val="008000"/>
            </a:solidFill>
            <a:latin typeface="標楷體" pitchFamily="65" charset="-120"/>
            <a:ea typeface="標楷體" pitchFamily="65" charset="-120"/>
          </a:endParaRPr>
        </a:p>
      </dgm:t>
    </dgm:pt>
    <dgm:pt modelId="{F19284F8-E5E0-45BD-85FF-B5C13F6D7F04}" type="parTrans" cxnId="{9074285F-760D-4AB3-B059-BA5179108CEA}">
      <dgm:prSet/>
      <dgm:spPr/>
      <dgm:t>
        <a:bodyPr/>
        <a:lstStyle/>
        <a:p>
          <a:endParaRPr lang="zh-TW" altLang="en-US"/>
        </a:p>
      </dgm:t>
    </dgm:pt>
    <dgm:pt modelId="{ACBDA924-9D84-4681-A565-A1904EC4D89F}" type="sibTrans" cxnId="{9074285F-760D-4AB3-B059-BA5179108CEA}">
      <dgm:prSet/>
      <dgm:spPr/>
      <dgm:t>
        <a:bodyPr/>
        <a:lstStyle/>
        <a:p>
          <a:endParaRPr lang="zh-TW" altLang="en-US"/>
        </a:p>
      </dgm:t>
    </dgm:pt>
    <dgm:pt modelId="{3CE96D87-B60B-48AA-99EB-FD7BB2B19742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經驗</a:t>
          </a:r>
          <a:endParaRPr lang="zh-TW" altLang="en-US" b="1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4A7ED4CE-B881-4186-86BA-003B8ACA5CA5}" type="parTrans" cxnId="{6746DD5A-D820-488D-83CD-F7DAACD9825F}">
      <dgm:prSet/>
      <dgm:spPr/>
      <dgm:t>
        <a:bodyPr/>
        <a:lstStyle/>
        <a:p>
          <a:endParaRPr lang="zh-TW" altLang="en-US"/>
        </a:p>
      </dgm:t>
    </dgm:pt>
    <dgm:pt modelId="{7DF4D56D-A591-4C37-9D96-A6188E58034F}" type="sibTrans" cxnId="{6746DD5A-D820-488D-83CD-F7DAACD9825F}">
      <dgm:prSet/>
      <dgm:spPr/>
      <dgm:t>
        <a:bodyPr/>
        <a:lstStyle/>
        <a:p>
          <a:endParaRPr lang="zh-TW" altLang="en-US"/>
        </a:p>
      </dgm:t>
    </dgm:pt>
    <dgm:pt modelId="{D163FD73-7592-425A-AF95-998F43B7801E}" type="pres">
      <dgm:prSet presAssocID="{098504C5-DA40-4E3B-B460-292E30D72AB2}" presName="compositeShape" presStyleCnt="0">
        <dgm:presLayoutVars>
          <dgm:chMax val="7"/>
          <dgm:dir/>
          <dgm:resizeHandles val="exact"/>
        </dgm:presLayoutVars>
      </dgm:prSet>
      <dgm:spPr/>
    </dgm:pt>
    <dgm:pt modelId="{C0ABCF52-0F7F-4322-BC7B-54CFD72A8145}" type="pres">
      <dgm:prSet presAssocID="{5E95A7CF-E51E-4C12-AD05-13E6BC6E8326}" presName="circ1" presStyleLbl="vennNode1" presStyleIdx="0" presStyleCnt="3"/>
      <dgm:spPr/>
    </dgm:pt>
    <dgm:pt modelId="{D25A4B91-C37C-49E7-A810-A25B05683234}" type="pres">
      <dgm:prSet presAssocID="{5E95A7CF-E51E-4C12-AD05-13E6BC6E832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61F1384-DA86-4394-BD63-99B281F7A032}" type="pres">
      <dgm:prSet presAssocID="{825E4453-33B6-4806-865D-39C561FBDC3D}" presName="circ2" presStyleLbl="vennNode1" presStyleIdx="1" presStyleCnt="3"/>
      <dgm:spPr/>
    </dgm:pt>
    <dgm:pt modelId="{1064587F-ACED-44A3-B96D-17708A7221ED}" type="pres">
      <dgm:prSet presAssocID="{825E4453-33B6-4806-865D-39C561FBDC3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0CF52E-F818-40F8-8979-979F41211FA0}" type="pres">
      <dgm:prSet presAssocID="{3CE96D87-B60B-48AA-99EB-FD7BB2B19742}" presName="circ3" presStyleLbl="vennNode1" presStyleIdx="2" presStyleCnt="3"/>
      <dgm:spPr/>
    </dgm:pt>
    <dgm:pt modelId="{A6349D16-4B43-4F84-A210-5CC244F66485}" type="pres">
      <dgm:prSet presAssocID="{3CE96D87-B60B-48AA-99EB-FD7BB2B1974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746DD5A-D820-488D-83CD-F7DAACD9825F}" srcId="{098504C5-DA40-4E3B-B460-292E30D72AB2}" destId="{3CE96D87-B60B-48AA-99EB-FD7BB2B19742}" srcOrd="2" destOrd="0" parTransId="{4A7ED4CE-B881-4186-86BA-003B8ACA5CA5}" sibTransId="{7DF4D56D-A591-4C37-9D96-A6188E58034F}"/>
    <dgm:cxn modelId="{8C07BA0A-628F-4E23-8D2D-7F1EBA78B9A8}" type="presOf" srcId="{3CE96D87-B60B-48AA-99EB-FD7BB2B19742}" destId="{A6349D16-4B43-4F84-A210-5CC244F66485}" srcOrd="1" destOrd="0" presId="urn:microsoft.com/office/officeart/2005/8/layout/venn1"/>
    <dgm:cxn modelId="{9074285F-760D-4AB3-B059-BA5179108CEA}" srcId="{098504C5-DA40-4E3B-B460-292E30D72AB2}" destId="{825E4453-33B6-4806-865D-39C561FBDC3D}" srcOrd="1" destOrd="0" parTransId="{F19284F8-E5E0-45BD-85FF-B5C13F6D7F04}" sibTransId="{ACBDA924-9D84-4681-A565-A1904EC4D89F}"/>
    <dgm:cxn modelId="{25F26696-FC6F-49C2-84E5-BA734AC915AC}" type="presOf" srcId="{5E95A7CF-E51E-4C12-AD05-13E6BC6E8326}" destId="{C0ABCF52-0F7F-4322-BC7B-54CFD72A8145}" srcOrd="0" destOrd="0" presId="urn:microsoft.com/office/officeart/2005/8/layout/venn1"/>
    <dgm:cxn modelId="{B6E4A758-52DA-4C9D-857C-3F4284CBA599}" type="presOf" srcId="{3CE96D87-B60B-48AA-99EB-FD7BB2B19742}" destId="{A80CF52E-F818-40F8-8979-979F41211FA0}" srcOrd="0" destOrd="0" presId="urn:microsoft.com/office/officeart/2005/8/layout/venn1"/>
    <dgm:cxn modelId="{A237057D-E2BD-40BB-8776-0BDC8CBBBEA6}" type="presOf" srcId="{5E95A7CF-E51E-4C12-AD05-13E6BC6E8326}" destId="{D25A4B91-C37C-49E7-A810-A25B05683234}" srcOrd="1" destOrd="0" presId="urn:microsoft.com/office/officeart/2005/8/layout/venn1"/>
    <dgm:cxn modelId="{6E74AC3F-6F3D-4FDB-88DB-885583D7B9D3}" srcId="{098504C5-DA40-4E3B-B460-292E30D72AB2}" destId="{5E95A7CF-E51E-4C12-AD05-13E6BC6E8326}" srcOrd="0" destOrd="0" parTransId="{17D0A1B9-093C-44B0-954C-F0C208AC4147}" sibTransId="{0C4B9B9D-0702-4739-A212-F876D9E924FE}"/>
    <dgm:cxn modelId="{7817EA56-95E3-4442-8072-043AF3E4CBCF}" type="presOf" srcId="{825E4453-33B6-4806-865D-39C561FBDC3D}" destId="{1064587F-ACED-44A3-B96D-17708A7221ED}" srcOrd="1" destOrd="0" presId="urn:microsoft.com/office/officeart/2005/8/layout/venn1"/>
    <dgm:cxn modelId="{145EFA98-D075-41D5-B62B-A6FFAE2C97F4}" type="presOf" srcId="{825E4453-33B6-4806-865D-39C561FBDC3D}" destId="{661F1384-DA86-4394-BD63-99B281F7A032}" srcOrd="0" destOrd="0" presId="urn:microsoft.com/office/officeart/2005/8/layout/venn1"/>
    <dgm:cxn modelId="{05DC8E02-6105-42F7-A017-2D1B7BB23F81}" type="presOf" srcId="{098504C5-DA40-4E3B-B460-292E30D72AB2}" destId="{D163FD73-7592-425A-AF95-998F43B7801E}" srcOrd="0" destOrd="0" presId="urn:microsoft.com/office/officeart/2005/8/layout/venn1"/>
    <dgm:cxn modelId="{7FFF540E-5A95-49D6-9570-7C9D1B4BCE08}" type="presParOf" srcId="{D163FD73-7592-425A-AF95-998F43B7801E}" destId="{C0ABCF52-0F7F-4322-BC7B-54CFD72A8145}" srcOrd="0" destOrd="0" presId="urn:microsoft.com/office/officeart/2005/8/layout/venn1"/>
    <dgm:cxn modelId="{929EB72E-E586-40C4-940A-E1A3BA878AC6}" type="presParOf" srcId="{D163FD73-7592-425A-AF95-998F43B7801E}" destId="{D25A4B91-C37C-49E7-A810-A25B05683234}" srcOrd="1" destOrd="0" presId="urn:microsoft.com/office/officeart/2005/8/layout/venn1"/>
    <dgm:cxn modelId="{31D074CF-FDBC-44FA-9820-911DC854C4F1}" type="presParOf" srcId="{D163FD73-7592-425A-AF95-998F43B7801E}" destId="{661F1384-DA86-4394-BD63-99B281F7A032}" srcOrd="2" destOrd="0" presId="urn:microsoft.com/office/officeart/2005/8/layout/venn1"/>
    <dgm:cxn modelId="{00385040-FF4C-4480-AD4D-2DB5D8D0FF31}" type="presParOf" srcId="{D163FD73-7592-425A-AF95-998F43B7801E}" destId="{1064587F-ACED-44A3-B96D-17708A7221ED}" srcOrd="3" destOrd="0" presId="urn:microsoft.com/office/officeart/2005/8/layout/venn1"/>
    <dgm:cxn modelId="{A625022B-53EB-454C-B2A6-EDE893EFBCC7}" type="presParOf" srcId="{D163FD73-7592-425A-AF95-998F43B7801E}" destId="{A80CF52E-F818-40F8-8979-979F41211FA0}" srcOrd="4" destOrd="0" presId="urn:microsoft.com/office/officeart/2005/8/layout/venn1"/>
    <dgm:cxn modelId="{75FDD9DC-CC76-41AB-83BB-A2C8D60A71CE}" type="presParOf" srcId="{D163FD73-7592-425A-AF95-998F43B7801E}" destId="{A6349D16-4B43-4F84-A210-5CC244F6648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FFD015-7D0B-4F6B-9EBA-C6457A582D20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1892B4CC-0ED4-4422-83AF-1ADDE4155082}">
      <dgm:prSet phldrT="[文字]" phldr="1"/>
      <dgm:spPr/>
      <dgm:t>
        <a:bodyPr/>
        <a:lstStyle/>
        <a:p>
          <a:endParaRPr lang="zh-TW" altLang="en-US"/>
        </a:p>
      </dgm:t>
    </dgm:pt>
    <dgm:pt modelId="{6B36E147-92C3-4439-AE79-A69E94FBF5EF}" type="parTrans" cxnId="{9068F2F6-282B-4225-97FA-10837091C772}">
      <dgm:prSet/>
      <dgm:spPr/>
      <dgm:t>
        <a:bodyPr/>
        <a:lstStyle/>
        <a:p>
          <a:endParaRPr lang="zh-TW" altLang="en-US"/>
        </a:p>
      </dgm:t>
    </dgm:pt>
    <dgm:pt modelId="{E53E2134-F1DA-4EA4-A34A-2F6BD3758627}" type="sibTrans" cxnId="{9068F2F6-282B-4225-97FA-10837091C772}">
      <dgm:prSet/>
      <dgm:spPr/>
      <dgm:t>
        <a:bodyPr/>
        <a:lstStyle/>
        <a:p>
          <a:endParaRPr lang="zh-TW" altLang="en-US"/>
        </a:p>
      </dgm:t>
    </dgm:pt>
    <dgm:pt modelId="{89286DD9-C8B8-460B-BFBF-7D374ECD29B1}">
      <dgm:prSet phldrT="[文字]"/>
      <dgm:spPr/>
      <dgm:t>
        <a:bodyPr/>
        <a:lstStyle/>
        <a:p>
          <a:r>
            <a:rPr lang="zh-TW" altLang="en-US" b="1" dirty="0" smtClean="0"/>
            <a:t>梭羅推薦序</a:t>
          </a:r>
          <a:endParaRPr lang="zh-TW" altLang="en-US" b="1" dirty="0"/>
        </a:p>
      </dgm:t>
    </dgm:pt>
    <dgm:pt modelId="{151A8B98-0B57-4E90-ACBD-52DD2C64777D}" type="parTrans" cxnId="{12FAFF9A-FF33-4552-8842-5BCB19E060FA}">
      <dgm:prSet/>
      <dgm:spPr/>
      <dgm:t>
        <a:bodyPr/>
        <a:lstStyle/>
        <a:p>
          <a:endParaRPr lang="zh-TW" altLang="en-US"/>
        </a:p>
      </dgm:t>
    </dgm:pt>
    <dgm:pt modelId="{06A6C54C-E100-4C0D-887C-A496906EE3AA}" type="sibTrans" cxnId="{12FAFF9A-FF33-4552-8842-5BCB19E060FA}">
      <dgm:prSet/>
      <dgm:spPr/>
      <dgm:t>
        <a:bodyPr/>
        <a:lstStyle/>
        <a:p>
          <a:endParaRPr lang="zh-TW" altLang="en-US"/>
        </a:p>
      </dgm:t>
    </dgm:pt>
    <dgm:pt modelId="{53F2D3AB-79A7-472B-ACD4-DB95137227AB}">
      <dgm:prSet phldrT="[文字]" phldr="1"/>
      <dgm:spPr/>
      <dgm:t>
        <a:bodyPr/>
        <a:lstStyle/>
        <a:p>
          <a:endParaRPr lang="zh-TW" altLang="en-US"/>
        </a:p>
      </dgm:t>
    </dgm:pt>
    <dgm:pt modelId="{E2F536D3-0352-4984-BEFE-E089C1C36C95}" type="parTrans" cxnId="{F8EE764F-D1B1-4104-9A08-AD00325A3972}">
      <dgm:prSet/>
      <dgm:spPr/>
      <dgm:t>
        <a:bodyPr/>
        <a:lstStyle/>
        <a:p>
          <a:endParaRPr lang="zh-TW" altLang="en-US"/>
        </a:p>
      </dgm:t>
    </dgm:pt>
    <dgm:pt modelId="{F47F7AAD-8862-46EE-9665-F790734C1D87}" type="sibTrans" cxnId="{F8EE764F-D1B1-4104-9A08-AD00325A3972}">
      <dgm:prSet/>
      <dgm:spPr/>
      <dgm:t>
        <a:bodyPr/>
        <a:lstStyle/>
        <a:p>
          <a:endParaRPr lang="zh-TW" altLang="en-US"/>
        </a:p>
      </dgm:t>
    </dgm:pt>
    <dgm:pt modelId="{EC8955B8-B2D0-41E3-8095-3A1C2D3F3B27}">
      <dgm:prSet phldrT="[文字]"/>
      <dgm:spPr/>
      <dgm:t>
        <a:bodyPr/>
        <a:lstStyle/>
        <a:p>
          <a:r>
            <a:rPr lang="zh-TW" altLang="en-US" b="1" dirty="0" smtClean="0"/>
            <a:t>畫作介紹</a:t>
          </a:r>
          <a:endParaRPr lang="zh-TW" altLang="en-US" b="1" dirty="0"/>
        </a:p>
      </dgm:t>
    </dgm:pt>
    <dgm:pt modelId="{27F503CB-550A-4AA9-967B-74188354DB10}" type="parTrans" cxnId="{A891944C-068E-4832-BAAB-26263CA0AE48}">
      <dgm:prSet/>
      <dgm:spPr/>
      <dgm:t>
        <a:bodyPr/>
        <a:lstStyle/>
        <a:p>
          <a:endParaRPr lang="zh-TW" altLang="en-US"/>
        </a:p>
      </dgm:t>
    </dgm:pt>
    <dgm:pt modelId="{C3F545D0-E536-4C0F-B388-5B70FB74F651}" type="sibTrans" cxnId="{A891944C-068E-4832-BAAB-26263CA0AE48}">
      <dgm:prSet/>
      <dgm:spPr/>
      <dgm:t>
        <a:bodyPr/>
        <a:lstStyle/>
        <a:p>
          <a:endParaRPr lang="zh-TW" altLang="en-US"/>
        </a:p>
      </dgm:t>
    </dgm:pt>
    <dgm:pt modelId="{CD97597C-AAF6-4AA4-BA12-45E61B7F8994}">
      <dgm:prSet phldrT="[文字]"/>
      <dgm:spPr/>
      <dgm:t>
        <a:bodyPr/>
        <a:lstStyle/>
        <a:p>
          <a:r>
            <a:rPr lang="zh-TW" altLang="en-US" dirty="0" smtClean="0"/>
            <a:t>根據各段提問作描述</a:t>
          </a:r>
          <a:r>
            <a:rPr lang="en-US" altLang="zh-TW" dirty="0" smtClean="0"/>
            <a:t>(</a:t>
          </a:r>
          <a:r>
            <a:rPr lang="zh-TW" altLang="en-US" dirty="0" smtClean="0"/>
            <a:t>融入梭羅的身世背景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BD47208C-0CA5-4864-9F0F-E769ED10AB08}" type="parTrans" cxnId="{250B0B09-D27F-42D0-9049-CC4ED36A07E0}">
      <dgm:prSet/>
      <dgm:spPr/>
      <dgm:t>
        <a:bodyPr/>
        <a:lstStyle/>
        <a:p>
          <a:endParaRPr lang="zh-TW" altLang="en-US"/>
        </a:p>
      </dgm:t>
    </dgm:pt>
    <dgm:pt modelId="{A285969F-C50F-4396-B246-F67862B672D2}" type="sibTrans" cxnId="{250B0B09-D27F-42D0-9049-CC4ED36A07E0}">
      <dgm:prSet/>
      <dgm:spPr/>
      <dgm:t>
        <a:bodyPr/>
        <a:lstStyle/>
        <a:p>
          <a:endParaRPr lang="zh-TW" altLang="en-US"/>
        </a:p>
      </dgm:t>
    </dgm:pt>
    <dgm:pt modelId="{BEBDB64D-0CBD-4B67-882E-83B90072C988}">
      <dgm:prSet phldrT="[文字]" phldr="1"/>
      <dgm:spPr/>
      <dgm:t>
        <a:bodyPr/>
        <a:lstStyle/>
        <a:p>
          <a:endParaRPr lang="zh-TW" altLang="en-US"/>
        </a:p>
      </dgm:t>
    </dgm:pt>
    <dgm:pt modelId="{03BDB9BE-D55E-483F-887C-9D6975ABBAF9}" type="parTrans" cxnId="{7D64F4D7-F8EF-4B2D-9EC3-BB7A1B622D9B}">
      <dgm:prSet/>
      <dgm:spPr/>
      <dgm:t>
        <a:bodyPr/>
        <a:lstStyle/>
        <a:p>
          <a:endParaRPr lang="zh-TW" altLang="en-US"/>
        </a:p>
      </dgm:t>
    </dgm:pt>
    <dgm:pt modelId="{610044D2-59E7-4BE2-8AFD-4A214F49FD33}" type="sibTrans" cxnId="{7D64F4D7-F8EF-4B2D-9EC3-BB7A1B622D9B}">
      <dgm:prSet/>
      <dgm:spPr/>
      <dgm:t>
        <a:bodyPr/>
        <a:lstStyle/>
        <a:p>
          <a:endParaRPr lang="zh-TW" altLang="en-US"/>
        </a:p>
      </dgm:t>
    </dgm:pt>
    <dgm:pt modelId="{871357B9-CA94-4C18-AA94-2A9EA364ED97}">
      <dgm:prSet phldrT="[文字]"/>
      <dgm:spPr/>
      <dgm:t>
        <a:bodyPr/>
        <a:lstStyle/>
        <a:p>
          <a:r>
            <a:rPr lang="zh-TW" altLang="en-US" b="1" dirty="0" smtClean="0"/>
            <a:t>後記</a:t>
          </a:r>
          <a:endParaRPr lang="zh-TW" altLang="en-US" b="1" dirty="0"/>
        </a:p>
      </dgm:t>
    </dgm:pt>
    <dgm:pt modelId="{EC4D6219-139B-4554-9A0C-015B38DC88D5}" type="parTrans" cxnId="{E4AC4278-2CE8-4E7E-9691-A7C866BCCFE9}">
      <dgm:prSet/>
      <dgm:spPr/>
      <dgm:t>
        <a:bodyPr/>
        <a:lstStyle/>
        <a:p>
          <a:endParaRPr lang="zh-TW" altLang="en-US"/>
        </a:p>
      </dgm:t>
    </dgm:pt>
    <dgm:pt modelId="{FDAC722A-07A3-4203-B8A5-3EA9EC4EFFCB}" type="sibTrans" cxnId="{E4AC4278-2CE8-4E7E-9691-A7C866BCCFE9}">
      <dgm:prSet/>
      <dgm:spPr/>
      <dgm:t>
        <a:bodyPr/>
        <a:lstStyle/>
        <a:p>
          <a:endParaRPr lang="zh-TW" altLang="en-US"/>
        </a:p>
      </dgm:t>
    </dgm:pt>
    <dgm:pt modelId="{13C4A441-F8D5-46A3-BB74-5DBE34802561}">
      <dgm:prSet phldrT="[文字]"/>
      <dgm:spPr/>
      <dgm:t>
        <a:bodyPr/>
        <a:lstStyle/>
        <a:p>
          <a:r>
            <a:rPr lang="zh-TW" altLang="en-US" dirty="0" smtClean="0"/>
            <a:t>向梭羅致敬、創作甘苦談</a:t>
          </a:r>
          <a:endParaRPr lang="zh-TW" altLang="en-US" dirty="0"/>
        </a:p>
      </dgm:t>
    </dgm:pt>
    <dgm:pt modelId="{28749484-0955-4218-9E5A-C66BC19BA5AE}" type="parTrans" cxnId="{78FCF06D-272C-4456-A7ED-70CD05216125}">
      <dgm:prSet/>
      <dgm:spPr/>
      <dgm:t>
        <a:bodyPr/>
        <a:lstStyle/>
        <a:p>
          <a:endParaRPr lang="zh-TW" altLang="en-US"/>
        </a:p>
      </dgm:t>
    </dgm:pt>
    <dgm:pt modelId="{75939F73-659E-438F-8537-F29AF67CE380}" type="sibTrans" cxnId="{78FCF06D-272C-4456-A7ED-70CD05216125}">
      <dgm:prSet/>
      <dgm:spPr/>
      <dgm:t>
        <a:bodyPr/>
        <a:lstStyle/>
        <a:p>
          <a:endParaRPr lang="zh-TW" altLang="en-US"/>
        </a:p>
      </dgm:t>
    </dgm:pt>
    <dgm:pt modelId="{5459C91C-73CB-43FB-B52C-A659A859E2CE}">
      <dgm:prSet phldrT="[文字]"/>
      <dgm:spPr/>
      <dgm:t>
        <a:bodyPr/>
        <a:lstStyle/>
        <a:p>
          <a:r>
            <a:rPr lang="zh-TW" altLang="en-US" dirty="0" smtClean="0"/>
            <a:t>梭羅追求的生活型態</a:t>
          </a:r>
          <a:endParaRPr lang="zh-TW" altLang="en-US" b="1" dirty="0"/>
        </a:p>
      </dgm:t>
    </dgm:pt>
    <dgm:pt modelId="{9294A528-CC58-4BBB-93F9-413848A697E4}" type="parTrans" cxnId="{20CED558-49B4-4387-843C-51E31DA87A50}">
      <dgm:prSet/>
      <dgm:spPr/>
      <dgm:t>
        <a:bodyPr/>
        <a:lstStyle/>
        <a:p>
          <a:endParaRPr lang="zh-TW" altLang="en-US"/>
        </a:p>
      </dgm:t>
    </dgm:pt>
    <dgm:pt modelId="{A776CC2E-AEBF-476B-92E8-1680C7DA6DCC}" type="sibTrans" cxnId="{20CED558-49B4-4387-843C-51E31DA87A50}">
      <dgm:prSet/>
      <dgm:spPr/>
      <dgm:t>
        <a:bodyPr/>
        <a:lstStyle/>
        <a:p>
          <a:endParaRPr lang="zh-TW" altLang="en-US"/>
        </a:p>
      </dgm:t>
    </dgm:pt>
    <dgm:pt modelId="{8A569BFF-A422-47EC-A78A-FE030FCF713A}" type="pres">
      <dgm:prSet presAssocID="{2BFFD015-7D0B-4F6B-9EBA-C6457A582D20}" presName="linearFlow" presStyleCnt="0">
        <dgm:presLayoutVars>
          <dgm:dir/>
          <dgm:animLvl val="lvl"/>
          <dgm:resizeHandles val="exact"/>
        </dgm:presLayoutVars>
      </dgm:prSet>
      <dgm:spPr/>
    </dgm:pt>
    <dgm:pt modelId="{9ECAF298-53FE-4E5E-AF15-F5AC43247A23}" type="pres">
      <dgm:prSet presAssocID="{1892B4CC-0ED4-4422-83AF-1ADDE4155082}" presName="composite" presStyleCnt="0"/>
      <dgm:spPr/>
    </dgm:pt>
    <dgm:pt modelId="{FF568219-8D07-4557-84B8-34E45C2A55E3}" type="pres">
      <dgm:prSet presAssocID="{1892B4CC-0ED4-4422-83AF-1ADDE415508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AC7145C-CF8D-48CD-A3FD-E5D43546DB06}" type="pres">
      <dgm:prSet presAssocID="{1892B4CC-0ED4-4422-83AF-1ADDE4155082}" presName="descendantText" presStyleLbl="alignAcc1" presStyleIdx="0" presStyleCnt="3" custLinFactNeighborX="228" custLinFactNeighborY="26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5648AD-55D8-4B1D-A3CF-4A20B302808C}" type="pres">
      <dgm:prSet presAssocID="{E53E2134-F1DA-4EA4-A34A-2F6BD3758627}" presName="sp" presStyleCnt="0"/>
      <dgm:spPr/>
    </dgm:pt>
    <dgm:pt modelId="{65617C7F-2361-4182-B252-EE1C7199D314}" type="pres">
      <dgm:prSet presAssocID="{53F2D3AB-79A7-472B-ACD4-DB95137227AB}" presName="composite" presStyleCnt="0"/>
      <dgm:spPr/>
    </dgm:pt>
    <dgm:pt modelId="{631B95AC-64CA-4458-BB5A-F5019A5F99FF}" type="pres">
      <dgm:prSet presAssocID="{53F2D3AB-79A7-472B-ACD4-DB95137227A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0BCE8DA-8975-4D79-BB99-5B087AD2734E}" type="pres">
      <dgm:prSet presAssocID="{53F2D3AB-79A7-472B-ACD4-DB95137227A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486561-A4A9-4AFF-B85B-D010151E00B8}" type="pres">
      <dgm:prSet presAssocID="{F47F7AAD-8862-46EE-9665-F790734C1D87}" presName="sp" presStyleCnt="0"/>
      <dgm:spPr/>
    </dgm:pt>
    <dgm:pt modelId="{C4624ED8-333E-4992-9CB7-F1E238761084}" type="pres">
      <dgm:prSet presAssocID="{BEBDB64D-0CBD-4B67-882E-83B90072C988}" presName="composite" presStyleCnt="0"/>
      <dgm:spPr/>
    </dgm:pt>
    <dgm:pt modelId="{14A1812E-49FA-4EBE-8D93-95744B140653}" type="pres">
      <dgm:prSet presAssocID="{BEBDB64D-0CBD-4B67-882E-83B90072C98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9A95D0D-E838-465F-9F76-3C04DAB14CB2}" type="pres">
      <dgm:prSet presAssocID="{BEBDB64D-0CBD-4B67-882E-83B90072C98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EE764F-D1B1-4104-9A08-AD00325A3972}" srcId="{2BFFD015-7D0B-4F6B-9EBA-C6457A582D20}" destId="{53F2D3AB-79A7-472B-ACD4-DB95137227AB}" srcOrd="1" destOrd="0" parTransId="{E2F536D3-0352-4984-BEFE-E089C1C36C95}" sibTransId="{F47F7AAD-8862-46EE-9665-F790734C1D87}"/>
    <dgm:cxn modelId="{12FAFF9A-FF33-4552-8842-5BCB19E060FA}" srcId="{1892B4CC-0ED4-4422-83AF-1ADDE4155082}" destId="{89286DD9-C8B8-460B-BFBF-7D374ECD29B1}" srcOrd="0" destOrd="0" parTransId="{151A8B98-0B57-4E90-ACBD-52DD2C64777D}" sibTransId="{06A6C54C-E100-4C0D-887C-A496906EE3AA}"/>
    <dgm:cxn modelId="{7D64F4D7-F8EF-4B2D-9EC3-BB7A1B622D9B}" srcId="{2BFFD015-7D0B-4F6B-9EBA-C6457A582D20}" destId="{BEBDB64D-0CBD-4B67-882E-83B90072C988}" srcOrd="2" destOrd="0" parTransId="{03BDB9BE-D55E-483F-887C-9D6975ABBAF9}" sibTransId="{610044D2-59E7-4BE2-8AFD-4A214F49FD33}"/>
    <dgm:cxn modelId="{A891944C-068E-4832-BAAB-26263CA0AE48}" srcId="{53F2D3AB-79A7-472B-ACD4-DB95137227AB}" destId="{EC8955B8-B2D0-41E3-8095-3A1C2D3F3B27}" srcOrd="0" destOrd="0" parTransId="{27F503CB-550A-4AA9-967B-74188354DB10}" sibTransId="{C3F545D0-E536-4C0F-B388-5B70FB74F651}"/>
    <dgm:cxn modelId="{908A55E8-A083-41F1-933F-EE31B773EFA2}" type="presOf" srcId="{BEBDB64D-0CBD-4B67-882E-83B90072C988}" destId="{14A1812E-49FA-4EBE-8D93-95744B140653}" srcOrd="0" destOrd="0" presId="urn:microsoft.com/office/officeart/2005/8/layout/chevron2"/>
    <dgm:cxn modelId="{20CED558-49B4-4387-843C-51E31DA87A50}" srcId="{1892B4CC-0ED4-4422-83AF-1ADDE4155082}" destId="{5459C91C-73CB-43FB-B52C-A659A859E2CE}" srcOrd="1" destOrd="0" parTransId="{9294A528-CC58-4BBB-93F9-413848A697E4}" sibTransId="{A776CC2E-AEBF-476B-92E8-1680C7DA6DCC}"/>
    <dgm:cxn modelId="{250B0B09-D27F-42D0-9049-CC4ED36A07E0}" srcId="{53F2D3AB-79A7-472B-ACD4-DB95137227AB}" destId="{CD97597C-AAF6-4AA4-BA12-45E61B7F8994}" srcOrd="1" destOrd="0" parTransId="{BD47208C-0CA5-4864-9F0F-E769ED10AB08}" sibTransId="{A285969F-C50F-4396-B246-F67862B672D2}"/>
    <dgm:cxn modelId="{816C9FF7-2169-4138-A523-755586FC3FBE}" type="presOf" srcId="{53F2D3AB-79A7-472B-ACD4-DB95137227AB}" destId="{631B95AC-64CA-4458-BB5A-F5019A5F99FF}" srcOrd="0" destOrd="0" presId="urn:microsoft.com/office/officeart/2005/8/layout/chevron2"/>
    <dgm:cxn modelId="{1B6323B4-EDE8-4C28-8510-98BD5E2C1BEC}" type="presOf" srcId="{13C4A441-F8D5-46A3-BB74-5DBE34802561}" destId="{69A95D0D-E838-465F-9F76-3C04DAB14CB2}" srcOrd="0" destOrd="1" presId="urn:microsoft.com/office/officeart/2005/8/layout/chevron2"/>
    <dgm:cxn modelId="{6D2A04DB-8D33-471A-AB8A-D169FBEEB48B}" type="presOf" srcId="{EC8955B8-B2D0-41E3-8095-3A1C2D3F3B27}" destId="{D0BCE8DA-8975-4D79-BB99-5B087AD2734E}" srcOrd="0" destOrd="0" presId="urn:microsoft.com/office/officeart/2005/8/layout/chevron2"/>
    <dgm:cxn modelId="{502C65C7-0137-49C5-BC59-CCA5ABABEE85}" type="presOf" srcId="{89286DD9-C8B8-460B-BFBF-7D374ECD29B1}" destId="{8AC7145C-CF8D-48CD-A3FD-E5D43546DB06}" srcOrd="0" destOrd="0" presId="urn:microsoft.com/office/officeart/2005/8/layout/chevron2"/>
    <dgm:cxn modelId="{3F8C8A84-A3DA-4366-AF12-A684940CFE3E}" type="presOf" srcId="{5459C91C-73CB-43FB-B52C-A659A859E2CE}" destId="{8AC7145C-CF8D-48CD-A3FD-E5D43546DB06}" srcOrd="0" destOrd="1" presId="urn:microsoft.com/office/officeart/2005/8/layout/chevron2"/>
    <dgm:cxn modelId="{16F4AD8B-1B90-440D-9A69-57B907BCE6AB}" type="presOf" srcId="{2BFFD015-7D0B-4F6B-9EBA-C6457A582D20}" destId="{8A569BFF-A422-47EC-A78A-FE030FCF713A}" srcOrd="0" destOrd="0" presId="urn:microsoft.com/office/officeart/2005/8/layout/chevron2"/>
    <dgm:cxn modelId="{9F343785-CB8C-4648-8620-FC5B9C4DA3B8}" type="presOf" srcId="{CD97597C-AAF6-4AA4-BA12-45E61B7F8994}" destId="{D0BCE8DA-8975-4D79-BB99-5B087AD2734E}" srcOrd="0" destOrd="1" presId="urn:microsoft.com/office/officeart/2005/8/layout/chevron2"/>
    <dgm:cxn modelId="{DB76B7CA-F0D3-49CB-9080-10456740A242}" type="presOf" srcId="{1892B4CC-0ED4-4422-83AF-1ADDE4155082}" destId="{FF568219-8D07-4557-84B8-34E45C2A55E3}" srcOrd="0" destOrd="0" presId="urn:microsoft.com/office/officeart/2005/8/layout/chevron2"/>
    <dgm:cxn modelId="{9068F2F6-282B-4225-97FA-10837091C772}" srcId="{2BFFD015-7D0B-4F6B-9EBA-C6457A582D20}" destId="{1892B4CC-0ED4-4422-83AF-1ADDE4155082}" srcOrd="0" destOrd="0" parTransId="{6B36E147-92C3-4439-AE79-A69E94FBF5EF}" sibTransId="{E53E2134-F1DA-4EA4-A34A-2F6BD3758627}"/>
    <dgm:cxn modelId="{E4AC4278-2CE8-4E7E-9691-A7C866BCCFE9}" srcId="{BEBDB64D-0CBD-4B67-882E-83B90072C988}" destId="{871357B9-CA94-4C18-AA94-2A9EA364ED97}" srcOrd="0" destOrd="0" parTransId="{EC4D6219-139B-4554-9A0C-015B38DC88D5}" sibTransId="{FDAC722A-07A3-4203-B8A5-3EA9EC4EFFCB}"/>
    <dgm:cxn modelId="{78FCF06D-272C-4456-A7ED-70CD05216125}" srcId="{BEBDB64D-0CBD-4B67-882E-83B90072C988}" destId="{13C4A441-F8D5-46A3-BB74-5DBE34802561}" srcOrd="1" destOrd="0" parTransId="{28749484-0955-4218-9E5A-C66BC19BA5AE}" sibTransId="{75939F73-659E-438F-8537-F29AF67CE380}"/>
    <dgm:cxn modelId="{8CBCC62D-EA78-4078-BC50-27B88A54768D}" type="presOf" srcId="{871357B9-CA94-4C18-AA94-2A9EA364ED97}" destId="{69A95D0D-E838-465F-9F76-3C04DAB14CB2}" srcOrd="0" destOrd="0" presId="urn:microsoft.com/office/officeart/2005/8/layout/chevron2"/>
    <dgm:cxn modelId="{A7DC7A05-0BDC-4D66-87BF-0AEF36DBEC83}" type="presParOf" srcId="{8A569BFF-A422-47EC-A78A-FE030FCF713A}" destId="{9ECAF298-53FE-4E5E-AF15-F5AC43247A23}" srcOrd="0" destOrd="0" presId="urn:microsoft.com/office/officeart/2005/8/layout/chevron2"/>
    <dgm:cxn modelId="{1B04FDAD-7D72-49D1-B58D-D4F023D1C070}" type="presParOf" srcId="{9ECAF298-53FE-4E5E-AF15-F5AC43247A23}" destId="{FF568219-8D07-4557-84B8-34E45C2A55E3}" srcOrd="0" destOrd="0" presId="urn:microsoft.com/office/officeart/2005/8/layout/chevron2"/>
    <dgm:cxn modelId="{30DAC81D-8C82-43E6-9535-34FF50ACEC57}" type="presParOf" srcId="{9ECAF298-53FE-4E5E-AF15-F5AC43247A23}" destId="{8AC7145C-CF8D-48CD-A3FD-E5D43546DB06}" srcOrd="1" destOrd="0" presId="urn:microsoft.com/office/officeart/2005/8/layout/chevron2"/>
    <dgm:cxn modelId="{725C251C-83F2-4A60-855C-C8BE2FAD60E1}" type="presParOf" srcId="{8A569BFF-A422-47EC-A78A-FE030FCF713A}" destId="{205648AD-55D8-4B1D-A3CF-4A20B302808C}" srcOrd="1" destOrd="0" presId="urn:microsoft.com/office/officeart/2005/8/layout/chevron2"/>
    <dgm:cxn modelId="{A5E05E1C-C2F3-4942-9C0C-5373AE3E0DE8}" type="presParOf" srcId="{8A569BFF-A422-47EC-A78A-FE030FCF713A}" destId="{65617C7F-2361-4182-B252-EE1C7199D314}" srcOrd="2" destOrd="0" presId="urn:microsoft.com/office/officeart/2005/8/layout/chevron2"/>
    <dgm:cxn modelId="{0BD8A317-187B-4353-ADC4-91DDBF0CAA48}" type="presParOf" srcId="{65617C7F-2361-4182-B252-EE1C7199D314}" destId="{631B95AC-64CA-4458-BB5A-F5019A5F99FF}" srcOrd="0" destOrd="0" presId="urn:microsoft.com/office/officeart/2005/8/layout/chevron2"/>
    <dgm:cxn modelId="{DB01E981-BD5F-42F3-BDC9-E9E42EF7B399}" type="presParOf" srcId="{65617C7F-2361-4182-B252-EE1C7199D314}" destId="{D0BCE8DA-8975-4D79-BB99-5B087AD2734E}" srcOrd="1" destOrd="0" presId="urn:microsoft.com/office/officeart/2005/8/layout/chevron2"/>
    <dgm:cxn modelId="{DCB67E19-41B9-4B36-9A2F-F478D6C979A8}" type="presParOf" srcId="{8A569BFF-A422-47EC-A78A-FE030FCF713A}" destId="{2B486561-A4A9-4AFF-B85B-D010151E00B8}" srcOrd="3" destOrd="0" presId="urn:microsoft.com/office/officeart/2005/8/layout/chevron2"/>
    <dgm:cxn modelId="{E9AF0844-3316-4739-9221-D43445ED2821}" type="presParOf" srcId="{8A569BFF-A422-47EC-A78A-FE030FCF713A}" destId="{C4624ED8-333E-4992-9CB7-F1E238761084}" srcOrd="4" destOrd="0" presId="urn:microsoft.com/office/officeart/2005/8/layout/chevron2"/>
    <dgm:cxn modelId="{AFCEF4DD-EF8B-416C-8C8C-D49634D3C754}" type="presParOf" srcId="{C4624ED8-333E-4992-9CB7-F1E238761084}" destId="{14A1812E-49FA-4EBE-8D93-95744B140653}" srcOrd="0" destOrd="0" presId="urn:microsoft.com/office/officeart/2005/8/layout/chevron2"/>
    <dgm:cxn modelId="{01A1144B-3CB1-4B34-89BF-C67106F4F6A7}" type="presParOf" srcId="{C4624ED8-333E-4992-9CB7-F1E238761084}" destId="{69A95D0D-E838-465F-9F76-3C04DAB14C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643C1-A491-408C-8A2E-D8A2B00ABF0F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8FE9F-D170-4DA7-971A-D4690ED0B8AA}">
      <dsp:nvSpPr>
        <dsp:cNvPr id="0" name=""/>
        <dsp:cNvSpPr/>
      </dsp:nvSpPr>
      <dsp:spPr>
        <a:xfrm>
          <a:off x="300037" y="6459"/>
          <a:ext cx="5792019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標楷體" pitchFamily="65" charset="-120"/>
              <a:ea typeface="標楷體" pitchFamily="65" charset="-120"/>
            </a:rPr>
            <a:t>中低年級課文心智圖形式結構分析</a:t>
          </a:r>
          <a:endParaRPr lang="zh-TW" altLang="en-US" sz="2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44709" y="51131"/>
        <a:ext cx="5702675" cy="825776"/>
      </dsp:txXfrm>
    </dsp:sp>
    <dsp:sp modelId="{BB66A0C7-339B-47C2-8E9D-2CC2B1D1DA13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EE4FF-AF89-443F-9710-7AB6504BDAEB}">
      <dsp:nvSpPr>
        <dsp:cNvPr id="0" name=""/>
        <dsp:cNvSpPr/>
      </dsp:nvSpPr>
      <dsp:spPr>
        <a:xfrm>
          <a:off x="304800" y="1412619"/>
          <a:ext cx="5545951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高年級課文深究內容結構表分析</a:t>
          </a:r>
          <a:endParaRPr lang="zh-TW" altLang="en-US" sz="28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9472" y="1457291"/>
        <a:ext cx="5456607" cy="825776"/>
      </dsp:txXfrm>
    </dsp:sp>
    <dsp:sp modelId="{83010039-1A7F-40D0-A64B-5E24BF0F8592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3D4D7-642D-4FDB-B5D0-D78DDFEDC567}">
      <dsp:nvSpPr>
        <dsp:cNvPr id="0" name=""/>
        <dsp:cNvSpPr/>
      </dsp:nvSpPr>
      <dsp:spPr>
        <a:xfrm>
          <a:off x="304800" y="2818780"/>
          <a:ext cx="2900074" cy="915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社群成果分享</a:t>
          </a:r>
          <a:endParaRPr lang="zh-TW" altLang="en-US" sz="3200" b="1" kern="1200" dirty="0">
            <a:solidFill>
              <a:schemeClr val="bg2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9472" y="2863452"/>
        <a:ext cx="2810730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643C1-A491-408C-8A2E-D8A2B00ABF0F}">
      <dsp:nvSpPr>
        <dsp:cNvPr id="0" name=""/>
        <dsp:cNvSpPr/>
      </dsp:nvSpPr>
      <dsp:spPr>
        <a:xfrm>
          <a:off x="0" y="450151"/>
          <a:ext cx="640871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8FE9F-D170-4DA7-971A-D4690ED0B8AA}">
      <dsp:nvSpPr>
        <dsp:cNvPr id="0" name=""/>
        <dsp:cNvSpPr/>
      </dsp:nvSpPr>
      <dsp:spPr>
        <a:xfrm>
          <a:off x="312552" y="0"/>
          <a:ext cx="5294269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上海語文教學現場大解密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55783" y="43231"/>
        <a:ext cx="5207807" cy="799138"/>
      </dsp:txXfrm>
    </dsp:sp>
    <dsp:sp modelId="{BB66A0C7-339B-47C2-8E9D-2CC2B1D1DA13}">
      <dsp:nvSpPr>
        <dsp:cNvPr id="0" name=""/>
        <dsp:cNvSpPr/>
      </dsp:nvSpPr>
      <dsp:spPr>
        <a:xfrm>
          <a:off x="0" y="1908296"/>
          <a:ext cx="640871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EE4FF-AF89-443F-9710-7AB6504BDAEB}">
      <dsp:nvSpPr>
        <dsp:cNvPr id="0" name=""/>
        <dsp:cNvSpPr/>
      </dsp:nvSpPr>
      <dsp:spPr>
        <a:xfrm>
          <a:off x="320435" y="1368151"/>
          <a:ext cx="5830447" cy="9829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寫作不必另闢戰場</a:t>
          </a:r>
          <a:r>
            <a:rPr lang="en-US" altLang="zh-TW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—</a:t>
          </a:r>
          <a:r>
            <a:rPr lang="zh-TW" altLang="en-US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從課文長作文概念分享</a:t>
          </a:r>
          <a:r>
            <a:rPr lang="en-US" altLang="zh-TW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以大單元教學為例</a:t>
          </a:r>
          <a:r>
            <a:rPr lang="en-US" altLang="zh-TW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)</a:t>
          </a:r>
          <a:endParaRPr lang="zh-TW" altLang="en-US" sz="28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68418" y="1416134"/>
        <a:ext cx="5734481" cy="886979"/>
      </dsp:txXfrm>
    </dsp:sp>
    <dsp:sp modelId="{83010039-1A7F-40D0-A64B-5E24BF0F8592}">
      <dsp:nvSpPr>
        <dsp:cNvPr id="0" name=""/>
        <dsp:cNvSpPr/>
      </dsp:nvSpPr>
      <dsp:spPr>
        <a:xfrm>
          <a:off x="0" y="3269096"/>
          <a:ext cx="640871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3D4D7-642D-4FDB-B5D0-D78DDFEDC567}">
      <dsp:nvSpPr>
        <dsp:cNvPr id="0" name=""/>
        <dsp:cNvSpPr/>
      </dsp:nvSpPr>
      <dsp:spPr>
        <a:xfrm>
          <a:off x="266612" y="2826296"/>
          <a:ext cx="6141987" cy="88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結合創作三要素之古典詩詞教學探討</a:t>
          </a:r>
          <a:endParaRPr lang="zh-TW" altLang="en-US" sz="2800" b="1" kern="1200" dirty="0">
            <a:solidFill>
              <a:schemeClr val="bg2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9843" y="2869527"/>
        <a:ext cx="6055525" cy="79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643C1-A491-408C-8A2E-D8A2B00ABF0F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8FE9F-D170-4DA7-971A-D4690ED0B8AA}">
      <dsp:nvSpPr>
        <dsp:cNvPr id="0" name=""/>
        <dsp:cNvSpPr/>
      </dsp:nvSpPr>
      <dsp:spPr>
        <a:xfrm>
          <a:off x="300037" y="6459"/>
          <a:ext cx="5792019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國語課文延伸閱讀素材研究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44709" y="51131"/>
        <a:ext cx="5702675" cy="825776"/>
      </dsp:txXfrm>
    </dsp:sp>
    <dsp:sp modelId="{BB66A0C7-339B-47C2-8E9D-2CC2B1D1DA13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EE4FF-AF89-443F-9710-7AB6504BDAEB}">
      <dsp:nvSpPr>
        <dsp:cNvPr id="0" name=""/>
        <dsp:cNvSpPr/>
      </dsp:nvSpPr>
      <dsp:spPr>
        <a:xfrm>
          <a:off x="304800" y="1412619"/>
          <a:ext cx="5545951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從提問、深度閱讀到寫作</a:t>
          </a:r>
          <a:endParaRPr lang="zh-TW" altLang="en-US" sz="36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9472" y="1457291"/>
        <a:ext cx="5456607" cy="825776"/>
      </dsp:txXfrm>
    </dsp:sp>
    <dsp:sp modelId="{83010039-1A7F-40D0-A64B-5E24BF0F8592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3D4D7-642D-4FDB-B5D0-D78DDFEDC567}">
      <dsp:nvSpPr>
        <dsp:cNvPr id="0" name=""/>
        <dsp:cNvSpPr/>
      </dsp:nvSpPr>
      <dsp:spPr>
        <a:xfrm>
          <a:off x="290214" y="2818780"/>
          <a:ext cx="5804291" cy="915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透視課文</a:t>
          </a:r>
          <a:r>
            <a:rPr lang="en-US" altLang="zh-TW" sz="3200" b="1" kern="1200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—</a:t>
          </a:r>
          <a:r>
            <a:rPr lang="zh-TW" altLang="en-US" sz="3200" b="1" kern="1200" dirty="0" smtClean="0">
              <a:solidFill>
                <a:schemeClr val="bg2"/>
              </a:solidFill>
              <a:latin typeface="標楷體" pitchFamily="65" charset="-120"/>
              <a:ea typeface="標楷體" pitchFamily="65" charset="-120"/>
            </a:rPr>
            <a:t>文體的分類研究</a:t>
          </a:r>
          <a:endParaRPr lang="zh-TW" altLang="en-US" sz="3200" b="1" kern="1200" dirty="0">
            <a:solidFill>
              <a:schemeClr val="bg2"/>
            </a:solidFill>
            <a:latin typeface="標楷體" pitchFamily="65" charset="-120"/>
            <a:ea typeface="標楷體" pitchFamily="65" charset="-120"/>
          </a:endParaRPr>
        </a:p>
      </dsp:txBody>
      <dsp:txXfrm>
        <a:off x="334886" y="2863452"/>
        <a:ext cx="5714947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BCF52-0F7F-4322-BC7B-54CFD72A8145}">
      <dsp:nvSpPr>
        <dsp:cNvPr id="0" name=""/>
        <dsp:cNvSpPr/>
      </dsp:nvSpPr>
      <dsp:spPr>
        <a:xfrm>
          <a:off x="2195314" y="69789"/>
          <a:ext cx="3349902" cy="3349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b="1" kern="1200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rPr>
            <a:t>知識</a:t>
          </a:r>
          <a:endParaRPr lang="zh-TW" altLang="en-US" sz="6500" b="1" kern="1200" dirty="0">
            <a:solidFill>
              <a:srgbClr val="0000CC"/>
            </a:solidFill>
            <a:latin typeface="標楷體" pitchFamily="65" charset="-120"/>
            <a:ea typeface="標楷體" pitchFamily="65" charset="-120"/>
          </a:endParaRPr>
        </a:p>
      </dsp:txBody>
      <dsp:txXfrm>
        <a:off x="2641967" y="656022"/>
        <a:ext cx="2456595" cy="1507456"/>
      </dsp:txXfrm>
    </dsp:sp>
    <dsp:sp modelId="{661F1384-DA86-4394-BD63-99B281F7A032}">
      <dsp:nvSpPr>
        <dsp:cNvPr id="0" name=""/>
        <dsp:cNvSpPr/>
      </dsp:nvSpPr>
      <dsp:spPr>
        <a:xfrm>
          <a:off x="3404070" y="2163478"/>
          <a:ext cx="3349902" cy="3349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b="1" kern="1200" dirty="0" smtClean="0">
              <a:solidFill>
                <a:srgbClr val="008000"/>
              </a:solidFill>
              <a:latin typeface="標楷體" pitchFamily="65" charset="-120"/>
              <a:ea typeface="標楷體" pitchFamily="65" charset="-120"/>
            </a:rPr>
            <a:t>想像</a:t>
          </a:r>
          <a:endParaRPr lang="zh-TW" altLang="en-US" sz="6500" b="1" kern="1200" dirty="0">
            <a:solidFill>
              <a:srgbClr val="008000"/>
            </a:solidFill>
            <a:latin typeface="標楷體" pitchFamily="65" charset="-120"/>
            <a:ea typeface="標楷體" pitchFamily="65" charset="-120"/>
          </a:endParaRPr>
        </a:p>
      </dsp:txBody>
      <dsp:txXfrm>
        <a:off x="4428582" y="3028870"/>
        <a:ext cx="2009941" cy="1842446"/>
      </dsp:txXfrm>
    </dsp:sp>
    <dsp:sp modelId="{A80CF52E-F818-40F8-8979-979F41211FA0}">
      <dsp:nvSpPr>
        <dsp:cNvPr id="0" name=""/>
        <dsp:cNvSpPr/>
      </dsp:nvSpPr>
      <dsp:spPr>
        <a:xfrm>
          <a:off x="986557" y="2163478"/>
          <a:ext cx="3349902" cy="3349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經驗</a:t>
          </a:r>
          <a:endParaRPr lang="zh-TW" altLang="en-US" sz="6500" b="1" kern="1200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sp:txBody>
      <dsp:txXfrm>
        <a:off x="1302006" y="3028870"/>
        <a:ext cx="2009941" cy="1842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68219-8D07-4557-84B8-34E45C2A55E3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/>
        </a:p>
      </dsp:txBody>
      <dsp:txXfrm rot="-5400000">
        <a:off x="1" y="573596"/>
        <a:ext cx="1146297" cy="491270"/>
      </dsp:txXfrm>
    </dsp:sp>
    <dsp:sp modelId="{8AC7145C-CF8D-48CD-A3FD-E5D43546DB06}">
      <dsp:nvSpPr>
        <dsp:cNvPr id="0" name=""/>
        <dsp:cNvSpPr/>
      </dsp:nvSpPr>
      <dsp:spPr>
        <a:xfrm rot="5400000">
          <a:off x="4155739" y="-2980840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/>
            <a:t>梭羅推薦序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/>
            <a:t>梭羅追求的生活型態</a:t>
          </a:r>
          <a:endParaRPr lang="zh-TW" altLang="en-US" sz="2800" b="1" kern="1200" dirty="0"/>
        </a:p>
      </dsp:txBody>
      <dsp:txXfrm rot="-5400000">
        <a:off x="1146298" y="80562"/>
        <a:ext cx="7031341" cy="960496"/>
      </dsp:txXfrm>
    </dsp:sp>
    <dsp:sp modelId="{631B95AC-64CA-4458-BB5A-F5019A5F99FF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/>
        </a:p>
      </dsp:txBody>
      <dsp:txXfrm rot="-5400000">
        <a:off x="1" y="2017346"/>
        <a:ext cx="1146297" cy="491270"/>
      </dsp:txXfrm>
    </dsp:sp>
    <dsp:sp modelId="{D0BCE8DA-8975-4D79-BB99-5B087AD2734E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/>
            <a:t>畫作介紹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/>
            <a:t>根據各段提問作描述</a:t>
          </a:r>
          <a:r>
            <a:rPr lang="en-US" altLang="zh-TW" sz="2800" kern="1200" dirty="0" smtClean="0"/>
            <a:t>(</a:t>
          </a:r>
          <a:r>
            <a:rPr lang="zh-TW" altLang="en-US" sz="2800" kern="1200" dirty="0" smtClean="0"/>
            <a:t>融入梭羅的身世背景</a:t>
          </a:r>
          <a:r>
            <a:rPr lang="en-US" altLang="zh-TW" sz="2800" kern="1200" dirty="0" smtClean="0"/>
            <a:t>)</a:t>
          </a:r>
          <a:endParaRPr lang="zh-TW" altLang="en-US" sz="2800" kern="1200" dirty="0"/>
        </a:p>
      </dsp:txBody>
      <dsp:txXfrm rot="-5400000">
        <a:off x="1146298" y="1496158"/>
        <a:ext cx="7031341" cy="960496"/>
      </dsp:txXfrm>
    </dsp:sp>
    <dsp:sp modelId="{14A1812E-49FA-4EBE-8D93-95744B140653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/>
        </a:p>
      </dsp:txBody>
      <dsp:txXfrm rot="-5400000">
        <a:off x="1" y="3461096"/>
        <a:ext cx="1146297" cy="491270"/>
      </dsp:txXfrm>
    </dsp:sp>
    <dsp:sp modelId="{69A95D0D-E838-465F-9F76-3C04DAB14CB2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/>
            <a:t>後記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/>
            <a:t>向梭羅致敬、創作甘苦談</a:t>
          </a:r>
          <a:endParaRPr lang="zh-TW" altLang="en-US" sz="2800" kern="1200" dirty="0"/>
        </a:p>
      </dsp:txBody>
      <dsp:txXfrm rot="-5400000">
        <a:off x="1146298" y="2939908"/>
        <a:ext cx="7031341" cy="9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A89D2-E53D-459A-9065-01A32AD868F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A81C7-4452-4B4C-AC8D-1E262FC0ED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24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477A6-5FB1-4F2A-88E9-6F8E411E10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2.xm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11.xml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鸟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2" descr="鸟2"/>
          <p:cNvPicPr>
            <a:picLocks noChangeAspect="1" noChangeArrowheads="1"/>
          </p:cNvPicPr>
          <p:nvPr/>
        </p:nvPicPr>
        <p:blipFill>
          <a:blip r:embed="rId3"/>
          <a:srcRect l="73000" t="54596" r="11205" b="29320"/>
          <a:stretch>
            <a:fillRect/>
          </a:stretch>
        </p:blipFill>
        <p:spPr bwMode="auto">
          <a:xfrm>
            <a:off x="7000892" y="2714620"/>
            <a:ext cx="1285884" cy="8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2"/>
          <p:cNvGrpSpPr>
            <a:grpSpLocks noChangeAspect="1"/>
          </p:cNvGrpSpPr>
          <p:nvPr/>
        </p:nvGrpSpPr>
        <p:grpSpPr bwMode="auto">
          <a:xfrm>
            <a:off x="7595643" y="3457704"/>
            <a:ext cx="154961" cy="170106"/>
            <a:chOff x="3254830" y="1511347"/>
            <a:chExt cx="1738991" cy="1904994"/>
          </a:xfrm>
        </p:grpSpPr>
        <p:sp>
          <p:nvSpPr>
            <p:cNvPr id="5" name="椭圆 4"/>
            <p:cNvSpPr/>
            <p:nvPr/>
          </p:nvSpPr>
          <p:spPr>
            <a:xfrm rot="20707403">
              <a:off x="3283106" y="1610129"/>
              <a:ext cx="1442094" cy="1792097"/>
            </a:xfrm>
            <a:prstGeom prst="ellipse">
              <a:avLst/>
            </a:prstGeom>
            <a:solidFill>
              <a:srgbClr val="57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" name="弦形 5"/>
            <p:cNvSpPr/>
            <p:nvPr/>
          </p:nvSpPr>
          <p:spPr>
            <a:xfrm rot="15034858">
              <a:off x="3171824" y="1594353"/>
              <a:ext cx="1904994" cy="1738991"/>
            </a:xfrm>
            <a:prstGeom prst="chord">
              <a:avLst>
                <a:gd name="adj1" fmla="val 5843091"/>
                <a:gd name="adj2" fmla="val 16200000"/>
              </a:avLst>
            </a:prstGeom>
            <a:solidFill>
              <a:srgbClr val="57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" name="泪滴形 6"/>
            <p:cNvSpPr/>
            <p:nvPr/>
          </p:nvSpPr>
          <p:spPr>
            <a:xfrm rot="13500000">
              <a:off x="3276496" y="1955403"/>
              <a:ext cx="479775" cy="466555"/>
            </a:xfrm>
            <a:prstGeom prst="teardrop">
              <a:avLst>
                <a:gd name="adj" fmla="val 200000"/>
              </a:avLst>
            </a:prstGeom>
            <a:solidFill>
              <a:srgbClr val="57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" name="空心弧 7"/>
            <p:cNvSpPr/>
            <p:nvPr/>
          </p:nvSpPr>
          <p:spPr>
            <a:xfrm>
              <a:off x="3693109" y="1962900"/>
              <a:ext cx="212077" cy="211670"/>
            </a:xfrm>
            <a:prstGeom prst="blockArc">
              <a:avLst>
                <a:gd name="adj1" fmla="val 10800000"/>
                <a:gd name="adj2" fmla="val 21270849"/>
                <a:gd name="adj3" fmla="val 1472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" name="椭圆 8"/>
            <p:cNvSpPr>
              <a:spLocks noChangeAspect="1" noChangeArrowheads="1"/>
            </p:cNvSpPr>
            <p:nvPr/>
          </p:nvSpPr>
          <p:spPr bwMode="auto">
            <a:xfrm rot="-2894736">
              <a:off x="3524089" y="2413435"/>
              <a:ext cx="663223" cy="1060368"/>
            </a:xfrm>
            <a:prstGeom prst="ellipse">
              <a:avLst/>
            </a:prstGeom>
            <a:solidFill>
              <a:schemeClr val="bg1"/>
            </a:solidFill>
            <a:ln w="25400" algn="ctr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en-GB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2" name="Picture 27" descr="叶子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348222">
            <a:off x="6204768" y="520542"/>
            <a:ext cx="161261" cy="41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719" y="1609219"/>
            <a:ext cx="196537" cy="30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323"/>
          <p:cNvGrpSpPr/>
          <p:nvPr/>
        </p:nvGrpSpPr>
        <p:grpSpPr>
          <a:xfrm>
            <a:off x="500034" y="-1112460"/>
            <a:ext cx="4263775" cy="2224919"/>
            <a:chOff x="1000100" y="1500174"/>
            <a:chExt cx="3286148" cy="171451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5" name="椭圆 14"/>
            <p:cNvSpPr/>
            <p:nvPr/>
          </p:nvSpPr>
          <p:spPr>
            <a:xfrm>
              <a:off x="2428860" y="1500174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" name="椭圆 15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000100" y="2357430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椭圆 17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3714744" y="2285992"/>
              <a:ext cx="571504" cy="5715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1" name="组合 389"/>
          <p:cNvGrpSpPr/>
          <p:nvPr/>
        </p:nvGrpSpPr>
        <p:grpSpPr>
          <a:xfrm>
            <a:off x="-876977" y="714356"/>
            <a:ext cx="1753953" cy="789400"/>
            <a:chOff x="1000100" y="1928802"/>
            <a:chExt cx="2857520" cy="1285884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2" name="椭圆 21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1000100" y="2357430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4" name="椭圆 23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5" name="椭圆 24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4" name="组合 431"/>
          <p:cNvGrpSpPr/>
          <p:nvPr/>
        </p:nvGrpSpPr>
        <p:grpSpPr>
          <a:xfrm>
            <a:off x="5000628" y="-1112460"/>
            <a:ext cx="3614939" cy="2224919"/>
            <a:chOff x="1500166" y="1500174"/>
            <a:chExt cx="2786082" cy="171451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grpSpPr>
        <p:sp>
          <p:nvSpPr>
            <p:cNvPr id="27" name="椭圆 26"/>
            <p:cNvSpPr/>
            <p:nvPr/>
          </p:nvSpPr>
          <p:spPr>
            <a:xfrm>
              <a:off x="2428860" y="1500174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8" name="椭圆 27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9" name="椭圆 28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0" name="椭圆 29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3714744" y="2285992"/>
              <a:ext cx="571504" cy="57150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21" name="组合 127"/>
          <p:cNvGrpSpPr/>
          <p:nvPr/>
        </p:nvGrpSpPr>
        <p:grpSpPr>
          <a:xfrm>
            <a:off x="3428992" y="0"/>
            <a:ext cx="2006897" cy="1047238"/>
            <a:chOff x="1000100" y="1500174"/>
            <a:chExt cx="3286148" cy="171451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2428860" y="1500174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1000100" y="2357430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3714744" y="2285992"/>
              <a:ext cx="571504" cy="5715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26" name="组合 401"/>
          <p:cNvGrpSpPr/>
          <p:nvPr/>
        </p:nvGrpSpPr>
        <p:grpSpPr>
          <a:xfrm flipH="1">
            <a:off x="7081890" y="-116311"/>
            <a:ext cx="1197654" cy="552849"/>
            <a:chOff x="1500166" y="1928802"/>
            <a:chExt cx="2786082" cy="1285884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0" name="椭圆 39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1" name="椭圆 40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3714744" y="2285992"/>
              <a:ext cx="571504" cy="5715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44" name="Picture 84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4505" y="1185845"/>
            <a:ext cx="241891" cy="16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组合 134"/>
          <p:cNvGrpSpPr/>
          <p:nvPr/>
        </p:nvGrpSpPr>
        <p:grpSpPr>
          <a:xfrm>
            <a:off x="202687" y="421575"/>
            <a:ext cx="1337931" cy="698158"/>
            <a:chOff x="1000100" y="1500174"/>
            <a:chExt cx="3286148" cy="171451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58" name="椭圆 57"/>
            <p:cNvSpPr/>
            <p:nvPr/>
          </p:nvSpPr>
          <p:spPr>
            <a:xfrm>
              <a:off x="2428860" y="1500174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9" name="椭圆 58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0" name="椭圆 59"/>
            <p:cNvSpPr/>
            <p:nvPr/>
          </p:nvSpPr>
          <p:spPr>
            <a:xfrm>
              <a:off x="1000100" y="2357430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2" name="椭圆 61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3" name="椭圆 62"/>
            <p:cNvSpPr/>
            <p:nvPr/>
          </p:nvSpPr>
          <p:spPr>
            <a:xfrm>
              <a:off x="3714744" y="2285992"/>
              <a:ext cx="571504" cy="5715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39" name="组合 120"/>
          <p:cNvGrpSpPr/>
          <p:nvPr/>
        </p:nvGrpSpPr>
        <p:grpSpPr>
          <a:xfrm>
            <a:off x="1457531" y="6167"/>
            <a:ext cx="2006897" cy="1047238"/>
            <a:chOff x="1000100" y="1500174"/>
            <a:chExt cx="3286148" cy="171451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65" name="椭圆 64"/>
            <p:cNvSpPr/>
            <p:nvPr/>
          </p:nvSpPr>
          <p:spPr>
            <a:xfrm>
              <a:off x="2428860" y="1500174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6" name="椭圆 65"/>
            <p:cNvSpPr/>
            <p:nvPr/>
          </p:nvSpPr>
          <p:spPr>
            <a:xfrm>
              <a:off x="1500166" y="1928802"/>
              <a:ext cx="1214446" cy="121444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7" name="椭圆 66"/>
            <p:cNvSpPr/>
            <p:nvPr/>
          </p:nvSpPr>
          <p:spPr>
            <a:xfrm>
              <a:off x="1000100" y="2357430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8" name="椭圆 67"/>
            <p:cNvSpPr/>
            <p:nvPr/>
          </p:nvSpPr>
          <p:spPr>
            <a:xfrm>
              <a:off x="2357422" y="2285992"/>
              <a:ext cx="928694" cy="9286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9" name="椭圆 68"/>
            <p:cNvSpPr/>
            <p:nvPr/>
          </p:nvSpPr>
          <p:spPr>
            <a:xfrm>
              <a:off x="3071802" y="2214554"/>
              <a:ext cx="785818" cy="78581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0" name="椭圆 69"/>
            <p:cNvSpPr/>
            <p:nvPr/>
          </p:nvSpPr>
          <p:spPr>
            <a:xfrm>
              <a:off x="3714744" y="2285992"/>
              <a:ext cx="571504" cy="5715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45" name="组合 55"/>
          <p:cNvGrpSpPr>
            <a:grpSpLocks noChangeAspect="1"/>
          </p:cNvGrpSpPr>
          <p:nvPr/>
        </p:nvGrpSpPr>
        <p:grpSpPr bwMode="auto">
          <a:xfrm>
            <a:off x="7410445" y="3457703"/>
            <a:ext cx="234332" cy="257049"/>
            <a:chOff x="1071538" y="4643446"/>
            <a:chExt cx="1522172" cy="1667477"/>
          </a:xfrm>
        </p:grpSpPr>
        <p:grpSp>
          <p:nvGrpSpPr>
            <p:cNvPr id="46" name="组合 45"/>
            <p:cNvGrpSpPr>
              <a:grpSpLocks noChangeAspect="1"/>
            </p:cNvGrpSpPr>
            <p:nvPr/>
          </p:nvGrpSpPr>
          <p:grpSpPr bwMode="auto">
            <a:xfrm>
              <a:off x="1071540" y="4643444"/>
              <a:ext cx="1522172" cy="1667477"/>
              <a:chOff x="3254832" y="1511345"/>
              <a:chExt cx="1738991" cy="1904994"/>
            </a:xfrm>
          </p:grpSpPr>
          <p:sp>
            <p:nvSpPr>
              <p:cNvPr id="77" name="椭圆 76"/>
              <p:cNvSpPr/>
              <p:nvPr/>
            </p:nvSpPr>
            <p:spPr>
              <a:xfrm rot="20707403">
                <a:off x="3273529" y="1614070"/>
                <a:ext cx="1458509" cy="1783594"/>
              </a:xfrm>
              <a:prstGeom prst="ellipse">
                <a:avLst/>
              </a:prstGeom>
              <a:solidFill>
                <a:srgbClr val="57D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78" name="弦形 77"/>
              <p:cNvSpPr/>
              <p:nvPr/>
            </p:nvSpPr>
            <p:spPr>
              <a:xfrm rot="15034858">
                <a:off x="3171831" y="1594346"/>
                <a:ext cx="1904994" cy="1738991"/>
              </a:xfrm>
              <a:prstGeom prst="chord">
                <a:avLst>
                  <a:gd name="adj1" fmla="val 5843091"/>
                  <a:gd name="adj2" fmla="val 16200000"/>
                </a:avLst>
              </a:prstGeom>
              <a:solidFill>
                <a:srgbClr val="57D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79" name="泪滴形 78"/>
              <p:cNvSpPr/>
              <p:nvPr/>
            </p:nvSpPr>
            <p:spPr>
              <a:xfrm rot="13500000">
                <a:off x="3278497" y="1954630"/>
                <a:ext cx="476246" cy="467471"/>
              </a:xfrm>
              <a:prstGeom prst="teardrop">
                <a:avLst>
                  <a:gd name="adj" fmla="val 200000"/>
                </a:avLst>
              </a:prstGeom>
              <a:solidFill>
                <a:srgbClr val="57D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80" name="椭圆 79"/>
              <p:cNvSpPr>
                <a:spLocks noChangeAspect="1" noChangeArrowheads="1"/>
              </p:cNvSpPr>
              <p:nvPr/>
            </p:nvSpPr>
            <p:spPr bwMode="auto">
              <a:xfrm rot="-2894736">
                <a:off x="3526358" y="2407176"/>
                <a:ext cx="653674" cy="106583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>
                  <a:defRPr/>
                </a:pPr>
                <a:endParaRPr lang="en-GB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7" name="组合 51"/>
            <p:cNvGrpSpPr>
              <a:grpSpLocks noChangeAspect="1"/>
            </p:cNvGrpSpPr>
            <p:nvPr/>
          </p:nvGrpSpPr>
          <p:grpSpPr bwMode="auto">
            <a:xfrm>
              <a:off x="1431619" y="5043968"/>
              <a:ext cx="171858" cy="171652"/>
              <a:chOff x="2158773" y="2217092"/>
              <a:chExt cx="930900" cy="929782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2158773" y="2217092"/>
                <a:ext cx="930900" cy="9297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2291771" y="2305644"/>
                <a:ext cx="354623" cy="309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2513396" y="2704114"/>
                <a:ext cx="443279" cy="4427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</p:grpSp>
      <p:grpSp>
        <p:nvGrpSpPr>
          <p:cNvPr id="50" name="组合 85"/>
          <p:cNvGrpSpPr/>
          <p:nvPr/>
        </p:nvGrpSpPr>
        <p:grpSpPr>
          <a:xfrm>
            <a:off x="6247379" y="4007488"/>
            <a:ext cx="4507304" cy="5065114"/>
            <a:chOff x="6247379" y="4007488"/>
            <a:chExt cx="4507304" cy="5065114"/>
          </a:xfrm>
        </p:grpSpPr>
        <p:pic>
          <p:nvPicPr>
            <p:cNvPr id="93" name="Picture 24" descr="794D864FB5BE4de5B237D623B8721AD4# #图片框 5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A2626"/>
                </a:clrFrom>
                <a:clrTo>
                  <a:srgbClr val="2A262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006268">
              <a:off x="6247379" y="4007488"/>
              <a:ext cx="4507304" cy="3066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矩形 81"/>
            <p:cNvSpPr/>
            <p:nvPr/>
          </p:nvSpPr>
          <p:spPr>
            <a:xfrm>
              <a:off x="8429652" y="6858000"/>
              <a:ext cx="1000132" cy="22146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9" name="Picture 6" descr="MP90043948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29" y="3404933"/>
            <a:ext cx="1500166" cy="19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" name="组合 16"/>
          <p:cNvGrpSpPr/>
          <p:nvPr/>
        </p:nvGrpSpPr>
        <p:grpSpPr>
          <a:xfrm>
            <a:off x="1251998" y="4367989"/>
            <a:ext cx="5214974" cy="1817291"/>
            <a:chOff x="3643306" y="1428742"/>
            <a:chExt cx="3257550" cy="2114559"/>
          </a:xfrm>
        </p:grpSpPr>
        <p:grpSp>
          <p:nvGrpSpPr>
            <p:cNvPr id="86" name="组合 361"/>
            <p:cNvGrpSpPr/>
            <p:nvPr/>
          </p:nvGrpSpPr>
          <p:grpSpPr>
            <a:xfrm>
              <a:off x="3643306" y="1428742"/>
              <a:ext cx="3257550" cy="2114559"/>
              <a:chOff x="1047750" y="1285866"/>
              <a:chExt cx="3257550" cy="2114559"/>
            </a:xfrm>
            <a:effectLst>
              <a:outerShdw blurRad="215900" algn="ctr" rotWithShape="0">
                <a:schemeClr val="bg1">
                  <a:lumMod val="50000"/>
                </a:schemeClr>
              </a:outerShdw>
            </a:effectLst>
          </p:grpSpPr>
          <p:sp>
            <p:nvSpPr>
              <p:cNvPr id="88" name="任意多边形 207"/>
              <p:cNvSpPr/>
              <p:nvPr/>
            </p:nvSpPr>
            <p:spPr>
              <a:xfrm>
                <a:off x="1071538" y="1285866"/>
                <a:ext cx="3219449" cy="2095500"/>
              </a:xfrm>
              <a:custGeom>
                <a:avLst/>
                <a:gdLst>
                  <a:gd name="connsiteX0" fmla="*/ 504825 w 3219450"/>
                  <a:gd name="connsiteY0" fmla="*/ 28575 h 2095500"/>
                  <a:gd name="connsiteX1" fmla="*/ 238125 w 3219450"/>
                  <a:gd name="connsiteY1" fmla="*/ 38100 h 2095500"/>
                  <a:gd name="connsiteX2" fmla="*/ 133350 w 3219450"/>
                  <a:gd name="connsiteY2" fmla="*/ 85725 h 2095500"/>
                  <a:gd name="connsiteX3" fmla="*/ 38100 w 3219450"/>
                  <a:gd name="connsiteY3" fmla="*/ 1695450 h 2095500"/>
                  <a:gd name="connsiteX4" fmla="*/ 85725 w 3219450"/>
                  <a:gd name="connsiteY4" fmla="*/ 1733550 h 2095500"/>
                  <a:gd name="connsiteX5" fmla="*/ 28575 w 3219450"/>
                  <a:gd name="connsiteY5" fmla="*/ 1733550 h 2095500"/>
                  <a:gd name="connsiteX6" fmla="*/ 0 w 3219450"/>
                  <a:gd name="connsiteY6" fmla="*/ 2019300 h 2095500"/>
                  <a:gd name="connsiteX7" fmla="*/ 714375 w 3219450"/>
                  <a:gd name="connsiteY7" fmla="*/ 2057400 h 2095500"/>
                  <a:gd name="connsiteX8" fmla="*/ 714375 w 3219450"/>
                  <a:gd name="connsiteY8" fmla="*/ 1943100 h 2095500"/>
                  <a:gd name="connsiteX9" fmla="*/ 742950 w 3219450"/>
                  <a:gd name="connsiteY9" fmla="*/ 2066925 h 2095500"/>
                  <a:gd name="connsiteX10" fmla="*/ 2876550 w 3219450"/>
                  <a:gd name="connsiteY10" fmla="*/ 2095500 h 2095500"/>
                  <a:gd name="connsiteX11" fmla="*/ 3124200 w 3219450"/>
                  <a:gd name="connsiteY11" fmla="*/ 2047875 h 2095500"/>
                  <a:gd name="connsiteX12" fmla="*/ 3219450 w 3219450"/>
                  <a:gd name="connsiteY12" fmla="*/ 1885950 h 2095500"/>
                  <a:gd name="connsiteX13" fmla="*/ 3190875 w 3219450"/>
                  <a:gd name="connsiteY13" fmla="*/ 28575 h 2095500"/>
                  <a:gd name="connsiteX14" fmla="*/ 3143250 w 3219450"/>
                  <a:gd name="connsiteY14" fmla="*/ 9525 h 2095500"/>
                  <a:gd name="connsiteX15" fmla="*/ 1857375 w 3219450"/>
                  <a:gd name="connsiteY15" fmla="*/ 0 h 2095500"/>
                  <a:gd name="connsiteX16" fmla="*/ 1828800 w 3219450"/>
                  <a:gd name="connsiteY16" fmla="*/ 95250 h 2095500"/>
                  <a:gd name="connsiteX17" fmla="*/ 1819275 w 3219450"/>
                  <a:gd name="connsiteY17" fmla="*/ 0 h 2095500"/>
                  <a:gd name="connsiteX18" fmla="*/ 504825 w 3219450"/>
                  <a:gd name="connsiteY18" fmla="*/ 28575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19450" h="2095500">
                    <a:moveTo>
                      <a:pt x="504825" y="28575"/>
                    </a:moveTo>
                    <a:lnTo>
                      <a:pt x="238125" y="38100"/>
                    </a:lnTo>
                    <a:lnTo>
                      <a:pt x="133350" y="85725"/>
                    </a:lnTo>
                    <a:lnTo>
                      <a:pt x="38100" y="1695450"/>
                    </a:lnTo>
                    <a:lnTo>
                      <a:pt x="85725" y="1733550"/>
                    </a:lnTo>
                    <a:lnTo>
                      <a:pt x="28575" y="1733550"/>
                    </a:lnTo>
                    <a:lnTo>
                      <a:pt x="0" y="2019300"/>
                    </a:lnTo>
                    <a:lnTo>
                      <a:pt x="714375" y="2057400"/>
                    </a:lnTo>
                    <a:lnTo>
                      <a:pt x="714375" y="1943100"/>
                    </a:lnTo>
                    <a:lnTo>
                      <a:pt x="742950" y="2066925"/>
                    </a:lnTo>
                    <a:lnTo>
                      <a:pt x="2876550" y="2095500"/>
                    </a:lnTo>
                    <a:lnTo>
                      <a:pt x="3124200" y="2047875"/>
                    </a:lnTo>
                    <a:lnTo>
                      <a:pt x="3219450" y="1885950"/>
                    </a:lnTo>
                    <a:lnTo>
                      <a:pt x="3190875" y="28575"/>
                    </a:lnTo>
                    <a:lnTo>
                      <a:pt x="3143250" y="9525"/>
                    </a:lnTo>
                    <a:lnTo>
                      <a:pt x="1857375" y="0"/>
                    </a:lnTo>
                    <a:lnTo>
                      <a:pt x="1828800" y="95250"/>
                    </a:lnTo>
                    <a:lnTo>
                      <a:pt x="1819275" y="0"/>
                    </a:lnTo>
                    <a:lnTo>
                      <a:pt x="504825" y="28575"/>
                    </a:lnTo>
                    <a:close/>
                  </a:path>
                </a:pathLst>
              </a:custGeom>
              <a:solidFill>
                <a:srgbClr val="BF5B09"/>
              </a:solidFill>
              <a:ln w="60325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任意多边形 2"/>
              <p:cNvSpPr/>
              <p:nvPr/>
            </p:nvSpPr>
            <p:spPr>
              <a:xfrm>
                <a:off x="1133475" y="1743075"/>
                <a:ext cx="1219200" cy="38100"/>
              </a:xfrm>
              <a:custGeom>
                <a:avLst/>
                <a:gdLst>
                  <a:gd name="connsiteX0" fmla="*/ 0 w 1219200"/>
                  <a:gd name="connsiteY0" fmla="*/ 0 h 38100"/>
                  <a:gd name="connsiteX1" fmla="*/ 76200 w 1219200"/>
                  <a:gd name="connsiteY1" fmla="*/ 28575 h 38100"/>
                  <a:gd name="connsiteX2" fmla="*/ 1219200 w 1219200"/>
                  <a:gd name="connsiteY2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38100">
                    <a:moveTo>
                      <a:pt x="0" y="0"/>
                    </a:moveTo>
                    <a:lnTo>
                      <a:pt x="76200" y="28575"/>
                    </a:lnTo>
                    <a:lnTo>
                      <a:pt x="1219200" y="38100"/>
                    </a:lnTo>
                  </a:path>
                </a:pathLst>
              </a:cu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任意多边形 3"/>
              <p:cNvSpPr/>
              <p:nvPr/>
            </p:nvSpPr>
            <p:spPr>
              <a:xfrm>
                <a:off x="3429000" y="2162175"/>
                <a:ext cx="876300" cy="266870"/>
              </a:xfrm>
              <a:custGeom>
                <a:avLst/>
                <a:gdLst>
                  <a:gd name="connsiteX0" fmla="*/ 876300 w 876300"/>
                  <a:gd name="connsiteY0" fmla="*/ 9525 h 266870"/>
                  <a:gd name="connsiteX1" fmla="*/ 800100 w 876300"/>
                  <a:gd name="connsiteY1" fmla="*/ 28575 h 266870"/>
                  <a:gd name="connsiteX2" fmla="*/ 0 w 876300"/>
                  <a:gd name="connsiteY2" fmla="*/ 0 h 266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300" h="266870">
                    <a:moveTo>
                      <a:pt x="876300" y="9525"/>
                    </a:moveTo>
                    <a:lnTo>
                      <a:pt x="800100" y="28575"/>
                    </a:lnTo>
                    <a:cubicBezTo>
                      <a:pt x="533306" y="22223"/>
                      <a:pt x="0" y="266870"/>
                      <a:pt x="0" y="0"/>
                    </a:cubicBezTo>
                  </a:path>
                </a:pathLst>
              </a:cu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任意多边形 4"/>
              <p:cNvSpPr/>
              <p:nvPr/>
            </p:nvSpPr>
            <p:spPr>
              <a:xfrm>
                <a:off x="1114425" y="2211732"/>
                <a:ext cx="1038225" cy="209414"/>
              </a:xfrm>
              <a:custGeom>
                <a:avLst/>
                <a:gdLst>
                  <a:gd name="connsiteX0" fmla="*/ 0 w 1038225"/>
                  <a:gd name="connsiteY0" fmla="*/ 17118 h 209414"/>
                  <a:gd name="connsiteX1" fmla="*/ 38100 w 1038225"/>
                  <a:gd name="connsiteY1" fmla="*/ 26643 h 209414"/>
                  <a:gd name="connsiteX2" fmla="*/ 66675 w 1038225"/>
                  <a:gd name="connsiteY2" fmla="*/ 36168 h 209414"/>
                  <a:gd name="connsiteX3" fmla="*/ 266700 w 1038225"/>
                  <a:gd name="connsiteY3" fmla="*/ 26643 h 209414"/>
                  <a:gd name="connsiteX4" fmla="*/ 466725 w 1038225"/>
                  <a:gd name="connsiteY4" fmla="*/ 26643 h 209414"/>
                  <a:gd name="connsiteX5" fmla="*/ 495300 w 1038225"/>
                  <a:gd name="connsiteY5" fmla="*/ 36168 h 209414"/>
                  <a:gd name="connsiteX6" fmla="*/ 542925 w 1038225"/>
                  <a:gd name="connsiteY6" fmla="*/ 45693 h 209414"/>
                  <a:gd name="connsiteX7" fmla="*/ 581025 w 1038225"/>
                  <a:gd name="connsiteY7" fmla="*/ 64743 h 209414"/>
                  <a:gd name="connsiteX8" fmla="*/ 638175 w 1038225"/>
                  <a:gd name="connsiteY8" fmla="*/ 83793 h 209414"/>
                  <a:gd name="connsiteX9" fmla="*/ 695325 w 1038225"/>
                  <a:gd name="connsiteY9" fmla="*/ 112368 h 209414"/>
                  <a:gd name="connsiteX10" fmla="*/ 762000 w 1038225"/>
                  <a:gd name="connsiteY10" fmla="*/ 140943 h 209414"/>
                  <a:gd name="connsiteX11" fmla="*/ 800100 w 1038225"/>
                  <a:gd name="connsiteY11" fmla="*/ 150468 h 209414"/>
                  <a:gd name="connsiteX12" fmla="*/ 895350 w 1038225"/>
                  <a:gd name="connsiteY12" fmla="*/ 188568 h 209414"/>
                  <a:gd name="connsiteX13" fmla="*/ 933450 w 1038225"/>
                  <a:gd name="connsiteY13" fmla="*/ 198093 h 209414"/>
                  <a:gd name="connsiteX14" fmla="*/ 1038225 w 1038225"/>
                  <a:gd name="connsiteY14" fmla="*/ 207618 h 20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38225" h="209414">
                    <a:moveTo>
                      <a:pt x="0" y="17118"/>
                    </a:moveTo>
                    <a:cubicBezTo>
                      <a:pt x="12700" y="20293"/>
                      <a:pt x="25513" y="23047"/>
                      <a:pt x="38100" y="26643"/>
                    </a:cubicBezTo>
                    <a:cubicBezTo>
                      <a:pt x="47754" y="29401"/>
                      <a:pt x="56635" y="36168"/>
                      <a:pt x="66675" y="36168"/>
                    </a:cubicBezTo>
                    <a:cubicBezTo>
                      <a:pt x="133426" y="36168"/>
                      <a:pt x="200025" y="29818"/>
                      <a:pt x="266700" y="26643"/>
                    </a:cubicBezTo>
                    <a:cubicBezTo>
                      <a:pt x="346628" y="0"/>
                      <a:pt x="302053" y="10960"/>
                      <a:pt x="466725" y="26643"/>
                    </a:cubicBezTo>
                    <a:cubicBezTo>
                      <a:pt x="476720" y="27595"/>
                      <a:pt x="485560" y="33733"/>
                      <a:pt x="495300" y="36168"/>
                    </a:cubicBezTo>
                    <a:cubicBezTo>
                      <a:pt x="511006" y="40095"/>
                      <a:pt x="527050" y="42518"/>
                      <a:pt x="542925" y="45693"/>
                    </a:cubicBezTo>
                    <a:cubicBezTo>
                      <a:pt x="555625" y="52043"/>
                      <a:pt x="567842" y="59470"/>
                      <a:pt x="581025" y="64743"/>
                    </a:cubicBezTo>
                    <a:cubicBezTo>
                      <a:pt x="599669" y="72201"/>
                      <a:pt x="638175" y="83793"/>
                      <a:pt x="638175" y="83793"/>
                    </a:cubicBezTo>
                    <a:cubicBezTo>
                      <a:pt x="693089" y="120402"/>
                      <a:pt x="640116" y="88707"/>
                      <a:pt x="695325" y="112368"/>
                    </a:cubicBezTo>
                    <a:cubicBezTo>
                      <a:pt x="746125" y="134139"/>
                      <a:pt x="717324" y="128179"/>
                      <a:pt x="762000" y="140943"/>
                    </a:cubicBezTo>
                    <a:cubicBezTo>
                      <a:pt x="774587" y="144539"/>
                      <a:pt x="787772" y="146065"/>
                      <a:pt x="800100" y="150468"/>
                    </a:cubicBezTo>
                    <a:cubicBezTo>
                      <a:pt x="832304" y="161969"/>
                      <a:pt x="863600" y="175868"/>
                      <a:pt x="895350" y="188568"/>
                    </a:cubicBezTo>
                    <a:cubicBezTo>
                      <a:pt x="907505" y="193430"/>
                      <a:pt x="920570" y="195751"/>
                      <a:pt x="933450" y="198093"/>
                    </a:cubicBezTo>
                    <a:cubicBezTo>
                      <a:pt x="995716" y="209414"/>
                      <a:pt x="987281" y="207618"/>
                      <a:pt x="1038225" y="207618"/>
                    </a:cubicBezTo>
                  </a:path>
                </a:pathLst>
              </a:cu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任意多边形 5"/>
              <p:cNvSpPr/>
              <p:nvPr/>
            </p:nvSpPr>
            <p:spPr>
              <a:xfrm>
                <a:off x="1047750" y="3124200"/>
                <a:ext cx="666750" cy="228600"/>
              </a:xfrm>
              <a:custGeom>
                <a:avLst/>
                <a:gdLst>
                  <a:gd name="connsiteX0" fmla="*/ 0 w 666750"/>
                  <a:gd name="connsiteY0" fmla="*/ 190500 h 228600"/>
                  <a:gd name="connsiteX1" fmla="*/ 28575 w 666750"/>
                  <a:gd name="connsiteY1" fmla="*/ 171450 h 228600"/>
                  <a:gd name="connsiteX2" fmla="*/ 76200 w 666750"/>
                  <a:gd name="connsiteY2" fmla="*/ 123825 h 228600"/>
                  <a:gd name="connsiteX3" fmla="*/ 85725 w 666750"/>
                  <a:gd name="connsiteY3" fmla="*/ 95250 h 228600"/>
                  <a:gd name="connsiteX4" fmla="*/ 114300 w 666750"/>
                  <a:gd name="connsiteY4" fmla="*/ 85725 h 228600"/>
                  <a:gd name="connsiteX5" fmla="*/ 142875 w 666750"/>
                  <a:gd name="connsiteY5" fmla="*/ 66675 h 228600"/>
                  <a:gd name="connsiteX6" fmla="*/ 180975 w 666750"/>
                  <a:gd name="connsiteY6" fmla="*/ 57150 h 228600"/>
                  <a:gd name="connsiteX7" fmla="*/ 219075 w 666750"/>
                  <a:gd name="connsiteY7" fmla="*/ 38100 h 228600"/>
                  <a:gd name="connsiteX8" fmla="*/ 314325 w 666750"/>
                  <a:gd name="connsiteY8" fmla="*/ 9525 h 228600"/>
                  <a:gd name="connsiteX9" fmla="*/ 342900 w 666750"/>
                  <a:gd name="connsiteY9" fmla="*/ 0 h 228600"/>
                  <a:gd name="connsiteX10" fmla="*/ 428625 w 666750"/>
                  <a:gd name="connsiteY10" fmla="*/ 9525 h 228600"/>
                  <a:gd name="connsiteX11" fmla="*/ 495300 w 666750"/>
                  <a:gd name="connsiteY11" fmla="*/ 28575 h 228600"/>
                  <a:gd name="connsiteX12" fmla="*/ 523875 w 666750"/>
                  <a:gd name="connsiteY12" fmla="*/ 47625 h 228600"/>
                  <a:gd name="connsiteX13" fmla="*/ 581025 w 666750"/>
                  <a:gd name="connsiteY13" fmla="*/ 66675 h 228600"/>
                  <a:gd name="connsiteX14" fmla="*/ 628650 w 666750"/>
                  <a:gd name="connsiteY14" fmla="*/ 123825 h 228600"/>
                  <a:gd name="connsiteX15" fmla="*/ 647700 w 666750"/>
                  <a:gd name="connsiteY15" fmla="*/ 180975 h 228600"/>
                  <a:gd name="connsiteX16" fmla="*/ 657225 w 666750"/>
                  <a:gd name="connsiteY16" fmla="*/ 209550 h 228600"/>
                  <a:gd name="connsiteX17" fmla="*/ 666750 w 666750"/>
                  <a:gd name="connsiteY17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6750" h="228600">
                    <a:moveTo>
                      <a:pt x="0" y="190500"/>
                    </a:moveTo>
                    <a:cubicBezTo>
                      <a:pt x="9525" y="184150"/>
                      <a:pt x="20480" y="179545"/>
                      <a:pt x="28575" y="171450"/>
                    </a:cubicBezTo>
                    <a:cubicBezTo>
                      <a:pt x="92075" y="107950"/>
                      <a:pt x="0" y="174625"/>
                      <a:pt x="76200" y="123825"/>
                    </a:cubicBezTo>
                    <a:cubicBezTo>
                      <a:pt x="79375" y="114300"/>
                      <a:pt x="78625" y="102350"/>
                      <a:pt x="85725" y="95250"/>
                    </a:cubicBezTo>
                    <a:cubicBezTo>
                      <a:pt x="92825" y="88150"/>
                      <a:pt x="105320" y="90215"/>
                      <a:pt x="114300" y="85725"/>
                    </a:cubicBezTo>
                    <a:cubicBezTo>
                      <a:pt x="124539" y="80605"/>
                      <a:pt x="132353" y="71184"/>
                      <a:pt x="142875" y="66675"/>
                    </a:cubicBezTo>
                    <a:cubicBezTo>
                      <a:pt x="154907" y="61518"/>
                      <a:pt x="168718" y="61747"/>
                      <a:pt x="180975" y="57150"/>
                    </a:cubicBezTo>
                    <a:cubicBezTo>
                      <a:pt x="194270" y="52164"/>
                      <a:pt x="205892" y="43373"/>
                      <a:pt x="219075" y="38100"/>
                    </a:cubicBezTo>
                    <a:cubicBezTo>
                      <a:pt x="275664" y="15465"/>
                      <a:pt x="265206" y="23559"/>
                      <a:pt x="314325" y="9525"/>
                    </a:cubicBezTo>
                    <a:cubicBezTo>
                      <a:pt x="323979" y="6767"/>
                      <a:pt x="333375" y="3175"/>
                      <a:pt x="342900" y="0"/>
                    </a:cubicBezTo>
                    <a:cubicBezTo>
                      <a:pt x="371475" y="3175"/>
                      <a:pt x="400208" y="5153"/>
                      <a:pt x="428625" y="9525"/>
                    </a:cubicBezTo>
                    <a:cubicBezTo>
                      <a:pt x="450837" y="12942"/>
                      <a:pt x="473962" y="21462"/>
                      <a:pt x="495300" y="28575"/>
                    </a:cubicBezTo>
                    <a:cubicBezTo>
                      <a:pt x="504825" y="34925"/>
                      <a:pt x="513414" y="42976"/>
                      <a:pt x="523875" y="47625"/>
                    </a:cubicBezTo>
                    <a:cubicBezTo>
                      <a:pt x="542225" y="55780"/>
                      <a:pt x="581025" y="66675"/>
                      <a:pt x="581025" y="66675"/>
                    </a:cubicBezTo>
                    <a:cubicBezTo>
                      <a:pt x="598970" y="84620"/>
                      <a:pt x="618041" y="99955"/>
                      <a:pt x="628650" y="123825"/>
                    </a:cubicBezTo>
                    <a:cubicBezTo>
                      <a:pt x="636805" y="142175"/>
                      <a:pt x="641350" y="161925"/>
                      <a:pt x="647700" y="180975"/>
                    </a:cubicBezTo>
                    <a:cubicBezTo>
                      <a:pt x="650875" y="190500"/>
                      <a:pt x="652735" y="200570"/>
                      <a:pt x="657225" y="209550"/>
                    </a:cubicBezTo>
                    <a:lnTo>
                      <a:pt x="666750" y="228600"/>
                    </a:lnTo>
                  </a:path>
                </a:pathLst>
              </a:cu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任意多边形 6"/>
              <p:cNvSpPr/>
              <p:nvPr/>
            </p:nvSpPr>
            <p:spPr>
              <a:xfrm>
                <a:off x="3490930" y="2645458"/>
                <a:ext cx="814370" cy="754967"/>
              </a:xfrm>
              <a:custGeom>
                <a:avLst/>
                <a:gdLst>
                  <a:gd name="connsiteX0" fmla="*/ 814370 w 814370"/>
                  <a:gd name="connsiteY0" fmla="*/ 40592 h 754967"/>
                  <a:gd name="connsiteX1" fmla="*/ 423845 w 814370"/>
                  <a:gd name="connsiteY1" fmla="*/ 21542 h 754967"/>
                  <a:gd name="connsiteX2" fmla="*/ 366695 w 814370"/>
                  <a:gd name="connsiteY2" fmla="*/ 50117 h 754967"/>
                  <a:gd name="connsiteX3" fmla="*/ 338120 w 814370"/>
                  <a:gd name="connsiteY3" fmla="*/ 59642 h 754967"/>
                  <a:gd name="connsiteX4" fmla="*/ 280970 w 814370"/>
                  <a:gd name="connsiteY4" fmla="*/ 97742 h 754967"/>
                  <a:gd name="connsiteX5" fmla="*/ 223820 w 814370"/>
                  <a:gd name="connsiteY5" fmla="*/ 145367 h 754967"/>
                  <a:gd name="connsiteX6" fmla="*/ 166670 w 814370"/>
                  <a:gd name="connsiteY6" fmla="*/ 183467 h 754967"/>
                  <a:gd name="connsiteX7" fmla="*/ 128570 w 814370"/>
                  <a:gd name="connsiteY7" fmla="*/ 250142 h 754967"/>
                  <a:gd name="connsiteX8" fmla="*/ 119045 w 814370"/>
                  <a:gd name="connsiteY8" fmla="*/ 278717 h 754967"/>
                  <a:gd name="connsiteX9" fmla="*/ 90470 w 814370"/>
                  <a:gd name="connsiteY9" fmla="*/ 297767 h 754967"/>
                  <a:gd name="connsiteX10" fmla="*/ 71420 w 814370"/>
                  <a:gd name="connsiteY10" fmla="*/ 354917 h 754967"/>
                  <a:gd name="connsiteX11" fmla="*/ 61895 w 814370"/>
                  <a:gd name="connsiteY11" fmla="*/ 383492 h 754967"/>
                  <a:gd name="connsiteX12" fmla="*/ 42845 w 814370"/>
                  <a:gd name="connsiteY12" fmla="*/ 450167 h 754967"/>
                  <a:gd name="connsiteX13" fmla="*/ 23795 w 814370"/>
                  <a:gd name="connsiteY13" fmla="*/ 583517 h 754967"/>
                  <a:gd name="connsiteX14" fmla="*/ 4745 w 814370"/>
                  <a:gd name="connsiteY14" fmla="*/ 640667 h 754967"/>
                  <a:gd name="connsiteX15" fmla="*/ 23795 w 814370"/>
                  <a:gd name="connsiteY15" fmla="*/ 754967 h 75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4370" h="754967">
                    <a:moveTo>
                      <a:pt x="814370" y="40592"/>
                    </a:moveTo>
                    <a:cubicBezTo>
                      <a:pt x="570821" y="0"/>
                      <a:pt x="700804" y="9500"/>
                      <a:pt x="423845" y="21542"/>
                    </a:cubicBezTo>
                    <a:cubicBezTo>
                      <a:pt x="352021" y="45483"/>
                      <a:pt x="440553" y="13188"/>
                      <a:pt x="366695" y="50117"/>
                    </a:cubicBezTo>
                    <a:cubicBezTo>
                      <a:pt x="357715" y="54607"/>
                      <a:pt x="347645" y="56467"/>
                      <a:pt x="338120" y="59642"/>
                    </a:cubicBezTo>
                    <a:cubicBezTo>
                      <a:pt x="304637" y="109867"/>
                      <a:pt x="338377" y="73139"/>
                      <a:pt x="280970" y="97742"/>
                    </a:cubicBezTo>
                    <a:cubicBezTo>
                      <a:pt x="248481" y="111666"/>
                      <a:pt x="251907" y="123521"/>
                      <a:pt x="223820" y="145367"/>
                    </a:cubicBezTo>
                    <a:cubicBezTo>
                      <a:pt x="205748" y="159423"/>
                      <a:pt x="166670" y="183467"/>
                      <a:pt x="166670" y="183467"/>
                    </a:cubicBezTo>
                    <a:cubicBezTo>
                      <a:pt x="147538" y="212165"/>
                      <a:pt x="143072" y="216305"/>
                      <a:pt x="128570" y="250142"/>
                    </a:cubicBezTo>
                    <a:cubicBezTo>
                      <a:pt x="124615" y="259370"/>
                      <a:pt x="125317" y="270877"/>
                      <a:pt x="119045" y="278717"/>
                    </a:cubicBezTo>
                    <a:cubicBezTo>
                      <a:pt x="111894" y="287656"/>
                      <a:pt x="99995" y="291417"/>
                      <a:pt x="90470" y="297767"/>
                    </a:cubicBezTo>
                    <a:lnTo>
                      <a:pt x="71420" y="354917"/>
                    </a:lnTo>
                    <a:cubicBezTo>
                      <a:pt x="68245" y="364442"/>
                      <a:pt x="64330" y="373752"/>
                      <a:pt x="61895" y="383492"/>
                    </a:cubicBezTo>
                    <a:cubicBezTo>
                      <a:pt x="49935" y="431332"/>
                      <a:pt x="56510" y="409173"/>
                      <a:pt x="42845" y="450167"/>
                    </a:cubicBezTo>
                    <a:lnTo>
                      <a:pt x="23795" y="583517"/>
                    </a:lnTo>
                    <a:cubicBezTo>
                      <a:pt x="20955" y="603396"/>
                      <a:pt x="4745" y="640667"/>
                      <a:pt x="4745" y="640667"/>
                    </a:cubicBezTo>
                    <a:cubicBezTo>
                      <a:pt x="14976" y="742981"/>
                      <a:pt x="0" y="707377"/>
                      <a:pt x="23795" y="754967"/>
                    </a:cubicBezTo>
                  </a:path>
                </a:pathLst>
              </a:cu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7" name="任意多边形 206"/>
            <p:cNvSpPr/>
            <p:nvPr/>
          </p:nvSpPr>
          <p:spPr>
            <a:xfrm>
              <a:off x="4357686" y="2222771"/>
              <a:ext cx="156936" cy="36555"/>
            </a:xfrm>
            <a:custGeom>
              <a:avLst/>
              <a:gdLst>
                <a:gd name="connsiteX0" fmla="*/ 0 w 666750"/>
                <a:gd name="connsiteY0" fmla="*/ 190500 h 228600"/>
                <a:gd name="connsiteX1" fmla="*/ 28575 w 666750"/>
                <a:gd name="connsiteY1" fmla="*/ 171450 h 228600"/>
                <a:gd name="connsiteX2" fmla="*/ 76200 w 666750"/>
                <a:gd name="connsiteY2" fmla="*/ 123825 h 228600"/>
                <a:gd name="connsiteX3" fmla="*/ 85725 w 666750"/>
                <a:gd name="connsiteY3" fmla="*/ 95250 h 228600"/>
                <a:gd name="connsiteX4" fmla="*/ 114300 w 666750"/>
                <a:gd name="connsiteY4" fmla="*/ 85725 h 228600"/>
                <a:gd name="connsiteX5" fmla="*/ 142875 w 666750"/>
                <a:gd name="connsiteY5" fmla="*/ 66675 h 228600"/>
                <a:gd name="connsiteX6" fmla="*/ 180975 w 666750"/>
                <a:gd name="connsiteY6" fmla="*/ 57150 h 228600"/>
                <a:gd name="connsiteX7" fmla="*/ 219075 w 666750"/>
                <a:gd name="connsiteY7" fmla="*/ 38100 h 228600"/>
                <a:gd name="connsiteX8" fmla="*/ 314325 w 666750"/>
                <a:gd name="connsiteY8" fmla="*/ 9525 h 228600"/>
                <a:gd name="connsiteX9" fmla="*/ 342900 w 666750"/>
                <a:gd name="connsiteY9" fmla="*/ 0 h 228600"/>
                <a:gd name="connsiteX10" fmla="*/ 428625 w 666750"/>
                <a:gd name="connsiteY10" fmla="*/ 9525 h 228600"/>
                <a:gd name="connsiteX11" fmla="*/ 495300 w 666750"/>
                <a:gd name="connsiteY11" fmla="*/ 28575 h 228600"/>
                <a:gd name="connsiteX12" fmla="*/ 523875 w 666750"/>
                <a:gd name="connsiteY12" fmla="*/ 47625 h 228600"/>
                <a:gd name="connsiteX13" fmla="*/ 581025 w 666750"/>
                <a:gd name="connsiteY13" fmla="*/ 66675 h 228600"/>
                <a:gd name="connsiteX14" fmla="*/ 628650 w 666750"/>
                <a:gd name="connsiteY14" fmla="*/ 123825 h 228600"/>
                <a:gd name="connsiteX15" fmla="*/ 647700 w 666750"/>
                <a:gd name="connsiteY15" fmla="*/ 180975 h 228600"/>
                <a:gd name="connsiteX16" fmla="*/ 657225 w 666750"/>
                <a:gd name="connsiteY16" fmla="*/ 209550 h 228600"/>
                <a:gd name="connsiteX17" fmla="*/ 666750 w 666750"/>
                <a:gd name="connsiteY17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28600">
                  <a:moveTo>
                    <a:pt x="0" y="190500"/>
                  </a:moveTo>
                  <a:cubicBezTo>
                    <a:pt x="9525" y="184150"/>
                    <a:pt x="20480" y="179545"/>
                    <a:pt x="28575" y="171450"/>
                  </a:cubicBezTo>
                  <a:cubicBezTo>
                    <a:pt x="92075" y="107950"/>
                    <a:pt x="0" y="174625"/>
                    <a:pt x="76200" y="123825"/>
                  </a:cubicBezTo>
                  <a:cubicBezTo>
                    <a:pt x="79375" y="114300"/>
                    <a:pt x="78625" y="102350"/>
                    <a:pt x="85725" y="95250"/>
                  </a:cubicBezTo>
                  <a:cubicBezTo>
                    <a:pt x="92825" y="88150"/>
                    <a:pt x="105320" y="90215"/>
                    <a:pt x="114300" y="85725"/>
                  </a:cubicBezTo>
                  <a:cubicBezTo>
                    <a:pt x="124539" y="80605"/>
                    <a:pt x="132353" y="71184"/>
                    <a:pt x="142875" y="66675"/>
                  </a:cubicBezTo>
                  <a:cubicBezTo>
                    <a:pt x="154907" y="61518"/>
                    <a:pt x="168718" y="61747"/>
                    <a:pt x="180975" y="57150"/>
                  </a:cubicBezTo>
                  <a:cubicBezTo>
                    <a:pt x="194270" y="52164"/>
                    <a:pt x="205892" y="43373"/>
                    <a:pt x="219075" y="38100"/>
                  </a:cubicBezTo>
                  <a:cubicBezTo>
                    <a:pt x="275664" y="15465"/>
                    <a:pt x="265206" y="23559"/>
                    <a:pt x="314325" y="9525"/>
                  </a:cubicBezTo>
                  <a:cubicBezTo>
                    <a:pt x="323979" y="6767"/>
                    <a:pt x="333375" y="3175"/>
                    <a:pt x="342900" y="0"/>
                  </a:cubicBezTo>
                  <a:cubicBezTo>
                    <a:pt x="371475" y="3175"/>
                    <a:pt x="400208" y="5153"/>
                    <a:pt x="428625" y="9525"/>
                  </a:cubicBezTo>
                  <a:cubicBezTo>
                    <a:pt x="450837" y="12942"/>
                    <a:pt x="473962" y="21462"/>
                    <a:pt x="495300" y="28575"/>
                  </a:cubicBezTo>
                  <a:cubicBezTo>
                    <a:pt x="504825" y="34925"/>
                    <a:pt x="513414" y="42976"/>
                    <a:pt x="523875" y="47625"/>
                  </a:cubicBezTo>
                  <a:cubicBezTo>
                    <a:pt x="542225" y="55780"/>
                    <a:pt x="581025" y="66675"/>
                    <a:pt x="581025" y="66675"/>
                  </a:cubicBezTo>
                  <a:cubicBezTo>
                    <a:pt x="598970" y="84620"/>
                    <a:pt x="618041" y="99955"/>
                    <a:pt x="628650" y="123825"/>
                  </a:cubicBezTo>
                  <a:cubicBezTo>
                    <a:pt x="636805" y="142175"/>
                    <a:pt x="641350" y="161925"/>
                    <a:pt x="647700" y="180975"/>
                  </a:cubicBezTo>
                  <a:cubicBezTo>
                    <a:pt x="650875" y="190500"/>
                    <a:pt x="652735" y="200570"/>
                    <a:pt x="657225" y="209550"/>
                  </a:cubicBezTo>
                  <a:lnTo>
                    <a:pt x="666750" y="228600"/>
                  </a:lnTo>
                </a:path>
              </a:pathLst>
            </a:cu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0" name="Text Box 8"/>
          <p:cNvSpPr txBox="1">
            <a:spLocks noChangeArrowheads="1"/>
          </p:cNvSpPr>
          <p:nvPr/>
        </p:nvSpPr>
        <p:spPr bwMode="auto">
          <a:xfrm>
            <a:off x="1320406" y="4478331"/>
            <a:ext cx="5035124" cy="156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ct val="50000"/>
              </a:spcBef>
            </a:pPr>
            <a:r>
              <a:rPr lang="zh-TW" altLang="en-US" sz="3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分享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人：李佳茵</a:t>
            </a:r>
            <a:endParaRPr lang="en-US" altLang="zh-TW" sz="32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2500"/>
              </a:lnSpc>
              <a:spcBef>
                <a:spcPct val="50000"/>
              </a:spcBef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龍潭國小</a:t>
            </a:r>
            <a:r>
              <a:rPr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閱讀社群召集人</a:t>
            </a:r>
            <a:endParaRPr lang="en-US" altLang="zh-TW" sz="32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2500"/>
              </a:lnSpc>
              <a:spcBef>
                <a:spcPct val="50000"/>
              </a:spcBef>
            </a:pPr>
            <a:r>
              <a:rPr lang="en-US" altLang="zh-TW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103.10.22</a:t>
            </a:r>
            <a:endParaRPr lang="en-US" altLang="zh-TW" sz="36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4" name="TextBox 80"/>
          <p:cNvSpPr txBox="1"/>
          <p:nvPr/>
        </p:nvSpPr>
        <p:spPr>
          <a:xfrm>
            <a:off x="214282" y="1857365"/>
            <a:ext cx="6786610" cy="202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5400" b="1" dirty="0" smtClean="0">
                <a:ln w="19050">
                  <a:solidFill>
                    <a:srgbClr val="00B050"/>
                  </a:solidFill>
                  <a:prstDash val="solid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心</a:t>
            </a:r>
            <a:r>
              <a:rPr lang="zh-TW" altLang="en-US" sz="5400" b="1" dirty="0" smtClean="0">
                <a:ln w="19050">
                  <a:solidFill>
                    <a:srgbClr val="00B050"/>
                  </a:solidFill>
                  <a:prstDash val="solid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」的學習革命</a:t>
            </a:r>
            <a:endParaRPr lang="en-US" altLang="zh-TW" sz="5400" b="1" dirty="0" smtClean="0">
              <a:ln w="19050">
                <a:solidFill>
                  <a:srgbClr val="00B050"/>
                </a:solidFill>
                <a:prstDash val="solid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000"/>
              </a:lnSpc>
            </a:pPr>
            <a:endParaRPr lang="en-US" altLang="zh-TW" sz="5400" b="1" dirty="0" smtClean="0">
              <a:ln w="19050">
                <a:solidFill>
                  <a:srgbClr val="00B050"/>
                </a:solidFill>
                <a:prstDash val="solid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4000" b="1" dirty="0" smtClean="0">
                <a:ln w="19050">
                  <a:solidFill>
                    <a:srgbClr val="00B050"/>
                  </a:solidFill>
                  <a:prstDash val="solid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5400" b="1" dirty="0" smtClean="0">
                <a:ln w="19050">
                  <a:solidFill>
                    <a:srgbClr val="00B050"/>
                  </a:solidFill>
                  <a:prstDash val="solid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從讀寫開始</a:t>
            </a:r>
            <a:endParaRPr lang="zh-CN" altLang="en-US" sz="5400" b="1" dirty="0">
              <a:ln w="19050">
                <a:solidFill>
                  <a:srgbClr val="00B050"/>
                </a:solidFill>
                <a:prstDash val="solid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59073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8302E-6 2.09598E-6 L 0.0463 -0.04383 " pathEditMode="relative" rAng="0" ptsTypes="AA">
                                      <p:cBhvr>
                                        <p:cTn id="3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2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9151E-6 0.00196 C -0.05582 -0.00783 -0.1115 -0.01738 -0.18178 -0.0071 C -0.25221 0.00318 -0.33242 0.02032 -0.42227 0.06366 C -0.51213 0.107 -0.61687 0.17997 -0.72147 0.25318 " pathEditMode="relative" rAng="0" ptsTypes="aaaA">
                                      <p:cBhvr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" y="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18334 0 " pathEditMode="relative" rAng="0" ptsTypes="AA">
                                      <p:cBhvr>
                                        <p:cTn id="44" dur="17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18334 0 " pathEditMode="relative" rAng="0" ptsTypes="AA">
                                      <p:cBhvr>
                                        <p:cTn id="46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7356E-7 L 0.12656 -1.17356E-7 " pathEditMode="relative" rAng="0" ptsTypes="AA">
                                      <p:cBhvr>
                                        <p:cTn id="48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1007 3.33333E-6 " pathEditMode="relative" rAng="0" ptsTypes="AA">
                                      <p:cBhvr>
                                        <p:cTn id="50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65658E-6 L 0.22517 3.65658E-6 " pathEditMode="relative" rAng="0" ptsTypes="AA">
                                      <p:cBhvr>
                                        <p:cTn id="52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59E-6 -3.91773E-6 L 0.38768 -0.00514 " pathEditMode="relative" rAng="0" ptsTypes="AA">
                                      <p:cBhvr>
                                        <p:cTn id="54" dur="2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18334 0 " pathEditMode="relative" rAng="0" ptsTypes="AA">
                                      <p:cBhvr>
                                        <p:cTn id="56" dur="1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7244E-6 -0.00318 C -0.08931 -0.0164 -0.17834 -0.02938 -0.27371 -0.00097 C -0.36908 0.02767 -0.47065 0.09893 -0.57222 0.17043 " pathEditMode="relative" rAng="0" ptsTypes="aaA">
                                      <p:cBhvr>
                                        <p:cTn id="5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7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0783E-6 -1.07738E-7 C -0.0696 -1.07738E-7 -0.13906 -1.07738E-7 -0.19667 0.02644 C -0.25428 0.05313 -0.30003 0.10676 -0.34593 0.16063 " pathEditMode="relative" rAng="0" ptsTypes="aaA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5.63396E-6 1.13614E-6 C -0.00385 -0.00466 -0.00771 -0.00931 -0.0106 -0.00833 C -0.0135 -0.00735 -0.0157 -0.00049 -0.01777 0.00636 " pathEditMode="relative" ptsTypes="aaA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4" presetClass="path" presetSubtype="0" repeatCount="2000" autoRev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1737 0.00931 L -0.01916 -0.00832 " pathEditMode="relative" rAng="0" ptsTypes="AA">
                                      <p:cBhvr>
                                        <p:cTn id="7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8" presetClass="emph" presetSubtype="0" autoRev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7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autoRev="1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Rot by="900000">
                                      <p:cBhvr>
                                        <p:cTn id="7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-600000">
                                      <p:cBhvr>
                                        <p:cTn id="10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46133697"/>
              </p:ext>
            </p:extLst>
          </p:nvPr>
        </p:nvGraphicFramePr>
        <p:xfrm>
          <a:off x="2123728" y="639916"/>
          <a:ext cx="7740531" cy="5583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3851920" y="2276872"/>
            <a:ext cx="4968552" cy="207856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zh-TW" altLang="en-US" sz="40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來自星星的你</a:t>
            </a:r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317385" y="874461"/>
            <a:ext cx="3302754" cy="44644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7651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03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9771"/>
          </a:xfr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63713" y="1484313"/>
            <a:ext cx="64801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TW" altLang="en-US" sz="48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  <p:sp>
        <p:nvSpPr>
          <p:cNvPr id="8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0700000">
            <a:off x="822266" y="842288"/>
            <a:ext cx="2443640" cy="629724"/>
          </a:xfrm>
          <a:prstGeom prst="rect">
            <a:avLst/>
          </a:prstGeom>
          <a:solidFill>
            <a:srgbClr val="FFCC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1" lang="zh-TW" altLang="en-US" sz="2400" b="1" dirty="0">
                <a:ea typeface="標楷體" pitchFamily="65" charset="-120"/>
              </a:rPr>
              <a:t>      </a:t>
            </a:r>
            <a:r>
              <a:rPr kumimoji="1" lang="zh-TW" altLang="en-US" sz="2400" b="1" dirty="0" smtClean="0">
                <a:ea typeface="標楷體" pitchFamily="65" charset="-120"/>
              </a:rPr>
              <a:t> </a:t>
            </a:r>
            <a:r>
              <a:rPr kumimoji="1" lang="zh-TW" altLang="en-US" sz="3200" b="1" dirty="0">
                <a:latin typeface="微軟正黑體" pitchFamily="34" charset="-120"/>
                <a:ea typeface="微軟正黑體" pitchFamily="34" charset="-120"/>
              </a:rPr>
              <a:t>課文意象</a:t>
            </a:r>
            <a:endParaRPr kumimoji="1"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橢圓 37"/>
          <p:cNvGrpSpPr>
            <a:grpSpLocks/>
          </p:cNvGrpSpPr>
          <p:nvPr/>
        </p:nvGrpSpPr>
        <p:grpSpPr bwMode="auto">
          <a:xfrm rot="20700000">
            <a:off x="900113" y="1125538"/>
            <a:ext cx="371475" cy="371475"/>
            <a:chOff x="822" y="2650"/>
            <a:chExt cx="234" cy="234"/>
          </a:xfrm>
        </p:grpSpPr>
        <p:pic>
          <p:nvPicPr>
            <p:cNvPr id="12" name="橢圓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2" y="2650"/>
              <a:ext cx="23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859" y="2687"/>
              <a:ext cx="16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kumimoji="1" lang="zh-TW" alt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1502092" y="1628774"/>
            <a:ext cx="45719" cy="853169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手繪多邊形 46"/>
          <p:cNvSpPr>
            <a:spLocks/>
          </p:cNvSpPr>
          <p:nvPr/>
        </p:nvSpPr>
        <p:spPr bwMode="auto">
          <a:xfrm rot="1350012">
            <a:off x="395288" y="1052513"/>
            <a:ext cx="731837" cy="330200"/>
          </a:xfrm>
          <a:custGeom>
            <a:avLst/>
            <a:gdLst>
              <a:gd name="T0" fmla="*/ 168854 w 980440"/>
              <a:gd name="T1" fmla="*/ 12972 h 327660"/>
              <a:gd name="T2" fmla="*/ 16886 w 980440"/>
              <a:gd name="T3" fmla="*/ 44106 h 327660"/>
              <a:gd name="T4" fmla="*/ 67541 w 980440"/>
              <a:gd name="T5" fmla="*/ 277610 h 327660"/>
              <a:gd name="T6" fmla="*/ 289163 w 980440"/>
              <a:gd name="T7" fmla="*/ 324312 h 327660"/>
              <a:gd name="T8" fmla="*/ 396808 w 980440"/>
              <a:gd name="T9" fmla="*/ 215342 h 327660"/>
              <a:gd name="T10" fmla="*/ 352483 w 980440"/>
              <a:gd name="T11" fmla="*/ 44106 h 3276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0440"/>
              <a:gd name="T19" fmla="*/ 0 h 327660"/>
              <a:gd name="T20" fmla="*/ 980440 w 980440"/>
              <a:gd name="T21" fmla="*/ 327660 h 3276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0440" h="327660">
                <a:moveTo>
                  <a:pt x="406400" y="12700"/>
                </a:moveTo>
                <a:cubicBezTo>
                  <a:pt x="243840" y="6350"/>
                  <a:pt x="81280" y="0"/>
                  <a:pt x="40640" y="43180"/>
                </a:cubicBezTo>
                <a:cubicBezTo>
                  <a:pt x="0" y="86360"/>
                  <a:pt x="53340" y="226060"/>
                  <a:pt x="162560" y="271780"/>
                </a:cubicBezTo>
                <a:cubicBezTo>
                  <a:pt x="271780" y="317500"/>
                  <a:pt x="563880" y="327660"/>
                  <a:pt x="695960" y="317500"/>
                </a:cubicBezTo>
                <a:cubicBezTo>
                  <a:pt x="828040" y="307340"/>
                  <a:pt x="929640" y="256540"/>
                  <a:pt x="955040" y="210820"/>
                </a:cubicBezTo>
                <a:cubicBezTo>
                  <a:pt x="980440" y="165100"/>
                  <a:pt x="848360" y="43180"/>
                  <a:pt x="848360" y="43180"/>
                </a:cubicBezTo>
              </a:path>
            </a:pathLst>
          </a:custGeom>
          <a:noFill/>
          <a:ln w="76200" cap="flat" cmpd="sng" algn="ctr">
            <a:solidFill>
              <a:srgbClr val="AC7F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zh-TW" altLang="en-US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1455049" y="2513146"/>
            <a:ext cx="6788839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oval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780142" y="1785926"/>
            <a:ext cx="646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康軒五上第四課「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湖濱散記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」提問設計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852936"/>
            <a:ext cx="4572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77705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82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j04195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【第一段】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華爾騰湖的湖岸有什麼特色？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將湖畔周遭的樹木比喻成什麼？</a:t>
            </a:r>
            <a:endParaRPr lang="zh-TW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請畫出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湖畔周遭的美景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作者說這裡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人煙稀少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，代表這是什麼樣的地方？有著什麼樣的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氛圍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作者住在哪裡？請運用你的想像力，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描繪出他所居住的房子。</a:t>
            </a:r>
            <a:endParaRPr lang="zh-TW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請上網查詢，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1845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年的梭羅，穿著打扮會是什麼樣子？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讀完課文，你覺得梭羅是一個什麼樣的人？請根據梭羅的個性描繪出他的長相和外型。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203848" y="789179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湖濱尙好圖</a:t>
            </a:r>
            <a:endParaRPr lang="en-US" altLang="zh-TW" sz="4000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99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" y="10390"/>
            <a:ext cx="9180327" cy="6847610"/>
          </a:xfrm>
        </p:spPr>
      </p:pic>
    </p:spTree>
    <p:extLst>
      <p:ext uri="{BB962C8B-B14F-4D97-AF65-F5344CB8AC3E}">
        <p14:creationId xmlns:p14="http://schemas.microsoft.com/office/powerpoint/2010/main" val="2766718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" y="0"/>
            <a:ext cx="9137239" cy="6858000"/>
          </a:xfrm>
        </p:spPr>
      </p:pic>
    </p:spTree>
    <p:extLst>
      <p:ext uri="{BB962C8B-B14F-4D97-AF65-F5344CB8AC3E}">
        <p14:creationId xmlns:p14="http://schemas.microsoft.com/office/powerpoint/2010/main" val="25576290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9236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j04195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段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】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課文中提到這是一個「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靜謐的午後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」，除了湖上風光，你覺得湖畔會是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什麼樣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的景象？你想怎麼表達出這樣的畫面呢？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作者在做什麼？他發現了什麼？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什麼是「潛鳥」（可上網查詢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？什麼是「粗獷的笑聲」？請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描繪出潛鳥發出粗獷笑聲的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模樣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作者和潛鳥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在湖上玩著什麼樣的遊戲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？他們的互動如何？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203848" y="789179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湖濱尙好圖</a:t>
            </a:r>
            <a:endParaRPr lang="en-US" altLang="zh-TW" sz="4000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8866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" y="0"/>
            <a:ext cx="9141183" cy="6858000"/>
          </a:xfrm>
        </p:spPr>
      </p:pic>
    </p:spTree>
    <p:extLst>
      <p:ext uri="{BB962C8B-B14F-4D97-AF65-F5344CB8AC3E}">
        <p14:creationId xmlns:p14="http://schemas.microsoft.com/office/powerpoint/2010/main" val="36926502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j04195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段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】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作者為什麼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將夜晚的湖比擬成一首溫柔的詩歌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？請你描繪出夜晚的景色。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作者在夜裡做了哪些事？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樹林裡有哪些動物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？他們在做什麼？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作者在夜晚釣魚的時候，把船停在哪裡？他如何描述釣魚的情形？請根據文字的描述，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畫出作者的動作和釣魚的情景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文中提到，作者在夜釣時，會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優游於無邊無際的幻想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。你覺得作者當時心情如何？請你畫出他的表情。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03848" y="789179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湖濱尙好圖</a:t>
            </a:r>
            <a:endParaRPr lang="en-US" altLang="zh-TW" sz="4000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6812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16449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包心粉圓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矩形 1"/>
          <p:cNvSpPr/>
          <p:nvPr/>
        </p:nvSpPr>
        <p:spPr>
          <a:xfrm>
            <a:off x="251520" y="5013176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創造優質的課程，像這碗焦糖煉乳包心粉圓一樣，創意、華麗的外表下，包覆著滿滿紮實的內餡。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7494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2"/>
            <a:ext cx="9144000" cy="6852118"/>
          </a:xfrm>
        </p:spPr>
      </p:pic>
    </p:spTree>
    <p:extLst>
      <p:ext uri="{BB962C8B-B14F-4D97-AF65-F5344CB8AC3E}">
        <p14:creationId xmlns:p14="http://schemas.microsoft.com/office/powerpoint/2010/main" val="115730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j04195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四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段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】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第一段到第四段，有什麼變化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？華爾騰湖的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景色與氛圍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有什麼不一樣？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對作者而言，在湖濱生活的那段時光，有什麼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特別的意義與特殊的情感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呢？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作者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為什麼一點兒也不寂寞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華爾騰湖為什麼永遠也不會老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？請想像一下，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「一生中最美好的時光」是怎樣的畫面？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如果你是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電影導演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，要如何捕捉這個珍貴的畫面？請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將時間定格，創造出完美的結局。</a:t>
            </a:r>
            <a:endParaRPr lang="zh-TW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03848" y="789179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湖濱尙好圖</a:t>
            </a:r>
            <a:endParaRPr lang="en-US" altLang="zh-TW" sz="4000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378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255" cy="6858000"/>
          </a:xfrm>
        </p:spPr>
      </p:pic>
    </p:spTree>
    <p:extLst>
      <p:ext uri="{BB962C8B-B14F-4D97-AF65-F5344CB8AC3E}">
        <p14:creationId xmlns:p14="http://schemas.microsoft.com/office/powerpoint/2010/main" val="33670838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277875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543595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425155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21"/>
            <a:ext cx="9144000" cy="6824779"/>
          </a:xfrm>
        </p:spPr>
      </p:pic>
    </p:spTree>
    <p:extLst>
      <p:ext uri="{BB962C8B-B14F-4D97-AF65-F5344CB8AC3E}">
        <p14:creationId xmlns:p14="http://schemas.microsoft.com/office/powerpoint/2010/main" val="5693040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255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湖濱散記</a:t>
            </a:r>
            <a:r>
              <a:rPr lang="en-US" altLang="zh-TW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課文長作文</a:t>
            </a:r>
            <a:r>
              <a:rPr lang="en-US" altLang="zh-TW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湖濱尚好圖</a:t>
            </a:r>
            <a:r>
              <a:rPr lang="zh-TW" altLang="en-US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藝術賞析</a:t>
            </a:r>
            <a:r>
              <a:rPr lang="en-US" altLang="zh-TW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b="1" dirty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484543"/>
              </p:ext>
            </p:extLst>
          </p:nvPr>
        </p:nvGraphicFramePr>
        <p:xfrm>
          <a:off x="467544" y="19168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1151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C:\Documents and Settings\Administrator.123-2576B32EB2C\Local Settings\Temporary Internet Files\Content.IE5\0JKL4NO7\MCj0419588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663573"/>
            <a:ext cx="8784976" cy="607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836712"/>
            <a:ext cx="7941568" cy="4525963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今天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老師說我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國語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超專業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，讓我有點受寵若驚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老師！我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覺得我還不夠專業，我會再努力，因為我想每秒、每分、每時、每天、每週、每月、每季、每年、每世紀都上阿茵老師的課。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99792" y="836712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 國語</a:t>
            </a:r>
            <a:r>
              <a:rPr lang="zh-TW" altLang="en-US" sz="40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課新體驗</a:t>
            </a:r>
            <a:endParaRPr lang="zh-TW" altLang="en-US" sz="4000" b="1" dirty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5334419" y="4713224"/>
            <a:ext cx="2491084" cy="1868313"/>
          </a:xfrm>
          <a:prstGeom prst="rect">
            <a:avLst/>
          </a:prstGeom>
        </p:spPr>
      </p:pic>
      <p:pic>
        <p:nvPicPr>
          <p:cNvPr id="6" name="內容版面配置區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1882979" y="4650638"/>
            <a:ext cx="2533192" cy="1905641"/>
          </a:xfrm>
          <a:prstGeom prst="rect">
            <a:avLst/>
          </a:prstGeom>
        </p:spPr>
      </p:pic>
      <p:pic>
        <p:nvPicPr>
          <p:cNvPr id="7" name="內容版面配置區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297603" y="143143"/>
            <a:ext cx="2332432" cy="1822131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6385561" y="240551"/>
            <a:ext cx="1723748" cy="17237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5456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內容版面配置區 5" descr="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8575"/>
            <a:ext cx="9144000" cy="6858000"/>
          </a:xfrm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154982041"/>
              </p:ext>
            </p:extLst>
          </p:nvPr>
        </p:nvGraphicFramePr>
        <p:xfrm>
          <a:off x="1331640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5" descr="99翰林三下國語12心智圖-莊宜璇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292051"/>
            <a:ext cx="2952328" cy="17786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內容版面配置區 2" descr="旻樺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-1200000">
            <a:off x="7183854" y="3123447"/>
            <a:ext cx="1521630" cy="1680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內容版面配置區 3" descr="IMG_527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43155" y="5013176"/>
            <a:ext cx="2413392" cy="15841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矩形 12"/>
          <p:cNvSpPr/>
          <p:nvPr/>
        </p:nvSpPr>
        <p:spPr>
          <a:xfrm>
            <a:off x="819621" y="1058887"/>
            <a:ext cx="47949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TW" sz="3600" b="1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40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課文本位閱讀社群</a:t>
            </a:r>
            <a:endParaRPr lang="en-US" altLang="zh-TW" sz="40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578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內容版面配置區 3" descr="201103192025206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6988" y="0"/>
            <a:ext cx="9170988" cy="6877050"/>
          </a:xfrm>
        </p:spPr>
      </p:pic>
      <p:sp>
        <p:nvSpPr>
          <p:cNvPr id="6" name="矩形 5"/>
          <p:cNvSpPr/>
          <p:nvPr/>
        </p:nvSpPr>
        <p:spPr>
          <a:xfrm>
            <a:off x="2771800" y="2276872"/>
            <a:ext cx="37862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en-US" altLang="zh-TW" sz="48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5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社群分享</a:t>
            </a:r>
            <a:endParaRPr lang="en-US" altLang="zh-TW" sz="54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Picture 7" descr="fb_icon_325x3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20000">
            <a:off x="276376" y="1193900"/>
            <a:ext cx="1442097" cy="1087431"/>
          </a:xfrm>
          <a:prstGeom prst="rect">
            <a:avLst/>
          </a:prstGeom>
          <a:noFill/>
        </p:spPr>
      </p:pic>
      <p:pic>
        <p:nvPicPr>
          <p:cNvPr id="11" name="內容版面配置區 30" descr="thCA9GS8C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000">
            <a:off x="2360636" y="502616"/>
            <a:ext cx="1576751" cy="11747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242" cy="6913548"/>
          </a:xfr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691680" y="2636912"/>
            <a:ext cx="6072230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「翻轉」</a:t>
            </a:r>
            <a:r>
              <a:rPr lang="en-US" altLang="zh-TW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網路社群的正向力量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j0445696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46108" y="692696"/>
            <a:ext cx="7775850" cy="5864964"/>
          </a:xfr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014538" y="2492896"/>
            <a:ext cx="71294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其實我本來沒有要寫這麼長，</a:t>
            </a:r>
            <a:endParaRPr kumimoji="0" lang="en-US" altLang="zh-TW" sz="3200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但是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沒辦法</a:t>
            </a:r>
            <a:r>
              <a:rPr lang="en-US" altLang="zh-TW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..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我的手就是停不下</a:t>
            </a:r>
            <a:endParaRPr lang="en-US" altLang="zh-TW" sz="3200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ct val="50000"/>
              </a:spcBef>
            </a:pP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來，因為我有太多想法了</a:t>
            </a:r>
            <a:r>
              <a:rPr lang="en-US" altLang="zh-TW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kumimoji="0" lang="zh-TW" altLang="zh-TW" sz="32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5" descr="unnam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332656"/>
            <a:ext cx="2160240" cy="1860104"/>
          </a:xfrm>
          <a:prstGeom prst="rect">
            <a:avLst/>
          </a:prstGeom>
          <a:noFill/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531477" y="783480"/>
            <a:ext cx="2376264" cy="2376264"/>
          </a:xfrm>
        </p:spPr>
      </p:pic>
    </p:spTree>
    <p:extLst>
      <p:ext uri="{BB962C8B-B14F-4D97-AF65-F5344CB8AC3E}">
        <p14:creationId xmlns:p14="http://schemas.microsoft.com/office/powerpoint/2010/main" val="2347437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1"/>
            <a:ext cx="9144000" cy="6834809"/>
          </a:xfr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691680" y="2636912"/>
            <a:ext cx="7056784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「翻轉」</a:t>
            </a:r>
            <a:r>
              <a:rPr lang="en-US" altLang="zh-TW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強化備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課能力與教學能量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72195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 descr="love-the-sun-ppt-on-clouds-backgrounds-for-powerpoin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矩形 10"/>
          <p:cNvSpPr/>
          <p:nvPr/>
        </p:nvSpPr>
        <p:spPr>
          <a:xfrm>
            <a:off x="1115616" y="1449489"/>
            <a:ext cx="46085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en-US" altLang="zh-TW" sz="48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TW" sz="5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ungsuh" pitchFamily="18" charset="-127"/>
                <a:ea typeface="Gungsuh" pitchFamily="18" charset="-127"/>
              </a:rPr>
              <a:t>Thank   you</a:t>
            </a:r>
            <a:endParaRPr lang="en-US" altLang="zh-TW" sz="54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1103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內容版面配置區 5" descr="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" name="圖片 11" descr="大寧課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88640"/>
            <a:ext cx="2809338" cy="2070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137295056"/>
              </p:ext>
            </p:extLst>
          </p:nvPr>
        </p:nvGraphicFramePr>
        <p:xfrm>
          <a:off x="971600" y="2420888"/>
          <a:ext cx="640871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圖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53" y="2780928"/>
            <a:ext cx="1832208" cy="2268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矩形 14"/>
          <p:cNvSpPr/>
          <p:nvPr/>
        </p:nvSpPr>
        <p:spPr>
          <a:xfrm>
            <a:off x="819621" y="1058887"/>
            <a:ext cx="47949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TW" sz="3600" b="1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40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課文本位閱讀社群</a:t>
            </a:r>
            <a:endParaRPr lang="en-US" altLang="zh-TW" sz="40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內容版面配置區 3" descr="IMG_42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89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內容版面配置區 5" descr="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8575"/>
            <a:ext cx="9144000" cy="6858000"/>
          </a:xfrm>
        </p:spPr>
      </p:pic>
      <p:sp>
        <p:nvSpPr>
          <p:cNvPr id="7" name="矩形 6"/>
          <p:cNvSpPr/>
          <p:nvPr/>
        </p:nvSpPr>
        <p:spPr>
          <a:xfrm>
            <a:off x="819621" y="1058887"/>
            <a:ext cx="47949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TW" sz="3600" b="1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40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課文本位閱讀社群</a:t>
            </a:r>
            <a:endParaRPr lang="en-US" altLang="zh-TW" sz="40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236555226"/>
              </p:ext>
            </p:extLst>
          </p:nvPr>
        </p:nvGraphicFramePr>
        <p:xfrm>
          <a:off x="971600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內容版面配置區 2" descr="902345_422965101132534_660919857_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757" y="260313"/>
            <a:ext cx="2874708" cy="1722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75" y="2204864"/>
            <a:ext cx="1781627" cy="230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內容版面配置區 2" descr="IMG_6638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01021" y="4941168"/>
            <a:ext cx="2047444" cy="14463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8966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內容版面配置區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04" y="28503"/>
            <a:ext cx="9144000" cy="6858000"/>
          </a:xfrm>
        </p:spPr>
      </p:pic>
      <p:sp>
        <p:nvSpPr>
          <p:cNvPr id="7" name="矩形 6"/>
          <p:cNvSpPr/>
          <p:nvPr/>
        </p:nvSpPr>
        <p:spPr>
          <a:xfrm>
            <a:off x="817108" y="1078429"/>
            <a:ext cx="4841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TW" sz="3600" b="1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4000" b="1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課文</a:t>
            </a:r>
            <a:r>
              <a:rPr lang="zh-TW" altLang="en-US" sz="40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讀寫</a:t>
            </a:r>
            <a:r>
              <a:rPr lang="zh-TW" altLang="en-US" sz="4000" b="1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教學實務</a:t>
            </a:r>
            <a:endParaRPr lang="en-US" altLang="zh-TW" sz="40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34" y="2132856"/>
            <a:ext cx="7373946" cy="4464496"/>
          </a:xfrm>
          <a:prstGeom prst="rect">
            <a:avLst/>
          </a:prstGeom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521913" y="221184"/>
            <a:ext cx="3402984" cy="1714490"/>
            <a:chOff x="431" y="2251"/>
            <a:chExt cx="2903" cy="2069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315889">
              <a:off x="431" y="2251"/>
              <a:ext cx="2903" cy="2069"/>
            </a:xfrm>
            <a:prstGeom prst="irregularSeal2">
              <a:avLst/>
            </a:prstGeom>
            <a:solidFill>
              <a:srgbClr val="FF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19" y="2933"/>
              <a:ext cx="1680" cy="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預習筆記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171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03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9771"/>
          </a:xfr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63713" y="1484313"/>
            <a:ext cx="64801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TW" altLang="en-US" sz="48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  <p:sp>
        <p:nvSpPr>
          <p:cNvPr id="8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0700000">
            <a:off x="822266" y="842278"/>
            <a:ext cx="2443640" cy="629724"/>
          </a:xfrm>
          <a:prstGeom prst="rect">
            <a:avLst/>
          </a:prstGeom>
          <a:solidFill>
            <a:srgbClr val="FFCC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1" lang="zh-TW" altLang="en-US" sz="2400" b="1" dirty="0">
                <a:ea typeface="標楷體" pitchFamily="65" charset="-120"/>
              </a:rPr>
              <a:t>      </a:t>
            </a:r>
            <a:r>
              <a:rPr kumimoji="1" lang="zh-TW" altLang="en-US" sz="2400" b="1" dirty="0" smtClean="0">
                <a:ea typeface="標楷體" pitchFamily="65" charset="-120"/>
              </a:rPr>
              <a:t> </a:t>
            </a:r>
            <a:r>
              <a:rPr kumimoji="1" lang="zh-TW" altLang="en-US" sz="3200" b="1" dirty="0">
                <a:latin typeface="微軟正黑體" pitchFamily="34" charset="-120"/>
                <a:ea typeface="微軟正黑體" pitchFamily="34" charset="-120"/>
              </a:rPr>
              <a:t>跳出紙本</a:t>
            </a:r>
            <a:endParaRPr kumimoji="1"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橢圓 37"/>
          <p:cNvGrpSpPr>
            <a:grpSpLocks/>
          </p:cNvGrpSpPr>
          <p:nvPr/>
        </p:nvGrpSpPr>
        <p:grpSpPr bwMode="auto">
          <a:xfrm rot="20700000">
            <a:off x="900113" y="1125538"/>
            <a:ext cx="371475" cy="371475"/>
            <a:chOff x="822" y="2650"/>
            <a:chExt cx="234" cy="234"/>
          </a:xfrm>
        </p:grpSpPr>
        <p:pic>
          <p:nvPicPr>
            <p:cNvPr id="12" name="橢圓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2" y="2650"/>
              <a:ext cx="23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859" y="2687"/>
              <a:ext cx="16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kumimoji="1" lang="zh-TW" alt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1502092" y="1628774"/>
            <a:ext cx="45719" cy="853169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手繪多邊形 46"/>
          <p:cNvSpPr>
            <a:spLocks/>
          </p:cNvSpPr>
          <p:nvPr/>
        </p:nvSpPr>
        <p:spPr bwMode="auto">
          <a:xfrm rot="1350012">
            <a:off x="395288" y="1052513"/>
            <a:ext cx="731837" cy="330200"/>
          </a:xfrm>
          <a:custGeom>
            <a:avLst/>
            <a:gdLst>
              <a:gd name="T0" fmla="*/ 168854 w 980440"/>
              <a:gd name="T1" fmla="*/ 12972 h 327660"/>
              <a:gd name="T2" fmla="*/ 16886 w 980440"/>
              <a:gd name="T3" fmla="*/ 44106 h 327660"/>
              <a:gd name="T4" fmla="*/ 67541 w 980440"/>
              <a:gd name="T5" fmla="*/ 277610 h 327660"/>
              <a:gd name="T6" fmla="*/ 289163 w 980440"/>
              <a:gd name="T7" fmla="*/ 324312 h 327660"/>
              <a:gd name="T8" fmla="*/ 396808 w 980440"/>
              <a:gd name="T9" fmla="*/ 215342 h 327660"/>
              <a:gd name="T10" fmla="*/ 352483 w 980440"/>
              <a:gd name="T11" fmla="*/ 44106 h 3276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0440"/>
              <a:gd name="T19" fmla="*/ 0 h 327660"/>
              <a:gd name="T20" fmla="*/ 980440 w 980440"/>
              <a:gd name="T21" fmla="*/ 327660 h 3276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0440" h="327660">
                <a:moveTo>
                  <a:pt x="406400" y="12700"/>
                </a:moveTo>
                <a:cubicBezTo>
                  <a:pt x="243840" y="6350"/>
                  <a:pt x="81280" y="0"/>
                  <a:pt x="40640" y="43180"/>
                </a:cubicBezTo>
                <a:cubicBezTo>
                  <a:pt x="0" y="86360"/>
                  <a:pt x="53340" y="226060"/>
                  <a:pt x="162560" y="271780"/>
                </a:cubicBezTo>
                <a:cubicBezTo>
                  <a:pt x="271780" y="317500"/>
                  <a:pt x="563880" y="327660"/>
                  <a:pt x="695960" y="317500"/>
                </a:cubicBezTo>
                <a:cubicBezTo>
                  <a:pt x="828040" y="307340"/>
                  <a:pt x="929640" y="256540"/>
                  <a:pt x="955040" y="210820"/>
                </a:cubicBezTo>
                <a:cubicBezTo>
                  <a:pt x="980440" y="165100"/>
                  <a:pt x="848360" y="43180"/>
                  <a:pt x="848360" y="43180"/>
                </a:cubicBezTo>
              </a:path>
            </a:pathLst>
          </a:custGeom>
          <a:noFill/>
          <a:ln w="76200" cap="flat" cmpd="sng" algn="ctr">
            <a:solidFill>
              <a:srgbClr val="AC7F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zh-TW" altLang="en-US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1455049" y="2513146"/>
            <a:ext cx="5637231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oval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728892" y="1785926"/>
            <a:ext cx="5643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穿越時空的國際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論壇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0" y="2776047"/>
            <a:ext cx="2736304" cy="3888432"/>
          </a:xfrm>
          <a:prstGeom prst="rect">
            <a:avLst/>
          </a:prstGeom>
        </p:spPr>
      </p:pic>
      <p:pic>
        <p:nvPicPr>
          <p:cNvPr id="16" name="內容版面配置區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7764"/>
            <a:ext cx="2964905" cy="29163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內容版面配置區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16" y="2780928"/>
            <a:ext cx="2081205" cy="1560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內容版面配置區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5508471" y="4237009"/>
            <a:ext cx="3167617" cy="2050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3414757" y="4364967"/>
            <a:ext cx="1924675" cy="198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0122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662986"/>
              </p:ext>
            </p:extLst>
          </p:nvPr>
        </p:nvGraphicFramePr>
        <p:xfrm>
          <a:off x="395536" y="548680"/>
          <a:ext cx="8496942" cy="589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17061"/>
                <a:gridCol w="1995307"/>
                <a:gridCol w="1594239"/>
                <a:gridCol w="1794773"/>
                <a:gridCol w="1795562"/>
              </a:tblGrid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zh-TW" sz="9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2537" marR="52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名人背景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問題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解決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名人</a:t>
                      </a: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特質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537" marR="52537" marT="0" marB="0" anchor="ctr"/>
                </a:tc>
              </a:tr>
              <a:tr h="49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紙條上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的簽名</a:t>
                      </a:r>
                      <a:endParaRPr lang="zh-TW" sz="28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邱吉爾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537" marR="52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</a:tr>
              <a:tr h="49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作家的皮箱</a:t>
                      </a:r>
                      <a:endParaRPr lang="zh-TW" sz="28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蓋達</a:t>
                      </a: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爾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537" marR="52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</a:tr>
              <a:tr h="49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最短的演講</a:t>
                      </a:r>
                      <a:endParaRPr lang="zh-TW" sz="28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艾森豪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537" marR="52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</a:tr>
              <a:tr h="49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</a:t>
                      </a:r>
                      <a:r>
                        <a:rPr lang="zh-TW" sz="28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目</a:t>
                      </a:r>
                      <a:endParaRPr lang="en-US" altLang="zh-TW" sz="2800" kern="100" dirty="0" smtClean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了然</a:t>
                      </a:r>
                      <a:endParaRPr lang="zh-TW" sz="28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南</a:t>
                      </a:r>
                      <a:r>
                        <a:rPr lang="zh-TW" altLang="en-US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鼎</a:t>
                      </a: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三</a:t>
                      </a: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</a:tr>
              <a:tr h="1023821">
                <a:tc gridSpan="5"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200" u="dbl" kern="100" dirty="0" smtClean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200" u="dbl" kern="100" dirty="0" smtClean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200" u="dbl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名人</a:t>
                      </a:r>
                      <a:r>
                        <a:rPr lang="zh-TW" sz="3200" u="dbl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圖像</a:t>
                      </a:r>
                      <a:r>
                        <a:rPr lang="zh-TW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：請選出你最喜歡的一則故事，</a:t>
                      </a: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並且</a:t>
                      </a:r>
                      <a:endParaRPr lang="en-US" altLang="zh-TW" sz="3200" kern="100" dirty="0" smtClean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200" kern="100" dirty="0" smtClean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依照</a:t>
                      </a:r>
                      <a:r>
                        <a:rPr lang="zh-TW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文章描述加上想像，畫出名人</a:t>
                      </a:r>
                      <a:r>
                        <a:rPr 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圖像</a:t>
                      </a:r>
                      <a:r>
                        <a:rPr lang="zh-TW" altLang="en-US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。</a:t>
                      </a: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2537" marR="52537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283968" y="1863580"/>
            <a:ext cx="3960440" cy="2285499"/>
            <a:chOff x="431" y="2251"/>
            <a:chExt cx="2903" cy="2069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315889">
              <a:off x="431" y="2251"/>
              <a:ext cx="2903" cy="2069"/>
            </a:xfrm>
            <a:prstGeom prst="irregularSeal2">
              <a:avLst/>
            </a:prstGeom>
            <a:solidFill>
              <a:srgbClr val="FF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019" y="2933"/>
              <a:ext cx="1680" cy="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長出議論文</a:t>
              </a:r>
              <a:endParaRPr lang="zh-TW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0835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519133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839</Words>
  <Application>Microsoft Office PowerPoint</Application>
  <PresentationFormat>如螢幕大小 (4:3)</PresentationFormat>
  <Paragraphs>110</Paragraphs>
  <Slides>34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湖濱散記—課文長作文 (湖濱尚好圖藝術賞析)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PPT模板——青草绿茵</dc:title>
  <dc:creator>张凌豪</dc:creator>
  <cp:keywords>PPT模板</cp:keywords>
  <cp:lastModifiedBy>afungo</cp:lastModifiedBy>
  <cp:revision>174</cp:revision>
  <dcterms:created xsi:type="dcterms:W3CDTF">2012-04-22T02:48:55Z</dcterms:created>
  <dcterms:modified xsi:type="dcterms:W3CDTF">2014-10-22T04:37:58Z</dcterms:modified>
  <cp:category>PPT模板</cp:category>
</cp:coreProperties>
</file>