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9" autoAdjust="0"/>
    <p:restoredTop sz="94660"/>
  </p:normalViewPr>
  <p:slideViewPr>
    <p:cSldViewPr>
      <p:cViewPr varScale="1">
        <p:scale>
          <a:sx n="72" d="100"/>
          <a:sy n="72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8FEEED-B07F-4BA8-8876-1A16A6301F3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2286000"/>
            <a:ext cx="52562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22675" y="3886200"/>
            <a:ext cx="47656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D71424B-05EE-4F58-B70E-E6A53CF9A3E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F43F1-F264-4578-A123-6398583B3B1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50075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20775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43FCA-1347-4A73-AB43-CA004031BDF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9629C-6F34-4669-BA38-CD37DE29F8B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C4703-BDE0-405F-BACD-78648BCAC11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2077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317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38789-DE26-4AF7-A542-332240F7531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2506-921E-4AF9-A1E8-35537AACF8A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1916A-291C-4177-B13C-0AD9ACDDDD7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7D98C-3781-4291-9512-33EC709C397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FC183-6B0A-40C0-BC34-538296E52D5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D72E7-F88F-459B-89F0-52BFB8E5FBB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077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2077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9175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817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D26478-69BB-43A5-AE6D-54C342E50D0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47864" y="1844824"/>
            <a:ext cx="5256213" cy="1143000"/>
          </a:xfrm>
        </p:spPr>
        <p:txBody>
          <a:bodyPr/>
          <a:lstStyle/>
          <a:p>
            <a:r>
              <a:rPr lang="zh-TW" altLang="en-US" dirty="0"/>
              <a:t>學校資訊教育特色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後營國小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背景資料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03648" y="1628800"/>
          <a:ext cx="7339658" cy="400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114"/>
                <a:gridCol w="4896544"/>
              </a:tblGrid>
              <a:tr h="589339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領域教學現況分析</a:t>
                      </a:r>
                      <a:endParaRPr lang="zh-TW" alt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8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班級數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8</a:t>
                      </a:r>
                      <a:r>
                        <a:rPr lang="zh-TW" altLang="en-US" sz="2400" dirty="0" smtClean="0"/>
                        <a:t>班</a:t>
                      </a:r>
                      <a:endParaRPr lang="zh-TW" altLang="en-US" sz="2400" dirty="0"/>
                    </a:p>
                  </a:txBody>
                  <a:tcPr/>
                </a:tc>
              </a:tr>
              <a:tr h="58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師資結構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授課教師</a:t>
                      </a:r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人、科任</a:t>
                      </a:r>
                    </a:p>
                  </a:txBody>
                  <a:tcPr/>
                </a:tc>
              </a:tr>
              <a:tr h="58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配排課狀況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年級每週排定電腦課一節</a:t>
                      </a:r>
                    </a:p>
                  </a:txBody>
                  <a:tcPr/>
                </a:tc>
              </a:tr>
              <a:tr h="58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教學設備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PC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、電子白板、數位相機、實物投影機、</a:t>
                      </a:r>
                      <a:r>
                        <a:rPr lang="zh-TW" altLang="en-US" sz="2400" dirty="0" smtClean="0"/>
                        <a:t>單槍投影機</a:t>
                      </a:r>
                      <a:endParaRPr lang="zh-TW" alt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需求建議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電腦教室配發數位相機</a:t>
                      </a:r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台、平板電腦</a:t>
                      </a:r>
                      <a:r>
                        <a:rPr lang="en-US" altLang="zh-TW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課程規劃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1907704" y="1916832"/>
          <a:ext cx="5899497" cy="3656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25"/>
                <a:gridCol w="4248472"/>
              </a:tblGrid>
              <a:tr h="75080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3~6</a:t>
                      </a:r>
                      <a:r>
                        <a:rPr lang="zh-TW" altLang="en-US" sz="3600" dirty="0" smtClean="0"/>
                        <a:t>年級</a:t>
                      </a:r>
                      <a:endParaRPr lang="zh-TW" altLang="en-US" sz="3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694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3</a:t>
                      </a:r>
                      <a:r>
                        <a:rPr lang="zh-TW" altLang="en-US" sz="2400" dirty="0" smtClean="0"/>
                        <a:t>年級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認識電腦硬體與</a:t>
                      </a:r>
                      <a:r>
                        <a:rPr lang="en-US" altLang="zh-TW" sz="2400" dirty="0" smtClean="0"/>
                        <a:t>Windows</a:t>
                      </a:r>
                      <a:r>
                        <a:rPr lang="en-US" altLang="zh-TW" sz="2400" baseline="0" dirty="0" smtClean="0"/>
                        <a:t> XP</a:t>
                      </a:r>
                      <a:r>
                        <a:rPr lang="zh-TW" altLang="en-US" sz="2400" dirty="0" smtClean="0"/>
                        <a:t>、非常好色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694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r>
                        <a:rPr lang="zh-TW" altLang="en-US" sz="2400" dirty="0" smtClean="0"/>
                        <a:t>年級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Word2010</a:t>
                      </a:r>
                      <a:r>
                        <a:rPr lang="zh-TW" altLang="en-US" sz="2400" dirty="0" smtClean="0"/>
                        <a:t>、認識</a:t>
                      </a:r>
                      <a:r>
                        <a:rPr lang="en-US" altLang="zh-TW" sz="2400" dirty="0" err="1" smtClean="0"/>
                        <a:t>Internent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694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</a:t>
                      </a:r>
                      <a:r>
                        <a:rPr lang="zh-TW" altLang="en-US" sz="2400" dirty="0" smtClean="0"/>
                        <a:t>年級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PowerPoint 2010</a:t>
                      </a:r>
                      <a:r>
                        <a:rPr lang="zh-TW" altLang="en-US" sz="2400" dirty="0" smtClean="0"/>
                        <a:t>、</a:t>
                      </a:r>
                      <a:r>
                        <a:rPr lang="en-US" altLang="zh-TW" sz="2400" dirty="0" err="1" smtClean="0"/>
                        <a:t>Photoimpact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694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</a:t>
                      </a:r>
                      <a:r>
                        <a:rPr lang="zh-TW" altLang="en-US" sz="2400" dirty="0" smtClean="0"/>
                        <a:t>年級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會聲會影、</a:t>
                      </a:r>
                      <a:r>
                        <a:rPr lang="en-US" altLang="zh-TW" sz="2400" dirty="0" smtClean="0"/>
                        <a:t>SharePoint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自由軟體教學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3728" y="1988840"/>
            <a:ext cx="5899497" cy="3456384"/>
          </a:xfrm>
        </p:spPr>
        <p:txBody>
          <a:bodyPr/>
          <a:lstStyle/>
          <a:p>
            <a:r>
              <a:rPr lang="en-US" altLang="zh-TW" dirty="0" smtClean="0"/>
              <a:t>Picasa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Goole</a:t>
            </a:r>
            <a:r>
              <a:rPr lang="en-US" altLang="zh-TW" dirty="0" smtClean="0"/>
              <a:t> Earth</a:t>
            </a:r>
          </a:p>
          <a:p>
            <a:r>
              <a:rPr lang="zh-TW" altLang="en-US" dirty="0" smtClean="0"/>
              <a:t>光影魔術手</a:t>
            </a:r>
            <a:endParaRPr lang="en-US" altLang="zh-TW" dirty="0" smtClean="0"/>
          </a:p>
          <a:p>
            <a:r>
              <a:rPr lang="en-US" altLang="zh-TW" dirty="0" err="1" smtClean="0"/>
              <a:t>PhotoCap</a:t>
            </a:r>
            <a:endParaRPr lang="en-US" altLang="zh-TW" dirty="0" smtClean="0"/>
          </a:p>
          <a:p>
            <a:r>
              <a:rPr lang="en-US" altLang="zh-TW" dirty="0" err="1" smtClean="0"/>
              <a:t>OpenOffice</a:t>
            </a:r>
            <a:r>
              <a:rPr lang="zh-TW" altLang="en-US" dirty="0" smtClean="0"/>
              <a:t>  </a:t>
            </a:r>
            <a:r>
              <a:rPr lang="en-US" altLang="zh-TW" dirty="0" smtClean="0"/>
              <a:t>Impress </a:t>
            </a:r>
            <a:r>
              <a:rPr lang="zh-TW" altLang="en-US" dirty="0" smtClean="0"/>
              <a:t>簡報 </a:t>
            </a:r>
            <a:endParaRPr lang="en-US" altLang="zh-TW" dirty="0" smtClean="0"/>
          </a:p>
          <a:p>
            <a:r>
              <a:rPr lang="en-US" altLang="zh-TW" dirty="0" err="1" smtClean="0"/>
              <a:t>OpenOffice</a:t>
            </a:r>
            <a:r>
              <a:rPr lang="zh-TW" altLang="en-US" dirty="0" smtClean="0"/>
              <a:t>  </a:t>
            </a:r>
            <a:r>
              <a:rPr lang="en-US" altLang="zh-TW" dirty="0" smtClean="0"/>
              <a:t>Writer </a:t>
            </a:r>
            <a:r>
              <a:rPr lang="zh-TW" altLang="en-US" dirty="0" smtClean="0"/>
              <a:t>文書編輯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資訊教育推動事項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鼓勵教師建置個人網頁達到與學生線上交流之效。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辦理教師資訊研習，並鼓勵教師參加校外研習。</a:t>
            </a:r>
          </a:p>
          <a:p>
            <a:r>
              <a:rPr lang="zh-TW" altLang="en-US" dirty="0" smtClean="0"/>
              <a:t>鼓勵教師參加資訊媒體教材製作。</a:t>
            </a:r>
            <a:endParaRPr lang="en-US" altLang="zh-TW" dirty="0" smtClean="0"/>
          </a:p>
          <a:p>
            <a:r>
              <a:rPr lang="zh-TW" altLang="en-US" dirty="0" smtClean="0"/>
              <a:t>教師資訊倫理宣導、資通安全推廣。</a:t>
            </a:r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資訊教育推動事項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2636912"/>
            <a:ext cx="7772400" cy="2232248"/>
          </a:xfrm>
        </p:spPr>
        <p:txBody>
          <a:bodyPr/>
          <a:lstStyle/>
          <a:p>
            <a:r>
              <a:rPr lang="zh-TW" altLang="en-US" dirty="0" smtClean="0"/>
              <a:t>增加師生溝通管道，如</a:t>
            </a:r>
            <a:r>
              <a:rPr lang="en-US" altLang="zh-TW" dirty="0" smtClean="0"/>
              <a:t>E-mail</a:t>
            </a:r>
            <a:r>
              <a:rPr lang="zh-TW" altLang="en-US" dirty="0" smtClean="0"/>
              <a:t>、</a:t>
            </a:r>
            <a:r>
              <a:rPr lang="en-US" altLang="zh-TW" dirty="0" smtClean="0"/>
              <a:t>FB</a:t>
            </a:r>
            <a:r>
              <a:rPr lang="zh-TW" altLang="en-US" dirty="0" smtClean="0"/>
              <a:t>等等。</a:t>
            </a:r>
            <a:endParaRPr lang="en-US" altLang="zh-TW" dirty="0" smtClean="0"/>
          </a:p>
          <a:p>
            <a:r>
              <a:rPr lang="zh-TW" altLang="en-US" dirty="0" smtClean="0"/>
              <a:t>學生資訊倫理宣導、資通安全推廣。</a:t>
            </a:r>
            <a:endParaRPr lang="en-US" altLang="zh-TW" dirty="0" smtClean="0"/>
          </a:p>
          <a:p>
            <a:r>
              <a:rPr lang="zh-TW" altLang="en-US" dirty="0" smtClean="0"/>
              <a:t>每學年辦理電腦繪圖與作文比賽。</a:t>
            </a:r>
            <a:endParaRPr lang="en-US" altLang="zh-TW" dirty="0" smtClean="0"/>
          </a:p>
          <a:p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0775" y="609600"/>
            <a:ext cx="7772400" cy="875184"/>
          </a:xfrm>
        </p:spPr>
        <p:txBody>
          <a:bodyPr/>
          <a:lstStyle/>
          <a:p>
            <a:r>
              <a:rPr lang="zh-TW" altLang="en-US" dirty="0" smtClean="0"/>
              <a:t>行政與教學設備方面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圖書資料管理數位化。</a:t>
            </a:r>
          </a:p>
          <a:p>
            <a:r>
              <a:rPr lang="zh-TW" altLang="en-US" dirty="0" smtClean="0"/>
              <a:t>資訊設備財產列管。</a:t>
            </a:r>
          </a:p>
          <a:p>
            <a:r>
              <a:rPr lang="zh-TW" altLang="en-US" dirty="0" smtClean="0"/>
              <a:t>教職員</a:t>
            </a:r>
            <a:r>
              <a:rPr lang="en-US" altLang="zh-TW" dirty="0" smtClean="0"/>
              <a:t>5MB</a:t>
            </a:r>
            <a:r>
              <a:rPr lang="zh-TW" altLang="en-US" dirty="0" smtClean="0"/>
              <a:t>的網路硬碟。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辦公室、各教室皆能有線、無線上網。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2060848"/>
            <a:ext cx="7772400" cy="4114800"/>
          </a:xfrm>
        </p:spPr>
        <p:txBody>
          <a:bodyPr/>
          <a:lstStyle/>
          <a:p>
            <a:r>
              <a:rPr lang="zh-TW" altLang="en-US" dirty="0" smtClean="0"/>
              <a:t>請繼續給予資訊教育充裕的經費或設備支援，才能切實提高資訊教學品質。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008018A">
  <a:themeElements>
    <a:clrScheme name="1200801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008018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00801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00801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12008018A</Template>
  <TotalTime>79</TotalTime>
  <Words>265</Words>
  <Application>Microsoft Office PowerPoint</Application>
  <PresentationFormat>如螢幕大小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12008018A</vt:lpstr>
      <vt:lpstr>學校資訊教育特色</vt:lpstr>
      <vt:lpstr>背景資料</vt:lpstr>
      <vt:lpstr>課程規劃</vt:lpstr>
      <vt:lpstr>自由軟體教學</vt:lpstr>
      <vt:lpstr>資訊教育推動事項</vt:lpstr>
      <vt:lpstr>資訊教育推動事項</vt:lpstr>
      <vt:lpstr>行政與教學設備方面 </vt:lpstr>
      <vt:lpstr>建議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學校資訊教育特色</dc:title>
  <dc:creator>USER</dc:creator>
  <cp:lastModifiedBy>USER</cp:lastModifiedBy>
  <cp:revision>11</cp:revision>
  <dcterms:created xsi:type="dcterms:W3CDTF">2012-11-13T15:03:52Z</dcterms:created>
  <dcterms:modified xsi:type="dcterms:W3CDTF">2012-11-14T01:54:17Z</dcterms:modified>
</cp:coreProperties>
</file>