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diagrams/colors22.xml" ContentType="application/vnd.openxmlformats-officedocument.drawingml.diagramColors+xml"/>
  <Override PartName="/ppt/slides/slide36.xml" ContentType="application/vnd.openxmlformats-officedocument.presentationml.slide+xml"/>
  <Override PartName="/ppt/diagrams/colors11.xml" ContentType="application/vnd.openxmlformats-officedocument.drawingml.diagramColors+xml"/>
  <Override PartName="/ppt/diagrams/data24.xml" ContentType="application/vnd.openxmlformats-officedocument.drawingml.diagramData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diagrams/quickStyle17.xml" ContentType="application/vnd.openxmlformats-officedocument.drawingml.diagramStyle+xml"/>
  <Override PartName="/ppt/diagrams/data20.xml" ContentType="application/vnd.openxmlformats-officedocument.drawingml.diagramData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20.xml" ContentType="application/vnd.openxmlformats-officedocument.drawingml.diagramStyle+xml"/>
  <Override PartName="/ppt/diagrams/layout24.xml" ContentType="application/vnd.openxmlformats-officedocument.drawingml.diagramLayout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12.xml" ContentType="application/vnd.openxmlformats-officedocument.drawingml.diagramColors+xml"/>
  <Override PartName="/ppt/diagrams/layout20.xml" ContentType="application/vnd.openxmlformats-officedocument.drawingml.diagramLayout+xml"/>
  <Override PartName="/ppt/diagrams/colors23.xml" ContentType="application/vnd.openxmlformats-officedocument.drawingml.diagramColors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data21.xml" ContentType="application/vnd.openxmlformats-officedocument.drawingml.diagramData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diagrams/quickStyle18.xml" ContentType="application/vnd.openxmlformats-officedocument.drawingml.diagramStyl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layout18.xml" ContentType="application/vnd.openxmlformats-officedocument.drawingml.diagramLayout+xml"/>
  <Override PartName="/ppt/diagrams/layout2.xml" ContentType="application/vnd.openxmlformats-officedocument.drawingml.diagramLayou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diagrams/quickStyle21.xml" ContentType="application/vnd.openxmlformats-officedocument.drawingml.diagramStyl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9.xml" ContentType="application/vnd.openxmlformats-officedocument.drawingml.diagramData+xml"/>
  <Override PartName="/ppt/diagrams/layout21.xml" ContentType="application/vnd.openxmlformats-officedocument.drawingml.diagramLayout+xml"/>
  <Override PartName="/ppt/diagrams/colors24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diagrams/data15.xml" ContentType="application/vnd.openxmlformats-officedocument.drawingml.diagramData+xml"/>
  <Override PartName="/ppt/diagrams/colors20.xml" ContentType="application/vnd.openxmlformats-officedocument.drawingml.diagramColor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diagrams/data11.xml" ContentType="application/vnd.openxmlformats-officedocument.drawingml.diagramData+xml"/>
  <Override PartName="/ppt/diagrams/quickStyle19.xml" ContentType="application/vnd.openxmlformats-officedocument.drawingml.diagramStyle+xml"/>
  <Override PartName="/ppt/diagrams/data22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diagrams/quickStyle15.xml" ContentType="application/vnd.openxmlformats-officedocument.drawingml.diagramStyle+xml"/>
  <Override PartName="/ppt/diagrams/layout19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colors18.xml" ContentType="application/vnd.openxmlformats-officedocument.drawingml.diagramColors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layout22.xml" ContentType="application/vnd.openxmlformats-officedocument.drawingml.diagramLayou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colors10.xml" ContentType="application/vnd.openxmlformats-officedocument.drawingml.diagramColors+xml"/>
  <Override PartName="/ppt/diagrams/colors21.xml" ContentType="application/vnd.openxmlformats-officedocument.drawingml.diagramColors+xml"/>
  <Override PartName="/ppt/diagrams/data23.xml" ContentType="application/vnd.openxmlformats-officedocument.drawingml.diagramData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diagrams/quickStyle23.xml" ContentType="application/vnd.openxmlformats-officedocument.drawingml.diagramStyle+xml"/>
  <Override PartName="/ppt/diagrams/layout23.xml" ContentType="application/vnd.openxmlformats-officedocument.drawingml.diagramLayout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diagrams/data17.xml" ContentType="application/vnd.openxmlformats-officedocument.drawingml.diagramData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79"/>
  </p:notesMasterIdLst>
  <p:handoutMasterIdLst>
    <p:handoutMasterId r:id="rId80"/>
  </p:handoutMasterIdLst>
  <p:sldIdLst>
    <p:sldId id="261" r:id="rId2"/>
    <p:sldId id="353" r:id="rId3"/>
    <p:sldId id="496" r:id="rId4"/>
    <p:sldId id="765" r:id="rId5"/>
    <p:sldId id="766" r:id="rId6"/>
    <p:sldId id="795" r:id="rId7"/>
    <p:sldId id="759" r:id="rId8"/>
    <p:sldId id="772" r:id="rId9"/>
    <p:sldId id="770" r:id="rId10"/>
    <p:sldId id="771" r:id="rId11"/>
    <p:sldId id="773" r:id="rId12"/>
    <p:sldId id="774" r:id="rId13"/>
    <p:sldId id="776" r:id="rId14"/>
    <p:sldId id="777" r:id="rId15"/>
    <p:sldId id="778" r:id="rId16"/>
    <p:sldId id="779" r:id="rId17"/>
    <p:sldId id="780" r:id="rId18"/>
    <p:sldId id="782" r:id="rId19"/>
    <p:sldId id="783" r:id="rId20"/>
    <p:sldId id="784" r:id="rId21"/>
    <p:sldId id="799" r:id="rId22"/>
    <p:sldId id="800" r:id="rId23"/>
    <p:sldId id="801" r:id="rId24"/>
    <p:sldId id="794" r:id="rId25"/>
    <p:sldId id="786" r:id="rId26"/>
    <p:sldId id="787" r:id="rId27"/>
    <p:sldId id="788" r:id="rId28"/>
    <p:sldId id="789" r:id="rId29"/>
    <p:sldId id="790" r:id="rId30"/>
    <p:sldId id="792" r:id="rId31"/>
    <p:sldId id="796" r:id="rId32"/>
    <p:sldId id="798" r:id="rId33"/>
    <p:sldId id="797" r:id="rId34"/>
    <p:sldId id="802" r:id="rId35"/>
    <p:sldId id="806" r:id="rId36"/>
    <p:sldId id="803" r:id="rId37"/>
    <p:sldId id="758" r:id="rId38"/>
    <p:sldId id="807" r:id="rId39"/>
    <p:sldId id="808" r:id="rId40"/>
    <p:sldId id="804" r:id="rId41"/>
    <p:sldId id="809" r:id="rId42"/>
    <p:sldId id="805" r:id="rId43"/>
    <p:sldId id="832" r:id="rId44"/>
    <p:sldId id="833" r:id="rId45"/>
    <p:sldId id="810" r:id="rId46"/>
    <p:sldId id="811" r:id="rId47"/>
    <p:sldId id="827" r:id="rId48"/>
    <p:sldId id="831" r:id="rId49"/>
    <p:sldId id="829" r:id="rId50"/>
    <p:sldId id="812" r:id="rId51"/>
    <p:sldId id="813" r:id="rId52"/>
    <p:sldId id="815" r:id="rId53"/>
    <p:sldId id="821" r:id="rId54"/>
    <p:sldId id="822" r:id="rId55"/>
    <p:sldId id="823" r:id="rId56"/>
    <p:sldId id="824" r:id="rId57"/>
    <p:sldId id="825" r:id="rId58"/>
    <p:sldId id="834" r:id="rId59"/>
    <p:sldId id="835" r:id="rId60"/>
    <p:sldId id="836" r:id="rId61"/>
    <p:sldId id="837" r:id="rId62"/>
    <p:sldId id="838" r:id="rId63"/>
    <p:sldId id="839" r:id="rId64"/>
    <p:sldId id="840" r:id="rId65"/>
    <p:sldId id="841" r:id="rId66"/>
    <p:sldId id="842" r:id="rId67"/>
    <p:sldId id="843" r:id="rId68"/>
    <p:sldId id="844" r:id="rId69"/>
    <p:sldId id="845" r:id="rId70"/>
    <p:sldId id="858" r:id="rId71"/>
    <p:sldId id="849" r:id="rId72"/>
    <p:sldId id="850" r:id="rId73"/>
    <p:sldId id="851" r:id="rId74"/>
    <p:sldId id="859" r:id="rId75"/>
    <p:sldId id="852" r:id="rId76"/>
    <p:sldId id="853" r:id="rId77"/>
    <p:sldId id="608" r:id="rId78"/>
  </p:sldIdLst>
  <p:sldSz cx="9144000" cy="6858000" type="screen4x3"/>
  <p:notesSz cx="6858000" cy="9144000"/>
  <p:embeddedFontLst>
    <p:embeddedFont>
      <p:font typeface="Calibri" pitchFamily="34" charset="0"/>
      <p:regular r:id="rId81"/>
      <p:bold r:id="rId82"/>
      <p:italic r:id="rId83"/>
      <p:boldItalic r:id="rId84"/>
    </p:embeddedFont>
    <p:embeddedFont>
      <p:font typeface="微軟正黑體" pitchFamily="34" charset="-120"/>
      <p:regular r:id="rId85"/>
      <p:bold r:id="rId86"/>
    </p:embeddedFont>
    <p:embeddedFont>
      <p:font typeface="標楷體" pitchFamily="65" charset="-120"/>
      <p:regular r:id="rId87"/>
    </p:embeddedFont>
  </p:embeddedFontLst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sz="20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sz="20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sz="20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sz="20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00FF"/>
    <a:srgbClr val="FFFF00"/>
    <a:srgbClr val="FF3300"/>
    <a:srgbClr val="C0C0C0"/>
    <a:srgbClr val="008000"/>
    <a:srgbClr val="FFDEBD"/>
    <a:srgbClr val="DBFF93"/>
    <a:srgbClr val="C2FF47"/>
    <a:srgbClr val="FFFF8B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2DE63D5-997A-4646-A377-4702673A728D}" styleName="淺色樣式 2 - 輔色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中等深淺樣式 1 - 輔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505E3EF-67EA-436B-97B2-0124C06EBD24}" styleName="中等深淺樣式 4 - 輔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4B1156A-380E-4F78-BDF5-A606A8083BF9}" styleName="中等深淺樣式 4 - 輔色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中等深淺樣式 3 - 輔色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中等深淺樣式 4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中等深淺樣式 4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46F890A9-2807-4EBB-B81D-B2AA78EC7F39}" styleName="深色樣式 2 - 輔色 5/輔色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深色樣式 2 - 輔色 3/輔色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深色樣式 2 - 輔色 1/輔色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深色樣式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25E5076-3810-47DD-B79F-674D7AD40C01}" styleName="深色樣式 1 - 輔色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深色樣式 1 - 輔色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6876" autoAdjust="0"/>
    <p:restoredTop sz="87952" autoAdjust="0"/>
  </p:normalViewPr>
  <p:slideViewPr>
    <p:cSldViewPr>
      <p:cViewPr>
        <p:scale>
          <a:sx n="70" d="100"/>
          <a:sy n="70" d="100"/>
        </p:scale>
        <p:origin x="-1116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2856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font" Target="fonts/font4.fntdata"/><Relationship Id="rId89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notesMaster" Target="notesMasters/notesMaster1.xml"/><Relationship Id="rId87" Type="http://schemas.openxmlformats.org/officeDocument/2006/relationships/font" Target="fonts/font7.fntdata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font" Target="fonts/font2.fntdata"/><Relationship Id="rId90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handoutMaster" Target="handoutMasters/handoutMaster1.xml"/><Relationship Id="rId85" Type="http://schemas.openxmlformats.org/officeDocument/2006/relationships/font" Target="fonts/font5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font" Target="fonts/font3.fntdata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font" Target="fonts/font1.fntdata"/><Relationship Id="rId86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BC2450-2D4A-4A10-9536-76A0117EB441}" type="doc">
      <dgm:prSet loTypeId="urn:microsoft.com/office/officeart/2005/8/layout/process1" loCatId="process" qsTypeId="urn:microsoft.com/office/officeart/2005/8/quickstyle/simple2" qsCatId="simple" csTypeId="urn:microsoft.com/office/officeart/2005/8/colors/colorful2" csCatId="colorful" phldr="1"/>
      <dgm:spPr/>
    </dgm:pt>
    <dgm:pt modelId="{43D18AF0-EFA8-4B12-A19D-E6C704584B18}">
      <dgm:prSet phldrT="[文字]" custT="1"/>
      <dgm:spPr/>
      <dgm:t>
        <a:bodyPr/>
        <a:lstStyle/>
        <a:p>
          <a:r>
            <a:rPr lang="zh-TW" altLang="en-US" sz="2800" b="1" dirty="0" smtClean="0"/>
            <a:t>文本分析</a:t>
          </a:r>
          <a:endParaRPr lang="zh-TW" altLang="en-US" sz="2800" b="1" dirty="0"/>
        </a:p>
      </dgm:t>
    </dgm:pt>
    <dgm:pt modelId="{956FF2EC-B976-4511-BF97-4BF381AC1263}" type="parTrans" cxnId="{65AABAFD-EFEB-4DA4-8D4F-9FC531D16AD7}">
      <dgm:prSet/>
      <dgm:spPr/>
      <dgm:t>
        <a:bodyPr/>
        <a:lstStyle/>
        <a:p>
          <a:endParaRPr lang="zh-TW" altLang="en-US"/>
        </a:p>
      </dgm:t>
    </dgm:pt>
    <dgm:pt modelId="{AA544122-1BB0-459C-B4CC-66A72E19E790}" type="sibTrans" cxnId="{65AABAFD-EFEB-4DA4-8D4F-9FC531D16AD7}">
      <dgm:prSet/>
      <dgm:spPr/>
      <dgm:t>
        <a:bodyPr/>
        <a:lstStyle/>
        <a:p>
          <a:endParaRPr lang="zh-TW" altLang="en-US"/>
        </a:p>
      </dgm:t>
    </dgm:pt>
    <dgm:pt modelId="{2BDE210A-7C72-4ACC-AF1E-2F65FA232BE4}">
      <dgm:prSet phldrT="[文字]"/>
      <dgm:spPr/>
      <dgm:t>
        <a:bodyPr/>
        <a:lstStyle/>
        <a:p>
          <a:r>
            <a:rPr lang="zh-TW" altLang="en-US" b="1" dirty="0" smtClean="0"/>
            <a:t>議論文</a:t>
          </a:r>
          <a:endParaRPr lang="en-US" altLang="zh-TW" b="1" dirty="0" smtClean="0"/>
        </a:p>
        <a:p>
          <a:r>
            <a:rPr lang="zh-TW" altLang="en-US" b="1" dirty="0" smtClean="0"/>
            <a:t>文本分析模組</a:t>
          </a:r>
          <a:endParaRPr lang="zh-TW" altLang="en-US" b="1" dirty="0"/>
        </a:p>
      </dgm:t>
    </dgm:pt>
    <dgm:pt modelId="{8393007E-30BD-4D46-9A75-1170F41A2F0E}" type="parTrans" cxnId="{0877981F-16C0-4122-BF2E-2E26852A0F94}">
      <dgm:prSet/>
      <dgm:spPr/>
      <dgm:t>
        <a:bodyPr/>
        <a:lstStyle/>
        <a:p>
          <a:endParaRPr lang="zh-TW" altLang="en-US"/>
        </a:p>
      </dgm:t>
    </dgm:pt>
    <dgm:pt modelId="{5E746AB5-1C27-4A83-8F28-6F29CF6B9788}" type="sibTrans" cxnId="{0877981F-16C0-4122-BF2E-2E26852A0F94}">
      <dgm:prSet/>
      <dgm:spPr/>
      <dgm:t>
        <a:bodyPr/>
        <a:lstStyle/>
        <a:p>
          <a:endParaRPr lang="zh-TW" altLang="en-US"/>
        </a:p>
      </dgm:t>
    </dgm:pt>
    <dgm:pt modelId="{9AADC0BB-BA86-451C-9E72-D2DE592A424E}">
      <dgm:prSet phldrT="[文字]"/>
      <dgm:spPr/>
      <dgm:t>
        <a:bodyPr/>
        <a:lstStyle/>
        <a:p>
          <a:r>
            <a:rPr lang="zh-TW" altLang="en-US" b="1" dirty="0" smtClean="0"/>
            <a:t>議論文</a:t>
          </a:r>
          <a:endParaRPr lang="en-US" altLang="zh-TW" b="1" dirty="0" smtClean="0"/>
        </a:p>
        <a:p>
          <a:r>
            <a:rPr lang="zh-TW" altLang="en-US" b="1" dirty="0" smtClean="0"/>
            <a:t>教學模組</a:t>
          </a:r>
          <a:endParaRPr lang="zh-TW" altLang="en-US" b="1" dirty="0"/>
        </a:p>
      </dgm:t>
    </dgm:pt>
    <dgm:pt modelId="{AF967196-5513-429D-8810-F64C35826A8A}" type="parTrans" cxnId="{95C1C3E9-922C-4682-B2C2-890B522A9567}">
      <dgm:prSet/>
      <dgm:spPr/>
      <dgm:t>
        <a:bodyPr/>
        <a:lstStyle/>
        <a:p>
          <a:endParaRPr lang="zh-TW" altLang="en-US"/>
        </a:p>
      </dgm:t>
    </dgm:pt>
    <dgm:pt modelId="{68DF86E2-96BB-4180-A9E4-9471CAD54BF2}" type="sibTrans" cxnId="{95C1C3E9-922C-4682-B2C2-890B522A9567}">
      <dgm:prSet/>
      <dgm:spPr/>
      <dgm:t>
        <a:bodyPr/>
        <a:lstStyle/>
        <a:p>
          <a:endParaRPr lang="zh-TW" altLang="en-US"/>
        </a:p>
      </dgm:t>
    </dgm:pt>
    <dgm:pt modelId="{6F49E058-914F-41A3-8C52-A3AAC0818B14}" type="pres">
      <dgm:prSet presAssocID="{41BC2450-2D4A-4A10-9536-76A0117EB441}" presName="Name0" presStyleCnt="0">
        <dgm:presLayoutVars>
          <dgm:dir/>
          <dgm:resizeHandles val="exact"/>
        </dgm:presLayoutVars>
      </dgm:prSet>
      <dgm:spPr/>
    </dgm:pt>
    <dgm:pt modelId="{DA4DAC36-F6E0-4750-B1EF-CA7F81ABD090}" type="pres">
      <dgm:prSet presAssocID="{43D18AF0-EFA8-4B12-A19D-E6C704584B1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9844A6B-8DDB-44E2-B202-A3962C1332CD}" type="pres">
      <dgm:prSet presAssocID="{AA544122-1BB0-459C-B4CC-66A72E19E790}" presName="sibTrans" presStyleLbl="sibTrans2D1" presStyleIdx="0" presStyleCnt="2"/>
      <dgm:spPr/>
      <dgm:t>
        <a:bodyPr/>
        <a:lstStyle/>
        <a:p>
          <a:endParaRPr lang="zh-TW" altLang="en-US"/>
        </a:p>
      </dgm:t>
    </dgm:pt>
    <dgm:pt modelId="{E911A70C-F5C0-4433-9869-5810CC06BE79}" type="pres">
      <dgm:prSet presAssocID="{AA544122-1BB0-459C-B4CC-66A72E19E790}" presName="connectorText" presStyleLbl="sibTrans2D1" presStyleIdx="0" presStyleCnt="2"/>
      <dgm:spPr/>
      <dgm:t>
        <a:bodyPr/>
        <a:lstStyle/>
        <a:p>
          <a:endParaRPr lang="zh-TW" altLang="en-US"/>
        </a:p>
      </dgm:t>
    </dgm:pt>
    <dgm:pt modelId="{E5ABD956-1E13-4C90-A480-23CBEA267261}" type="pres">
      <dgm:prSet presAssocID="{2BDE210A-7C72-4ACC-AF1E-2F65FA232BE4}" presName="node" presStyleLbl="node1" presStyleIdx="1" presStyleCnt="3" custLinFactNeighborX="-3110" custLinFactNeighborY="-107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079B0C7-C00E-46E3-A4E8-4838EEADC05E}" type="pres">
      <dgm:prSet presAssocID="{5E746AB5-1C27-4A83-8F28-6F29CF6B9788}" presName="sibTrans" presStyleLbl="sibTrans2D1" presStyleIdx="1" presStyleCnt="2"/>
      <dgm:spPr/>
      <dgm:t>
        <a:bodyPr/>
        <a:lstStyle/>
        <a:p>
          <a:endParaRPr lang="zh-TW" altLang="en-US"/>
        </a:p>
      </dgm:t>
    </dgm:pt>
    <dgm:pt modelId="{11461F51-9D0B-4D0C-B5AA-625C07F54229}" type="pres">
      <dgm:prSet presAssocID="{5E746AB5-1C27-4A83-8F28-6F29CF6B9788}" presName="connectorText" presStyleLbl="sibTrans2D1" presStyleIdx="1" presStyleCnt="2"/>
      <dgm:spPr/>
      <dgm:t>
        <a:bodyPr/>
        <a:lstStyle/>
        <a:p>
          <a:endParaRPr lang="zh-TW" altLang="en-US"/>
        </a:p>
      </dgm:t>
    </dgm:pt>
    <dgm:pt modelId="{51DF7773-9159-4F86-853E-B4E4073B2C71}" type="pres">
      <dgm:prSet presAssocID="{9AADC0BB-BA86-451C-9E72-D2DE592A424E}" presName="node" presStyleLbl="node1" presStyleIdx="2" presStyleCnt="3" custLinFactNeighborX="12918" custLinFactNeighborY="-14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F0449BC2-7A94-4417-AAC5-01EBAD049D51}" type="presOf" srcId="{AA544122-1BB0-459C-B4CC-66A72E19E790}" destId="{E911A70C-F5C0-4433-9869-5810CC06BE79}" srcOrd="1" destOrd="0" presId="urn:microsoft.com/office/officeart/2005/8/layout/process1"/>
    <dgm:cxn modelId="{95C1C3E9-922C-4682-B2C2-890B522A9567}" srcId="{41BC2450-2D4A-4A10-9536-76A0117EB441}" destId="{9AADC0BB-BA86-451C-9E72-D2DE592A424E}" srcOrd="2" destOrd="0" parTransId="{AF967196-5513-429D-8810-F64C35826A8A}" sibTransId="{68DF86E2-96BB-4180-A9E4-9471CAD54BF2}"/>
    <dgm:cxn modelId="{0877981F-16C0-4122-BF2E-2E26852A0F94}" srcId="{41BC2450-2D4A-4A10-9536-76A0117EB441}" destId="{2BDE210A-7C72-4ACC-AF1E-2F65FA232BE4}" srcOrd="1" destOrd="0" parTransId="{8393007E-30BD-4D46-9A75-1170F41A2F0E}" sibTransId="{5E746AB5-1C27-4A83-8F28-6F29CF6B9788}"/>
    <dgm:cxn modelId="{80424336-11E9-4D59-BA50-2DAF6224557D}" type="presOf" srcId="{2BDE210A-7C72-4ACC-AF1E-2F65FA232BE4}" destId="{E5ABD956-1E13-4C90-A480-23CBEA267261}" srcOrd="0" destOrd="0" presId="urn:microsoft.com/office/officeart/2005/8/layout/process1"/>
    <dgm:cxn modelId="{07768484-8D2F-4D08-89F8-A1DDF1606421}" type="presOf" srcId="{43D18AF0-EFA8-4B12-A19D-E6C704584B18}" destId="{DA4DAC36-F6E0-4750-B1EF-CA7F81ABD090}" srcOrd="0" destOrd="0" presId="urn:microsoft.com/office/officeart/2005/8/layout/process1"/>
    <dgm:cxn modelId="{65AABAFD-EFEB-4DA4-8D4F-9FC531D16AD7}" srcId="{41BC2450-2D4A-4A10-9536-76A0117EB441}" destId="{43D18AF0-EFA8-4B12-A19D-E6C704584B18}" srcOrd="0" destOrd="0" parTransId="{956FF2EC-B976-4511-BF97-4BF381AC1263}" sibTransId="{AA544122-1BB0-459C-B4CC-66A72E19E790}"/>
    <dgm:cxn modelId="{64297275-0D4B-40C7-8DE3-A9A169BB0B27}" type="presOf" srcId="{5E746AB5-1C27-4A83-8F28-6F29CF6B9788}" destId="{8079B0C7-C00E-46E3-A4E8-4838EEADC05E}" srcOrd="0" destOrd="0" presId="urn:microsoft.com/office/officeart/2005/8/layout/process1"/>
    <dgm:cxn modelId="{0B40F1FD-2CED-4D6C-A494-19EB1A3FC878}" type="presOf" srcId="{9AADC0BB-BA86-451C-9E72-D2DE592A424E}" destId="{51DF7773-9159-4F86-853E-B4E4073B2C71}" srcOrd="0" destOrd="0" presId="urn:microsoft.com/office/officeart/2005/8/layout/process1"/>
    <dgm:cxn modelId="{B8815110-F68E-4154-8CD4-9AAD6EE11308}" type="presOf" srcId="{5E746AB5-1C27-4A83-8F28-6F29CF6B9788}" destId="{11461F51-9D0B-4D0C-B5AA-625C07F54229}" srcOrd="1" destOrd="0" presId="urn:microsoft.com/office/officeart/2005/8/layout/process1"/>
    <dgm:cxn modelId="{A2CD9123-B25D-4B94-8FF4-DB1AB9109689}" type="presOf" srcId="{41BC2450-2D4A-4A10-9536-76A0117EB441}" destId="{6F49E058-914F-41A3-8C52-A3AAC0818B14}" srcOrd="0" destOrd="0" presId="urn:microsoft.com/office/officeart/2005/8/layout/process1"/>
    <dgm:cxn modelId="{97654FB5-D51D-4C44-8918-8A3EED7B77EC}" type="presOf" srcId="{AA544122-1BB0-459C-B4CC-66A72E19E790}" destId="{39844A6B-8DDB-44E2-B202-A3962C1332CD}" srcOrd="0" destOrd="0" presId="urn:microsoft.com/office/officeart/2005/8/layout/process1"/>
    <dgm:cxn modelId="{809787CB-BC20-4FEB-8589-940B71FF74E6}" type="presParOf" srcId="{6F49E058-914F-41A3-8C52-A3AAC0818B14}" destId="{DA4DAC36-F6E0-4750-B1EF-CA7F81ABD090}" srcOrd="0" destOrd="0" presId="urn:microsoft.com/office/officeart/2005/8/layout/process1"/>
    <dgm:cxn modelId="{D84D95E3-0788-4720-BFA1-E89D10FCC4D9}" type="presParOf" srcId="{6F49E058-914F-41A3-8C52-A3AAC0818B14}" destId="{39844A6B-8DDB-44E2-B202-A3962C1332CD}" srcOrd="1" destOrd="0" presId="urn:microsoft.com/office/officeart/2005/8/layout/process1"/>
    <dgm:cxn modelId="{AA8FFEE3-3C80-4986-8028-7D20A9AB55A6}" type="presParOf" srcId="{39844A6B-8DDB-44E2-B202-A3962C1332CD}" destId="{E911A70C-F5C0-4433-9869-5810CC06BE79}" srcOrd="0" destOrd="0" presId="urn:microsoft.com/office/officeart/2005/8/layout/process1"/>
    <dgm:cxn modelId="{0F352BF8-D2A7-47DE-8D88-694FA5B4B89D}" type="presParOf" srcId="{6F49E058-914F-41A3-8C52-A3AAC0818B14}" destId="{E5ABD956-1E13-4C90-A480-23CBEA267261}" srcOrd="2" destOrd="0" presId="urn:microsoft.com/office/officeart/2005/8/layout/process1"/>
    <dgm:cxn modelId="{005C6274-E6F5-49D6-AB7C-D2A07B8DCE9B}" type="presParOf" srcId="{6F49E058-914F-41A3-8C52-A3AAC0818B14}" destId="{8079B0C7-C00E-46E3-A4E8-4838EEADC05E}" srcOrd="3" destOrd="0" presId="urn:microsoft.com/office/officeart/2005/8/layout/process1"/>
    <dgm:cxn modelId="{EF3F4A38-14B5-4C09-90D2-B11150FF08B4}" type="presParOf" srcId="{8079B0C7-C00E-46E3-A4E8-4838EEADC05E}" destId="{11461F51-9D0B-4D0C-B5AA-625C07F54229}" srcOrd="0" destOrd="0" presId="urn:microsoft.com/office/officeart/2005/8/layout/process1"/>
    <dgm:cxn modelId="{11CD90D4-505E-4DDC-8C6F-9FA73DA950CC}" type="presParOf" srcId="{6F49E058-914F-41A3-8C52-A3AAC0818B14}" destId="{51DF7773-9159-4F86-853E-B4E4073B2C71}" srcOrd="4" destOrd="0" presId="urn:microsoft.com/office/officeart/2005/8/layout/process1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4D8D567-1EE7-469C-B812-074A7AB5EC74}" type="doc">
      <dgm:prSet loTypeId="urn:microsoft.com/office/officeart/2005/8/layout/lProcess1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zh-TW" altLang="en-US"/>
        </a:p>
      </dgm:t>
    </dgm:pt>
    <dgm:pt modelId="{74AC18E0-AD40-49E3-A239-EC356E119E21}">
      <dgm:prSet phldrT="[文字]"/>
      <dgm:spPr/>
      <dgm:t>
        <a:bodyPr/>
        <a:lstStyle/>
        <a:p>
          <a:r>
            <a:rPr lang="zh-TW" altLang="en-US" b="1" dirty="0" smtClean="0"/>
            <a:t>重點</a:t>
          </a:r>
          <a:endParaRPr lang="zh-TW" altLang="en-US" b="1" dirty="0"/>
        </a:p>
      </dgm:t>
    </dgm:pt>
    <dgm:pt modelId="{BF63BA75-D819-4C7E-8B22-7AF4B1DBF7EE}" type="parTrans" cxnId="{400C2150-D7E5-490A-A6EE-536BE75231C1}">
      <dgm:prSet/>
      <dgm:spPr/>
      <dgm:t>
        <a:bodyPr/>
        <a:lstStyle/>
        <a:p>
          <a:endParaRPr lang="zh-TW" altLang="en-US"/>
        </a:p>
      </dgm:t>
    </dgm:pt>
    <dgm:pt modelId="{E999BB20-514A-4242-8C50-760A4E4ECC39}" type="sibTrans" cxnId="{400C2150-D7E5-490A-A6EE-536BE75231C1}">
      <dgm:prSet/>
      <dgm:spPr/>
      <dgm:t>
        <a:bodyPr/>
        <a:lstStyle/>
        <a:p>
          <a:endParaRPr lang="zh-TW" altLang="en-US"/>
        </a:p>
      </dgm:t>
    </dgm:pt>
    <dgm:pt modelId="{8E60E763-3704-4BCF-8A75-3FFEC1E16D6F}">
      <dgm:prSet phldrT="[文字]" custT="1"/>
      <dgm:spPr/>
      <dgm:t>
        <a:bodyPr/>
        <a:lstStyle/>
        <a:p>
          <a:r>
            <a:rPr lang="zh-TW" altLang="en-US" sz="2400" b="1" dirty="0" smtClean="0">
              <a:latin typeface="標楷體" pitchFamily="65" charset="-120"/>
              <a:ea typeface="標楷體" pitchFamily="65" charset="-120"/>
            </a:rPr>
            <a:t>劉蓉讀書嚴謹的態度</a:t>
          </a:r>
          <a:endParaRPr lang="zh-TW" altLang="en-US" sz="2400" b="1" dirty="0">
            <a:latin typeface="標楷體" pitchFamily="65" charset="-120"/>
            <a:ea typeface="標楷體" pitchFamily="65" charset="-120"/>
          </a:endParaRPr>
        </a:p>
      </dgm:t>
    </dgm:pt>
    <dgm:pt modelId="{80BB183A-EBA3-4CC8-96FA-56BFADA35A1E}" type="parTrans" cxnId="{3D651EFC-63B7-42F0-A108-31FCDFC86DAF}">
      <dgm:prSet/>
      <dgm:spPr/>
      <dgm:t>
        <a:bodyPr/>
        <a:lstStyle/>
        <a:p>
          <a:endParaRPr lang="zh-TW" altLang="en-US"/>
        </a:p>
      </dgm:t>
    </dgm:pt>
    <dgm:pt modelId="{8C9449FB-FC53-4B2C-8968-02BA8335A782}" type="sibTrans" cxnId="{3D651EFC-63B7-42F0-A108-31FCDFC86DAF}">
      <dgm:prSet/>
      <dgm:spPr/>
      <dgm:t>
        <a:bodyPr/>
        <a:lstStyle/>
        <a:p>
          <a:endParaRPr lang="zh-TW" altLang="en-US"/>
        </a:p>
      </dgm:t>
    </dgm:pt>
    <dgm:pt modelId="{16C306FC-8D0E-4250-AF81-01FA66CBD95D}">
      <dgm:prSet phldrT="[文字]" custT="1"/>
      <dgm:spPr/>
      <dgm:t>
        <a:bodyPr/>
        <a:lstStyle/>
        <a:p>
          <a:r>
            <a:rPr lang="zh-TW" altLang="en-US" sz="2400" b="1" dirty="0" smtClean="0">
              <a:latin typeface="標楷體" pitchFamily="65" charset="-120"/>
              <a:ea typeface="標楷體" pitchFamily="65" charset="-120"/>
            </a:rPr>
            <a:t>養成壞習慣的過程</a:t>
          </a:r>
          <a:endParaRPr lang="zh-TW" altLang="en-US" sz="2400" b="1" dirty="0">
            <a:latin typeface="標楷體" pitchFamily="65" charset="-120"/>
            <a:ea typeface="標楷體" pitchFamily="65" charset="-120"/>
          </a:endParaRPr>
        </a:p>
      </dgm:t>
    </dgm:pt>
    <dgm:pt modelId="{9886D5CE-4763-4C39-9D04-45C055CBDA6D}" type="parTrans" cxnId="{3C39B277-FD5F-4DA0-BD91-99E0A99C7B1B}">
      <dgm:prSet/>
      <dgm:spPr/>
      <dgm:t>
        <a:bodyPr/>
        <a:lstStyle/>
        <a:p>
          <a:endParaRPr lang="zh-TW" altLang="en-US"/>
        </a:p>
      </dgm:t>
    </dgm:pt>
    <dgm:pt modelId="{077DAFDB-3D8B-4EF8-AFD2-A645490E0500}" type="sibTrans" cxnId="{3C39B277-FD5F-4DA0-BD91-99E0A99C7B1B}">
      <dgm:prSet/>
      <dgm:spPr/>
      <dgm:t>
        <a:bodyPr/>
        <a:lstStyle/>
        <a:p>
          <a:endParaRPr lang="zh-TW" altLang="en-US"/>
        </a:p>
      </dgm:t>
    </dgm:pt>
    <dgm:pt modelId="{DFDA6188-7D9D-4BC4-BB18-5BAA9AEC0E17}">
      <dgm:prSet phldrT="[文字]"/>
      <dgm:spPr/>
      <dgm:t>
        <a:bodyPr/>
        <a:lstStyle/>
        <a:p>
          <a:r>
            <a:rPr lang="zh-TW" altLang="en-US" b="1" dirty="0" smtClean="0"/>
            <a:t>提問</a:t>
          </a:r>
          <a:endParaRPr lang="zh-TW" altLang="en-US" b="1" dirty="0"/>
        </a:p>
      </dgm:t>
    </dgm:pt>
    <dgm:pt modelId="{D8BFEC76-3DE1-4635-BD8F-B2CC81AB9655}" type="parTrans" cxnId="{03E0FEE0-A7C0-493F-8B87-27D0A6C1339A}">
      <dgm:prSet/>
      <dgm:spPr/>
      <dgm:t>
        <a:bodyPr/>
        <a:lstStyle/>
        <a:p>
          <a:endParaRPr lang="zh-TW" altLang="en-US"/>
        </a:p>
      </dgm:t>
    </dgm:pt>
    <dgm:pt modelId="{45DC9A0E-74C1-4AB6-B63A-3F41D9A96477}" type="sibTrans" cxnId="{03E0FEE0-A7C0-493F-8B87-27D0A6C1339A}">
      <dgm:prSet/>
      <dgm:spPr/>
      <dgm:t>
        <a:bodyPr/>
        <a:lstStyle/>
        <a:p>
          <a:endParaRPr lang="zh-TW" altLang="en-US"/>
        </a:p>
      </dgm:t>
    </dgm:pt>
    <dgm:pt modelId="{64592540-74CC-4E50-953F-F177EAFEB994}">
      <dgm:prSet phldrT="[文字]"/>
      <dgm:spPr/>
      <dgm:t>
        <a:bodyPr/>
        <a:lstStyle/>
        <a:p>
          <a:pPr algn="l"/>
          <a:r>
            <a:rPr lang="en-US" altLang="zh-TW" b="1" dirty="0" smtClean="0"/>
            <a:t>1.</a:t>
          </a:r>
          <a:r>
            <a:rPr lang="zh-TW" altLang="en-US" b="1" dirty="0" smtClean="0"/>
            <a:t>請用六何法摘要本文重點</a:t>
          </a:r>
          <a:endParaRPr lang="en-US" altLang="zh-TW" b="1" dirty="0" smtClean="0"/>
        </a:p>
        <a:p>
          <a:pPr algn="l"/>
          <a:r>
            <a:rPr lang="en-US" altLang="zh-TW" b="1" dirty="0" smtClean="0"/>
            <a:t>2.</a:t>
          </a:r>
          <a:r>
            <a:rPr lang="zh-TW" altLang="en-US" b="1" dirty="0" smtClean="0"/>
            <a:t>劉蓉讀書的習慣為何</a:t>
          </a:r>
          <a:r>
            <a:rPr lang="en-US" altLang="zh-TW" b="1" dirty="0" smtClean="0"/>
            <a:t>?</a:t>
          </a:r>
          <a:r>
            <a:rPr lang="zh-TW" altLang="en-US" b="1" dirty="0" smtClean="0"/>
            <a:t>態度為何</a:t>
          </a:r>
          <a:r>
            <a:rPr lang="en-US" altLang="zh-TW" b="1" dirty="0" smtClean="0"/>
            <a:t>?</a:t>
          </a:r>
          <a:endParaRPr lang="zh-TW" altLang="en-US" b="1" dirty="0"/>
        </a:p>
      </dgm:t>
    </dgm:pt>
    <dgm:pt modelId="{038A7FA3-0C11-4291-88EC-1AD07C2AFD21}" type="parTrans" cxnId="{839E342C-2020-4C0E-9567-BA5BD543FC9F}">
      <dgm:prSet/>
      <dgm:spPr/>
      <dgm:t>
        <a:bodyPr/>
        <a:lstStyle/>
        <a:p>
          <a:endParaRPr lang="zh-TW" altLang="en-US"/>
        </a:p>
      </dgm:t>
    </dgm:pt>
    <dgm:pt modelId="{D8EC49C5-07A7-4790-A1E6-6D3527C45FA7}" type="sibTrans" cxnId="{839E342C-2020-4C0E-9567-BA5BD543FC9F}">
      <dgm:prSet/>
      <dgm:spPr/>
      <dgm:t>
        <a:bodyPr/>
        <a:lstStyle/>
        <a:p>
          <a:endParaRPr lang="zh-TW" altLang="en-US"/>
        </a:p>
      </dgm:t>
    </dgm:pt>
    <dgm:pt modelId="{66A10BE7-9CAC-45F5-A5FD-21941899768C}">
      <dgm:prSet phldrT="[文字]" custT="1"/>
      <dgm:spPr/>
      <dgm:t>
        <a:bodyPr/>
        <a:lstStyle/>
        <a:p>
          <a:pPr algn="ctr"/>
          <a:endParaRPr lang="en-US" altLang="zh-TW" sz="1500" b="1" dirty="0" smtClean="0"/>
        </a:p>
        <a:p>
          <a:pPr algn="ctr"/>
          <a:r>
            <a:rPr lang="zh-TW" altLang="en-US" sz="1600" b="1" dirty="0" smtClean="0">
              <a:latin typeface="新細明體"/>
              <a:ea typeface="新細明體"/>
            </a:rPr>
            <a:t>整理劉蓉適應平地的過程</a:t>
          </a:r>
          <a:endParaRPr lang="en-US" altLang="zh-TW" sz="1600" b="1" dirty="0" smtClean="0">
            <a:latin typeface="新細明體"/>
            <a:ea typeface="新細明體"/>
          </a:endParaRPr>
        </a:p>
        <a:p>
          <a:pPr algn="ctr"/>
          <a:r>
            <a:rPr lang="zh-TW" altLang="en-US" sz="1600" b="1" dirty="0" smtClean="0">
              <a:latin typeface="新細明體"/>
              <a:ea typeface="新細明體"/>
            </a:rPr>
            <a:t>比較適應窪地和平地的相異</a:t>
          </a:r>
          <a:endParaRPr lang="en-US" altLang="zh-TW" sz="1600" b="1" dirty="0" smtClean="0">
            <a:latin typeface="新細明體"/>
            <a:ea typeface="新細明體"/>
          </a:endParaRPr>
        </a:p>
        <a:p>
          <a:pPr algn="ctr"/>
          <a:endParaRPr lang="zh-TW" altLang="en-US" sz="1500" b="1" dirty="0"/>
        </a:p>
      </dgm:t>
    </dgm:pt>
    <dgm:pt modelId="{01B9F39C-E141-49F5-A0B1-D0A20B1C2C9C}" type="parTrans" cxnId="{78F2FAC7-BDAB-4656-A48A-83D30E0A6E90}">
      <dgm:prSet/>
      <dgm:spPr/>
      <dgm:t>
        <a:bodyPr/>
        <a:lstStyle/>
        <a:p>
          <a:endParaRPr lang="zh-TW" altLang="en-US"/>
        </a:p>
      </dgm:t>
    </dgm:pt>
    <dgm:pt modelId="{9E932E34-5132-4872-AE17-3F17F9AD103E}" type="sibTrans" cxnId="{78F2FAC7-BDAB-4656-A48A-83D30E0A6E90}">
      <dgm:prSet/>
      <dgm:spPr/>
      <dgm:t>
        <a:bodyPr/>
        <a:lstStyle/>
        <a:p>
          <a:endParaRPr lang="zh-TW" altLang="en-US"/>
        </a:p>
      </dgm:t>
    </dgm:pt>
    <dgm:pt modelId="{107D5E4D-9CBE-4A12-BB74-C06DEE00C987}">
      <dgm:prSet custT="1"/>
      <dgm:spPr/>
      <dgm:t>
        <a:bodyPr/>
        <a:lstStyle/>
        <a:p>
          <a:r>
            <a:rPr lang="zh-TW" altLang="en-US" sz="2000" b="1" dirty="0" smtClean="0">
              <a:latin typeface="標楷體" pitchFamily="65" charset="-120"/>
              <a:ea typeface="標楷體" pitchFamily="65" charset="-120"/>
            </a:rPr>
            <a:t>得出君子之學貴慎始</a:t>
          </a:r>
          <a:endParaRPr lang="zh-TW" altLang="en-US" sz="2000" b="1" dirty="0">
            <a:latin typeface="標楷體" pitchFamily="65" charset="-120"/>
            <a:ea typeface="標楷體" pitchFamily="65" charset="-120"/>
          </a:endParaRPr>
        </a:p>
      </dgm:t>
    </dgm:pt>
    <dgm:pt modelId="{957F337F-8ACA-4280-ACD4-B365BD2626D5}" type="parTrans" cxnId="{E1C7DBB7-DD87-4C21-8E67-DB6D5CE586D7}">
      <dgm:prSet/>
      <dgm:spPr/>
      <dgm:t>
        <a:bodyPr/>
        <a:lstStyle/>
        <a:p>
          <a:endParaRPr lang="zh-TW" altLang="en-US"/>
        </a:p>
      </dgm:t>
    </dgm:pt>
    <dgm:pt modelId="{A31051FF-6C5E-44CF-AFFC-132ED6887959}" type="sibTrans" cxnId="{E1C7DBB7-DD87-4C21-8E67-DB6D5CE586D7}">
      <dgm:prSet/>
      <dgm:spPr/>
      <dgm:t>
        <a:bodyPr/>
        <a:lstStyle/>
        <a:p>
          <a:endParaRPr lang="zh-TW" altLang="en-US"/>
        </a:p>
      </dgm:t>
    </dgm:pt>
    <dgm:pt modelId="{E2D0665E-A23F-473A-8FD6-E6DB0AD1BF2A}">
      <dgm:prSet custT="1"/>
      <dgm:spPr/>
      <dgm:t>
        <a:bodyPr/>
        <a:lstStyle/>
        <a:p>
          <a:r>
            <a:rPr lang="zh-TW" altLang="en-US" sz="2400" b="1" dirty="0" smtClean="0">
              <a:latin typeface="標楷體" pitchFamily="65" charset="-120"/>
              <a:ea typeface="標楷體" pitchFamily="65" charset="-120"/>
            </a:rPr>
            <a:t>父親的期許</a:t>
          </a:r>
          <a:endParaRPr lang="zh-TW" altLang="en-US" sz="2400" b="1" dirty="0">
            <a:latin typeface="標楷體" pitchFamily="65" charset="-120"/>
            <a:ea typeface="標楷體" pitchFamily="65" charset="-120"/>
          </a:endParaRPr>
        </a:p>
      </dgm:t>
    </dgm:pt>
    <dgm:pt modelId="{4587F331-A40E-4B5A-9776-FDE1657A59EB}" type="parTrans" cxnId="{63E3C9FF-B6F8-4AE5-8C75-4E8DCA4C80BC}">
      <dgm:prSet/>
      <dgm:spPr/>
      <dgm:t>
        <a:bodyPr/>
        <a:lstStyle/>
        <a:p>
          <a:endParaRPr lang="zh-TW" altLang="en-US"/>
        </a:p>
      </dgm:t>
    </dgm:pt>
    <dgm:pt modelId="{05B5BF05-351F-4656-B6BF-D9E3D7802ADC}" type="sibTrans" cxnId="{63E3C9FF-B6F8-4AE5-8C75-4E8DCA4C80BC}">
      <dgm:prSet/>
      <dgm:spPr/>
      <dgm:t>
        <a:bodyPr/>
        <a:lstStyle/>
        <a:p>
          <a:endParaRPr lang="zh-TW" altLang="en-US"/>
        </a:p>
      </dgm:t>
    </dgm:pt>
    <dgm:pt modelId="{7A3BE12B-2C43-416B-A25E-4246B649EB19}">
      <dgm:prSet custT="1"/>
      <dgm:spPr/>
      <dgm:t>
        <a:bodyPr/>
        <a:lstStyle/>
        <a:p>
          <a:pPr algn="l"/>
          <a:r>
            <a:rPr lang="zh-TW" altLang="en-US" sz="1500" b="1" dirty="0" smtClean="0"/>
            <a:t>       </a:t>
          </a:r>
          <a:r>
            <a:rPr lang="zh-TW" altLang="en-US" sz="1600" b="1" dirty="0" smtClean="0">
              <a:latin typeface="新細明體"/>
              <a:ea typeface="新細明體"/>
            </a:rPr>
            <a:t>整理劉蓉適應窪地的歷程</a:t>
          </a:r>
          <a:endParaRPr lang="en-US" altLang="zh-TW" sz="1600" b="1" dirty="0" smtClean="0">
            <a:latin typeface="新細明體"/>
            <a:ea typeface="新細明體"/>
          </a:endParaRPr>
        </a:p>
      </dgm:t>
    </dgm:pt>
    <dgm:pt modelId="{7E2CD3FD-946E-439D-97AA-509863BAC1D5}" type="parTrans" cxnId="{A48CA006-14AD-4637-8C40-662436D86D32}">
      <dgm:prSet/>
      <dgm:spPr/>
      <dgm:t>
        <a:bodyPr/>
        <a:lstStyle/>
        <a:p>
          <a:endParaRPr lang="zh-TW" altLang="en-US"/>
        </a:p>
      </dgm:t>
    </dgm:pt>
    <dgm:pt modelId="{A25FF0D0-C600-4CF4-8DCC-BD5841186A42}" type="sibTrans" cxnId="{A48CA006-14AD-4637-8C40-662436D86D32}">
      <dgm:prSet/>
      <dgm:spPr/>
      <dgm:t>
        <a:bodyPr/>
        <a:lstStyle/>
        <a:p>
          <a:endParaRPr lang="zh-TW" altLang="en-US"/>
        </a:p>
      </dgm:t>
    </dgm:pt>
    <dgm:pt modelId="{7E3C2AA5-A9D8-4FA1-8283-E6F31539A240}">
      <dgm:prSet custT="1"/>
      <dgm:spPr/>
      <dgm:t>
        <a:bodyPr/>
        <a:lstStyle/>
        <a:p>
          <a:r>
            <a:rPr lang="zh-TW" altLang="en-US" sz="1600" b="1" dirty="0" smtClean="0">
              <a:latin typeface="新細明體"/>
              <a:ea typeface="新細明體"/>
            </a:rPr>
            <a:t>「一室之不治，何以天下國家為」</a:t>
          </a:r>
          <a:r>
            <a:rPr lang="zh-TW" altLang="en-US" sz="1600" b="1" dirty="0" smtClean="0"/>
            <a:t>可推論出父親的用意何在</a:t>
          </a:r>
          <a:r>
            <a:rPr lang="en-US" altLang="zh-TW" sz="1600" b="1" dirty="0" smtClean="0"/>
            <a:t>?</a:t>
          </a:r>
          <a:endParaRPr lang="zh-TW" altLang="en-US" sz="1600" b="1" dirty="0"/>
        </a:p>
      </dgm:t>
    </dgm:pt>
    <dgm:pt modelId="{30FEAF9A-DFE3-4310-8908-FBDF718B414C}" type="parTrans" cxnId="{BCB6D36D-9B65-4F05-AFFE-7F77B2EBF255}">
      <dgm:prSet/>
      <dgm:spPr/>
      <dgm:t>
        <a:bodyPr/>
        <a:lstStyle/>
        <a:p>
          <a:endParaRPr lang="zh-TW" altLang="en-US"/>
        </a:p>
      </dgm:t>
    </dgm:pt>
    <dgm:pt modelId="{58A862A7-0C00-4463-B924-1AAAE1040F82}" type="sibTrans" cxnId="{BCB6D36D-9B65-4F05-AFFE-7F77B2EBF255}">
      <dgm:prSet/>
      <dgm:spPr/>
      <dgm:t>
        <a:bodyPr/>
        <a:lstStyle/>
        <a:p>
          <a:endParaRPr lang="zh-TW" altLang="en-US"/>
        </a:p>
      </dgm:t>
    </dgm:pt>
    <dgm:pt modelId="{144FBE42-7E9B-4444-AD7A-866FD21DB96B}">
      <dgm:prSet custT="1"/>
      <dgm:spPr/>
      <dgm:t>
        <a:bodyPr/>
        <a:lstStyle/>
        <a:p>
          <a:endParaRPr lang="en-US" altLang="zh-TW" sz="2800" b="1" dirty="0" smtClean="0">
            <a:latin typeface="標楷體" pitchFamily="65" charset="-120"/>
            <a:ea typeface="標楷體" pitchFamily="65" charset="-120"/>
          </a:endParaRPr>
        </a:p>
        <a:p>
          <a:r>
            <a:rPr lang="zh-TW" altLang="en-US" sz="2000" b="1" dirty="0" smtClean="0">
              <a:latin typeface="標楷體" pitchFamily="65" charset="-120"/>
              <a:ea typeface="標楷體" pitchFamily="65" charset="-120"/>
            </a:rPr>
            <a:t>矯正壞習慣的過程</a:t>
          </a:r>
          <a:endParaRPr lang="en-US" altLang="zh-TW" sz="2000" b="1" dirty="0" smtClean="0">
            <a:latin typeface="標楷體" pitchFamily="65" charset="-120"/>
            <a:ea typeface="標楷體" pitchFamily="65" charset="-120"/>
          </a:endParaRPr>
        </a:p>
        <a:p>
          <a:r>
            <a:rPr lang="zh-TW" altLang="en-US" sz="2000" b="1" dirty="0" smtClean="0">
              <a:latin typeface="標楷體" pitchFamily="65" charset="-120"/>
              <a:ea typeface="標楷體" pitchFamily="65" charset="-120"/>
            </a:rPr>
            <a:t>養成習慣的關鍵</a:t>
          </a:r>
          <a:endParaRPr lang="en-US" altLang="zh-TW" sz="2000" b="1" dirty="0" smtClean="0">
            <a:latin typeface="標楷體" pitchFamily="65" charset="-120"/>
            <a:ea typeface="標楷體" pitchFamily="65" charset="-120"/>
          </a:endParaRPr>
        </a:p>
        <a:p>
          <a:endParaRPr lang="zh-TW" altLang="en-US" sz="2800" b="1" dirty="0">
            <a:latin typeface="標楷體" pitchFamily="65" charset="-120"/>
            <a:ea typeface="標楷體" pitchFamily="65" charset="-120"/>
          </a:endParaRPr>
        </a:p>
      </dgm:t>
    </dgm:pt>
    <dgm:pt modelId="{D0F9F16E-4221-41A9-B6D4-C878A9E3015D}" type="parTrans" cxnId="{B0559372-836E-42D7-B252-DEF5448F819B}">
      <dgm:prSet/>
      <dgm:spPr/>
      <dgm:t>
        <a:bodyPr/>
        <a:lstStyle/>
        <a:p>
          <a:endParaRPr lang="zh-TW" altLang="en-US"/>
        </a:p>
      </dgm:t>
    </dgm:pt>
    <dgm:pt modelId="{474C4EDA-5975-4243-BBA7-6D810D969E27}" type="sibTrans" cxnId="{B0559372-836E-42D7-B252-DEF5448F819B}">
      <dgm:prSet/>
      <dgm:spPr/>
      <dgm:t>
        <a:bodyPr/>
        <a:lstStyle/>
        <a:p>
          <a:endParaRPr lang="zh-TW" altLang="en-US"/>
        </a:p>
      </dgm:t>
    </dgm:pt>
    <dgm:pt modelId="{1519C4B8-F7FA-4513-BACD-66863151297A}">
      <dgm:prSet/>
      <dgm:spPr/>
      <dgm:t>
        <a:bodyPr/>
        <a:lstStyle/>
        <a:p>
          <a:pPr algn="l"/>
          <a:r>
            <a:rPr lang="en-US" altLang="zh-TW" b="1" dirty="0" smtClean="0"/>
            <a:t>1.</a:t>
          </a:r>
          <a:r>
            <a:rPr lang="zh-TW" altLang="en-US" b="1" dirty="0" smtClean="0"/>
            <a:t>推論作者觀點</a:t>
          </a:r>
          <a:endParaRPr lang="en-US" altLang="zh-TW" b="1" dirty="0" smtClean="0"/>
        </a:p>
        <a:p>
          <a:pPr algn="l"/>
          <a:r>
            <a:rPr lang="en-US" altLang="zh-TW" b="1" dirty="0" smtClean="0"/>
            <a:t>2.</a:t>
          </a:r>
          <a:r>
            <a:rPr lang="zh-TW" altLang="en-US" b="1" dirty="0" smtClean="0"/>
            <a:t>結論的寫作脈絡</a:t>
          </a:r>
          <a:endParaRPr lang="zh-TW" altLang="en-US" b="1" dirty="0"/>
        </a:p>
      </dgm:t>
    </dgm:pt>
    <dgm:pt modelId="{A117EB71-3805-4467-BCEE-CA59A0AD7CB7}" type="parTrans" cxnId="{DAC3DFF3-16CB-4757-BEE0-E4DF74FBA2D8}">
      <dgm:prSet/>
      <dgm:spPr/>
      <dgm:t>
        <a:bodyPr/>
        <a:lstStyle/>
        <a:p>
          <a:endParaRPr lang="zh-TW" altLang="en-US"/>
        </a:p>
      </dgm:t>
    </dgm:pt>
    <dgm:pt modelId="{6FC0238C-5543-4FAA-87C9-CE3993DC96A6}" type="sibTrans" cxnId="{DAC3DFF3-16CB-4757-BEE0-E4DF74FBA2D8}">
      <dgm:prSet/>
      <dgm:spPr/>
      <dgm:t>
        <a:bodyPr/>
        <a:lstStyle/>
        <a:p>
          <a:endParaRPr lang="zh-TW" altLang="en-US"/>
        </a:p>
      </dgm:t>
    </dgm:pt>
    <dgm:pt modelId="{28891104-AAA2-401F-BB59-CF21DA8CA681}" type="pres">
      <dgm:prSet presAssocID="{44D8D567-1EE7-469C-B812-074A7AB5EC7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A7E8959D-E519-43C0-BC1A-E622043DBD96}" type="pres">
      <dgm:prSet presAssocID="{74AC18E0-AD40-49E3-A239-EC356E119E21}" presName="vertFlow" presStyleCnt="0"/>
      <dgm:spPr/>
    </dgm:pt>
    <dgm:pt modelId="{F18C6A0E-5545-4B24-AC9F-F6AB589F80D0}" type="pres">
      <dgm:prSet presAssocID="{74AC18E0-AD40-49E3-A239-EC356E119E21}" presName="header" presStyleLbl="node1" presStyleIdx="0" presStyleCnt="2" custScaleX="113279"/>
      <dgm:spPr/>
      <dgm:t>
        <a:bodyPr/>
        <a:lstStyle/>
        <a:p>
          <a:endParaRPr lang="zh-TW" altLang="en-US"/>
        </a:p>
      </dgm:t>
    </dgm:pt>
    <dgm:pt modelId="{B80E518B-1861-4E68-8A8E-714D024970DB}" type="pres">
      <dgm:prSet presAssocID="{80BB183A-EBA3-4CC8-96FA-56BFADA35A1E}" presName="parTrans" presStyleLbl="sibTrans2D1" presStyleIdx="0" presStyleCnt="10"/>
      <dgm:spPr/>
      <dgm:t>
        <a:bodyPr/>
        <a:lstStyle/>
        <a:p>
          <a:endParaRPr lang="zh-TW" altLang="en-US"/>
        </a:p>
      </dgm:t>
    </dgm:pt>
    <dgm:pt modelId="{F7F2DE3F-EDA8-40A5-B3D3-A3D233475467}" type="pres">
      <dgm:prSet presAssocID="{8E60E763-3704-4BCF-8A75-3FFEC1E16D6F}" presName="child" presStyleLbl="alignAccFollowNode1" presStyleIdx="0" presStyleCnt="10" custScaleX="113279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6E3755A-380C-4E6F-8047-0D23EA3F2A49}" type="pres">
      <dgm:prSet presAssocID="{8C9449FB-FC53-4B2C-8968-02BA8335A782}" presName="sibTrans" presStyleLbl="sibTrans2D1" presStyleIdx="1" presStyleCnt="10"/>
      <dgm:spPr/>
      <dgm:t>
        <a:bodyPr/>
        <a:lstStyle/>
        <a:p>
          <a:endParaRPr lang="zh-TW" altLang="en-US"/>
        </a:p>
      </dgm:t>
    </dgm:pt>
    <dgm:pt modelId="{1350785B-DEB9-427D-A466-1C5101CD5A8D}" type="pres">
      <dgm:prSet presAssocID="{16C306FC-8D0E-4250-AF81-01FA66CBD95D}" presName="child" presStyleLbl="alignAccFollowNode1" presStyleIdx="1" presStyleCnt="10" custScaleX="113279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ECAE632-DE8E-4BD2-9C77-DB4DEC2C54A3}" type="pres">
      <dgm:prSet presAssocID="{077DAFDB-3D8B-4EF8-AFD2-A645490E0500}" presName="sibTrans" presStyleLbl="sibTrans2D1" presStyleIdx="2" presStyleCnt="10"/>
      <dgm:spPr/>
      <dgm:t>
        <a:bodyPr/>
        <a:lstStyle/>
        <a:p>
          <a:endParaRPr lang="zh-TW" altLang="en-US"/>
        </a:p>
      </dgm:t>
    </dgm:pt>
    <dgm:pt modelId="{F01D3508-95DD-422F-9F0F-EC59EA21C22D}" type="pres">
      <dgm:prSet presAssocID="{E2D0665E-A23F-473A-8FD6-E6DB0AD1BF2A}" presName="child" presStyleLbl="alignAccFollowNode1" presStyleIdx="2" presStyleCnt="10" custScaleX="114000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EB851FC-23DC-48B5-9C05-DE6953CEED71}" type="pres">
      <dgm:prSet presAssocID="{05B5BF05-351F-4656-B6BF-D9E3D7802ADC}" presName="sibTrans" presStyleLbl="sibTrans2D1" presStyleIdx="3" presStyleCnt="10"/>
      <dgm:spPr/>
      <dgm:t>
        <a:bodyPr/>
        <a:lstStyle/>
        <a:p>
          <a:endParaRPr lang="zh-TW" altLang="en-US"/>
        </a:p>
      </dgm:t>
    </dgm:pt>
    <dgm:pt modelId="{ECFB29E3-F883-4C03-B30F-04BD22D39C56}" type="pres">
      <dgm:prSet presAssocID="{144FBE42-7E9B-4444-AD7A-866FD21DB96B}" presName="child" presStyleLbl="alignAccFollowNode1" presStyleIdx="3" presStyleCnt="10" custScaleX="114000" custScaleY="12307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74E940A-1895-446C-B87C-3D3AFD8C9E47}" type="pres">
      <dgm:prSet presAssocID="{474C4EDA-5975-4243-BBA7-6D810D969E27}" presName="sibTrans" presStyleLbl="sibTrans2D1" presStyleIdx="4" presStyleCnt="10"/>
      <dgm:spPr/>
      <dgm:t>
        <a:bodyPr/>
        <a:lstStyle/>
        <a:p>
          <a:endParaRPr lang="zh-TW" altLang="en-US"/>
        </a:p>
      </dgm:t>
    </dgm:pt>
    <dgm:pt modelId="{B081337F-1432-4BF4-91B4-2C04BC20B4B1}" type="pres">
      <dgm:prSet presAssocID="{107D5E4D-9CBE-4A12-BB74-C06DEE00C987}" presName="child" presStyleLbl="alignAccFollowNode1" presStyleIdx="4" presStyleCnt="10" custScaleX="114000" custLinFactNeighborX="-1148" custLinFactNeighborY="75861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A420FCA-917C-402F-A220-BB82DA1F9E19}" type="pres">
      <dgm:prSet presAssocID="{74AC18E0-AD40-49E3-A239-EC356E119E21}" presName="hSp" presStyleCnt="0"/>
      <dgm:spPr/>
    </dgm:pt>
    <dgm:pt modelId="{2EFA72A4-8707-43C1-88B8-6E0A18F3617B}" type="pres">
      <dgm:prSet presAssocID="{DFDA6188-7D9D-4BC4-BB18-5BAA9AEC0E17}" presName="vertFlow" presStyleCnt="0"/>
      <dgm:spPr/>
    </dgm:pt>
    <dgm:pt modelId="{84E33F8E-3640-4127-A4B4-9269C76DA74B}" type="pres">
      <dgm:prSet presAssocID="{DFDA6188-7D9D-4BC4-BB18-5BAA9AEC0E17}" presName="header" presStyleLbl="node1" presStyleIdx="1" presStyleCnt="2" custScaleX="112627"/>
      <dgm:spPr/>
      <dgm:t>
        <a:bodyPr/>
        <a:lstStyle/>
        <a:p>
          <a:endParaRPr lang="zh-TW" altLang="en-US"/>
        </a:p>
      </dgm:t>
    </dgm:pt>
    <dgm:pt modelId="{02D8BBFA-EA0C-4415-B434-029D655F20AC}" type="pres">
      <dgm:prSet presAssocID="{038A7FA3-0C11-4291-88EC-1AD07C2AFD21}" presName="parTrans" presStyleLbl="sibTrans2D1" presStyleIdx="5" presStyleCnt="10"/>
      <dgm:spPr/>
      <dgm:t>
        <a:bodyPr/>
        <a:lstStyle/>
        <a:p>
          <a:endParaRPr lang="zh-TW" altLang="en-US"/>
        </a:p>
      </dgm:t>
    </dgm:pt>
    <dgm:pt modelId="{5C41585E-F7F7-40D0-B93C-678BE87B95E9}" type="pres">
      <dgm:prSet presAssocID="{64592540-74CC-4E50-953F-F177EAFEB994}" presName="child" presStyleLbl="alignAccFollowNode1" presStyleIdx="5" presStyleCnt="10" custScaleX="112627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58E015C-C9BE-4FB0-904D-E98901D07A64}" type="pres">
      <dgm:prSet presAssocID="{D8EC49C5-07A7-4790-A1E6-6D3527C45FA7}" presName="sibTrans" presStyleLbl="sibTrans2D1" presStyleIdx="6" presStyleCnt="10"/>
      <dgm:spPr/>
      <dgm:t>
        <a:bodyPr/>
        <a:lstStyle/>
        <a:p>
          <a:endParaRPr lang="zh-TW" altLang="en-US"/>
        </a:p>
      </dgm:t>
    </dgm:pt>
    <dgm:pt modelId="{1F511ADC-17AA-4325-8752-8590BC563241}" type="pres">
      <dgm:prSet presAssocID="{7A3BE12B-2C43-416B-A25E-4246B649EB19}" presName="child" presStyleLbl="alignAccFollowNode1" presStyleIdx="6" presStyleCnt="10" custScaleX="112627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B8F3700-15BE-4C33-9C54-3C9323FB3119}" type="pres">
      <dgm:prSet presAssocID="{A25FF0D0-C600-4CF4-8DCC-BD5841186A42}" presName="sibTrans" presStyleLbl="sibTrans2D1" presStyleIdx="7" presStyleCnt="10"/>
      <dgm:spPr/>
      <dgm:t>
        <a:bodyPr/>
        <a:lstStyle/>
        <a:p>
          <a:endParaRPr lang="zh-TW" altLang="en-US"/>
        </a:p>
      </dgm:t>
    </dgm:pt>
    <dgm:pt modelId="{A9C2B12F-DA6C-4E69-9BA1-65D7683D0837}" type="pres">
      <dgm:prSet presAssocID="{7E3C2AA5-A9D8-4FA1-8283-E6F31539A240}" presName="child" presStyleLbl="alignAccFollowNode1" presStyleIdx="7" presStyleCnt="10" custScaleX="112627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814CAE2-DD05-4A8B-A175-2F9C226B2443}" type="pres">
      <dgm:prSet presAssocID="{58A862A7-0C00-4463-B924-1AAAE1040F82}" presName="sibTrans" presStyleLbl="sibTrans2D1" presStyleIdx="8" presStyleCnt="10"/>
      <dgm:spPr/>
      <dgm:t>
        <a:bodyPr/>
        <a:lstStyle/>
        <a:p>
          <a:endParaRPr lang="zh-TW" altLang="en-US"/>
        </a:p>
      </dgm:t>
    </dgm:pt>
    <dgm:pt modelId="{A8514080-1182-4081-83DB-B1ED3A565AEC}" type="pres">
      <dgm:prSet presAssocID="{66A10BE7-9CAC-45F5-A5FD-21941899768C}" presName="child" presStyleLbl="alignAccFollowNode1" presStyleIdx="8" presStyleCnt="10" custScaleX="112627" custScaleY="131209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5148A0B-9518-415F-9CFF-CD60E295D4F5}" type="pres">
      <dgm:prSet presAssocID="{9E932E34-5132-4872-AE17-3F17F9AD103E}" presName="sibTrans" presStyleLbl="sibTrans2D1" presStyleIdx="9" presStyleCnt="10"/>
      <dgm:spPr/>
      <dgm:t>
        <a:bodyPr/>
        <a:lstStyle/>
        <a:p>
          <a:endParaRPr lang="zh-TW" altLang="en-US"/>
        </a:p>
      </dgm:t>
    </dgm:pt>
    <dgm:pt modelId="{45DDBFB6-0BE0-4469-8ED8-EA7091AB9CD9}" type="pres">
      <dgm:prSet presAssocID="{1519C4B8-F7FA-4513-BACD-66863151297A}" presName="child" presStyleLbl="alignAccFollowNode1" presStyleIdx="9" presStyleCnt="10" custScaleX="11249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D1DBBF20-759A-43A2-87B8-ECE67F7ADC5E}" type="presOf" srcId="{DFDA6188-7D9D-4BC4-BB18-5BAA9AEC0E17}" destId="{84E33F8E-3640-4127-A4B4-9269C76DA74B}" srcOrd="0" destOrd="0" presId="urn:microsoft.com/office/officeart/2005/8/layout/lProcess1"/>
    <dgm:cxn modelId="{63C91C42-C080-4FF9-8FB0-CD74696D7515}" type="presOf" srcId="{107D5E4D-9CBE-4A12-BB74-C06DEE00C987}" destId="{B081337F-1432-4BF4-91B4-2C04BC20B4B1}" srcOrd="0" destOrd="0" presId="urn:microsoft.com/office/officeart/2005/8/layout/lProcess1"/>
    <dgm:cxn modelId="{DAC3DFF3-16CB-4757-BEE0-E4DF74FBA2D8}" srcId="{DFDA6188-7D9D-4BC4-BB18-5BAA9AEC0E17}" destId="{1519C4B8-F7FA-4513-BACD-66863151297A}" srcOrd="4" destOrd="0" parTransId="{A117EB71-3805-4467-BCEE-CA59A0AD7CB7}" sibTransId="{6FC0238C-5543-4FAA-87C9-CE3993DC96A6}"/>
    <dgm:cxn modelId="{30E54103-64BD-4891-8840-0191F3BD1E16}" type="presOf" srcId="{7E3C2AA5-A9D8-4FA1-8283-E6F31539A240}" destId="{A9C2B12F-DA6C-4E69-9BA1-65D7683D0837}" srcOrd="0" destOrd="0" presId="urn:microsoft.com/office/officeart/2005/8/layout/lProcess1"/>
    <dgm:cxn modelId="{63E3C9FF-B6F8-4AE5-8C75-4E8DCA4C80BC}" srcId="{74AC18E0-AD40-49E3-A239-EC356E119E21}" destId="{E2D0665E-A23F-473A-8FD6-E6DB0AD1BF2A}" srcOrd="2" destOrd="0" parTransId="{4587F331-A40E-4B5A-9776-FDE1657A59EB}" sibTransId="{05B5BF05-351F-4656-B6BF-D9E3D7802ADC}"/>
    <dgm:cxn modelId="{CA3B1A20-5CC1-421C-B555-A0A118A29BB0}" type="presOf" srcId="{74AC18E0-AD40-49E3-A239-EC356E119E21}" destId="{F18C6A0E-5545-4B24-AC9F-F6AB589F80D0}" srcOrd="0" destOrd="0" presId="urn:microsoft.com/office/officeart/2005/8/layout/lProcess1"/>
    <dgm:cxn modelId="{839E342C-2020-4C0E-9567-BA5BD543FC9F}" srcId="{DFDA6188-7D9D-4BC4-BB18-5BAA9AEC0E17}" destId="{64592540-74CC-4E50-953F-F177EAFEB994}" srcOrd="0" destOrd="0" parTransId="{038A7FA3-0C11-4291-88EC-1AD07C2AFD21}" sibTransId="{D8EC49C5-07A7-4790-A1E6-6D3527C45FA7}"/>
    <dgm:cxn modelId="{03E0FEE0-A7C0-493F-8B87-27D0A6C1339A}" srcId="{44D8D567-1EE7-469C-B812-074A7AB5EC74}" destId="{DFDA6188-7D9D-4BC4-BB18-5BAA9AEC0E17}" srcOrd="1" destOrd="0" parTransId="{D8BFEC76-3DE1-4635-BD8F-B2CC81AB9655}" sibTransId="{45DC9A0E-74C1-4AB6-B63A-3F41D9A96477}"/>
    <dgm:cxn modelId="{3EAAAA17-BDF2-4BA1-B247-80B25701264F}" type="presOf" srcId="{077DAFDB-3D8B-4EF8-AFD2-A645490E0500}" destId="{7ECAE632-DE8E-4BD2-9C77-DB4DEC2C54A3}" srcOrd="0" destOrd="0" presId="urn:microsoft.com/office/officeart/2005/8/layout/lProcess1"/>
    <dgm:cxn modelId="{3D651EFC-63B7-42F0-A108-31FCDFC86DAF}" srcId="{74AC18E0-AD40-49E3-A239-EC356E119E21}" destId="{8E60E763-3704-4BCF-8A75-3FFEC1E16D6F}" srcOrd="0" destOrd="0" parTransId="{80BB183A-EBA3-4CC8-96FA-56BFADA35A1E}" sibTransId="{8C9449FB-FC53-4B2C-8968-02BA8335A782}"/>
    <dgm:cxn modelId="{D1A224E6-000E-4F6D-9178-C876EE8AB4D8}" type="presOf" srcId="{66A10BE7-9CAC-45F5-A5FD-21941899768C}" destId="{A8514080-1182-4081-83DB-B1ED3A565AEC}" srcOrd="0" destOrd="0" presId="urn:microsoft.com/office/officeart/2005/8/layout/lProcess1"/>
    <dgm:cxn modelId="{3C39B277-FD5F-4DA0-BD91-99E0A99C7B1B}" srcId="{74AC18E0-AD40-49E3-A239-EC356E119E21}" destId="{16C306FC-8D0E-4250-AF81-01FA66CBD95D}" srcOrd="1" destOrd="0" parTransId="{9886D5CE-4763-4C39-9D04-45C055CBDA6D}" sibTransId="{077DAFDB-3D8B-4EF8-AFD2-A645490E0500}"/>
    <dgm:cxn modelId="{84B5A3DC-8B96-42E8-8B0D-8A84DDBFD3CA}" type="presOf" srcId="{8E60E763-3704-4BCF-8A75-3FFEC1E16D6F}" destId="{F7F2DE3F-EDA8-40A5-B3D3-A3D233475467}" srcOrd="0" destOrd="0" presId="urn:microsoft.com/office/officeart/2005/8/layout/lProcess1"/>
    <dgm:cxn modelId="{0107F076-B45C-46EB-8C4D-2445C145BF1E}" type="presOf" srcId="{474C4EDA-5975-4243-BBA7-6D810D969E27}" destId="{D74E940A-1895-446C-B87C-3D3AFD8C9E47}" srcOrd="0" destOrd="0" presId="urn:microsoft.com/office/officeart/2005/8/layout/lProcess1"/>
    <dgm:cxn modelId="{82F20F1F-4A0A-45E0-848E-61CDB551F9F3}" type="presOf" srcId="{44D8D567-1EE7-469C-B812-074A7AB5EC74}" destId="{28891104-AAA2-401F-BB59-CF21DA8CA681}" srcOrd="0" destOrd="0" presId="urn:microsoft.com/office/officeart/2005/8/layout/lProcess1"/>
    <dgm:cxn modelId="{B0559372-836E-42D7-B252-DEF5448F819B}" srcId="{74AC18E0-AD40-49E3-A239-EC356E119E21}" destId="{144FBE42-7E9B-4444-AD7A-866FD21DB96B}" srcOrd="3" destOrd="0" parTransId="{D0F9F16E-4221-41A9-B6D4-C878A9E3015D}" sibTransId="{474C4EDA-5975-4243-BBA7-6D810D969E27}"/>
    <dgm:cxn modelId="{D2A83F97-7506-4763-82DE-05779A4D9EF9}" type="presOf" srcId="{80BB183A-EBA3-4CC8-96FA-56BFADA35A1E}" destId="{B80E518B-1861-4E68-8A8E-714D024970DB}" srcOrd="0" destOrd="0" presId="urn:microsoft.com/office/officeart/2005/8/layout/lProcess1"/>
    <dgm:cxn modelId="{AD9DB50A-4238-473C-8573-603DBC57FE73}" type="presOf" srcId="{16C306FC-8D0E-4250-AF81-01FA66CBD95D}" destId="{1350785B-DEB9-427D-A466-1C5101CD5A8D}" srcOrd="0" destOrd="0" presId="urn:microsoft.com/office/officeart/2005/8/layout/lProcess1"/>
    <dgm:cxn modelId="{280B704E-1280-4B75-A29D-A5922CEBBC67}" type="presOf" srcId="{58A862A7-0C00-4463-B924-1AAAE1040F82}" destId="{5814CAE2-DD05-4A8B-A175-2F9C226B2443}" srcOrd="0" destOrd="0" presId="urn:microsoft.com/office/officeart/2005/8/layout/lProcess1"/>
    <dgm:cxn modelId="{228E3059-844A-46AF-A094-B77169905B1E}" type="presOf" srcId="{8C9449FB-FC53-4B2C-8968-02BA8335A782}" destId="{16E3755A-380C-4E6F-8047-0D23EA3F2A49}" srcOrd="0" destOrd="0" presId="urn:microsoft.com/office/officeart/2005/8/layout/lProcess1"/>
    <dgm:cxn modelId="{FE22FDDC-A052-49AC-8ED7-5B39C8CDDA7C}" type="presOf" srcId="{9E932E34-5132-4872-AE17-3F17F9AD103E}" destId="{C5148A0B-9518-415F-9CFF-CD60E295D4F5}" srcOrd="0" destOrd="0" presId="urn:microsoft.com/office/officeart/2005/8/layout/lProcess1"/>
    <dgm:cxn modelId="{C856CD95-BA1A-427D-9B19-C5C961EC6BB7}" type="presOf" srcId="{64592540-74CC-4E50-953F-F177EAFEB994}" destId="{5C41585E-F7F7-40D0-B93C-678BE87B95E9}" srcOrd="0" destOrd="0" presId="urn:microsoft.com/office/officeart/2005/8/layout/lProcess1"/>
    <dgm:cxn modelId="{D71F65DE-CDF0-4414-B27C-F6978070423D}" type="presOf" srcId="{7A3BE12B-2C43-416B-A25E-4246B649EB19}" destId="{1F511ADC-17AA-4325-8752-8590BC563241}" srcOrd="0" destOrd="0" presId="urn:microsoft.com/office/officeart/2005/8/layout/lProcess1"/>
    <dgm:cxn modelId="{0FBBAEEF-20C5-473C-B4A1-200B30B94BC6}" type="presOf" srcId="{038A7FA3-0C11-4291-88EC-1AD07C2AFD21}" destId="{02D8BBFA-EA0C-4415-B434-029D655F20AC}" srcOrd="0" destOrd="0" presId="urn:microsoft.com/office/officeart/2005/8/layout/lProcess1"/>
    <dgm:cxn modelId="{CF948730-9FBE-46E0-8B42-DC52EDC403D1}" type="presOf" srcId="{D8EC49C5-07A7-4790-A1E6-6D3527C45FA7}" destId="{B58E015C-C9BE-4FB0-904D-E98901D07A64}" srcOrd="0" destOrd="0" presId="urn:microsoft.com/office/officeart/2005/8/layout/lProcess1"/>
    <dgm:cxn modelId="{9246B3E6-6C51-442F-A1E7-2D1B13BADB52}" type="presOf" srcId="{05B5BF05-351F-4656-B6BF-D9E3D7802ADC}" destId="{2EB851FC-23DC-48B5-9C05-DE6953CEED71}" srcOrd="0" destOrd="0" presId="urn:microsoft.com/office/officeart/2005/8/layout/lProcess1"/>
    <dgm:cxn modelId="{A48CA006-14AD-4637-8C40-662436D86D32}" srcId="{DFDA6188-7D9D-4BC4-BB18-5BAA9AEC0E17}" destId="{7A3BE12B-2C43-416B-A25E-4246B649EB19}" srcOrd="1" destOrd="0" parTransId="{7E2CD3FD-946E-439D-97AA-509863BAC1D5}" sibTransId="{A25FF0D0-C600-4CF4-8DCC-BD5841186A42}"/>
    <dgm:cxn modelId="{C054D931-4775-4BE2-A4C8-B2E2FCB9D577}" type="presOf" srcId="{E2D0665E-A23F-473A-8FD6-E6DB0AD1BF2A}" destId="{F01D3508-95DD-422F-9F0F-EC59EA21C22D}" srcOrd="0" destOrd="0" presId="urn:microsoft.com/office/officeart/2005/8/layout/lProcess1"/>
    <dgm:cxn modelId="{BCB6D36D-9B65-4F05-AFFE-7F77B2EBF255}" srcId="{DFDA6188-7D9D-4BC4-BB18-5BAA9AEC0E17}" destId="{7E3C2AA5-A9D8-4FA1-8283-E6F31539A240}" srcOrd="2" destOrd="0" parTransId="{30FEAF9A-DFE3-4310-8908-FBDF718B414C}" sibTransId="{58A862A7-0C00-4463-B924-1AAAE1040F82}"/>
    <dgm:cxn modelId="{A91EEF80-14C4-45FA-B375-2EFD1CFE11C3}" type="presOf" srcId="{1519C4B8-F7FA-4513-BACD-66863151297A}" destId="{45DDBFB6-0BE0-4469-8ED8-EA7091AB9CD9}" srcOrd="0" destOrd="0" presId="urn:microsoft.com/office/officeart/2005/8/layout/lProcess1"/>
    <dgm:cxn modelId="{400C2150-D7E5-490A-A6EE-536BE75231C1}" srcId="{44D8D567-1EE7-469C-B812-074A7AB5EC74}" destId="{74AC18E0-AD40-49E3-A239-EC356E119E21}" srcOrd="0" destOrd="0" parTransId="{BF63BA75-D819-4C7E-8B22-7AF4B1DBF7EE}" sibTransId="{E999BB20-514A-4242-8C50-760A4E4ECC39}"/>
    <dgm:cxn modelId="{EAE0747C-CBA3-45D2-BE07-72618F378D6C}" type="presOf" srcId="{144FBE42-7E9B-4444-AD7A-866FD21DB96B}" destId="{ECFB29E3-F883-4C03-B30F-04BD22D39C56}" srcOrd="0" destOrd="0" presId="urn:microsoft.com/office/officeart/2005/8/layout/lProcess1"/>
    <dgm:cxn modelId="{757D59AB-D380-40E1-96FD-CEEC51C6CE5B}" type="presOf" srcId="{A25FF0D0-C600-4CF4-8DCC-BD5841186A42}" destId="{CB8F3700-15BE-4C33-9C54-3C9323FB3119}" srcOrd="0" destOrd="0" presId="urn:microsoft.com/office/officeart/2005/8/layout/lProcess1"/>
    <dgm:cxn modelId="{E1C7DBB7-DD87-4C21-8E67-DB6D5CE586D7}" srcId="{74AC18E0-AD40-49E3-A239-EC356E119E21}" destId="{107D5E4D-9CBE-4A12-BB74-C06DEE00C987}" srcOrd="4" destOrd="0" parTransId="{957F337F-8ACA-4280-ACD4-B365BD2626D5}" sibTransId="{A31051FF-6C5E-44CF-AFFC-132ED6887959}"/>
    <dgm:cxn modelId="{78F2FAC7-BDAB-4656-A48A-83D30E0A6E90}" srcId="{DFDA6188-7D9D-4BC4-BB18-5BAA9AEC0E17}" destId="{66A10BE7-9CAC-45F5-A5FD-21941899768C}" srcOrd="3" destOrd="0" parTransId="{01B9F39C-E141-49F5-A0B1-D0A20B1C2C9C}" sibTransId="{9E932E34-5132-4872-AE17-3F17F9AD103E}"/>
    <dgm:cxn modelId="{EF618CD3-E834-4E1F-8CF9-D20D2BDCBA2C}" type="presParOf" srcId="{28891104-AAA2-401F-BB59-CF21DA8CA681}" destId="{A7E8959D-E519-43C0-BC1A-E622043DBD96}" srcOrd="0" destOrd="0" presId="urn:microsoft.com/office/officeart/2005/8/layout/lProcess1"/>
    <dgm:cxn modelId="{D94E180A-6327-43EA-BF6C-C583E33BA2B1}" type="presParOf" srcId="{A7E8959D-E519-43C0-BC1A-E622043DBD96}" destId="{F18C6A0E-5545-4B24-AC9F-F6AB589F80D0}" srcOrd="0" destOrd="0" presId="urn:microsoft.com/office/officeart/2005/8/layout/lProcess1"/>
    <dgm:cxn modelId="{E99AEBB0-5F6B-4F5E-A572-ABA72C669E52}" type="presParOf" srcId="{A7E8959D-E519-43C0-BC1A-E622043DBD96}" destId="{B80E518B-1861-4E68-8A8E-714D024970DB}" srcOrd="1" destOrd="0" presId="urn:microsoft.com/office/officeart/2005/8/layout/lProcess1"/>
    <dgm:cxn modelId="{5355EF75-24A1-4945-A4B6-474531B2B699}" type="presParOf" srcId="{A7E8959D-E519-43C0-BC1A-E622043DBD96}" destId="{F7F2DE3F-EDA8-40A5-B3D3-A3D233475467}" srcOrd="2" destOrd="0" presId="urn:microsoft.com/office/officeart/2005/8/layout/lProcess1"/>
    <dgm:cxn modelId="{9CB4CD43-B01A-4BA4-9D2A-05BC5FBA2A60}" type="presParOf" srcId="{A7E8959D-E519-43C0-BC1A-E622043DBD96}" destId="{16E3755A-380C-4E6F-8047-0D23EA3F2A49}" srcOrd="3" destOrd="0" presId="urn:microsoft.com/office/officeart/2005/8/layout/lProcess1"/>
    <dgm:cxn modelId="{F500980E-4EB9-4493-918B-33FECA9C3FEC}" type="presParOf" srcId="{A7E8959D-E519-43C0-BC1A-E622043DBD96}" destId="{1350785B-DEB9-427D-A466-1C5101CD5A8D}" srcOrd="4" destOrd="0" presId="urn:microsoft.com/office/officeart/2005/8/layout/lProcess1"/>
    <dgm:cxn modelId="{F2A7385E-8BA3-42B8-AA52-FA38D0DE1F7B}" type="presParOf" srcId="{A7E8959D-E519-43C0-BC1A-E622043DBD96}" destId="{7ECAE632-DE8E-4BD2-9C77-DB4DEC2C54A3}" srcOrd="5" destOrd="0" presId="urn:microsoft.com/office/officeart/2005/8/layout/lProcess1"/>
    <dgm:cxn modelId="{9777A61C-A347-47AD-95C0-0186C08E03AF}" type="presParOf" srcId="{A7E8959D-E519-43C0-BC1A-E622043DBD96}" destId="{F01D3508-95DD-422F-9F0F-EC59EA21C22D}" srcOrd="6" destOrd="0" presId="urn:microsoft.com/office/officeart/2005/8/layout/lProcess1"/>
    <dgm:cxn modelId="{6262C69A-37D0-47E4-9BD9-75A29B954843}" type="presParOf" srcId="{A7E8959D-E519-43C0-BC1A-E622043DBD96}" destId="{2EB851FC-23DC-48B5-9C05-DE6953CEED71}" srcOrd="7" destOrd="0" presId="urn:microsoft.com/office/officeart/2005/8/layout/lProcess1"/>
    <dgm:cxn modelId="{408C6BE8-EDCC-46C2-B32D-9D7B9F191EA5}" type="presParOf" srcId="{A7E8959D-E519-43C0-BC1A-E622043DBD96}" destId="{ECFB29E3-F883-4C03-B30F-04BD22D39C56}" srcOrd="8" destOrd="0" presId="urn:microsoft.com/office/officeart/2005/8/layout/lProcess1"/>
    <dgm:cxn modelId="{A969E4D8-2AF1-4CBF-89F5-AFDF45757744}" type="presParOf" srcId="{A7E8959D-E519-43C0-BC1A-E622043DBD96}" destId="{D74E940A-1895-446C-B87C-3D3AFD8C9E47}" srcOrd="9" destOrd="0" presId="urn:microsoft.com/office/officeart/2005/8/layout/lProcess1"/>
    <dgm:cxn modelId="{87E7EA4B-6470-4D6B-93C3-0799F96B9B5B}" type="presParOf" srcId="{A7E8959D-E519-43C0-BC1A-E622043DBD96}" destId="{B081337F-1432-4BF4-91B4-2C04BC20B4B1}" srcOrd="10" destOrd="0" presId="urn:microsoft.com/office/officeart/2005/8/layout/lProcess1"/>
    <dgm:cxn modelId="{81B4ABC7-C4E2-4763-8E3F-2377BC26FC4B}" type="presParOf" srcId="{28891104-AAA2-401F-BB59-CF21DA8CA681}" destId="{7A420FCA-917C-402F-A220-BB82DA1F9E19}" srcOrd="1" destOrd="0" presId="urn:microsoft.com/office/officeart/2005/8/layout/lProcess1"/>
    <dgm:cxn modelId="{3D4983F1-54B3-4A08-B909-A2792ACABA71}" type="presParOf" srcId="{28891104-AAA2-401F-BB59-CF21DA8CA681}" destId="{2EFA72A4-8707-43C1-88B8-6E0A18F3617B}" srcOrd="2" destOrd="0" presId="urn:microsoft.com/office/officeart/2005/8/layout/lProcess1"/>
    <dgm:cxn modelId="{A5CC90DC-3C15-4ACF-8CB8-D4D2C48D11CA}" type="presParOf" srcId="{2EFA72A4-8707-43C1-88B8-6E0A18F3617B}" destId="{84E33F8E-3640-4127-A4B4-9269C76DA74B}" srcOrd="0" destOrd="0" presId="urn:microsoft.com/office/officeart/2005/8/layout/lProcess1"/>
    <dgm:cxn modelId="{97C3F130-4FA1-4116-8C82-3091FDCDBA78}" type="presParOf" srcId="{2EFA72A4-8707-43C1-88B8-6E0A18F3617B}" destId="{02D8BBFA-EA0C-4415-B434-029D655F20AC}" srcOrd="1" destOrd="0" presId="urn:microsoft.com/office/officeart/2005/8/layout/lProcess1"/>
    <dgm:cxn modelId="{C4CF1568-DC04-492D-84CD-95EF7C359117}" type="presParOf" srcId="{2EFA72A4-8707-43C1-88B8-6E0A18F3617B}" destId="{5C41585E-F7F7-40D0-B93C-678BE87B95E9}" srcOrd="2" destOrd="0" presId="urn:microsoft.com/office/officeart/2005/8/layout/lProcess1"/>
    <dgm:cxn modelId="{F944BF41-AF76-45B6-974B-CFBFC91781FE}" type="presParOf" srcId="{2EFA72A4-8707-43C1-88B8-6E0A18F3617B}" destId="{B58E015C-C9BE-4FB0-904D-E98901D07A64}" srcOrd="3" destOrd="0" presId="urn:microsoft.com/office/officeart/2005/8/layout/lProcess1"/>
    <dgm:cxn modelId="{92C954DB-B5A5-4A9F-9CA1-98533FCCD8C3}" type="presParOf" srcId="{2EFA72A4-8707-43C1-88B8-6E0A18F3617B}" destId="{1F511ADC-17AA-4325-8752-8590BC563241}" srcOrd="4" destOrd="0" presId="urn:microsoft.com/office/officeart/2005/8/layout/lProcess1"/>
    <dgm:cxn modelId="{853CFA95-24DD-4A69-8E24-2C75EECEE179}" type="presParOf" srcId="{2EFA72A4-8707-43C1-88B8-6E0A18F3617B}" destId="{CB8F3700-15BE-4C33-9C54-3C9323FB3119}" srcOrd="5" destOrd="0" presId="urn:microsoft.com/office/officeart/2005/8/layout/lProcess1"/>
    <dgm:cxn modelId="{8B89E9B7-269B-448C-8154-1A6D3589E73B}" type="presParOf" srcId="{2EFA72A4-8707-43C1-88B8-6E0A18F3617B}" destId="{A9C2B12F-DA6C-4E69-9BA1-65D7683D0837}" srcOrd="6" destOrd="0" presId="urn:microsoft.com/office/officeart/2005/8/layout/lProcess1"/>
    <dgm:cxn modelId="{2F6DFD33-7CAE-4F97-8AFD-E6F97523B45C}" type="presParOf" srcId="{2EFA72A4-8707-43C1-88B8-6E0A18F3617B}" destId="{5814CAE2-DD05-4A8B-A175-2F9C226B2443}" srcOrd="7" destOrd="0" presId="urn:microsoft.com/office/officeart/2005/8/layout/lProcess1"/>
    <dgm:cxn modelId="{BC60E176-1F8C-4AA1-981B-344F9FEAC2E5}" type="presParOf" srcId="{2EFA72A4-8707-43C1-88B8-6E0A18F3617B}" destId="{A8514080-1182-4081-83DB-B1ED3A565AEC}" srcOrd="8" destOrd="0" presId="urn:microsoft.com/office/officeart/2005/8/layout/lProcess1"/>
    <dgm:cxn modelId="{C2E63A0E-46C2-49DB-B0FB-914C4FC5DE7A}" type="presParOf" srcId="{2EFA72A4-8707-43C1-88B8-6E0A18F3617B}" destId="{C5148A0B-9518-415F-9CFF-CD60E295D4F5}" srcOrd="9" destOrd="0" presId="urn:microsoft.com/office/officeart/2005/8/layout/lProcess1"/>
    <dgm:cxn modelId="{E3EBAA0A-0699-445A-B105-EF9097A926A4}" type="presParOf" srcId="{2EFA72A4-8707-43C1-88B8-6E0A18F3617B}" destId="{45DDBFB6-0BE0-4469-8ED8-EA7091AB9CD9}" srcOrd="10" destOrd="0" presId="urn:microsoft.com/office/officeart/2005/8/layout/lProcess1"/>
  </dgm:cxnLst>
  <dgm:bg/>
  <dgm:whole/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1BC2450-2D4A-4A10-9536-76A0117EB441}" type="doc">
      <dgm:prSet loTypeId="urn:microsoft.com/office/officeart/2005/8/layout/process1" loCatId="process" qsTypeId="urn:microsoft.com/office/officeart/2005/8/quickstyle/simple2" qsCatId="simple" csTypeId="urn:microsoft.com/office/officeart/2005/8/colors/accent1_2" csCatId="accent1" phldr="1"/>
      <dgm:spPr/>
    </dgm:pt>
    <dgm:pt modelId="{43D18AF0-EFA8-4B12-A19D-E6C704584B18}">
      <dgm:prSet phldrT="[文字]" custT="1"/>
      <dgm:spPr/>
      <dgm:t>
        <a:bodyPr/>
        <a:lstStyle/>
        <a:p>
          <a:r>
            <a:rPr lang="zh-TW" altLang="en-US" sz="2800" b="1" dirty="0" smtClean="0"/>
            <a:t>文本分析</a:t>
          </a:r>
          <a:endParaRPr lang="zh-TW" altLang="en-US" sz="2800" b="1" dirty="0"/>
        </a:p>
      </dgm:t>
    </dgm:pt>
    <dgm:pt modelId="{956FF2EC-B976-4511-BF97-4BF381AC1263}" type="parTrans" cxnId="{65AABAFD-EFEB-4DA4-8D4F-9FC531D16AD7}">
      <dgm:prSet/>
      <dgm:spPr/>
      <dgm:t>
        <a:bodyPr/>
        <a:lstStyle/>
        <a:p>
          <a:endParaRPr lang="zh-TW" altLang="en-US"/>
        </a:p>
      </dgm:t>
    </dgm:pt>
    <dgm:pt modelId="{AA544122-1BB0-459C-B4CC-66A72E19E790}" type="sibTrans" cxnId="{65AABAFD-EFEB-4DA4-8D4F-9FC531D16AD7}">
      <dgm:prSet/>
      <dgm:spPr/>
      <dgm:t>
        <a:bodyPr/>
        <a:lstStyle/>
        <a:p>
          <a:endParaRPr lang="zh-TW" altLang="en-US"/>
        </a:p>
      </dgm:t>
    </dgm:pt>
    <dgm:pt modelId="{2BDE210A-7C72-4ACC-AF1E-2F65FA232BE4}">
      <dgm:prSet phldrT="[文字]"/>
      <dgm:spPr>
        <a:solidFill>
          <a:schemeClr val="accent1"/>
        </a:solidFill>
      </dgm:spPr>
      <dgm:t>
        <a:bodyPr/>
        <a:lstStyle/>
        <a:p>
          <a:r>
            <a:rPr lang="zh-TW" altLang="en-US" b="1" dirty="0" smtClean="0"/>
            <a:t>議論文</a:t>
          </a:r>
          <a:endParaRPr lang="en-US" altLang="zh-TW" b="1" dirty="0" smtClean="0"/>
        </a:p>
        <a:p>
          <a:r>
            <a:rPr lang="zh-TW" altLang="en-US" b="1" dirty="0" smtClean="0"/>
            <a:t>文本分析模組</a:t>
          </a:r>
          <a:endParaRPr lang="zh-TW" altLang="en-US" b="1" dirty="0"/>
        </a:p>
      </dgm:t>
    </dgm:pt>
    <dgm:pt modelId="{8393007E-30BD-4D46-9A75-1170F41A2F0E}" type="parTrans" cxnId="{0877981F-16C0-4122-BF2E-2E26852A0F94}">
      <dgm:prSet/>
      <dgm:spPr/>
      <dgm:t>
        <a:bodyPr/>
        <a:lstStyle/>
        <a:p>
          <a:endParaRPr lang="zh-TW" altLang="en-US"/>
        </a:p>
      </dgm:t>
    </dgm:pt>
    <dgm:pt modelId="{5E746AB5-1C27-4A83-8F28-6F29CF6B9788}" type="sibTrans" cxnId="{0877981F-16C0-4122-BF2E-2E26852A0F94}">
      <dgm:prSet/>
      <dgm:spPr/>
      <dgm:t>
        <a:bodyPr/>
        <a:lstStyle/>
        <a:p>
          <a:endParaRPr lang="zh-TW" altLang="en-US"/>
        </a:p>
      </dgm:t>
    </dgm:pt>
    <dgm:pt modelId="{9AADC0BB-BA86-451C-9E72-D2DE592A424E}">
      <dgm:prSet phldrT="[文字]"/>
      <dgm:spPr>
        <a:solidFill>
          <a:srgbClr val="002060"/>
        </a:solidFill>
      </dgm:spPr>
      <dgm:t>
        <a:bodyPr/>
        <a:lstStyle/>
        <a:p>
          <a:r>
            <a:rPr lang="zh-TW" altLang="en-US" b="1" dirty="0" smtClean="0"/>
            <a:t>議論文</a:t>
          </a:r>
          <a:endParaRPr lang="en-US" altLang="zh-TW" b="1" dirty="0" smtClean="0"/>
        </a:p>
        <a:p>
          <a:r>
            <a:rPr lang="zh-TW" altLang="en-US" b="1" dirty="0" smtClean="0"/>
            <a:t>教學模組</a:t>
          </a:r>
          <a:endParaRPr lang="zh-TW" altLang="en-US" b="1" dirty="0"/>
        </a:p>
      </dgm:t>
    </dgm:pt>
    <dgm:pt modelId="{AF967196-5513-429D-8810-F64C35826A8A}" type="parTrans" cxnId="{95C1C3E9-922C-4682-B2C2-890B522A9567}">
      <dgm:prSet/>
      <dgm:spPr/>
      <dgm:t>
        <a:bodyPr/>
        <a:lstStyle/>
        <a:p>
          <a:endParaRPr lang="zh-TW" altLang="en-US"/>
        </a:p>
      </dgm:t>
    </dgm:pt>
    <dgm:pt modelId="{68DF86E2-96BB-4180-A9E4-9471CAD54BF2}" type="sibTrans" cxnId="{95C1C3E9-922C-4682-B2C2-890B522A9567}">
      <dgm:prSet/>
      <dgm:spPr/>
      <dgm:t>
        <a:bodyPr/>
        <a:lstStyle/>
        <a:p>
          <a:endParaRPr lang="zh-TW" altLang="en-US"/>
        </a:p>
      </dgm:t>
    </dgm:pt>
    <dgm:pt modelId="{6F49E058-914F-41A3-8C52-A3AAC0818B14}" type="pres">
      <dgm:prSet presAssocID="{41BC2450-2D4A-4A10-9536-76A0117EB441}" presName="Name0" presStyleCnt="0">
        <dgm:presLayoutVars>
          <dgm:dir/>
          <dgm:resizeHandles val="exact"/>
        </dgm:presLayoutVars>
      </dgm:prSet>
      <dgm:spPr/>
    </dgm:pt>
    <dgm:pt modelId="{DA4DAC36-F6E0-4750-B1EF-CA7F81ABD090}" type="pres">
      <dgm:prSet presAssocID="{43D18AF0-EFA8-4B12-A19D-E6C704584B1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9844A6B-8DDB-44E2-B202-A3962C1332CD}" type="pres">
      <dgm:prSet presAssocID="{AA544122-1BB0-459C-B4CC-66A72E19E790}" presName="sibTrans" presStyleLbl="sibTrans2D1" presStyleIdx="0" presStyleCnt="2"/>
      <dgm:spPr/>
      <dgm:t>
        <a:bodyPr/>
        <a:lstStyle/>
        <a:p>
          <a:endParaRPr lang="zh-TW" altLang="en-US"/>
        </a:p>
      </dgm:t>
    </dgm:pt>
    <dgm:pt modelId="{E911A70C-F5C0-4433-9869-5810CC06BE79}" type="pres">
      <dgm:prSet presAssocID="{AA544122-1BB0-459C-B4CC-66A72E19E790}" presName="connectorText" presStyleLbl="sibTrans2D1" presStyleIdx="0" presStyleCnt="2"/>
      <dgm:spPr/>
      <dgm:t>
        <a:bodyPr/>
        <a:lstStyle/>
        <a:p>
          <a:endParaRPr lang="zh-TW" altLang="en-US"/>
        </a:p>
      </dgm:t>
    </dgm:pt>
    <dgm:pt modelId="{E5ABD956-1E13-4C90-A480-23CBEA267261}" type="pres">
      <dgm:prSet presAssocID="{2BDE210A-7C72-4ACC-AF1E-2F65FA232BE4}" presName="node" presStyleLbl="node1" presStyleIdx="1" presStyleCnt="3" custLinFactNeighborX="-4703" custLinFactNeighborY="-210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079B0C7-C00E-46E3-A4E8-4838EEADC05E}" type="pres">
      <dgm:prSet presAssocID="{5E746AB5-1C27-4A83-8F28-6F29CF6B9788}" presName="sibTrans" presStyleLbl="sibTrans2D1" presStyleIdx="1" presStyleCnt="2"/>
      <dgm:spPr/>
      <dgm:t>
        <a:bodyPr/>
        <a:lstStyle/>
        <a:p>
          <a:endParaRPr lang="zh-TW" altLang="en-US"/>
        </a:p>
      </dgm:t>
    </dgm:pt>
    <dgm:pt modelId="{11461F51-9D0B-4D0C-B5AA-625C07F54229}" type="pres">
      <dgm:prSet presAssocID="{5E746AB5-1C27-4A83-8F28-6F29CF6B9788}" presName="connectorText" presStyleLbl="sibTrans2D1" presStyleIdx="1" presStyleCnt="2"/>
      <dgm:spPr/>
      <dgm:t>
        <a:bodyPr/>
        <a:lstStyle/>
        <a:p>
          <a:endParaRPr lang="zh-TW" altLang="en-US"/>
        </a:p>
      </dgm:t>
    </dgm:pt>
    <dgm:pt modelId="{51DF7773-9159-4F86-853E-B4E4073B2C71}" type="pres">
      <dgm:prSet presAssocID="{9AADC0BB-BA86-451C-9E72-D2DE592A424E}" presName="node" presStyleLbl="node1" presStyleIdx="2" presStyleCnt="3" custLinFactNeighborX="-650" custLinFactNeighborY="-210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95C1C3E9-922C-4682-B2C2-890B522A9567}" srcId="{41BC2450-2D4A-4A10-9536-76A0117EB441}" destId="{9AADC0BB-BA86-451C-9E72-D2DE592A424E}" srcOrd="2" destOrd="0" parTransId="{AF967196-5513-429D-8810-F64C35826A8A}" sibTransId="{68DF86E2-96BB-4180-A9E4-9471CAD54BF2}"/>
    <dgm:cxn modelId="{B4278675-A189-4AFB-AABA-652F6CD57B59}" type="presOf" srcId="{41BC2450-2D4A-4A10-9536-76A0117EB441}" destId="{6F49E058-914F-41A3-8C52-A3AAC0818B14}" srcOrd="0" destOrd="0" presId="urn:microsoft.com/office/officeart/2005/8/layout/process1"/>
    <dgm:cxn modelId="{0877981F-16C0-4122-BF2E-2E26852A0F94}" srcId="{41BC2450-2D4A-4A10-9536-76A0117EB441}" destId="{2BDE210A-7C72-4ACC-AF1E-2F65FA232BE4}" srcOrd="1" destOrd="0" parTransId="{8393007E-30BD-4D46-9A75-1170F41A2F0E}" sibTransId="{5E746AB5-1C27-4A83-8F28-6F29CF6B9788}"/>
    <dgm:cxn modelId="{65AABAFD-EFEB-4DA4-8D4F-9FC531D16AD7}" srcId="{41BC2450-2D4A-4A10-9536-76A0117EB441}" destId="{43D18AF0-EFA8-4B12-A19D-E6C704584B18}" srcOrd="0" destOrd="0" parTransId="{956FF2EC-B976-4511-BF97-4BF381AC1263}" sibTransId="{AA544122-1BB0-459C-B4CC-66A72E19E790}"/>
    <dgm:cxn modelId="{E8748814-2168-486E-922D-7F8832D1418E}" type="presOf" srcId="{AA544122-1BB0-459C-B4CC-66A72E19E790}" destId="{E911A70C-F5C0-4433-9869-5810CC06BE79}" srcOrd="1" destOrd="0" presId="urn:microsoft.com/office/officeart/2005/8/layout/process1"/>
    <dgm:cxn modelId="{1A1BBCC9-0836-4173-988C-FAE3D14335CD}" type="presOf" srcId="{2BDE210A-7C72-4ACC-AF1E-2F65FA232BE4}" destId="{E5ABD956-1E13-4C90-A480-23CBEA267261}" srcOrd="0" destOrd="0" presId="urn:microsoft.com/office/officeart/2005/8/layout/process1"/>
    <dgm:cxn modelId="{03161CF4-9879-4D07-9A23-0B2CF180DC98}" type="presOf" srcId="{9AADC0BB-BA86-451C-9E72-D2DE592A424E}" destId="{51DF7773-9159-4F86-853E-B4E4073B2C71}" srcOrd="0" destOrd="0" presId="urn:microsoft.com/office/officeart/2005/8/layout/process1"/>
    <dgm:cxn modelId="{2712DCCD-BF93-4A91-9040-E53CB9EDD5AA}" type="presOf" srcId="{5E746AB5-1C27-4A83-8F28-6F29CF6B9788}" destId="{11461F51-9D0B-4D0C-B5AA-625C07F54229}" srcOrd="1" destOrd="0" presId="urn:microsoft.com/office/officeart/2005/8/layout/process1"/>
    <dgm:cxn modelId="{918B416C-4040-4A8F-B1FE-D4E443B4954F}" type="presOf" srcId="{AA544122-1BB0-459C-B4CC-66A72E19E790}" destId="{39844A6B-8DDB-44E2-B202-A3962C1332CD}" srcOrd="0" destOrd="0" presId="urn:microsoft.com/office/officeart/2005/8/layout/process1"/>
    <dgm:cxn modelId="{832FB743-D328-4295-9539-86B368437A22}" type="presOf" srcId="{43D18AF0-EFA8-4B12-A19D-E6C704584B18}" destId="{DA4DAC36-F6E0-4750-B1EF-CA7F81ABD090}" srcOrd="0" destOrd="0" presId="urn:microsoft.com/office/officeart/2005/8/layout/process1"/>
    <dgm:cxn modelId="{06A2429F-DFE0-4494-B3D8-6E0BFF81FE99}" type="presOf" srcId="{5E746AB5-1C27-4A83-8F28-6F29CF6B9788}" destId="{8079B0C7-C00E-46E3-A4E8-4838EEADC05E}" srcOrd="0" destOrd="0" presId="urn:microsoft.com/office/officeart/2005/8/layout/process1"/>
    <dgm:cxn modelId="{AECA416F-442E-4872-9019-890E26D2C3D9}" type="presParOf" srcId="{6F49E058-914F-41A3-8C52-A3AAC0818B14}" destId="{DA4DAC36-F6E0-4750-B1EF-CA7F81ABD090}" srcOrd="0" destOrd="0" presId="urn:microsoft.com/office/officeart/2005/8/layout/process1"/>
    <dgm:cxn modelId="{69E0804C-3A8F-4212-AB8E-90AD606B218D}" type="presParOf" srcId="{6F49E058-914F-41A3-8C52-A3AAC0818B14}" destId="{39844A6B-8DDB-44E2-B202-A3962C1332CD}" srcOrd="1" destOrd="0" presId="urn:microsoft.com/office/officeart/2005/8/layout/process1"/>
    <dgm:cxn modelId="{3A10619C-F956-4813-842A-9329F0F42127}" type="presParOf" srcId="{39844A6B-8DDB-44E2-B202-A3962C1332CD}" destId="{E911A70C-F5C0-4433-9869-5810CC06BE79}" srcOrd="0" destOrd="0" presId="urn:microsoft.com/office/officeart/2005/8/layout/process1"/>
    <dgm:cxn modelId="{498ECF7A-A05E-41A9-B6B9-E1AA49E6D340}" type="presParOf" srcId="{6F49E058-914F-41A3-8C52-A3AAC0818B14}" destId="{E5ABD956-1E13-4C90-A480-23CBEA267261}" srcOrd="2" destOrd="0" presId="urn:microsoft.com/office/officeart/2005/8/layout/process1"/>
    <dgm:cxn modelId="{5479BF91-B036-40F1-8AC2-817C56152125}" type="presParOf" srcId="{6F49E058-914F-41A3-8C52-A3AAC0818B14}" destId="{8079B0C7-C00E-46E3-A4E8-4838EEADC05E}" srcOrd="3" destOrd="0" presId="urn:microsoft.com/office/officeart/2005/8/layout/process1"/>
    <dgm:cxn modelId="{F7DDC042-D673-484C-AE9A-1D11ABA14FB2}" type="presParOf" srcId="{8079B0C7-C00E-46E3-A4E8-4838EEADC05E}" destId="{11461F51-9D0B-4D0C-B5AA-625C07F54229}" srcOrd="0" destOrd="0" presId="urn:microsoft.com/office/officeart/2005/8/layout/process1"/>
    <dgm:cxn modelId="{C0273EBE-5CB9-4C71-A5F6-D5D2084F2B10}" type="presParOf" srcId="{6F49E058-914F-41A3-8C52-A3AAC0818B14}" destId="{51DF7773-9159-4F86-853E-B4E4073B2C71}" srcOrd="4" destOrd="0" presId="urn:microsoft.com/office/officeart/2005/8/layout/process1"/>
  </dgm:cxnLst>
  <dgm:bg/>
  <dgm:whole/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009F8C5-EE39-4931-A9AC-029927068645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ADD94E11-36D4-4D1D-B105-A6492CC2B1EC}">
      <dgm:prSet phldrT="[文字]" custT="1"/>
      <dgm:spPr/>
      <dgm:t>
        <a:bodyPr/>
        <a:lstStyle/>
        <a:p>
          <a:r>
            <a:rPr lang="en-US" altLang="zh-TW" sz="4000" dirty="0" smtClean="0"/>
            <a:t>1.</a:t>
          </a:r>
          <a:r>
            <a:rPr lang="zh-TW" altLang="en-US" sz="4000" dirty="0" smtClean="0"/>
            <a:t>區分論點</a:t>
          </a:r>
          <a:r>
            <a:rPr lang="en-US" altLang="zh-TW" sz="4000" dirty="0" smtClean="0"/>
            <a:t>(</a:t>
          </a:r>
          <a:r>
            <a:rPr lang="zh-TW" altLang="en-US" sz="4000" dirty="0" smtClean="0"/>
            <a:t>主張</a:t>
          </a:r>
          <a:r>
            <a:rPr lang="en-US" altLang="zh-TW" sz="4000" dirty="0" smtClean="0"/>
            <a:t>)</a:t>
          </a:r>
          <a:r>
            <a:rPr lang="zh-TW" altLang="en-US" sz="4000" dirty="0" smtClean="0"/>
            <a:t>與論據</a:t>
          </a:r>
          <a:r>
            <a:rPr lang="en-US" altLang="zh-TW" sz="4000" dirty="0" smtClean="0"/>
            <a:t>(</a:t>
          </a:r>
          <a:r>
            <a:rPr lang="zh-TW" altLang="en-US" sz="4000" dirty="0" smtClean="0"/>
            <a:t>例子</a:t>
          </a:r>
          <a:r>
            <a:rPr lang="en-US" altLang="zh-TW" sz="4000" dirty="0" smtClean="0"/>
            <a:t>)</a:t>
          </a:r>
          <a:endParaRPr lang="zh-TW" altLang="en-US" sz="4000" dirty="0"/>
        </a:p>
      </dgm:t>
    </dgm:pt>
    <dgm:pt modelId="{644DE876-0C66-466E-895D-09D1CB516179}" type="parTrans" cxnId="{3ADCD0A0-5442-4FC7-810E-ACD828A81633}">
      <dgm:prSet/>
      <dgm:spPr/>
      <dgm:t>
        <a:bodyPr/>
        <a:lstStyle/>
        <a:p>
          <a:endParaRPr lang="zh-TW" altLang="en-US" sz="2800"/>
        </a:p>
      </dgm:t>
    </dgm:pt>
    <dgm:pt modelId="{B36BD696-7AC0-45D3-8B92-E0B1C7F2C62C}" type="sibTrans" cxnId="{3ADCD0A0-5442-4FC7-810E-ACD828A81633}">
      <dgm:prSet/>
      <dgm:spPr/>
      <dgm:t>
        <a:bodyPr/>
        <a:lstStyle/>
        <a:p>
          <a:endParaRPr lang="zh-TW" altLang="en-US" sz="2800"/>
        </a:p>
      </dgm:t>
    </dgm:pt>
    <dgm:pt modelId="{0A264A45-E9BF-4710-817D-CDCFD98CB53B}">
      <dgm:prSet phldrT="[文字]" custT="1"/>
      <dgm:spPr/>
      <dgm:t>
        <a:bodyPr/>
        <a:lstStyle/>
        <a:p>
          <a:r>
            <a:rPr lang="zh-TW" altLang="en-US" sz="2800" dirty="0" smtClean="0"/>
            <a:t>作者的主張是什麼</a:t>
          </a:r>
          <a:endParaRPr lang="zh-TW" altLang="en-US" sz="2800" dirty="0"/>
        </a:p>
      </dgm:t>
    </dgm:pt>
    <dgm:pt modelId="{3D155CAD-FC69-43DD-A14B-FFF1809F1EA3}" type="parTrans" cxnId="{06E1DA91-3118-4BE7-96E6-07467B34FEFC}">
      <dgm:prSet/>
      <dgm:spPr/>
      <dgm:t>
        <a:bodyPr/>
        <a:lstStyle/>
        <a:p>
          <a:endParaRPr lang="zh-TW" altLang="en-US" sz="2800"/>
        </a:p>
      </dgm:t>
    </dgm:pt>
    <dgm:pt modelId="{D661DE51-65A1-4CC6-B0BE-C0724725F9F7}" type="sibTrans" cxnId="{06E1DA91-3118-4BE7-96E6-07467B34FEFC}">
      <dgm:prSet/>
      <dgm:spPr/>
      <dgm:t>
        <a:bodyPr/>
        <a:lstStyle/>
        <a:p>
          <a:endParaRPr lang="zh-TW" altLang="en-US" sz="2800"/>
        </a:p>
      </dgm:t>
    </dgm:pt>
    <dgm:pt modelId="{1BFC0F93-1B4B-4AA0-BA82-1FF737628DA3}">
      <dgm:prSet phldrT="[文字]" custT="1"/>
      <dgm:spPr/>
      <dgm:t>
        <a:bodyPr/>
        <a:lstStyle/>
        <a:p>
          <a:r>
            <a:rPr lang="zh-TW" altLang="en-US" sz="2800" dirty="0" smtClean="0"/>
            <a:t>舉了哪些例子來證明</a:t>
          </a:r>
          <a:endParaRPr lang="zh-TW" altLang="en-US" sz="2800" dirty="0"/>
        </a:p>
      </dgm:t>
    </dgm:pt>
    <dgm:pt modelId="{B5B58079-AC36-4426-A421-724E33FA69FC}" type="parTrans" cxnId="{2661E58C-F3A5-4D35-803C-3C1D4264976C}">
      <dgm:prSet/>
      <dgm:spPr/>
      <dgm:t>
        <a:bodyPr/>
        <a:lstStyle/>
        <a:p>
          <a:endParaRPr lang="zh-TW" altLang="en-US" sz="2800"/>
        </a:p>
      </dgm:t>
    </dgm:pt>
    <dgm:pt modelId="{9CC64C41-EDB4-40AA-8F92-0A08AEEAD580}" type="sibTrans" cxnId="{2661E58C-F3A5-4D35-803C-3C1D4264976C}">
      <dgm:prSet/>
      <dgm:spPr/>
      <dgm:t>
        <a:bodyPr/>
        <a:lstStyle/>
        <a:p>
          <a:endParaRPr lang="zh-TW" altLang="en-US" sz="2800"/>
        </a:p>
      </dgm:t>
    </dgm:pt>
    <dgm:pt modelId="{96F7E386-6DD8-431D-8689-B714D543B4D0}">
      <dgm:prSet phldrT="[文字]" custT="1"/>
      <dgm:spPr/>
      <dgm:t>
        <a:bodyPr/>
        <a:lstStyle/>
        <a:p>
          <a:r>
            <a:rPr lang="en-US" altLang="zh-TW" sz="4000" dirty="0" smtClean="0"/>
            <a:t>2.</a:t>
          </a:r>
          <a:r>
            <a:rPr lang="zh-TW" sz="4000" dirty="0" smtClean="0"/>
            <a:t>摘要議論重點</a:t>
          </a:r>
          <a:endParaRPr lang="zh-TW" altLang="en-US" sz="4000" dirty="0"/>
        </a:p>
      </dgm:t>
    </dgm:pt>
    <dgm:pt modelId="{CEC959BD-B3A4-4D60-9BEB-AE124A7F137B}" type="parTrans" cxnId="{A832E55E-3F5C-483D-87A8-80530AA18E1E}">
      <dgm:prSet/>
      <dgm:spPr/>
      <dgm:t>
        <a:bodyPr/>
        <a:lstStyle/>
        <a:p>
          <a:endParaRPr lang="zh-TW" altLang="en-US" sz="2800"/>
        </a:p>
      </dgm:t>
    </dgm:pt>
    <dgm:pt modelId="{CFCCC462-3E80-4757-8357-B223A750F537}" type="sibTrans" cxnId="{A832E55E-3F5C-483D-87A8-80530AA18E1E}">
      <dgm:prSet/>
      <dgm:spPr/>
      <dgm:t>
        <a:bodyPr/>
        <a:lstStyle/>
        <a:p>
          <a:endParaRPr lang="zh-TW" altLang="en-US" sz="2800"/>
        </a:p>
      </dgm:t>
    </dgm:pt>
    <dgm:pt modelId="{D70D23B2-7327-4776-AC2E-583CBE888910}">
      <dgm:prSet phldrT="[文字]" custT="1"/>
      <dgm:spPr/>
      <dgm:t>
        <a:bodyPr/>
        <a:lstStyle/>
        <a:p>
          <a:r>
            <a:rPr lang="zh-TW" altLang="en-US" sz="2800" dirty="0" smtClean="0"/>
            <a:t>因為</a:t>
          </a:r>
          <a:endParaRPr lang="zh-TW" altLang="en-US" sz="2800" dirty="0"/>
        </a:p>
      </dgm:t>
    </dgm:pt>
    <dgm:pt modelId="{FB97B72E-B307-4D05-B3CB-93D4935EC010}" type="parTrans" cxnId="{D9722120-7111-4DF4-B754-3B5AA5487657}">
      <dgm:prSet/>
      <dgm:spPr/>
      <dgm:t>
        <a:bodyPr/>
        <a:lstStyle/>
        <a:p>
          <a:endParaRPr lang="zh-TW" altLang="en-US" sz="2800"/>
        </a:p>
      </dgm:t>
    </dgm:pt>
    <dgm:pt modelId="{F565CF00-81BB-4BAE-B013-8B80510178DD}" type="sibTrans" cxnId="{D9722120-7111-4DF4-B754-3B5AA5487657}">
      <dgm:prSet/>
      <dgm:spPr/>
      <dgm:t>
        <a:bodyPr/>
        <a:lstStyle/>
        <a:p>
          <a:endParaRPr lang="zh-TW" altLang="en-US" sz="2800"/>
        </a:p>
      </dgm:t>
    </dgm:pt>
    <dgm:pt modelId="{884514A6-1A21-410B-A3BC-3A7AE6989156}">
      <dgm:prSet phldrT="[文字]" custT="1"/>
      <dgm:spPr/>
      <dgm:t>
        <a:bodyPr/>
        <a:lstStyle/>
        <a:p>
          <a:r>
            <a:rPr lang="zh-TW" altLang="en-US" sz="2800" dirty="0" smtClean="0"/>
            <a:t>所以</a:t>
          </a:r>
          <a:endParaRPr lang="zh-TW" altLang="en-US" sz="2800" dirty="0"/>
        </a:p>
      </dgm:t>
    </dgm:pt>
    <dgm:pt modelId="{BE402ED2-5764-4A78-A646-124F5447A13E}" type="parTrans" cxnId="{F87C035D-5B51-42E8-8483-DE71C1CB7639}">
      <dgm:prSet/>
      <dgm:spPr/>
      <dgm:t>
        <a:bodyPr/>
        <a:lstStyle/>
        <a:p>
          <a:endParaRPr lang="zh-TW" altLang="en-US" sz="2800"/>
        </a:p>
      </dgm:t>
    </dgm:pt>
    <dgm:pt modelId="{8A11C1E4-8750-4416-A816-3B4B86B1FA4F}" type="sibTrans" cxnId="{F87C035D-5B51-42E8-8483-DE71C1CB7639}">
      <dgm:prSet/>
      <dgm:spPr/>
      <dgm:t>
        <a:bodyPr/>
        <a:lstStyle/>
        <a:p>
          <a:endParaRPr lang="zh-TW" altLang="en-US" sz="2800"/>
        </a:p>
      </dgm:t>
    </dgm:pt>
    <dgm:pt modelId="{BE7AA3CA-7F0E-441C-A7B6-9F012101B1E8}" type="pres">
      <dgm:prSet presAssocID="{5009F8C5-EE39-4931-A9AC-02992706864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46741F7E-53B2-4962-B0AD-0673852C33F5}" type="pres">
      <dgm:prSet presAssocID="{96F7E386-6DD8-431D-8689-B714D543B4D0}" presName="boxAndChildren" presStyleCnt="0"/>
      <dgm:spPr/>
    </dgm:pt>
    <dgm:pt modelId="{44B0E141-E736-4A62-A137-22A1A5030F6D}" type="pres">
      <dgm:prSet presAssocID="{96F7E386-6DD8-431D-8689-B714D543B4D0}" presName="parentTextBox" presStyleLbl="node1" presStyleIdx="0" presStyleCnt="2"/>
      <dgm:spPr/>
      <dgm:t>
        <a:bodyPr/>
        <a:lstStyle/>
        <a:p>
          <a:endParaRPr lang="zh-TW" altLang="en-US"/>
        </a:p>
      </dgm:t>
    </dgm:pt>
    <dgm:pt modelId="{6D40257A-BC94-4E47-8BC1-6EA4784E5EF9}" type="pres">
      <dgm:prSet presAssocID="{96F7E386-6DD8-431D-8689-B714D543B4D0}" presName="entireBox" presStyleLbl="node1" presStyleIdx="0" presStyleCnt="2"/>
      <dgm:spPr/>
      <dgm:t>
        <a:bodyPr/>
        <a:lstStyle/>
        <a:p>
          <a:endParaRPr lang="zh-TW" altLang="en-US"/>
        </a:p>
      </dgm:t>
    </dgm:pt>
    <dgm:pt modelId="{9BCBB187-D2BC-4C1B-9DCA-7AB048C24B5C}" type="pres">
      <dgm:prSet presAssocID="{96F7E386-6DD8-431D-8689-B714D543B4D0}" presName="descendantBox" presStyleCnt="0"/>
      <dgm:spPr/>
    </dgm:pt>
    <dgm:pt modelId="{392A3A6F-7178-4674-8AB1-636537930DE8}" type="pres">
      <dgm:prSet presAssocID="{D70D23B2-7327-4776-AC2E-583CBE888910}" presName="childTextBox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D75058A-C072-4CBD-9B28-87EE62C96058}" type="pres">
      <dgm:prSet presAssocID="{884514A6-1A21-410B-A3BC-3A7AE6989156}" presName="childTextBox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1A974A6-E626-4BB7-A243-5E48A86D60EC}" type="pres">
      <dgm:prSet presAssocID="{B36BD696-7AC0-45D3-8B92-E0B1C7F2C62C}" presName="sp" presStyleCnt="0"/>
      <dgm:spPr/>
    </dgm:pt>
    <dgm:pt modelId="{AA7564BE-AA11-410A-8C1C-055C47D19AAA}" type="pres">
      <dgm:prSet presAssocID="{ADD94E11-36D4-4D1D-B105-A6492CC2B1EC}" presName="arrowAndChildren" presStyleCnt="0"/>
      <dgm:spPr/>
    </dgm:pt>
    <dgm:pt modelId="{527EE212-82A9-44B7-B434-5705D968B59E}" type="pres">
      <dgm:prSet presAssocID="{ADD94E11-36D4-4D1D-B105-A6492CC2B1EC}" presName="parentTextArrow" presStyleLbl="node1" presStyleIdx="0" presStyleCnt="2"/>
      <dgm:spPr/>
      <dgm:t>
        <a:bodyPr/>
        <a:lstStyle/>
        <a:p>
          <a:endParaRPr lang="zh-TW" altLang="en-US"/>
        </a:p>
      </dgm:t>
    </dgm:pt>
    <dgm:pt modelId="{66AF780B-F11A-4EE4-92E9-B0C8D2ACCF12}" type="pres">
      <dgm:prSet presAssocID="{ADD94E11-36D4-4D1D-B105-A6492CC2B1EC}" presName="arrow" presStyleLbl="node1" presStyleIdx="1" presStyleCnt="2"/>
      <dgm:spPr/>
      <dgm:t>
        <a:bodyPr/>
        <a:lstStyle/>
        <a:p>
          <a:endParaRPr lang="zh-TW" altLang="en-US"/>
        </a:p>
      </dgm:t>
    </dgm:pt>
    <dgm:pt modelId="{E545A610-6E7B-463F-B942-DCD8464AA6E1}" type="pres">
      <dgm:prSet presAssocID="{ADD94E11-36D4-4D1D-B105-A6492CC2B1EC}" presName="descendantArrow" presStyleCnt="0"/>
      <dgm:spPr/>
    </dgm:pt>
    <dgm:pt modelId="{3A084475-43E5-40FF-B10D-60049FE6979D}" type="pres">
      <dgm:prSet presAssocID="{0A264A45-E9BF-4710-817D-CDCFD98CB53B}" presName="childTextArrow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E249B3A-0039-4A4B-984A-1FA80605BDE1}" type="pres">
      <dgm:prSet presAssocID="{1BFC0F93-1B4B-4AA0-BA82-1FF737628DA3}" presName="childTextArrow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58053B33-F427-4D17-B765-47DC5C7A1752}" type="presOf" srcId="{96F7E386-6DD8-431D-8689-B714D543B4D0}" destId="{6D40257A-BC94-4E47-8BC1-6EA4784E5EF9}" srcOrd="1" destOrd="0" presId="urn:microsoft.com/office/officeart/2005/8/layout/process4"/>
    <dgm:cxn modelId="{CFF94DD9-1A4B-467E-854A-3869ACF25BFF}" type="presOf" srcId="{5009F8C5-EE39-4931-A9AC-029927068645}" destId="{BE7AA3CA-7F0E-441C-A7B6-9F012101B1E8}" srcOrd="0" destOrd="0" presId="urn:microsoft.com/office/officeart/2005/8/layout/process4"/>
    <dgm:cxn modelId="{F87C035D-5B51-42E8-8483-DE71C1CB7639}" srcId="{96F7E386-6DD8-431D-8689-B714D543B4D0}" destId="{884514A6-1A21-410B-A3BC-3A7AE6989156}" srcOrd="1" destOrd="0" parTransId="{BE402ED2-5764-4A78-A646-124F5447A13E}" sibTransId="{8A11C1E4-8750-4416-A816-3B4B86B1FA4F}"/>
    <dgm:cxn modelId="{86CEBAAB-FF82-4547-AB72-FAC8747C061F}" type="presOf" srcId="{96F7E386-6DD8-431D-8689-B714D543B4D0}" destId="{44B0E141-E736-4A62-A137-22A1A5030F6D}" srcOrd="0" destOrd="0" presId="urn:microsoft.com/office/officeart/2005/8/layout/process4"/>
    <dgm:cxn modelId="{6F548ABE-4D71-4BA9-AF5D-2F3D8348111A}" type="presOf" srcId="{0A264A45-E9BF-4710-817D-CDCFD98CB53B}" destId="{3A084475-43E5-40FF-B10D-60049FE6979D}" srcOrd="0" destOrd="0" presId="urn:microsoft.com/office/officeart/2005/8/layout/process4"/>
    <dgm:cxn modelId="{1A4716C6-24FE-4788-BDCF-20268393EC17}" type="presOf" srcId="{ADD94E11-36D4-4D1D-B105-A6492CC2B1EC}" destId="{66AF780B-F11A-4EE4-92E9-B0C8D2ACCF12}" srcOrd="1" destOrd="0" presId="urn:microsoft.com/office/officeart/2005/8/layout/process4"/>
    <dgm:cxn modelId="{D9722120-7111-4DF4-B754-3B5AA5487657}" srcId="{96F7E386-6DD8-431D-8689-B714D543B4D0}" destId="{D70D23B2-7327-4776-AC2E-583CBE888910}" srcOrd="0" destOrd="0" parTransId="{FB97B72E-B307-4D05-B3CB-93D4935EC010}" sibTransId="{F565CF00-81BB-4BAE-B013-8B80510178DD}"/>
    <dgm:cxn modelId="{E18F0B0E-F6D4-4737-B7B4-6BDA762C9A59}" type="presOf" srcId="{D70D23B2-7327-4776-AC2E-583CBE888910}" destId="{392A3A6F-7178-4674-8AB1-636537930DE8}" srcOrd="0" destOrd="0" presId="urn:microsoft.com/office/officeart/2005/8/layout/process4"/>
    <dgm:cxn modelId="{A832E55E-3F5C-483D-87A8-80530AA18E1E}" srcId="{5009F8C5-EE39-4931-A9AC-029927068645}" destId="{96F7E386-6DD8-431D-8689-B714D543B4D0}" srcOrd="1" destOrd="0" parTransId="{CEC959BD-B3A4-4D60-9BEB-AE124A7F137B}" sibTransId="{CFCCC462-3E80-4757-8357-B223A750F537}"/>
    <dgm:cxn modelId="{933D6F3C-C58F-4C7D-997E-A8A3B0F0D65F}" type="presOf" srcId="{1BFC0F93-1B4B-4AA0-BA82-1FF737628DA3}" destId="{0E249B3A-0039-4A4B-984A-1FA80605BDE1}" srcOrd="0" destOrd="0" presId="urn:microsoft.com/office/officeart/2005/8/layout/process4"/>
    <dgm:cxn modelId="{2661E58C-F3A5-4D35-803C-3C1D4264976C}" srcId="{ADD94E11-36D4-4D1D-B105-A6492CC2B1EC}" destId="{1BFC0F93-1B4B-4AA0-BA82-1FF737628DA3}" srcOrd="1" destOrd="0" parTransId="{B5B58079-AC36-4426-A421-724E33FA69FC}" sibTransId="{9CC64C41-EDB4-40AA-8F92-0A08AEEAD580}"/>
    <dgm:cxn modelId="{CAE2189B-2154-4297-A5F6-BAA7B6A96407}" type="presOf" srcId="{884514A6-1A21-410B-A3BC-3A7AE6989156}" destId="{0D75058A-C072-4CBD-9B28-87EE62C96058}" srcOrd="0" destOrd="0" presId="urn:microsoft.com/office/officeart/2005/8/layout/process4"/>
    <dgm:cxn modelId="{F0E949D0-0AA4-413F-B436-0AD859F3A36E}" type="presOf" srcId="{ADD94E11-36D4-4D1D-B105-A6492CC2B1EC}" destId="{527EE212-82A9-44B7-B434-5705D968B59E}" srcOrd="0" destOrd="0" presId="urn:microsoft.com/office/officeart/2005/8/layout/process4"/>
    <dgm:cxn modelId="{06E1DA91-3118-4BE7-96E6-07467B34FEFC}" srcId="{ADD94E11-36D4-4D1D-B105-A6492CC2B1EC}" destId="{0A264A45-E9BF-4710-817D-CDCFD98CB53B}" srcOrd="0" destOrd="0" parTransId="{3D155CAD-FC69-43DD-A14B-FFF1809F1EA3}" sibTransId="{D661DE51-65A1-4CC6-B0BE-C0724725F9F7}"/>
    <dgm:cxn modelId="{3ADCD0A0-5442-4FC7-810E-ACD828A81633}" srcId="{5009F8C5-EE39-4931-A9AC-029927068645}" destId="{ADD94E11-36D4-4D1D-B105-A6492CC2B1EC}" srcOrd="0" destOrd="0" parTransId="{644DE876-0C66-466E-895D-09D1CB516179}" sibTransId="{B36BD696-7AC0-45D3-8B92-E0B1C7F2C62C}"/>
    <dgm:cxn modelId="{E5853D98-2E5D-417E-87C8-8FC4F9110DBD}" type="presParOf" srcId="{BE7AA3CA-7F0E-441C-A7B6-9F012101B1E8}" destId="{46741F7E-53B2-4962-B0AD-0673852C33F5}" srcOrd="0" destOrd="0" presId="urn:microsoft.com/office/officeart/2005/8/layout/process4"/>
    <dgm:cxn modelId="{839535EB-E45F-4AE2-A883-3141521CC295}" type="presParOf" srcId="{46741F7E-53B2-4962-B0AD-0673852C33F5}" destId="{44B0E141-E736-4A62-A137-22A1A5030F6D}" srcOrd="0" destOrd="0" presId="urn:microsoft.com/office/officeart/2005/8/layout/process4"/>
    <dgm:cxn modelId="{2D946B0C-A234-409A-89C8-9A33261DCCEC}" type="presParOf" srcId="{46741F7E-53B2-4962-B0AD-0673852C33F5}" destId="{6D40257A-BC94-4E47-8BC1-6EA4784E5EF9}" srcOrd="1" destOrd="0" presId="urn:microsoft.com/office/officeart/2005/8/layout/process4"/>
    <dgm:cxn modelId="{CD3EA3C5-6EF1-4BB6-A6A2-37967FB4BAC9}" type="presParOf" srcId="{46741F7E-53B2-4962-B0AD-0673852C33F5}" destId="{9BCBB187-D2BC-4C1B-9DCA-7AB048C24B5C}" srcOrd="2" destOrd="0" presId="urn:microsoft.com/office/officeart/2005/8/layout/process4"/>
    <dgm:cxn modelId="{630646E0-B313-4416-89C6-3120F3C1EAF2}" type="presParOf" srcId="{9BCBB187-D2BC-4C1B-9DCA-7AB048C24B5C}" destId="{392A3A6F-7178-4674-8AB1-636537930DE8}" srcOrd="0" destOrd="0" presId="urn:microsoft.com/office/officeart/2005/8/layout/process4"/>
    <dgm:cxn modelId="{F0DE84A7-48B2-44A4-ADC1-439B7857E2FE}" type="presParOf" srcId="{9BCBB187-D2BC-4C1B-9DCA-7AB048C24B5C}" destId="{0D75058A-C072-4CBD-9B28-87EE62C96058}" srcOrd="1" destOrd="0" presId="urn:microsoft.com/office/officeart/2005/8/layout/process4"/>
    <dgm:cxn modelId="{73A3D201-6234-48D9-9DD5-32FDD12B0EEC}" type="presParOf" srcId="{BE7AA3CA-7F0E-441C-A7B6-9F012101B1E8}" destId="{11A974A6-E626-4BB7-A243-5E48A86D60EC}" srcOrd="1" destOrd="0" presId="urn:microsoft.com/office/officeart/2005/8/layout/process4"/>
    <dgm:cxn modelId="{F539E2EF-1CC1-4872-B28C-527702F057F4}" type="presParOf" srcId="{BE7AA3CA-7F0E-441C-A7B6-9F012101B1E8}" destId="{AA7564BE-AA11-410A-8C1C-055C47D19AAA}" srcOrd="2" destOrd="0" presId="urn:microsoft.com/office/officeart/2005/8/layout/process4"/>
    <dgm:cxn modelId="{77F29BFE-753D-4F25-86F4-FD031F7E7EE0}" type="presParOf" srcId="{AA7564BE-AA11-410A-8C1C-055C47D19AAA}" destId="{527EE212-82A9-44B7-B434-5705D968B59E}" srcOrd="0" destOrd="0" presId="urn:microsoft.com/office/officeart/2005/8/layout/process4"/>
    <dgm:cxn modelId="{E716DC40-7F7C-48FE-BE46-283256E6E2C3}" type="presParOf" srcId="{AA7564BE-AA11-410A-8C1C-055C47D19AAA}" destId="{66AF780B-F11A-4EE4-92E9-B0C8D2ACCF12}" srcOrd="1" destOrd="0" presId="urn:microsoft.com/office/officeart/2005/8/layout/process4"/>
    <dgm:cxn modelId="{96234C8A-60F8-43AA-A303-BE83524E946E}" type="presParOf" srcId="{AA7564BE-AA11-410A-8C1C-055C47D19AAA}" destId="{E545A610-6E7B-463F-B942-DCD8464AA6E1}" srcOrd="2" destOrd="0" presId="urn:microsoft.com/office/officeart/2005/8/layout/process4"/>
    <dgm:cxn modelId="{A3625EA1-EBE0-459C-B1B1-26F9C3AFC026}" type="presParOf" srcId="{E545A610-6E7B-463F-B942-DCD8464AA6E1}" destId="{3A084475-43E5-40FF-B10D-60049FE6979D}" srcOrd="0" destOrd="0" presId="urn:microsoft.com/office/officeart/2005/8/layout/process4"/>
    <dgm:cxn modelId="{D9D5F4E0-0E9D-4B0C-ADF4-03C95165710D}" type="presParOf" srcId="{E545A610-6E7B-463F-B942-DCD8464AA6E1}" destId="{0E249B3A-0039-4A4B-984A-1FA80605BDE1}" srcOrd="1" destOrd="0" presId="urn:microsoft.com/office/officeart/2005/8/layout/process4"/>
  </dgm:cxnLst>
  <dgm:bg/>
  <dgm:whole/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5009F8C5-EE39-4931-A9AC-029927068645}" type="doc">
      <dgm:prSet loTypeId="urn:microsoft.com/office/officeart/2005/8/layout/process4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zh-TW" altLang="en-US"/>
        </a:p>
      </dgm:t>
    </dgm:pt>
    <dgm:pt modelId="{ADD94E11-36D4-4D1D-B105-A6492CC2B1EC}">
      <dgm:prSet phldrT="[文字]" custT="1"/>
      <dgm:spPr/>
      <dgm:t>
        <a:bodyPr/>
        <a:lstStyle/>
        <a:p>
          <a:r>
            <a:rPr lang="zh-TW" altLang="en-US" sz="3600" dirty="0" smtClean="0"/>
            <a:t>摘要大意</a:t>
          </a:r>
          <a:endParaRPr lang="zh-TW" altLang="en-US" sz="3600" dirty="0"/>
        </a:p>
      </dgm:t>
    </dgm:pt>
    <dgm:pt modelId="{644DE876-0C66-466E-895D-09D1CB516179}" type="parTrans" cxnId="{3ADCD0A0-5442-4FC7-810E-ACD828A81633}">
      <dgm:prSet/>
      <dgm:spPr/>
      <dgm:t>
        <a:bodyPr/>
        <a:lstStyle/>
        <a:p>
          <a:endParaRPr lang="zh-TW" altLang="en-US" sz="3600"/>
        </a:p>
      </dgm:t>
    </dgm:pt>
    <dgm:pt modelId="{B36BD696-7AC0-45D3-8B92-E0B1C7F2C62C}" type="sibTrans" cxnId="{3ADCD0A0-5442-4FC7-810E-ACD828A81633}">
      <dgm:prSet/>
      <dgm:spPr/>
      <dgm:t>
        <a:bodyPr/>
        <a:lstStyle/>
        <a:p>
          <a:endParaRPr lang="zh-TW" altLang="en-US" sz="3600"/>
        </a:p>
      </dgm:t>
    </dgm:pt>
    <dgm:pt modelId="{96F7E386-6DD8-431D-8689-B714D543B4D0}">
      <dgm:prSet phldrT="[文字]" custT="1"/>
      <dgm:spPr>
        <a:solidFill>
          <a:srgbClr val="B0493E"/>
        </a:solidFill>
      </dgm:spPr>
      <dgm:t>
        <a:bodyPr/>
        <a:lstStyle/>
        <a:p>
          <a:r>
            <a:rPr lang="zh-TW" sz="3600" dirty="0" smtClean="0"/>
            <a:t>議論</a:t>
          </a:r>
          <a:r>
            <a:rPr lang="zh-TW" altLang="en-US" sz="3600" dirty="0" smtClean="0"/>
            <a:t>文特色</a:t>
          </a:r>
          <a:endParaRPr lang="zh-TW" altLang="en-US" sz="3600" dirty="0"/>
        </a:p>
      </dgm:t>
    </dgm:pt>
    <dgm:pt modelId="{CEC959BD-B3A4-4D60-9BEB-AE124A7F137B}" type="parTrans" cxnId="{A832E55E-3F5C-483D-87A8-80530AA18E1E}">
      <dgm:prSet/>
      <dgm:spPr/>
      <dgm:t>
        <a:bodyPr/>
        <a:lstStyle/>
        <a:p>
          <a:endParaRPr lang="zh-TW" altLang="en-US" sz="3600"/>
        </a:p>
      </dgm:t>
    </dgm:pt>
    <dgm:pt modelId="{CFCCC462-3E80-4757-8357-B223A750F537}" type="sibTrans" cxnId="{A832E55E-3F5C-483D-87A8-80530AA18E1E}">
      <dgm:prSet/>
      <dgm:spPr/>
      <dgm:t>
        <a:bodyPr/>
        <a:lstStyle/>
        <a:p>
          <a:endParaRPr lang="zh-TW" altLang="en-US" sz="3600"/>
        </a:p>
      </dgm:t>
    </dgm:pt>
    <dgm:pt modelId="{F05C628A-29AA-400D-AE35-D15AF27FA659}">
      <dgm:prSet phldrT="[文字]" custT="1"/>
      <dgm:spPr/>
      <dgm:t>
        <a:bodyPr/>
        <a:lstStyle/>
        <a:p>
          <a:r>
            <a:rPr lang="zh-TW" altLang="en-US" sz="3600" dirty="0" smtClean="0"/>
            <a:t>議論文特色</a:t>
          </a:r>
          <a:endParaRPr lang="zh-TW" altLang="en-US" sz="3600" dirty="0"/>
        </a:p>
      </dgm:t>
    </dgm:pt>
    <dgm:pt modelId="{DC0AD4B9-F88D-4DB3-9C09-E7476ADC3306}" type="parTrans" cxnId="{0A5413B9-01D5-42B5-8DFF-20B6E034B183}">
      <dgm:prSet/>
      <dgm:spPr/>
      <dgm:t>
        <a:bodyPr/>
        <a:lstStyle/>
        <a:p>
          <a:endParaRPr lang="zh-TW" altLang="en-US" sz="3600"/>
        </a:p>
      </dgm:t>
    </dgm:pt>
    <dgm:pt modelId="{40E78392-1E4B-447D-9EF0-1DC5D8C7ED94}" type="sibTrans" cxnId="{0A5413B9-01D5-42B5-8DFF-20B6E034B183}">
      <dgm:prSet/>
      <dgm:spPr/>
      <dgm:t>
        <a:bodyPr/>
        <a:lstStyle/>
        <a:p>
          <a:endParaRPr lang="zh-TW" altLang="en-US" sz="3600"/>
        </a:p>
      </dgm:t>
    </dgm:pt>
    <dgm:pt modelId="{BE7AA3CA-7F0E-441C-A7B6-9F012101B1E8}" type="pres">
      <dgm:prSet presAssocID="{5009F8C5-EE39-4931-A9AC-02992706864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216736B8-DD9C-4891-816D-17524C95A00D}" type="pres">
      <dgm:prSet presAssocID="{F05C628A-29AA-400D-AE35-D15AF27FA659}" presName="boxAndChildren" presStyleCnt="0"/>
      <dgm:spPr/>
      <dgm:t>
        <a:bodyPr/>
        <a:lstStyle/>
        <a:p>
          <a:endParaRPr lang="zh-TW" altLang="en-US"/>
        </a:p>
      </dgm:t>
    </dgm:pt>
    <dgm:pt modelId="{56BDBA4C-3250-4206-AD80-27F9B7FB9C25}" type="pres">
      <dgm:prSet presAssocID="{F05C628A-29AA-400D-AE35-D15AF27FA659}" presName="parentTextBox" presStyleLbl="node1" presStyleIdx="0" presStyleCnt="3"/>
      <dgm:spPr/>
      <dgm:t>
        <a:bodyPr/>
        <a:lstStyle/>
        <a:p>
          <a:endParaRPr lang="zh-TW" altLang="en-US"/>
        </a:p>
      </dgm:t>
    </dgm:pt>
    <dgm:pt modelId="{D7AA7CCF-CA16-47F7-AC9C-E9483FAB4E6A}" type="pres">
      <dgm:prSet presAssocID="{CFCCC462-3E80-4757-8357-B223A750F537}" presName="sp" presStyleCnt="0"/>
      <dgm:spPr/>
      <dgm:t>
        <a:bodyPr/>
        <a:lstStyle/>
        <a:p>
          <a:endParaRPr lang="zh-TW" altLang="en-US"/>
        </a:p>
      </dgm:t>
    </dgm:pt>
    <dgm:pt modelId="{B9176509-A181-4BA5-86F2-54377BCF2415}" type="pres">
      <dgm:prSet presAssocID="{96F7E386-6DD8-431D-8689-B714D543B4D0}" presName="arrowAndChildren" presStyleCnt="0"/>
      <dgm:spPr/>
      <dgm:t>
        <a:bodyPr/>
        <a:lstStyle/>
        <a:p>
          <a:endParaRPr lang="zh-TW" altLang="en-US"/>
        </a:p>
      </dgm:t>
    </dgm:pt>
    <dgm:pt modelId="{132CFEAF-68DE-4F50-AF21-CBDABEE6473A}" type="pres">
      <dgm:prSet presAssocID="{96F7E386-6DD8-431D-8689-B714D543B4D0}" presName="parentTextArrow" presStyleLbl="node1" presStyleIdx="1" presStyleCnt="3"/>
      <dgm:spPr/>
      <dgm:t>
        <a:bodyPr/>
        <a:lstStyle/>
        <a:p>
          <a:endParaRPr lang="zh-TW" altLang="en-US"/>
        </a:p>
      </dgm:t>
    </dgm:pt>
    <dgm:pt modelId="{11A974A6-E626-4BB7-A243-5E48A86D60EC}" type="pres">
      <dgm:prSet presAssocID="{B36BD696-7AC0-45D3-8B92-E0B1C7F2C62C}" presName="sp" presStyleCnt="0"/>
      <dgm:spPr/>
      <dgm:t>
        <a:bodyPr/>
        <a:lstStyle/>
        <a:p>
          <a:endParaRPr lang="zh-TW" altLang="en-US"/>
        </a:p>
      </dgm:t>
    </dgm:pt>
    <dgm:pt modelId="{AA7564BE-AA11-410A-8C1C-055C47D19AAA}" type="pres">
      <dgm:prSet presAssocID="{ADD94E11-36D4-4D1D-B105-A6492CC2B1EC}" presName="arrowAndChildren" presStyleCnt="0"/>
      <dgm:spPr/>
      <dgm:t>
        <a:bodyPr/>
        <a:lstStyle/>
        <a:p>
          <a:endParaRPr lang="zh-TW" altLang="en-US"/>
        </a:p>
      </dgm:t>
    </dgm:pt>
    <dgm:pt modelId="{527EE212-82A9-44B7-B434-5705D968B59E}" type="pres">
      <dgm:prSet presAssocID="{ADD94E11-36D4-4D1D-B105-A6492CC2B1EC}" presName="parentTextArrow" presStyleLbl="node1" presStyleIdx="2" presStyleCnt="3"/>
      <dgm:spPr/>
      <dgm:t>
        <a:bodyPr/>
        <a:lstStyle/>
        <a:p>
          <a:endParaRPr lang="zh-TW" altLang="en-US"/>
        </a:p>
      </dgm:t>
    </dgm:pt>
  </dgm:ptLst>
  <dgm:cxnLst>
    <dgm:cxn modelId="{A8220E6C-3110-40F7-BEB8-5F79170F7866}" type="presOf" srcId="{ADD94E11-36D4-4D1D-B105-A6492CC2B1EC}" destId="{527EE212-82A9-44B7-B434-5705D968B59E}" srcOrd="0" destOrd="0" presId="urn:microsoft.com/office/officeart/2005/8/layout/process4"/>
    <dgm:cxn modelId="{31F348FE-F00A-4BBF-8EA3-E064D9668B32}" type="presOf" srcId="{96F7E386-6DD8-431D-8689-B714D543B4D0}" destId="{132CFEAF-68DE-4F50-AF21-CBDABEE6473A}" srcOrd="0" destOrd="0" presId="urn:microsoft.com/office/officeart/2005/8/layout/process4"/>
    <dgm:cxn modelId="{0A5413B9-01D5-42B5-8DFF-20B6E034B183}" srcId="{5009F8C5-EE39-4931-A9AC-029927068645}" destId="{F05C628A-29AA-400D-AE35-D15AF27FA659}" srcOrd="2" destOrd="0" parTransId="{DC0AD4B9-F88D-4DB3-9C09-E7476ADC3306}" sibTransId="{40E78392-1E4B-447D-9EF0-1DC5D8C7ED94}"/>
    <dgm:cxn modelId="{D406ACAC-C714-4D14-B4FC-44EA2FFD6BEF}" type="presOf" srcId="{5009F8C5-EE39-4931-A9AC-029927068645}" destId="{BE7AA3CA-7F0E-441C-A7B6-9F012101B1E8}" srcOrd="0" destOrd="0" presId="urn:microsoft.com/office/officeart/2005/8/layout/process4"/>
    <dgm:cxn modelId="{3ADCD0A0-5442-4FC7-810E-ACD828A81633}" srcId="{5009F8C5-EE39-4931-A9AC-029927068645}" destId="{ADD94E11-36D4-4D1D-B105-A6492CC2B1EC}" srcOrd="0" destOrd="0" parTransId="{644DE876-0C66-466E-895D-09D1CB516179}" sibTransId="{B36BD696-7AC0-45D3-8B92-E0B1C7F2C62C}"/>
    <dgm:cxn modelId="{7B96F101-F026-482D-9169-8274FB7344C9}" type="presOf" srcId="{F05C628A-29AA-400D-AE35-D15AF27FA659}" destId="{56BDBA4C-3250-4206-AD80-27F9B7FB9C25}" srcOrd="0" destOrd="0" presId="urn:microsoft.com/office/officeart/2005/8/layout/process4"/>
    <dgm:cxn modelId="{A832E55E-3F5C-483D-87A8-80530AA18E1E}" srcId="{5009F8C5-EE39-4931-A9AC-029927068645}" destId="{96F7E386-6DD8-431D-8689-B714D543B4D0}" srcOrd="1" destOrd="0" parTransId="{CEC959BD-B3A4-4D60-9BEB-AE124A7F137B}" sibTransId="{CFCCC462-3E80-4757-8357-B223A750F537}"/>
    <dgm:cxn modelId="{D0A7C4AE-F51A-4D5E-BFF6-58C13DD52DA9}" type="presParOf" srcId="{BE7AA3CA-7F0E-441C-A7B6-9F012101B1E8}" destId="{216736B8-DD9C-4891-816D-17524C95A00D}" srcOrd="0" destOrd="0" presId="urn:microsoft.com/office/officeart/2005/8/layout/process4"/>
    <dgm:cxn modelId="{AA60FD78-E06C-4CAD-9F77-9334C4A47389}" type="presParOf" srcId="{216736B8-DD9C-4891-816D-17524C95A00D}" destId="{56BDBA4C-3250-4206-AD80-27F9B7FB9C25}" srcOrd="0" destOrd="0" presId="urn:microsoft.com/office/officeart/2005/8/layout/process4"/>
    <dgm:cxn modelId="{EBCADEC2-A281-4A08-B71F-29E7B76487F7}" type="presParOf" srcId="{BE7AA3CA-7F0E-441C-A7B6-9F012101B1E8}" destId="{D7AA7CCF-CA16-47F7-AC9C-E9483FAB4E6A}" srcOrd="1" destOrd="0" presId="urn:microsoft.com/office/officeart/2005/8/layout/process4"/>
    <dgm:cxn modelId="{5ADED0BF-8D7D-4D64-811E-B294FA9B2545}" type="presParOf" srcId="{BE7AA3CA-7F0E-441C-A7B6-9F012101B1E8}" destId="{B9176509-A181-4BA5-86F2-54377BCF2415}" srcOrd="2" destOrd="0" presId="urn:microsoft.com/office/officeart/2005/8/layout/process4"/>
    <dgm:cxn modelId="{6BB82F0A-B88C-4EB1-8812-F9990A9B6456}" type="presParOf" srcId="{B9176509-A181-4BA5-86F2-54377BCF2415}" destId="{132CFEAF-68DE-4F50-AF21-CBDABEE6473A}" srcOrd="0" destOrd="0" presId="urn:microsoft.com/office/officeart/2005/8/layout/process4"/>
    <dgm:cxn modelId="{5F225F19-61F6-42E2-AED3-04BE5FF162AA}" type="presParOf" srcId="{BE7AA3CA-7F0E-441C-A7B6-9F012101B1E8}" destId="{11A974A6-E626-4BB7-A243-5E48A86D60EC}" srcOrd="3" destOrd="0" presId="urn:microsoft.com/office/officeart/2005/8/layout/process4"/>
    <dgm:cxn modelId="{8173AB1F-14B1-452A-91CC-AAF71FC88959}" type="presParOf" srcId="{BE7AA3CA-7F0E-441C-A7B6-9F012101B1E8}" destId="{AA7564BE-AA11-410A-8C1C-055C47D19AAA}" srcOrd="4" destOrd="0" presId="urn:microsoft.com/office/officeart/2005/8/layout/process4"/>
    <dgm:cxn modelId="{B0E38D64-3C3C-40CE-9DBF-39C3236B243F}" type="presParOf" srcId="{AA7564BE-AA11-410A-8C1C-055C47D19AAA}" destId="{527EE212-82A9-44B7-B434-5705D968B59E}" srcOrd="0" destOrd="0" presId="urn:microsoft.com/office/officeart/2005/8/layout/process4"/>
  </dgm:cxnLst>
  <dgm:bg/>
  <dgm:whole/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5009F8C5-EE39-4931-A9AC-029927068645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ADD94E11-36D4-4D1D-B105-A6492CC2B1EC}">
      <dgm:prSet phldrT="[文字]" custT="1"/>
      <dgm:spPr/>
      <dgm:t>
        <a:bodyPr/>
        <a:lstStyle/>
        <a:p>
          <a:r>
            <a:rPr lang="en-US" altLang="zh-TW" sz="3600" dirty="0" smtClean="0"/>
            <a:t>1.</a:t>
          </a:r>
          <a:r>
            <a:rPr lang="zh-TW" altLang="en-US" sz="3600" dirty="0" smtClean="0"/>
            <a:t>摘要</a:t>
          </a:r>
          <a:r>
            <a:rPr lang="en-US" altLang="zh-TW" sz="3600" dirty="0" smtClean="0"/>
            <a:t>(</a:t>
          </a:r>
          <a:r>
            <a:rPr lang="zh-TW" altLang="en-US" sz="3600" dirty="0" smtClean="0"/>
            <a:t>事與理的</a:t>
          </a:r>
          <a:r>
            <a:rPr lang="en-US" altLang="zh-TW" sz="3600" dirty="0" smtClean="0"/>
            <a:t>)</a:t>
          </a:r>
          <a:r>
            <a:rPr lang="zh-TW" altLang="en-US" sz="3600" dirty="0" smtClean="0"/>
            <a:t>重點</a:t>
          </a:r>
          <a:endParaRPr lang="zh-TW" altLang="en-US" sz="3600" dirty="0"/>
        </a:p>
      </dgm:t>
    </dgm:pt>
    <dgm:pt modelId="{644DE876-0C66-466E-895D-09D1CB516179}" type="parTrans" cxnId="{3ADCD0A0-5442-4FC7-810E-ACD828A81633}">
      <dgm:prSet/>
      <dgm:spPr/>
      <dgm:t>
        <a:bodyPr/>
        <a:lstStyle/>
        <a:p>
          <a:endParaRPr lang="zh-TW" altLang="en-US" sz="3600"/>
        </a:p>
      </dgm:t>
    </dgm:pt>
    <dgm:pt modelId="{B36BD696-7AC0-45D3-8B92-E0B1C7F2C62C}" type="sibTrans" cxnId="{3ADCD0A0-5442-4FC7-810E-ACD828A81633}">
      <dgm:prSet/>
      <dgm:spPr/>
      <dgm:t>
        <a:bodyPr/>
        <a:lstStyle/>
        <a:p>
          <a:endParaRPr lang="zh-TW" altLang="en-US" sz="3600"/>
        </a:p>
      </dgm:t>
    </dgm:pt>
    <dgm:pt modelId="{96F7E386-6DD8-431D-8689-B714D543B4D0}">
      <dgm:prSet phldrT="[文字]" custT="1"/>
      <dgm:spPr/>
      <dgm:t>
        <a:bodyPr/>
        <a:lstStyle/>
        <a:p>
          <a:r>
            <a:rPr lang="en-US" altLang="zh-TW" sz="3600" dirty="0" smtClean="0"/>
            <a:t>2.</a:t>
          </a:r>
          <a:r>
            <a:rPr lang="zh-TW" sz="3600" dirty="0" smtClean="0"/>
            <a:t>分辨議論的類型</a:t>
          </a:r>
          <a:endParaRPr lang="zh-TW" altLang="en-US" sz="3600" dirty="0"/>
        </a:p>
      </dgm:t>
    </dgm:pt>
    <dgm:pt modelId="{CEC959BD-B3A4-4D60-9BEB-AE124A7F137B}" type="parTrans" cxnId="{A832E55E-3F5C-483D-87A8-80530AA18E1E}">
      <dgm:prSet/>
      <dgm:spPr/>
      <dgm:t>
        <a:bodyPr/>
        <a:lstStyle/>
        <a:p>
          <a:endParaRPr lang="zh-TW" altLang="en-US" sz="3600"/>
        </a:p>
      </dgm:t>
    </dgm:pt>
    <dgm:pt modelId="{CFCCC462-3E80-4757-8357-B223A750F537}" type="sibTrans" cxnId="{A832E55E-3F5C-483D-87A8-80530AA18E1E}">
      <dgm:prSet/>
      <dgm:spPr/>
      <dgm:t>
        <a:bodyPr/>
        <a:lstStyle/>
        <a:p>
          <a:endParaRPr lang="zh-TW" altLang="en-US" sz="3600"/>
        </a:p>
      </dgm:t>
    </dgm:pt>
    <dgm:pt modelId="{F05C628A-29AA-400D-AE35-D15AF27FA659}">
      <dgm:prSet phldrT="[文字]" custT="1"/>
      <dgm:spPr/>
      <dgm:t>
        <a:bodyPr/>
        <a:lstStyle/>
        <a:p>
          <a:r>
            <a:rPr lang="en-US" altLang="zh-TW" sz="3600" dirty="0" smtClean="0"/>
            <a:t>3.</a:t>
          </a:r>
          <a:r>
            <a:rPr lang="zh-TW" altLang="en-US" sz="3600" dirty="0" smtClean="0"/>
            <a:t>說明論點論例的作用</a:t>
          </a:r>
          <a:endParaRPr lang="zh-TW" altLang="en-US" sz="3600" dirty="0"/>
        </a:p>
      </dgm:t>
    </dgm:pt>
    <dgm:pt modelId="{DC0AD4B9-F88D-4DB3-9C09-E7476ADC3306}" type="parTrans" cxnId="{0A5413B9-01D5-42B5-8DFF-20B6E034B183}">
      <dgm:prSet/>
      <dgm:spPr/>
      <dgm:t>
        <a:bodyPr/>
        <a:lstStyle/>
        <a:p>
          <a:endParaRPr lang="zh-TW" altLang="en-US" sz="3600"/>
        </a:p>
      </dgm:t>
    </dgm:pt>
    <dgm:pt modelId="{40E78392-1E4B-447D-9EF0-1DC5D8C7ED94}" type="sibTrans" cxnId="{0A5413B9-01D5-42B5-8DFF-20B6E034B183}">
      <dgm:prSet/>
      <dgm:spPr/>
      <dgm:t>
        <a:bodyPr/>
        <a:lstStyle/>
        <a:p>
          <a:endParaRPr lang="zh-TW" altLang="en-US" sz="3600"/>
        </a:p>
      </dgm:t>
    </dgm:pt>
    <dgm:pt modelId="{BE7AA3CA-7F0E-441C-A7B6-9F012101B1E8}" type="pres">
      <dgm:prSet presAssocID="{5009F8C5-EE39-4931-A9AC-02992706864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216736B8-DD9C-4891-816D-17524C95A00D}" type="pres">
      <dgm:prSet presAssocID="{F05C628A-29AA-400D-AE35-D15AF27FA659}" presName="boxAndChildren" presStyleCnt="0"/>
      <dgm:spPr/>
    </dgm:pt>
    <dgm:pt modelId="{56BDBA4C-3250-4206-AD80-27F9B7FB9C25}" type="pres">
      <dgm:prSet presAssocID="{F05C628A-29AA-400D-AE35-D15AF27FA659}" presName="parentTextBox" presStyleLbl="node1" presStyleIdx="0" presStyleCnt="3"/>
      <dgm:spPr/>
      <dgm:t>
        <a:bodyPr/>
        <a:lstStyle/>
        <a:p>
          <a:endParaRPr lang="zh-TW" altLang="en-US"/>
        </a:p>
      </dgm:t>
    </dgm:pt>
    <dgm:pt modelId="{D7AA7CCF-CA16-47F7-AC9C-E9483FAB4E6A}" type="pres">
      <dgm:prSet presAssocID="{CFCCC462-3E80-4757-8357-B223A750F537}" presName="sp" presStyleCnt="0"/>
      <dgm:spPr/>
    </dgm:pt>
    <dgm:pt modelId="{B9176509-A181-4BA5-86F2-54377BCF2415}" type="pres">
      <dgm:prSet presAssocID="{96F7E386-6DD8-431D-8689-B714D543B4D0}" presName="arrowAndChildren" presStyleCnt="0"/>
      <dgm:spPr/>
    </dgm:pt>
    <dgm:pt modelId="{132CFEAF-68DE-4F50-AF21-CBDABEE6473A}" type="pres">
      <dgm:prSet presAssocID="{96F7E386-6DD8-431D-8689-B714D543B4D0}" presName="parentTextArrow" presStyleLbl="node1" presStyleIdx="1" presStyleCnt="3"/>
      <dgm:spPr/>
      <dgm:t>
        <a:bodyPr/>
        <a:lstStyle/>
        <a:p>
          <a:endParaRPr lang="zh-TW" altLang="en-US"/>
        </a:p>
      </dgm:t>
    </dgm:pt>
    <dgm:pt modelId="{11A974A6-E626-4BB7-A243-5E48A86D60EC}" type="pres">
      <dgm:prSet presAssocID="{B36BD696-7AC0-45D3-8B92-E0B1C7F2C62C}" presName="sp" presStyleCnt="0"/>
      <dgm:spPr/>
    </dgm:pt>
    <dgm:pt modelId="{AA7564BE-AA11-410A-8C1C-055C47D19AAA}" type="pres">
      <dgm:prSet presAssocID="{ADD94E11-36D4-4D1D-B105-A6492CC2B1EC}" presName="arrowAndChildren" presStyleCnt="0"/>
      <dgm:spPr/>
    </dgm:pt>
    <dgm:pt modelId="{527EE212-82A9-44B7-B434-5705D968B59E}" type="pres">
      <dgm:prSet presAssocID="{ADD94E11-36D4-4D1D-B105-A6492CC2B1EC}" presName="parentTextArrow" presStyleLbl="node1" presStyleIdx="2" presStyleCnt="3"/>
      <dgm:spPr/>
      <dgm:t>
        <a:bodyPr/>
        <a:lstStyle/>
        <a:p>
          <a:endParaRPr lang="zh-TW" altLang="en-US"/>
        </a:p>
      </dgm:t>
    </dgm:pt>
  </dgm:ptLst>
  <dgm:cxnLst>
    <dgm:cxn modelId="{0A5413B9-01D5-42B5-8DFF-20B6E034B183}" srcId="{5009F8C5-EE39-4931-A9AC-029927068645}" destId="{F05C628A-29AA-400D-AE35-D15AF27FA659}" srcOrd="2" destOrd="0" parTransId="{DC0AD4B9-F88D-4DB3-9C09-E7476ADC3306}" sibTransId="{40E78392-1E4B-447D-9EF0-1DC5D8C7ED94}"/>
    <dgm:cxn modelId="{E2D16333-537C-4784-AF6D-CF0367705741}" type="presOf" srcId="{ADD94E11-36D4-4D1D-B105-A6492CC2B1EC}" destId="{527EE212-82A9-44B7-B434-5705D968B59E}" srcOrd="0" destOrd="0" presId="urn:microsoft.com/office/officeart/2005/8/layout/process4"/>
    <dgm:cxn modelId="{3ADCD0A0-5442-4FC7-810E-ACD828A81633}" srcId="{5009F8C5-EE39-4931-A9AC-029927068645}" destId="{ADD94E11-36D4-4D1D-B105-A6492CC2B1EC}" srcOrd="0" destOrd="0" parTransId="{644DE876-0C66-466E-895D-09D1CB516179}" sibTransId="{B36BD696-7AC0-45D3-8B92-E0B1C7F2C62C}"/>
    <dgm:cxn modelId="{2C19A71D-77B9-4543-A7A1-803893BCC00F}" type="presOf" srcId="{F05C628A-29AA-400D-AE35-D15AF27FA659}" destId="{56BDBA4C-3250-4206-AD80-27F9B7FB9C25}" srcOrd="0" destOrd="0" presId="urn:microsoft.com/office/officeart/2005/8/layout/process4"/>
    <dgm:cxn modelId="{AD36641C-476B-4DDE-8C90-8D90D38BD9F4}" type="presOf" srcId="{96F7E386-6DD8-431D-8689-B714D543B4D0}" destId="{132CFEAF-68DE-4F50-AF21-CBDABEE6473A}" srcOrd="0" destOrd="0" presId="urn:microsoft.com/office/officeart/2005/8/layout/process4"/>
    <dgm:cxn modelId="{A832E55E-3F5C-483D-87A8-80530AA18E1E}" srcId="{5009F8C5-EE39-4931-A9AC-029927068645}" destId="{96F7E386-6DD8-431D-8689-B714D543B4D0}" srcOrd="1" destOrd="0" parTransId="{CEC959BD-B3A4-4D60-9BEB-AE124A7F137B}" sibTransId="{CFCCC462-3E80-4757-8357-B223A750F537}"/>
    <dgm:cxn modelId="{A746C947-44F1-4A0C-90B0-CFAE6460BA85}" type="presOf" srcId="{5009F8C5-EE39-4931-A9AC-029927068645}" destId="{BE7AA3CA-7F0E-441C-A7B6-9F012101B1E8}" srcOrd="0" destOrd="0" presId="urn:microsoft.com/office/officeart/2005/8/layout/process4"/>
    <dgm:cxn modelId="{7A5E39E3-E7C8-486B-A837-007963E884DB}" type="presParOf" srcId="{BE7AA3CA-7F0E-441C-A7B6-9F012101B1E8}" destId="{216736B8-DD9C-4891-816D-17524C95A00D}" srcOrd="0" destOrd="0" presId="urn:microsoft.com/office/officeart/2005/8/layout/process4"/>
    <dgm:cxn modelId="{9C83A9F2-2C14-438F-BBFF-08C119692958}" type="presParOf" srcId="{216736B8-DD9C-4891-816D-17524C95A00D}" destId="{56BDBA4C-3250-4206-AD80-27F9B7FB9C25}" srcOrd="0" destOrd="0" presId="urn:microsoft.com/office/officeart/2005/8/layout/process4"/>
    <dgm:cxn modelId="{A4C99784-5870-4354-9090-CF0A50CB1359}" type="presParOf" srcId="{BE7AA3CA-7F0E-441C-A7B6-9F012101B1E8}" destId="{D7AA7CCF-CA16-47F7-AC9C-E9483FAB4E6A}" srcOrd="1" destOrd="0" presId="urn:microsoft.com/office/officeart/2005/8/layout/process4"/>
    <dgm:cxn modelId="{F849984B-5025-4F9C-90E5-3CE5723D4A5B}" type="presParOf" srcId="{BE7AA3CA-7F0E-441C-A7B6-9F012101B1E8}" destId="{B9176509-A181-4BA5-86F2-54377BCF2415}" srcOrd="2" destOrd="0" presId="urn:microsoft.com/office/officeart/2005/8/layout/process4"/>
    <dgm:cxn modelId="{66AF688D-36C7-46E6-808E-99AC37063E27}" type="presParOf" srcId="{B9176509-A181-4BA5-86F2-54377BCF2415}" destId="{132CFEAF-68DE-4F50-AF21-CBDABEE6473A}" srcOrd="0" destOrd="0" presId="urn:microsoft.com/office/officeart/2005/8/layout/process4"/>
    <dgm:cxn modelId="{B9894026-7B22-4D89-AD32-8AB34D71252F}" type="presParOf" srcId="{BE7AA3CA-7F0E-441C-A7B6-9F012101B1E8}" destId="{11A974A6-E626-4BB7-A243-5E48A86D60EC}" srcOrd="3" destOrd="0" presId="urn:microsoft.com/office/officeart/2005/8/layout/process4"/>
    <dgm:cxn modelId="{EF766B61-33D7-42BD-94E3-2A5778D47355}" type="presParOf" srcId="{BE7AA3CA-7F0E-441C-A7B6-9F012101B1E8}" destId="{AA7564BE-AA11-410A-8C1C-055C47D19AAA}" srcOrd="4" destOrd="0" presId="urn:microsoft.com/office/officeart/2005/8/layout/process4"/>
    <dgm:cxn modelId="{D704146B-C52C-44DD-A394-9D8934BF2854}" type="presParOf" srcId="{AA7564BE-AA11-410A-8C1C-055C47D19AAA}" destId="{527EE212-82A9-44B7-B434-5705D968B59E}" srcOrd="0" destOrd="0" presId="urn:microsoft.com/office/officeart/2005/8/layout/process4"/>
  </dgm:cxnLst>
  <dgm:bg/>
  <dgm:whole/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5009F8C5-EE39-4931-A9AC-029927068645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ADD94E11-36D4-4D1D-B105-A6492CC2B1EC}">
      <dgm:prSet phldrT="[文字]" custT="1"/>
      <dgm:spPr/>
      <dgm:t>
        <a:bodyPr/>
        <a:lstStyle/>
        <a:p>
          <a:r>
            <a:rPr lang="en-US" altLang="zh-TW" sz="3600" dirty="0" smtClean="0"/>
            <a:t>1.</a:t>
          </a:r>
          <a:r>
            <a:rPr lang="zh-TW" altLang="en-US" sz="3600" dirty="0" smtClean="0"/>
            <a:t>辨別例子的分類</a:t>
          </a:r>
          <a:endParaRPr lang="zh-TW" altLang="en-US" sz="3600" dirty="0"/>
        </a:p>
      </dgm:t>
    </dgm:pt>
    <dgm:pt modelId="{644DE876-0C66-466E-895D-09D1CB516179}" type="parTrans" cxnId="{3ADCD0A0-5442-4FC7-810E-ACD828A81633}">
      <dgm:prSet/>
      <dgm:spPr/>
      <dgm:t>
        <a:bodyPr/>
        <a:lstStyle/>
        <a:p>
          <a:endParaRPr lang="zh-TW" altLang="en-US" sz="3600"/>
        </a:p>
      </dgm:t>
    </dgm:pt>
    <dgm:pt modelId="{B36BD696-7AC0-45D3-8B92-E0B1C7F2C62C}" type="sibTrans" cxnId="{3ADCD0A0-5442-4FC7-810E-ACD828A81633}">
      <dgm:prSet/>
      <dgm:spPr/>
      <dgm:t>
        <a:bodyPr/>
        <a:lstStyle/>
        <a:p>
          <a:endParaRPr lang="zh-TW" altLang="en-US" sz="3600"/>
        </a:p>
      </dgm:t>
    </dgm:pt>
    <dgm:pt modelId="{0A264A45-E9BF-4710-817D-CDCFD98CB53B}">
      <dgm:prSet phldrT="[文字]" custT="1"/>
      <dgm:spPr/>
      <dgm:t>
        <a:bodyPr/>
        <a:lstStyle/>
        <a:p>
          <a:r>
            <a:rPr lang="zh-TW" altLang="en-US" sz="3200" dirty="0" smtClean="0"/>
            <a:t>事件說明</a:t>
          </a:r>
          <a:endParaRPr lang="zh-TW" altLang="en-US" sz="3200" dirty="0"/>
        </a:p>
      </dgm:t>
    </dgm:pt>
    <dgm:pt modelId="{3D155CAD-FC69-43DD-A14B-FFF1809F1EA3}" type="parTrans" cxnId="{06E1DA91-3118-4BE7-96E6-07467B34FEFC}">
      <dgm:prSet/>
      <dgm:spPr/>
      <dgm:t>
        <a:bodyPr/>
        <a:lstStyle/>
        <a:p>
          <a:endParaRPr lang="zh-TW" altLang="en-US" sz="3600"/>
        </a:p>
      </dgm:t>
    </dgm:pt>
    <dgm:pt modelId="{D661DE51-65A1-4CC6-B0BE-C0724725F9F7}" type="sibTrans" cxnId="{06E1DA91-3118-4BE7-96E6-07467B34FEFC}">
      <dgm:prSet/>
      <dgm:spPr/>
      <dgm:t>
        <a:bodyPr/>
        <a:lstStyle/>
        <a:p>
          <a:endParaRPr lang="zh-TW" altLang="en-US" sz="3600"/>
        </a:p>
      </dgm:t>
    </dgm:pt>
    <dgm:pt modelId="{1BFC0F93-1B4B-4AA0-BA82-1FF737628DA3}">
      <dgm:prSet phldrT="[文字]" custT="1"/>
      <dgm:spPr/>
      <dgm:t>
        <a:bodyPr/>
        <a:lstStyle/>
        <a:p>
          <a:r>
            <a:rPr lang="zh-TW" altLang="en-US" sz="3200" dirty="0" smtClean="0"/>
            <a:t>理由陳述</a:t>
          </a:r>
          <a:endParaRPr lang="zh-TW" altLang="en-US" sz="3200" dirty="0"/>
        </a:p>
      </dgm:t>
    </dgm:pt>
    <dgm:pt modelId="{B5B58079-AC36-4426-A421-724E33FA69FC}" type="parTrans" cxnId="{2661E58C-F3A5-4D35-803C-3C1D4264976C}">
      <dgm:prSet/>
      <dgm:spPr/>
      <dgm:t>
        <a:bodyPr/>
        <a:lstStyle/>
        <a:p>
          <a:endParaRPr lang="zh-TW" altLang="en-US" sz="3600"/>
        </a:p>
      </dgm:t>
    </dgm:pt>
    <dgm:pt modelId="{9CC64C41-EDB4-40AA-8F92-0A08AEEAD580}" type="sibTrans" cxnId="{2661E58C-F3A5-4D35-803C-3C1D4264976C}">
      <dgm:prSet/>
      <dgm:spPr/>
      <dgm:t>
        <a:bodyPr/>
        <a:lstStyle/>
        <a:p>
          <a:endParaRPr lang="zh-TW" altLang="en-US" sz="3600"/>
        </a:p>
      </dgm:t>
    </dgm:pt>
    <dgm:pt modelId="{F05C628A-29AA-400D-AE35-D15AF27FA659}">
      <dgm:prSet phldrT="[文字]" custT="1"/>
      <dgm:spPr/>
      <dgm:t>
        <a:bodyPr/>
        <a:lstStyle/>
        <a:p>
          <a:r>
            <a:rPr lang="en-US" altLang="zh-TW" sz="3600" dirty="0" smtClean="0"/>
            <a:t>3.</a:t>
          </a:r>
          <a:r>
            <a:rPr lang="zh-TW" sz="3600" dirty="0" smtClean="0"/>
            <a:t>填寫</a:t>
          </a:r>
          <a:r>
            <a:rPr lang="zh-TW" altLang="en-US" sz="3600" dirty="0" smtClean="0"/>
            <a:t>議論</a:t>
          </a:r>
          <a:r>
            <a:rPr lang="zh-TW" sz="3600" dirty="0" smtClean="0"/>
            <a:t>類型</a:t>
          </a:r>
          <a:r>
            <a:rPr lang="zh-TW" altLang="en-US" sz="3600" dirty="0" smtClean="0"/>
            <a:t>的</a:t>
          </a:r>
          <a:r>
            <a:rPr lang="zh-TW" sz="3600" dirty="0" smtClean="0"/>
            <a:t>結構</a:t>
          </a:r>
          <a:r>
            <a:rPr lang="en-US" sz="3600" dirty="0" smtClean="0"/>
            <a:t> </a:t>
          </a:r>
          <a:endParaRPr lang="zh-TW" altLang="en-US" sz="3600" dirty="0"/>
        </a:p>
      </dgm:t>
    </dgm:pt>
    <dgm:pt modelId="{DC0AD4B9-F88D-4DB3-9C09-E7476ADC3306}" type="parTrans" cxnId="{0A5413B9-01D5-42B5-8DFF-20B6E034B183}">
      <dgm:prSet/>
      <dgm:spPr/>
      <dgm:t>
        <a:bodyPr/>
        <a:lstStyle/>
        <a:p>
          <a:endParaRPr lang="zh-TW" altLang="en-US" sz="3600"/>
        </a:p>
      </dgm:t>
    </dgm:pt>
    <dgm:pt modelId="{40E78392-1E4B-447D-9EF0-1DC5D8C7ED94}" type="sibTrans" cxnId="{0A5413B9-01D5-42B5-8DFF-20B6E034B183}">
      <dgm:prSet/>
      <dgm:spPr/>
      <dgm:t>
        <a:bodyPr/>
        <a:lstStyle/>
        <a:p>
          <a:endParaRPr lang="zh-TW" altLang="en-US" sz="3600"/>
        </a:p>
      </dgm:t>
    </dgm:pt>
    <dgm:pt modelId="{96F7E386-6DD8-431D-8689-B714D543B4D0}">
      <dgm:prSet phldrT="[文字]" custT="1"/>
      <dgm:spPr/>
      <dgm:t>
        <a:bodyPr/>
        <a:lstStyle/>
        <a:p>
          <a:r>
            <a:rPr lang="en-US" altLang="zh-TW" sz="3600" dirty="0" smtClean="0"/>
            <a:t>2.</a:t>
          </a:r>
          <a:r>
            <a:rPr lang="zh-TW" sz="3600" dirty="0" smtClean="0"/>
            <a:t>分辨議論的類型</a:t>
          </a:r>
          <a:endParaRPr lang="zh-TW" altLang="en-US" sz="3600" dirty="0"/>
        </a:p>
      </dgm:t>
    </dgm:pt>
    <dgm:pt modelId="{CFCCC462-3E80-4757-8357-B223A750F537}" type="sibTrans" cxnId="{A832E55E-3F5C-483D-87A8-80530AA18E1E}">
      <dgm:prSet/>
      <dgm:spPr/>
      <dgm:t>
        <a:bodyPr/>
        <a:lstStyle/>
        <a:p>
          <a:endParaRPr lang="zh-TW" altLang="en-US" sz="3600"/>
        </a:p>
      </dgm:t>
    </dgm:pt>
    <dgm:pt modelId="{CEC959BD-B3A4-4D60-9BEB-AE124A7F137B}" type="parTrans" cxnId="{A832E55E-3F5C-483D-87A8-80530AA18E1E}">
      <dgm:prSet/>
      <dgm:spPr/>
      <dgm:t>
        <a:bodyPr/>
        <a:lstStyle/>
        <a:p>
          <a:endParaRPr lang="zh-TW" altLang="en-US" sz="3600"/>
        </a:p>
      </dgm:t>
    </dgm:pt>
    <dgm:pt modelId="{C7C0F3A7-99E5-4B32-AD5D-7C6B9DD3751B}">
      <dgm:prSet custT="1"/>
      <dgm:spPr/>
      <dgm:t>
        <a:bodyPr/>
        <a:lstStyle/>
        <a:p>
          <a:r>
            <a:rPr lang="zh-TW" altLang="en-US" sz="2800" dirty="0" smtClean="0"/>
            <a:t>主張</a:t>
          </a:r>
          <a:r>
            <a:rPr lang="zh-TW" altLang="en-US" sz="28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、</a:t>
          </a:r>
          <a:r>
            <a:rPr lang="zh-TW" altLang="en-US" sz="2800" dirty="0" smtClean="0"/>
            <a:t>理由</a:t>
          </a:r>
          <a:r>
            <a:rPr lang="zh-TW" altLang="en-US" sz="28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、</a:t>
          </a:r>
          <a:r>
            <a:rPr lang="zh-TW" altLang="en-US" sz="2800" dirty="0" smtClean="0"/>
            <a:t>方法</a:t>
          </a:r>
          <a:endParaRPr lang="zh-TW" altLang="en-US" sz="2800" dirty="0"/>
        </a:p>
      </dgm:t>
    </dgm:pt>
    <dgm:pt modelId="{D3631DF1-8BEC-4972-8128-6C131C1BCDFB}" type="parTrans" cxnId="{F6B768E7-7ADC-4C3F-BF93-AABEA176C20E}">
      <dgm:prSet/>
      <dgm:spPr/>
      <dgm:t>
        <a:bodyPr/>
        <a:lstStyle/>
        <a:p>
          <a:endParaRPr lang="zh-TW" altLang="en-US" sz="3600"/>
        </a:p>
      </dgm:t>
    </dgm:pt>
    <dgm:pt modelId="{49720A1E-18F5-44C8-AB64-F779E1EF204E}" type="sibTrans" cxnId="{F6B768E7-7ADC-4C3F-BF93-AABEA176C20E}">
      <dgm:prSet/>
      <dgm:spPr/>
      <dgm:t>
        <a:bodyPr/>
        <a:lstStyle/>
        <a:p>
          <a:endParaRPr lang="zh-TW" altLang="en-US" sz="3600"/>
        </a:p>
      </dgm:t>
    </dgm:pt>
    <dgm:pt modelId="{1A27F9A3-DF64-433D-AA64-3359114BEA97}">
      <dgm:prSet custT="1"/>
      <dgm:spPr/>
      <dgm:t>
        <a:bodyPr/>
        <a:lstStyle/>
        <a:p>
          <a:r>
            <a:rPr lang="zh-TW" altLang="en-US" sz="3200" dirty="0" smtClean="0"/>
            <a:t>事件</a:t>
          </a:r>
          <a:r>
            <a:rPr lang="zh-TW" altLang="en-US" sz="3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、</a:t>
          </a:r>
          <a:r>
            <a:rPr lang="zh-TW" altLang="en-US" sz="3200" dirty="0" smtClean="0"/>
            <a:t>主張</a:t>
          </a:r>
          <a:endParaRPr lang="zh-TW" altLang="en-US" sz="3200" dirty="0"/>
        </a:p>
      </dgm:t>
    </dgm:pt>
    <dgm:pt modelId="{1C454FF6-FE7F-4847-8388-9EC66460DF0F}" type="parTrans" cxnId="{C8CF5186-B51D-40D0-B27F-003E6B9F6A40}">
      <dgm:prSet/>
      <dgm:spPr/>
      <dgm:t>
        <a:bodyPr/>
        <a:lstStyle/>
        <a:p>
          <a:endParaRPr lang="zh-TW" altLang="en-US" sz="3600"/>
        </a:p>
      </dgm:t>
    </dgm:pt>
    <dgm:pt modelId="{AA49D926-95A6-4428-B518-87F055018F39}" type="sibTrans" cxnId="{C8CF5186-B51D-40D0-B27F-003E6B9F6A40}">
      <dgm:prSet/>
      <dgm:spPr/>
      <dgm:t>
        <a:bodyPr/>
        <a:lstStyle/>
        <a:p>
          <a:endParaRPr lang="zh-TW" altLang="en-US" sz="3600"/>
        </a:p>
      </dgm:t>
    </dgm:pt>
    <dgm:pt modelId="{5FA6478C-EE2F-43AB-9238-B431BFD130CF}">
      <dgm:prSet custT="1"/>
      <dgm:spPr/>
      <dgm:t>
        <a:bodyPr/>
        <a:lstStyle/>
        <a:p>
          <a:r>
            <a:rPr lang="zh-TW" altLang="en-US" sz="3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主張、</a:t>
          </a:r>
          <a:r>
            <a:rPr lang="zh-TW" altLang="en-US" sz="3200" dirty="0" smtClean="0"/>
            <a:t>理由</a:t>
          </a:r>
          <a:endParaRPr lang="zh-TW" altLang="en-US" sz="3200" dirty="0"/>
        </a:p>
      </dgm:t>
    </dgm:pt>
    <dgm:pt modelId="{D1E6467F-4B0C-48BF-B5FB-BB8EE00F2243}" type="parTrans" cxnId="{3E44CD57-6725-4819-8372-0B28A832827E}">
      <dgm:prSet/>
      <dgm:spPr/>
      <dgm:t>
        <a:bodyPr/>
        <a:lstStyle/>
        <a:p>
          <a:endParaRPr lang="zh-TW" altLang="en-US" sz="3600"/>
        </a:p>
      </dgm:t>
    </dgm:pt>
    <dgm:pt modelId="{CF1DD778-39F4-4A85-95AB-BA618C3752FF}" type="sibTrans" cxnId="{3E44CD57-6725-4819-8372-0B28A832827E}">
      <dgm:prSet/>
      <dgm:spPr/>
      <dgm:t>
        <a:bodyPr/>
        <a:lstStyle/>
        <a:p>
          <a:endParaRPr lang="zh-TW" altLang="en-US" sz="3600"/>
        </a:p>
      </dgm:t>
    </dgm:pt>
    <dgm:pt modelId="{B8EFB5A8-604C-447B-BAA5-FE7C636E2AC0}">
      <dgm:prSet custT="1"/>
      <dgm:spPr/>
      <dgm:t>
        <a:bodyPr/>
        <a:lstStyle/>
        <a:p>
          <a:r>
            <a:rPr lang="zh-TW" altLang="en-US" sz="3200" dirty="0" smtClean="0"/>
            <a:t>藉事說理</a:t>
          </a:r>
          <a:endParaRPr lang="zh-TW" altLang="en-US" sz="3200" dirty="0"/>
        </a:p>
      </dgm:t>
    </dgm:pt>
    <dgm:pt modelId="{8A47E6AD-3EC1-4666-BA14-CBFC5E505A0D}" type="parTrans" cxnId="{8BBE621A-2CCA-4FDE-BD7C-3FD1A35AA9F0}">
      <dgm:prSet/>
      <dgm:spPr/>
      <dgm:t>
        <a:bodyPr/>
        <a:lstStyle/>
        <a:p>
          <a:endParaRPr lang="zh-TW" altLang="en-US" sz="3600"/>
        </a:p>
      </dgm:t>
    </dgm:pt>
    <dgm:pt modelId="{E9D47BA4-2B4C-469C-B465-8B4F01EBD6DD}" type="sibTrans" cxnId="{8BBE621A-2CCA-4FDE-BD7C-3FD1A35AA9F0}">
      <dgm:prSet/>
      <dgm:spPr/>
      <dgm:t>
        <a:bodyPr/>
        <a:lstStyle/>
        <a:p>
          <a:endParaRPr lang="zh-TW" altLang="en-US" sz="3600"/>
        </a:p>
      </dgm:t>
    </dgm:pt>
    <dgm:pt modelId="{BE7AA3CA-7F0E-441C-A7B6-9F012101B1E8}" type="pres">
      <dgm:prSet presAssocID="{5009F8C5-EE39-4931-A9AC-02992706864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216736B8-DD9C-4891-816D-17524C95A00D}" type="pres">
      <dgm:prSet presAssocID="{F05C628A-29AA-400D-AE35-D15AF27FA659}" presName="boxAndChildren" presStyleCnt="0"/>
      <dgm:spPr/>
    </dgm:pt>
    <dgm:pt modelId="{56BDBA4C-3250-4206-AD80-27F9B7FB9C25}" type="pres">
      <dgm:prSet presAssocID="{F05C628A-29AA-400D-AE35-D15AF27FA659}" presName="parentTextBox" presStyleLbl="node1" presStyleIdx="0" presStyleCnt="3"/>
      <dgm:spPr/>
      <dgm:t>
        <a:bodyPr/>
        <a:lstStyle/>
        <a:p>
          <a:endParaRPr lang="zh-TW" altLang="en-US"/>
        </a:p>
      </dgm:t>
    </dgm:pt>
    <dgm:pt modelId="{B690310D-12D7-44AE-A90B-A3248A108BF6}" type="pres">
      <dgm:prSet presAssocID="{F05C628A-29AA-400D-AE35-D15AF27FA659}" presName="entireBox" presStyleLbl="node1" presStyleIdx="0" presStyleCnt="3"/>
      <dgm:spPr/>
      <dgm:t>
        <a:bodyPr/>
        <a:lstStyle/>
        <a:p>
          <a:endParaRPr lang="zh-TW" altLang="en-US"/>
        </a:p>
      </dgm:t>
    </dgm:pt>
    <dgm:pt modelId="{FDB756B1-D3DF-40CC-B517-7CD4211B93BA}" type="pres">
      <dgm:prSet presAssocID="{F05C628A-29AA-400D-AE35-D15AF27FA659}" presName="descendantBox" presStyleCnt="0"/>
      <dgm:spPr/>
    </dgm:pt>
    <dgm:pt modelId="{1F1E206B-53FC-422B-8ABD-634B984AA0BC}" type="pres">
      <dgm:prSet presAssocID="{5FA6478C-EE2F-43AB-9238-B431BFD130CF}" presName="childTextBox" presStyleLbl="f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DA6C5A6-8A07-4342-9B3F-F7FF5D85AD1D}" type="pres">
      <dgm:prSet presAssocID="{B8EFB5A8-604C-447B-BAA5-FE7C636E2AC0}" presName="childTextBox" presStyleLbl="f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7AA7CCF-CA16-47F7-AC9C-E9483FAB4E6A}" type="pres">
      <dgm:prSet presAssocID="{CFCCC462-3E80-4757-8357-B223A750F537}" presName="sp" presStyleCnt="0"/>
      <dgm:spPr/>
    </dgm:pt>
    <dgm:pt modelId="{B9176509-A181-4BA5-86F2-54377BCF2415}" type="pres">
      <dgm:prSet presAssocID="{96F7E386-6DD8-431D-8689-B714D543B4D0}" presName="arrowAndChildren" presStyleCnt="0"/>
      <dgm:spPr/>
    </dgm:pt>
    <dgm:pt modelId="{132CFEAF-68DE-4F50-AF21-CBDABEE6473A}" type="pres">
      <dgm:prSet presAssocID="{96F7E386-6DD8-431D-8689-B714D543B4D0}" presName="parentTextArrow" presStyleLbl="node1" presStyleIdx="0" presStyleCnt="3"/>
      <dgm:spPr/>
      <dgm:t>
        <a:bodyPr/>
        <a:lstStyle/>
        <a:p>
          <a:endParaRPr lang="zh-TW" altLang="en-US"/>
        </a:p>
      </dgm:t>
    </dgm:pt>
    <dgm:pt modelId="{E939C105-0F27-49C1-90D2-BCE7B44820E6}" type="pres">
      <dgm:prSet presAssocID="{96F7E386-6DD8-431D-8689-B714D543B4D0}" presName="arrow" presStyleLbl="node1" presStyleIdx="1" presStyleCnt="3"/>
      <dgm:spPr/>
      <dgm:t>
        <a:bodyPr/>
        <a:lstStyle/>
        <a:p>
          <a:endParaRPr lang="zh-TW" altLang="en-US"/>
        </a:p>
      </dgm:t>
    </dgm:pt>
    <dgm:pt modelId="{14CD2914-4FB4-44BF-9002-B9CEFA4DCBC2}" type="pres">
      <dgm:prSet presAssocID="{96F7E386-6DD8-431D-8689-B714D543B4D0}" presName="descendantArrow" presStyleCnt="0"/>
      <dgm:spPr/>
    </dgm:pt>
    <dgm:pt modelId="{26540411-5E57-4651-9313-72C28372C9E2}" type="pres">
      <dgm:prSet presAssocID="{C7C0F3A7-99E5-4B32-AD5D-7C6B9DD3751B}" presName="childTextArrow" presStyleLbl="f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511F85F-BD74-4989-99CC-DA265DE9DDF0}" type="pres">
      <dgm:prSet presAssocID="{1A27F9A3-DF64-433D-AA64-3359114BEA97}" presName="childTextArrow" presStyleLbl="f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1A974A6-E626-4BB7-A243-5E48A86D60EC}" type="pres">
      <dgm:prSet presAssocID="{B36BD696-7AC0-45D3-8B92-E0B1C7F2C62C}" presName="sp" presStyleCnt="0"/>
      <dgm:spPr/>
    </dgm:pt>
    <dgm:pt modelId="{AA7564BE-AA11-410A-8C1C-055C47D19AAA}" type="pres">
      <dgm:prSet presAssocID="{ADD94E11-36D4-4D1D-B105-A6492CC2B1EC}" presName="arrowAndChildren" presStyleCnt="0"/>
      <dgm:spPr/>
    </dgm:pt>
    <dgm:pt modelId="{527EE212-82A9-44B7-B434-5705D968B59E}" type="pres">
      <dgm:prSet presAssocID="{ADD94E11-36D4-4D1D-B105-A6492CC2B1EC}" presName="parentTextArrow" presStyleLbl="node1" presStyleIdx="1" presStyleCnt="3"/>
      <dgm:spPr/>
      <dgm:t>
        <a:bodyPr/>
        <a:lstStyle/>
        <a:p>
          <a:endParaRPr lang="zh-TW" altLang="en-US"/>
        </a:p>
      </dgm:t>
    </dgm:pt>
    <dgm:pt modelId="{66AF780B-F11A-4EE4-92E9-B0C8D2ACCF12}" type="pres">
      <dgm:prSet presAssocID="{ADD94E11-36D4-4D1D-B105-A6492CC2B1EC}" presName="arrow" presStyleLbl="node1" presStyleIdx="2" presStyleCnt="3"/>
      <dgm:spPr/>
      <dgm:t>
        <a:bodyPr/>
        <a:lstStyle/>
        <a:p>
          <a:endParaRPr lang="zh-TW" altLang="en-US"/>
        </a:p>
      </dgm:t>
    </dgm:pt>
    <dgm:pt modelId="{E545A610-6E7B-463F-B942-DCD8464AA6E1}" type="pres">
      <dgm:prSet presAssocID="{ADD94E11-36D4-4D1D-B105-A6492CC2B1EC}" presName="descendantArrow" presStyleCnt="0"/>
      <dgm:spPr/>
    </dgm:pt>
    <dgm:pt modelId="{3A084475-43E5-40FF-B10D-60049FE6979D}" type="pres">
      <dgm:prSet presAssocID="{0A264A45-E9BF-4710-817D-CDCFD98CB53B}" presName="childTextArrow" presStyleLbl="f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E249B3A-0039-4A4B-984A-1FA80605BDE1}" type="pres">
      <dgm:prSet presAssocID="{1BFC0F93-1B4B-4AA0-BA82-1FF737628DA3}" presName="childTextArrow" presStyleLbl="f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B957407F-5FED-4F87-96ED-C35E77AE9663}" type="presOf" srcId="{F05C628A-29AA-400D-AE35-D15AF27FA659}" destId="{56BDBA4C-3250-4206-AD80-27F9B7FB9C25}" srcOrd="0" destOrd="0" presId="urn:microsoft.com/office/officeart/2005/8/layout/process4"/>
    <dgm:cxn modelId="{0DC074DF-37FF-4017-A018-705AD671D9D4}" type="presOf" srcId="{F05C628A-29AA-400D-AE35-D15AF27FA659}" destId="{B690310D-12D7-44AE-A90B-A3248A108BF6}" srcOrd="1" destOrd="0" presId="urn:microsoft.com/office/officeart/2005/8/layout/process4"/>
    <dgm:cxn modelId="{3E44CD57-6725-4819-8372-0B28A832827E}" srcId="{F05C628A-29AA-400D-AE35-D15AF27FA659}" destId="{5FA6478C-EE2F-43AB-9238-B431BFD130CF}" srcOrd="0" destOrd="0" parTransId="{D1E6467F-4B0C-48BF-B5FB-BB8EE00F2243}" sibTransId="{CF1DD778-39F4-4A85-95AB-BA618C3752FF}"/>
    <dgm:cxn modelId="{8BBE621A-2CCA-4FDE-BD7C-3FD1A35AA9F0}" srcId="{F05C628A-29AA-400D-AE35-D15AF27FA659}" destId="{B8EFB5A8-604C-447B-BAA5-FE7C636E2AC0}" srcOrd="1" destOrd="0" parTransId="{8A47E6AD-3EC1-4666-BA14-CBFC5E505A0D}" sibTransId="{E9D47BA4-2B4C-469C-B465-8B4F01EBD6DD}"/>
    <dgm:cxn modelId="{361C4153-EF45-4873-BB21-A5C3DAAD6048}" type="presOf" srcId="{0A264A45-E9BF-4710-817D-CDCFD98CB53B}" destId="{3A084475-43E5-40FF-B10D-60049FE6979D}" srcOrd="0" destOrd="0" presId="urn:microsoft.com/office/officeart/2005/8/layout/process4"/>
    <dgm:cxn modelId="{9894C6BF-97F9-4FEC-8142-4603015AC7F1}" type="presOf" srcId="{96F7E386-6DD8-431D-8689-B714D543B4D0}" destId="{E939C105-0F27-49C1-90D2-BCE7B44820E6}" srcOrd="1" destOrd="0" presId="urn:microsoft.com/office/officeart/2005/8/layout/process4"/>
    <dgm:cxn modelId="{E9D3C5C1-C7BE-4F4F-AF92-50EAB0DDF32E}" type="presOf" srcId="{1BFC0F93-1B4B-4AA0-BA82-1FF737628DA3}" destId="{0E249B3A-0039-4A4B-984A-1FA80605BDE1}" srcOrd="0" destOrd="0" presId="urn:microsoft.com/office/officeart/2005/8/layout/process4"/>
    <dgm:cxn modelId="{EDACEAD7-8644-4328-8880-389746252AEA}" type="presOf" srcId="{5009F8C5-EE39-4931-A9AC-029927068645}" destId="{BE7AA3CA-7F0E-441C-A7B6-9F012101B1E8}" srcOrd="0" destOrd="0" presId="urn:microsoft.com/office/officeart/2005/8/layout/process4"/>
    <dgm:cxn modelId="{F6B768E7-7ADC-4C3F-BF93-AABEA176C20E}" srcId="{96F7E386-6DD8-431D-8689-B714D543B4D0}" destId="{C7C0F3A7-99E5-4B32-AD5D-7C6B9DD3751B}" srcOrd="0" destOrd="0" parTransId="{D3631DF1-8BEC-4972-8128-6C131C1BCDFB}" sibTransId="{49720A1E-18F5-44C8-AB64-F779E1EF204E}"/>
    <dgm:cxn modelId="{3E6F174A-8BDF-4C47-A3ED-43549EB8EFC4}" type="presOf" srcId="{B8EFB5A8-604C-447B-BAA5-FE7C636E2AC0}" destId="{3DA6C5A6-8A07-4342-9B3F-F7FF5D85AD1D}" srcOrd="0" destOrd="0" presId="urn:microsoft.com/office/officeart/2005/8/layout/process4"/>
    <dgm:cxn modelId="{F6458CCB-6ACD-4EF7-8CC1-F10821F97C8B}" type="presOf" srcId="{ADD94E11-36D4-4D1D-B105-A6492CC2B1EC}" destId="{66AF780B-F11A-4EE4-92E9-B0C8D2ACCF12}" srcOrd="1" destOrd="0" presId="urn:microsoft.com/office/officeart/2005/8/layout/process4"/>
    <dgm:cxn modelId="{8E6D3FC4-6381-4C35-974C-8323781E293E}" type="presOf" srcId="{C7C0F3A7-99E5-4B32-AD5D-7C6B9DD3751B}" destId="{26540411-5E57-4651-9313-72C28372C9E2}" srcOrd="0" destOrd="0" presId="urn:microsoft.com/office/officeart/2005/8/layout/process4"/>
    <dgm:cxn modelId="{A832E55E-3F5C-483D-87A8-80530AA18E1E}" srcId="{5009F8C5-EE39-4931-A9AC-029927068645}" destId="{96F7E386-6DD8-431D-8689-B714D543B4D0}" srcOrd="1" destOrd="0" parTransId="{CEC959BD-B3A4-4D60-9BEB-AE124A7F137B}" sibTransId="{CFCCC462-3E80-4757-8357-B223A750F537}"/>
    <dgm:cxn modelId="{2661E58C-F3A5-4D35-803C-3C1D4264976C}" srcId="{ADD94E11-36D4-4D1D-B105-A6492CC2B1EC}" destId="{1BFC0F93-1B4B-4AA0-BA82-1FF737628DA3}" srcOrd="1" destOrd="0" parTransId="{B5B58079-AC36-4426-A421-724E33FA69FC}" sibTransId="{9CC64C41-EDB4-40AA-8F92-0A08AEEAD580}"/>
    <dgm:cxn modelId="{CD5C9E9A-4974-41A9-8654-4B5F99B13D68}" type="presOf" srcId="{ADD94E11-36D4-4D1D-B105-A6492CC2B1EC}" destId="{527EE212-82A9-44B7-B434-5705D968B59E}" srcOrd="0" destOrd="0" presId="urn:microsoft.com/office/officeart/2005/8/layout/process4"/>
    <dgm:cxn modelId="{2389EB92-11BE-433E-B892-B509C16BB5DE}" type="presOf" srcId="{5FA6478C-EE2F-43AB-9238-B431BFD130CF}" destId="{1F1E206B-53FC-422B-8ABD-634B984AA0BC}" srcOrd="0" destOrd="0" presId="urn:microsoft.com/office/officeart/2005/8/layout/process4"/>
    <dgm:cxn modelId="{D73B27B5-716F-459B-A900-79CE390F53AF}" type="presOf" srcId="{96F7E386-6DD8-431D-8689-B714D543B4D0}" destId="{132CFEAF-68DE-4F50-AF21-CBDABEE6473A}" srcOrd="0" destOrd="0" presId="urn:microsoft.com/office/officeart/2005/8/layout/process4"/>
    <dgm:cxn modelId="{59099D21-55A0-4F96-8B90-80456980704B}" type="presOf" srcId="{1A27F9A3-DF64-433D-AA64-3359114BEA97}" destId="{C511F85F-BD74-4989-99CC-DA265DE9DDF0}" srcOrd="0" destOrd="0" presId="urn:microsoft.com/office/officeart/2005/8/layout/process4"/>
    <dgm:cxn modelId="{06E1DA91-3118-4BE7-96E6-07467B34FEFC}" srcId="{ADD94E11-36D4-4D1D-B105-A6492CC2B1EC}" destId="{0A264A45-E9BF-4710-817D-CDCFD98CB53B}" srcOrd="0" destOrd="0" parTransId="{3D155CAD-FC69-43DD-A14B-FFF1809F1EA3}" sibTransId="{D661DE51-65A1-4CC6-B0BE-C0724725F9F7}"/>
    <dgm:cxn modelId="{3ADCD0A0-5442-4FC7-810E-ACD828A81633}" srcId="{5009F8C5-EE39-4931-A9AC-029927068645}" destId="{ADD94E11-36D4-4D1D-B105-A6492CC2B1EC}" srcOrd="0" destOrd="0" parTransId="{644DE876-0C66-466E-895D-09D1CB516179}" sibTransId="{B36BD696-7AC0-45D3-8B92-E0B1C7F2C62C}"/>
    <dgm:cxn modelId="{0A5413B9-01D5-42B5-8DFF-20B6E034B183}" srcId="{5009F8C5-EE39-4931-A9AC-029927068645}" destId="{F05C628A-29AA-400D-AE35-D15AF27FA659}" srcOrd="2" destOrd="0" parTransId="{DC0AD4B9-F88D-4DB3-9C09-E7476ADC3306}" sibTransId="{40E78392-1E4B-447D-9EF0-1DC5D8C7ED94}"/>
    <dgm:cxn modelId="{C8CF5186-B51D-40D0-B27F-003E6B9F6A40}" srcId="{96F7E386-6DD8-431D-8689-B714D543B4D0}" destId="{1A27F9A3-DF64-433D-AA64-3359114BEA97}" srcOrd="1" destOrd="0" parTransId="{1C454FF6-FE7F-4847-8388-9EC66460DF0F}" sibTransId="{AA49D926-95A6-4428-B518-87F055018F39}"/>
    <dgm:cxn modelId="{30D03A90-3B6C-419D-985A-72C5EAA0D9DB}" type="presParOf" srcId="{BE7AA3CA-7F0E-441C-A7B6-9F012101B1E8}" destId="{216736B8-DD9C-4891-816D-17524C95A00D}" srcOrd="0" destOrd="0" presId="urn:microsoft.com/office/officeart/2005/8/layout/process4"/>
    <dgm:cxn modelId="{C2AB8F3D-F0E9-4D55-A985-2584418A4178}" type="presParOf" srcId="{216736B8-DD9C-4891-816D-17524C95A00D}" destId="{56BDBA4C-3250-4206-AD80-27F9B7FB9C25}" srcOrd="0" destOrd="0" presId="urn:microsoft.com/office/officeart/2005/8/layout/process4"/>
    <dgm:cxn modelId="{397F7BE4-8557-47AA-ACC0-A4643AC023AB}" type="presParOf" srcId="{216736B8-DD9C-4891-816D-17524C95A00D}" destId="{B690310D-12D7-44AE-A90B-A3248A108BF6}" srcOrd="1" destOrd="0" presId="urn:microsoft.com/office/officeart/2005/8/layout/process4"/>
    <dgm:cxn modelId="{6D324C00-4628-468D-93D6-9F3059FE2EBC}" type="presParOf" srcId="{216736B8-DD9C-4891-816D-17524C95A00D}" destId="{FDB756B1-D3DF-40CC-B517-7CD4211B93BA}" srcOrd="2" destOrd="0" presId="urn:microsoft.com/office/officeart/2005/8/layout/process4"/>
    <dgm:cxn modelId="{6994CEFB-7056-4A7D-9371-646FA3FA44E7}" type="presParOf" srcId="{FDB756B1-D3DF-40CC-B517-7CD4211B93BA}" destId="{1F1E206B-53FC-422B-8ABD-634B984AA0BC}" srcOrd="0" destOrd="0" presId="urn:microsoft.com/office/officeart/2005/8/layout/process4"/>
    <dgm:cxn modelId="{C5679F2B-6DD9-46FC-9C94-819112568C0B}" type="presParOf" srcId="{FDB756B1-D3DF-40CC-B517-7CD4211B93BA}" destId="{3DA6C5A6-8A07-4342-9B3F-F7FF5D85AD1D}" srcOrd="1" destOrd="0" presId="urn:microsoft.com/office/officeart/2005/8/layout/process4"/>
    <dgm:cxn modelId="{D964A168-D3B1-4E87-9D98-497C7435D250}" type="presParOf" srcId="{BE7AA3CA-7F0E-441C-A7B6-9F012101B1E8}" destId="{D7AA7CCF-CA16-47F7-AC9C-E9483FAB4E6A}" srcOrd="1" destOrd="0" presId="urn:microsoft.com/office/officeart/2005/8/layout/process4"/>
    <dgm:cxn modelId="{900F5F2C-53F5-4E98-9ECF-ACDDB760A0AA}" type="presParOf" srcId="{BE7AA3CA-7F0E-441C-A7B6-9F012101B1E8}" destId="{B9176509-A181-4BA5-86F2-54377BCF2415}" srcOrd="2" destOrd="0" presId="urn:microsoft.com/office/officeart/2005/8/layout/process4"/>
    <dgm:cxn modelId="{E6F50E5C-7E00-40F4-A498-21CDCB7FD5C7}" type="presParOf" srcId="{B9176509-A181-4BA5-86F2-54377BCF2415}" destId="{132CFEAF-68DE-4F50-AF21-CBDABEE6473A}" srcOrd="0" destOrd="0" presId="urn:microsoft.com/office/officeart/2005/8/layout/process4"/>
    <dgm:cxn modelId="{827DFFF7-E361-4910-AEB2-7FD118CA56E9}" type="presParOf" srcId="{B9176509-A181-4BA5-86F2-54377BCF2415}" destId="{E939C105-0F27-49C1-90D2-BCE7B44820E6}" srcOrd="1" destOrd="0" presId="urn:microsoft.com/office/officeart/2005/8/layout/process4"/>
    <dgm:cxn modelId="{1B1FB6F8-F787-41E4-BB76-5B08CA4238AF}" type="presParOf" srcId="{B9176509-A181-4BA5-86F2-54377BCF2415}" destId="{14CD2914-4FB4-44BF-9002-B9CEFA4DCBC2}" srcOrd="2" destOrd="0" presId="urn:microsoft.com/office/officeart/2005/8/layout/process4"/>
    <dgm:cxn modelId="{F15BD8C0-406E-4C0B-B027-D876712E45AD}" type="presParOf" srcId="{14CD2914-4FB4-44BF-9002-B9CEFA4DCBC2}" destId="{26540411-5E57-4651-9313-72C28372C9E2}" srcOrd="0" destOrd="0" presId="urn:microsoft.com/office/officeart/2005/8/layout/process4"/>
    <dgm:cxn modelId="{E7F26829-BF2E-4A52-AC0B-D7C7030FEC2F}" type="presParOf" srcId="{14CD2914-4FB4-44BF-9002-B9CEFA4DCBC2}" destId="{C511F85F-BD74-4989-99CC-DA265DE9DDF0}" srcOrd="1" destOrd="0" presId="urn:microsoft.com/office/officeart/2005/8/layout/process4"/>
    <dgm:cxn modelId="{0539BFD2-E319-4029-B9C5-2EC8E72297C3}" type="presParOf" srcId="{BE7AA3CA-7F0E-441C-A7B6-9F012101B1E8}" destId="{11A974A6-E626-4BB7-A243-5E48A86D60EC}" srcOrd="3" destOrd="0" presId="urn:microsoft.com/office/officeart/2005/8/layout/process4"/>
    <dgm:cxn modelId="{601BF2A8-7D25-4653-A956-7D1C81530FF7}" type="presParOf" srcId="{BE7AA3CA-7F0E-441C-A7B6-9F012101B1E8}" destId="{AA7564BE-AA11-410A-8C1C-055C47D19AAA}" srcOrd="4" destOrd="0" presId="urn:microsoft.com/office/officeart/2005/8/layout/process4"/>
    <dgm:cxn modelId="{4B661211-9A7A-4833-B63E-5800123E68AE}" type="presParOf" srcId="{AA7564BE-AA11-410A-8C1C-055C47D19AAA}" destId="{527EE212-82A9-44B7-B434-5705D968B59E}" srcOrd="0" destOrd="0" presId="urn:microsoft.com/office/officeart/2005/8/layout/process4"/>
    <dgm:cxn modelId="{521275DD-F76F-4E27-8B02-8BB8651E98D2}" type="presParOf" srcId="{AA7564BE-AA11-410A-8C1C-055C47D19AAA}" destId="{66AF780B-F11A-4EE4-92E9-B0C8D2ACCF12}" srcOrd="1" destOrd="0" presId="urn:microsoft.com/office/officeart/2005/8/layout/process4"/>
    <dgm:cxn modelId="{C678E183-2289-4B30-AC78-6CBEF44741B8}" type="presParOf" srcId="{AA7564BE-AA11-410A-8C1C-055C47D19AAA}" destId="{E545A610-6E7B-463F-B942-DCD8464AA6E1}" srcOrd="2" destOrd="0" presId="urn:microsoft.com/office/officeart/2005/8/layout/process4"/>
    <dgm:cxn modelId="{86D2F274-CBF9-4BA0-AE04-8A9B9C9B715D}" type="presParOf" srcId="{E545A610-6E7B-463F-B942-DCD8464AA6E1}" destId="{3A084475-43E5-40FF-B10D-60049FE6979D}" srcOrd="0" destOrd="0" presId="urn:microsoft.com/office/officeart/2005/8/layout/process4"/>
    <dgm:cxn modelId="{597DE146-8885-4A84-8BA2-C17ACFBBABA8}" type="presParOf" srcId="{E545A610-6E7B-463F-B942-DCD8464AA6E1}" destId="{0E249B3A-0039-4A4B-984A-1FA80605BDE1}" srcOrd="1" destOrd="0" presId="urn:microsoft.com/office/officeart/2005/8/layout/process4"/>
  </dgm:cxnLst>
  <dgm:bg/>
  <dgm:whole/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41BC2450-2D4A-4A10-9536-76A0117EB441}" type="doc">
      <dgm:prSet loTypeId="urn:microsoft.com/office/officeart/2005/8/layout/process1" loCatId="process" qsTypeId="urn:microsoft.com/office/officeart/2005/8/quickstyle/simple2" qsCatId="simple" csTypeId="urn:microsoft.com/office/officeart/2005/8/colors/accent1_4" csCatId="accent1" phldr="1"/>
      <dgm:spPr/>
    </dgm:pt>
    <dgm:pt modelId="{43D18AF0-EFA8-4B12-A19D-E6C704584B18}">
      <dgm:prSet phldrT="[文字]" custT="1"/>
      <dgm:spPr/>
      <dgm:t>
        <a:bodyPr/>
        <a:lstStyle/>
        <a:p>
          <a:r>
            <a:rPr lang="zh-TW" altLang="en-US" sz="2800" b="1" dirty="0" smtClean="0"/>
            <a:t>文本分析</a:t>
          </a:r>
          <a:endParaRPr lang="zh-TW" altLang="en-US" sz="2800" b="1" dirty="0"/>
        </a:p>
      </dgm:t>
    </dgm:pt>
    <dgm:pt modelId="{956FF2EC-B976-4511-BF97-4BF381AC1263}" type="parTrans" cxnId="{65AABAFD-EFEB-4DA4-8D4F-9FC531D16AD7}">
      <dgm:prSet/>
      <dgm:spPr/>
      <dgm:t>
        <a:bodyPr/>
        <a:lstStyle/>
        <a:p>
          <a:endParaRPr lang="zh-TW" altLang="en-US"/>
        </a:p>
      </dgm:t>
    </dgm:pt>
    <dgm:pt modelId="{AA544122-1BB0-459C-B4CC-66A72E19E790}" type="sibTrans" cxnId="{65AABAFD-EFEB-4DA4-8D4F-9FC531D16AD7}">
      <dgm:prSet/>
      <dgm:spPr/>
      <dgm:t>
        <a:bodyPr/>
        <a:lstStyle/>
        <a:p>
          <a:endParaRPr lang="zh-TW" altLang="en-US"/>
        </a:p>
      </dgm:t>
    </dgm:pt>
    <dgm:pt modelId="{2BDE210A-7C72-4ACC-AF1E-2F65FA232BE4}">
      <dgm:prSet phldrT="[文字]"/>
      <dgm:spPr/>
      <dgm:t>
        <a:bodyPr/>
        <a:lstStyle/>
        <a:p>
          <a:r>
            <a:rPr lang="zh-TW" altLang="en-US" b="1" dirty="0" smtClean="0"/>
            <a:t>議論文</a:t>
          </a:r>
          <a:endParaRPr lang="en-US" altLang="zh-TW" b="1" dirty="0" smtClean="0"/>
        </a:p>
        <a:p>
          <a:r>
            <a:rPr lang="zh-TW" altLang="en-US" b="1" dirty="0" smtClean="0"/>
            <a:t>文本分析模組</a:t>
          </a:r>
          <a:endParaRPr lang="zh-TW" altLang="en-US" b="1" dirty="0"/>
        </a:p>
      </dgm:t>
    </dgm:pt>
    <dgm:pt modelId="{8393007E-30BD-4D46-9A75-1170F41A2F0E}" type="parTrans" cxnId="{0877981F-16C0-4122-BF2E-2E26852A0F94}">
      <dgm:prSet/>
      <dgm:spPr/>
      <dgm:t>
        <a:bodyPr/>
        <a:lstStyle/>
        <a:p>
          <a:endParaRPr lang="zh-TW" altLang="en-US"/>
        </a:p>
      </dgm:t>
    </dgm:pt>
    <dgm:pt modelId="{5E746AB5-1C27-4A83-8F28-6F29CF6B9788}" type="sibTrans" cxnId="{0877981F-16C0-4122-BF2E-2E26852A0F94}">
      <dgm:prSet/>
      <dgm:spPr/>
      <dgm:t>
        <a:bodyPr/>
        <a:lstStyle/>
        <a:p>
          <a:endParaRPr lang="zh-TW" altLang="en-US"/>
        </a:p>
      </dgm:t>
    </dgm:pt>
    <dgm:pt modelId="{9AADC0BB-BA86-451C-9E72-D2DE592A424E}">
      <dgm:prSet phldrT="[文字]"/>
      <dgm:spPr/>
      <dgm:t>
        <a:bodyPr/>
        <a:lstStyle/>
        <a:p>
          <a:r>
            <a:rPr lang="zh-TW" altLang="en-US" b="1" dirty="0" smtClean="0"/>
            <a:t>議論文</a:t>
          </a:r>
          <a:endParaRPr lang="en-US" altLang="zh-TW" b="1" dirty="0" smtClean="0"/>
        </a:p>
        <a:p>
          <a:r>
            <a:rPr lang="zh-TW" altLang="en-US" b="1" dirty="0" smtClean="0"/>
            <a:t>教學模組</a:t>
          </a:r>
          <a:endParaRPr lang="zh-TW" altLang="en-US" b="1" dirty="0"/>
        </a:p>
      </dgm:t>
    </dgm:pt>
    <dgm:pt modelId="{AF967196-5513-429D-8810-F64C35826A8A}" type="parTrans" cxnId="{95C1C3E9-922C-4682-B2C2-890B522A9567}">
      <dgm:prSet/>
      <dgm:spPr/>
      <dgm:t>
        <a:bodyPr/>
        <a:lstStyle/>
        <a:p>
          <a:endParaRPr lang="zh-TW" altLang="en-US"/>
        </a:p>
      </dgm:t>
    </dgm:pt>
    <dgm:pt modelId="{68DF86E2-96BB-4180-A9E4-9471CAD54BF2}" type="sibTrans" cxnId="{95C1C3E9-922C-4682-B2C2-890B522A9567}">
      <dgm:prSet/>
      <dgm:spPr/>
      <dgm:t>
        <a:bodyPr/>
        <a:lstStyle/>
        <a:p>
          <a:endParaRPr lang="zh-TW" altLang="en-US"/>
        </a:p>
      </dgm:t>
    </dgm:pt>
    <dgm:pt modelId="{6F49E058-914F-41A3-8C52-A3AAC0818B14}" type="pres">
      <dgm:prSet presAssocID="{41BC2450-2D4A-4A10-9536-76A0117EB441}" presName="Name0" presStyleCnt="0">
        <dgm:presLayoutVars>
          <dgm:dir/>
          <dgm:resizeHandles val="exact"/>
        </dgm:presLayoutVars>
      </dgm:prSet>
      <dgm:spPr/>
    </dgm:pt>
    <dgm:pt modelId="{DA4DAC36-F6E0-4750-B1EF-CA7F81ABD090}" type="pres">
      <dgm:prSet presAssocID="{43D18AF0-EFA8-4B12-A19D-E6C704584B1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9844A6B-8DDB-44E2-B202-A3962C1332CD}" type="pres">
      <dgm:prSet presAssocID="{AA544122-1BB0-459C-B4CC-66A72E19E790}" presName="sibTrans" presStyleLbl="sibTrans2D1" presStyleIdx="0" presStyleCnt="2"/>
      <dgm:spPr/>
      <dgm:t>
        <a:bodyPr/>
        <a:lstStyle/>
        <a:p>
          <a:endParaRPr lang="zh-TW" altLang="en-US"/>
        </a:p>
      </dgm:t>
    </dgm:pt>
    <dgm:pt modelId="{E911A70C-F5C0-4433-9869-5810CC06BE79}" type="pres">
      <dgm:prSet presAssocID="{AA544122-1BB0-459C-B4CC-66A72E19E790}" presName="connectorText" presStyleLbl="sibTrans2D1" presStyleIdx="0" presStyleCnt="2"/>
      <dgm:spPr/>
      <dgm:t>
        <a:bodyPr/>
        <a:lstStyle/>
        <a:p>
          <a:endParaRPr lang="zh-TW" altLang="en-US"/>
        </a:p>
      </dgm:t>
    </dgm:pt>
    <dgm:pt modelId="{E5ABD956-1E13-4C90-A480-23CBEA267261}" type="pres">
      <dgm:prSet presAssocID="{2BDE210A-7C72-4ACC-AF1E-2F65FA232BE4}" presName="node" presStyleLbl="node1" presStyleIdx="1" presStyleCnt="3" custLinFactNeighborX="-3110" custLinFactNeighborY="-107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079B0C7-C00E-46E3-A4E8-4838EEADC05E}" type="pres">
      <dgm:prSet presAssocID="{5E746AB5-1C27-4A83-8F28-6F29CF6B9788}" presName="sibTrans" presStyleLbl="sibTrans2D1" presStyleIdx="1" presStyleCnt="2"/>
      <dgm:spPr/>
      <dgm:t>
        <a:bodyPr/>
        <a:lstStyle/>
        <a:p>
          <a:endParaRPr lang="zh-TW" altLang="en-US"/>
        </a:p>
      </dgm:t>
    </dgm:pt>
    <dgm:pt modelId="{11461F51-9D0B-4D0C-B5AA-625C07F54229}" type="pres">
      <dgm:prSet presAssocID="{5E746AB5-1C27-4A83-8F28-6F29CF6B9788}" presName="connectorText" presStyleLbl="sibTrans2D1" presStyleIdx="1" presStyleCnt="2"/>
      <dgm:spPr/>
      <dgm:t>
        <a:bodyPr/>
        <a:lstStyle/>
        <a:p>
          <a:endParaRPr lang="zh-TW" altLang="en-US"/>
        </a:p>
      </dgm:t>
    </dgm:pt>
    <dgm:pt modelId="{51DF7773-9159-4F86-853E-B4E4073B2C71}" type="pres">
      <dgm:prSet presAssocID="{9AADC0BB-BA86-451C-9E72-D2DE592A424E}" presName="node" presStyleLbl="node1" presStyleIdx="2" presStyleCnt="3" custLinFactNeighborX="12918" custLinFactNeighborY="-14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95C1C3E9-922C-4682-B2C2-890B522A9567}" srcId="{41BC2450-2D4A-4A10-9536-76A0117EB441}" destId="{9AADC0BB-BA86-451C-9E72-D2DE592A424E}" srcOrd="2" destOrd="0" parTransId="{AF967196-5513-429D-8810-F64C35826A8A}" sibTransId="{68DF86E2-96BB-4180-A9E4-9471CAD54BF2}"/>
    <dgm:cxn modelId="{D88A0514-B536-4475-A8A0-5B41076B9005}" type="presOf" srcId="{5E746AB5-1C27-4A83-8F28-6F29CF6B9788}" destId="{8079B0C7-C00E-46E3-A4E8-4838EEADC05E}" srcOrd="0" destOrd="0" presId="urn:microsoft.com/office/officeart/2005/8/layout/process1"/>
    <dgm:cxn modelId="{E5A72CEB-5178-48D1-8098-F129D8EFD280}" type="presOf" srcId="{AA544122-1BB0-459C-B4CC-66A72E19E790}" destId="{39844A6B-8DDB-44E2-B202-A3962C1332CD}" srcOrd="0" destOrd="0" presId="urn:microsoft.com/office/officeart/2005/8/layout/process1"/>
    <dgm:cxn modelId="{13A6414E-C041-485C-A39B-04EEDC8C9FF7}" type="presOf" srcId="{41BC2450-2D4A-4A10-9536-76A0117EB441}" destId="{6F49E058-914F-41A3-8C52-A3AAC0818B14}" srcOrd="0" destOrd="0" presId="urn:microsoft.com/office/officeart/2005/8/layout/process1"/>
    <dgm:cxn modelId="{0877981F-16C0-4122-BF2E-2E26852A0F94}" srcId="{41BC2450-2D4A-4A10-9536-76A0117EB441}" destId="{2BDE210A-7C72-4ACC-AF1E-2F65FA232BE4}" srcOrd="1" destOrd="0" parTransId="{8393007E-30BD-4D46-9A75-1170F41A2F0E}" sibTransId="{5E746AB5-1C27-4A83-8F28-6F29CF6B9788}"/>
    <dgm:cxn modelId="{A458A77F-64A8-4739-ABC2-98725B9DA2E6}" type="presOf" srcId="{43D18AF0-EFA8-4B12-A19D-E6C704584B18}" destId="{DA4DAC36-F6E0-4750-B1EF-CA7F81ABD090}" srcOrd="0" destOrd="0" presId="urn:microsoft.com/office/officeart/2005/8/layout/process1"/>
    <dgm:cxn modelId="{65AABAFD-EFEB-4DA4-8D4F-9FC531D16AD7}" srcId="{41BC2450-2D4A-4A10-9536-76A0117EB441}" destId="{43D18AF0-EFA8-4B12-A19D-E6C704584B18}" srcOrd="0" destOrd="0" parTransId="{956FF2EC-B976-4511-BF97-4BF381AC1263}" sibTransId="{AA544122-1BB0-459C-B4CC-66A72E19E790}"/>
    <dgm:cxn modelId="{DB3DCC41-30AA-4813-A649-F3C0A39E3E19}" type="presOf" srcId="{2BDE210A-7C72-4ACC-AF1E-2F65FA232BE4}" destId="{E5ABD956-1E13-4C90-A480-23CBEA267261}" srcOrd="0" destOrd="0" presId="urn:microsoft.com/office/officeart/2005/8/layout/process1"/>
    <dgm:cxn modelId="{D5BA8916-6B06-49E1-9BDA-69141B1445CF}" type="presOf" srcId="{5E746AB5-1C27-4A83-8F28-6F29CF6B9788}" destId="{11461F51-9D0B-4D0C-B5AA-625C07F54229}" srcOrd="1" destOrd="0" presId="urn:microsoft.com/office/officeart/2005/8/layout/process1"/>
    <dgm:cxn modelId="{C70655E3-12F4-4574-9D41-1DC3761D0649}" type="presOf" srcId="{AA544122-1BB0-459C-B4CC-66A72E19E790}" destId="{E911A70C-F5C0-4433-9869-5810CC06BE79}" srcOrd="1" destOrd="0" presId="urn:microsoft.com/office/officeart/2005/8/layout/process1"/>
    <dgm:cxn modelId="{8E74BC1E-9E84-4C19-ACFF-3CAEEF92BEBB}" type="presOf" srcId="{9AADC0BB-BA86-451C-9E72-D2DE592A424E}" destId="{51DF7773-9159-4F86-853E-B4E4073B2C71}" srcOrd="0" destOrd="0" presId="urn:microsoft.com/office/officeart/2005/8/layout/process1"/>
    <dgm:cxn modelId="{107AEE74-A00E-4210-BB9A-E2417968EA9C}" type="presParOf" srcId="{6F49E058-914F-41A3-8C52-A3AAC0818B14}" destId="{DA4DAC36-F6E0-4750-B1EF-CA7F81ABD090}" srcOrd="0" destOrd="0" presId="urn:microsoft.com/office/officeart/2005/8/layout/process1"/>
    <dgm:cxn modelId="{143BB779-1804-4DC6-A8DB-489E7D98CBBB}" type="presParOf" srcId="{6F49E058-914F-41A3-8C52-A3AAC0818B14}" destId="{39844A6B-8DDB-44E2-B202-A3962C1332CD}" srcOrd="1" destOrd="0" presId="urn:microsoft.com/office/officeart/2005/8/layout/process1"/>
    <dgm:cxn modelId="{063F9D6E-9FAF-47BD-9050-12523DB69721}" type="presParOf" srcId="{39844A6B-8DDB-44E2-B202-A3962C1332CD}" destId="{E911A70C-F5C0-4433-9869-5810CC06BE79}" srcOrd="0" destOrd="0" presId="urn:microsoft.com/office/officeart/2005/8/layout/process1"/>
    <dgm:cxn modelId="{B33D8DD9-0FD2-47BC-BB40-F790A64A74AB}" type="presParOf" srcId="{6F49E058-914F-41A3-8C52-A3AAC0818B14}" destId="{E5ABD956-1E13-4C90-A480-23CBEA267261}" srcOrd="2" destOrd="0" presId="urn:microsoft.com/office/officeart/2005/8/layout/process1"/>
    <dgm:cxn modelId="{DEF4E930-FAA0-4027-97EE-EA1A623DD369}" type="presParOf" srcId="{6F49E058-914F-41A3-8C52-A3AAC0818B14}" destId="{8079B0C7-C00E-46E3-A4E8-4838EEADC05E}" srcOrd="3" destOrd="0" presId="urn:microsoft.com/office/officeart/2005/8/layout/process1"/>
    <dgm:cxn modelId="{3E4B81F1-D821-4AEE-B477-60DA5644C3D3}" type="presParOf" srcId="{8079B0C7-C00E-46E3-A4E8-4838EEADC05E}" destId="{11461F51-9D0B-4D0C-B5AA-625C07F54229}" srcOrd="0" destOrd="0" presId="urn:microsoft.com/office/officeart/2005/8/layout/process1"/>
    <dgm:cxn modelId="{6BAE89F0-B865-49DE-8901-F56520E7DECF}" type="presParOf" srcId="{6F49E058-914F-41A3-8C52-A3AAC0818B14}" destId="{51DF7773-9159-4F86-853E-B4E4073B2C71}" srcOrd="4" destOrd="0" presId="urn:microsoft.com/office/officeart/2005/8/layout/process1"/>
  </dgm:cxnLst>
  <dgm:bg/>
  <dgm:whole/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BCBEBC94-58AE-4EB5-88F5-5D464901A9DD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5D536E5A-522B-4954-B02A-B52C0778B35A}">
      <dgm:prSet phldrT="[文字]" custT="1"/>
      <dgm:spPr/>
      <dgm:t>
        <a:bodyPr/>
        <a:lstStyle/>
        <a:p>
          <a:r>
            <a:rPr lang="zh-TW" altLang="en-US" sz="2400" b="0" dirty="0">
              <a:latin typeface="微軟正黑體" panose="020B0604030504040204" pitchFamily="34" charset="-120"/>
              <a:ea typeface="微軟正黑體" panose="020B0604030504040204" pitchFamily="34" charset="-120"/>
            </a:rPr>
            <a:t>為學一首示子姪</a:t>
          </a:r>
        </a:p>
      </dgm:t>
    </dgm:pt>
    <dgm:pt modelId="{4591DEDA-44F6-4F03-96CC-0DFE272906CC}" type="parTrans" cxnId="{DCC2CA6B-5C0B-4D96-BE3E-46206442C3B1}">
      <dgm:prSet/>
      <dgm:spPr/>
      <dgm:t>
        <a:bodyPr/>
        <a:lstStyle/>
        <a:p>
          <a:endParaRPr lang="zh-TW" altLang="en-US" sz="18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8D19447-E862-4C6C-B881-FCBAF084667A}" type="sibTrans" cxnId="{DCC2CA6B-5C0B-4D96-BE3E-46206442C3B1}">
      <dgm:prSet/>
      <dgm:spPr/>
      <dgm:t>
        <a:bodyPr/>
        <a:lstStyle/>
        <a:p>
          <a:endParaRPr lang="zh-TW" altLang="en-US" sz="18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17C0F12-7F40-49AA-A2C9-736A2CF3E385}">
      <dgm:prSet phldrT="[文字]" custT="1"/>
      <dgm:spPr/>
      <dgm:t>
        <a:bodyPr/>
        <a:lstStyle/>
        <a:p>
          <a:endParaRPr lang="zh-TW" altLang="en-US" sz="2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E28A78B-5A39-4E1B-BA6E-6C75EB13A397}" type="parTrans" cxnId="{DFA185A4-5BC0-47C2-A9B1-6AC5C13409FA}">
      <dgm:prSet/>
      <dgm:spPr/>
      <dgm:t>
        <a:bodyPr/>
        <a:lstStyle/>
        <a:p>
          <a:endParaRPr lang="zh-TW" altLang="en-US" sz="18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C9B32B1-88B1-4A7A-B84A-845B545DC99C}" type="sibTrans" cxnId="{DFA185A4-5BC0-47C2-A9B1-6AC5C13409FA}">
      <dgm:prSet/>
      <dgm:spPr/>
      <dgm:t>
        <a:bodyPr/>
        <a:lstStyle/>
        <a:p>
          <a:endParaRPr lang="zh-TW" altLang="en-US" sz="18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E84D68D-E9AF-4D1C-AB66-D660F4E9DA2E}">
      <dgm:prSet phldrT="[文字]" custT="1"/>
      <dgm:spPr/>
      <dgm:t>
        <a:bodyPr/>
        <a:lstStyle/>
        <a:p>
          <a:r>
            <a:rPr lang="zh-TW" altLang="en-US" sz="1800" dirty="0">
              <a:latin typeface="微軟正黑體" panose="020B0604030504040204" pitchFamily="34" charset="-120"/>
              <a:ea typeface="微軟正黑體" panose="020B0604030504040204" pitchFamily="34" charset="-120"/>
            </a:rPr>
            <a:t>學之，則難者亦易矣</a:t>
          </a:r>
        </a:p>
      </dgm:t>
    </dgm:pt>
    <dgm:pt modelId="{BB083D1C-A8E3-435F-9663-48ADE054E4F6}" type="parTrans" cxnId="{2181440E-6CE6-4E6C-9DE3-E0CA97E75A96}">
      <dgm:prSet/>
      <dgm:spPr/>
      <dgm:t>
        <a:bodyPr/>
        <a:lstStyle/>
        <a:p>
          <a:endParaRPr lang="zh-TW" altLang="en-US" sz="18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4A1D6E5-D586-4432-9B3A-F1B95254035C}" type="sibTrans" cxnId="{2181440E-6CE6-4E6C-9DE3-E0CA97E75A96}">
      <dgm:prSet/>
      <dgm:spPr/>
      <dgm:t>
        <a:bodyPr/>
        <a:lstStyle/>
        <a:p>
          <a:endParaRPr lang="zh-TW" altLang="en-US" sz="18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5C5AABD-7B20-4423-ACFA-CD053B846D1C}">
      <dgm:prSet phldrT="[文字]" custT="1"/>
      <dgm:spPr/>
      <dgm:t>
        <a:bodyPr/>
        <a:lstStyle/>
        <a:p>
          <a:endParaRPr lang="zh-TW" altLang="en-US" sz="2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241CAAA-BE05-4E2B-8CF2-9B7E0BA5DAFB}" type="parTrans" cxnId="{4B6F7317-2B9F-434D-9193-1BDC024A422B}">
      <dgm:prSet/>
      <dgm:spPr/>
      <dgm:t>
        <a:bodyPr/>
        <a:lstStyle/>
        <a:p>
          <a:endParaRPr lang="zh-TW" altLang="en-US" sz="18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C6A957E-A4DC-475E-8F91-576F65EF50FD}" type="sibTrans" cxnId="{4B6F7317-2B9F-434D-9193-1BDC024A422B}">
      <dgm:prSet/>
      <dgm:spPr/>
      <dgm:t>
        <a:bodyPr/>
        <a:lstStyle/>
        <a:p>
          <a:endParaRPr lang="zh-TW" altLang="en-US" sz="18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E3EF10F-5BCC-487C-928E-59FB4606C749}">
      <dgm:prSet phldrT="[文字]" custT="1"/>
      <dgm:spPr/>
      <dgm:t>
        <a:bodyPr/>
        <a:lstStyle/>
        <a:p>
          <a:r>
            <a:rPr lang="zh-TW" altLang="en-US" sz="1600" dirty="0">
              <a:latin typeface="微軟正黑體" panose="020B0604030504040204" pitchFamily="34" charset="-120"/>
              <a:ea typeface="微軟正黑體" panose="020B0604030504040204" pitchFamily="34" charset="-120"/>
            </a:rPr>
            <a:t>不論資質，只要力學，就有成果</a:t>
          </a:r>
        </a:p>
      </dgm:t>
    </dgm:pt>
    <dgm:pt modelId="{330C62AB-990C-4E7F-B379-B5C13E45D442}" type="parTrans" cxnId="{6E936B4A-A12B-431D-AA1B-4CDDE6436FFE}">
      <dgm:prSet/>
      <dgm:spPr/>
      <dgm:t>
        <a:bodyPr/>
        <a:lstStyle/>
        <a:p>
          <a:endParaRPr lang="zh-TW" altLang="en-US" sz="18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D4F2D8C-9404-4B19-99CE-CCC44F51EB6F}" type="sibTrans" cxnId="{6E936B4A-A12B-431D-AA1B-4CDDE6436FFE}">
      <dgm:prSet/>
      <dgm:spPr/>
      <dgm:t>
        <a:bodyPr/>
        <a:lstStyle/>
        <a:p>
          <a:endParaRPr lang="zh-TW" altLang="en-US" sz="18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7BB086E-F727-4F08-9E47-930A1663DDE8}">
      <dgm:prSet custT="1"/>
      <dgm:spPr/>
      <dgm:t>
        <a:bodyPr/>
        <a:lstStyle/>
        <a:p>
          <a:endParaRPr lang="zh-TW" altLang="en-US" sz="2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1193979-E384-402B-A1DE-0BC54A87BDD5}" type="parTrans" cxnId="{4E0BF456-1DB0-4F07-842A-BB3E3402FF43}">
      <dgm:prSet/>
      <dgm:spPr/>
      <dgm:t>
        <a:bodyPr/>
        <a:lstStyle/>
        <a:p>
          <a:endParaRPr lang="zh-TW" altLang="en-US" sz="18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72D4BBC-4801-4DC1-9B88-F480BA528A71}" type="sibTrans" cxnId="{4E0BF456-1DB0-4F07-842A-BB3E3402FF43}">
      <dgm:prSet/>
      <dgm:spPr/>
      <dgm:t>
        <a:bodyPr/>
        <a:lstStyle/>
        <a:p>
          <a:endParaRPr lang="zh-TW" altLang="en-US" sz="18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F9D35F2-53F5-40AC-B414-246E0F5C545D}">
      <dgm:prSet custT="1"/>
      <dgm:spPr/>
      <dgm:t>
        <a:bodyPr/>
        <a:lstStyle/>
        <a:p>
          <a:endParaRPr lang="zh-TW" altLang="en-US" sz="2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CA53029-00DC-462A-9A05-50BAA9544CCB}" type="parTrans" cxnId="{6C9FE31C-DC6E-4382-B6A7-0F9EEB38F30B}">
      <dgm:prSet/>
      <dgm:spPr/>
      <dgm:t>
        <a:bodyPr/>
        <a:lstStyle/>
        <a:p>
          <a:endParaRPr lang="zh-TW" altLang="en-US" sz="18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5BA82CB-E56C-4538-B127-E4747BA8B288}" type="sibTrans" cxnId="{6C9FE31C-DC6E-4382-B6A7-0F9EEB38F30B}">
      <dgm:prSet/>
      <dgm:spPr/>
      <dgm:t>
        <a:bodyPr/>
        <a:lstStyle/>
        <a:p>
          <a:endParaRPr lang="zh-TW" altLang="en-US" sz="18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609CC95-004E-4790-AC38-4EF8CA780BE1}">
      <dgm:prSet custT="1"/>
      <dgm:spPr/>
      <dgm:t>
        <a:bodyPr/>
        <a:lstStyle/>
        <a:p>
          <a:r>
            <a:rPr lang="zh-TW" altLang="en-US" sz="1600" dirty="0">
              <a:latin typeface="微軟正黑體" panose="020B0604030504040204" pitchFamily="34" charset="-120"/>
              <a:ea typeface="微軟正黑體" panose="020B0604030504040204" pitchFamily="34" charset="-120"/>
            </a:rPr>
            <a:t>不論貧富，只要力行，就有成果</a:t>
          </a:r>
        </a:p>
      </dgm:t>
    </dgm:pt>
    <dgm:pt modelId="{3BA15A60-8561-49AA-AD34-64E3B8D95DDF}" type="parTrans" cxnId="{E2E121B1-0599-4EF6-AA9D-DA344723B124}">
      <dgm:prSet/>
      <dgm:spPr/>
      <dgm:t>
        <a:bodyPr/>
        <a:lstStyle/>
        <a:p>
          <a:endParaRPr lang="zh-TW" altLang="en-US" sz="18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95B26EE-0B2D-48F2-B7CF-984154D167ED}" type="sibTrans" cxnId="{E2E121B1-0599-4EF6-AA9D-DA344723B124}">
      <dgm:prSet/>
      <dgm:spPr/>
      <dgm:t>
        <a:bodyPr/>
        <a:lstStyle/>
        <a:p>
          <a:endParaRPr lang="zh-TW" altLang="en-US" sz="18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FEB6775-F4A3-4E4B-9D0F-101737992F58}">
      <dgm:prSet custT="1"/>
      <dgm:spPr/>
      <dgm:t>
        <a:bodyPr/>
        <a:lstStyle/>
        <a:p>
          <a:r>
            <a:rPr lang="zh-TW" altLang="en-US" sz="1800" dirty="0">
              <a:latin typeface="微軟正黑體" panose="020B0604030504040204" pitchFamily="34" charset="-120"/>
              <a:ea typeface="微軟正黑體" panose="020B0604030504040204" pitchFamily="34" charset="-120"/>
            </a:rPr>
            <a:t>力學不倦</a:t>
          </a:r>
          <a:endParaRPr lang="en-US" altLang="zh-TW" sz="18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r>
            <a:rPr lang="zh-TW" altLang="en-US" sz="1800" dirty="0">
              <a:latin typeface="微軟正黑體" panose="020B0604030504040204" pitchFamily="34" charset="-120"/>
              <a:ea typeface="微軟正黑體" panose="020B0604030504040204" pitchFamily="34" charset="-120"/>
            </a:rPr>
            <a:t>，方能有成</a:t>
          </a:r>
        </a:p>
      </dgm:t>
    </dgm:pt>
    <dgm:pt modelId="{E1394966-ADAF-4151-B545-DD98992A1365}" type="parTrans" cxnId="{5D6BF766-2933-4F06-A967-1EF2FA8158CA}">
      <dgm:prSet/>
      <dgm:spPr/>
      <dgm:t>
        <a:bodyPr/>
        <a:lstStyle/>
        <a:p>
          <a:endParaRPr lang="zh-TW" altLang="en-US" sz="18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45B629F-13B8-4C96-B2D6-5337D13A7778}" type="sibTrans" cxnId="{5D6BF766-2933-4F06-A967-1EF2FA8158CA}">
      <dgm:prSet/>
      <dgm:spPr/>
      <dgm:t>
        <a:bodyPr/>
        <a:lstStyle/>
        <a:p>
          <a:endParaRPr lang="zh-TW" altLang="en-US" sz="18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47F8D54-EFE8-4ABF-9536-18172C9E3F36}">
      <dgm:prSet custT="1"/>
      <dgm:spPr/>
      <dgm:t>
        <a:bodyPr/>
        <a:lstStyle/>
        <a:p>
          <a:r>
            <a:rPr lang="zh-TW" altLang="en-US" sz="1800" dirty="0">
              <a:latin typeface="微軟正黑體" panose="020B0604030504040204" pitchFamily="34" charset="-120"/>
              <a:ea typeface="微軟正黑體" panose="020B0604030504040204" pitchFamily="34" charset="-120"/>
            </a:rPr>
            <a:t>天下事</a:t>
          </a:r>
        </a:p>
      </dgm:t>
    </dgm:pt>
    <dgm:pt modelId="{01E83B02-55C0-4CFD-94E5-307FE461CEC7}" type="parTrans" cxnId="{C8673E3A-D58A-4574-84FC-6ECE4CA62E75}">
      <dgm:prSet/>
      <dgm:spPr/>
      <dgm:t>
        <a:bodyPr/>
        <a:lstStyle/>
        <a:p>
          <a:endParaRPr lang="zh-TW" altLang="en-US" sz="18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A8E2110-FAAA-490E-A13F-DDCFD7813B5B}" type="sibTrans" cxnId="{C8673E3A-D58A-4574-84FC-6ECE4CA62E75}">
      <dgm:prSet/>
      <dgm:spPr/>
      <dgm:t>
        <a:bodyPr/>
        <a:lstStyle/>
        <a:p>
          <a:endParaRPr lang="zh-TW" altLang="en-US" sz="18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7F9B7F2-890D-4CE4-8EB0-74FD043B3325}">
      <dgm:prSet custT="1"/>
      <dgm:spPr/>
      <dgm:t>
        <a:bodyPr/>
        <a:lstStyle/>
        <a:p>
          <a:r>
            <a:rPr lang="zh-TW" altLang="en-US" sz="1800" dirty="0">
              <a:latin typeface="微軟正黑體" panose="020B0604030504040204" pitchFamily="34" charset="-120"/>
              <a:ea typeface="微軟正黑體" panose="020B0604030504040204" pitchFamily="34" charset="-120"/>
            </a:rPr>
            <a:t>為學</a:t>
          </a:r>
        </a:p>
      </dgm:t>
    </dgm:pt>
    <dgm:pt modelId="{F57BEE0B-7242-4664-AA7E-B6BABBEE1BED}" type="parTrans" cxnId="{0A5CE0C6-F7B3-4399-9DA3-3310995AA03B}">
      <dgm:prSet/>
      <dgm:spPr/>
      <dgm:t>
        <a:bodyPr/>
        <a:lstStyle/>
        <a:p>
          <a:endParaRPr lang="zh-TW" altLang="en-US" sz="18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CEFB053-2B36-40C8-B3FF-3332C44E5160}" type="sibTrans" cxnId="{0A5CE0C6-F7B3-4399-9DA3-3310995AA03B}">
      <dgm:prSet/>
      <dgm:spPr/>
      <dgm:t>
        <a:bodyPr/>
        <a:lstStyle/>
        <a:p>
          <a:endParaRPr lang="zh-TW" altLang="en-US" sz="18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E061D40-6710-4C7E-B1A3-62C7BCF6CA4C}">
      <dgm:prSet custT="1"/>
      <dgm:spPr/>
      <dgm:t>
        <a:bodyPr/>
        <a:lstStyle/>
        <a:p>
          <a:r>
            <a:rPr lang="zh-TW" altLang="en-US" sz="1800" dirty="0">
              <a:latin typeface="微軟正黑體" panose="020B0604030504040204" pitchFamily="34" charset="-120"/>
              <a:ea typeface="微軟正黑體" panose="020B0604030504040204" pitchFamily="34" charset="-120"/>
            </a:rPr>
            <a:t>為之</a:t>
          </a:r>
        </a:p>
      </dgm:t>
    </dgm:pt>
    <dgm:pt modelId="{CC8A783F-8FBE-4716-B092-AD3CB59D9379}" type="parTrans" cxnId="{A461D0D1-72AE-4C0E-A6DD-C1DA66F7BC66}">
      <dgm:prSet/>
      <dgm:spPr/>
      <dgm:t>
        <a:bodyPr/>
        <a:lstStyle/>
        <a:p>
          <a:endParaRPr lang="zh-TW" altLang="en-US" sz="18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CC4D87D-F79A-440D-8327-244976096872}" type="sibTrans" cxnId="{A461D0D1-72AE-4C0E-A6DD-C1DA66F7BC66}">
      <dgm:prSet/>
      <dgm:spPr/>
      <dgm:t>
        <a:bodyPr/>
        <a:lstStyle/>
        <a:p>
          <a:endParaRPr lang="zh-TW" altLang="en-US" sz="18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75DF48A-3704-4629-B504-918E201CD06D}">
      <dgm:prSet custT="1"/>
      <dgm:spPr/>
      <dgm:t>
        <a:bodyPr/>
        <a:lstStyle/>
        <a:p>
          <a:r>
            <a:rPr lang="zh-TW" altLang="en-US" sz="1800" dirty="0">
              <a:latin typeface="微軟正黑體" panose="020B0604030504040204" pitchFamily="34" charset="-120"/>
              <a:ea typeface="微軟正黑體" panose="020B0604030504040204" pitchFamily="34" charset="-120"/>
            </a:rPr>
            <a:t>不為</a:t>
          </a:r>
        </a:p>
      </dgm:t>
    </dgm:pt>
    <dgm:pt modelId="{2C145758-E81F-4284-875F-DA2619EE4909}" type="parTrans" cxnId="{395BD36C-90C1-487C-BA12-225E4328E894}">
      <dgm:prSet/>
      <dgm:spPr/>
      <dgm:t>
        <a:bodyPr/>
        <a:lstStyle/>
        <a:p>
          <a:endParaRPr lang="zh-TW" altLang="en-US" sz="18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4E46F01-AEE8-4C4F-A408-D33271F912FD}" type="sibTrans" cxnId="{395BD36C-90C1-487C-BA12-225E4328E894}">
      <dgm:prSet/>
      <dgm:spPr/>
      <dgm:t>
        <a:bodyPr/>
        <a:lstStyle/>
        <a:p>
          <a:endParaRPr lang="zh-TW" altLang="en-US" sz="18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09683E7-7B3B-4B77-AC3E-4603476AA345}">
      <dgm:prSet custT="1"/>
      <dgm:spPr/>
      <dgm:t>
        <a:bodyPr/>
        <a:lstStyle/>
        <a:p>
          <a:r>
            <a:rPr lang="zh-TW" altLang="en-US" sz="1800" dirty="0">
              <a:latin typeface="微軟正黑體" panose="020B0604030504040204" pitchFamily="34" charset="-120"/>
              <a:ea typeface="微軟正黑體" panose="020B0604030504040204" pitchFamily="34" charset="-120"/>
            </a:rPr>
            <a:t>學之</a:t>
          </a:r>
        </a:p>
      </dgm:t>
    </dgm:pt>
    <dgm:pt modelId="{951360D0-97A3-4F13-A95C-D68A041098BC}" type="parTrans" cxnId="{95059EEC-AD06-4191-A8B7-E1BC6664FFAD}">
      <dgm:prSet/>
      <dgm:spPr/>
      <dgm:t>
        <a:bodyPr/>
        <a:lstStyle/>
        <a:p>
          <a:endParaRPr lang="zh-TW" altLang="en-US" sz="18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37A8F58-15A9-405C-974C-11DE01EB5578}" type="sibTrans" cxnId="{95059EEC-AD06-4191-A8B7-E1BC6664FFAD}">
      <dgm:prSet/>
      <dgm:spPr/>
      <dgm:t>
        <a:bodyPr/>
        <a:lstStyle/>
        <a:p>
          <a:endParaRPr lang="zh-TW" altLang="en-US" sz="18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B856999-4523-4DC9-A909-D092E7375540}">
      <dgm:prSet custT="1"/>
      <dgm:spPr/>
      <dgm:t>
        <a:bodyPr/>
        <a:lstStyle/>
        <a:p>
          <a:r>
            <a:rPr lang="zh-TW" altLang="en-US" sz="1800" dirty="0">
              <a:latin typeface="微軟正黑體" panose="020B0604030504040204" pitchFamily="34" charset="-120"/>
              <a:ea typeface="微軟正黑體" panose="020B0604030504040204" pitchFamily="34" charset="-120"/>
            </a:rPr>
            <a:t>不學</a:t>
          </a:r>
        </a:p>
      </dgm:t>
    </dgm:pt>
    <dgm:pt modelId="{36AFCC0C-3695-48D2-BC38-F94BB90E9572}" type="parTrans" cxnId="{2AB64F83-C170-4ABE-9777-F3F18440A730}">
      <dgm:prSet/>
      <dgm:spPr/>
      <dgm:t>
        <a:bodyPr/>
        <a:lstStyle/>
        <a:p>
          <a:endParaRPr lang="zh-TW" altLang="en-US" sz="18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51A7B54-9DC9-4032-9780-EEFF6A0364C6}" type="sibTrans" cxnId="{2AB64F83-C170-4ABE-9777-F3F18440A730}">
      <dgm:prSet/>
      <dgm:spPr/>
      <dgm:t>
        <a:bodyPr/>
        <a:lstStyle/>
        <a:p>
          <a:endParaRPr lang="zh-TW" altLang="en-US" sz="18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B27EE71-3A83-4B54-9921-000BC7668A3E}">
      <dgm:prSet custT="1"/>
      <dgm:spPr/>
      <dgm:t>
        <a:bodyPr/>
        <a:lstStyle/>
        <a:p>
          <a:r>
            <a:rPr lang="zh-TW" altLang="en-US" sz="1800" dirty="0">
              <a:latin typeface="微軟正黑體" panose="020B0604030504040204" pitchFamily="34" charset="-120"/>
              <a:ea typeface="微軟正黑體" panose="020B0604030504040204" pitchFamily="34" charset="-120"/>
            </a:rPr>
            <a:t>資質昏庸</a:t>
          </a:r>
        </a:p>
      </dgm:t>
    </dgm:pt>
    <dgm:pt modelId="{6A93450A-0EC4-4C15-A5DD-A86BA297ED68}" type="parTrans" cxnId="{6D938643-F786-40B0-9B18-25EE320F1B8A}">
      <dgm:prSet/>
      <dgm:spPr/>
      <dgm:t>
        <a:bodyPr/>
        <a:lstStyle/>
        <a:p>
          <a:endParaRPr lang="zh-TW" altLang="en-US" sz="18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385EA7A-828D-4741-A087-450F4B0EDD20}" type="sibTrans" cxnId="{6D938643-F786-40B0-9B18-25EE320F1B8A}">
      <dgm:prSet/>
      <dgm:spPr/>
      <dgm:t>
        <a:bodyPr/>
        <a:lstStyle/>
        <a:p>
          <a:endParaRPr lang="zh-TW" altLang="en-US" sz="18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AF96E26-3618-4448-9EFA-ED639AA8F369}">
      <dgm:prSet custT="1"/>
      <dgm:spPr/>
      <dgm:t>
        <a:bodyPr/>
        <a:lstStyle/>
        <a:p>
          <a:r>
            <a:rPr lang="zh-TW" altLang="en-US" sz="1800" dirty="0">
              <a:latin typeface="微軟正黑體" panose="020B0604030504040204" pitchFamily="34" charset="-120"/>
              <a:ea typeface="微軟正黑體" panose="020B0604030504040204" pitchFamily="34" charset="-120"/>
            </a:rPr>
            <a:t>資質聰敏</a:t>
          </a:r>
        </a:p>
      </dgm:t>
    </dgm:pt>
    <dgm:pt modelId="{2C2C5D9F-493B-499F-A793-09DA77EE07C5}" type="parTrans" cxnId="{07C1FA69-F9C2-4D0A-B1B0-A97C5DE10A44}">
      <dgm:prSet/>
      <dgm:spPr/>
      <dgm:t>
        <a:bodyPr/>
        <a:lstStyle/>
        <a:p>
          <a:endParaRPr lang="zh-TW" altLang="en-US" sz="18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39E40DC-FAF5-423B-9BC4-DD6742D34BE6}" type="sibTrans" cxnId="{07C1FA69-F9C2-4D0A-B1B0-A97C5DE10A44}">
      <dgm:prSet/>
      <dgm:spPr/>
      <dgm:t>
        <a:bodyPr/>
        <a:lstStyle/>
        <a:p>
          <a:endParaRPr lang="zh-TW" altLang="en-US" sz="18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1C38519-96BF-465C-BBA8-F5771725FA4C}">
      <dgm:prSet custT="1"/>
      <dgm:spPr/>
      <dgm:t>
        <a:bodyPr/>
        <a:lstStyle/>
        <a:p>
          <a:r>
            <a:rPr lang="zh-TW" altLang="en-US" sz="1800" dirty="0">
              <a:latin typeface="微軟正黑體" panose="020B0604030504040204" pitchFamily="34" charset="-120"/>
              <a:ea typeface="微軟正黑體" panose="020B0604030504040204" pitchFamily="34" charset="-120"/>
            </a:rPr>
            <a:t>窮</a:t>
          </a:r>
          <a:r>
            <a:rPr lang="zh-TW" altLang="en-US" sz="18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和尚</a:t>
          </a:r>
          <a:endParaRPr lang="zh-TW" altLang="en-US" sz="18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6181ADB-AF09-4995-9635-AD1BEE4E5117}" type="parTrans" cxnId="{23FA6C94-18F7-4403-9F7F-E9E4A609AEDF}">
      <dgm:prSet/>
      <dgm:spPr/>
      <dgm:t>
        <a:bodyPr/>
        <a:lstStyle/>
        <a:p>
          <a:endParaRPr lang="zh-TW" altLang="en-US" sz="18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A8573A0-06E3-4CE7-A2CE-B5D516341982}" type="sibTrans" cxnId="{23FA6C94-18F7-4403-9F7F-E9E4A609AEDF}">
      <dgm:prSet/>
      <dgm:spPr/>
      <dgm:t>
        <a:bodyPr/>
        <a:lstStyle/>
        <a:p>
          <a:endParaRPr lang="zh-TW" altLang="en-US" sz="18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620EFF4-8915-42CE-90BF-4B90B137FFE8}">
      <dgm:prSet custT="1"/>
      <dgm:spPr/>
      <dgm:t>
        <a:bodyPr/>
        <a:lstStyle/>
        <a:p>
          <a:r>
            <a:rPr lang="zh-TW" altLang="en-US" sz="1800" dirty="0">
              <a:latin typeface="微軟正黑體" panose="020B0604030504040204" pitchFamily="34" charset="-120"/>
              <a:ea typeface="微軟正黑體" panose="020B0604030504040204" pitchFamily="34" charset="-120"/>
            </a:rPr>
            <a:t>富</a:t>
          </a:r>
          <a:r>
            <a:rPr lang="zh-TW" altLang="en-US" sz="18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和尚</a:t>
          </a:r>
          <a:endParaRPr lang="zh-TW" altLang="en-US" sz="18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BCD5D56-9A22-41AC-AAF2-596D1CCF2C83}" type="parTrans" cxnId="{2E6771C1-92E0-4EE9-A468-703810400D16}">
      <dgm:prSet/>
      <dgm:spPr/>
      <dgm:t>
        <a:bodyPr/>
        <a:lstStyle/>
        <a:p>
          <a:endParaRPr lang="zh-TW" altLang="en-US" sz="18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5E4FB95-98A3-4240-8F76-8C9084AD562D}" type="sibTrans" cxnId="{2E6771C1-92E0-4EE9-A468-703810400D16}">
      <dgm:prSet/>
      <dgm:spPr/>
      <dgm:t>
        <a:bodyPr/>
        <a:lstStyle/>
        <a:p>
          <a:endParaRPr lang="zh-TW" altLang="en-US" sz="18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485AA91-6EB8-4C16-A73E-27AF766AB4E6}">
      <dgm:prSet custT="1"/>
      <dgm:spPr/>
      <dgm:t>
        <a:bodyPr/>
        <a:lstStyle/>
        <a:p>
          <a:r>
            <a:rPr lang="zh-TW" altLang="en-US" sz="1800" dirty="0">
              <a:latin typeface="微軟正黑體" panose="020B0604030504040204" pitchFamily="34" charset="-120"/>
              <a:ea typeface="微軟正黑體" panose="020B0604030504040204" pitchFamily="34" charset="-120"/>
            </a:rPr>
            <a:t>旦旦而學</a:t>
          </a:r>
        </a:p>
      </dgm:t>
    </dgm:pt>
    <dgm:pt modelId="{7CD21D80-AC13-45BF-9590-80EE03FC103F}" type="parTrans" cxnId="{6EFA8253-3877-45ED-8056-6DB0ADC97471}">
      <dgm:prSet/>
      <dgm:spPr/>
      <dgm:t>
        <a:bodyPr/>
        <a:lstStyle/>
        <a:p>
          <a:endParaRPr lang="zh-TW" altLang="en-US" sz="18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312615B-98B6-46B7-9B27-1D61AB2D5122}" type="sibTrans" cxnId="{6EFA8253-3877-45ED-8056-6DB0ADC97471}">
      <dgm:prSet/>
      <dgm:spPr/>
      <dgm:t>
        <a:bodyPr/>
        <a:lstStyle/>
        <a:p>
          <a:endParaRPr lang="zh-TW" altLang="en-US" sz="18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A22F066-4069-4CD1-A2FF-74526D7FEAD7}">
      <dgm:prSet custT="1"/>
      <dgm:spPr/>
      <dgm:t>
        <a:bodyPr/>
        <a:lstStyle/>
        <a:p>
          <a:r>
            <a:rPr lang="zh-TW" altLang="en-US" sz="1800" dirty="0">
              <a:latin typeface="微軟正黑體" panose="020B0604030504040204" pitchFamily="34" charset="-120"/>
              <a:ea typeface="微軟正黑體" panose="020B0604030504040204" pitchFamily="34" charset="-120"/>
            </a:rPr>
            <a:t>有成</a:t>
          </a:r>
        </a:p>
      </dgm:t>
    </dgm:pt>
    <dgm:pt modelId="{B96E47C5-2472-4CFC-AF0D-930E834F7726}" type="parTrans" cxnId="{1F527789-FA10-4A57-9319-7906B2EF3394}">
      <dgm:prSet/>
      <dgm:spPr/>
      <dgm:t>
        <a:bodyPr/>
        <a:lstStyle/>
        <a:p>
          <a:endParaRPr lang="zh-TW" altLang="en-US" sz="18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351AE0D-714C-48E5-84D6-435DD4E18667}" type="sibTrans" cxnId="{1F527789-FA10-4A57-9319-7906B2EF3394}">
      <dgm:prSet/>
      <dgm:spPr/>
      <dgm:t>
        <a:bodyPr/>
        <a:lstStyle/>
        <a:p>
          <a:endParaRPr lang="zh-TW" altLang="en-US" sz="18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5A5C2A1-9197-40BE-B8E8-3428F74BC231}">
      <dgm:prSet custT="1"/>
      <dgm:spPr/>
      <dgm:t>
        <a:bodyPr/>
        <a:lstStyle/>
        <a:p>
          <a:r>
            <a:rPr lang="zh-TW" altLang="en-US" sz="1800" dirty="0">
              <a:latin typeface="微軟正黑體" panose="020B0604030504040204" pitchFamily="34" charset="-120"/>
              <a:ea typeface="微軟正黑體" panose="020B0604030504040204" pitchFamily="34" charset="-120"/>
            </a:rPr>
            <a:t>屏棄不學</a:t>
          </a:r>
        </a:p>
      </dgm:t>
    </dgm:pt>
    <dgm:pt modelId="{BC1C3968-14F5-4115-8C9C-17E9C01DA376}" type="parTrans" cxnId="{4E8DF69B-8CFE-4828-BF02-03183DFB9EDE}">
      <dgm:prSet/>
      <dgm:spPr/>
      <dgm:t>
        <a:bodyPr/>
        <a:lstStyle/>
        <a:p>
          <a:endParaRPr lang="zh-TW" altLang="en-US" sz="18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445CB56-5A19-4EE4-9F0D-084E4638B729}" type="sibTrans" cxnId="{4E8DF69B-8CFE-4828-BF02-03183DFB9EDE}">
      <dgm:prSet/>
      <dgm:spPr/>
      <dgm:t>
        <a:bodyPr/>
        <a:lstStyle/>
        <a:p>
          <a:endParaRPr lang="zh-TW" altLang="en-US" sz="18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6D43738-E455-4C82-94F5-91FAF41BD2A2}">
      <dgm:prSet custT="1"/>
      <dgm:spPr/>
      <dgm:t>
        <a:bodyPr/>
        <a:lstStyle/>
        <a:p>
          <a:r>
            <a:rPr lang="zh-TW" altLang="en-US" sz="1800" dirty="0">
              <a:latin typeface="微軟正黑體" panose="020B0604030504040204" pitchFamily="34" charset="-120"/>
              <a:ea typeface="微軟正黑體" panose="020B0604030504040204" pitchFamily="34" charset="-120"/>
            </a:rPr>
            <a:t>無成</a:t>
          </a:r>
        </a:p>
      </dgm:t>
    </dgm:pt>
    <dgm:pt modelId="{3F469363-514E-40AA-92BB-637837C337F7}" type="parTrans" cxnId="{13375125-8A3F-4580-A529-4828BC023B42}">
      <dgm:prSet/>
      <dgm:spPr/>
      <dgm:t>
        <a:bodyPr/>
        <a:lstStyle/>
        <a:p>
          <a:endParaRPr lang="zh-TW" altLang="en-US" sz="18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8832D44-B5FB-4CA9-A1D3-4A077B7FD8A1}" type="sibTrans" cxnId="{13375125-8A3F-4580-A529-4828BC023B42}">
      <dgm:prSet/>
      <dgm:spPr/>
      <dgm:t>
        <a:bodyPr/>
        <a:lstStyle/>
        <a:p>
          <a:endParaRPr lang="zh-TW" altLang="en-US" sz="18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9526B20-E485-46B4-8CA5-390C16196660}">
      <dgm:prSet custT="1"/>
      <dgm:spPr/>
      <dgm:t>
        <a:bodyPr/>
        <a:lstStyle/>
        <a:p>
          <a:r>
            <a:rPr lang="zh-TW" altLang="en-US" sz="1800" dirty="0">
              <a:latin typeface="微軟正黑體" panose="020B0604030504040204" pitchFamily="34" charset="-120"/>
              <a:ea typeface="微軟正黑體" panose="020B0604030504040204" pitchFamily="34" charset="-120"/>
            </a:rPr>
            <a:t>難者亦易</a:t>
          </a:r>
        </a:p>
      </dgm:t>
    </dgm:pt>
    <dgm:pt modelId="{5462E270-9584-47FF-9E4C-51BA73F5D757}" type="parTrans" cxnId="{0DD9E8BA-72BE-402F-912F-C6FA23CF9899}">
      <dgm:prSet/>
      <dgm:spPr/>
      <dgm:t>
        <a:bodyPr/>
        <a:lstStyle/>
        <a:p>
          <a:endParaRPr lang="zh-TW" altLang="en-US" sz="18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EAF5E1F-083C-4A37-9BF2-0C8C366BA7A0}" type="sibTrans" cxnId="{0DD9E8BA-72BE-402F-912F-C6FA23CF9899}">
      <dgm:prSet/>
      <dgm:spPr/>
      <dgm:t>
        <a:bodyPr/>
        <a:lstStyle/>
        <a:p>
          <a:endParaRPr lang="zh-TW" altLang="en-US" sz="18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3F87755-F857-4A52-BC83-30A256304800}">
      <dgm:prSet custT="1"/>
      <dgm:spPr/>
      <dgm:t>
        <a:bodyPr/>
        <a:lstStyle/>
        <a:p>
          <a:r>
            <a:rPr lang="zh-TW" altLang="en-US" sz="1800" dirty="0">
              <a:latin typeface="微軟正黑體" panose="020B0604030504040204" pitchFamily="34" charset="-120"/>
              <a:ea typeface="微軟正黑體" panose="020B0604030504040204" pitchFamily="34" charset="-120"/>
            </a:rPr>
            <a:t>易者亦難</a:t>
          </a:r>
        </a:p>
      </dgm:t>
    </dgm:pt>
    <dgm:pt modelId="{CB147805-80B1-478F-9EE2-C44C302D1CAC}" type="parTrans" cxnId="{C2F743BA-627C-43C2-A2BB-C2DD0EB28F0C}">
      <dgm:prSet/>
      <dgm:spPr/>
      <dgm:t>
        <a:bodyPr/>
        <a:lstStyle/>
        <a:p>
          <a:endParaRPr lang="zh-TW" altLang="en-US" sz="18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AE6081C-6203-4DC7-AC5F-7A35E060AE1C}" type="sibTrans" cxnId="{C2F743BA-627C-43C2-A2BB-C2DD0EB28F0C}">
      <dgm:prSet/>
      <dgm:spPr/>
      <dgm:t>
        <a:bodyPr/>
        <a:lstStyle/>
        <a:p>
          <a:endParaRPr lang="zh-TW" altLang="en-US" sz="18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BEFA87D-1035-4BE3-BB6F-8C0207D2F5CB}">
      <dgm:prSet custT="1"/>
      <dgm:spPr/>
      <dgm:t>
        <a:bodyPr/>
        <a:lstStyle/>
        <a:p>
          <a:r>
            <a:rPr lang="zh-TW" altLang="en-US" sz="1800" dirty="0">
              <a:latin typeface="微軟正黑體" panose="020B0604030504040204" pitchFamily="34" charset="-120"/>
              <a:ea typeface="微軟正黑體" panose="020B0604030504040204" pitchFamily="34" charset="-120"/>
            </a:rPr>
            <a:t>難者亦易</a:t>
          </a:r>
        </a:p>
      </dgm:t>
    </dgm:pt>
    <dgm:pt modelId="{8A2E995C-268C-48AA-974A-0534381CB7E5}" type="parTrans" cxnId="{5C1B2A8A-DF1F-430E-B405-6A6117BF5450}">
      <dgm:prSet/>
      <dgm:spPr/>
      <dgm:t>
        <a:bodyPr/>
        <a:lstStyle/>
        <a:p>
          <a:endParaRPr lang="zh-TW" altLang="en-US" sz="18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4EBE4B6-7E94-4A54-8EAD-2DFDE958F710}" type="sibTrans" cxnId="{5C1B2A8A-DF1F-430E-B405-6A6117BF5450}">
      <dgm:prSet/>
      <dgm:spPr/>
      <dgm:t>
        <a:bodyPr/>
        <a:lstStyle/>
        <a:p>
          <a:endParaRPr lang="zh-TW" altLang="en-US" sz="18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C718CCB-958B-4727-888A-59E820034087}">
      <dgm:prSet custT="1"/>
      <dgm:spPr/>
      <dgm:t>
        <a:bodyPr/>
        <a:lstStyle/>
        <a:p>
          <a:r>
            <a:rPr lang="zh-TW" altLang="en-US" sz="1800" dirty="0">
              <a:latin typeface="微軟正黑體" panose="020B0604030504040204" pitchFamily="34" charset="-120"/>
              <a:ea typeface="微軟正黑體" panose="020B0604030504040204" pitchFamily="34" charset="-120"/>
            </a:rPr>
            <a:t>易者亦難</a:t>
          </a:r>
        </a:p>
      </dgm:t>
    </dgm:pt>
    <dgm:pt modelId="{F748579C-1D0F-440F-A0BD-B87DE5CEC629}" type="parTrans" cxnId="{1FBDB697-DFCA-4DBE-BA3A-5B9EC5513428}">
      <dgm:prSet/>
      <dgm:spPr/>
      <dgm:t>
        <a:bodyPr/>
        <a:lstStyle/>
        <a:p>
          <a:endParaRPr lang="zh-TW" altLang="en-US" sz="18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CE5448A-BBA4-4EAA-A51C-A92B7E500A48}" type="sibTrans" cxnId="{1FBDB697-DFCA-4DBE-BA3A-5B9EC5513428}">
      <dgm:prSet/>
      <dgm:spPr/>
      <dgm:t>
        <a:bodyPr/>
        <a:lstStyle/>
        <a:p>
          <a:endParaRPr lang="zh-TW" altLang="en-US" sz="18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B9A3F72-8FD3-48E8-9983-2B43647D24F2}">
      <dgm:prSet custT="1"/>
      <dgm:spPr/>
      <dgm:t>
        <a:bodyPr/>
        <a:lstStyle/>
        <a:p>
          <a:r>
            <a:rPr lang="zh-TW" altLang="en-US" sz="1800" dirty="0">
              <a:latin typeface="微軟正黑體" panose="020B0604030504040204" pitchFamily="34" charset="-120"/>
              <a:ea typeface="微軟正黑體" panose="020B0604030504040204" pitchFamily="34" charset="-120"/>
            </a:rPr>
            <a:t>想</a:t>
          </a:r>
          <a:r>
            <a:rPr lang="zh-TW" altLang="en-US" sz="18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租船無</a:t>
          </a:r>
          <a:r>
            <a:rPr lang="zh-TW" altLang="en-US" sz="1800" dirty="0">
              <a:latin typeface="微軟正黑體" panose="020B0604030504040204" pitchFamily="34" charset="-120"/>
              <a:ea typeface="微軟正黑體" panose="020B0604030504040204" pitchFamily="34" charset="-120"/>
            </a:rPr>
            <a:t>行動</a:t>
          </a:r>
        </a:p>
      </dgm:t>
    </dgm:pt>
    <dgm:pt modelId="{547005E7-5FDB-4C47-BFD8-EB666CE2D4B0}" type="parTrans" cxnId="{31D33F74-414F-4598-A56A-26EB15E4A9F3}">
      <dgm:prSet/>
      <dgm:spPr/>
      <dgm:t>
        <a:bodyPr/>
        <a:lstStyle/>
        <a:p>
          <a:endParaRPr lang="zh-TW" altLang="en-US" sz="18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D368C6D-66D2-48F1-BC86-3060088A1288}" type="sibTrans" cxnId="{31D33F74-414F-4598-A56A-26EB15E4A9F3}">
      <dgm:prSet/>
      <dgm:spPr/>
      <dgm:t>
        <a:bodyPr/>
        <a:lstStyle/>
        <a:p>
          <a:endParaRPr lang="zh-TW" altLang="en-US" sz="18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78134D5-AD53-4A56-B9AC-57D47E7D9CAC}">
      <dgm:prSet custT="1"/>
      <dgm:spPr/>
      <dgm:t>
        <a:bodyPr/>
        <a:lstStyle/>
        <a:p>
          <a:r>
            <a:rPr lang="zh-TW" altLang="en-US" sz="1800" dirty="0">
              <a:latin typeface="微軟正黑體" panose="020B0604030504040204" pitchFamily="34" charset="-120"/>
              <a:ea typeface="微軟正黑體" panose="020B0604030504040204" pitchFamily="34" charset="-120"/>
            </a:rPr>
            <a:t>無成</a:t>
          </a:r>
        </a:p>
      </dgm:t>
    </dgm:pt>
    <dgm:pt modelId="{264C1FA4-A937-4ECF-8A21-54C76EE6A4AF}" type="parTrans" cxnId="{8B2FFAB9-CA52-472A-898D-7AF5E36C8C38}">
      <dgm:prSet/>
      <dgm:spPr/>
      <dgm:t>
        <a:bodyPr/>
        <a:lstStyle/>
        <a:p>
          <a:endParaRPr lang="zh-TW" altLang="en-US" sz="18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7657319-AD99-45B0-95BB-E529AA14ADE0}" type="sibTrans" cxnId="{8B2FFAB9-CA52-472A-898D-7AF5E36C8C38}">
      <dgm:prSet/>
      <dgm:spPr/>
      <dgm:t>
        <a:bodyPr/>
        <a:lstStyle/>
        <a:p>
          <a:endParaRPr lang="zh-TW" altLang="en-US" sz="18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4ACC5F8-F704-46A0-B48B-FA9B4D54BE04}">
      <dgm:prSet custT="1"/>
      <dgm:spPr/>
      <dgm:t>
        <a:bodyPr/>
        <a:lstStyle/>
        <a:p>
          <a:r>
            <a:rPr lang="zh-TW" altLang="en-US" sz="1800" dirty="0">
              <a:latin typeface="微軟正黑體" panose="020B0604030504040204" pitchFamily="34" charset="-120"/>
              <a:ea typeface="微軟正黑體" panose="020B0604030504040204" pitchFamily="34" charset="-120"/>
            </a:rPr>
            <a:t>憑一瓶一</a:t>
          </a:r>
          <a:r>
            <a:rPr lang="zh-TW" altLang="en-US" sz="18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缽往</a:t>
          </a:r>
          <a:endParaRPr lang="zh-TW" altLang="en-US" sz="18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28B6D38-F411-4DD3-A4D7-9FA26CAACB9A}" type="parTrans" cxnId="{A0926F24-AAA1-4E2C-ABDC-8036A87FE9A8}">
      <dgm:prSet/>
      <dgm:spPr/>
      <dgm:t>
        <a:bodyPr/>
        <a:lstStyle/>
        <a:p>
          <a:endParaRPr lang="zh-TW" altLang="en-US" sz="18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1A47C62-CFD4-4C57-87CB-A3E1EBC346F0}" type="sibTrans" cxnId="{A0926F24-AAA1-4E2C-ABDC-8036A87FE9A8}">
      <dgm:prSet/>
      <dgm:spPr/>
      <dgm:t>
        <a:bodyPr/>
        <a:lstStyle/>
        <a:p>
          <a:endParaRPr lang="zh-TW" altLang="en-US" sz="18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D09BB04-1399-4A2B-8074-5A078A8984D1}">
      <dgm:prSet custT="1"/>
      <dgm:spPr/>
      <dgm:t>
        <a:bodyPr/>
        <a:lstStyle/>
        <a:p>
          <a:r>
            <a:rPr lang="zh-TW" altLang="en-US" sz="1800" dirty="0">
              <a:latin typeface="微軟正黑體" panose="020B0604030504040204" pitchFamily="34" charset="-120"/>
              <a:ea typeface="微軟正黑體" panose="020B0604030504040204" pitchFamily="34" charset="-120"/>
            </a:rPr>
            <a:t>去成</a:t>
          </a:r>
        </a:p>
      </dgm:t>
    </dgm:pt>
    <dgm:pt modelId="{CAD71925-1454-4D18-80CE-2EE9E5557370}" type="parTrans" cxnId="{87176429-9EF7-439D-9CEB-1BB87DE11E33}">
      <dgm:prSet/>
      <dgm:spPr/>
      <dgm:t>
        <a:bodyPr/>
        <a:lstStyle/>
        <a:p>
          <a:endParaRPr lang="zh-TW" altLang="en-US" sz="18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3A350F5-4B6C-452C-A943-7D795D8A3250}" type="sibTrans" cxnId="{87176429-9EF7-439D-9CEB-1BB87DE11E33}">
      <dgm:prSet/>
      <dgm:spPr/>
      <dgm:t>
        <a:bodyPr/>
        <a:lstStyle/>
        <a:p>
          <a:endParaRPr lang="zh-TW" altLang="en-US" sz="18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013537A-2CAF-48D3-8C84-D5CE77F44FB9}">
      <dgm:prSet custT="1"/>
      <dgm:spPr/>
      <dgm:t>
        <a:bodyPr/>
        <a:lstStyle/>
        <a:p>
          <a:r>
            <a:rPr lang="zh-TW" altLang="en-US" sz="18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正</a:t>
          </a:r>
          <a:endParaRPr lang="zh-TW" altLang="en-US" sz="18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FBE8BD1-4EE6-44B5-803F-820EDCCEC19B}" type="parTrans" cxnId="{92C0A10B-BBF2-4903-B126-A86997549B97}">
      <dgm:prSet/>
      <dgm:spPr/>
      <dgm:t>
        <a:bodyPr/>
        <a:lstStyle/>
        <a:p>
          <a:endParaRPr lang="zh-TW" altLang="en-US" sz="18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7C7C423-CBBB-4044-A7C3-413227FC6007}" type="sibTrans" cxnId="{92C0A10B-BBF2-4903-B126-A86997549B97}">
      <dgm:prSet/>
      <dgm:spPr/>
      <dgm:t>
        <a:bodyPr/>
        <a:lstStyle/>
        <a:p>
          <a:endParaRPr lang="zh-TW" altLang="en-US" sz="18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E5ECD60-44A9-4341-915F-FE846F7610EA}">
      <dgm:prSet custT="1"/>
      <dgm:spPr/>
      <dgm:t>
        <a:bodyPr/>
        <a:lstStyle/>
        <a:p>
          <a:r>
            <a:rPr lang="zh-TW" altLang="en-US" sz="18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反</a:t>
          </a:r>
          <a:endParaRPr lang="zh-TW" altLang="en-US" sz="18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B4AD99C-85A9-47AC-9CD7-3690FD9E8537}" type="parTrans" cxnId="{669F8B27-1D7A-4F67-9310-F09A726BFBDA}">
      <dgm:prSet/>
      <dgm:spPr/>
      <dgm:t>
        <a:bodyPr/>
        <a:lstStyle/>
        <a:p>
          <a:endParaRPr lang="zh-TW" altLang="en-US" sz="18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8A8F91F-7E85-49C5-A5C9-CA016908C4CC}" type="sibTrans" cxnId="{669F8B27-1D7A-4F67-9310-F09A726BFBDA}">
      <dgm:prSet/>
      <dgm:spPr/>
      <dgm:t>
        <a:bodyPr/>
        <a:lstStyle/>
        <a:p>
          <a:endParaRPr lang="zh-TW" altLang="en-US" sz="18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D4DB638-C3AA-4187-B863-EE4C8CC844BB}">
      <dgm:prSet custT="1"/>
      <dgm:spPr/>
      <dgm:t>
        <a:bodyPr/>
        <a:lstStyle/>
        <a:p>
          <a:r>
            <a:rPr lang="zh-TW" altLang="en-US" sz="18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正</a:t>
          </a:r>
          <a:endParaRPr lang="zh-TW" altLang="en-US" sz="18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CC86D43-11BA-4CF7-AF88-6285058753A0}" type="parTrans" cxnId="{8F4C77CC-31B1-4082-8230-0DBB623D2C12}">
      <dgm:prSet/>
      <dgm:spPr/>
      <dgm:t>
        <a:bodyPr/>
        <a:lstStyle/>
        <a:p>
          <a:endParaRPr lang="zh-TW" altLang="en-US" sz="18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14F7B87-9F75-499F-9739-E4F509E896FC}" type="sibTrans" cxnId="{8F4C77CC-31B1-4082-8230-0DBB623D2C12}">
      <dgm:prSet/>
      <dgm:spPr/>
      <dgm:t>
        <a:bodyPr/>
        <a:lstStyle/>
        <a:p>
          <a:endParaRPr lang="zh-TW" altLang="en-US" sz="18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E439C45-A8ED-4538-A52D-25D5171B65D8}">
      <dgm:prSet custT="1"/>
      <dgm:spPr/>
      <dgm:t>
        <a:bodyPr/>
        <a:lstStyle/>
        <a:p>
          <a:r>
            <a:rPr lang="zh-TW" altLang="en-US" sz="18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反</a:t>
          </a:r>
          <a:endParaRPr lang="zh-TW" altLang="en-US" sz="18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1F28328-C9B3-46AE-9032-91380893D88A}" type="parTrans" cxnId="{7E95099C-F738-41B7-8FBE-8A65274AF3BF}">
      <dgm:prSet/>
      <dgm:spPr/>
      <dgm:t>
        <a:bodyPr/>
        <a:lstStyle/>
        <a:p>
          <a:endParaRPr lang="zh-TW" altLang="en-US" sz="18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7CB1C31-7E3D-46EB-A4A7-1BB97FF1942A}" type="sibTrans" cxnId="{7E95099C-F738-41B7-8FBE-8A65274AF3BF}">
      <dgm:prSet/>
      <dgm:spPr/>
      <dgm:t>
        <a:bodyPr/>
        <a:lstStyle/>
        <a:p>
          <a:endParaRPr lang="zh-TW" altLang="en-US" sz="18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7F3B789-B24D-4AD6-9F0E-FDEF4A119A81}" type="pres">
      <dgm:prSet presAssocID="{BCBEBC94-58AE-4EB5-88F5-5D464901A9D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F17B3B04-5B12-404C-8B12-0270A2060B43}" type="pres">
      <dgm:prSet presAssocID="{5D536E5A-522B-4954-B02A-B52C0778B35A}" presName="hierRoot1" presStyleCnt="0"/>
      <dgm:spPr/>
    </dgm:pt>
    <dgm:pt modelId="{4CBC22DB-1978-463C-826D-5F5AD41E37B4}" type="pres">
      <dgm:prSet presAssocID="{5D536E5A-522B-4954-B02A-B52C0778B35A}" presName="composite" presStyleCnt="0"/>
      <dgm:spPr/>
    </dgm:pt>
    <dgm:pt modelId="{EBC3F175-AC9E-4CA6-B4DF-3A7E710268CB}" type="pres">
      <dgm:prSet presAssocID="{5D536E5A-522B-4954-B02A-B52C0778B35A}" presName="background" presStyleLbl="node0" presStyleIdx="0" presStyleCnt="1"/>
      <dgm:spPr/>
    </dgm:pt>
    <dgm:pt modelId="{AB7EF16C-4415-48C9-A385-23F9B658D025}" type="pres">
      <dgm:prSet presAssocID="{5D536E5A-522B-4954-B02A-B52C0778B35A}" presName="text" presStyleLbl="fgAcc0" presStyleIdx="0" presStyleCnt="1" custScaleX="279431" custScaleY="7390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D77718C1-38A9-4587-9E8F-7AF2FF433937}" type="pres">
      <dgm:prSet presAssocID="{5D536E5A-522B-4954-B02A-B52C0778B35A}" presName="hierChild2" presStyleCnt="0"/>
      <dgm:spPr/>
    </dgm:pt>
    <dgm:pt modelId="{8E3D183D-DACA-4E45-81AF-647942248D03}" type="pres">
      <dgm:prSet presAssocID="{2E28A78B-5A39-4E1B-BA6E-6C75EB13A397}" presName="Name10" presStyleLbl="parChTrans1D2" presStyleIdx="0" presStyleCnt="4"/>
      <dgm:spPr/>
      <dgm:t>
        <a:bodyPr/>
        <a:lstStyle/>
        <a:p>
          <a:endParaRPr lang="zh-TW" altLang="en-US"/>
        </a:p>
      </dgm:t>
    </dgm:pt>
    <dgm:pt modelId="{04483F20-212F-4FDA-A541-D09AA0D7EF5D}" type="pres">
      <dgm:prSet presAssocID="{E17C0F12-7F40-49AA-A2C9-736A2CF3E385}" presName="hierRoot2" presStyleCnt="0"/>
      <dgm:spPr/>
    </dgm:pt>
    <dgm:pt modelId="{E169E7A9-BC93-4C94-853E-66D3DDCD2B18}" type="pres">
      <dgm:prSet presAssocID="{E17C0F12-7F40-49AA-A2C9-736A2CF3E385}" presName="composite2" presStyleCnt="0"/>
      <dgm:spPr/>
    </dgm:pt>
    <dgm:pt modelId="{DE6F0DEC-8112-4165-96BE-3E3E57B55DFD}" type="pres">
      <dgm:prSet presAssocID="{E17C0F12-7F40-49AA-A2C9-736A2CF3E385}" presName="background2" presStyleLbl="node2" presStyleIdx="0" presStyleCnt="4"/>
      <dgm:spPr/>
    </dgm:pt>
    <dgm:pt modelId="{C3443C3D-D982-410B-B102-27AE2846F46C}" type="pres">
      <dgm:prSet presAssocID="{E17C0F12-7F40-49AA-A2C9-736A2CF3E385}" presName="text2" presStyleLbl="fgAcc2" presStyleIdx="0" presStyleCnt="4" custScaleX="170388" custScaleY="67006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A378EB63-5166-4EE3-ACED-2D599B3F394A}" type="pres">
      <dgm:prSet presAssocID="{E17C0F12-7F40-49AA-A2C9-736A2CF3E385}" presName="hierChild3" presStyleCnt="0"/>
      <dgm:spPr/>
    </dgm:pt>
    <dgm:pt modelId="{2B0EAB9B-969B-44BD-A75D-C31632251A37}" type="pres">
      <dgm:prSet presAssocID="{BB083D1C-A8E3-435F-9663-48ADE054E4F6}" presName="Name17" presStyleLbl="parChTrans1D3" presStyleIdx="0" presStyleCnt="4"/>
      <dgm:spPr/>
      <dgm:t>
        <a:bodyPr/>
        <a:lstStyle/>
        <a:p>
          <a:endParaRPr lang="zh-TW" altLang="en-US"/>
        </a:p>
      </dgm:t>
    </dgm:pt>
    <dgm:pt modelId="{ABAB81B0-CAC3-4CCC-B254-8B268ECD8665}" type="pres">
      <dgm:prSet presAssocID="{7E84D68D-E9AF-4D1C-AB66-D660F4E9DA2E}" presName="hierRoot3" presStyleCnt="0"/>
      <dgm:spPr/>
    </dgm:pt>
    <dgm:pt modelId="{38919E99-B44B-4EDE-B210-17AD83E530F7}" type="pres">
      <dgm:prSet presAssocID="{7E84D68D-E9AF-4D1C-AB66-D660F4E9DA2E}" presName="composite3" presStyleCnt="0"/>
      <dgm:spPr/>
    </dgm:pt>
    <dgm:pt modelId="{82A0280C-29D2-4A4A-BFC1-A90B81B6FDFF}" type="pres">
      <dgm:prSet presAssocID="{7E84D68D-E9AF-4D1C-AB66-D660F4E9DA2E}" presName="background3" presStyleLbl="node3" presStyleIdx="0" presStyleCnt="4"/>
      <dgm:spPr/>
    </dgm:pt>
    <dgm:pt modelId="{66BAFD55-0262-4C00-BD19-2ED97EE082CA}" type="pres">
      <dgm:prSet presAssocID="{7E84D68D-E9AF-4D1C-AB66-D660F4E9DA2E}" presName="text3" presStyleLbl="fgAcc3" presStyleIdx="0" presStyleCnt="4" custScaleX="151526" custScaleY="124585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9B20B0BD-89F0-498C-AB77-20C8BA3DFE7A}" type="pres">
      <dgm:prSet presAssocID="{7E84D68D-E9AF-4D1C-AB66-D660F4E9DA2E}" presName="hierChild4" presStyleCnt="0"/>
      <dgm:spPr/>
    </dgm:pt>
    <dgm:pt modelId="{74CBF8D1-CB2C-496C-AFB5-47BDC2A4E486}" type="pres">
      <dgm:prSet presAssocID="{01E83B02-55C0-4CFD-94E5-307FE461CEC7}" presName="Name23" presStyleLbl="parChTrans1D4" presStyleIdx="0" presStyleCnt="26"/>
      <dgm:spPr/>
      <dgm:t>
        <a:bodyPr/>
        <a:lstStyle/>
        <a:p>
          <a:endParaRPr lang="zh-TW" altLang="en-US"/>
        </a:p>
      </dgm:t>
    </dgm:pt>
    <dgm:pt modelId="{7DE23CAE-FD4E-471E-AE86-645A06BAB541}" type="pres">
      <dgm:prSet presAssocID="{247F8D54-EFE8-4ABF-9536-18172C9E3F36}" presName="hierRoot4" presStyleCnt="0"/>
      <dgm:spPr/>
    </dgm:pt>
    <dgm:pt modelId="{B95CD24D-AE79-49B9-B0E5-CFAB664A122B}" type="pres">
      <dgm:prSet presAssocID="{247F8D54-EFE8-4ABF-9536-18172C9E3F36}" presName="composite4" presStyleCnt="0"/>
      <dgm:spPr/>
    </dgm:pt>
    <dgm:pt modelId="{282ED36F-13C5-4C16-9F9B-FF58D59EB0E3}" type="pres">
      <dgm:prSet presAssocID="{247F8D54-EFE8-4ABF-9536-18172C9E3F36}" presName="background4" presStyleLbl="node4" presStyleIdx="0" presStyleCnt="26"/>
      <dgm:spPr/>
    </dgm:pt>
    <dgm:pt modelId="{60DB340D-EC1B-4BA7-B54D-78EEE21CAC9A}" type="pres">
      <dgm:prSet presAssocID="{247F8D54-EFE8-4ABF-9536-18172C9E3F36}" presName="text4" presStyleLbl="fgAcc4" presStyleIdx="0" presStyleCnt="26" custScaleX="104865" custScaleY="85617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EAEFEC0C-FFDD-4316-BB16-847B88DBAE51}" type="pres">
      <dgm:prSet presAssocID="{247F8D54-EFE8-4ABF-9536-18172C9E3F36}" presName="hierChild5" presStyleCnt="0"/>
      <dgm:spPr/>
    </dgm:pt>
    <dgm:pt modelId="{F75F212B-FC2A-4BCD-A697-3001522C0189}" type="pres">
      <dgm:prSet presAssocID="{CC8A783F-8FBE-4716-B092-AD3CB59D9379}" presName="Name23" presStyleLbl="parChTrans1D4" presStyleIdx="1" presStyleCnt="26"/>
      <dgm:spPr/>
      <dgm:t>
        <a:bodyPr/>
        <a:lstStyle/>
        <a:p>
          <a:endParaRPr lang="zh-TW" altLang="en-US"/>
        </a:p>
      </dgm:t>
    </dgm:pt>
    <dgm:pt modelId="{45EF193A-331D-43C9-A9F3-202C28188ED5}" type="pres">
      <dgm:prSet presAssocID="{BE061D40-6710-4C7E-B1A3-62C7BCF6CA4C}" presName="hierRoot4" presStyleCnt="0"/>
      <dgm:spPr/>
    </dgm:pt>
    <dgm:pt modelId="{9D77165A-AA00-4FD2-B7E4-DCD47D3C1F56}" type="pres">
      <dgm:prSet presAssocID="{BE061D40-6710-4C7E-B1A3-62C7BCF6CA4C}" presName="composite4" presStyleCnt="0"/>
      <dgm:spPr/>
    </dgm:pt>
    <dgm:pt modelId="{955A2DC2-A823-498A-846D-7FA1A62F7C48}" type="pres">
      <dgm:prSet presAssocID="{BE061D40-6710-4C7E-B1A3-62C7BCF6CA4C}" presName="background4" presStyleLbl="node4" presStyleIdx="1" presStyleCnt="26"/>
      <dgm:spPr/>
    </dgm:pt>
    <dgm:pt modelId="{BF041DA6-2937-4A1D-B581-95DA215E2ABD}" type="pres">
      <dgm:prSet presAssocID="{BE061D40-6710-4C7E-B1A3-62C7BCF6CA4C}" presName="text4" presStyleLbl="fgAcc4" presStyleIdx="1" presStyleCnt="26" custScaleX="71134" custScaleY="177439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6099C741-E357-4872-98E4-272C956088F7}" type="pres">
      <dgm:prSet presAssocID="{BE061D40-6710-4C7E-B1A3-62C7BCF6CA4C}" presName="hierChild5" presStyleCnt="0"/>
      <dgm:spPr/>
    </dgm:pt>
    <dgm:pt modelId="{0E2A5AF5-3719-461F-BAA8-EAD2B2DAA09F}" type="pres">
      <dgm:prSet presAssocID="{5462E270-9584-47FF-9E4C-51BA73F5D757}" presName="Name23" presStyleLbl="parChTrans1D4" presStyleIdx="2" presStyleCnt="26"/>
      <dgm:spPr/>
      <dgm:t>
        <a:bodyPr/>
        <a:lstStyle/>
        <a:p>
          <a:endParaRPr lang="zh-TW" altLang="en-US"/>
        </a:p>
      </dgm:t>
    </dgm:pt>
    <dgm:pt modelId="{01291C73-0F1E-4AE7-8AF6-B70E0EFED227}" type="pres">
      <dgm:prSet presAssocID="{C9526B20-E485-46B4-8CA5-390C16196660}" presName="hierRoot4" presStyleCnt="0"/>
      <dgm:spPr/>
    </dgm:pt>
    <dgm:pt modelId="{0CBD85C8-596D-4878-9C94-0A8118FB9876}" type="pres">
      <dgm:prSet presAssocID="{C9526B20-E485-46B4-8CA5-390C16196660}" presName="composite4" presStyleCnt="0"/>
      <dgm:spPr/>
    </dgm:pt>
    <dgm:pt modelId="{69ED4F2B-00F0-46D6-A4D6-79F23CE7F46D}" type="pres">
      <dgm:prSet presAssocID="{C9526B20-E485-46B4-8CA5-390C16196660}" presName="background4" presStyleLbl="node4" presStyleIdx="2" presStyleCnt="26"/>
      <dgm:spPr/>
    </dgm:pt>
    <dgm:pt modelId="{2F59C902-E92C-491F-9056-9617A20B3767}" type="pres">
      <dgm:prSet presAssocID="{C9526B20-E485-46B4-8CA5-390C16196660}" presName="text4" presStyleLbl="fgAcc4" presStyleIdx="2" presStyleCnt="26" custScaleX="68625" custScaleY="148556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F5794F95-714C-43D6-9367-E262386BA76E}" type="pres">
      <dgm:prSet presAssocID="{C9526B20-E485-46B4-8CA5-390C16196660}" presName="hierChild5" presStyleCnt="0"/>
      <dgm:spPr/>
    </dgm:pt>
    <dgm:pt modelId="{C7E83E54-D4B4-49DE-A8A1-0F336D69A1DC}" type="pres">
      <dgm:prSet presAssocID="{2C145758-E81F-4284-875F-DA2619EE4909}" presName="Name23" presStyleLbl="parChTrans1D4" presStyleIdx="3" presStyleCnt="26"/>
      <dgm:spPr/>
      <dgm:t>
        <a:bodyPr/>
        <a:lstStyle/>
        <a:p>
          <a:endParaRPr lang="zh-TW" altLang="en-US"/>
        </a:p>
      </dgm:t>
    </dgm:pt>
    <dgm:pt modelId="{F4A88EEE-4F81-4B2B-AB60-4EA3C98F3870}" type="pres">
      <dgm:prSet presAssocID="{D75DF48A-3704-4629-B504-918E201CD06D}" presName="hierRoot4" presStyleCnt="0"/>
      <dgm:spPr/>
    </dgm:pt>
    <dgm:pt modelId="{5430AA1A-85C8-42EC-B0CD-FC67334927CF}" type="pres">
      <dgm:prSet presAssocID="{D75DF48A-3704-4629-B504-918E201CD06D}" presName="composite4" presStyleCnt="0"/>
      <dgm:spPr/>
    </dgm:pt>
    <dgm:pt modelId="{1CEBADFA-CAF1-4D76-9853-65A92B1E77BE}" type="pres">
      <dgm:prSet presAssocID="{D75DF48A-3704-4629-B504-918E201CD06D}" presName="background4" presStyleLbl="node4" presStyleIdx="3" presStyleCnt="26"/>
      <dgm:spPr/>
    </dgm:pt>
    <dgm:pt modelId="{668594F3-E5BD-4483-AFA6-F6DD46B8C1DA}" type="pres">
      <dgm:prSet presAssocID="{D75DF48A-3704-4629-B504-918E201CD06D}" presName="text4" presStyleLbl="fgAcc4" presStyleIdx="3" presStyleCnt="26" custScaleX="71134" custScaleY="177439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5BDBC301-8399-4A16-BA23-A0494D0C1C03}" type="pres">
      <dgm:prSet presAssocID="{D75DF48A-3704-4629-B504-918E201CD06D}" presName="hierChild5" presStyleCnt="0"/>
      <dgm:spPr/>
    </dgm:pt>
    <dgm:pt modelId="{C440CBD4-9643-4C7A-A603-FB581708BE5F}" type="pres">
      <dgm:prSet presAssocID="{CB147805-80B1-478F-9EE2-C44C302D1CAC}" presName="Name23" presStyleLbl="parChTrans1D4" presStyleIdx="4" presStyleCnt="26"/>
      <dgm:spPr/>
      <dgm:t>
        <a:bodyPr/>
        <a:lstStyle/>
        <a:p>
          <a:endParaRPr lang="zh-TW" altLang="en-US"/>
        </a:p>
      </dgm:t>
    </dgm:pt>
    <dgm:pt modelId="{7C68B74A-D28E-4C29-9079-1E170D703247}" type="pres">
      <dgm:prSet presAssocID="{03F87755-F857-4A52-BC83-30A256304800}" presName="hierRoot4" presStyleCnt="0"/>
      <dgm:spPr/>
    </dgm:pt>
    <dgm:pt modelId="{3EF81FD1-7345-4AC3-BF2D-A7531487AA1F}" type="pres">
      <dgm:prSet presAssocID="{03F87755-F857-4A52-BC83-30A256304800}" presName="composite4" presStyleCnt="0"/>
      <dgm:spPr/>
    </dgm:pt>
    <dgm:pt modelId="{08C7DCFC-C9A4-4EC7-AAFC-59446A6CAD67}" type="pres">
      <dgm:prSet presAssocID="{03F87755-F857-4A52-BC83-30A256304800}" presName="background4" presStyleLbl="node4" presStyleIdx="4" presStyleCnt="26"/>
      <dgm:spPr/>
    </dgm:pt>
    <dgm:pt modelId="{421C0372-8BD3-4208-A5AE-AE0F989FE2A4}" type="pres">
      <dgm:prSet presAssocID="{03F87755-F857-4A52-BC83-30A256304800}" presName="text4" presStyleLbl="fgAcc4" presStyleIdx="4" presStyleCnt="26" custScaleX="68625" custScaleY="148556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A474D86F-5EDB-4C45-B612-199DB1D00370}" type="pres">
      <dgm:prSet presAssocID="{03F87755-F857-4A52-BC83-30A256304800}" presName="hierChild5" presStyleCnt="0"/>
      <dgm:spPr/>
    </dgm:pt>
    <dgm:pt modelId="{B365EF61-8BCD-405B-B828-B201B751E4EA}" type="pres">
      <dgm:prSet presAssocID="{F57BEE0B-7242-4664-AA7E-B6BABBEE1BED}" presName="Name23" presStyleLbl="parChTrans1D4" presStyleIdx="5" presStyleCnt="26"/>
      <dgm:spPr/>
      <dgm:t>
        <a:bodyPr/>
        <a:lstStyle/>
        <a:p>
          <a:endParaRPr lang="zh-TW" altLang="en-US"/>
        </a:p>
      </dgm:t>
    </dgm:pt>
    <dgm:pt modelId="{3B134416-A471-44CF-9D89-F8A39C54210C}" type="pres">
      <dgm:prSet presAssocID="{D7F9B7F2-890D-4CE4-8EB0-74FD043B3325}" presName="hierRoot4" presStyleCnt="0"/>
      <dgm:spPr/>
    </dgm:pt>
    <dgm:pt modelId="{9A17C6F1-F8FF-415D-BE33-B64FF9EEA325}" type="pres">
      <dgm:prSet presAssocID="{D7F9B7F2-890D-4CE4-8EB0-74FD043B3325}" presName="composite4" presStyleCnt="0"/>
      <dgm:spPr/>
    </dgm:pt>
    <dgm:pt modelId="{FA14F1C2-4553-4345-A007-FE15E45C1162}" type="pres">
      <dgm:prSet presAssocID="{D7F9B7F2-890D-4CE4-8EB0-74FD043B3325}" presName="background4" presStyleLbl="node4" presStyleIdx="5" presStyleCnt="26"/>
      <dgm:spPr/>
    </dgm:pt>
    <dgm:pt modelId="{EB587C78-3F36-45F4-94FD-614E10E3C9E7}" type="pres">
      <dgm:prSet presAssocID="{D7F9B7F2-890D-4CE4-8EB0-74FD043B3325}" presName="text4" presStyleLbl="fgAcc4" presStyleIdx="5" presStyleCnt="26" custScaleX="104865" custScaleY="85617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C776D7BB-059D-45A4-B750-07920D138D3A}" type="pres">
      <dgm:prSet presAssocID="{D7F9B7F2-890D-4CE4-8EB0-74FD043B3325}" presName="hierChild5" presStyleCnt="0"/>
      <dgm:spPr/>
    </dgm:pt>
    <dgm:pt modelId="{7437BA0B-0038-49AB-84D9-16E0869A8059}" type="pres">
      <dgm:prSet presAssocID="{951360D0-97A3-4F13-A95C-D68A041098BC}" presName="Name23" presStyleLbl="parChTrans1D4" presStyleIdx="6" presStyleCnt="26"/>
      <dgm:spPr/>
      <dgm:t>
        <a:bodyPr/>
        <a:lstStyle/>
        <a:p>
          <a:endParaRPr lang="zh-TW" altLang="en-US"/>
        </a:p>
      </dgm:t>
    </dgm:pt>
    <dgm:pt modelId="{A00F5FD4-8CDA-422E-860F-7487ECB995FB}" type="pres">
      <dgm:prSet presAssocID="{609683E7-7B3B-4B77-AC3E-4603476AA345}" presName="hierRoot4" presStyleCnt="0"/>
      <dgm:spPr/>
    </dgm:pt>
    <dgm:pt modelId="{1A4CC070-94DA-4CE6-B195-203F78C90929}" type="pres">
      <dgm:prSet presAssocID="{609683E7-7B3B-4B77-AC3E-4603476AA345}" presName="composite4" presStyleCnt="0"/>
      <dgm:spPr/>
    </dgm:pt>
    <dgm:pt modelId="{CED575A6-D670-4BC0-8CD3-3A57AB866CF6}" type="pres">
      <dgm:prSet presAssocID="{609683E7-7B3B-4B77-AC3E-4603476AA345}" presName="background4" presStyleLbl="node4" presStyleIdx="6" presStyleCnt="26"/>
      <dgm:spPr/>
    </dgm:pt>
    <dgm:pt modelId="{3002BDC2-255A-46B6-BF27-979EB600B3B7}" type="pres">
      <dgm:prSet presAssocID="{609683E7-7B3B-4B77-AC3E-4603476AA345}" presName="text4" presStyleLbl="fgAcc4" presStyleIdx="6" presStyleCnt="26" custScaleX="71134" custScaleY="177439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D4FF540C-8086-4411-AE48-5EF007B3F0C0}" type="pres">
      <dgm:prSet presAssocID="{609683E7-7B3B-4B77-AC3E-4603476AA345}" presName="hierChild5" presStyleCnt="0"/>
      <dgm:spPr/>
    </dgm:pt>
    <dgm:pt modelId="{E115B15D-EFCA-451E-9492-04F71279CD62}" type="pres">
      <dgm:prSet presAssocID="{8A2E995C-268C-48AA-974A-0534381CB7E5}" presName="Name23" presStyleLbl="parChTrans1D4" presStyleIdx="7" presStyleCnt="26"/>
      <dgm:spPr/>
      <dgm:t>
        <a:bodyPr/>
        <a:lstStyle/>
        <a:p>
          <a:endParaRPr lang="zh-TW" altLang="en-US"/>
        </a:p>
      </dgm:t>
    </dgm:pt>
    <dgm:pt modelId="{F22834DF-39C2-4CAC-8D63-EF92FE1E6F0F}" type="pres">
      <dgm:prSet presAssocID="{ABEFA87D-1035-4BE3-BB6F-8C0207D2F5CB}" presName="hierRoot4" presStyleCnt="0"/>
      <dgm:spPr/>
    </dgm:pt>
    <dgm:pt modelId="{B5466FBB-7C84-4714-A003-785640F68848}" type="pres">
      <dgm:prSet presAssocID="{ABEFA87D-1035-4BE3-BB6F-8C0207D2F5CB}" presName="composite4" presStyleCnt="0"/>
      <dgm:spPr/>
    </dgm:pt>
    <dgm:pt modelId="{484232AD-76C8-4052-BCF5-54756E1D4327}" type="pres">
      <dgm:prSet presAssocID="{ABEFA87D-1035-4BE3-BB6F-8C0207D2F5CB}" presName="background4" presStyleLbl="node4" presStyleIdx="7" presStyleCnt="26"/>
      <dgm:spPr/>
    </dgm:pt>
    <dgm:pt modelId="{EBBB40EB-11D5-495A-ACF1-92A8446839C7}" type="pres">
      <dgm:prSet presAssocID="{ABEFA87D-1035-4BE3-BB6F-8C0207D2F5CB}" presName="text4" presStyleLbl="fgAcc4" presStyleIdx="7" presStyleCnt="26" custScaleX="68625" custScaleY="148556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93C74AC8-0201-4C90-98E3-44622E412AE7}" type="pres">
      <dgm:prSet presAssocID="{ABEFA87D-1035-4BE3-BB6F-8C0207D2F5CB}" presName="hierChild5" presStyleCnt="0"/>
      <dgm:spPr/>
    </dgm:pt>
    <dgm:pt modelId="{40E77F04-3ADB-49E4-A83A-AD374CF4B6CA}" type="pres">
      <dgm:prSet presAssocID="{36AFCC0C-3695-48D2-BC38-F94BB90E9572}" presName="Name23" presStyleLbl="parChTrans1D4" presStyleIdx="8" presStyleCnt="26"/>
      <dgm:spPr/>
      <dgm:t>
        <a:bodyPr/>
        <a:lstStyle/>
        <a:p>
          <a:endParaRPr lang="zh-TW" altLang="en-US"/>
        </a:p>
      </dgm:t>
    </dgm:pt>
    <dgm:pt modelId="{CDECACBD-84F3-4C01-B620-998195F2C2C6}" type="pres">
      <dgm:prSet presAssocID="{9B856999-4523-4DC9-A909-D092E7375540}" presName="hierRoot4" presStyleCnt="0"/>
      <dgm:spPr/>
    </dgm:pt>
    <dgm:pt modelId="{750745DD-0F44-41CE-8ADF-4EF4C6938C1E}" type="pres">
      <dgm:prSet presAssocID="{9B856999-4523-4DC9-A909-D092E7375540}" presName="composite4" presStyleCnt="0"/>
      <dgm:spPr/>
    </dgm:pt>
    <dgm:pt modelId="{7AB991D7-6728-4B82-8CF4-53E49F40DEA2}" type="pres">
      <dgm:prSet presAssocID="{9B856999-4523-4DC9-A909-D092E7375540}" presName="background4" presStyleLbl="node4" presStyleIdx="8" presStyleCnt="26"/>
      <dgm:spPr/>
    </dgm:pt>
    <dgm:pt modelId="{81564197-135E-4629-A95A-B7B782870F4B}" type="pres">
      <dgm:prSet presAssocID="{9B856999-4523-4DC9-A909-D092E7375540}" presName="text4" presStyleLbl="fgAcc4" presStyleIdx="8" presStyleCnt="26" custScaleX="71134" custScaleY="177439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0EB2D224-0F8E-4303-82C9-A44CFEE4FA9E}" type="pres">
      <dgm:prSet presAssocID="{9B856999-4523-4DC9-A909-D092E7375540}" presName="hierChild5" presStyleCnt="0"/>
      <dgm:spPr/>
    </dgm:pt>
    <dgm:pt modelId="{61E02E34-E4DD-4D53-8847-D0A7292098E7}" type="pres">
      <dgm:prSet presAssocID="{F748579C-1D0F-440F-A0BD-B87DE5CEC629}" presName="Name23" presStyleLbl="parChTrans1D4" presStyleIdx="9" presStyleCnt="26"/>
      <dgm:spPr/>
      <dgm:t>
        <a:bodyPr/>
        <a:lstStyle/>
        <a:p>
          <a:endParaRPr lang="zh-TW" altLang="en-US"/>
        </a:p>
      </dgm:t>
    </dgm:pt>
    <dgm:pt modelId="{C8646EEE-3E43-4FBD-A36B-9A1FEC35985E}" type="pres">
      <dgm:prSet presAssocID="{5C718CCB-958B-4727-888A-59E820034087}" presName="hierRoot4" presStyleCnt="0"/>
      <dgm:spPr/>
    </dgm:pt>
    <dgm:pt modelId="{C5506A03-AEF1-4636-BC95-FDCFDD183810}" type="pres">
      <dgm:prSet presAssocID="{5C718CCB-958B-4727-888A-59E820034087}" presName="composite4" presStyleCnt="0"/>
      <dgm:spPr/>
    </dgm:pt>
    <dgm:pt modelId="{0A7D9B77-9630-424C-A5B6-865F12C8EF95}" type="pres">
      <dgm:prSet presAssocID="{5C718CCB-958B-4727-888A-59E820034087}" presName="background4" presStyleLbl="node4" presStyleIdx="9" presStyleCnt="26"/>
      <dgm:spPr/>
    </dgm:pt>
    <dgm:pt modelId="{23293A1B-706E-474B-9B59-958EB48D207E}" type="pres">
      <dgm:prSet presAssocID="{5C718CCB-958B-4727-888A-59E820034087}" presName="text4" presStyleLbl="fgAcc4" presStyleIdx="9" presStyleCnt="26" custScaleX="68625" custScaleY="148556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32DC7DCE-44A0-4A22-9FB2-14BF6D3A5149}" type="pres">
      <dgm:prSet presAssocID="{5C718CCB-958B-4727-888A-59E820034087}" presName="hierChild5" presStyleCnt="0"/>
      <dgm:spPr/>
    </dgm:pt>
    <dgm:pt modelId="{771AA704-4CAE-49B3-ACB9-AE7DF6D32C30}" type="pres">
      <dgm:prSet presAssocID="{F241CAAA-BE05-4E2B-8CF2-9B7E0BA5DAFB}" presName="Name10" presStyleLbl="parChTrans1D2" presStyleIdx="1" presStyleCnt="4"/>
      <dgm:spPr/>
      <dgm:t>
        <a:bodyPr/>
        <a:lstStyle/>
        <a:p>
          <a:endParaRPr lang="zh-TW" altLang="en-US"/>
        </a:p>
      </dgm:t>
    </dgm:pt>
    <dgm:pt modelId="{6AE87438-1325-4DA6-B8C1-738ECFE07C08}" type="pres">
      <dgm:prSet presAssocID="{05C5AABD-7B20-4423-ACFA-CD053B846D1C}" presName="hierRoot2" presStyleCnt="0"/>
      <dgm:spPr/>
    </dgm:pt>
    <dgm:pt modelId="{E4B632B4-DEF5-4D85-9FD9-2AFF5B10951E}" type="pres">
      <dgm:prSet presAssocID="{05C5AABD-7B20-4423-ACFA-CD053B846D1C}" presName="composite2" presStyleCnt="0"/>
      <dgm:spPr/>
    </dgm:pt>
    <dgm:pt modelId="{E019453C-DB3B-4759-940B-7C8C263C83C8}" type="pres">
      <dgm:prSet presAssocID="{05C5AABD-7B20-4423-ACFA-CD053B846D1C}" presName="background2" presStyleLbl="node2" presStyleIdx="1" presStyleCnt="4"/>
      <dgm:spPr/>
    </dgm:pt>
    <dgm:pt modelId="{552726A8-9038-4318-A4B3-6F96D5E081AE}" type="pres">
      <dgm:prSet presAssocID="{05C5AABD-7B20-4423-ACFA-CD053B846D1C}" presName="text2" presStyleLbl="fgAcc2" presStyleIdx="1" presStyleCnt="4" custScaleX="170388" custScaleY="67006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E0EDFF2C-5C2E-41BD-8DCE-D474F2C3480E}" type="pres">
      <dgm:prSet presAssocID="{05C5AABD-7B20-4423-ACFA-CD053B846D1C}" presName="hierChild3" presStyleCnt="0"/>
      <dgm:spPr/>
    </dgm:pt>
    <dgm:pt modelId="{D1D8298E-1587-475B-9DA1-2F33F2AAD8BF}" type="pres">
      <dgm:prSet presAssocID="{330C62AB-990C-4E7F-B379-B5C13E45D442}" presName="Name17" presStyleLbl="parChTrans1D3" presStyleIdx="1" presStyleCnt="4"/>
      <dgm:spPr/>
      <dgm:t>
        <a:bodyPr/>
        <a:lstStyle/>
        <a:p>
          <a:endParaRPr lang="zh-TW" altLang="en-US"/>
        </a:p>
      </dgm:t>
    </dgm:pt>
    <dgm:pt modelId="{A9414C11-2940-458A-B3E5-D28DA198D930}" type="pres">
      <dgm:prSet presAssocID="{6E3EF10F-5BCC-487C-928E-59FB4606C749}" presName="hierRoot3" presStyleCnt="0"/>
      <dgm:spPr/>
    </dgm:pt>
    <dgm:pt modelId="{A3CBAFEA-0A51-40F6-BCF4-99B985D0818C}" type="pres">
      <dgm:prSet presAssocID="{6E3EF10F-5BCC-487C-928E-59FB4606C749}" presName="composite3" presStyleCnt="0"/>
      <dgm:spPr/>
    </dgm:pt>
    <dgm:pt modelId="{4BD76EA3-0322-4D3D-9A8F-FF64D467D44A}" type="pres">
      <dgm:prSet presAssocID="{6E3EF10F-5BCC-487C-928E-59FB4606C749}" presName="background3" presStyleLbl="node3" presStyleIdx="1" presStyleCnt="4"/>
      <dgm:spPr/>
    </dgm:pt>
    <dgm:pt modelId="{2EB75C83-DB1E-488A-839A-F9961A6BB6E9}" type="pres">
      <dgm:prSet presAssocID="{6E3EF10F-5BCC-487C-928E-59FB4606C749}" presName="text3" presStyleLbl="fgAcc3" presStyleIdx="1" presStyleCnt="4" custScaleX="173749" custScaleY="124585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612400A9-F115-4823-84E6-76D65C315836}" type="pres">
      <dgm:prSet presAssocID="{6E3EF10F-5BCC-487C-928E-59FB4606C749}" presName="hierChild4" presStyleCnt="0"/>
      <dgm:spPr/>
    </dgm:pt>
    <dgm:pt modelId="{A7893AC5-C35B-43F1-8B27-1549002BA877}" type="pres">
      <dgm:prSet presAssocID="{AFBE8BD1-4EE6-44B5-803F-820EDCCEC19B}" presName="Name23" presStyleLbl="parChTrans1D4" presStyleIdx="10" presStyleCnt="26"/>
      <dgm:spPr/>
      <dgm:t>
        <a:bodyPr/>
        <a:lstStyle/>
        <a:p>
          <a:endParaRPr lang="zh-TW" altLang="en-US"/>
        </a:p>
      </dgm:t>
    </dgm:pt>
    <dgm:pt modelId="{4304A96C-8377-43A6-9273-EAA93955E0CC}" type="pres">
      <dgm:prSet presAssocID="{3013537A-2CAF-48D3-8C84-D5CE77F44FB9}" presName="hierRoot4" presStyleCnt="0"/>
      <dgm:spPr/>
    </dgm:pt>
    <dgm:pt modelId="{6A83AE6E-E9CC-4E70-BEC3-5F0C2CC699F9}" type="pres">
      <dgm:prSet presAssocID="{3013537A-2CAF-48D3-8C84-D5CE77F44FB9}" presName="composite4" presStyleCnt="0"/>
      <dgm:spPr/>
    </dgm:pt>
    <dgm:pt modelId="{ECBAA3E5-5D6D-4FCF-AEF3-8033DB70CFE3}" type="pres">
      <dgm:prSet presAssocID="{3013537A-2CAF-48D3-8C84-D5CE77F44FB9}" presName="background4" presStyleLbl="node4" presStyleIdx="10" presStyleCnt="26"/>
      <dgm:spPr/>
    </dgm:pt>
    <dgm:pt modelId="{EA17BA70-C4C8-4603-A5E5-8C382F1A533B}" type="pres">
      <dgm:prSet presAssocID="{3013537A-2CAF-48D3-8C84-D5CE77F44FB9}" presName="text4" presStyleLbl="fgAcc4" presStyleIdx="10" presStyleCnt="26" custScaleX="66064" custScaleY="8136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14C6E439-5C53-41B2-AD49-245D81E5EE5B}" type="pres">
      <dgm:prSet presAssocID="{3013537A-2CAF-48D3-8C84-D5CE77F44FB9}" presName="hierChild5" presStyleCnt="0"/>
      <dgm:spPr/>
    </dgm:pt>
    <dgm:pt modelId="{032BA95D-83AC-4BD8-AAE3-6D0F3BAD5D28}" type="pres">
      <dgm:prSet presAssocID="{6A93450A-0EC4-4C15-A5DD-A86BA297ED68}" presName="Name23" presStyleLbl="parChTrans1D4" presStyleIdx="11" presStyleCnt="26"/>
      <dgm:spPr/>
      <dgm:t>
        <a:bodyPr/>
        <a:lstStyle/>
        <a:p>
          <a:endParaRPr lang="zh-TW" altLang="en-US"/>
        </a:p>
      </dgm:t>
    </dgm:pt>
    <dgm:pt modelId="{8DCDD157-2E1A-4D7F-965F-737454C85389}" type="pres">
      <dgm:prSet presAssocID="{6B27EE71-3A83-4B54-9921-000BC7668A3E}" presName="hierRoot4" presStyleCnt="0"/>
      <dgm:spPr/>
    </dgm:pt>
    <dgm:pt modelId="{80436AF2-D4E3-4A79-87D2-E780372342E9}" type="pres">
      <dgm:prSet presAssocID="{6B27EE71-3A83-4B54-9921-000BC7668A3E}" presName="composite4" presStyleCnt="0"/>
      <dgm:spPr/>
    </dgm:pt>
    <dgm:pt modelId="{8B62A5BB-9663-4758-AD08-3A7901C2F790}" type="pres">
      <dgm:prSet presAssocID="{6B27EE71-3A83-4B54-9921-000BC7668A3E}" presName="background4" presStyleLbl="node4" presStyleIdx="11" presStyleCnt="26"/>
      <dgm:spPr/>
    </dgm:pt>
    <dgm:pt modelId="{889456E3-E85F-4CB8-ABE1-FE6EC213FFDA}" type="pres">
      <dgm:prSet presAssocID="{6B27EE71-3A83-4B54-9921-000BC7668A3E}" presName="text4" presStyleLbl="fgAcc4" presStyleIdx="11" presStyleCnt="26" custScaleX="64725" custScaleY="124015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8AC7F22F-3FB8-4920-955F-652947EC77BF}" type="pres">
      <dgm:prSet presAssocID="{6B27EE71-3A83-4B54-9921-000BC7668A3E}" presName="hierChild5" presStyleCnt="0"/>
      <dgm:spPr/>
    </dgm:pt>
    <dgm:pt modelId="{6B7C281E-F665-4DBC-B184-10B23FAC0186}" type="pres">
      <dgm:prSet presAssocID="{7CD21D80-AC13-45BF-9590-80EE03FC103F}" presName="Name23" presStyleLbl="parChTrans1D4" presStyleIdx="12" presStyleCnt="26"/>
      <dgm:spPr/>
      <dgm:t>
        <a:bodyPr/>
        <a:lstStyle/>
        <a:p>
          <a:endParaRPr lang="zh-TW" altLang="en-US"/>
        </a:p>
      </dgm:t>
    </dgm:pt>
    <dgm:pt modelId="{B3A8C3C9-9E8F-4AD7-9B20-66E9CF42BBCD}" type="pres">
      <dgm:prSet presAssocID="{1485AA91-6EB8-4C16-A73E-27AF766AB4E6}" presName="hierRoot4" presStyleCnt="0"/>
      <dgm:spPr/>
    </dgm:pt>
    <dgm:pt modelId="{C46A4C9F-0262-4366-AACF-502F792249E5}" type="pres">
      <dgm:prSet presAssocID="{1485AA91-6EB8-4C16-A73E-27AF766AB4E6}" presName="composite4" presStyleCnt="0"/>
      <dgm:spPr/>
    </dgm:pt>
    <dgm:pt modelId="{25CAA09A-99D2-4214-B864-7002BA906489}" type="pres">
      <dgm:prSet presAssocID="{1485AA91-6EB8-4C16-A73E-27AF766AB4E6}" presName="background4" presStyleLbl="node4" presStyleIdx="12" presStyleCnt="26"/>
      <dgm:spPr/>
    </dgm:pt>
    <dgm:pt modelId="{B35C47AC-EC59-485B-9E7F-B780E09DA3D7}" type="pres">
      <dgm:prSet presAssocID="{1485AA91-6EB8-4C16-A73E-27AF766AB4E6}" presName="text4" presStyleLbl="fgAcc4" presStyleIdx="12" presStyleCnt="26" custScaleX="71134" custScaleY="177439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CAA833C7-5FF3-406D-B489-F060485BE4C2}" type="pres">
      <dgm:prSet presAssocID="{1485AA91-6EB8-4C16-A73E-27AF766AB4E6}" presName="hierChild5" presStyleCnt="0"/>
      <dgm:spPr/>
    </dgm:pt>
    <dgm:pt modelId="{4308D592-8029-4114-AB08-EA06A7F66BD8}" type="pres">
      <dgm:prSet presAssocID="{B96E47C5-2472-4CFC-AF0D-930E834F7726}" presName="Name23" presStyleLbl="parChTrans1D4" presStyleIdx="13" presStyleCnt="26"/>
      <dgm:spPr/>
      <dgm:t>
        <a:bodyPr/>
        <a:lstStyle/>
        <a:p>
          <a:endParaRPr lang="zh-TW" altLang="en-US"/>
        </a:p>
      </dgm:t>
    </dgm:pt>
    <dgm:pt modelId="{241E0A11-E6E3-42CB-B280-162542EDCEB6}" type="pres">
      <dgm:prSet presAssocID="{DA22F066-4069-4CD1-A2FF-74526D7FEAD7}" presName="hierRoot4" presStyleCnt="0"/>
      <dgm:spPr/>
    </dgm:pt>
    <dgm:pt modelId="{4EDADB32-7261-48DA-86B4-49A09C15E3F2}" type="pres">
      <dgm:prSet presAssocID="{DA22F066-4069-4CD1-A2FF-74526D7FEAD7}" presName="composite4" presStyleCnt="0"/>
      <dgm:spPr/>
    </dgm:pt>
    <dgm:pt modelId="{E5FD5F4A-D3D6-43FC-BDD6-F3AC9AEC79DA}" type="pres">
      <dgm:prSet presAssocID="{DA22F066-4069-4CD1-A2FF-74526D7FEAD7}" presName="background4" presStyleLbl="node4" presStyleIdx="13" presStyleCnt="26"/>
      <dgm:spPr/>
    </dgm:pt>
    <dgm:pt modelId="{FFFF43FE-3584-4C35-ADE6-39969E5410A1}" type="pres">
      <dgm:prSet presAssocID="{DA22F066-4069-4CD1-A2FF-74526D7FEAD7}" presName="text4" presStyleLbl="fgAcc4" presStyleIdx="13" presStyleCnt="26" custScaleX="75414" custScaleY="8119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E39ED4D3-6AB2-40B5-8E7C-6CF3181A8DF4}" type="pres">
      <dgm:prSet presAssocID="{DA22F066-4069-4CD1-A2FF-74526D7FEAD7}" presName="hierChild5" presStyleCnt="0"/>
      <dgm:spPr/>
    </dgm:pt>
    <dgm:pt modelId="{DA84C7C4-CE5E-4101-AC43-D78ABE321103}" type="pres">
      <dgm:prSet presAssocID="{EB4AD99C-85A9-47AC-9CD7-3690FD9E8537}" presName="Name23" presStyleLbl="parChTrans1D4" presStyleIdx="14" presStyleCnt="26"/>
      <dgm:spPr/>
      <dgm:t>
        <a:bodyPr/>
        <a:lstStyle/>
        <a:p>
          <a:endParaRPr lang="zh-TW" altLang="en-US"/>
        </a:p>
      </dgm:t>
    </dgm:pt>
    <dgm:pt modelId="{2647CB6C-7EFB-483A-8C88-FC025FD87568}" type="pres">
      <dgm:prSet presAssocID="{2E5ECD60-44A9-4341-915F-FE846F7610EA}" presName="hierRoot4" presStyleCnt="0"/>
      <dgm:spPr/>
    </dgm:pt>
    <dgm:pt modelId="{EE9F667E-692E-4A10-BEC2-04A20039CE96}" type="pres">
      <dgm:prSet presAssocID="{2E5ECD60-44A9-4341-915F-FE846F7610EA}" presName="composite4" presStyleCnt="0"/>
      <dgm:spPr/>
    </dgm:pt>
    <dgm:pt modelId="{36A90FDE-8797-4B4A-8A13-2B0965DA75A3}" type="pres">
      <dgm:prSet presAssocID="{2E5ECD60-44A9-4341-915F-FE846F7610EA}" presName="background4" presStyleLbl="node4" presStyleIdx="14" presStyleCnt="26"/>
      <dgm:spPr/>
    </dgm:pt>
    <dgm:pt modelId="{E946F874-2B3E-4A57-9150-A09A172AE428}" type="pres">
      <dgm:prSet presAssocID="{2E5ECD60-44A9-4341-915F-FE846F7610EA}" presName="text4" presStyleLbl="fgAcc4" presStyleIdx="14" presStyleCnt="26" custScaleX="66064" custScaleY="8136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36FB401A-ADEC-453B-A2FC-D3A4F478250F}" type="pres">
      <dgm:prSet presAssocID="{2E5ECD60-44A9-4341-915F-FE846F7610EA}" presName="hierChild5" presStyleCnt="0"/>
      <dgm:spPr/>
    </dgm:pt>
    <dgm:pt modelId="{F98C049F-693E-422B-B156-DDEAA7184A74}" type="pres">
      <dgm:prSet presAssocID="{2C2C5D9F-493B-499F-A793-09DA77EE07C5}" presName="Name23" presStyleLbl="parChTrans1D4" presStyleIdx="15" presStyleCnt="26"/>
      <dgm:spPr/>
      <dgm:t>
        <a:bodyPr/>
        <a:lstStyle/>
        <a:p>
          <a:endParaRPr lang="zh-TW" altLang="en-US"/>
        </a:p>
      </dgm:t>
    </dgm:pt>
    <dgm:pt modelId="{EF7A6BF6-A688-47E2-9C34-72DA15DFB9D4}" type="pres">
      <dgm:prSet presAssocID="{6AF96E26-3618-4448-9EFA-ED639AA8F369}" presName="hierRoot4" presStyleCnt="0"/>
      <dgm:spPr/>
    </dgm:pt>
    <dgm:pt modelId="{35F8E908-E403-4102-A62C-4E8B8E44A2B7}" type="pres">
      <dgm:prSet presAssocID="{6AF96E26-3618-4448-9EFA-ED639AA8F369}" presName="composite4" presStyleCnt="0"/>
      <dgm:spPr/>
    </dgm:pt>
    <dgm:pt modelId="{D2C7D243-46BE-4849-BF02-8785F11B68E6}" type="pres">
      <dgm:prSet presAssocID="{6AF96E26-3618-4448-9EFA-ED639AA8F369}" presName="background4" presStyleLbl="node4" presStyleIdx="15" presStyleCnt="26"/>
      <dgm:spPr/>
    </dgm:pt>
    <dgm:pt modelId="{98A28EC3-FC46-421C-97F9-37243301155D}" type="pres">
      <dgm:prSet presAssocID="{6AF96E26-3618-4448-9EFA-ED639AA8F369}" presName="text4" presStyleLbl="fgAcc4" presStyleIdx="15" presStyleCnt="26" custScaleX="64725" custScaleY="124015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06CFDC46-C025-47EC-B1D0-54AF8917D5EC}" type="pres">
      <dgm:prSet presAssocID="{6AF96E26-3618-4448-9EFA-ED639AA8F369}" presName="hierChild5" presStyleCnt="0"/>
      <dgm:spPr/>
    </dgm:pt>
    <dgm:pt modelId="{F6ADC0A5-0A56-4A3C-A4E8-F67AA3B3539A}" type="pres">
      <dgm:prSet presAssocID="{BC1C3968-14F5-4115-8C9C-17E9C01DA376}" presName="Name23" presStyleLbl="parChTrans1D4" presStyleIdx="16" presStyleCnt="26"/>
      <dgm:spPr/>
      <dgm:t>
        <a:bodyPr/>
        <a:lstStyle/>
        <a:p>
          <a:endParaRPr lang="zh-TW" altLang="en-US"/>
        </a:p>
      </dgm:t>
    </dgm:pt>
    <dgm:pt modelId="{84B275AF-87C1-4FDA-9253-09BF73EC5427}" type="pres">
      <dgm:prSet presAssocID="{A5A5C2A1-9197-40BE-B8E8-3428F74BC231}" presName="hierRoot4" presStyleCnt="0"/>
      <dgm:spPr/>
    </dgm:pt>
    <dgm:pt modelId="{E5C1D630-9C77-4F6F-83B7-3D1F09C5DF2E}" type="pres">
      <dgm:prSet presAssocID="{A5A5C2A1-9197-40BE-B8E8-3428F74BC231}" presName="composite4" presStyleCnt="0"/>
      <dgm:spPr/>
    </dgm:pt>
    <dgm:pt modelId="{6E3F8624-BAFD-47DE-95BB-C9C7DB386099}" type="pres">
      <dgm:prSet presAssocID="{A5A5C2A1-9197-40BE-B8E8-3428F74BC231}" presName="background4" presStyleLbl="node4" presStyleIdx="16" presStyleCnt="26"/>
      <dgm:spPr/>
    </dgm:pt>
    <dgm:pt modelId="{E202569D-2553-4745-A035-7D140AF50631}" type="pres">
      <dgm:prSet presAssocID="{A5A5C2A1-9197-40BE-B8E8-3428F74BC231}" presName="text4" presStyleLbl="fgAcc4" presStyleIdx="16" presStyleCnt="26" custScaleX="71134" custScaleY="177439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F88C3F1A-CC31-40D7-849D-745C5CD65BCD}" type="pres">
      <dgm:prSet presAssocID="{A5A5C2A1-9197-40BE-B8E8-3428F74BC231}" presName="hierChild5" presStyleCnt="0"/>
      <dgm:spPr/>
    </dgm:pt>
    <dgm:pt modelId="{40B69543-401B-48CF-B17F-6240D1E32055}" type="pres">
      <dgm:prSet presAssocID="{3F469363-514E-40AA-92BB-637837C337F7}" presName="Name23" presStyleLbl="parChTrans1D4" presStyleIdx="17" presStyleCnt="26"/>
      <dgm:spPr/>
      <dgm:t>
        <a:bodyPr/>
        <a:lstStyle/>
        <a:p>
          <a:endParaRPr lang="zh-TW" altLang="en-US"/>
        </a:p>
      </dgm:t>
    </dgm:pt>
    <dgm:pt modelId="{07148458-CDC6-4A73-8A76-0B918B36450D}" type="pres">
      <dgm:prSet presAssocID="{16D43738-E455-4C82-94F5-91FAF41BD2A2}" presName="hierRoot4" presStyleCnt="0"/>
      <dgm:spPr/>
    </dgm:pt>
    <dgm:pt modelId="{1166C899-4209-4B57-9D3A-8229B95C64BE}" type="pres">
      <dgm:prSet presAssocID="{16D43738-E455-4C82-94F5-91FAF41BD2A2}" presName="composite4" presStyleCnt="0"/>
      <dgm:spPr/>
    </dgm:pt>
    <dgm:pt modelId="{85961A24-7E40-497A-B104-E52E3112E77C}" type="pres">
      <dgm:prSet presAssocID="{16D43738-E455-4C82-94F5-91FAF41BD2A2}" presName="background4" presStyleLbl="node4" presStyleIdx="17" presStyleCnt="26"/>
      <dgm:spPr/>
    </dgm:pt>
    <dgm:pt modelId="{CF5B3556-FD93-4B9A-BD8D-FB3227F68652}" type="pres">
      <dgm:prSet presAssocID="{16D43738-E455-4C82-94F5-91FAF41BD2A2}" presName="text4" presStyleLbl="fgAcc4" presStyleIdx="17" presStyleCnt="26" custScaleX="75414" custScaleY="8119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5882A37B-9CDE-4D9F-B380-965C8B8819C5}" type="pres">
      <dgm:prSet presAssocID="{16D43738-E455-4C82-94F5-91FAF41BD2A2}" presName="hierChild5" presStyleCnt="0"/>
      <dgm:spPr/>
    </dgm:pt>
    <dgm:pt modelId="{A2949A34-5588-4907-A5F2-56BCCEB16864}" type="pres">
      <dgm:prSet presAssocID="{01193979-E384-402B-A1DE-0BC54A87BDD5}" presName="Name10" presStyleLbl="parChTrans1D2" presStyleIdx="2" presStyleCnt="4"/>
      <dgm:spPr/>
      <dgm:t>
        <a:bodyPr/>
        <a:lstStyle/>
        <a:p>
          <a:endParaRPr lang="zh-TW" altLang="en-US"/>
        </a:p>
      </dgm:t>
    </dgm:pt>
    <dgm:pt modelId="{C1EDA3C9-9972-4C6C-A5C6-6C479A2BC6D0}" type="pres">
      <dgm:prSet presAssocID="{77BB086E-F727-4F08-9E47-930A1663DDE8}" presName="hierRoot2" presStyleCnt="0"/>
      <dgm:spPr/>
    </dgm:pt>
    <dgm:pt modelId="{2C37CEB2-1291-41A8-975A-56681608B7C5}" type="pres">
      <dgm:prSet presAssocID="{77BB086E-F727-4F08-9E47-930A1663DDE8}" presName="composite2" presStyleCnt="0"/>
      <dgm:spPr/>
    </dgm:pt>
    <dgm:pt modelId="{0577C806-5644-4275-823F-8A6CDBAFA1B6}" type="pres">
      <dgm:prSet presAssocID="{77BB086E-F727-4F08-9E47-930A1663DDE8}" presName="background2" presStyleLbl="node2" presStyleIdx="2" presStyleCnt="4"/>
      <dgm:spPr/>
    </dgm:pt>
    <dgm:pt modelId="{391FDA90-0DA7-4213-8129-6B29C5CE29DA}" type="pres">
      <dgm:prSet presAssocID="{77BB086E-F727-4F08-9E47-930A1663DDE8}" presName="text2" presStyleLbl="fgAcc2" presStyleIdx="2" presStyleCnt="4" custScaleX="170388" custScaleY="67006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5EFE81C7-5626-4A31-888F-CDA673524EB8}" type="pres">
      <dgm:prSet presAssocID="{77BB086E-F727-4F08-9E47-930A1663DDE8}" presName="hierChild3" presStyleCnt="0"/>
      <dgm:spPr/>
    </dgm:pt>
    <dgm:pt modelId="{2FF69905-B9F7-471A-AC2E-F3167E4D3FF3}" type="pres">
      <dgm:prSet presAssocID="{3BA15A60-8561-49AA-AD34-64E3B8D95DDF}" presName="Name17" presStyleLbl="parChTrans1D3" presStyleIdx="2" presStyleCnt="4"/>
      <dgm:spPr/>
      <dgm:t>
        <a:bodyPr/>
        <a:lstStyle/>
        <a:p>
          <a:endParaRPr lang="zh-TW" altLang="en-US"/>
        </a:p>
      </dgm:t>
    </dgm:pt>
    <dgm:pt modelId="{51BF73FE-4817-48EF-B817-79FF866911DC}" type="pres">
      <dgm:prSet presAssocID="{F609CC95-004E-4790-AC38-4EF8CA780BE1}" presName="hierRoot3" presStyleCnt="0"/>
      <dgm:spPr/>
    </dgm:pt>
    <dgm:pt modelId="{094C6348-6500-4F87-9E64-9675060E544D}" type="pres">
      <dgm:prSet presAssocID="{F609CC95-004E-4790-AC38-4EF8CA780BE1}" presName="composite3" presStyleCnt="0"/>
      <dgm:spPr/>
    </dgm:pt>
    <dgm:pt modelId="{53D9EA37-BC66-4FCD-A8ED-400C3A3A4E59}" type="pres">
      <dgm:prSet presAssocID="{F609CC95-004E-4790-AC38-4EF8CA780BE1}" presName="background3" presStyleLbl="node3" presStyleIdx="2" presStyleCnt="4"/>
      <dgm:spPr/>
    </dgm:pt>
    <dgm:pt modelId="{E7120B0F-2F3F-412C-9318-312FA0955359}" type="pres">
      <dgm:prSet presAssocID="{F609CC95-004E-4790-AC38-4EF8CA780BE1}" presName="text3" presStyleLbl="fgAcc3" presStyleIdx="2" presStyleCnt="4" custScaleX="173749" custScaleY="124585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538C6DB6-A33F-43EA-BCE1-681DE32C348E}" type="pres">
      <dgm:prSet presAssocID="{F609CC95-004E-4790-AC38-4EF8CA780BE1}" presName="hierChild4" presStyleCnt="0"/>
      <dgm:spPr/>
    </dgm:pt>
    <dgm:pt modelId="{44A4F87D-206A-43BF-9041-6C252DF7335B}" type="pres">
      <dgm:prSet presAssocID="{3CC86D43-11BA-4CF7-AF88-6285058753A0}" presName="Name23" presStyleLbl="parChTrans1D4" presStyleIdx="18" presStyleCnt="26"/>
      <dgm:spPr/>
      <dgm:t>
        <a:bodyPr/>
        <a:lstStyle/>
        <a:p>
          <a:endParaRPr lang="zh-TW" altLang="en-US"/>
        </a:p>
      </dgm:t>
    </dgm:pt>
    <dgm:pt modelId="{DA860B73-C17A-4CA5-8DA2-002260D23431}" type="pres">
      <dgm:prSet presAssocID="{9D4DB638-C3AA-4187-B863-EE4C8CC844BB}" presName="hierRoot4" presStyleCnt="0"/>
      <dgm:spPr/>
    </dgm:pt>
    <dgm:pt modelId="{2241515B-A919-4F87-9C8C-6CFC703CE7C5}" type="pres">
      <dgm:prSet presAssocID="{9D4DB638-C3AA-4187-B863-EE4C8CC844BB}" presName="composite4" presStyleCnt="0"/>
      <dgm:spPr/>
    </dgm:pt>
    <dgm:pt modelId="{869300BF-79AA-48D2-945D-97217561B298}" type="pres">
      <dgm:prSet presAssocID="{9D4DB638-C3AA-4187-B863-EE4C8CC844BB}" presName="background4" presStyleLbl="node4" presStyleIdx="18" presStyleCnt="26"/>
      <dgm:spPr/>
    </dgm:pt>
    <dgm:pt modelId="{D1D9D28D-107F-41BF-9C89-016FA98E2311}" type="pres">
      <dgm:prSet presAssocID="{9D4DB638-C3AA-4187-B863-EE4C8CC844BB}" presName="text4" presStyleLbl="fgAcc4" presStyleIdx="18" presStyleCnt="26" custScaleX="66064" custScaleY="8136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22FEAAE8-1D00-47C1-B3B2-234C41B51C06}" type="pres">
      <dgm:prSet presAssocID="{9D4DB638-C3AA-4187-B863-EE4C8CC844BB}" presName="hierChild5" presStyleCnt="0"/>
      <dgm:spPr/>
    </dgm:pt>
    <dgm:pt modelId="{DB155537-2950-4195-819F-9E5A69CB2B68}" type="pres">
      <dgm:prSet presAssocID="{66181ADB-AF09-4995-9635-AD1BEE4E5117}" presName="Name23" presStyleLbl="parChTrans1D4" presStyleIdx="19" presStyleCnt="26"/>
      <dgm:spPr/>
      <dgm:t>
        <a:bodyPr/>
        <a:lstStyle/>
        <a:p>
          <a:endParaRPr lang="zh-TW" altLang="en-US"/>
        </a:p>
      </dgm:t>
    </dgm:pt>
    <dgm:pt modelId="{C85AA775-769F-4F01-994E-8273C5A9CC22}" type="pres">
      <dgm:prSet presAssocID="{31C38519-96BF-465C-BBA8-F5771725FA4C}" presName="hierRoot4" presStyleCnt="0"/>
      <dgm:spPr/>
    </dgm:pt>
    <dgm:pt modelId="{F238B65D-195D-40C7-AF37-0A0FA6E2AFB4}" type="pres">
      <dgm:prSet presAssocID="{31C38519-96BF-465C-BBA8-F5771725FA4C}" presName="composite4" presStyleCnt="0"/>
      <dgm:spPr/>
    </dgm:pt>
    <dgm:pt modelId="{11C421A7-2483-4B3A-BF8B-A7DC769BA675}" type="pres">
      <dgm:prSet presAssocID="{31C38519-96BF-465C-BBA8-F5771725FA4C}" presName="background4" presStyleLbl="node4" presStyleIdx="19" presStyleCnt="26"/>
      <dgm:spPr/>
    </dgm:pt>
    <dgm:pt modelId="{F17E727F-D378-41DE-AE3B-A1989869C78F}" type="pres">
      <dgm:prSet presAssocID="{31C38519-96BF-465C-BBA8-F5771725FA4C}" presName="text4" presStyleLbl="fgAcc4" presStyleIdx="19" presStyleCnt="26" custScaleX="64725" custScaleY="108698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BC1AA337-B54D-4714-8AE8-FB4AF14AA946}" type="pres">
      <dgm:prSet presAssocID="{31C38519-96BF-465C-BBA8-F5771725FA4C}" presName="hierChild5" presStyleCnt="0"/>
      <dgm:spPr/>
    </dgm:pt>
    <dgm:pt modelId="{517F2904-3CF4-44FB-B657-BE057FDA65CC}" type="pres">
      <dgm:prSet presAssocID="{028B6D38-F411-4DD3-A4D7-9FA26CAACB9A}" presName="Name23" presStyleLbl="parChTrans1D4" presStyleIdx="20" presStyleCnt="26"/>
      <dgm:spPr/>
      <dgm:t>
        <a:bodyPr/>
        <a:lstStyle/>
        <a:p>
          <a:endParaRPr lang="zh-TW" altLang="en-US"/>
        </a:p>
      </dgm:t>
    </dgm:pt>
    <dgm:pt modelId="{DF9FAD1A-AB6F-4CA8-981E-9C1642E9AB07}" type="pres">
      <dgm:prSet presAssocID="{B4ACC5F8-F704-46A0-B48B-FA9B4D54BE04}" presName="hierRoot4" presStyleCnt="0"/>
      <dgm:spPr/>
    </dgm:pt>
    <dgm:pt modelId="{C89D37DC-546A-4B78-BFB1-2CBF75A48766}" type="pres">
      <dgm:prSet presAssocID="{B4ACC5F8-F704-46A0-B48B-FA9B4D54BE04}" presName="composite4" presStyleCnt="0"/>
      <dgm:spPr/>
    </dgm:pt>
    <dgm:pt modelId="{F70434AA-24DE-4212-8460-A6F11AE7DEBD}" type="pres">
      <dgm:prSet presAssocID="{B4ACC5F8-F704-46A0-B48B-FA9B4D54BE04}" presName="background4" presStyleLbl="node4" presStyleIdx="20" presStyleCnt="26"/>
      <dgm:spPr/>
    </dgm:pt>
    <dgm:pt modelId="{37BAC743-7409-4B5A-B10D-803CB663B207}" type="pres">
      <dgm:prSet presAssocID="{B4ACC5F8-F704-46A0-B48B-FA9B4D54BE04}" presName="text4" presStyleLbl="fgAcc4" presStyleIdx="20" presStyleCnt="26" custScaleX="71134" custScaleY="187478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0B4517B9-BCBE-417F-A580-14B6503CD983}" type="pres">
      <dgm:prSet presAssocID="{B4ACC5F8-F704-46A0-B48B-FA9B4D54BE04}" presName="hierChild5" presStyleCnt="0"/>
      <dgm:spPr/>
    </dgm:pt>
    <dgm:pt modelId="{8170B7F7-234F-424E-AD80-A77186503E8B}" type="pres">
      <dgm:prSet presAssocID="{CAD71925-1454-4D18-80CE-2EE9E5557370}" presName="Name23" presStyleLbl="parChTrans1D4" presStyleIdx="21" presStyleCnt="26"/>
      <dgm:spPr/>
      <dgm:t>
        <a:bodyPr/>
        <a:lstStyle/>
        <a:p>
          <a:endParaRPr lang="zh-TW" altLang="en-US"/>
        </a:p>
      </dgm:t>
    </dgm:pt>
    <dgm:pt modelId="{7201F1B4-5929-4745-8826-5061BA1FFE58}" type="pres">
      <dgm:prSet presAssocID="{1D09BB04-1399-4A2B-8074-5A078A8984D1}" presName="hierRoot4" presStyleCnt="0"/>
      <dgm:spPr/>
    </dgm:pt>
    <dgm:pt modelId="{670A7C9F-31D8-4A7B-88C1-33F9FE4F4131}" type="pres">
      <dgm:prSet presAssocID="{1D09BB04-1399-4A2B-8074-5A078A8984D1}" presName="composite4" presStyleCnt="0"/>
      <dgm:spPr/>
    </dgm:pt>
    <dgm:pt modelId="{91C993E4-5FF1-4DD5-8436-0AB21128B6CB}" type="pres">
      <dgm:prSet presAssocID="{1D09BB04-1399-4A2B-8074-5A078A8984D1}" presName="background4" presStyleLbl="node4" presStyleIdx="21" presStyleCnt="26"/>
      <dgm:spPr/>
    </dgm:pt>
    <dgm:pt modelId="{A07D40DF-ED2D-4BB4-8E95-B2B426FC4B1D}" type="pres">
      <dgm:prSet presAssocID="{1D09BB04-1399-4A2B-8074-5A078A8984D1}" presName="text4" presStyleLbl="fgAcc4" presStyleIdx="21" presStyleCnt="26" custScaleX="75414" custScaleY="8119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C2D8B933-29A3-4F93-9369-3995D736F263}" type="pres">
      <dgm:prSet presAssocID="{1D09BB04-1399-4A2B-8074-5A078A8984D1}" presName="hierChild5" presStyleCnt="0"/>
      <dgm:spPr/>
    </dgm:pt>
    <dgm:pt modelId="{B0868921-7BA4-4034-9B04-8E9E9FF3C2D2}" type="pres">
      <dgm:prSet presAssocID="{71F28328-C9B3-46AE-9032-91380893D88A}" presName="Name23" presStyleLbl="parChTrans1D4" presStyleIdx="22" presStyleCnt="26"/>
      <dgm:spPr/>
      <dgm:t>
        <a:bodyPr/>
        <a:lstStyle/>
        <a:p>
          <a:endParaRPr lang="zh-TW" altLang="en-US"/>
        </a:p>
      </dgm:t>
    </dgm:pt>
    <dgm:pt modelId="{68A08039-E7AF-4F87-8F16-C3A927699CA1}" type="pres">
      <dgm:prSet presAssocID="{AE439C45-A8ED-4538-A52D-25D5171B65D8}" presName="hierRoot4" presStyleCnt="0"/>
      <dgm:spPr/>
    </dgm:pt>
    <dgm:pt modelId="{81859407-D023-4125-8A6E-56451DB78248}" type="pres">
      <dgm:prSet presAssocID="{AE439C45-A8ED-4538-A52D-25D5171B65D8}" presName="composite4" presStyleCnt="0"/>
      <dgm:spPr/>
    </dgm:pt>
    <dgm:pt modelId="{4D03DC9B-6507-4BBD-B9FC-959E31EE4407}" type="pres">
      <dgm:prSet presAssocID="{AE439C45-A8ED-4538-A52D-25D5171B65D8}" presName="background4" presStyleLbl="node4" presStyleIdx="22" presStyleCnt="26"/>
      <dgm:spPr/>
    </dgm:pt>
    <dgm:pt modelId="{E3F8CE85-FBFF-4208-924D-451E121B606E}" type="pres">
      <dgm:prSet presAssocID="{AE439C45-A8ED-4538-A52D-25D5171B65D8}" presName="text4" presStyleLbl="fgAcc4" presStyleIdx="22" presStyleCnt="26" custScaleX="66064" custScaleY="8136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0B822703-F72A-4D2B-8C22-FFAA396E78A2}" type="pres">
      <dgm:prSet presAssocID="{AE439C45-A8ED-4538-A52D-25D5171B65D8}" presName="hierChild5" presStyleCnt="0"/>
      <dgm:spPr/>
    </dgm:pt>
    <dgm:pt modelId="{E5A7724D-2848-45F5-917F-CFE1A5718471}" type="pres">
      <dgm:prSet presAssocID="{7BCD5D56-9A22-41AC-AAF2-596D1CCF2C83}" presName="Name23" presStyleLbl="parChTrans1D4" presStyleIdx="23" presStyleCnt="26"/>
      <dgm:spPr/>
      <dgm:t>
        <a:bodyPr/>
        <a:lstStyle/>
        <a:p>
          <a:endParaRPr lang="zh-TW" altLang="en-US"/>
        </a:p>
      </dgm:t>
    </dgm:pt>
    <dgm:pt modelId="{A821AE9B-79AA-4770-8C8D-359692C6BF08}" type="pres">
      <dgm:prSet presAssocID="{7620EFF4-8915-42CE-90BF-4B90B137FFE8}" presName="hierRoot4" presStyleCnt="0"/>
      <dgm:spPr/>
    </dgm:pt>
    <dgm:pt modelId="{8063D6BA-9242-4B37-B4FF-679521892953}" type="pres">
      <dgm:prSet presAssocID="{7620EFF4-8915-42CE-90BF-4B90B137FFE8}" presName="composite4" presStyleCnt="0"/>
      <dgm:spPr/>
    </dgm:pt>
    <dgm:pt modelId="{950DAB6E-5B6E-4BFA-AB77-F1298EC87781}" type="pres">
      <dgm:prSet presAssocID="{7620EFF4-8915-42CE-90BF-4B90B137FFE8}" presName="background4" presStyleLbl="node4" presStyleIdx="23" presStyleCnt="26"/>
      <dgm:spPr/>
    </dgm:pt>
    <dgm:pt modelId="{15E6F1B1-3F5C-4B40-AA9C-D30DE884FC03}" type="pres">
      <dgm:prSet presAssocID="{7620EFF4-8915-42CE-90BF-4B90B137FFE8}" presName="text4" presStyleLbl="fgAcc4" presStyleIdx="23" presStyleCnt="26" custScaleX="64725" custScaleY="108698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705B3860-3669-45AE-8622-4F4DA14D9AFE}" type="pres">
      <dgm:prSet presAssocID="{7620EFF4-8915-42CE-90BF-4B90B137FFE8}" presName="hierChild5" presStyleCnt="0"/>
      <dgm:spPr/>
    </dgm:pt>
    <dgm:pt modelId="{214095D0-17DB-42D8-9C10-D4553FEF8AEA}" type="pres">
      <dgm:prSet presAssocID="{547005E7-5FDB-4C47-BFD8-EB666CE2D4B0}" presName="Name23" presStyleLbl="parChTrans1D4" presStyleIdx="24" presStyleCnt="26"/>
      <dgm:spPr/>
      <dgm:t>
        <a:bodyPr/>
        <a:lstStyle/>
        <a:p>
          <a:endParaRPr lang="zh-TW" altLang="en-US"/>
        </a:p>
      </dgm:t>
    </dgm:pt>
    <dgm:pt modelId="{2F894DBB-6296-4E8D-A0D4-9918D3806260}" type="pres">
      <dgm:prSet presAssocID="{7B9A3F72-8FD3-48E8-9983-2B43647D24F2}" presName="hierRoot4" presStyleCnt="0"/>
      <dgm:spPr/>
    </dgm:pt>
    <dgm:pt modelId="{F44888F0-28CF-4D78-BB2A-BD1EA1711116}" type="pres">
      <dgm:prSet presAssocID="{7B9A3F72-8FD3-48E8-9983-2B43647D24F2}" presName="composite4" presStyleCnt="0"/>
      <dgm:spPr/>
    </dgm:pt>
    <dgm:pt modelId="{45AA2428-B4EA-4D85-A46C-F25A0F22F878}" type="pres">
      <dgm:prSet presAssocID="{7B9A3F72-8FD3-48E8-9983-2B43647D24F2}" presName="background4" presStyleLbl="node4" presStyleIdx="24" presStyleCnt="26"/>
      <dgm:spPr/>
    </dgm:pt>
    <dgm:pt modelId="{B28B34E1-474B-4204-951A-D1652BC4C8E4}" type="pres">
      <dgm:prSet presAssocID="{7B9A3F72-8FD3-48E8-9983-2B43647D24F2}" presName="text4" presStyleLbl="fgAcc4" presStyleIdx="24" presStyleCnt="26" custScaleX="71134" custScaleY="187478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62F8C7AC-7F98-4384-AD00-F840C2E49DD2}" type="pres">
      <dgm:prSet presAssocID="{7B9A3F72-8FD3-48E8-9983-2B43647D24F2}" presName="hierChild5" presStyleCnt="0"/>
      <dgm:spPr/>
    </dgm:pt>
    <dgm:pt modelId="{A6A44FB6-63A4-43C6-A2C1-301FB9B28895}" type="pres">
      <dgm:prSet presAssocID="{264C1FA4-A937-4ECF-8A21-54C76EE6A4AF}" presName="Name23" presStyleLbl="parChTrans1D4" presStyleIdx="25" presStyleCnt="26"/>
      <dgm:spPr/>
      <dgm:t>
        <a:bodyPr/>
        <a:lstStyle/>
        <a:p>
          <a:endParaRPr lang="zh-TW" altLang="en-US"/>
        </a:p>
      </dgm:t>
    </dgm:pt>
    <dgm:pt modelId="{E2C9DA8E-CFC8-43CA-B3C0-0917DBCEC9F6}" type="pres">
      <dgm:prSet presAssocID="{378134D5-AD53-4A56-B9AC-57D47E7D9CAC}" presName="hierRoot4" presStyleCnt="0"/>
      <dgm:spPr/>
    </dgm:pt>
    <dgm:pt modelId="{48BFE3AD-4646-4138-9DF3-167215837277}" type="pres">
      <dgm:prSet presAssocID="{378134D5-AD53-4A56-B9AC-57D47E7D9CAC}" presName="composite4" presStyleCnt="0"/>
      <dgm:spPr/>
    </dgm:pt>
    <dgm:pt modelId="{41BB29D8-3814-4AFE-9714-A6D5FAE5258C}" type="pres">
      <dgm:prSet presAssocID="{378134D5-AD53-4A56-B9AC-57D47E7D9CAC}" presName="background4" presStyleLbl="node4" presStyleIdx="25" presStyleCnt="26"/>
      <dgm:spPr/>
    </dgm:pt>
    <dgm:pt modelId="{72C39CAB-1C44-4B8D-8B31-4E3D927D5BC6}" type="pres">
      <dgm:prSet presAssocID="{378134D5-AD53-4A56-B9AC-57D47E7D9CAC}" presName="text4" presStyleLbl="fgAcc4" presStyleIdx="25" presStyleCnt="26" custScaleX="75414" custScaleY="8119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3C60F5E7-224A-47DC-A045-47D3A7FC6CFA}" type="pres">
      <dgm:prSet presAssocID="{378134D5-AD53-4A56-B9AC-57D47E7D9CAC}" presName="hierChild5" presStyleCnt="0"/>
      <dgm:spPr/>
    </dgm:pt>
    <dgm:pt modelId="{901BCA31-82ED-4FF8-9941-97E514BAC8C7}" type="pres">
      <dgm:prSet presAssocID="{9CA53029-00DC-462A-9A05-50BAA9544CCB}" presName="Name10" presStyleLbl="parChTrans1D2" presStyleIdx="3" presStyleCnt="4"/>
      <dgm:spPr/>
      <dgm:t>
        <a:bodyPr/>
        <a:lstStyle/>
        <a:p>
          <a:endParaRPr lang="zh-TW" altLang="en-US"/>
        </a:p>
      </dgm:t>
    </dgm:pt>
    <dgm:pt modelId="{F62A5608-99E8-40F9-819F-C14979E50865}" type="pres">
      <dgm:prSet presAssocID="{AF9D35F2-53F5-40AC-B414-246E0F5C545D}" presName="hierRoot2" presStyleCnt="0"/>
      <dgm:spPr/>
    </dgm:pt>
    <dgm:pt modelId="{2DA8CF1C-BAD5-4B53-BD5B-8C8DAD035BE0}" type="pres">
      <dgm:prSet presAssocID="{AF9D35F2-53F5-40AC-B414-246E0F5C545D}" presName="composite2" presStyleCnt="0"/>
      <dgm:spPr/>
    </dgm:pt>
    <dgm:pt modelId="{9FDF3617-B32D-4ED4-868A-1E6B6D4CB859}" type="pres">
      <dgm:prSet presAssocID="{AF9D35F2-53F5-40AC-B414-246E0F5C545D}" presName="background2" presStyleLbl="node2" presStyleIdx="3" presStyleCnt="4"/>
      <dgm:spPr/>
    </dgm:pt>
    <dgm:pt modelId="{3104A74C-5F97-44D0-9701-31449CE37BBB}" type="pres">
      <dgm:prSet presAssocID="{AF9D35F2-53F5-40AC-B414-246E0F5C545D}" presName="text2" presStyleLbl="fgAcc2" presStyleIdx="3" presStyleCnt="4" custScaleX="110207" custScaleY="67006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C12FA803-B36B-4EF1-804C-E1554EEE87FC}" type="pres">
      <dgm:prSet presAssocID="{AF9D35F2-53F5-40AC-B414-246E0F5C545D}" presName="hierChild3" presStyleCnt="0"/>
      <dgm:spPr/>
    </dgm:pt>
    <dgm:pt modelId="{6B6BA7CB-A40F-4B37-A4B3-005F68275F76}" type="pres">
      <dgm:prSet presAssocID="{E1394966-ADAF-4151-B545-DD98992A1365}" presName="Name17" presStyleLbl="parChTrans1D3" presStyleIdx="3" presStyleCnt="4"/>
      <dgm:spPr/>
      <dgm:t>
        <a:bodyPr/>
        <a:lstStyle/>
        <a:p>
          <a:endParaRPr lang="zh-TW" altLang="en-US"/>
        </a:p>
      </dgm:t>
    </dgm:pt>
    <dgm:pt modelId="{78D10540-15A2-40D2-9374-4CDC1375F3B0}" type="pres">
      <dgm:prSet presAssocID="{6FEB6775-F4A3-4E4B-9D0F-101737992F58}" presName="hierRoot3" presStyleCnt="0"/>
      <dgm:spPr/>
    </dgm:pt>
    <dgm:pt modelId="{48BEDB7B-A0C4-4087-ACE2-4FDA90EAF658}" type="pres">
      <dgm:prSet presAssocID="{6FEB6775-F4A3-4E4B-9D0F-101737992F58}" presName="composite3" presStyleCnt="0"/>
      <dgm:spPr/>
    </dgm:pt>
    <dgm:pt modelId="{3E71A55F-4AB7-4BCF-8E9E-76F4C0C8A300}" type="pres">
      <dgm:prSet presAssocID="{6FEB6775-F4A3-4E4B-9D0F-101737992F58}" presName="background3" presStyleLbl="node3" presStyleIdx="3" presStyleCnt="4"/>
      <dgm:spPr/>
    </dgm:pt>
    <dgm:pt modelId="{E0E7CF22-007C-4347-9DD2-FAD3B62DC5A1}" type="pres">
      <dgm:prSet presAssocID="{6FEB6775-F4A3-4E4B-9D0F-101737992F58}" presName="text3" presStyleLbl="fgAcc3" presStyleIdx="3" presStyleCnt="4" custScaleX="47578" custScaleY="764214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DD6D2866-1644-409D-8BCD-2DC0CF604191}" type="pres">
      <dgm:prSet presAssocID="{6FEB6775-F4A3-4E4B-9D0F-101737992F58}" presName="hierChild4" presStyleCnt="0"/>
      <dgm:spPr/>
    </dgm:pt>
  </dgm:ptLst>
  <dgm:cxnLst>
    <dgm:cxn modelId="{0A5CE0C6-F7B3-4399-9DA3-3310995AA03B}" srcId="{7E84D68D-E9AF-4D1C-AB66-D660F4E9DA2E}" destId="{D7F9B7F2-890D-4CE4-8EB0-74FD043B3325}" srcOrd="1" destOrd="0" parTransId="{F57BEE0B-7242-4664-AA7E-B6BABBEE1BED}" sibTransId="{3CEFB053-2B36-40C8-B3FF-3332C44E5160}"/>
    <dgm:cxn modelId="{3E741C67-17A4-4A16-A80F-A9A2D500C913}" type="presOf" srcId="{D7F9B7F2-890D-4CE4-8EB0-74FD043B3325}" destId="{EB587C78-3F36-45F4-94FD-614E10E3C9E7}" srcOrd="0" destOrd="0" presId="urn:microsoft.com/office/officeart/2005/8/layout/hierarchy1"/>
    <dgm:cxn modelId="{8B2FFAB9-CA52-472A-898D-7AF5E36C8C38}" srcId="{7B9A3F72-8FD3-48E8-9983-2B43647D24F2}" destId="{378134D5-AD53-4A56-B9AC-57D47E7D9CAC}" srcOrd="0" destOrd="0" parTransId="{264C1FA4-A937-4ECF-8A21-54C76EE6A4AF}" sibTransId="{27657319-AD99-45B0-95BB-E529AA14ADE0}"/>
    <dgm:cxn modelId="{7A0AD455-F808-476B-88AB-03458102BE3D}" type="presOf" srcId="{378134D5-AD53-4A56-B9AC-57D47E7D9CAC}" destId="{72C39CAB-1C44-4B8D-8B31-4E3D927D5BC6}" srcOrd="0" destOrd="0" presId="urn:microsoft.com/office/officeart/2005/8/layout/hierarchy1"/>
    <dgm:cxn modelId="{B8DBCBA0-F600-407A-A494-2D134DD8B084}" type="presOf" srcId="{77BB086E-F727-4F08-9E47-930A1663DDE8}" destId="{391FDA90-0DA7-4213-8129-6B29C5CE29DA}" srcOrd="0" destOrd="0" presId="urn:microsoft.com/office/officeart/2005/8/layout/hierarchy1"/>
    <dgm:cxn modelId="{321D3813-4D56-4FBE-96F6-113DA23DA6B6}" type="presOf" srcId="{6B27EE71-3A83-4B54-9921-000BC7668A3E}" destId="{889456E3-E85F-4CB8-ABE1-FE6EC213FFDA}" srcOrd="0" destOrd="0" presId="urn:microsoft.com/office/officeart/2005/8/layout/hierarchy1"/>
    <dgm:cxn modelId="{A8881184-C1AB-456F-AE2B-5E5B1D43AB47}" type="presOf" srcId="{C9526B20-E485-46B4-8CA5-390C16196660}" destId="{2F59C902-E92C-491F-9056-9617A20B3767}" srcOrd="0" destOrd="0" presId="urn:microsoft.com/office/officeart/2005/8/layout/hierarchy1"/>
    <dgm:cxn modelId="{5196EA43-800E-4248-827A-A892687E42B7}" type="presOf" srcId="{AF9D35F2-53F5-40AC-B414-246E0F5C545D}" destId="{3104A74C-5F97-44D0-9701-31449CE37BBB}" srcOrd="0" destOrd="0" presId="urn:microsoft.com/office/officeart/2005/8/layout/hierarchy1"/>
    <dgm:cxn modelId="{DCC2CA6B-5C0B-4D96-BE3E-46206442C3B1}" srcId="{BCBEBC94-58AE-4EB5-88F5-5D464901A9DD}" destId="{5D536E5A-522B-4954-B02A-B52C0778B35A}" srcOrd="0" destOrd="0" parTransId="{4591DEDA-44F6-4F03-96CC-0DFE272906CC}" sibTransId="{C8D19447-E862-4C6C-B881-FCBAF084667A}"/>
    <dgm:cxn modelId="{C2F743BA-627C-43C2-A2BB-C2DD0EB28F0C}" srcId="{D75DF48A-3704-4629-B504-918E201CD06D}" destId="{03F87755-F857-4A52-BC83-30A256304800}" srcOrd="0" destOrd="0" parTransId="{CB147805-80B1-478F-9EE2-C44C302D1CAC}" sibTransId="{BAE6081C-6203-4DC7-AC5F-7A35E060AE1C}"/>
    <dgm:cxn modelId="{6EFA8253-3877-45ED-8056-6DB0ADC97471}" srcId="{6B27EE71-3A83-4B54-9921-000BC7668A3E}" destId="{1485AA91-6EB8-4C16-A73E-27AF766AB4E6}" srcOrd="0" destOrd="0" parTransId="{7CD21D80-AC13-45BF-9590-80EE03FC103F}" sibTransId="{D312615B-98B6-46B7-9B27-1D61AB2D5122}"/>
    <dgm:cxn modelId="{7827F27F-E972-49DC-9806-7A7BBB9BBDD2}" type="presOf" srcId="{BE061D40-6710-4C7E-B1A3-62C7BCF6CA4C}" destId="{BF041DA6-2937-4A1D-B581-95DA215E2ABD}" srcOrd="0" destOrd="0" presId="urn:microsoft.com/office/officeart/2005/8/layout/hierarchy1"/>
    <dgm:cxn modelId="{4E0BF456-1DB0-4F07-842A-BB3E3402FF43}" srcId="{5D536E5A-522B-4954-B02A-B52C0778B35A}" destId="{77BB086E-F727-4F08-9E47-930A1663DDE8}" srcOrd="2" destOrd="0" parTransId="{01193979-E384-402B-A1DE-0BC54A87BDD5}" sibTransId="{872D4BBC-4801-4DC1-9B88-F480BA528A71}"/>
    <dgm:cxn modelId="{1F27593E-62A6-418F-899E-2DB613B12C40}" type="presOf" srcId="{BB083D1C-A8E3-435F-9663-48ADE054E4F6}" destId="{2B0EAB9B-969B-44BD-A75D-C31632251A37}" srcOrd="0" destOrd="0" presId="urn:microsoft.com/office/officeart/2005/8/layout/hierarchy1"/>
    <dgm:cxn modelId="{CA7D2C2D-8E65-4CEA-9558-D0A3DD5DE27A}" type="presOf" srcId="{DA22F066-4069-4CD1-A2FF-74526D7FEAD7}" destId="{FFFF43FE-3584-4C35-ADE6-39969E5410A1}" srcOrd="0" destOrd="0" presId="urn:microsoft.com/office/officeart/2005/8/layout/hierarchy1"/>
    <dgm:cxn modelId="{C4FFBAF9-A134-4E3B-A7B6-C1EB990B32E0}" type="presOf" srcId="{EB4AD99C-85A9-47AC-9CD7-3690FD9E8537}" destId="{DA84C7C4-CE5E-4101-AC43-D78ABE321103}" srcOrd="0" destOrd="0" presId="urn:microsoft.com/office/officeart/2005/8/layout/hierarchy1"/>
    <dgm:cxn modelId="{C1CB76FB-299E-471F-A48F-C9CCAAD27B31}" type="presOf" srcId="{6AF96E26-3618-4448-9EFA-ED639AA8F369}" destId="{98A28EC3-FC46-421C-97F9-37243301155D}" srcOrd="0" destOrd="0" presId="urn:microsoft.com/office/officeart/2005/8/layout/hierarchy1"/>
    <dgm:cxn modelId="{5DC9EF17-FC3E-45CA-B537-123C8871A930}" type="presOf" srcId="{3013537A-2CAF-48D3-8C84-D5CE77F44FB9}" destId="{EA17BA70-C4C8-4603-A5E5-8C382F1A533B}" srcOrd="0" destOrd="0" presId="urn:microsoft.com/office/officeart/2005/8/layout/hierarchy1"/>
    <dgm:cxn modelId="{6B6620D1-EDA7-4D1B-AA26-FD12C4A11ECF}" type="presOf" srcId="{1D09BB04-1399-4A2B-8074-5A078A8984D1}" destId="{A07D40DF-ED2D-4BB4-8E95-B2B426FC4B1D}" srcOrd="0" destOrd="0" presId="urn:microsoft.com/office/officeart/2005/8/layout/hierarchy1"/>
    <dgm:cxn modelId="{5C1B2A8A-DF1F-430E-B405-6A6117BF5450}" srcId="{609683E7-7B3B-4B77-AC3E-4603476AA345}" destId="{ABEFA87D-1035-4BE3-BB6F-8C0207D2F5CB}" srcOrd="0" destOrd="0" parTransId="{8A2E995C-268C-48AA-974A-0534381CB7E5}" sibTransId="{C4EBE4B6-7E94-4A54-8EAD-2DFDE958F710}"/>
    <dgm:cxn modelId="{92C0A10B-BBF2-4903-B126-A86997549B97}" srcId="{6E3EF10F-5BCC-487C-928E-59FB4606C749}" destId="{3013537A-2CAF-48D3-8C84-D5CE77F44FB9}" srcOrd="0" destOrd="0" parTransId="{AFBE8BD1-4EE6-44B5-803F-820EDCCEC19B}" sibTransId="{07C7C423-CBBB-4044-A7C3-413227FC6007}"/>
    <dgm:cxn modelId="{84873258-C212-467D-8DE5-7E6025AA1355}" type="presOf" srcId="{6A93450A-0EC4-4C15-A5DD-A86BA297ED68}" destId="{032BA95D-83AC-4BD8-AAE3-6D0F3BAD5D28}" srcOrd="0" destOrd="0" presId="urn:microsoft.com/office/officeart/2005/8/layout/hierarchy1"/>
    <dgm:cxn modelId="{7EC9DA9C-254B-48E1-937F-1CD1F64368FC}" type="presOf" srcId="{CB147805-80B1-478F-9EE2-C44C302D1CAC}" destId="{C440CBD4-9643-4C7A-A603-FB581708BE5F}" srcOrd="0" destOrd="0" presId="urn:microsoft.com/office/officeart/2005/8/layout/hierarchy1"/>
    <dgm:cxn modelId="{44A1793A-5D0C-4F1A-A1DE-101F1C99BF78}" type="presOf" srcId="{8A2E995C-268C-48AA-974A-0534381CB7E5}" destId="{E115B15D-EFCA-451E-9492-04F71279CD62}" srcOrd="0" destOrd="0" presId="urn:microsoft.com/office/officeart/2005/8/layout/hierarchy1"/>
    <dgm:cxn modelId="{97C1424C-5654-46D8-933A-8AC76CB63ADB}" type="presOf" srcId="{3CC86D43-11BA-4CF7-AF88-6285058753A0}" destId="{44A4F87D-206A-43BF-9041-6C252DF7335B}" srcOrd="0" destOrd="0" presId="urn:microsoft.com/office/officeart/2005/8/layout/hierarchy1"/>
    <dgm:cxn modelId="{669F8B27-1D7A-4F67-9310-F09A726BFBDA}" srcId="{6E3EF10F-5BCC-487C-928E-59FB4606C749}" destId="{2E5ECD60-44A9-4341-915F-FE846F7610EA}" srcOrd="1" destOrd="0" parTransId="{EB4AD99C-85A9-47AC-9CD7-3690FD9E8537}" sibTransId="{88A8F91F-7E85-49C5-A5C9-CA016908C4CC}"/>
    <dgm:cxn modelId="{8F4C77CC-31B1-4082-8230-0DBB623D2C12}" srcId="{F609CC95-004E-4790-AC38-4EF8CA780BE1}" destId="{9D4DB638-C3AA-4187-B863-EE4C8CC844BB}" srcOrd="0" destOrd="0" parTransId="{3CC86D43-11BA-4CF7-AF88-6285058753A0}" sibTransId="{414F7B87-9F75-499F-9739-E4F509E896FC}"/>
    <dgm:cxn modelId="{6E936B4A-A12B-431D-AA1B-4CDDE6436FFE}" srcId="{05C5AABD-7B20-4423-ACFA-CD053B846D1C}" destId="{6E3EF10F-5BCC-487C-928E-59FB4606C749}" srcOrd="0" destOrd="0" parTransId="{330C62AB-990C-4E7F-B379-B5C13E45D442}" sibTransId="{0D4F2D8C-9404-4B19-99CE-CCC44F51EB6F}"/>
    <dgm:cxn modelId="{7F7DC8B2-D26A-415B-B400-BD0159FC33EB}" type="presOf" srcId="{3BA15A60-8561-49AA-AD34-64E3B8D95DDF}" destId="{2FF69905-B9F7-471A-AC2E-F3167E4D3FF3}" srcOrd="0" destOrd="0" presId="urn:microsoft.com/office/officeart/2005/8/layout/hierarchy1"/>
    <dgm:cxn modelId="{BC49A5DB-E9A7-4C59-BB98-4B59760B390A}" type="presOf" srcId="{7CD21D80-AC13-45BF-9590-80EE03FC103F}" destId="{6B7C281E-F665-4DBC-B184-10B23FAC0186}" srcOrd="0" destOrd="0" presId="urn:microsoft.com/office/officeart/2005/8/layout/hierarchy1"/>
    <dgm:cxn modelId="{FE6D76DA-5284-41FE-8893-2975029B2E40}" type="presOf" srcId="{609683E7-7B3B-4B77-AC3E-4603476AA345}" destId="{3002BDC2-255A-46B6-BF27-979EB600B3B7}" srcOrd="0" destOrd="0" presId="urn:microsoft.com/office/officeart/2005/8/layout/hierarchy1"/>
    <dgm:cxn modelId="{130F6F56-4058-49E1-AD02-2B2F93B97BAE}" type="presOf" srcId="{2E5ECD60-44A9-4341-915F-FE846F7610EA}" destId="{E946F874-2B3E-4A57-9150-A09A172AE428}" srcOrd="0" destOrd="0" presId="urn:microsoft.com/office/officeart/2005/8/layout/hierarchy1"/>
    <dgm:cxn modelId="{31D33F74-414F-4598-A56A-26EB15E4A9F3}" srcId="{7620EFF4-8915-42CE-90BF-4B90B137FFE8}" destId="{7B9A3F72-8FD3-48E8-9983-2B43647D24F2}" srcOrd="0" destOrd="0" parTransId="{547005E7-5FDB-4C47-BFD8-EB666CE2D4B0}" sibTransId="{ED368C6D-66D2-48F1-BC86-3060088A1288}"/>
    <dgm:cxn modelId="{68EDCDA2-8DE8-48FC-BDC4-531B008A57B2}" type="presOf" srcId="{5462E270-9584-47FF-9E4C-51BA73F5D757}" destId="{0E2A5AF5-3719-461F-BAA8-EAD2B2DAA09F}" srcOrd="0" destOrd="0" presId="urn:microsoft.com/office/officeart/2005/8/layout/hierarchy1"/>
    <dgm:cxn modelId="{395BD36C-90C1-487C-BA12-225E4328E894}" srcId="{247F8D54-EFE8-4ABF-9536-18172C9E3F36}" destId="{D75DF48A-3704-4629-B504-918E201CD06D}" srcOrd="1" destOrd="0" parTransId="{2C145758-E81F-4284-875F-DA2619EE4909}" sibTransId="{24E46F01-AEE8-4C4F-A408-D33271F912FD}"/>
    <dgm:cxn modelId="{9835EF62-0E6E-4997-8B60-CCD1524032D8}" type="presOf" srcId="{547005E7-5FDB-4C47-BFD8-EB666CE2D4B0}" destId="{214095D0-17DB-42D8-9C10-D4553FEF8AEA}" srcOrd="0" destOrd="0" presId="urn:microsoft.com/office/officeart/2005/8/layout/hierarchy1"/>
    <dgm:cxn modelId="{F36FBA27-1D3B-419F-98B5-733B2534603D}" type="presOf" srcId="{03F87755-F857-4A52-BC83-30A256304800}" destId="{421C0372-8BD3-4208-A5AE-AE0F989FE2A4}" srcOrd="0" destOrd="0" presId="urn:microsoft.com/office/officeart/2005/8/layout/hierarchy1"/>
    <dgm:cxn modelId="{DC276765-FCB2-4521-A9DB-3C3D838F8167}" type="presOf" srcId="{7620EFF4-8915-42CE-90BF-4B90B137FFE8}" destId="{15E6F1B1-3F5C-4B40-AA9C-D30DE884FC03}" srcOrd="0" destOrd="0" presId="urn:microsoft.com/office/officeart/2005/8/layout/hierarchy1"/>
    <dgm:cxn modelId="{AF454A77-B7FB-429F-ABAD-ED30A2B155BB}" type="presOf" srcId="{CAD71925-1454-4D18-80CE-2EE9E5557370}" destId="{8170B7F7-234F-424E-AD80-A77186503E8B}" srcOrd="0" destOrd="0" presId="urn:microsoft.com/office/officeart/2005/8/layout/hierarchy1"/>
    <dgm:cxn modelId="{B4814E30-A567-482A-BF6E-E37FA5341569}" type="presOf" srcId="{AE439C45-A8ED-4538-A52D-25D5171B65D8}" destId="{E3F8CE85-FBFF-4208-924D-451E121B606E}" srcOrd="0" destOrd="0" presId="urn:microsoft.com/office/officeart/2005/8/layout/hierarchy1"/>
    <dgm:cxn modelId="{0E3C87BE-BDE3-4C2A-A3F7-5F09AA92DFB5}" type="presOf" srcId="{2C145758-E81F-4284-875F-DA2619EE4909}" destId="{C7E83E54-D4B4-49DE-A8A1-0F336D69A1DC}" srcOrd="0" destOrd="0" presId="urn:microsoft.com/office/officeart/2005/8/layout/hierarchy1"/>
    <dgm:cxn modelId="{7E95099C-F738-41B7-8FBE-8A65274AF3BF}" srcId="{F609CC95-004E-4790-AC38-4EF8CA780BE1}" destId="{AE439C45-A8ED-4538-A52D-25D5171B65D8}" srcOrd="1" destOrd="0" parTransId="{71F28328-C9B3-46AE-9032-91380893D88A}" sibTransId="{47CB1C31-7E3D-46EB-A4A7-1BB97FF1942A}"/>
    <dgm:cxn modelId="{C032FDC0-47C3-446E-95B2-12F063331A31}" type="presOf" srcId="{ABEFA87D-1035-4BE3-BB6F-8C0207D2F5CB}" destId="{EBBB40EB-11D5-495A-ACF1-92A8446839C7}" srcOrd="0" destOrd="0" presId="urn:microsoft.com/office/officeart/2005/8/layout/hierarchy1"/>
    <dgm:cxn modelId="{BA4EE9AF-C94D-4ED7-912B-7ABEAF63640D}" type="presOf" srcId="{36AFCC0C-3695-48D2-BC38-F94BB90E9572}" destId="{40E77F04-3ADB-49E4-A83A-AD374CF4B6CA}" srcOrd="0" destOrd="0" presId="urn:microsoft.com/office/officeart/2005/8/layout/hierarchy1"/>
    <dgm:cxn modelId="{705515A6-8F68-43D6-BF86-B733AB1FAFF1}" type="presOf" srcId="{BC1C3968-14F5-4115-8C9C-17E9C01DA376}" destId="{F6ADC0A5-0A56-4A3C-A4E8-F67AA3B3539A}" srcOrd="0" destOrd="0" presId="urn:microsoft.com/office/officeart/2005/8/layout/hierarchy1"/>
    <dgm:cxn modelId="{F83817A4-CACD-4C3B-ACA3-081B9B0A81F7}" type="presOf" srcId="{6E3EF10F-5BCC-487C-928E-59FB4606C749}" destId="{2EB75C83-DB1E-488A-839A-F9961A6BB6E9}" srcOrd="0" destOrd="0" presId="urn:microsoft.com/office/officeart/2005/8/layout/hierarchy1"/>
    <dgm:cxn modelId="{07C1FA69-F9C2-4D0A-B1B0-A97C5DE10A44}" srcId="{2E5ECD60-44A9-4341-915F-FE846F7610EA}" destId="{6AF96E26-3618-4448-9EFA-ED639AA8F369}" srcOrd="0" destOrd="0" parTransId="{2C2C5D9F-493B-499F-A793-09DA77EE07C5}" sibTransId="{039E40DC-FAF5-423B-9BC4-DD6742D34BE6}"/>
    <dgm:cxn modelId="{4E8DF69B-8CFE-4828-BF02-03183DFB9EDE}" srcId="{6AF96E26-3618-4448-9EFA-ED639AA8F369}" destId="{A5A5C2A1-9197-40BE-B8E8-3428F74BC231}" srcOrd="0" destOrd="0" parTransId="{BC1C3968-14F5-4115-8C9C-17E9C01DA376}" sibTransId="{F445CB56-5A19-4EE4-9F0D-084E4638B729}"/>
    <dgm:cxn modelId="{64A8AA18-4A37-40F1-A76B-2955D634831A}" type="presOf" srcId="{E1394966-ADAF-4151-B545-DD98992A1365}" destId="{6B6BA7CB-A40F-4B37-A4B3-005F68275F76}" srcOrd="0" destOrd="0" presId="urn:microsoft.com/office/officeart/2005/8/layout/hierarchy1"/>
    <dgm:cxn modelId="{0DD9E8BA-72BE-402F-912F-C6FA23CF9899}" srcId="{BE061D40-6710-4C7E-B1A3-62C7BCF6CA4C}" destId="{C9526B20-E485-46B4-8CA5-390C16196660}" srcOrd="0" destOrd="0" parTransId="{5462E270-9584-47FF-9E4C-51BA73F5D757}" sibTransId="{DEAF5E1F-083C-4A37-9BF2-0C8C366BA7A0}"/>
    <dgm:cxn modelId="{9CF1F636-A469-499E-A701-87C9683123D7}" type="presOf" srcId="{66181ADB-AF09-4995-9635-AD1BEE4E5117}" destId="{DB155537-2950-4195-819F-9E5A69CB2B68}" srcOrd="0" destOrd="0" presId="urn:microsoft.com/office/officeart/2005/8/layout/hierarchy1"/>
    <dgm:cxn modelId="{141DF409-2B7C-4774-A8D5-2D618D71E28C}" type="presOf" srcId="{5C718CCB-958B-4727-888A-59E820034087}" destId="{23293A1B-706E-474B-9B59-958EB48D207E}" srcOrd="0" destOrd="0" presId="urn:microsoft.com/office/officeart/2005/8/layout/hierarchy1"/>
    <dgm:cxn modelId="{12305F27-AFE5-4B75-9C68-DCFFD962C179}" type="presOf" srcId="{6FEB6775-F4A3-4E4B-9D0F-101737992F58}" destId="{E0E7CF22-007C-4347-9DD2-FAD3B62DC5A1}" srcOrd="0" destOrd="0" presId="urn:microsoft.com/office/officeart/2005/8/layout/hierarchy1"/>
    <dgm:cxn modelId="{2E6771C1-92E0-4EE9-A468-703810400D16}" srcId="{AE439C45-A8ED-4538-A52D-25D5171B65D8}" destId="{7620EFF4-8915-42CE-90BF-4B90B137FFE8}" srcOrd="0" destOrd="0" parTransId="{7BCD5D56-9A22-41AC-AAF2-596D1CCF2C83}" sibTransId="{65E4FB95-98A3-4240-8F76-8C9084AD562D}"/>
    <dgm:cxn modelId="{A6455483-37C2-49B5-A60D-AE993E0C42E5}" type="presOf" srcId="{D75DF48A-3704-4629-B504-918E201CD06D}" destId="{668594F3-E5BD-4483-AFA6-F6DD46B8C1DA}" srcOrd="0" destOrd="0" presId="urn:microsoft.com/office/officeart/2005/8/layout/hierarchy1"/>
    <dgm:cxn modelId="{D8C0048B-2820-48E4-94E0-E4640C997E84}" type="presOf" srcId="{AFBE8BD1-4EE6-44B5-803F-820EDCCEC19B}" destId="{A7893AC5-C35B-43F1-8B27-1549002BA877}" srcOrd="0" destOrd="0" presId="urn:microsoft.com/office/officeart/2005/8/layout/hierarchy1"/>
    <dgm:cxn modelId="{EB4C4241-FD7F-4F5E-826F-8BD12B5D00FE}" type="presOf" srcId="{2E28A78B-5A39-4E1B-BA6E-6C75EB13A397}" destId="{8E3D183D-DACA-4E45-81AF-647942248D03}" srcOrd="0" destOrd="0" presId="urn:microsoft.com/office/officeart/2005/8/layout/hierarchy1"/>
    <dgm:cxn modelId="{7878652A-1910-4222-993B-873DAE80A637}" type="presOf" srcId="{7E84D68D-E9AF-4D1C-AB66-D660F4E9DA2E}" destId="{66BAFD55-0262-4C00-BD19-2ED97EE082CA}" srcOrd="0" destOrd="0" presId="urn:microsoft.com/office/officeart/2005/8/layout/hierarchy1"/>
    <dgm:cxn modelId="{B24A8557-F34C-42EF-A001-582C403AA090}" type="presOf" srcId="{B96E47C5-2472-4CFC-AF0D-930E834F7726}" destId="{4308D592-8029-4114-AB08-EA06A7F66BD8}" srcOrd="0" destOrd="0" presId="urn:microsoft.com/office/officeart/2005/8/layout/hierarchy1"/>
    <dgm:cxn modelId="{E2E121B1-0599-4EF6-AA9D-DA344723B124}" srcId="{77BB086E-F727-4F08-9E47-930A1663DDE8}" destId="{F609CC95-004E-4790-AC38-4EF8CA780BE1}" srcOrd="0" destOrd="0" parTransId="{3BA15A60-8561-49AA-AD34-64E3B8D95DDF}" sibTransId="{C95B26EE-0B2D-48F2-B7CF-984154D167ED}"/>
    <dgm:cxn modelId="{F6828D2F-DE32-48B1-94A7-1C58CE0E019A}" type="presOf" srcId="{B4ACC5F8-F704-46A0-B48B-FA9B4D54BE04}" destId="{37BAC743-7409-4B5A-B10D-803CB663B207}" srcOrd="0" destOrd="0" presId="urn:microsoft.com/office/officeart/2005/8/layout/hierarchy1"/>
    <dgm:cxn modelId="{9BB69E80-CC66-4CAA-8CEF-BB1A166C5854}" type="presOf" srcId="{E17C0F12-7F40-49AA-A2C9-736A2CF3E385}" destId="{C3443C3D-D982-410B-B102-27AE2846F46C}" srcOrd="0" destOrd="0" presId="urn:microsoft.com/office/officeart/2005/8/layout/hierarchy1"/>
    <dgm:cxn modelId="{384BFBD8-5D12-4A38-8BB5-03A89ADCF73B}" type="presOf" srcId="{951360D0-97A3-4F13-A95C-D68A041098BC}" destId="{7437BA0B-0038-49AB-84D9-16E0869A8059}" srcOrd="0" destOrd="0" presId="urn:microsoft.com/office/officeart/2005/8/layout/hierarchy1"/>
    <dgm:cxn modelId="{87176429-9EF7-439D-9CEB-1BB87DE11E33}" srcId="{B4ACC5F8-F704-46A0-B48B-FA9B4D54BE04}" destId="{1D09BB04-1399-4A2B-8074-5A078A8984D1}" srcOrd="0" destOrd="0" parTransId="{CAD71925-1454-4D18-80CE-2EE9E5557370}" sibTransId="{C3A350F5-4B6C-452C-A943-7D795D8A3250}"/>
    <dgm:cxn modelId="{807D5139-7B33-4D18-BFD7-0420FFE598D9}" type="presOf" srcId="{3F469363-514E-40AA-92BB-637837C337F7}" destId="{40B69543-401B-48CF-B17F-6240D1E32055}" srcOrd="0" destOrd="0" presId="urn:microsoft.com/office/officeart/2005/8/layout/hierarchy1"/>
    <dgm:cxn modelId="{A461D0D1-72AE-4C0E-A6DD-C1DA66F7BC66}" srcId="{247F8D54-EFE8-4ABF-9536-18172C9E3F36}" destId="{BE061D40-6710-4C7E-B1A3-62C7BCF6CA4C}" srcOrd="0" destOrd="0" parTransId="{CC8A783F-8FBE-4716-B092-AD3CB59D9379}" sibTransId="{6CC4D87D-F79A-440D-8327-244976096872}"/>
    <dgm:cxn modelId="{0C0D8CD5-F259-4262-A455-524F7A1A27B6}" type="presOf" srcId="{CC8A783F-8FBE-4716-B092-AD3CB59D9379}" destId="{F75F212B-FC2A-4BCD-A697-3001522C0189}" srcOrd="0" destOrd="0" presId="urn:microsoft.com/office/officeart/2005/8/layout/hierarchy1"/>
    <dgm:cxn modelId="{23FA6C94-18F7-4403-9F7F-E9E4A609AEDF}" srcId="{9D4DB638-C3AA-4187-B863-EE4C8CC844BB}" destId="{31C38519-96BF-465C-BBA8-F5771725FA4C}" srcOrd="0" destOrd="0" parTransId="{66181ADB-AF09-4995-9635-AD1BEE4E5117}" sibTransId="{6A8573A0-06E3-4CE7-A2CE-B5D516341982}"/>
    <dgm:cxn modelId="{C9905B69-1A0A-4D50-905F-030957799E86}" type="presOf" srcId="{31C38519-96BF-465C-BBA8-F5771725FA4C}" destId="{F17E727F-D378-41DE-AE3B-A1989869C78F}" srcOrd="0" destOrd="0" presId="urn:microsoft.com/office/officeart/2005/8/layout/hierarchy1"/>
    <dgm:cxn modelId="{A0926F24-AAA1-4E2C-ABDC-8036A87FE9A8}" srcId="{31C38519-96BF-465C-BBA8-F5771725FA4C}" destId="{B4ACC5F8-F704-46A0-B48B-FA9B4D54BE04}" srcOrd="0" destOrd="0" parTransId="{028B6D38-F411-4DD3-A4D7-9FA26CAACB9A}" sibTransId="{41A47C62-CFD4-4C57-87CB-A3E1EBC346F0}"/>
    <dgm:cxn modelId="{2AB64F83-C170-4ABE-9777-F3F18440A730}" srcId="{D7F9B7F2-890D-4CE4-8EB0-74FD043B3325}" destId="{9B856999-4523-4DC9-A909-D092E7375540}" srcOrd="1" destOrd="0" parTransId="{36AFCC0C-3695-48D2-BC38-F94BB90E9572}" sibTransId="{B51A7B54-9DC9-4032-9780-EEFF6A0364C6}"/>
    <dgm:cxn modelId="{268226FF-7D27-4A8E-A6BD-07FF15C19C89}" type="presOf" srcId="{7BCD5D56-9A22-41AC-AAF2-596D1CCF2C83}" destId="{E5A7724D-2848-45F5-917F-CFE1A5718471}" srcOrd="0" destOrd="0" presId="urn:microsoft.com/office/officeart/2005/8/layout/hierarchy1"/>
    <dgm:cxn modelId="{4C3FEE10-717F-4A0A-922B-470F073F492A}" type="presOf" srcId="{71F28328-C9B3-46AE-9032-91380893D88A}" destId="{B0868921-7BA4-4034-9B04-8E9E9FF3C2D2}" srcOrd="0" destOrd="0" presId="urn:microsoft.com/office/officeart/2005/8/layout/hierarchy1"/>
    <dgm:cxn modelId="{27BADF4D-83F4-4385-95F7-4C84E4928294}" type="presOf" srcId="{5D536E5A-522B-4954-B02A-B52C0778B35A}" destId="{AB7EF16C-4415-48C9-A385-23F9B658D025}" srcOrd="0" destOrd="0" presId="urn:microsoft.com/office/officeart/2005/8/layout/hierarchy1"/>
    <dgm:cxn modelId="{C0026A38-214D-43D9-BDCF-6459BF140615}" type="presOf" srcId="{16D43738-E455-4C82-94F5-91FAF41BD2A2}" destId="{CF5B3556-FD93-4B9A-BD8D-FB3227F68652}" srcOrd="0" destOrd="0" presId="urn:microsoft.com/office/officeart/2005/8/layout/hierarchy1"/>
    <dgm:cxn modelId="{5D6BF766-2933-4F06-A967-1EF2FA8158CA}" srcId="{AF9D35F2-53F5-40AC-B414-246E0F5C545D}" destId="{6FEB6775-F4A3-4E4B-9D0F-101737992F58}" srcOrd="0" destOrd="0" parTransId="{E1394966-ADAF-4151-B545-DD98992A1365}" sibTransId="{E45B629F-13B8-4C96-B2D6-5337D13A7778}"/>
    <dgm:cxn modelId="{880EA6B4-90A1-4907-BB25-583C9576484A}" type="presOf" srcId="{264C1FA4-A937-4ECF-8A21-54C76EE6A4AF}" destId="{A6A44FB6-63A4-43C6-A2C1-301FB9B28895}" srcOrd="0" destOrd="0" presId="urn:microsoft.com/office/officeart/2005/8/layout/hierarchy1"/>
    <dgm:cxn modelId="{1CDD227D-7C3B-44C8-BEA7-D4FE760F3580}" type="presOf" srcId="{05C5AABD-7B20-4423-ACFA-CD053B846D1C}" destId="{552726A8-9038-4318-A4B3-6F96D5E081AE}" srcOrd="0" destOrd="0" presId="urn:microsoft.com/office/officeart/2005/8/layout/hierarchy1"/>
    <dgm:cxn modelId="{1F527789-FA10-4A57-9319-7906B2EF3394}" srcId="{1485AA91-6EB8-4C16-A73E-27AF766AB4E6}" destId="{DA22F066-4069-4CD1-A2FF-74526D7FEAD7}" srcOrd="0" destOrd="0" parTransId="{B96E47C5-2472-4CFC-AF0D-930E834F7726}" sibTransId="{A351AE0D-714C-48E5-84D6-435DD4E18667}"/>
    <dgm:cxn modelId="{65156A4E-F094-4606-85D9-B2AE4E5F2EA6}" type="presOf" srcId="{9D4DB638-C3AA-4187-B863-EE4C8CC844BB}" destId="{D1D9D28D-107F-41BF-9C89-016FA98E2311}" srcOrd="0" destOrd="0" presId="urn:microsoft.com/office/officeart/2005/8/layout/hierarchy1"/>
    <dgm:cxn modelId="{38365B49-9D27-4874-AF5D-C52510FBC26B}" type="presOf" srcId="{01193979-E384-402B-A1DE-0BC54A87BDD5}" destId="{A2949A34-5588-4907-A5F2-56BCCEB16864}" srcOrd="0" destOrd="0" presId="urn:microsoft.com/office/officeart/2005/8/layout/hierarchy1"/>
    <dgm:cxn modelId="{6F98DB13-D3B2-4399-B770-69207C85E5A4}" type="presOf" srcId="{F609CC95-004E-4790-AC38-4EF8CA780BE1}" destId="{E7120B0F-2F3F-412C-9318-312FA0955359}" srcOrd="0" destOrd="0" presId="urn:microsoft.com/office/officeart/2005/8/layout/hierarchy1"/>
    <dgm:cxn modelId="{9A2C7E7F-11EB-4C7E-AB53-32E78C4664E8}" type="presOf" srcId="{7B9A3F72-8FD3-48E8-9983-2B43647D24F2}" destId="{B28B34E1-474B-4204-951A-D1652BC4C8E4}" srcOrd="0" destOrd="0" presId="urn:microsoft.com/office/officeart/2005/8/layout/hierarchy1"/>
    <dgm:cxn modelId="{C267E06D-A288-47AF-8828-31ECF69FAEB1}" type="presOf" srcId="{F241CAAA-BE05-4E2B-8CF2-9B7E0BA5DAFB}" destId="{771AA704-4CAE-49B3-ACB9-AE7DF6D32C30}" srcOrd="0" destOrd="0" presId="urn:microsoft.com/office/officeart/2005/8/layout/hierarchy1"/>
    <dgm:cxn modelId="{3BEA1145-A0EB-40C4-B815-ED248C86422B}" type="presOf" srcId="{028B6D38-F411-4DD3-A4D7-9FA26CAACB9A}" destId="{517F2904-3CF4-44FB-B657-BE057FDA65CC}" srcOrd="0" destOrd="0" presId="urn:microsoft.com/office/officeart/2005/8/layout/hierarchy1"/>
    <dgm:cxn modelId="{6B8D669E-EAF4-4BA5-B6B5-6A5465F99882}" type="presOf" srcId="{BCBEBC94-58AE-4EB5-88F5-5D464901A9DD}" destId="{07F3B789-B24D-4AD6-9F0E-FDEF4A119A81}" srcOrd="0" destOrd="0" presId="urn:microsoft.com/office/officeart/2005/8/layout/hierarchy1"/>
    <dgm:cxn modelId="{2181440E-6CE6-4E6C-9DE3-E0CA97E75A96}" srcId="{E17C0F12-7F40-49AA-A2C9-736A2CF3E385}" destId="{7E84D68D-E9AF-4D1C-AB66-D660F4E9DA2E}" srcOrd="0" destOrd="0" parTransId="{BB083D1C-A8E3-435F-9663-48ADE054E4F6}" sibTransId="{94A1D6E5-D586-4432-9B3A-F1B95254035C}"/>
    <dgm:cxn modelId="{95059EEC-AD06-4191-A8B7-E1BC6664FFAD}" srcId="{D7F9B7F2-890D-4CE4-8EB0-74FD043B3325}" destId="{609683E7-7B3B-4B77-AC3E-4603476AA345}" srcOrd="0" destOrd="0" parTransId="{951360D0-97A3-4F13-A95C-D68A041098BC}" sibTransId="{437A8F58-15A9-405C-974C-11DE01EB5578}"/>
    <dgm:cxn modelId="{1FBDB697-DFCA-4DBE-BA3A-5B9EC5513428}" srcId="{9B856999-4523-4DC9-A909-D092E7375540}" destId="{5C718CCB-958B-4727-888A-59E820034087}" srcOrd="0" destOrd="0" parTransId="{F748579C-1D0F-440F-A0BD-B87DE5CEC629}" sibTransId="{ECE5448A-BBA4-4EAA-A51C-A92B7E500A48}"/>
    <dgm:cxn modelId="{6D938643-F786-40B0-9B18-25EE320F1B8A}" srcId="{3013537A-2CAF-48D3-8C84-D5CE77F44FB9}" destId="{6B27EE71-3A83-4B54-9921-000BC7668A3E}" srcOrd="0" destOrd="0" parTransId="{6A93450A-0EC4-4C15-A5DD-A86BA297ED68}" sibTransId="{2385EA7A-828D-4741-A087-450F4B0EDD20}"/>
    <dgm:cxn modelId="{BDE30040-39F9-48F7-9437-ADABB244AF06}" type="presOf" srcId="{01E83B02-55C0-4CFD-94E5-307FE461CEC7}" destId="{74CBF8D1-CB2C-496C-AFB5-47BDC2A4E486}" srcOrd="0" destOrd="0" presId="urn:microsoft.com/office/officeart/2005/8/layout/hierarchy1"/>
    <dgm:cxn modelId="{4B6F7317-2B9F-434D-9193-1BDC024A422B}" srcId="{5D536E5A-522B-4954-B02A-B52C0778B35A}" destId="{05C5AABD-7B20-4423-ACFA-CD053B846D1C}" srcOrd="1" destOrd="0" parTransId="{F241CAAA-BE05-4E2B-8CF2-9B7E0BA5DAFB}" sibTransId="{EC6A957E-A4DC-475E-8F91-576F65EF50FD}"/>
    <dgm:cxn modelId="{DF9558D7-2C5C-4850-8B8E-85ADEEB090D7}" type="presOf" srcId="{330C62AB-990C-4E7F-B379-B5C13E45D442}" destId="{D1D8298E-1587-475B-9DA1-2F33F2AAD8BF}" srcOrd="0" destOrd="0" presId="urn:microsoft.com/office/officeart/2005/8/layout/hierarchy1"/>
    <dgm:cxn modelId="{0E7BC240-BB40-47AD-8815-87D07DFCAB53}" type="presOf" srcId="{A5A5C2A1-9197-40BE-B8E8-3428F74BC231}" destId="{E202569D-2553-4745-A035-7D140AF50631}" srcOrd="0" destOrd="0" presId="urn:microsoft.com/office/officeart/2005/8/layout/hierarchy1"/>
    <dgm:cxn modelId="{383B0AAF-276A-445D-904D-B0A3D7CCAA08}" type="presOf" srcId="{9CA53029-00DC-462A-9A05-50BAA9544CCB}" destId="{901BCA31-82ED-4FF8-9941-97E514BAC8C7}" srcOrd="0" destOrd="0" presId="urn:microsoft.com/office/officeart/2005/8/layout/hierarchy1"/>
    <dgm:cxn modelId="{F71022CD-164F-462D-8A35-A397F7B12101}" type="presOf" srcId="{1485AA91-6EB8-4C16-A73E-27AF766AB4E6}" destId="{B35C47AC-EC59-485B-9E7F-B780E09DA3D7}" srcOrd="0" destOrd="0" presId="urn:microsoft.com/office/officeart/2005/8/layout/hierarchy1"/>
    <dgm:cxn modelId="{6513CA64-3F8C-4609-8163-437188DB1510}" type="presOf" srcId="{F748579C-1D0F-440F-A0BD-B87DE5CEC629}" destId="{61E02E34-E4DD-4D53-8847-D0A7292098E7}" srcOrd="0" destOrd="0" presId="urn:microsoft.com/office/officeart/2005/8/layout/hierarchy1"/>
    <dgm:cxn modelId="{DFA185A4-5BC0-47C2-A9B1-6AC5C13409FA}" srcId="{5D536E5A-522B-4954-B02A-B52C0778B35A}" destId="{E17C0F12-7F40-49AA-A2C9-736A2CF3E385}" srcOrd="0" destOrd="0" parTransId="{2E28A78B-5A39-4E1B-BA6E-6C75EB13A397}" sibTransId="{CC9B32B1-88B1-4A7A-B84A-845B545DC99C}"/>
    <dgm:cxn modelId="{94B94C2F-ACB5-47CA-A354-EA4538794DA0}" type="presOf" srcId="{2C2C5D9F-493B-499F-A793-09DA77EE07C5}" destId="{F98C049F-693E-422B-B156-DDEAA7184A74}" srcOrd="0" destOrd="0" presId="urn:microsoft.com/office/officeart/2005/8/layout/hierarchy1"/>
    <dgm:cxn modelId="{961CC480-D1B1-4E10-B5BE-25770F5A706E}" type="presOf" srcId="{F57BEE0B-7242-4664-AA7E-B6BABBEE1BED}" destId="{B365EF61-8BCD-405B-B828-B201B751E4EA}" srcOrd="0" destOrd="0" presId="urn:microsoft.com/office/officeart/2005/8/layout/hierarchy1"/>
    <dgm:cxn modelId="{666A382B-AB95-4A82-B7CB-BA5BAD1C011C}" type="presOf" srcId="{247F8D54-EFE8-4ABF-9536-18172C9E3F36}" destId="{60DB340D-EC1B-4BA7-B54D-78EEE21CAC9A}" srcOrd="0" destOrd="0" presId="urn:microsoft.com/office/officeart/2005/8/layout/hierarchy1"/>
    <dgm:cxn modelId="{C8673E3A-D58A-4574-84FC-6ECE4CA62E75}" srcId="{7E84D68D-E9AF-4D1C-AB66-D660F4E9DA2E}" destId="{247F8D54-EFE8-4ABF-9536-18172C9E3F36}" srcOrd="0" destOrd="0" parTransId="{01E83B02-55C0-4CFD-94E5-307FE461CEC7}" sibTransId="{7A8E2110-FAAA-490E-A13F-DDCFD7813B5B}"/>
    <dgm:cxn modelId="{13375125-8A3F-4580-A529-4828BC023B42}" srcId="{A5A5C2A1-9197-40BE-B8E8-3428F74BC231}" destId="{16D43738-E455-4C82-94F5-91FAF41BD2A2}" srcOrd="0" destOrd="0" parTransId="{3F469363-514E-40AA-92BB-637837C337F7}" sibTransId="{18832D44-B5FB-4CA9-A1D3-4A077B7FD8A1}"/>
    <dgm:cxn modelId="{6C9FE31C-DC6E-4382-B6A7-0F9EEB38F30B}" srcId="{5D536E5A-522B-4954-B02A-B52C0778B35A}" destId="{AF9D35F2-53F5-40AC-B414-246E0F5C545D}" srcOrd="3" destOrd="0" parTransId="{9CA53029-00DC-462A-9A05-50BAA9544CCB}" sibTransId="{75BA82CB-E56C-4538-B127-E4747BA8B288}"/>
    <dgm:cxn modelId="{2E1EA8EC-D5A8-42CB-B362-25B5816754C2}" type="presOf" srcId="{9B856999-4523-4DC9-A909-D092E7375540}" destId="{81564197-135E-4629-A95A-B7B782870F4B}" srcOrd="0" destOrd="0" presId="urn:microsoft.com/office/officeart/2005/8/layout/hierarchy1"/>
    <dgm:cxn modelId="{687AEF39-E5A1-456B-8C34-8F7E41D69E0F}" type="presParOf" srcId="{07F3B789-B24D-4AD6-9F0E-FDEF4A119A81}" destId="{F17B3B04-5B12-404C-8B12-0270A2060B43}" srcOrd="0" destOrd="0" presId="urn:microsoft.com/office/officeart/2005/8/layout/hierarchy1"/>
    <dgm:cxn modelId="{360C13D6-B960-46A9-975F-6A88A3F04AF1}" type="presParOf" srcId="{F17B3B04-5B12-404C-8B12-0270A2060B43}" destId="{4CBC22DB-1978-463C-826D-5F5AD41E37B4}" srcOrd="0" destOrd="0" presId="urn:microsoft.com/office/officeart/2005/8/layout/hierarchy1"/>
    <dgm:cxn modelId="{48E58DEC-C34E-447D-A0EE-BB4EBA6DEE9C}" type="presParOf" srcId="{4CBC22DB-1978-463C-826D-5F5AD41E37B4}" destId="{EBC3F175-AC9E-4CA6-B4DF-3A7E710268CB}" srcOrd="0" destOrd="0" presId="urn:microsoft.com/office/officeart/2005/8/layout/hierarchy1"/>
    <dgm:cxn modelId="{C182A599-DAA4-43CC-86A3-C1B39222F3CA}" type="presParOf" srcId="{4CBC22DB-1978-463C-826D-5F5AD41E37B4}" destId="{AB7EF16C-4415-48C9-A385-23F9B658D025}" srcOrd="1" destOrd="0" presId="urn:microsoft.com/office/officeart/2005/8/layout/hierarchy1"/>
    <dgm:cxn modelId="{B1FE86C5-4671-4314-90DF-30A564E27AE9}" type="presParOf" srcId="{F17B3B04-5B12-404C-8B12-0270A2060B43}" destId="{D77718C1-38A9-4587-9E8F-7AF2FF433937}" srcOrd="1" destOrd="0" presId="urn:microsoft.com/office/officeart/2005/8/layout/hierarchy1"/>
    <dgm:cxn modelId="{2F425862-079E-49B0-BCAD-688655BBD32B}" type="presParOf" srcId="{D77718C1-38A9-4587-9E8F-7AF2FF433937}" destId="{8E3D183D-DACA-4E45-81AF-647942248D03}" srcOrd="0" destOrd="0" presId="urn:microsoft.com/office/officeart/2005/8/layout/hierarchy1"/>
    <dgm:cxn modelId="{5A8FCA9A-727D-4A44-AC50-2E73F9475F8D}" type="presParOf" srcId="{D77718C1-38A9-4587-9E8F-7AF2FF433937}" destId="{04483F20-212F-4FDA-A541-D09AA0D7EF5D}" srcOrd="1" destOrd="0" presId="urn:microsoft.com/office/officeart/2005/8/layout/hierarchy1"/>
    <dgm:cxn modelId="{1FBFF040-9E1C-4CDA-AB54-01035C2B2E32}" type="presParOf" srcId="{04483F20-212F-4FDA-A541-D09AA0D7EF5D}" destId="{E169E7A9-BC93-4C94-853E-66D3DDCD2B18}" srcOrd="0" destOrd="0" presId="urn:microsoft.com/office/officeart/2005/8/layout/hierarchy1"/>
    <dgm:cxn modelId="{96643B18-20CC-42A4-A51D-B365E97FBFFB}" type="presParOf" srcId="{E169E7A9-BC93-4C94-853E-66D3DDCD2B18}" destId="{DE6F0DEC-8112-4165-96BE-3E3E57B55DFD}" srcOrd="0" destOrd="0" presId="urn:microsoft.com/office/officeart/2005/8/layout/hierarchy1"/>
    <dgm:cxn modelId="{E4E43DA1-FEF2-4C28-9A26-2835DFE56FD8}" type="presParOf" srcId="{E169E7A9-BC93-4C94-853E-66D3DDCD2B18}" destId="{C3443C3D-D982-410B-B102-27AE2846F46C}" srcOrd="1" destOrd="0" presId="urn:microsoft.com/office/officeart/2005/8/layout/hierarchy1"/>
    <dgm:cxn modelId="{F40F639B-100D-4489-943B-46B7EF9B40F5}" type="presParOf" srcId="{04483F20-212F-4FDA-A541-D09AA0D7EF5D}" destId="{A378EB63-5166-4EE3-ACED-2D599B3F394A}" srcOrd="1" destOrd="0" presId="urn:microsoft.com/office/officeart/2005/8/layout/hierarchy1"/>
    <dgm:cxn modelId="{DC34CD56-88E1-46C1-874B-344BB78553DC}" type="presParOf" srcId="{A378EB63-5166-4EE3-ACED-2D599B3F394A}" destId="{2B0EAB9B-969B-44BD-A75D-C31632251A37}" srcOrd="0" destOrd="0" presId="urn:microsoft.com/office/officeart/2005/8/layout/hierarchy1"/>
    <dgm:cxn modelId="{96604811-7AF5-4F59-9661-05D7AEC819B3}" type="presParOf" srcId="{A378EB63-5166-4EE3-ACED-2D599B3F394A}" destId="{ABAB81B0-CAC3-4CCC-B254-8B268ECD8665}" srcOrd="1" destOrd="0" presId="urn:microsoft.com/office/officeart/2005/8/layout/hierarchy1"/>
    <dgm:cxn modelId="{5CCC674B-2B2D-4DEF-98B7-87C6B69DC685}" type="presParOf" srcId="{ABAB81B0-CAC3-4CCC-B254-8B268ECD8665}" destId="{38919E99-B44B-4EDE-B210-17AD83E530F7}" srcOrd="0" destOrd="0" presId="urn:microsoft.com/office/officeart/2005/8/layout/hierarchy1"/>
    <dgm:cxn modelId="{57013E1F-9B9D-498A-B1CD-5AAB83A9A11F}" type="presParOf" srcId="{38919E99-B44B-4EDE-B210-17AD83E530F7}" destId="{82A0280C-29D2-4A4A-BFC1-A90B81B6FDFF}" srcOrd="0" destOrd="0" presId="urn:microsoft.com/office/officeart/2005/8/layout/hierarchy1"/>
    <dgm:cxn modelId="{71913010-6E42-40B8-AADE-0AC1C0762CEE}" type="presParOf" srcId="{38919E99-B44B-4EDE-B210-17AD83E530F7}" destId="{66BAFD55-0262-4C00-BD19-2ED97EE082CA}" srcOrd="1" destOrd="0" presId="urn:microsoft.com/office/officeart/2005/8/layout/hierarchy1"/>
    <dgm:cxn modelId="{CBA75D6C-05B3-43B1-A266-D247E9FD66A6}" type="presParOf" srcId="{ABAB81B0-CAC3-4CCC-B254-8B268ECD8665}" destId="{9B20B0BD-89F0-498C-AB77-20C8BA3DFE7A}" srcOrd="1" destOrd="0" presId="urn:microsoft.com/office/officeart/2005/8/layout/hierarchy1"/>
    <dgm:cxn modelId="{03C05459-08A3-4A9A-9EE3-648E2AD91312}" type="presParOf" srcId="{9B20B0BD-89F0-498C-AB77-20C8BA3DFE7A}" destId="{74CBF8D1-CB2C-496C-AFB5-47BDC2A4E486}" srcOrd="0" destOrd="0" presId="urn:microsoft.com/office/officeart/2005/8/layout/hierarchy1"/>
    <dgm:cxn modelId="{521EF54A-3347-44AA-AC69-59453B27E049}" type="presParOf" srcId="{9B20B0BD-89F0-498C-AB77-20C8BA3DFE7A}" destId="{7DE23CAE-FD4E-471E-AE86-645A06BAB541}" srcOrd="1" destOrd="0" presId="urn:microsoft.com/office/officeart/2005/8/layout/hierarchy1"/>
    <dgm:cxn modelId="{4B93CC00-1ECB-46F6-A75A-198D00EB131B}" type="presParOf" srcId="{7DE23CAE-FD4E-471E-AE86-645A06BAB541}" destId="{B95CD24D-AE79-49B9-B0E5-CFAB664A122B}" srcOrd="0" destOrd="0" presId="urn:microsoft.com/office/officeart/2005/8/layout/hierarchy1"/>
    <dgm:cxn modelId="{971932F3-0741-449C-AA1B-EE39E28F1793}" type="presParOf" srcId="{B95CD24D-AE79-49B9-B0E5-CFAB664A122B}" destId="{282ED36F-13C5-4C16-9F9B-FF58D59EB0E3}" srcOrd="0" destOrd="0" presId="urn:microsoft.com/office/officeart/2005/8/layout/hierarchy1"/>
    <dgm:cxn modelId="{0E0DE18B-E90B-46BF-A8D6-4C87998F6CC3}" type="presParOf" srcId="{B95CD24D-AE79-49B9-B0E5-CFAB664A122B}" destId="{60DB340D-EC1B-4BA7-B54D-78EEE21CAC9A}" srcOrd="1" destOrd="0" presId="urn:microsoft.com/office/officeart/2005/8/layout/hierarchy1"/>
    <dgm:cxn modelId="{0FB400CE-CCC8-46C8-9E95-7F183977F36E}" type="presParOf" srcId="{7DE23CAE-FD4E-471E-AE86-645A06BAB541}" destId="{EAEFEC0C-FFDD-4316-BB16-847B88DBAE51}" srcOrd="1" destOrd="0" presId="urn:microsoft.com/office/officeart/2005/8/layout/hierarchy1"/>
    <dgm:cxn modelId="{9E9A8BA8-F9F6-4524-937D-621F96B7F7DA}" type="presParOf" srcId="{EAEFEC0C-FFDD-4316-BB16-847B88DBAE51}" destId="{F75F212B-FC2A-4BCD-A697-3001522C0189}" srcOrd="0" destOrd="0" presId="urn:microsoft.com/office/officeart/2005/8/layout/hierarchy1"/>
    <dgm:cxn modelId="{D5812114-C28F-4415-A2D9-E0C3B424EE62}" type="presParOf" srcId="{EAEFEC0C-FFDD-4316-BB16-847B88DBAE51}" destId="{45EF193A-331D-43C9-A9F3-202C28188ED5}" srcOrd="1" destOrd="0" presId="urn:microsoft.com/office/officeart/2005/8/layout/hierarchy1"/>
    <dgm:cxn modelId="{516CF3D4-4251-4EF2-9B88-1C6B16919B38}" type="presParOf" srcId="{45EF193A-331D-43C9-A9F3-202C28188ED5}" destId="{9D77165A-AA00-4FD2-B7E4-DCD47D3C1F56}" srcOrd="0" destOrd="0" presId="urn:microsoft.com/office/officeart/2005/8/layout/hierarchy1"/>
    <dgm:cxn modelId="{DE662091-0B90-474C-B01C-2216DB99146D}" type="presParOf" srcId="{9D77165A-AA00-4FD2-B7E4-DCD47D3C1F56}" destId="{955A2DC2-A823-498A-846D-7FA1A62F7C48}" srcOrd="0" destOrd="0" presId="urn:microsoft.com/office/officeart/2005/8/layout/hierarchy1"/>
    <dgm:cxn modelId="{AD18B6ED-00BE-4C16-B997-43AD802A9FE3}" type="presParOf" srcId="{9D77165A-AA00-4FD2-B7E4-DCD47D3C1F56}" destId="{BF041DA6-2937-4A1D-B581-95DA215E2ABD}" srcOrd="1" destOrd="0" presId="urn:microsoft.com/office/officeart/2005/8/layout/hierarchy1"/>
    <dgm:cxn modelId="{A3FA17A8-B645-4F9A-B3C8-396B016CCD8F}" type="presParOf" srcId="{45EF193A-331D-43C9-A9F3-202C28188ED5}" destId="{6099C741-E357-4872-98E4-272C956088F7}" srcOrd="1" destOrd="0" presId="urn:microsoft.com/office/officeart/2005/8/layout/hierarchy1"/>
    <dgm:cxn modelId="{9509516F-26A0-4B5A-8E0A-70B1F2936246}" type="presParOf" srcId="{6099C741-E357-4872-98E4-272C956088F7}" destId="{0E2A5AF5-3719-461F-BAA8-EAD2B2DAA09F}" srcOrd="0" destOrd="0" presId="urn:microsoft.com/office/officeart/2005/8/layout/hierarchy1"/>
    <dgm:cxn modelId="{8B5041F6-383E-43BF-A078-BC62E0AE162E}" type="presParOf" srcId="{6099C741-E357-4872-98E4-272C956088F7}" destId="{01291C73-0F1E-4AE7-8AF6-B70E0EFED227}" srcOrd="1" destOrd="0" presId="urn:microsoft.com/office/officeart/2005/8/layout/hierarchy1"/>
    <dgm:cxn modelId="{FCB0208F-644E-42B9-B40D-EFCBB8600D26}" type="presParOf" srcId="{01291C73-0F1E-4AE7-8AF6-B70E0EFED227}" destId="{0CBD85C8-596D-4878-9C94-0A8118FB9876}" srcOrd="0" destOrd="0" presId="urn:microsoft.com/office/officeart/2005/8/layout/hierarchy1"/>
    <dgm:cxn modelId="{2E02394A-DA51-4485-A3AA-06977B2CF0B3}" type="presParOf" srcId="{0CBD85C8-596D-4878-9C94-0A8118FB9876}" destId="{69ED4F2B-00F0-46D6-A4D6-79F23CE7F46D}" srcOrd="0" destOrd="0" presId="urn:microsoft.com/office/officeart/2005/8/layout/hierarchy1"/>
    <dgm:cxn modelId="{4ACFD2B3-5A84-45E5-9AE3-208565D84E5B}" type="presParOf" srcId="{0CBD85C8-596D-4878-9C94-0A8118FB9876}" destId="{2F59C902-E92C-491F-9056-9617A20B3767}" srcOrd="1" destOrd="0" presId="urn:microsoft.com/office/officeart/2005/8/layout/hierarchy1"/>
    <dgm:cxn modelId="{9AAB13FC-B3CC-44EF-9F01-A76C828985A1}" type="presParOf" srcId="{01291C73-0F1E-4AE7-8AF6-B70E0EFED227}" destId="{F5794F95-714C-43D6-9367-E262386BA76E}" srcOrd="1" destOrd="0" presId="urn:microsoft.com/office/officeart/2005/8/layout/hierarchy1"/>
    <dgm:cxn modelId="{EAAC0BEF-6235-464D-A05C-9867EE886652}" type="presParOf" srcId="{EAEFEC0C-FFDD-4316-BB16-847B88DBAE51}" destId="{C7E83E54-D4B4-49DE-A8A1-0F336D69A1DC}" srcOrd="2" destOrd="0" presId="urn:microsoft.com/office/officeart/2005/8/layout/hierarchy1"/>
    <dgm:cxn modelId="{E06DD8D0-F3F3-4D49-96D8-BE7F6473A2AD}" type="presParOf" srcId="{EAEFEC0C-FFDD-4316-BB16-847B88DBAE51}" destId="{F4A88EEE-4F81-4B2B-AB60-4EA3C98F3870}" srcOrd="3" destOrd="0" presId="urn:microsoft.com/office/officeart/2005/8/layout/hierarchy1"/>
    <dgm:cxn modelId="{54B1B086-436D-4ADA-A90D-740DFEF19E63}" type="presParOf" srcId="{F4A88EEE-4F81-4B2B-AB60-4EA3C98F3870}" destId="{5430AA1A-85C8-42EC-B0CD-FC67334927CF}" srcOrd="0" destOrd="0" presId="urn:microsoft.com/office/officeart/2005/8/layout/hierarchy1"/>
    <dgm:cxn modelId="{511836D9-F368-40FD-BC47-B3A7904A409D}" type="presParOf" srcId="{5430AA1A-85C8-42EC-B0CD-FC67334927CF}" destId="{1CEBADFA-CAF1-4D76-9853-65A92B1E77BE}" srcOrd="0" destOrd="0" presId="urn:microsoft.com/office/officeart/2005/8/layout/hierarchy1"/>
    <dgm:cxn modelId="{49D70395-21CA-413D-A003-D9DC6AAA4889}" type="presParOf" srcId="{5430AA1A-85C8-42EC-B0CD-FC67334927CF}" destId="{668594F3-E5BD-4483-AFA6-F6DD46B8C1DA}" srcOrd="1" destOrd="0" presId="urn:microsoft.com/office/officeart/2005/8/layout/hierarchy1"/>
    <dgm:cxn modelId="{8393C09C-68CB-4858-B515-B32B6219692D}" type="presParOf" srcId="{F4A88EEE-4F81-4B2B-AB60-4EA3C98F3870}" destId="{5BDBC301-8399-4A16-BA23-A0494D0C1C03}" srcOrd="1" destOrd="0" presId="urn:microsoft.com/office/officeart/2005/8/layout/hierarchy1"/>
    <dgm:cxn modelId="{DA9239FC-4801-49A2-BB97-4438BA086775}" type="presParOf" srcId="{5BDBC301-8399-4A16-BA23-A0494D0C1C03}" destId="{C440CBD4-9643-4C7A-A603-FB581708BE5F}" srcOrd="0" destOrd="0" presId="urn:microsoft.com/office/officeart/2005/8/layout/hierarchy1"/>
    <dgm:cxn modelId="{9A83121C-EECD-461C-BA03-638618A6CC5F}" type="presParOf" srcId="{5BDBC301-8399-4A16-BA23-A0494D0C1C03}" destId="{7C68B74A-D28E-4C29-9079-1E170D703247}" srcOrd="1" destOrd="0" presId="urn:microsoft.com/office/officeart/2005/8/layout/hierarchy1"/>
    <dgm:cxn modelId="{C46F1876-FC6A-4A4C-B98F-6AAA9CAC2901}" type="presParOf" srcId="{7C68B74A-D28E-4C29-9079-1E170D703247}" destId="{3EF81FD1-7345-4AC3-BF2D-A7531487AA1F}" srcOrd="0" destOrd="0" presId="urn:microsoft.com/office/officeart/2005/8/layout/hierarchy1"/>
    <dgm:cxn modelId="{D04D648B-D503-4789-981D-4FDB0D2A05EF}" type="presParOf" srcId="{3EF81FD1-7345-4AC3-BF2D-A7531487AA1F}" destId="{08C7DCFC-C9A4-4EC7-AAFC-59446A6CAD67}" srcOrd="0" destOrd="0" presId="urn:microsoft.com/office/officeart/2005/8/layout/hierarchy1"/>
    <dgm:cxn modelId="{94BF8A33-61C0-4779-A209-D2A1F86FE35E}" type="presParOf" srcId="{3EF81FD1-7345-4AC3-BF2D-A7531487AA1F}" destId="{421C0372-8BD3-4208-A5AE-AE0F989FE2A4}" srcOrd="1" destOrd="0" presId="urn:microsoft.com/office/officeart/2005/8/layout/hierarchy1"/>
    <dgm:cxn modelId="{312B65ED-69A2-4A0A-B25F-2A5969C17C2F}" type="presParOf" srcId="{7C68B74A-D28E-4C29-9079-1E170D703247}" destId="{A474D86F-5EDB-4C45-B612-199DB1D00370}" srcOrd="1" destOrd="0" presId="urn:microsoft.com/office/officeart/2005/8/layout/hierarchy1"/>
    <dgm:cxn modelId="{D60E2D85-B8E0-4179-86A2-C96BB1ECF9EB}" type="presParOf" srcId="{9B20B0BD-89F0-498C-AB77-20C8BA3DFE7A}" destId="{B365EF61-8BCD-405B-B828-B201B751E4EA}" srcOrd="2" destOrd="0" presId="urn:microsoft.com/office/officeart/2005/8/layout/hierarchy1"/>
    <dgm:cxn modelId="{6EC1DA42-C74B-458A-80FC-32B28F29C3C3}" type="presParOf" srcId="{9B20B0BD-89F0-498C-AB77-20C8BA3DFE7A}" destId="{3B134416-A471-44CF-9D89-F8A39C54210C}" srcOrd="3" destOrd="0" presId="urn:microsoft.com/office/officeart/2005/8/layout/hierarchy1"/>
    <dgm:cxn modelId="{4A65C747-4606-4590-95E4-349550F41B4E}" type="presParOf" srcId="{3B134416-A471-44CF-9D89-F8A39C54210C}" destId="{9A17C6F1-F8FF-415D-BE33-B64FF9EEA325}" srcOrd="0" destOrd="0" presId="urn:microsoft.com/office/officeart/2005/8/layout/hierarchy1"/>
    <dgm:cxn modelId="{4F6F3117-6ECA-4337-983E-EA2D675FF856}" type="presParOf" srcId="{9A17C6F1-F8FF-415D-BE33-B64FF9EEA325}" destId="{FA14F1C2-4553-4345-A007-FE15E45C1162}" srcOrd="0" destOrd="0" presId="urn:microsoft.com/office/officeart/2005/8/layout/hierarchy1"/>
    <dgm:cxn modelId="{D42408A8-4A43-4EB6-AE73-2B36E3852B34}" type="presParOf" srcId="{9A17C6F1-F8FF-415D-BE33-B64FF9EEA325}" destId="{EB587C78-3F36-45F4-94FD-614E10E3C9E7}" srcOrd="1" destOrd="0" presId="urn:microsoft.com/office/officeart/2005/8/layout/hierarchy1"/>
    <dgm:cxn modelId="{F0118B87-D69D-4995-8E64-EBE0BBA50FA2}" type="presParOf" srcId="{3B134416-A471-44CF-9D89-F8A39C54210C}" destId="{C776D7BB-059D-45A4-B750-07920D138D3A}" srcOrd="1" destOrd="0" presId="urn:microsoft.com/office/officeart/2005/8/layout/hierarchy1"/>
    <dgm:cxn modelId="{F64EBA51-4F76-498E-83AF-17EB7CD442AC}" type="presParOf" srcId="{C776D7BB-059D-45A4-B750-07920D138D3A}" destId="{7437BA0B-0038-49AB-84D9-16E0869A8059}" srcOrd="0" destOrd="0" presId="urn:microsoft.com/office/officeart/2005/8/layout/hierarchy1"/>
    <dgm:cxn modelId="{CD21A2CE-9FD9-4501-BFE6-3FF1E2D5722F}" type="presParOf" srcId="{C776D7BB-059D-45A4-B750-07920D138D3A}" destId="{A00F5FD4-8CDA-422E-860F-7487ECB995FB}" srcOrd="1" destOrd="0" presId="urn:microsoft.com/office/officeart/2005/8/layout/hierarchy1"/>
    <dgm:cxn modelId="{32B9E61E-2F6F-4C4B-8B77-386E7B691282}" type="presParOf" srcId="{A00F5FD4-8CDA-422E-860F-7487ECB995FB}" destId="{1A4CC070-94DA-4CE6-B195-203F78C90929}" srcOrd="0" destOrd="0" presId="urn:microsoft.com/office/officeart/2005/8/layout/hierarchy1"/>
    <dgm:cxn modelId="{8C1783C8-F349-4832-A70F-A12AD8C06DDF}" type="presParOf" srcId="{1A4CC070-94DA-4CE6-B195-203F78C90929}" destId="{CED575A6-D670-4BC0-8CD3-3A57AB866CF6}" srcOrd="0" destOrd="0" presId="urn:microsoft.com/office/officeart/2005/8/layout/hierarchy1"/>
    <dgm:cxn modelId="{69860BC1-8EA7-4A32-8BF2-515523CBFBDD}" type="presParOf" srcId="{1A4CC070-94DA-4CE6-B195-203F78C90929}" destId="{3002BDC2-255A-46B6-BF27-979EB600B3B7}" srcOrd="1" destOrd="0" presId="urn:microsoft.com/office/officeart/2005/8/layout/hierarchy1"/>
    <dgm:cxn modelId="{88712B0D-5560-44EE-8055-C54B15161D96}" type="presParOf" srcId="{A00F5FD4-8CDA-422E-860F-7487ECB995FB}" destId="{D4FF540C-8086-4411-AE48-5EF007B3F0C0}" srcOrd="1" destOrd="0" presId="urn:microsoft.com/office/officeart/2005/8/layout/hierarchy1"/>
    <dgm:cxn modelId="{460C9178-8FB1-4D98-9CA0-91A482784698}" type="presParOf" srcId="{D4FF540C-8086-4411-AE48-5EF007B3F0C0}" destId="{E115B15D-EFCA-451E-9492-04F71279CD62}" srcOrd="0" destOrd="0" presId="urn:microsoft.com/office/officeart/2005/8/layout/hierarchy1"/>
    <dgm:cxn modelId="{4DE21F63-2739-40C9-A177-0C26533D075D}" type="presParOf" srcId="{D4FF540C-8086-4411-AE48-5EF007B3F0C0}" destId="{F22834DF-39C2-4CAC-8D63-EF92FE1E6F0F}" srcOrd="1" destOrd="0" presId="urn:microsoft.com/office/officeart/2005/8/layout/hierarchy1"/>
    <dgm:cxn modelId="{DFBCE37B-5D26-4757-9EF5-09937997A6DA}" type="presParOf" srcId="{F22834DF-39C2-4CAC-8D63-EF92FE1E6F0F}" destId="{B5466FBB-7C84-4714-A003-785640F68848}" srcOrd="0" destOrd="0" presId="urn:microsoft.com/office/officeart/2005/8/layout/hierarchy1"/>
    <dgm:cxn modelId="{333D2496-84B0-4CC2-8843-CCD3737BA38F}" type="presParOf" srcId="{B5466FBB-7C84-4714-A003-785640F68848}" destId="{484232AD-76C8-4052-BCF5-54756E1D4327}" srcOrd="0" destOrd="0" presId="urn:microsoft.com/office/officeart/2005/8/layout/hierarchy1"/>
    <dgm:cxn modelId="{64F7E9C6-27A0-4EFA-8F8D-B619FC97F652}" type="presParOf" srcId="{B5466FBB-7C84-4714-A003-785640F68848}" destId="{EBBB40EB-11D5-495A-ACF1-92A8446839C7}" srcOrd="1" destOrd="0" presId="urn:microsoft.com/office/officeart/2005/8/layout/hierarchy1"/>
    <dgm:cxn modelId="{3D1EF9A8-8278-4306-987D-BC9F0844F10A}" type="presParOf" srcId="{F22834DF-39C2-4CAC-8D63-EF92FE1E6F0F}" destId="{93C74AC8-0201-4C90-98E3-44622E412AE7}" srcOrd="1" destOrd="0" presId="urn:microsoft.com/office/officeart/2005/8/layout/hierarchy1"/>
    <dgm:cxn modelId="{BE35E253-8BCE-4BA1-A0F9-CC6C06309F09}" type="presParOf" srcId="{C776D7BB-059D-45A4-B750-07920D138D3A}" destId="{40E77F04-3ADB-49E4-A83A-AD374CF4B6CA}" srcOrd="2" destOrd="0" presId="urn:microsoft.com/office/officeart/2005/8/layout/hierarchy1"/>
    <dgm:cxn modelId="{4361CE8C-FDF5-43DB-A08A-CD75B5318C68}" type="presParOf" srcId="{C776D7BB-059D-45A4-B750-07920D138D3A}" destId="{CDECACBD-84F3-4C01-B620-998195F2C2C6}" srcOrd="3" destOrd="0" presId="urn:microsoft.com/office/officeart/2005/8/layout/hierarchy1"/>
    <dgm:cxn modelId="{5CF96D86-ED76-466E-BBC1-EEE7BC572CAD}" type="presParOf" srcId="{CDECACBD-84F3-4C01-B620-998195F2C2C6}" destId="{750745DD-0F44-41CE-8ADF-4EF4C6938C1E}" srcOrd="0" destOrd="0" presId="urn:microsoft.com/office/officeart/2005/8/layout/hierarchy1"/>
    <dgm:cxn modelId="{6AC626D5-BCF5-4B40-899E-925D06DB3272}" type="presParOf" srcId="{750745DD-0F44-41CE-8ADF-4EF4C6938C1E}" destId="{7AB991D7-6728-4B82-8CF4-53E49F40DEA2}" srcOrd="0" destOrd="0" presId="urn:microsoft.com/office/officeart/2005/8/layout/hierarchy1"/>
    <dgm:cxn modelId="{ED7FB05B-AFF6-4A02-846E-3421E2D372E4}" type="presParOf" srcId="{750745DD-0F44-41CE-8ADF-4EF4C6938C1E}" destId="{81564197-135E-4629-A95A-B7B782870F4B}" srcOrd="1" destOrd="0" presId="urn:microsoft.com/office/officeart/2005/8/layout/hierarchy1"/>
    <dgm:cxn modelId="{9ABE30C7-370E-4013-A361-D0DD37347CAE}" type="presParOf" srcId="{CDECACBD-84F3-4C01-B620-998195F2C2C6}" destId="{0EB2D224-0F8E-4303-82C9-A44CFEE4FA9E}" srcOrd="1" destOrd="0" presId="urn:microsoft.com/office/officeart/2005/8/layout/hierarchy1"/>
    <dgm:cxn modelId="{7F8509F2-53A2-4529-A9E1-51F4C0185B84}" type="presParOf" srcId="{0EB2D224-0F8E-4303-82C9-A44CFEE4FA9E}" destId="{61E02E34-E4DD-4D53-8847-D0A7292098E7}" srcOrd="0" destOrd="0" presId="urn:microsoft.com/office/officeart/2005/8/layout/hierarchy1"/>
    <dgm:cxn modelId="{699E816A-92EF-4159-B814-5374BA760F62}" type="presParOf" srcId="{0EB2D224-0F8E-4303-82C9-A44CFEE4FA9E}" destId="{C8646EEE-3E43-4FBD-A36B-9A1FEC35985E}" srcOrd="1" destOrd="0" presId="urn:microsoft.com/office/officeart/2005/8/layout/hierarchy1"/>
    <dgm:cxn modelId="{6AD44B45-C964-4722-A771-63BDBCDAA3FE}" type="presParOf" srcId="{C8646EEE-3E43-4FBD-A36B-9A1FEC35985E}" destId="{C5506A03-AEF1-4636-BC95-FDCFDD183810}" srcOrd="0" destOrd="0" presId="urn:microsoft.com/office/officeart/2005/8/layout/hierarchy1"/>
    <dgm:cxn modelId="{C3F7A277-49EC-4168-9EDE-6B79C46443E1}" type="presParOf" srcId="{C5506A03-AEF1-4636-BC95-FDCFDD183810}" destId="{0A7D9B77-9630-424C-A5B6-865F12C8EF95}" srcOrd="0" destOrd="0" presId="urn:microsoft.com/office/officeart/2005/8/layout/hierarchy1"/>
    <dgm:cxn modelId="{A2156A65-858A-45AE-A843-6CC7B9A894B1}" type="presParOf" srcId="{C5506A03-AEF1-4636-BC95-FDCFDD183810}" destId="{23293A1B-706E-474B-9B59-958EB48D207E}" srcOrd="1" destOrd="0" presId="urn:microsoft.com/office/officeart/2005/8/layout/hierarchy1"/>
    <dgm:cxn modelId="{C4BBF0D4-A5CE-4A1D-B1CE-D279E89C565C}" type="presParOf" srcId="{C8646EEE-3E43-4FBD-A36B-9A1FEC35985E}" destId="{32DC7DCE-44A0-4A22-9FB2-14BF6D3A5149}" srcOrd="1" destOrd="0" presId="urn:microsoft.com/office/officeart/2005/8/layout/hierarchy1"/>
    <dgm:cxn modelId="{47131EED-E33D-400B-88CC-B96194367F52}" type="presParOf" srcId="{D77718C1-38A9-4587-9E8F-7AF2FF433937}" destId="{771AA704-4CAE-49B3-ACB9-AE7DF6D32C30}" srcOrd="2" destOrd="0" presId="urn:microsoft.com/office/officeart/2005/8/layout/hierarchy1"/>
    <dgm:cxn modelId="{FB1B350E-E8CE-48DE-8FBF-A7CE534B7E55}" type="presParOf" srcId="{D77718C1-38A9-4587-9E8F-7AF2FF433937}" destId="{6AE87438-1325-4DA6-B8C1-738ECFE07C08}" srcOrd="3" destOrd="0" presId="urn:microsoft.com/office/officeart/2005/8/layout/hierarchy1"/>
    <dgm:cxn modelId="{EBE2FFBA-BB82-4775-9B08-EBBD2637042E}" type="presParOf" srcId="{6AE87438-1325-4DA6-B8C1-738ECFE07C08}" destId="{E4B632B4-DEF5-4D85-9FD9-2AFF5B10951E}" srcOrd="0" destOrd="0" presId="urn:microsoft.com/office/officeart/2005/8/layout/hierarchy1"/>
    <dgm:cxn modelId="{35DDD207-C90F-4C4D-8750-5E3652FCAF37}" type="presParOf" srcId="{E4B632B4-DEF5-4D85-9FD9-2AFF5B10951E}" destId="{E019453C-DB3B-4759-940B-7C8C263C83C8}" srcOrd="0" destOrd="0" presId="urn:microsoft.com/office/officeart/2005/8/layout/hierarchy1"/>
    <dgm:cxn modelId="{0EB3DA83-2FBB-4D44-B98B-D0CCDB70A2FE}" type="presParOf" srcId="{E4B632B4-DEF5-4D85-9FD9-2AFF5B10951E}" destId="{552726A8-9038-4318-A4B3-6F96D5E081AE}" srcOrd="1" destOrd="0" presId="urn:microsoft.com/office/officeart/2005/8/layout/hierarchy1"/>
    <dgm:cxn modelId="{35C4F144-953E-4204-84F4-01272A89C1A8}" type="presParOf" srcId="{6AE87438-1325-4DA6-B8C1-738ECFE07C08}" destId="{E0EDFF2C-5C2E-41BD-8DCE-D474F2C3480E}" srcOrd="1" destOrd="0" presId="urn:microsoft.com/office/officeart/2005/8/layout/hierarchy1"/>
    <dgm:cxn modelId="{FA66242A-4EA2-4F16-A2E0-B6A7B6DE5800}" type="presParOf" srcId="{E0EDFF2C-5C2E-41BD-8DCE-D474F2C3480E}" destId="{D1D8298E-1587-475B-9DA1-2F33F2AAD8BF}" srcOrd="0" destOrd="0" presId="urn:microsoft.com/office/officeart/2005/8/layout/hierarchy1"/>
    <dgm:cxn modelId="{BBBD60D3-B9EE-47A7-8972-1461934056C2}" type="presParOf" srcId="{E0EDFF2C-5C2E-41BD-8DCE-D474F2C3480E}" destId="{A9414C11-2940-458A-B3E5-D28DA198D930}" srcOrd="1" destOrd="0" presId="urn:microsoft.com/office/officeart/2005/8/layout/hierarchy1"/>
    <dgm:cxn modelId="{C8BC9A57-F580-47B3-AFC5-FEA4C2F461A4}" type="presParOf" srcId="{A9414C11-2940-458A-B3E5-D28DA198D930}" destId="{A3CBAFEA-0A51-40F6-BCF4-99B985D0818C}" srcOrd="0" destOrd="0" presId="urn:microsoft.com/office/officeart/2005/8/layout/hierarchy1"/>
    <dgm:cxn modelId="{615D6939-42DF-4AD7-9488-FBFD24FD6027}" type="presParOf" srcId="{A3CBAFEA-0A51-40F6-BCF4-99B985D0818C}" destId="{4BD76EA3-0322-4D3D-9A8F-FF64D467D44A}" srcOrd="0" destOrd="0" presId="urn:microsoft.com/office/officeart/2005/8/layout/hierarchy1"/>
    <dgm:cxn modelId="{1BAD2A3C-E07C-463E-9292-015CDA73B80D}" type="presParOf" srcId="{A3CBAFEA-0A51-40F6-BCF4-99B985D0818C}" destId="{2EB75C83-DB1E-488A-839A-F9961A6BB6E9}" srcOrd="1" destOrd="0" presId="urn:microsoft.com/office/officeart/2005/8/layout/hierarchy1"/>
    <dgm:cxn modelId="{A9BAA68E-0FE1-42A3-A7AC-806F1805AB9F}" type="presParOf" srcId="{A9414C11-2940-458A-B3E5-D28DA198D930}" destId="{612400A9-F115-4823-84E6-76D65C315836}" srcOrd="1" destOrd="0" presId="urn:microsoft.com/office/officeart/2005/8/layout/hierarchy1"/>
    <dgm:cxn modelId="{F699C849-A265-4655-B6F2-30F17105CECA}" type="presParOf" srcId="{612400A9-F115-4823-84E6-76D65C315836}" destId="{A7893AC5-C35B-43F1-8B27-1549002BA877}" srcOrd="0" destOrd="0" presId="urn:microsoft.com/office/officeart/2005/8/layout/hierarchy1"/>
    <dgm:cxn modelId="{CB01CAE0-90E2-4A2B-87E0-B698EC80BAFD}" type="presParOf" srcId="{612400A9-F115-4823-84E6-76D65C315836}" destId="{4304A96C-8377-43A6-9273-EAA93955E0CC}" srcOrd="1" destOrd="0" presId="urn:microsoft.com/office/officeart/2005/8/layout/hierarchy1"/>
    <dgm:cxn modelId="{439AAE93-09B7-4D11-A69A-710593EDCF03}" type="presParOf" srcId="{4304A96C-8377-43A6-9273-EAA93955E0CC}" destId="{6A83AE6E-E9CC-4E70-BEC3-5F0C2CC699F9}" srcOrd="0" destOrd="0" presId="urn:microsoft.com/office/officeart/2005/8/layout/hierarchy1"/>
    <dgm:cxn modelId="{85582F69-3E73-496E-A0C5-1FF3C4E1C4DA}" type="presParOf" srcId="{6A83AE6E-E9CC-4E70-BEC3-5F0C2CC699F9}" destId="{ECBAA3E5-5D6D-4FCF-AEF3-8033DB70CFE3}" srcOrd="0" destOrd="0" presId="urn:microsoft.com/office/officeart/2005/8/layout/hierarchy1"/>
    <dgm:cxn modelId="{C76DF1C4-5DF6-4133-8D71-6581964D6419}" type="presParOf" srcId="{6A83AE6E-E9CC-4E70-BEC3-5F0C2CC699F9}" destId="{EA17BA70-C4C8-4603-A5E5-8C382F1A533B}" srcOrd="1" destOrd="0" presId="urn:microsoft.com/office/officeart/2005/8/layout/hierarchy1"/>
    <dgm:cxn modelId="{48A4C81F-3D43-4523-802B-F60E8C7F9428}" type="presParOf" srcId="{4304A96C-8377-43A6-9273-EAA93955E0CC}" destId="{14C6E439-5C53-41B2-AD49-245D81E5EE5B}" srcOrd="1" destOrd="0" presId="urn:microsoft.com/office/officeart/2005/8/layout/hierarchy1"/>
    <dgm:cxn modelId="{F7C976D7-1D04-4C42-A017-D7529ADB802D}" type="presParOf" srcId="{14C6E439-5C53-41B2-AD49-245D81E5EE5B}" destId="{032BA95D-83AC-4BD8-AAE3-6D0F3BAD5D28}" srcOrd="0" destOrd="0" presId="urn:microsoft.com/office/officeart/2005/8/layout/hierarchy1"/>
    <dgm:cxn modelId="{A080E3DB-5D57-44D9-A8A7-969A0805C5B9}" type="presParOf" srcId="{14C6E439-5C53-41B2-AD49-245D81E5EE5B}" destId="{8DCDD157-2E1A-4D7F-965F-737454C85389}" srcOrd="1" destOrd="0" presId="urn:microsoft.com/office/officeart/2005/8/layout/hierarchy1"/>
    <dgm:cxn modelId="{33C9ADE8-EFD3-4FCB-8F39-B311814DA168}" type="presParOf" srcId="{8DCDD157-2E1A-4D7F-965F-737454C85389}" destId="{80436AF2-D4E3-4A79-87D2-E780372342E9}" srcOrd="0" destOrd="0" presId="urn:microsoft.com/office/officeart/2005/8/layout/hierarchy1"/>
    <dgm:cxn modelId="{59BC5920-AB63-491A-B3B7-6F1852D1B45E}" type="presParOf" srcId="{80436AF2-D4E3-4A79-87D2-E780372342E9}" destId="{8B62A5BB-9663-4758-AD08-3A7901C2F790}" srcOrd="0" destOrd="0" presId="urn:microsoft.com/office/officeart/2005/8/layout/hierarchy1"/>
    <dgm:cxn modelId="{04D75CA9-6E36-4DCC-8504-F00E7FC812D4}" type="presParOf" srcId="{80436AF2-D4E3-4A79-87D2-E780372342E9}" destId="{889456E3-E85F-4CB8-ABE1-FE6EC213FFDA}" srcOrd="1" destOrd="0" presId="urn:microsoft.com/office/officeart/2005/8/layout/hierarchy1"/>
    <dgm:cxn modelId="{18A50C05-24A8-459C-A23D-582F66E73E4E}" type="presParOf" srcId="{8DCDD157-2E1A-4D7F-965F-737454C85389}" destId="{8AC7F22F-3FB8-4920-955F-652947EC77BF}" srcOrd="1" destOrd="0" presId="urn:microsoft.com/office/officeart/2005/8/layout/hierarchy1"/>
    <dgm:cxn modelId="{A11BC77C-2EA0-468B-9BBE-6F29FD339C8D}" type="presParOf" srcId="{8AC7F22F-3FB8-4920-955F-652947EC77BF}" destId="{6B7C281E-F665-4DBC-B184-10B23FAC0186}" srcOrd="0" destOrd="0" presId="urn:microsoft.com/office/officeart/2005/8/layout/hierarchy1"/>
    <dgm:cxn modelId="{D2867F5E-74F4-41D5-B332-98CB5F98A816}" type="presParOf" srcId="{8AC7F22F-3FB8-4920-955F-652947EC77BF}" destId="{B3A8C3C9-9E8F-4AD7-9B20-66E9CF42BBCD}" srcOrd="1" destOrd="0" presId="urn:microsoft.com/office/officeart/2005/8/layout/hierarchy1"/>
    <dgm:cxn modelId="{D0B6F6B6-04F5-4764-A8A6-31E6267EB581}" type="presParOf" srcId="{B3A8C3C9-9E8F-4AD7-9B20-66E9CF42BBCD}" destId="{C46A4C9F-0262-4366-AACF-502F792249E5}" srcOrd="0" destOrd="0" presId="urn:microsoft.com/office/officeart/2005/8/layout/hierarchy1"/>
    <dgm:cxn modelId="{F9E3B620-8567-4928-B701-F2E2085F7CCF}" type="presParOf" srcId="{C46A4C9F-0262-4366-AACF-502F792249E5}" destId="{25CAA09A-99D2-4214-B864-7002BA906489}" srcOrd="0" destOrd="0" presId="urn:microsoft.com/office/officeart/2005/8/layout/hierarchy1"/>
    <dgm:cxn modelId="{82B4C6B2-1CD6-485F-BEDD-59D65D87374C}" type="presParOf" srcId="{C46A4C9F-0262-4366-AACF-502F792249E5}" destId="{B35C47AC-EC59-485B-9E7F-B780E09DA3D7}" srcOrd="1" destOrd="0" presId="urn:microsoft.com/office/officeart/2005/8/layout/hierarchy1"/>
    <dgm:cxn modelId="{7C495A70-31C4-4216-A671-58D5540143F4}" type="presParOf" srcId="{B3A8C3C9-9E8F-4AD7-9B20-66E9CF42BBCD}" destId="{CAA833C7-5FF3-406D-B489-F060485BE4C2}" srcOrd="1" destOrd="0" presId="urn:microsoft.com/office/officeart/2005/8/layout/hierarchy1"/>
    <dgm:cxn modelId="{BAB4DBB7-C30E-47BA-B86D-1B570F145A36}" type="presParOf" srcId="{CAA833C7-5FF3-406D-B489-F060485BE4C2}" destId="{4308D592-8029-4114-AB08-EA06A7F66BD8}" srcOrd="0" destOrd="0" presId="urn:microsoft.com/office/officeart/2005/8/layout/hierarchy1"/>
    <dgm:cxn modelId="{A229615D-584A-4C0A-958C-0ACF3BE0997B}" type="presParOf" srcId="{CAA833C7-5FF3-406D-B489-F060485BE4C2}" destId="{241E0A11-E6E3-42CB-B280-162542EDCEB6}" srcOrd="1" destOrd="0" presId="urn:microsoft.com/office/officeart/2005/8/layout/hierarchy1"/>
    <dgm:cxn modelId="{5EB16C53-58BD-4587-9BD3-28A9858E2D8A}" type="presParOf" srcId="{241E0A11-E6E3-42CB-B280-162542EDCEB6}" destId="{4EDADB32-7261-48DA-86B4-49A09C15E3F2}" srcOrd="0" destOrd="0" presId="urn:microsoft.com/office/officeart/2005/8/layout/hierarchy1"/>
    <dgm:cxn modelId="{78755708-B52B-45DB-BC68-85442E50A75C}" type="presParOf" srcId="{4EDADB32-7261-48DA-86B4-49A09C15E3F2}" destId="{E5FD5F4A-D3D6-43FC-BDD6-F3AC9AEC79DA}" srcOrd="0" destOrd="0" presId="urn:microsoft.com/office/officeart/2005/8/layout/hierarchy1"/>
    <dgm:cxn modelId="{EF25049A-2274-4420-BCB6-100B365BC602}" type="presParOf" srcId="{4EDADB32-7261-48DA-86B4-49A09C15E3F2}" destId="{FFFF43FE-3584-4C35-ADE6-39969E5410A1}" srcOrd="1" destOrd="0" presId="urn:microsoft.com/office/officeart/2005/8/layout/hierarchy1"/>
    <dgm:cxn modelId="{E65F9EF7-9920-4625-AACB-0E8BEB15C215}" type="presParOf" srcId="{241E0A11-E6E3-42CB-B280-162542EDCEB6}" destId="{E39ED4D3-6AB2-40B5-8E7C-6CF3181A8DF4}" srcOrd="1" destOrd="0" presId="urn:microsoft.com/office/officeart/2005/8/layout/hierarchy1"/>
    <dgm:cxn modelId="{87310C89-636D-4FC9-A2BF-F6175DA8611F}" type="presParOf" srcId="{612400A9-F115-4823-84E6-76D65C315836}" destId="{DA84C7C4-CE5E-4101-AC43-D78ABE321103}" srcOrd="2" destOrd="0" presId="urn:microsoft.com/office/officeart/2005/8/layout/hierarchy1"/>
    <dgm:cxn modelId="{81EBD814-5F5B-4085-9752-90269FDE4D30}" type="presParOf" srcId="{612400A9-F115-4823-84E6-76D65C315836}" destId="{2647CB6C-7EFB-483A-8C88-FC025FD87568}" srcOrd="3" destOrd="0" presId="urn:microsoft.com/office/officeart/2005/8/layout/hierarchy1"/>
    <dgm:cxn modelId="{2E9A1765-EA32-482C-95BC-80B9CCD15C7B}" type="presParOf" srcId="{2647CB6C-7EFB-483A-8C88-FC025FD87568}" destId="{EE9F667E-692E-4A10-BEC2-04A20039CE96}" srcOrd="0" destOrd="0" presId="urn:microsoft.com/office/officeart/2005/8/layout/hierarchy1"/>
    <dgm:cxn modelId="{56B91870-062D-4528-B12A-BF98E359B0B3}" type="presParOf" srcId="{EE9F667E-692E-4A10-BEC2-04A20039CE96}" destId="{36A90FDE-8797-4B4A-8A13-2B0965DA75A3}" srcOrd="0" destOrd="0" presId="urn:microsoft.com/office/officeart/2005/8/layout/hierarchy1"/>
    <dgm:cxn modelId="{28E6B5BF-00AD-48E5-99A2-210BA2458719}" type="presParOf" srcId="{EE9F667E-692E-4A10-BEC2-04A20039CE96}" destId="{E946F874-2B3E-4A57-9150-A09A172AE428}" srcOrd="1" destOrd="0" presId="urn:microsoft.com/office/officeart/2005/8/layout/hierarchy1"/>
    <dgm:cxn modelId="{DDB215F9-AD86-4D0B-B90F-D9FC282AB07C}" type="presParOf" srcId="{2647CB6C-7EFB-483A-8C88-FC025FD87568}" destId="{36FB401A-ADEC-453B-A2FC-D3A4F478250F}" srcOrd="1" destOrd="0" presId="urn:microsoft.com/office/officeart/2005/8/layout/hierarchy1"/>
    <dgm:cxn modelId="{2F5C2AAD-A2CF-4B21-85D2-77A7A7C182C7}" type="presParOf" srcId="{36FB401A-ADEC-453B-A2FC-D3A4F478250F}" destId="{F98C049F-693E-422B-B156-DDEAA7184A74}" srcOrd="0" destOrd="0" presId="urn:microsoft.com/office/officeart/2005/8/layout/hierarchy1"/>
    <dgm:cxn modelId="{B4E0FBA0-2232-479E-8713-EC2D46D58187}" type="presParOf" srcId="{36FB401A-ADEC-453B-A2FC-D3A4F478250F}" destId="{EF7A6BF6-A688-47E2-9C34-72DA15DFB9D4}" srcOrd="1" destOrd="0" presId="urn:microsoft.com/office/officeart/2005/8/layout/hierarchy1"/>
    <dgm:cxn modelId="{D6450150-C7D1-4AFF-8039-21D68DB9308A}" type="presParOf" srcId="{EF7A6BF6-A688-47E2-9C34-72DA15DFB9D4}" destId="{35F8E908-E403-4102-A62C-4E8B8E44A2B7}" srcOrd="0" destOrd="0" presId="urn:microsoft.com/office/officeart/2005/8/layout/hierarchy1"/>
    <dgm:cxn modelId="{A632B542-B58C-429A-A451-6F85B74A2536}" type="presParOf" srcId="{35F8E908-E403-4102-A62C-4E8B8E44A2B7}" destId="{D2C7D243-46BE-4849-BF02-8785F11B68E6}" srcOrd="0" destOrd="0" presId="urn:microsoft.com/office/officeart/2005/8/layout/hierarchy1"/>
    <dgm:cxn modelId="{367D0228-E0FD-4C2E-B21D-48D3BF2962D3}" type="presParOf" srcId="{35F8E908-E403-4102-A62C-4E8B8E44A2B7}" destId="{98A28EC3-FC46-421C-97F9-37243301155D}" srcOrd="1" destOrd="0" presId="urn:microsoft.com/office/officeart/2005/8/layout/hierarchy1"/>
    <dgm:cxn modelId="{7E1AA92D-ECD3-47A6-8872-F94F013CAD31}" type="presParOf" srcId="{EF7A6BF6-A688-47E2-9C34-72DA15DFB9D4}" destId="{06CFDC46-C025-47EC-B1D0-54AF8917D5EC}" srcOrd="1" destOrd="0" presId="urn:microsoft.com/office/officeart/2005/8/layout/hierarchy1"/>
    <dgm:cxn modelId="{75BCB31D-4DD3-45F0-AD9E-B371D8875A10}" type="presParOf" srcId="{06CFDC46-C025-47EC-B1D0-54AF8917D5EC}" destId="{F6ADC0A5-0A56-4A3C-A4E8-F67AA3B3539A}" srcOrd="0" destOrd="0" presId="urn:microsoft.com/office/officeart/2005/8/layout/hierarchy1"/>
    <dgm:cxn modelId="{06ADBEBE-B1AE-49BC-AD57-830C65040D52}" type="presParOf" srcId="{06CFDC46-C025-47EC-B1D0-54AF8917D5EC}" destId="{84B275AF-87C1-4FDA-9253-09BF73EC5427}" srcOrd="1" destOrd="0" presId="urn:microsoft.com/office/officeart/2005/8/layout/hierarchy1"/>
    <dgm:cxn modelId="{CF3982BA-387C-4ED0-A0B0-AF5F7FEE0DD2}" type="presParOf" srcId="{84B275AF-87C1-4FDA-9253-09BF73EC5427}" destId="{E5C1D630-9C77-4F6F-83B7-3D1F09C5DF2E}" srcOrd="0" destOrd="0" presId="urn:microsoft.com/office/officeart/2005/8/layout/hierarchy1"/>
    <dgm:cxn modelId="{CF3EDA9A-6ABD-4DCD-9878-BECB002EAB9A}" type="presParOf" srcId="{E5C1D630-9C77-4F6F-83B7-3D1F09C5DF2E}" destId="{6E3F8624-BAFD-47DE-95BB-C9C7DB386099}" srcOrd="0" destOrd="0" presId="urn:microsoft.com/office/officeart/2005/8/layout/hierarchy1"/>
    <dgm:cxn modelId="{E0DA3B1A-63E8-4641-B833-A7983BD64315}" type="presParOf" srcId="{E5C1D630-9C77-4F6F-83B7-3D1F09C5DF2E}" destId="{E202569D-2553-4745-A035-7D140AF50631}" srcOrd="1" destOrd="0" presId="urn:microsoft.com/office/officeart/2005/8/layout/hierarchy1"/>
    <dgm:cxn modelId="{35175013-9863-46A9-9DB1-2E3E1A893AA8}" type="presParOf" srcId="{84B275AF-87C1-4FDA-9253-09BF73EC5427}" destId="{F88C3F1A-CC31-40D7-849D-745C5CD65BCD}" srcOrd="1" destOrd="0" presId="urn:microsoft.com/office/officeart/2005/8/layout/hierarchy1"/>
    <dgm:cxn modelId="{A7E0DB07-B465-4ACE-815F-3DDB87CCA46E}" type="presParOf" srcId="{F88C3F1A-CC31-40D7-849D-745C5CD65BCD}" destId="{40B69543-401B-48CF-B17F-6240D1E32055}" srcOrd="0" destOrd="0" presId="urn:microsoft.com/office/officeart/2005/8/layout/hierarchy1"/>
    <dgm:cxn modelId="{1ECB01F0-C00F-46CD-B653-632D87FFE7D8}" type="presParOf" srcId="{F88C3F1A-CC31-40D7-849D-745C5CD65BCD}" destId="{07148458-CDC6-4A73-8A76-0B918B36450D}" srcOrd="1" destOrd="0" presId="urn:microsoft.com/office/officeart/2005/8/layout/hierarchy1"/>
    <dgm:cxn modelId="{C754F3EF-1EF0-41A1-B855-13FD6FEDE577}" type="presParOf" srcId="{07148458-CDC6-4A73-8A76-0B918B36450D}" destId="{1166C899-4209-4B57-9D3A-8229B95C64BE}" srcOrd="0" destOrd="0" presId="urn:microsoft.com/office/officeart/2005/8/layout/hierarchy1"/>
    <dgm:cxn modelId="{B4423C2B-0BF6-4DBD-9FC4-B60D4982D1CC}" type="presParOf" srcId="{1166C899-4209-4B57-9D3A-8229B95C64BE}" destId="{85961A24-7E40-497A-B104-E52E3112E77C}" srcOrd="0" destOrd="0" presId="urn:microsoft.com/office/officeart/2005/8/layout/hierarchy1"/>
    <dgm:cxn modelId="{E43565D9-E5D2-4270-AAA0-30810F4C921D}" type="presParOf" srcId="{1166C899-4209-4B57-9D3A-8229B95C64BE}" destId="{CF5B3556-FD93-4B9A-BD8D-FB3227F68652}" srcOrd="1" destOrd="0" presId="urn:microsoft.com/office/officeart/2005/8/layout/hierarchy1"/>
    <dgm:cxn modelId="{A10CE686-68F6-4524-8109-D552A80D2FD5}" type="presParOf" srcId="{07148458-CDC6-4A73-8A76-0B918B36450D}" destId="{5882A37B-9CDE-4D9F-B380-965C8B8819C5}" srcOrd="1" destOrd="0" presId="urn:microsoft.com/office/officeart/2005/8/layout/hierarchy1"/>
    <dgm:cxn modelId="{AC3BF5CA-BC35-4DEE-B7C4-94792D160080}" type="presParOf" srcId="{D77718C1-38A9-4587-9E8F-7AF2FF433937}" destId="{A2949A34-5588-4907-A5F2-56BCCEB16864}" srcOrd="4" destOrd="0" presId="urn:microsoft.com/office/officeart/2005/8/layout/hierarchy1"/>
    <dgm:cxn modelId="{D526604C-337E-4C67-9A3B-6B023C4232BA}" type="presParOf" srcId="{D77718C1-38A9-4587-9E8F-7AF2FF433937}" destId="{C1EDA3C9-9972-4C6C-A5C6-6C479A2BC6D0}" srcOrd="5" destOrd="0" presId="urn:microsoft.com/office/officeart/2005/8/layout/hierarchy1"/>
    <dgm:cxn modelId="{99D50C8D-6CCD-482C-A5FC-E6F00074B0FC}" type="presParOf" srcId="{C1EDA3C9-9972-4C6C-A5C6-6C479A2BC6D0}" destId="{2C37CEB2-1291-41A8-975A-56681608B7C5}" srcOrd="0" destOrd="0" presId="urn:microsoft.com/office/officeart/2005/8/layout/hierarchy1"/>
    <dgm:cxn modelId="{D22FD2EA-FD63-4215-A290-A9454D55C80E}" type="presParOf" srcId="{2C37CEB2-1291-41A8-975A-56681608B7C5}" destId="{0577C806-5644-4275-823F-8A6CDBAFA1B6}" srcOrd="0" destOrd="0" presId="urn:microsoft.com/office/officeart/2005/8/layout/hierarchy1"/>
    <dgm:cxn modelId="{413B9E07-2930-432F-A71F-56B607F5BEA4}" type="presParOf" srcId="{2C37CEB2-1291-41A8-975A-56681608B7C5}" destId="{391FDA90-0DA7-4213-8129-6B29C5CE29DA}" srcOrd="1" destOrd="0" presId="urn:microsoft.com/office/officeart/2005/8/layout/hierarchy1"/>
    <dgm:cxn modelId="{4781EC33-15A3-4BF6-A80A-47B98B50A646}" type="presParOf" srcId="{C1EDA3C9-9972-4C6C-A5C6-6C479A2BC6D0}" destId="{5EFE81C7-5626-4A31-888F-CDA673524EB8}" srcOrd="1" destOrd="0" presId="urn:microsoft.com/office/officeart/2005/8/layout/hierarchy1"/>
    <dgm:cxn modelId="{A9D70B8D-A8D3-4BEA-A75E-F76D3D898CCD}" type="presParOf" srcId="{5EFE81C7-5626-4A31-888F-CDA673524EB8}" destId="{2FF69905-B9F7-471A-AC2E-F3167E4D3FF3}" srcOrd="0" destOrd="0" presId="urn:microsoft.com/office/officeart/2005/8/layout/hierarchy1"/>
    <dgm:cxn modelId="{093FBDEB-3E3C-4E41-A5FE-ACF04E617259}" type="presParOf" srcId="{5EFE81C7-5626-4A31-888F-CDA673524EB8}" destId="{51BF73FE-4817-48EF-B817-79FF866911DC}" srcOrd="1" destOrd="0" presId="urn:microsoft.com/office/officeart/2005/8/layout/hierarchy1"/>
    <dgm:cxn modelId="{4014E737-D580-4290-83B7-A5E6D55D46B4}" type="presParOf" srcId="{51BF73FE-4817-48EF-B817-79FF866911DC}" destId="{094C6348-6500-4F87-9E64-9675060E544D}" srcOrd="0" destOrd="0" presId="urn:microsoft.com/office/officeart/2005/8/layout/hierarchy1"/>
    <dgm:cxn modelId="{BEFD18CF-3DC4-4C22-BE70-2E562E1066A7}" type="presParOf" srcId="{094C6348-6500-4F87-9E64-9675060E544D}" destId="{53D9EA37-BC66-4FCD-A8ED-400C3A3A4E59}" srcOrd="0" destOrd="0" presId="urn:microsoft.com/office/officeart/2005/8/layout/hierarchy1"/>
    <dgm:cxn modelId="{9EECCA5A-C8A8-460E-A112-72431D841923}" type="presParOf" srcId="{094C6348-6500-4F87-9E64-9675060E544D}" destId="{E7120B0F-2F3F-412C-9318-312FA0955359}" srcOrd="1" destOrd="0" presId="urn:microsoft.com/office/officeart/2005/8/layout/hierarchy1"/>
    <dgm:cxn modelId="{7B639062-D589-4231-A2B9-F75951F4E770}" type="presParOf" srcId="{51BF73FE-4817-48EF-B817-79FF866911DC}" destId="{538C6DB6-A33F-43EA-BCE1-681DE32C348E}" srcOrd="1" destOrd="0" presId="urn:microsoft.com/office/officeart/2005/8/layout/hierarchy1"/>
    <dgm:cxn modelId="{71CF3185-F75C-45BF-A9E4-6D2D4723C03F}" type="presParOf" srcId="{538C6DB6-A33F-43EA-BCE1-681DE32C348E}" destId="{44A4F87D-206A-43BF-9041-6C252DF7335B}" srcOrd="0" destOrd="0" presId="urn:microsoft.com/office/officeart/2005/8/layout/hierarchy1"/>
    <dgm:cxn modelId="{50F8357E-993C-40B0-9D32-6C5CD8E78FAA}" type="presParOf" srcId="{538C6DB6-A33F-43EA-BCE1-681DE32C348E}" destId="{DA860B73-C17A-4CA5-8DA2-002260D23431}" srcOrd="1" destOrd="0" presId="urn:microsoft.com/office/officeart/2005/8/layout/hierarchy1"/>
    <dgm:cxn modelId="{38B3C805-FFA2-4572-A4E4-085A8DCA4996}" type="presParOf" srcId="{DA860B73-C17A-4CA5-8DA2-002260D23431}" destId="{2241515B-A919-4F87-9C8C-6CFC703CE7C5}" srcOrd="0" destOrd="0" presId="urn:microsoft.com/office/officeart/2005/8/layout/hierarchy1"/>
    <dgm:cxn modelId="{2A882AC0-D084-47D2-B2E8-9587474D0E3D}" type="presParOf" srcId="{2241515B-A919-4F87-9C8C-6CFC703CE7C5}" destId="{869300BF-79AA-48D2-945D-97217561B298}" srcOrd="0" destOrd="0" presId="urn:microsoft.com/office/officeart/2005/8/layout/hierarchy1"/>
    <dgm:cxn modelId="{0222CF1B-70A5-46DD-9A41-79D75F8A5ADD}" type="presParOf" srcId="{2241515B-A919-4F87-9C8C-6CFC703CE7C5}" destId="{D1D9D28D-107F-41BF-9C89-016FA98E2311}" srcOrd="1" destOrd="0" presId="urn:microsoft.com/office/officeart/2005/8/layout/hierarchy1"/>
    <dgm:cxn modelId="{E9C5CF3A-38D6-4E5D-9C93-D2B84CB6D9C1}" type="presParOf" srcId="{DA860B73-C17A-4CA5-8DA2-002260D23431}" destId="{22FEAAE8-1D00-47C1-B3B2-234C41B51C06}" srcOrd="1" destOrd="0" presId="urn:microsoft.com/office/officeart/2005/8/layout/hierarchy1"/>
    <dgm:cxn modelId="{13A8E957-A122-4482-BF84-874BD8F7FE70}" type="presParOf" srcId="{22FEAAE8-1D00-47C1-B3B2-234C41B51C06}" destId="{DB155537-2950-4195-819F-9E5A69CB2B68}" srcOrd="0" destOrd="0" presId="urn:microsoft.com/office/officeart/2005/8/layout/hierarchy1"/>
    <dgm:cxn modelId="{0049E98B-8258-4768-B295-E12201BE4AC4}" type="presParOf" srcId="{22FEAAE8-1D00-47C1-B3B2-234C41B51C06}" destId="{C85AA775-769F-4F01-994E-8273C5A9CC22}" srcOrd="1" destOrd="0" presId="urn:microsoft.com/office/officeart/2005/8/layout/hierarchy1"/>
    <dgm:cxn modelId="{AC318BBB-444B-4A0A-A57C-A26857EBE5ED}" type="presParOf" srcId="{C85AA775-769F-4F01-994E-8273C5A9CC22}" destId="{F238B65D-195D-40C7-AF37-0A0FA6E2AFB4}" srcOrd="0" destOrd="0" presId="urn:microsoft.com/office/officeart/2005/8/layout/hierarchy1"/>
    <dgm:cxn modelId="{28F31571-5090-4D4F-8C4B-B7A9EC3EBB97}" type="presParOf" srcId="{F238B65D-195D-40C7-AF37-0A0FA6E2AFB4}" destId="{11C421A7-2483-4B3A-BF8B-A7DC769BA675}" srcOrd="0" destOrd="0" presId="urn:microsoft.com/office/officeart/2005/8/layout/hierarchy1"/>
    <dgm:cxn modelId="{6F415D22-4D66-43A6-B24A-7962C000C26E}" type="presParOf" srcId="{F238B65D-195D-40C7-AF37-0A0FA6E2AFB4}" destId="{F17E727F-D378-41DE-AE3B-A1989869C78F}" srcOrd="1" destOrd="0" presId="urn:microsoft.com/office/officeart/2005/8/layout/hierarchy1"/>
    <dgm:cxn modelId="{E40FF426-85CD-4009-ADD1-9E7B2983DA16}" type="presParOf" srcId="{C85AA775-769F-4F01-994E-8273C5A9CC22}" destId="{BC1AA337-B54D-4714-8AE8-FB4AF14AA946}" srcOrd="1" destOrd="0" presId="urn:microsoft.com/office/officeart/2005/8/layout/hierarchy1"/>
    <dgm:cxn modelId="{F1EB6D39-4F60-4967-836F-79D149D8D77F}" type="presParOf" srcId="{BC1AA337-B54D-4714-8AE8-FB4AF14AA946}" destId="{517F2904-3CF4-44FB-B657-BE057FDA65CC}" srcOrd="0" destOrd="0" presId="urn:microsoft.com/office/officeart/2005/8/layout/hierarchy1"/>
    <dgm:cxn modelId="{C1292261-2CB8-4D35-B9F2-31B2782839E4}" type="presParOf" srcId="{BC1AA337-B54D-4714-8AE8-FB4AF14AA946}" destId="{DF9FAD1A-AB6F-4CA8-981E-9C1642E9AB07}" srcOrd="1" destOrd="0" presId="urn:microsoft.com/office/officeart/2005/8/layout/hierarchy1"/>
    <dgm:cxn modelId="{8B0D34DC-019B-43A7-B956-6255AE89020C}" type="presParOf" srcId="{DF9FAD1A-AB6F-4CA8-981E-9C1642E9AB07}" destId="{C89D37DC-546A-4B78-BFB1-2CBF75A48766}" srcOrd="0" destOrd="0" presId="urn:microsoft.com/office/officeart/2005/8/layout/hierarchy1"/>
    <dgm:cxn modelId="{82767366-7AD3-4D4A-A2D4-8FDFE9733D95}" type="presParOf" srcId="{C89D37DC-546A-4B78-BFB1-2CBF75A48766}" destId="{F70434AA-24DE-4212-8460-A6F11AE7DEBD}" srcOrd="0" destOrd="0" presId="urn:microsoft.com/office/officeart/2005/8/layout/hierarchy1"/>
    <dgm:cxn modelId="{C07B1C6B-6661-4355-A845-DEED5FA1D09F}" type="presParOf" srcId="{C89D37DC-546A-4B78-BFB1-2CBF75A48766}" destId="{37BAC743-7409-4B5A-B10D-803CB663B207}" srcOrd="1" destOrd="0" presId="urn:microsoft.com/office/officeart/2005/8/layout/hierarchy1"/>
    <dgm:cxn modelId="{FCF06319-D49A-494F-9C76-777AE773136E}" type="presParOf" srcId="{DF9FAD1A-AB6F-4CA8-981E-9C1642E9AB07}" destId="{0B4517B9-BCBE-417F-A580-14B6503CD983}" srcOrd="1" destOrd="0" presId="urn:microsoft.com/office/officeart/2005/8/layout/hierarchy1"/>
    <dgm:cxn modelId="{2E99CAE1-82D7-4F42-9530-7F9944303A4A}" type="presParOf" srcId="{0B4517B9-BCBE-417F-A580-14B6503CD983}" destId="{8170B7F7-234F-424E-AD80-A77186503E8B}" srcOrd="0" destOrd="0" presId="urn:microsoft.com/office/officeart/2005/8/layout/hierarchy1"/>
    <dgm:cxn modelId="{DF7D5CDD-464B-4A65-B1D8-41AC5962EE02}" type="presParOf" srcId="{0B4517B9-BCBE-417F-A580-14B6503CD983}" destId="{7201F1B4-5929-4745-8826-5061BA1FFE58}" srcOrd="1" destOrd="0" presId="urn:microsoft.com/office/officeart/2005/8/layout/hierarchy1"/>
    <dgm:cxn modelId="{34E9CD5D-FB93-4713-B5FE-CD12F03DB76F}" type="presParOf" srcId="{7201F1B4-5929-4745-8826-5061BA1FFE58}" destId="{670A7C9F-31D8-4A7B-88C1-33F9FE4F4131}" srcOrd="0" destOrd="0" presId="urn:microsoft.com/office/officeart/2005/8/layout/hierarchy1"/>
    <dgm:cxn modelId="{762E6BB2-3625-46AF-AF09-FD51D9341834}" type="presParOf" srcId="{670A7C9F-31D8-4A7B-88C1-33F9FE4F4131}" destId="{91C993E4-5FF1-4DD5-8436-0AB21128B6CB}" srcOrd="0" destOrd="0" presId="urn:microsoft.com/office/officeart/2005/8/layout/hierarchy1"/>
    <dgm:cxn modelId="{59F52334-3942-44DB-BAB8-A30DEF9D4F72}" type="presParOf" srcId="{670A7C9F-31D8-4A7B-88C1-33F9FE4F4131}" destId="{A07D40DF-ED2D-4BB4-8E95-B2B426FC4B1D}" srcOrd="1" destOrd="0" presId="urn:microsoft.com/office/officeart/2005/8/layout/hierarchy1"/>
    <dgm:cxn modelId="{AF1262B7-2947-4E41-A2D0-1CB1373B0BF1}" type="presParOf" srcId="{7201F1B4-5929-4745-8826-5061BA1FFE58}" destId="{C2D8B933-29A3-4F93-9369-3995D736F263}" srcOrd="1" destOrd="0" presId="urn:microsoft.com/office/officeart/2005/8/layout/hierarchy1"/>
    <dgm:cxn modelId="{EB767CAF-9C51-474C-92FA-3131B9B3290A}" type="presParOf" srcId="{538C6DB6-A33F-43EA-BCE1-681DE32C348E}" destId="{B0868921-7BA4-4034-9B04-8E9E9FF3C2D2}" srcOrd="2" destOrd="0" presId="urn:microsoft.com/office/officeart/2005/8/layout/hierarchy1"/>
    <dgm:cxn modelId="{A28CB599-459B-4176-BD28-2163DD83363B}" type="presParOf" srcId="{538C6DB6-A33F-43EA-BCE1-681DE32C348E}" destId="{68A08039-E7AF-4F87-8F16-C3A927699CA1}" srcOrd="3" destOrd="0" presId="urn:microsoft.com/office/officeart/2005/8/layout/hierarchy1"/>
    <dgm:cxn modelId="{B95880FD-209F-4EF3-8C54-42C49AC52F6E}" type="presParOf" srcId="{68A08039-E7AF-4F87-8F16-C3A927699CA1}" destId="{81859407-D023-4125-8A6E-56451DB78248}" srcOrd="0" destOrd="0" presId="urn:microsoft.com/office/officeart/2005/8/layout/hierarchy1"/>
    <dgm:cxn modelId="{C5E10DCD-478E-4F6F-AE4C-2A02ED497A92}" type="presParOf" srcId="{81859407-D023-4125-8A6E-56451DB78248}" destId="{4D03DC9B-6507-4BBD-B9FC-959E31EE4407}" srcOrd="0" destOrd="0" presId="urn:microsoft.com/office/officeart/2005/8/layout/hierarchy1"/>
    <dgm:cxn modelId="{54F19604-A0AC-47EF-9DC2-29377BD75C68}" type="presParOf" srcId="{81859407-D023-4125-8A6E-56451DB78248}" destId="{E3F8CE85-FBFF-4208-924D-451E121B606E}" srcOrd="1" destOrd="0" presId="urn:microsoft.com/office/officeart/2005/8/layout/hierarchy1"/>
    <dgm:cxn modelId="{898D8753-D2E4-4A13-B6BC-5BA1073B2B88}" type="presParOf" srcId="{68A08039-E7AF-4F87-8F16-C3A927699CA1}" destId="{0B822703-F72A-4D2B-8C22-FFAA396E78A2}" srcOrd="1" destOrd="0" presId="urn:microsoft.com/office/officeart/2005/8/layout/hierarchy1"/>
    <dgm:cxn modelId="{6523151E-DD2A-4781-81A7-E5791F791FE0}" type="presParOf" srcId="{0B822703-F72A-4D2B-8C22-FFAA396E78A2}" destId="{E5A7724D-2848-45F5-917F-CFE1A5718471}" srcOrd="0" destOrd="0" presId="urn:microsoft.com/office/officeart/2005/8/layout/hierarchy1"/>
    <dgm:cxn modelId="{9F82DA97-A4EA-42FC-96DA-656BE2F4B0A1}" type="presParOf" srcId="{0B822703-F72A-4D2B-8C22-FFAA396E78A2}" destId="{A821AE9B-79AA-4770-8C8D-359692C6BF08}" srcOrd="1" destOrd="0" presId="urn:microsoft.com/office/officeart/2005/8/layout/hierarchy1"/>
    <dgm:cxn modelId="{3B1179D9-0507-48B6-B916-819343EBBB12}" type="presParOf" srcId="{A821AE9B-79AA-4770-8C8D-359692C6BF08}" destId="{8063D6BA-9242-4B37-B4FF-679521892953}" srcOrd="0" destOrd="0" presId="urn:microsoft.com/office/officeart/2005/8/layout/hierarchy1"/>
    <dgm:cxn modelId="{36CB0EA3-6540-497C-8EB3-0DDD420D9AD8}" type="presParOf" srcId="{8063D6BA-9242-4B37-B4FF-679521892953}" destId="{950DAB6E-5B6E-4BFA-AB77-F1298EC87781}" srcOrd="0" destOrd="0" presId="urn:microsoft.com/office/officeart/2005/8/layout/hierarchy1"/>
    <dgm:cxn modelId="{AF6CE5A7-E6B2-4E49-B480-07042AB74E59}" type="presParOf" srcId="{8063D6BA-9242-4B37-B4FF-679521892953}" destId="{15E6F1B1-3F5C-4B40-AA9C-D30DE884FC03}" srcOrd="1" destOrd="0" presId="urn:microsoft.com/office/officeart/2005/8/layout/hierarchy1"/>
    <dgm:cxn modelId="{FB46FDA6-D6B3-4F5E-9FFE-D761D4374C98}" type="presParOf" srcId="{A821AE9B-79AA-4770-8C8D-359692C6BF08}" destId="{705B3860-3669-45AE-8622-4F4DA14D9AFE}" srcOrd="1" destOrd="0" presId="urn:microsoft.com/office/officeart/2005/8/layout/hierarchy1"/>
    <dgm:cxn modelId="{FEC4862E-2075-4AE0-A6E0-2AE576BB321D}" type="presParOf" srcId="{705B3860-3669-45AE-8622-4F4DA14D9AFE}" destId="{214095D0-17DB-42D8-9C10-D4553FEF8AEA}" srcOrd="0" destOrd="0" presId="urn:microsoft.com/office/officeart/2005/8/layout/hierarchy1"/>
    <dgm:cxn modelId="{8FF17733-8363-4F4D-A6F7-D849681E21AD}" type="presParOf" srcId="{705B3860-3669-45AE-8622-4F4DA14D9AFE}" destId="{2F894DBB-6296-4E8D-A0D4-9918D3806260}" srcOrd="1" destOrd="0" presId="urn:microsoft.com/office/officeart/2005/8/layout/hierarchy1"/>
    <dgm:cxn modelId="{099FF3D4-B18F-47EA-AC24-61268E6D4C3A}" type="presParOf" srcId="{2F894DBB-6296-4E8D-A0D4-9918D3806260}" destId="{F44888F0-28CF-4D78-BB2A-BD1EA1711116}" srcOrd="0" destOrd="0" presId="urn:microsoft.com/office/officeart/2005/8/layout/hierarchy1"/>
    <dgm:cxn modelId="{F5E525CC-0B95-4CE6-887E-CED3125A8D7D}" type="presParOf" srcId="{F44888F0-28CF-4D78-BB2A-BD1EA1711116}" destId="{45AA2428-B4EA-4D85-A46C-F25A0F22F878}" srcOrd="0" destOrd="0" presId="urn:microsoft.com/office/officeart/2005/8/layout/hierarchy1"/>
    <dgm:cxn modelId="{7560F5EE-A25F-4FB6-9815-30F9AE7CAB5C}" type="presParOf" srcId="{F44888F0-28CF-4D78-BB2A-BD1EA1711116}" destId="{B28B34E1-474B-4204-951A-D1652BC4C8E4}" srcOrd="1" destOrd="0" presId="urn:microsoft.com/office/officeart/2005/8/layout/hierarchy1"/>
    <dgm:cxn modelId="{E6C7FF0C-D6E7-49DA-9163-156F3AAD25E4}" type="presParOf" srcId="{2F894DBB-6296-4E8D-A0D4-9918D3806260}" destId="{62F8C7AC-7F98-4384-AD00-F840C2E49DD2}" srcOrd="1" destOrd="0" presId="urn:microsoft.com/office/officeart/2005/8/layout/hierarchy1"/>
    <dgm:cxn modelId="{E5BD8C7D-2D0B-4807-B31B-78145FA48072}" type="presParOf" srcId="{62F8C7AC-7F98-4384-AD00-F840C2E49DD2}" destId="{A6A44FB6-63A4-43C6-A2C1-301FB9B28895}" srcOrd="0" destOrd="0" presId="urn:microsoft.com/office/officeart/2005/8/layout/hierarchy1"/>
    <dgm:cxn modelId="{2F19025E-923B-4FA9-9FC6-BBC4FDCD1149}" type="presParOf" srcId="{62F8C7AC-7F98-4384-AD00-F840C2E49DD2}" destId="{E2C9DA8E-CFC8-43CA-B3C0-0917DBCEC9F6}" srcOrd="1" destOrd="0" presId="urn:microsoft.com/office/officeart/2005/8/layout/hierarchy1"/>
    <dgm:cxn modelId="{476BEC0E-44A4-475B-9233-5ACB9692D15A}" type="presParOf" srcId="{E2C9DA8E-CFC8-43CA-B3C0-0917DBCEC9F6}" destId="{48BFE3AD-4646-4138-9DF3-167215837277}" srcOrd="0" destOrd="0" presId="urn:microsoft.com/office/officeart/2005/8/layout/hierarchy1"/>
    <dgm:cxn modelId="{AB3CC79B-97CB-4E54-971A-C8A73FE0C22D}" type="presParOf" srcId="{48BFE3AD-4646-4138-9DF3-167215837277}" destId="{41BB29D8-3814-4AFE-9714-A6D5FAE5258C}" srcOrd="0" destOrd="0" presId="urn:microsoft.com/office/officeart/2005/8/layout/hierarchy1"/>
    <dgm:cxn modelId="{30FA119C-9289-4970-80AB-F45C3D475527}" type="presParOf" srcId="{48BFE3AD-4646-4138-9DF3-167215837277}" destId="{72C39CAB-1C44-4B8D-8B31-4E3D927D5BC6}" srcOrd="1" destOrd="0" presId="urn:microsoft.com/office/officeart/2005/8/layout/hierarchy1"/>
    <dgm:cxn modelId="{FFFD95D5-F4D5-406D-AE04-D98275E90867}" type="presParOf" srcId="{E2C9DA8E-CFC8-43CA-B3C0-0917DBCEC9F6}" destId="{3C60F5E7-224A-47DC-A045-47D3A7FC6CFA}" srcOrd="1" destOrd="0" presId="urn:microsoft.com/office/officeart/2005/8/layout/hierarchy1"/>
    <dgm:cxn modelId="{A01682D3-7A84-44B0-AF03-27D22F5BD7B3}" type="presParOf" srcId="{D77718C1-38A9-4587-9E8F-7AF2FF433937}" destId="{901BCA31-82ED-4FF8-9941-97E514BAC8C7}" srcOrd="6" destOrd="0" presId="urn:microsoft.com/office/officeart/2005/8/layout/hierarchy1"/>
    <dgm:cxn modelId="{E19B3B8A-C3D7-4FE1-9326-FB948B630CF2}" type="presParOf" srcId="{D77718C1-38A9-4587-9E8F-7AF2FF433937}" destId="{F62A5608-99E8-40F9-819F-C14979E50865}" srcOrd="7" destOrd="0" presId="urn:microsoft.com/office/officeart/2005/8/layout/hierarchy1"/>
    <dgm:cxn modelId="{8C8CEA79-D08B-473B-8DA1-8E8107DB4710}" type="presParOf" srcId="{F62A5608-99E8-40F9-819F-C14979E50865}" destId="{2DA8CF1C-BAD5-4B53-BD5B-8C8DAD035BE0}" srcOrd="0" destOrd="0" presId="urn:microsoft.com/office/officeart/2005/8/layout/hierarchy1"/>
    <dgm:cxn modelId="{F52E79E5-92C8-417D-82F4-6A9ECBC1CB95}" type="presParOf" srcId="{2DA8CF1C-BAD5-4B53-BD5B-8C8DAD035BE0}" destId="{9FDF3617-B32D-4ED4-868A-1E6B6D4CB859}" srcOrd="0" destOrd="0" presId="urn:microsoft.com/office/officeart/2005/8/layout/hierarchy1"/>
    <dgm:cxn modelId="{AD0AFF3C-D189-4256-A8DF-5DF5FA0E2986}" type="presParOf" srcId="{2DA8CF1C-BAD5-4B53-BD5B-8C8DAD035BE0}" destId="{3104A74C-5F97-44D0-9701-31449CE37BBB}" srcOrd="1" destOrd="0" presId="urn:microsoft.com/office/officeart/2005/8/layout/hierarchy1"/>
    <dgm:cxn modelId="{8EF11F6A-174D-4564-B6FE-468F292321B6}" type="presParOf" srcId="{F62A5608-99E8-40F9-819F-C14979E50865}" destId="{C12FA803-B36B-4EF1-804C-E1554EEE87FC}" srcOrd="1" destOrd="0" presId="urn:microsoft.com/office/officeart/2005/8/layout/hierarchy1"/>
    <dgm:cxn modelId="{7A9C8492-774D-4073-9BB3-97956BC1A9E7}" type="presParOf" srcId="{C12FA803-B36B-4EF1-804C-E1554EEE87FC}" destId="{6B6BA7CB-A40F-4B37-A4B3-005F68275F76}" srcOrd="0" destOrd="0" presId="urn:microsoft.com/office/officeart/2005/8/layout/hierarchy1"/>
    <dgm:cxn modelId="{5FD1051F-AB31-49CC-8DCD-8F8C15A08B19}" type="presParOf" srcId="{C12FA803-B36B-4EF1-804C-E1554EEE87FC}" destId="{78D10540-15A2-40D2-9374-4CDC1375F3B0}" srcOrd="1" destOrd="0" presId="urn:microsoft.com/office/officeart/2005/8/layout/hierarchy1"/>
    <dgm:cxn modelId="{D0A2DF7C-F09D-4ED3-BACB-51BE17235CD9}" type="presParOf" srcId="{78D10540-15A2-40D2-9374-4CDC1375F3B0}" destId="{48BEDB7B-A0C4-4087-ACE2-4FDA90EAF658}" srcOrd="0" destOrd="0" presId="urn:microsoft.com/office/officeart/2005/8/layout/hierarchy1"/>
    <dgm:cxn modelId="{E5D1E02F-4F47-43DA-B483-EA3730C4515C}" type="presParOf" srcId="{48BEDB7B-A0C4-4087-ACE2-4FDA90EAF658}" destId="{3E71A55F-4AB7-4BCF-8E9E-76F4C0C8A300}" srcOrd="0" destOrd="0" presId="urn:microsoft.com/office/officeart/2005/8/layout/hierarchy1"/>
    <dgm:cxn modelId="{AF3A8931-0D38-4592-9F1F-E46F5947457F}" type="presParOf" srcId="{48BEDB7B-A0C4-4087-ACE2-4FDA90EAF658}" destId="{E0E7CF22-007C-4347-9DD2-FAD3B62DC5A1}" srcOrd="1" destOrd="0" presId="urn:microsoft.com/office/officeart/2005/8/layout/hierarchy1"/>
    <dgm:cxn modelId="{38FE39B5-B8ED-4E9D-894A-61FB582CA08A}" type="presParOf" srcId="{78D10540-15A2-40D2-9374-4CDC1375F3B0}" destId="{DD6D2866-1644-409D-8BCD-2DC0CF604191}" srcOrd="1" destOrd="0" presId="urn:microsoft.com/office/officeart/2005/8/layout/hierarchy1"/>
  </dgm:cxnLst>
  <dgm:bg/>
  <dgm:whole/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562FDBC2-82C9-476A-9057-ECA103390AA6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18B57668-57AB-4980-A1BE-326EDA6209E8}">
      <dgm:prSet phldrT="[文字]"/>
      <dgm:spPr/>
      <dgm:t>
        <a:bodyPr/>
        <a:lstStyle/>
        <a:p>
          <a:r>
            <a:rPr lang="en-US" altLang="zh-TW" b="1" dirty="0" smtClean="0"/>
            <a:t>1.</a:t>
          </a:r>
          <a:r>
            <a:rPr lang="zh-TW" altLang="en-US" b="1" dirty="0" smtClean="0"/>
            <a:t>段落大意</a:t>
          </a:r>
          <a:endParaRPr lang="zh-TW" altLang="en-US" b="1" dirty="0"/>
        </a:p>
      </dgm:t>
    </dgm:pt>
    <dgm:pt modelId="{739BB57F-31C2-47FE-BFFA-07747A3440A5}" type="parTrans" cxnId="{D33806AA-D645-4561-9FF0-CDCC27DF8AE2}">
      <dgm:prSet/>
      <dgm:spPr/>
      <dgm:t>
        <a:bodyPr/>
        <a:lstStyle/>
        <a:p>
          <a:endParaRPr lang="zh-TW" altLang="en-US"/>
        </a:p>
      </dgm:t>
    </dgm:pt>
    <dgm:pt modelId="{B40D92D4-A25E-4E71-97B8-EDC8A47ECCE9}" type="sibTrans" cxnId="{D33806AA-D645-4561-9FF0-CDCC27DF8AE2}">
      <dgm:prSet/>
      <dgm:spPr/>
      <dgm:t>
        <a:bodyPr/>
        <a:lstStyle/>
        <a:p>
          <a:endParaRPr lang="zh-TW" altLang="en-US"/>
        </a:p>
      </dgm:t>
    </dgm:pt>
    <dgm:pt modelId="{FA781B16-C6F3-49CC-B964-FB3634878408}">
      <dgm:prSet phldrT="[文字]"/>
      <dgm:spPr/>
      <dgm:t>
        <a:bodyPr/>
        <a:lstStyle/>
        <a:p>
          <a:r>
            <a:rPr lang="en-US" altLang="zh-TW" b="1" dirty="0" smtClean="0"/>
            <a:t>2.</a:t>
          </a:r>
          <a:r>
            <a:rPr lang="zh-TW" altLang="en-US" b="1" dirty="0" smtClean="0"/>
            <a:t>重點整理</a:t>
          </a:r>
          <a:endParaRPr lang="zh-TW" altLang="en-US" b="1" dirty="0"/>
        </a:p>
      </dgm:t>
    </dgm:pt>
    <dgm:pt modelId="{FC2B4C97-0F18-459F-BD3F-CA0D9754EC8C}" type="parTrans" cxnId="{E0570AF6-0DD5-4450-BE59-3C8DFB7A3C49}">
      <dgm:prSet/>
      <dgm:spPr/>
      <dgm:t>
        <a:bodyPr/>
        <a:lstStyle/>
        <a:p>
          <a:endParaRPr lang="zh-TW" altLang="en-US"/>
        </a:p>
      </dgm:t>
    </dgm:pt>
    <dgm:pt modelId="{FC119E96-73B3-4D11-9C4E-1E58118CD330}" type="sibTrans" cxnId="{E0570AF6-0DD5-4450-BE59-3C8DFB7A3C49}">
      <dgm:prSet/>
      <dgm:spPr/>
      <dgm:t>
        <a:bodyPr/>
        <a:lstStyle/>
        <a:p>
          <a:endParaRPr lang="zh-TW" altLang="en-US"/>
        </a:p>
      </dgm:t>
    </dgm:pt>
    <dgm:pt modelId="{99E78F36-29DC-4D58-AB88-1D825BA293A0}">
      <dgm:prSet phldrT="[文字]"/>
      <dgm:spPr/>
      <dgm:t>
        <a:bodyPr/>
        <a:lstStyle/>
        <a:p>
          <a:r>
            <a:rPr lang="en-US" altLang="zh-TW" b="1" dirty="0" smtClean="0"/>
            <a:t>3.</a:t>
          </a:r>
          <a:r>
            <a:rPr lang="zh-TW" altLang="en-US" b="1" dirty="0" smtClean="0"/>
            <a:t>詞句解釋</a:t>
          </a:r>
          <a:endParaRPr lang="zh-TW" altLang="en-US" b="1" dirty="0"/>
        </a:p>
      </dgm:t>
    </dgm:pt>
    <dgm:pt modelId="{EC2FC43B-DE43-4488-98AF-45EAE98A24D4}" type="parTrans" cxnId="{B724C825-16A1-445F-8C2C-860FC980A029}">
      <dgm:prSet/>
      <dgm:spPr/>
      <dgm:t>
        <a:bodyPr/>
        <a:lstStyle/>
        <a:p>
          <a:endParaRPr lang="zh-TW" altLang="en-US"/>
        </a:p>
      </dgm:t>
    </dgm:pt>
    <dgm:pt modelId="{271DFDED-4860-4867-961A-47972BB8D06A}" type="sibTrans" cxnId="{B724C825-16A1-445F-8C2C-860FC980A029}">
      <dgm:prSet/>
      <dgm:spPr/>
      <dgm:t>
        <a:bodyPr/>
        <a:lstStyle/>
        <a:p>
          <a:endParaRPr lang="zh-TW" altLang="en-US"/>
        </a:p>
      </dgm:t>
    </dgm:pt>
    <dgm:pt modelId="{48EF1835-1550-4C90-A6C2-206C22EA9CA2}">
      <dgm:prSet/>
      <dgm:spPr/>
      <dgm:t>
        <a:bodyPr/>
        <a:lstStyle/>
        <a:p>
          <a:r>
            <a:rPr lang="en-US" altLang="zh-TW" b="1" dirty="0" smtClean="0"/>
            <a:t>4.</a:t>
          </a:r>
          <a:r>
            <a:rPr lang="zh-TW" altLang="en-US" b="1" dirty="0" smtClean="0"/>
            <a:t>寫作技巧</a:t>
          </a:r>
          <a:endParaRPr lang="zh-TW" altLang="en-US" b="1" dirty="0"/>
        </a:p>
      </dgm:t>
    </dgm:pt>
    <dgm:pt modelId="{DF11BC7F-6948-4F8E-85FD-49DCB7A021EB}" type="parTrans" cxnId="{2B7B4C78-EBB0-44D3-8085-0C5DC78BAB13}">
      <dgm:prSet/>
      <dgm:spPr/>
      <dgm:t>
        <a:bodyPr/>
        <a:lstStyle/>
        <a:p>
          <a:endParaRPr lang="zh-TW" altLang="en-US"/>
        </a:p>
      </dgm:t>
    </dgm:pt>
    <dgm:pt modelId="{34524F2F-4759-4FCA-8222-DF73E8E976EB}" type="sibTrans" cxnId="{2B7B4C78-EBB0-44D3-8085-0C5DC78BAB13}">
      <dgm:prSet/>
      <dgm:spPr/>
      <dgm:t>
        <a:bodyPr/>
        <a:lstStyle/>
        <a:p>
          <a:endParaRPr lang="zh-TW" altLang="en-US"/>
        </a:p>
      </dgm:t>
    </dgm:pt>
    <dgm:pt modelId="{F26E83E3-49F4-4DB5-B72D-FF7845A42892}" type="pres">
      <dgm:prSet presAssocID="{562FDBC2-82C9-476A-9057-ECA103390AA6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E0F6DEF8-A61D-4809-9A88-51A955FE1FA8}" type="pres">
      <dgm:prSet presAssocID="{562FDBC2-82C9-476A-9057-ECA103390AA6}" presName="dummyMaxCanvas" presStyleCnt="0">
        <dgm:presLayoutVars/>
      </dgm:prSet>
      <dgm:spPr/>
    </dgm:pt>
    <dgm:pt modelId="{02832B76-B8B2-4D51-94BA-9ACABF37F117}" type="pres">
      <dgm:prSet presAssocID="{562FDBC2-82C9-476A-9057-ECA103390AA6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BB5A06E-5107-4199-8C23-C69A52DDE973}" type="pres">
      <dgm:prSet presAssocID="{562FDBC2-82C9-476A-9057-ECA103390AA6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4C8FC9C-E554-4178-9889-6C60C2DE78EE}" type="pres">
      <dgm:prSet presAssocID="{562FDBC2-82C9-476A-9057-ECA103390AA6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CBB3CC4-D444-4969-A2BC-C49ABAA4D307}" type="pres">
      <dgm:prSet presAssocID="{562FDBC2-82C9-476A-9057-ECA103390AA6}" presName="FourNodes_4" presStyleLbl="node1" presStyleIdx="3" presStyleCnt="4" custLinFactNeighborX="-97" custLinFactNeighborY="-298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92017E4-6BE9-4BC1-866D-78260DA25F6D}" type="pres">
      <dgm:prSet presAssocID="{562FDBC2-82C9-476A-9057-ECA103390AA6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5598441-2E52-419D-99D2-D7F89D3E277C}" type="pres">
      <dgm:prSet presAssocID="{562FDBC2-82C9-476A-9057-ECA103390AA6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3B03662-B19A-4925-AA96-1E0CFFFE2ADA}" type="pres">
      <dgm:prSet presAssocID="{562FDBC2-82C9-476A-9057-ECA103390AA6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6CDA63A-CD34-4676-8C0E-ACD1B1367D2A}" type="pres">
      <dgm:prSet presAssocID="{562FDBC2-82C9-476A-9057-ECA103390AA6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2458EAF-C6CE-47B8-8FA3-BFE186370F85}" type="pres">
      <dgm:prSet presAssocID="{562FDBC2-82C9-476A-9057-ECA103390AA6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987971F-0971-441C-A2A2-093D3FFB2711}" type="pres">
      <dgm:prSet presAssocID="{562FDBC2-82C9-476A-9057-ECA103390AA6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5C810FC-8B02-4EC6-8AFF-AA26A28B2BB5}" type="pres">
      <dgm:prSet presAssocID="{562FDBC2-82C9-476A-9057-ECA103390AA6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E0570AF6-0DD5-4450-BE59-3C8DFB7A3C49}" srcId="{562FDBC2-82C9-476A-9057-ECA103390AA6}" destId="{FA781B16-C6F3-49CC-B964-FB3634878408}" srcOrd="1" destOrd="0" parTransId="{FC2B4C97-0F18-459F-BD3F-CA0D9754EC8C}" sibTransId="{FC119E96-73B3-4D11-9C4E-1E58118CD330}"/>
    <dgm:cxn modelId="{A0982474-3C5E-4BA4-9C6E-381EAA60DB32}" type="presOf" srcId="{FA781B16-C6F3-49CC-B964-FB3634878408}" destId="{22458EAF-C6CE-47B8-8FA3-BFE186370F85}" srcOrd="1" destOrd="0" presId="urn:microsoft.com/office/officeart/2005/8/layout/vProcess5"/>
    <dgm:cxn modelId="{F80465EA-67A4-445A-89C8-3E75E1BFBFE3}" type="presOf" srcId="{FA781B16-C6F3-49CC-B964-FB3634878408}" destId="{1BB5A06E-5107-4199-8C23-C69A52DDE973}" srcOrd="0" destOrd="0" presId="urn:microsoft.com/office/officeart/2005/8/layout/vProcess5"/>
    <dgm:cxn modelId="{72CD2297-38E8-403A-A95D-F0B9CBBE90CC}" type="presOf" srcId="{48EF1835-1550-4C90-A6C2-206C22EA9CA2}" destId="{35C810FC-8B02-4EC6-8AFF-AA26A28B2BB5}" srcOrd="1" destOrd="0" presId="urn:microsoft.com/office/officeart/2005/8/layout/vProcess5"/>
    <dgm:cxn modelId="{B5A95943-A710-4316-810A-4D61A20EB324}" type="presOf" srcId="{99E78F36-29DC-4D58-AB88-1D825BA293A0}" destId="{14C8FC9C-E554-4178-9889-6C60C2DE78EE}" srcOrd="0" destOrd="0" presId="urn:microsoft.com/office/officeart/2005/8/layout/vProcess5"/>
    <dgm:cxn modelId="{6A24F53E-3C1D-4740-9788-C5139CA2FC4F}" type="presOf" srcId="{B40D92D4-A25E-4E71-97B8-EDC8A47ECCE9}" destId="{A92017E4-6BE9-4BC1-866D-78260DA25F6D}" srcOrd="0" destOrd="0" presId="urn:microsoft.com/office/officeart/2005/8/layout/vProcess5"/>
    <dgm:cxn modelId="{15F2895C-D815-4ABA-8085-317FBAEE74C9}" type="presOf" srcId="{FC119E96-73B3-4D11-9C4E-1E58118CD330}" destId="{85598441-2E52-419D-99D2-D7F89D3E277C}" srcOrd="0" destOrd="0" presId="urn:microsoft.com/office/officeart/2005/8/layout/vProcess5"/>
    <dgm:cxn modelId="{46F10015-35CD-4E46-805B-790E4BEE1209}" type="presOf" srcId="{562FDBC2-82C9-476A-9057-ECA103390AA6}" destId="{F26E83E3-49F4-4DB5-B72D-FF7845A42892}" srcOrd="0" destOrd="0" presId="urn:microsoft.com/office/officeart/2005/8/layout/vProcess5"/>
    <dgm:cxn modelId="{FBB2BE64-D3DA-40ED-9FCF-2CFF24F59B44}" type="presOf" srcId="{99E78F36-29DC-4D58-AB88-1D825BA293A0}" destId="{6987971F-0971-441C-A2A2-093D3FFB2711}" srcOrd="1" destOrd="0" presId="urn:microsoft.com/office/officeart/2005/8/layout/vProcess5"/>
    <dgm:cxn modelId="{1FD5ACEC-1B86-458C-A570-CF4621101ABF}" type="presOf" srcId="{18B57668-57AB-4980-A1BE-326EDA6209E8}" destId="{02832B76-B8B2-4D51-94BA-9ACABF37F117}" srcOrd="0" destOrd="0" presId="urn:microsoft.com/office/officeart/2005/8/layout/vProcess5"/>
    <dgm:cxn modelId="{810A92E9-2765-41D1-B0B4-BC31643C6244}" type="presOf" srcId="{18B57668-57AB-4980-A1BE-326EDA6209E8}" destId="{A6CDA63A-CD34-4676-8C0E-ACD1B1367D2A}" srcOrd="1" destOrd="0" presId="urn:microsoft.com/office/officeart/2005/8/layout/vProcess5"/>
    <dgm:cxn modelId="{B724C825-16A1-445F-8C2C-860FC980A029}" srcId="{562FDBC2-82C9-476A-9057-ECA103390AA6}" destId="{99E78F36-29DC-4D58-AB88-1D825BA293A0}" srcOrd="2" destOrd="0" parTransId="{EC2FC43B-DE43-4488-98AF-45EAE98A24D4}" sibTransId="{271DFDED-4860-4867-961A-47972BB8D06A}"/>
    <dgm:cxn modelId="{E31180FA-9547-45E7-BF4A-8B8E454A2085}" type="presOf" srcId="{271DFDED-4860-4867-961A-47972BB8D06A}" destId="{43B03662-B19A-4925-AA96-1E0CFFFE2ADA}" srcOrd="0" destOrd="0" presId="urn:microsoft.com/office/officeart/2005/8/layout/vProcess5"/>
    <dgm:cxn modelId="{2B7B4C78-EBB0-44D3-8085-0C5DC78BAB13}" srcId="{562FDBC2-82C9-476A-9057-ECA103390AA6}" destId="{48EF1835-1550-4C90-A6C2-206C22EA9CA2}" srcOrd="3" destOrd="0" parTransId="{DF11BC7F-6948-4F8E-85FD-49DCB7A021EB}" sibTransId="{34524F2F-4759-4FCA-8222-DF73E8E976EB}"/>
    <dgm:cxn modelId="{D33806AA-D645-4561-9FF0-CDCC27DF8AE2}" srcId="{562FDBC2-82C9-476A-9057-ECA103390AA6}" destId="{18B57668-57AB-4980-A1BE-326EDA6209E8}" srcOrd="0" destOrd="0" parTransId="{739BB57F-31C2-47FE-BFFA-07747A3440A5}" sibTransId="{B40D92D4-A25E-4E71-97B8-EDC8A47ECCE9}"/>
    <dgm:cxn modelId="{804E2FB7-C647-41D9-9283-3B706845117D}" type="presOf" srcId="{48EF1835-1550-4C90-A6C2-206C22EA9CA2}" destId="{0CBB3CC4-D444-4969-A2BC-C49ABAA4D307}" srcOrd="0" destOrd="0" presId="urn:microsoft.com/office/officeart/2005/8/layout/vProcess5"/>
    <dgm:cxn modelId="{8450A003-D1E1-4531-92A8-78090744D99A}" type="presParOf" srcId="{F26E83E3-49F4-4DB5-B72D-FF7845A42892}" destId="{E0F6DEF8-A61D-4809-9A88-51A955FE1FA8}" srcOrd="0" destOrd="0" presId="urn:microsoft.com/office/officeart/2005/8/layout/vProcess5"/>
    <dgm:cxn modelId="{4A49A2E0-DA64-4D42-8762-C75D3AB94778}" type="presParOf" srcId="{F26E83E3-49F4-4DB5-B72D-FF7845A42892}" destId="{02832B76-B8B2-4D51-94BA-9ACABF37F117}" srcOrd="1" destOrd="0" presId="urn:microsoft.com/office/officeart/2005/8/layout/vProcess5"/>
    <dgm:cxn modelId="{B02564B7-A8E7-498A-9943-2E82F95FFD41}" type="presParOf" srcId="{F26E83E3-49F4-4DB5-B72D-FF7845A42892}" destId="{1BB5A06E-5107-4199-8C23-C69A52DDE973}" srcOrd="2" destOrd="0" presId="urn:microsoft.com/office/officeart/2005/8/layout/vProcess5"/>
    <dgm:cxn modelId="{7783EE9B-66FD-4A6E-B01D-B78AA83F1AD0}" type="presParOf" srcId="{F26E83E3-49F4-4DB5-B72D-FF7845A42892}" destId="{14C8FC9C-E554-4178-9889-6C60C2DE78EE}" srcOrd="3" destOrd="0" presId="urn:microsoft.com/office/officeart/2005/8/layout/vProcess5"/>
    <dgm:cxn modelId="{F616F824-342E-406F-ABD3-D85E372D3263}" type="presParOf" srcId="{F26E83E3-49F4-4DB5-B72D-FF7845A42892}" destId="{0CBB3CC4-D444-4969-A2BC-C49ABAA4D307}" srcOrd="4" destOrd="0" presId="urn:microsoft.com/office/officeart/2005/8/layout/vProcess5"/>
    <dgm:cxn modelId="{8A5830E9-5B22-48D1-8E16-1750265A9AD6}" type="presParOf" srcId="{F26E83E3-49F4-4DB5-B72D-FF7845A42892}" destId="{A92017E4-6BE9-4BC1-866D-78260DA25F6D}" srcOrd="5" destOrd="0" presId="urn:microsoft.com/office/officeart/2005/8/layout/vProcess5"/>
    <dgm:cxn modelId="{063CB001-96CC-4181-A23B-EDEA9B20BD6F}" type="presParOf" srcId="{F26E83E3-49F4-4DB5-B72D-FF7845A42892}" destId="{85598441-2E52-419D-99D2-D7F89D3E277C}" srcOrd="6" destOrd="0" presId="urn:microsoft.com/office/officeart/2005/8/layout/vProcess5"/>
    <dgm:cxn modelId="{9CBF224D-D060-4418-8254-489FDC42FB48}" type="presParOf" srcId="{F26E83E3-49F4-4DB5-B72D-FF7845A42892}" destId="{43B03662-B19A-4925-AA96-1E0CFFFE2ADA}" srcOrd="7" destOrd="0" presId="urn:microsoft.com/office/officeart/2005/8/layout/vProcess5"/>
    <dgm:cxn modelId="{759A5C62-9F0E-402D-BC2B-A35A573EC610}" type="presParOf" srcId="{F26E83E3-49F4-4DB5-B72D-FF7845A42892}" destId="{A6CDA63A-CD34-4676-8C0E-ACD1B1367D2A}" srcOrd="8" destOrd="0" presId="urn:microsoft.com/office/officeart/2005/8/layout/vProcess5"/>
    <dgm:cxn modelId="{86192A00-E296-410C-BF32-470105C220BA}" type="presParOf" srcId="{F26E83E3-49F4-4DB5-B72D-FF7845A42892}" destId="{22458EAF-C6CE-47B8-8FA3-BFE186370F85}" srcOrd="9" destOrd="0" presId="urn:microsoft.com/office/officeart/2005/8/layout/vProcess5"/>
    <dgm:cxn modelId="{3BB8EE12-8F34-4281-8983-D8B6107F5408}" type="presParOf" srcId="{F26E83E3-49F4-4DB5-B72D-FF7845A42892}" destId="{6987971F-0971-441C-A2A2-093D3FFB2711}" srcOrd="10" destOrd="0" presId="urn:microsoft.com/office/officeart/2005/8/layout/vProcess5"/>
    <dgm:cxn modelId="{213EB04F-ED6D-4611-BD1F-F202E35F30F1}" type="presParOf" srcId="{F26E83E3-49F4-4DB5-B72D-FF7845A42892}" destId="{35C810FC-8B02-4EC6-8AFF-AA26A28B2BB5}" srcOrd="11" destOrd="0" presId="urn:microsoft.com/office/officeart/2005/8/layout/vProcess5"/>
  </dgm:cxnLst>
  <dgm:bg/>
  <dgm:whole/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41BC2450-2D4A-4A10-9536-76A0117EB441}" type="doc">
      <dgm:prSet loTypeId="urn:microsoft.com/office/officeart/2005/8/layout/process1" loCatId="process" qsTypeId="urn:microsoft.com/office/officeart/2005/8/quickstyle/simple2" qsCatId="simple" csTypeId="urn:microsoft.com/office/officeart/2005/8/colors/accent1_2" csCatId="accent1" phldr="1"/>
      <dgm:spPr/>
    </dgm:pt>
    <dgm:pt modelId="{43D18AF0-EFA8-4B12-A19D-E6C704584B18}">
      <dgm:prSet phldrT="[文字]" custT="1"/>
      <dgm:spPr/>
      <dgm:t>
        <a:bodyPr/>
        <a:lstStyle/>
        <a:p>
          <a:r>
            <a:rPr lang="zh-TW" altLang="en-US" sz="2800" b="1" dirty="0" smtClean="0"/>
            <a:t>文本分析</a:t>
          </a:r>
          <a:endParaRPr lang="zh-TW" altLang="en-US" sz="2800" b="1" dirty="0"/>
        </a:p>
      </dgm:t>
    </dgm:pt>
    <dgm:pt modelId="{956FF2EC-B976-4511-BF97-4BF381AC1263}" type="parTrans" cxnId="{65AABAFD-EFEB-4DA4-8D4F-9FC531D16AD7}">
      <dgm:prSet/>
      <dgm:spPr/>
      <dgm:t>
        <a:bodyPr/>
        <a:lstStyle/>
        <a:p>
          <a:endParaRPr lang="zh-TW" altLang="en-US"/>
        </a:p>
      </dgm:t>
    </dgm:pt>
    <dgm:pt modelId="{AA544122-1BB0-459C-B4CC-66A72E19E790}" type="sibTrans" cxnId="{65AABAFD-EFEB-4DA4-8D4F-9FC531D16AD7}">
      <dgm:prSet/>
      <dgm:spPr/>
      <dgm:t>
        <a:bodyPr/>
        <a:lstStyle/>
        <a:p>
          <a:endParaRPr lang="zh-TW" altLang="en-US"/>
        </a:p>
      </dgm:t>
    </dgm:pt>
    <dgm:pt modelId="{2BDE210A-7C72-4ACC-AF1E-2F65FA232BE4}">
      <dgm:prSet phldrT="[文字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zh-TW" altLang="en-US" b="1" dirty="0" smtClean="0"/>
            <a:t>議論文</a:t>
          </a:r>
          <a:endParaRPr lang="en-US" altLang="zh-TW" b="1" dirty="0" smtClean="0"/>
        </a:p>
        <a:p>
          <a:r>
            <a:rPr lang="zh-TW" altLang="en-US" b="1" dirty="0" smtClean="0"/>
            <a:t>文本分析模組</a:t>
          </a:r>
          <a:endParaRPr lang="zh-TW" altLang="en-US" b="1" dirty="0"/>
        </a:p>
      </dgm:t>
    </dgm:pt>
    <dgm:pt modelId="{8393007E-30BD-4D46-9A75-1170F41A2F0E}" type="parTrans" cxnId="{0877981F-16C0-4122-BF2E-2E26852A0F94}">
      <dgm:prSet/>
      <dgm:spPr/>
      <dgm:t>
        <a:bodyPr/>
        <a:lstStyle/>
        <a:p>
          <a:endParaRPr lang="zh-TW" altLang="en-US"/>
        </a:p>
      </dgm:t>
    </dgm:pt>
    <dgm:pt modelId="{5E746AB5-1C27-4A83-8F28-6F29CF6B9788}" type="sibTrans" cxnId="{0877981F-16C0-4122-BF2E-2E26852A0F94}">
      <dgm:prSet/>
      <dgm:spPr/>
      <dgm:t>
        <a:bodyPr/>
        <a:lstStyle/>
        <a:p>
          <a:endParaRPr lang="zh-TW" altLang="en-US"/>
        </a:p>
      </dgm:t>
    </dgm:pt>
    <dgm:pt modelId="{9AADC0BB-BA86-451C-9E72-D2DE592A424E}">
      <dgm:prSet phldrT="[文字]"/>
      <dgm:spPr/>
      <dgm:t>
        <a:bodyPr/>
        <a:lstStyle/>
        <a:p>
          <a:r>
            <a:rPr lang="zh-TW" altLang="en-US" b="1" dirty="0" smtClean="0"/>
            <a:t>議論文</a:t>
          </a:r>
          <a:endParaRPr lang="en-US" altLang="zh-TW" b="1" dirty="0" smtClean="0"/>
        </a:p>
        <a:p>
          <a:r>
            <a:rPr lang="zh-TW" altLang="en-US" b="1" dirty="0" smtClean="0"/>
            <a:t>教學模組</a:t>
          </a:r>
          <a:endParaRPr lang="zh-TW" altLang="en-US" b="1" dirty="0"/>
        </a:p>
      </dgm:t>
    </dgm:pt>
    <dgm:pt modelId="{AF967196-5513-429D-8810-F64C35826A8A}" type="parTrans" cxnId="{95C1C3E9-922C-4682-B2C2-890B522A9567}">
      <dgm:prSet/>
      <dgm:spPr/>
      <dgm:t>
        <a:bodyPr/>
        <a:lstStyle/>
        <a:p>
          <a:endParaRPr lang="zh-TW" altLang="en-US"/>
        </a:p>
      </dgm:t>
    </dgm:pt>
    <dgm:pt modelId="{68DF86E2-96BB-4180-A9E4-9471CAD54BF2}" type="sibTrans" cxnId="{95C1C3E9-922C-4682-B2C2-890B522A9567}">
      <dgm:prSet/>
      <dgm:spPr/>
      <dgm:t>
        <a:bodyPr/>
        <a:lstStyle/>
        <a:p>
          <a:endParaRPr lang="zh-TW" altLang="en-US"/>
        </a:p>
      </dgm:t>
    </dgm:pt>
    <dgm:pt modelId="{6F49E058-914F-41A3-8C52-A3AAC0818B14}" type="pres">
      <dgm:prSet presAssocID="{41BC2450-2D4A-4A10-9536-76A0117EB441}" presName="Name0" presStyleCnt="0">
        <dgm:presLayoutVars>
          <dgm:dir/>
          <dgm:resizeHandles val="exact"/>
        </dgm:presLayoutVars>
      </dgm:prSet>
      <dgm:spPr/>
    </dgm:pt>
    <dgm:pt modelId="{DA4DAC36-F6E0-4750-B1EF-CA7F81ABD090}" type="pres">
      <dgm:prSet presAssocID="{43D18AF0-EFA8-4B12-A19D-E6C704584B1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9844A6B-8DDB-44E2-B202-A3962C1332CD}" type="pres">
      <dgm:prSet presAssocID="{AA544122-1BB0-459C-B4CC-66A72E19E790}" presName="sibTrans" presStyleLbl="sibTrans2D1" presStyleIdx="0" presStyleCnt="2"/>
      <dgm:spPr/>
      <dgm:t>
        <a:bodyPr/>
        <a:lstStyle/>
        <a:p>
          <a:endParaRPr lang="zh-TW" altLang="en-US"/>
        </a:p>
      </dgm:t>
    </dgm:pt>
    <dgm:pt modelId="{E911A70C-F5C0-4433-9869-5810CC06BE79}" type="pres">
      <dgm:prSet presAssocID="{AA544122-1BB0-459C-B4CC-66A72E19E790}" presName="connectorText" presStyleLbl="sibTrans2D1" presStyleIdx="0" presStyleCnt="2"/>
      <dgm:spPr/>
      <dgm:t>
        <a:bodyPr/>
        <a:lstStyle/>
        <a:p>
          <a:endParaRPr lang="zh-TW" altLang="en-US"/>
        </a:p>
      </dgm:t>
    </dgm:pt>
    <dgm:pt modelId="{E5ABD956-1E13-4C90-A480-23CBEA267261}" type="pres">
      <dgm:prSet presAssocID="{2BDE210A-7C72-4ACC-AF1E-2F65FA232BE4}" presName="node" presStyleLbl="node1" presStyleIdx="1" presStyleCnt="3" custLinFactNeighborX="-4703" custLinFactNeighborY="-210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079B0C7-C00E-46E3-A4E8-4838EEADC05E}" type="pres">
      <dgm:prSet presAssocID="{5E746AB5-1C27-4A83-8F28-6F29CF6B9788}" presName="sibTrans" presStyleLbl="sibTrans2D1" presStyleIdx="1" presStyleCnt="2"/>
      <dgm:spPr/>
      <dgm:t>
        <a:bodyPr/>
        <a:lstStyle/>
        <a:p>
          <a:endParaRPr lang="zh-TW" altLang="en-US"/>
        </a:p>
      </dgm:t>
    </dgm:pt>
    <dgm:pt modelId="{11461F51-9D0B-4D0C-B5AA-625C07F54229}" type="pres">
      <dgm:prSet presAssocID="{5E746AB5-1C27-4A83-8F28-6F29CF6B9788}" presName="connectorText" presStyleLbl="sibTrans2D1" presStyleIdx="1" presStyleCnt="2"/>
      <dgm:spPr/>
      <dgm:t>
        <a:bodyPr/>
        <a:lstStyle/>
        <a:p>
          <a:endParaRPr lang="zh-TW" altLang="en-US"/>
        </a:p>
      </dgm:t>
    </dgm:pt>
    <dgm:pt modelId="{51DF7773-9159-4F86-853E-B4E4073B2C71}" type="pres">
      <dgm:prSet presAssocID="{9AADC0BB-BA86-451C-9E72-D2DE592A424E}" presName="node" presStyleLbl="node1" presStyleIdx="2" presStyleCnt="3" custLinFactNeighborX="12918" custLinFactNeighborY="-14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95C1C3E9-922C-4682-B2C2-890B522A9567}" srcId="{41BC2450-2D4A-4A10-9536-76A0117EB441}" destId="{9AADC0BB-BA86-451C-9E72-D2DE592A424E}" srcOrd="2" destOrd="0" parTransId="{AF967196-5513-429D-8810-F64C35826A8A}" sibTransId="{68DF86E2-96BB-4180-A9E4-9471CAD54BF2}"/>
    <dgm:cxn modelId="{45CEF5C3-6958-4174-A79F-C26B6768C431}" type="presOf" srcId="{41BC2450-2D4A-4A10-9536-76A0117EB441}" destId="{6F49E058-914F-41A3-8C52-A3AAC0818B14}" srcOrd="0" destOrd="0" presId="urn:microsoft.com/office/officeart/2005/8/layout/process1"/>
    <dgm:cxn modelId="{0877981F-16C0-4122-BF2E-2E26852A0F94}" srcId="{41BC2450-2D4A-4A10-9536-76A0117EB441}" destId="{2BDE210A-7C72-4ACC-AF1E-2F65FA232BE4}" srcOrd="1" destOrd="0" parTransId="{8393007E-30BD-4D46-9A75-1170F41A2F0E}" sibTransId="{5E746AB5-1C27-4A83-8F28-6F29CF6B9788}"/>
    <dgm:cxn modelId="{F7FF0F7E-22AD-4BA0-905F-A63C57843DD2}" type="presOf" srcId="{5E746AB5-1C27-4A83-8F28-6F29CF6B9788}" destId="{11461F51-9D0B-4D0C-B5AA-625C07F54229}" srcOrd="1" destOrd="0" presId="urn:microsoft.com/office/officeart/2005/8/layout/process1"/>
    <dgm:cxn modelId="{65AABAFD-EFEB-4DA4-8D4F-9FC531D16AD7}" srcId="{41BC2450-2D4A-4A10-9536-76A0117EB441}" destId="{43D18AF0-EFA8-4B12-A19D-E6C704584B18}" srcOrd="0" destOrd="0" parTransId="{956FF2EC-B976-4511-BF97-4BF381AC1263}" sibTransId="{AA544122-1BB0-459C-B4CC-66A72E19E790}"/>
    <dgm:cxn modelId="{6B27DEC5-4069-4872-9963-84B7F6B74C5E}" type="presOf" srcId="{AA544122-1BB0-459C-B4CC-66A72E19E790}" destId="{E911A70C-F5C0-4433-9869-5810CC06BE79}" srcOrd="1" destOrd="0" presId="urn:microsoft.com/office/officeart/2005/8/layout/process1"/>
    <dgm:cxn modelId="{F8D46DA3-C5FC-4FE1-81FC-FDBCB94137A7}" type="presOf" srcId="{9AADC0BB-BA86-451C-9E72-D2DE592A424E}" destId="{51DF7773-9159-4F86-853E-B4E4073B2C71}" srcOrd="0" destOrd="0" presId="urn:microsoft.com/office/officeart/2005/8/layout/process1"/>
    <dgm:cxn modelId="{D4F92F5D-0DE3-4638-AA2E-64301D8DE5E7}" type="presOf" srcId="{2BDE210A-7C72-4ACC-AF1E-2F65FA232BE4}" destId="{E5ABD956-1E13-4C90-A480-23CBEA267261}" srcOrd="0" destOrd="0" presId="urn:microsoft.com/office/officeart/2005/8/layout/process1"/>
    <dgm:cxn modelId="{8B111DFD-90D2-41BE-A29F-827CEA082CE2}" type="presOf" srcId="{5E746AB5-1C27-4A83-8F28-6F29CF6B9788}" destId="{8079B0C7-C00E-46E3-A4E8-4838EEADC05E}" srcOrd="0" destOrd="0" presId="urn:microsoft.com/office/officeart/2005/8/layout/process1"/>
    <dgm:cxn modelId="{5E65569D-2B39-4DB9-9B28-74A4B4015880}" type="presOf" srcId="{43D18AF0-EFA8-4B12-A19D-E6C704584B18}" destId="{DA4DAC36-F6E0-4750-B1EF-CA7F81ABD090}" srcOrd="0" destOrd="0" presId="urn:microsoft.com/office/officeart/2005/8/layout/process1"/>
    <dgm:cxn modelId="{504630EE-D726-41A8-8C40-FEE48366B7E4}" type="presOf" srcId="{AA544122-1BB0-459C-B4CC-66A72E19E790}" destId="{39844A6B-8DDB-44E2-B202-A3962C1332CD}" srcOrd="0" destOrd="0" presId="urn:microsoft.com/office/officeart/2005/8/layout/process1"/>
    <dgm:cxn modelId="{AE493C44-4398-4E18-8780-D7A0DA25F61D}" type="presParOf" srcId="{6F49E058-914F-41A3-8C52-A3AAC0818B14}" destId="{DA4DAC36-F6E0-4750-B1EF-CA7F81ABD090}" srcOrd="0" destOrd="0" presId="urn:microsoft.com/office/officeart/2005/8/layout/process1"/>
    <dgm:cxn modelId="{B70D7822-686E-4E28-AC6E-305374B02C9B}" type="presParOf" srcId="{6F49E058-914F-41A3-8C52-A3AAC0818B14}" destId="{39844A6B-8DDB-44E2-B202-A3962C1332CD}" srcOrd="1" destOrd="0" presId="urn:microsoft.com/office/officeart/2005/8/layout/process1"/>
    <dgm:cxn modelId="{2B5ED082-39D0-4B82-99E6-215C52CF5DEB}" type="presParOf" srcId="{39844A6B-8DDB-44E2-B202-A3962C1332CD}" destId="{E911A70C-F5C0-4433-9869-5810CC06BE79}" srcOrd="0" destOrd="0" presId="urn:microsoft.com/office/officeart/2005/8/layout/process1"/>
    <dgm:cxn modelId="{5E3BE48B-7011-4FF3-A65D-0986A5AAB3EE}" type="presParOf" srcId="{6F49E058-914F-41A3-8C52-A3AAC0818B14}" destId="{E5ABD956-1E13-4C90-A480-23CBEA267261}" srcOrd="2" destOrd="0" presId="urn:microsoft.com/office/officeart/2005/8/layout/process1"/>
    <dgm:cxn modelId="{1D9C749C-2E6F-463D-B66A-6236F1A45CB8}" type="presParOf" srcId="{6F49E058-914F-41A3-8C52-A3AAC0818B14}" destId="{8079B0C7-C00E-46E3-A4E8-4838EEADC05E}" srcOrd="3" destOrd="0" presId="urn:microsoft.com/office/officeart/2005/8/layout/process1"/>
    <dgm:cxn modelId="{CFDEA048-3A0A-48B4-81F6-9878DEBBB571}" type="presParOf" srcId="{8079B0C7-C00E-46E3-A4E8-4838EEADC05E}" destId="{11461F51-9D0B-4D0C-B5AA-625C07F54229}" srcOrd="0" destOrd="0" presId="urn:microsoft.com/office/officeart/2005/8/layout/process1"/>
    <dgm:cxn modelId="{BF1D2807-6F6A-4112-9D50-30ED48FDCF11}" type="presParOf" srcId="{6F49E058-914F-41A3-8C52-A3AAC0818B14}" destId="{51DF7773-9159-4F86-853E-B4E4073B2C71}" srcOrd="4" destOrd="0" presId="urn:microsoft.com/office/officeart/2005/8/layout/process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1BC2450-2D4A-4A10-9536-76A0117EB441}" type="doc">
      <dgm:prSet loTypeId="urn:microsoft.com/office/officeart/2005/8/layout/process1" loCatId="process" qsTypeId="urn:microsoft.com/office/officeart/2005/8/quickstyle/simple2" qsCatId="simple" csTypeId="urn:microsoft.com/office/officeart/2005/8/colors/accent1_4" csCatId="accent1" phldr="1"/>
      <dgm:spPr/>
    </dgm:pt>
    <dgm:pt modelId="{43D18AF0-EFA8-4B12-A19D-E6C704584B18}">
      <dgm:prSet phldrT="[文字]" custT="1"/>
      <dgm:spPr/>
      <dgm:t>
        <a:bodyPr/>
        <a:lstStyle/>
        <a:p>
          <a:r>
            <a:rPr lang="zh-TW" altLang="en-US" sz="2800" b="1" dirty="0" smtClean="0"/>
            <a:t>文本分析</a:t>
          </a:r>
          <a:endParaRPr lang="zh-TW" altLang="en-US" sz="2800" b="1" dirty="0"/>
        </a:p>
      </dgm:t>
    </dgm:pt>
    <dgm:pt modelId="{956FF2EC-B976-4511-BF97-4BF381AC1263}" type="parTrans" cxnId="{65AABAFD-EFEB-4DA4-8D4F-9FC531D16AD7}">
      <dgm:prSet/>
      <dgm:spPr/>
      <dgm:t>
        <a:bodyPr/>
        <a:lstStyle/>
        <a:p>
          <a:endParaRPr lang="zh-TW" altLang="en-US"/>
        </a:p>
      </dgm:t>
    </dgm:pt>
    <dgm:pt modelId="{AA544122-1BB0-459C-B4CC-66A72E19E790}" type="sibTrans" cxnId="{65AABAFD-EFEB-4DA4-8D4F-9FC531D16AD7}">
      <dgm:prSet/>
      <dgm:spPr/>
      <dgm:t>
        <a:bodyPr/>
        <a:lstStyle/>
        <a:p>
          <a:endParaRPr lang="zh-TW" altLang="en-US"/>
        </a:p>
      </dgm:t>
    </dgm:pt>
    <dgm:pt modelId="{2BDE210A-7C72-4ACC-AF1E-2F65FA232BE4}">
      <dgm:prSet phldrT="[文字]"/>
      <dgm:spPr/>
      <dgm:t>
        <a:bodyPr/>
        <a:lstStyle/>
        <a:p>
          <a:r>
            <a:rPr lang="zh-TW" altLang="en-US" b="1" dirty="0" smtClean="0"/>
            <a:t>議論文</a:t>
          </a:r>
          <a:endParaRPr lang="en-US" altLang="zh-TW" b="1" dirty="0" smtClean="0"/>
        </a:p>
        <a:p>
          <a:r>
            <a:rPr lang="zh-TW" altLang="en-US" b="1" dirty="0" smtClean="0"/>
            <a:t>文本分析模組</a:t>
          </a:r>
          <a:endParaRPr lang="zh-TW" altLang="en-US" b="1" dirty="0"/>
        </a:p>
      </dgm:t>
    </dgm:pt>
    <dgm:pt modelId="{8393007E-30BD-4D46-9A75-1170F41A2F0E}" type="parTrans" cxnId="{0877981F-16C0-4122-BF2E-2E26852A0F94}">
      <dgm:prSet/>
      <dgm:spPr/>
      <dgm:t>
        <a:bodyPr/>
        <a:lstStyle/>
        <a:p>
          <a:endParaRPr lang="zh-TW" altLang="en-US"/>
        </a:p>
      </dgm:t>
    </dgm:pt>
    <dgm:pt modelId="{5E746AB5-1C27-4A83-8F28-6F29CF6B9788}" type="sibTrans" cxnId="{0877981F-16C0-4122-BF2E-2E26852A0F94}">
      <dgm:prSet/>
      <dgm:spPr/>
      <dgm:t>
        <a:bodyPr/>
        <a:lstStyle/>
        <a:p>
          <a:endParaRPr lang="zh-TW" altLang="en-US"/>
        </a:p>
      </dgm:t>
    </dgm:pt>
    <dgm:pt modelId="{9AADC0BB-BA86-451C-9E72-D2DE592A424E}">
      <dgm:prSet phldrT="[文字]"/>
      <dgm:spPr/>
      <dgm:t>
        <a:bodyPr/>
        <a:lstStyle/>
        <a:p>
          <a:r>
            <a:rPr lang="zh-TW" altLang="en-US" b="1" dirty="0" smtClean="0"/>
            <a:t>議論文</a:t>
          </a:r>
          <a:endParaRPr lang="en-US" altLang="zh-TW" b="1" dirty="0" smtClean="0"/>
        </a:p>
        <a:p>
          <a:r>
            <a:rPr lang="zh-TW" altLang="en-US" b="1" dirty="0" smtClean="0"/>
            <a:t>教學模組</a:t>
          </a:r>
          <a:endParaRPr lang="zh-TW" altLang="en-US" b="1" dirty="0"/>
        </a:p>
      </dgm:t>
    </dgm:pt>
    <dgm:pt modelId="{AF967196-5513-429D-8810-F64C35826A8A}" type="parTrans" cxnId="{95C1C3E9-922C-4682-B2C2-890B522A9567}">
      <dgm:prSet/>
      <dgm:spPr/>
      <dgm:t>
        <a:bodyPr/>
        <a:lstStyle/>
        <a:p>
          <a:endParaRPr lang="zh-TW" altLang="en-US"/>
        </a:p>
      </dgm:t>
    </dgm:pt>
    <dgm:pt modelId="{68DF86E2-96BB-4180-A9E4-9471CAD54BF2}" type="sibTrans" cxnId="{95C1C3E9-922C-4682-B2C2-890B522A9567}">
      <dgm:prSet/>
      <dgm:spPr/>
      <dgm:t>
        <a:bodyPr/>
        <a:lstStyle/>
        <a:p>
          <a:endParaRPr lang="zh-TW" altLang="en-US"/>
        </a:p>
      </dgm:t>
    </dgm:pt>
    <dgm:pt modelId="{6F49E058-914F-41A3-8C52-A3AAC0818B14}" type="pres">
      <dgm:prSet presAssocID="{41BC2450-2D4A-4A10-9536-76A0117EB441}" presName="Name0" presStyleCnt="0">
        <dgm:presLayoutVars>
          <dgm:dir/>
          <dgm:resizeHandles val="exact"/>
        </dgm:presLayoutVars>
      </dgm:prSet>
      <dgm:spPr/>
    </dgm:pt>
    <dgm:pt modelId="{DA4DAC36-F6E0-4750-B1EF-CA7F81ABD090}" type="pres">
      <dgm:prSet presAssocID="{43D18AF0-EFA8-4B12-A19D-E6C704584B1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9844A6B-8DDB-44E2-B202-A3962C1332CD}" type="pres">
      <dgm:prSet presAssocID="{AA544122-1BB0-459C-B4CC-66A72E19E790}" presName="sibTrans" presStyleLbl="sibTrans2D1" presStyleIdx="0" presStyleCnt="2"/>
      <dgm:spPr/>
      <dgm:t>
        <a:bodyPr/>
        <a:lstStyle/>
        <a:p>
          <a:endParaRPr lang="zh-TW" altLang="en-US"/>
        </a:p>
      </dgm:t>
    </dgm:pt>
    <dgm:pt modelId="{E911A70C-F5C0-4433-9869-5810CC06BE79}" type="pres">
      <dgm:prSet presAssocID="{AA544122-1BB0-459C-B4CC-66A72E19E790}" presName="connectorText" presStyleLbl="sibTrans2D1" presStyleIdx="0" presStyleCnt="2"/>
      <dgm:spPr/>
      <dgm:t>
        <a:bodyPr/>
        <a:lstStyle/>
        <a:p>
          <a:endParaRPr lang="zh-TW" altLang="en-US"/>
        </a:p>
      </dgm:t>
    </dgm:pt>
    <dgm:pt modelId="{E5ABD956-1E13-4C90-A480-23CBEA267261}" type="pres">
      <dgm:prSet presAssocID="{2BDE210A-7C72-4ACC-AF1E-2F65FA232BE4}" presName="node" presStyleLbl="node1" presStyleIdx="1" presStyleCnt="3" custLinFactNeighborX="-3110" custLinFactNeighborY="-107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079B0C7-C00E-46E3-A4E8-4838EEADC05E}" type="pres">
      <dgm:prSet presAssocID="{5E746AB5-1C27-4A83-8F28-6F29CF6B9788}" presName="sibTrans" presStyleLbl="sibTrans2D1" presStyleIdx="1" presStyleCnt="2"/>
      <dgm:spPr/>
      <dgm:t>
        <a:bodyPr/>
        <a:lstStyle/>
        <a:p>
          <a:endParaRPr lang="zh-TW" altLang="en-US"/>
        </a:p>
      </dgm:t>
    </dgm:pt>
    <dgm:pt modelId="{11461F51-9D0B-4D0C-B5AA-625C07F54229}" type="pres">
      <dgm:prSet presAssocID="{5E746AB5-1C27-4A83-8F28-6F29CF6B9788}" presName="connectorText" presStyleLbl="sibTrans2D1" presStyleIdx="1" presStyleCnt="2"/>
      <dgm:spPr/>
      <dgm:t>
        <a:bodyPr/>
        <a:lstStyle/>
        <a:p>
          <a:endParaRPr lang="zh-TW" altLang="en-US"/>
        </a:p>
      </dgm:t>
    </dgm:pt>
    <dgm:pt modelId="{51DF7773-9159-4F86-853E-B4E4073B2C71}" type="pres">
      <dgm:prSet presAssocID="{9AADC0BB-BA86-451C-9E72-D2DE592A424E}" presName="node" presStyleLbl="node1" presStyleIdx="2" presStyleCnt="3" custLinFactNeighborX="12918" custLinFactNeighborY="-14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95C1C3E9-922C-4682-B2C2-890B522A9567}" srcId="{41BC2450-2D4A-4A10-9536-76A0117EB441}" destId="{9AADC0BB-BA86-451C-9E72-D2DE592A424E}" srcOrd="2" destOrd="0" parTransId="{AF967196-5513-429D-8810-F64C35826A8A}" sibTransId="{68DF86E2-96BB-4180-A9E4-9471CAD54BF2}"/>
    <dgm:cxn modelId="{0877981F-16C0-4122-BF2E-2E26852A0F94}" srcId="{41BC2450-2D4A-4A10-9536-76A0117EB441}" destId="{2BDE210A-7C72-4ACC-AF1E-2F65FA232BE4}" srcOrd="1" destOrd="0" parTransId="{8393007E-30BD-4D46-9A75-1170F41A2F0E}" sibTransId="{5E746AB5-1C27-4A83-8F28-6F29CF6B9788}"/>
    <dgm:cxn modelId="{CDF04131-1B49-40B7-B640-B7423841BE26}" type="presOf" srcId="{AA544122-1BB0-459C-B4CC-66A72E19E790}" destId="{E911A70C-F5C0-4433-9869-5810CC06BE79}" srcOrd="1" destOrd="0" presId="urn:microsoft.com/office/officeart/2005/8/layout/process1"/>
    <dgm:cxn modelId="{83C1AE04-EA77-4CCD-812E-4C1AA135BCB3}" type="presOf" srcId="{2BDE210A-7C72-4ACC-AF1E-2F65FA232BE4}" destId="{E5ABD956-1E13-4C90-A480-23CBEA267261}" srcOrd="0" destOrd="0" presId="urn:microsoft.com/office/officeart/2005/8/layout/process1"/>
    <dgm:cxn modelId="{C3EE831A-0CC8-4A02-943C-495141B3EE29}" type="presOf" srcId="{9AADC0BB-BA86-451C-9E72-D2DE592A424E}" destId="{51DF7773-9159-4F86-853E-B4E4073B2C71}" srcOrd="0" destOrd="0" presId="urn:microsoft.com/office/officeart/2005/8/layout/process1"/>
    <dgm:cxn modelId="{65AABAFD-EFEB-4DA4-8D4F-9FC531D16AD7}" srcId="{41BC2450-2D4A-4A10-9536-76A0117EB441}" destId="{43D18AF0-EFA8-4B12-A19D-E6C704584B18}" srcOrd="0" destOrd="0" parTransId="{956FF2EC-B976-4511-BF97-4BF381AC1263}" sibTransId="{AA544122-1BB0-459C-B4CC-66A72E19E790}"/>
    <dgm:cxn modelId="{5812A215-E3B7-4097-A391-F0352AFFCFA8}" type="presOf" srcId="{41BC2450-2D4A-4A10-9536-76A0117EB441}" destId="{6F49E058-914F-41A3-8C52-A3AAC0818B14}" srcOrd="0" destOrd="0" presId="urn:microsoft.com/office/officeart/2005/8/layout/process1"/>
    <dgm:cxn modelId="{80C47EE7-8970-4398-9844-0F037F97E631}" type="presOf" srcId="{43D18AF0-EFA8-4B12-A19D-E6C704584B18}" destId="{DA4DAC36-F6E0-4750-B1EF-CA7F81ABD090}" srcOrd="0" destOrd="0" presId="urn:microsoft.com/office/officeart/2005/8/layout/process1"/>
    <dgm:cxn modelId="{969B9C36-B4C4-4B0F-B860-98D60C3B870C}" type="presOf" srcId="{AA544122-1BB0-459C-B4CC-66A72E19E790}" destId="{39844A6B-8DDB-44E2-B202-A3962C1332CD}" srcOrd="0" destOrd="0" presId="urn:microsoft.com/office/officeart/2005/8/layout/process1"/>
    <dgm:cxn modelId="{DD269476-84A2-4FD8-8088-D04B2ECAD143}" type="presOf" srcId="{5E746AB5-1C27-4A83-8F28-6F29CF6B9788}" destId="{8079B0C7-C00E-46E3-A4E8-4838EEADC05E}" srcOrd="0" destOrd="0" presId="urn:microsoft.com/office/officeart/2005/8/layout/process1"/>
    <dgm:cxn modelId="{7F90734F-73FE-4193-B6EF-DCDC78BFF0C3}" type="presOf" srcId="{5E746AB5-1C27-4A83-8F28-6F29CF6B9788}" destId="{11461F51-9D0B-4D0C-B5AA-625C07F54229}" srcOrd="1" destOrd="0" presId="urn:microsoft.com/office/officeart/2005/8/layout/process1"/>
    <dgm:cxn modelId="{19B0A51F-65D6-48F2-83EB-6A1BD5379162}" type="presParOf" srcId="{6F49E058-914F-41A3-8C52-A3AAC0818B14}" destId="{DA4DAC36-F6E0-4750-B1EF-CA7F81ABD090}" srcOrd="0" destOrd="0" presId="urn:microsoft.com/office/officeart/2005/8/layout/process1"/>
    <dgm:cxn modelId="{CDDB3A6D-4B14-4E2F-A71C-820F93C30485}" type="presParOf" srcId="{6F49E058-914F-41A3-8C52-A3AAC0818B14}" destId="{39844A6B-8DDB-44E2-B202-A3962C1332CD}" srcOrd="1" destOrd="0" presId="urn:microsoft.com/office/officeart/2005/8/layout/process1"/>
    <dgm:cxn modelId="{94F1D2EF-5446-404F-A4B2-480E8B8BB660}" type="presParOf" srcId="{39844A6B-8DDB-44E2-B202-A3962C1332CD}" destId="{E911A70C-F5C0-4433-9869-5810CC06BE79}" srcOrd="0" destOrd="0" presId="urn:microsoft.com/office/officeart/2005/8/layout/process1"/>
    <dgm:cxn modelId="{EA0F503C-BC82-4638-803A-771043CE5D21}" type="presParOf" srcId="{6F49E058-914F-41A3-8C52-A3AAC0818B14}" destId="{E5ABD956-1E13-4C90-A480-23CBEA267261}" srcOrd="2" destOrd="0" presId="urn:microsoft.com/office/officeart/2005/8/layout/process1"/>
    <dgm:cxn modelId="{A23C2FF8-AEB7-4AAF-BDF6-1526DD117168}" type="presParOf" srcId="{6F49E058-914F-41A3-8C52-A3AAC0818B14}" destId="{8079B0C7-C00E-46E3-A4E8-4838EEADC05E}" srcOrd="3" destOrd="0" presId="urn:microsoft.com/office/officeart/2005/8/layout/process1"/>
    <dgm:cxn modelId="{5426471C-8509-43E4-A278-4C0B0128C654}" type="presParOf" srcId="{8079B0C7-C00E-46E3-A4E8-4838EEADC05E}" destId="{11461F51-9D0B-4D0C-B5AA-625C07F54229}" srcOrd="0" destOrd="0" presId="urn:microsoft.com/office/officeart/2005/8/layout/process1"/>
    <dgm:cxn modelId="{D1D71595-AC62-4B35-8D83-8293118B2C6E}" type="presParOf" srcId="{6F49E058-914F-41A3-8C52-A3AAC0818B14}" destId="{51DF7773-9159-4F86-853E-B4E4073B2C71}" srcOrd="4" destOrd="0" presId="urn:microsoft.com/office/officeart/2005/8/layout/process1"/>
  </dgm:cxnLst>
  <dgm:bg/>
  <dgm:whole/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6CB90D70-5D4D-41D9-BAF3-2536BD870F50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24C259E1-CF7B-411F-8DD5-104002F71E02}">
      <dgm:prSet phldrT="[文字]" custT="1"/>
      <dgm:spPr/>
      <dgm:t>
        <a:bodyPr/>
        <a:lstStyle/>
        <a:p>
          <a:r>
            <a:rPr lang="zh-TW" altLang="en-US" sz="18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議論文 文本分析模組</a:t>
          </a:r>
          <a:endParaRPr lang="zh-TW" altLang="en-US" sz="18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7620AA3-7A28-464B-98B0-F4E2DF3568F4}" type="parTrans" cxnId="{BBF8F5D3-4F9C-44F2-8DE2-ABA9C58B1725}">
      <dgm:prSet/>
      <dgm:spPr/>
      <dgm:t>
        <a:bodyPr/>
        <a:lstStyle/>
        <a:p>
          <a:endParaRPr lang="zh-TW" altLang="en-US" sz="2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3003DEE-2B0B-45E0-9A71-4B0C477651FD}" type="sibTrans" cxnId="{BBF8F5D3-4F9C-44F2-8DE2-ABA9C58B1725}">
      <dgm:prSet/>
      <dgm:spPr/>
      <dgm:t>
        <a:bodyPr/>
        <a:lstStyle/>
        <a:p>
          <a:endParaRPr lang="zh-TW" altLang="en-US" sz="2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82432DE-C137-432C-ADF4-34DD2DF496F4}">
      <dgm:prSet phldrT="[文字]" custT="1"/>
      <dgm:spPr/>
      <dgm:t>
        <a:bodyPr/>
        <a:lstStyle/>
        <a:p>
          <a:r>
            <a:rPr lang="zh-TW" altLang="en-US" sz="2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重點</a:t>
          </a:r>
          <a:endParaRPr lang="zh-TW" altLang="en-US" sz="24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D1C30AE-0751-4153-B169-CE89BC7E1054}" type="parTrans" cxnId="{0E29BF85-B5F9-4086-921B-A4BECF665C80}">
      <dgm:prSet/>
      <dgm:spPr/>
      <dgm:t>
        <a:bodyPr/>
        <a:lstStyle/>
        <a:p>
          <a:endParaRPr lang="zh-TW" altLang="en-US" sz="2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8C8B019-DF91-49F9-81E6-603FDFFB5B64}" type="sibTrans" cxnId="{0E29BF85-B5F9-4086-921B-A4BECF665C80}">
      <dgm:prSet/>
      <dgm:spPr/>
      <dgm:t>
        <a:bodyPr/>
        <a:lstStyle/>
        <a:p>
          <a:endParaRPr lang="zh-TW" altLang="en-US" sz="2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99ADF84-74B2-494B-90DC-CB4030E06389}">
      <dgm:prSet phldrT="[文字]" custT="1"/>
      <dgm:spPr/>
      <dgm:t>
        <a:bodyPr/>
        <a:lstStyle/>
        <a:p>
          <a:r>
            <a: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rPr>
            <a:t>論點</a:t>
          </a:r>
        </a:p>
      </dgm:t>
    </dgm:pt>
    <dgm:pt modelId="{410DCA67-2005-4E86-8BF8-4886B6F7C71C}" type="parTrans" cxnId="{88129C87-8F9A-4507-9830-F37CB33D2F5B}">
      <dgm:prSet/>
      <dgm:spPr/>
      <dgm:t>
        <a:bodyPr/>
        <a:lstStyle/>
        <a:p>
          <a:endParaRPr lang="zh-TW" altLang="en-US" sz="2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F95AFCB-8DCB-4DB0-821D-AF66CB735999}" type="sibTrans" cxnId="{88129C87-8F9A-4507-9830-F37CB33D2F5B}">
      <dgm:prSet/>
      <dgm:spPr/>
      <dgm:t>
        <a:bodyPr/>
        <a:lstStyle/>
        <a:p>
          <a:endParaRPr lang="zh-TW" altLang="en-US" sz="2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BC00B3A-4189-4D2C-837E-58725622D89E}">
      <dgm:prSet phldrT="[文字]" custT="1"/>
      <dgm:spPr/>
      <dgm:t>
        <a:bodyPr/>
        <a:lstStyle/>
        <a:p>
          <a:r>
            <a:rPr lang="zh-TW" altLang="en-US" sz="2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論據</a:t>
          </a:r>
          <a:endParaRPr lang="zh-TW" altLang="en-US" sz="24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034C087-7B9D-42F8-816D-FFDE04EA5799}" type="parTrans" cxnId="{285D3238-2A95-41C1-A024-AEA88CFE1FA9}">
      <dgm:prSet/>
      <dgm:spPr/>
      <dgm:t>
        <a:bodyPr/>
        <a:lstStyle/>
        <a:p>
          <a:endParaRPr lang="zh-TW" altLang="en-US" sz="2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D0226EE-F2D0-44B5-A5A9-F2FCD37EA836}" type="sibTrans" cxnId="{285D3238-2A95-41C1-A024-AEA88CFE1FA9}">
      <dgm:prSet/>
      <dgm:spPr/>
      <dgm:t>
        <a:bodyPr/>
        <a:lstStyle/>
        <a:p>
          <a:endParaRPr lang="zh-TW" altLang="en-US" sz="2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C3F73D4-B615-4F7D-9F88-77E4B0C5EE41}">
      <dgm:prSet phldrT="[文字]" custT="1"/>
      <dgm:spPr/>
      <dgm:t>
        <a:bodyPr/>
        <a:lstStyle/>
        <a:p>
          <a:r>
            <a:rPr lang="zh-TW" altLang="en-US" sz="2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手法</a:t>
          </a:r>
          <a:endParaRPr lang="zh-TW" altLang="en-US" sz="24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7DB689D-2BC9-4FFD-8FD7-26ECAADE27EC}" type="parTrans" cxnId="{7AACEC5B-62F3-4B63-ABA1-8A3EACC09AC8}">
      <dgm:prSet/>
      <dgm:spPr/>
      <dgm:t>
        <a:bodyPr/>
        <a:lstStyle/>
        <a:p>
          <a:endParaRPr lang="zh-TW" altLang="en-US" sz="2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595B555-157B-4F4E-995E-A7EFD3BABA58}" type="sibTrans" cxnId="{7AACEC5B-62F3-4B63-ABA1-8A3EACC09AC8}">
      <dgm:prSet/>
      <dgm:spPr/>
      <dgm:t>
        <a:bodyPr/>
        <a:lstStyle/>
        <a:p>
          <a:endParaRPr lang="zh-TW" altLang="en-US" sz="2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023D81C-BA1E-46EE-828D-E3FBE4F45764}">
      <dgm:prSet phldrT="[文字]" custT="1"/>
      <dgm:spPr/>
      <dgm:t>
        <a:bodyPr/>
        <a:lstStyle/>
        <a:p>
          <a:r>
            <a: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rPr>
            <a:t>結構安排</a:t>
          </a:r>
        </a:p>
      </dgm:t>
    </dgm:pt>
    <dgm:pt modelId="{D9424D2A-62A8-4C87-AB30-B6B55B1F6AF9}" type="parTrans" cxnId="{BAF86FA4-DBB2-4435-884C-6B1DFB47D4B2}">
      <dgm:prSet/>
      <dgm:spPr/>
      <dgm:t>
        <a:bodyPr/>
        <a:lstStyle/>
        <a:p>
          <a:endParaRPr lang="zh-TW" altLang="en-US" sz="2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7408BBD-2C6F-4545-88CE-BD693B325C0D}" type="sibTrans" cxnId="{BAF86FA4-DBB2-4435-884C-6B1DFB47D4B2}">
      <dgm:prSet/>
      <dgm:spPr/>
      <dgm:t>
        <a:bodyPr/>
        <a:lstStyle/>
        <a:p>
          <a:endParaRPr lang="zh-TW" altLang="en-US" sz="2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7878F59-BC98-42A3-9D59-B1061D0D8834}">
      <dgm:prSet custT="1"/>
      <dgm:spPr/>
      <dgm:t>
        <a:bodyPr/>
        <a:lstStyle/>
        <a:p>
          <a:r>
            <a:rPr lang="zh-TW" altLang="en-US" sz="2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特色</a:t>
          </a:r>
          <a:endParaRPr lang="zh-TW" altLang="en-US" sz="24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B1124BA-01B1-4EB1-8437-D86EAE28DA5D}" type="parTrans" cxnId="{3FD36D38-B45E-47A9-B4DC-74F58C79DCA4}">
      <dgm:prSet/>
      <dgm:spPr/>
      <dgm:t>
        <a:bodyPr/>
        <a:lstStyle/>
        <a:p>
          <a:endParaRPr lang="zh-TW" altLang="en-US" sz="2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ADF863A-AEA8-4251-BD42-1E8315B8094C}" type="sibTrans" cxnId="{3FD36D38-B45E-47A9-B4DC-74F58C79DCA4}">
      <dgm:prSet/>
      <dgm:spPr/>
      <dgm:t>
        <a:bodyPr/>
        <a:lstStyle/>
        <a:p>
          <a:endParaRPr lang="zh-TW" altLang="en-US" sz="2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7FAE3C1-7E79-407B-BA2B-3A5C7C8F8688}">
      <dgm:prSet custT="1"/>
      <dgm:spPr/>
      <dgm:t>
        <a:bodyPr/>
        <a:lstStyle/>
        <a:p>
          <a:r>
            <a: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rPr>
            <a:t>論證方法</a:t>
          </a:r>
        </a:p>
      </dgm:t>
    </dgm:pt>
    <dgm:pt modelId="{73ADD7B8-ECC8-4989-92BB-D75F6B868DCB}" type="parTrans" cxnId="{70E51ADE-01CF-459B-BC1D-96403A5868CE}">
      <dgm:prSet/>
      <dgm:spPr/>
      <dgm:t>
        <a:bodyPr/>
        <a:lstStyle/>
        <a:p>
          <a:endParaRPr lang="zh-TW" altLang="en-US" sz="2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7491266-35A4-41C0-88E2-4502846F5746}" type="sibTrans" cxnId="{70E51ADE-01CF-459B-BC1D-96403A5868CE}">
      <dgm:prSet/>
      <dgm:spPr/>
      <dgm:t>
        <a:bodyPr/>
        <a:lstStyle/>
        <a:p>
          <a:endParaRPr lang="zh-TW" altLang="en-US" sz="2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4C56C58-0A04-408F-AAF9-AE3C63848A34}">
      <dgm:prSet custT="1"/>
      <dgm:spPr/>
      <dgm:t>
        <a:bodyPr/>
        <a:lstStyle/>
        <a:p>
          <a:r>
            <a: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rPr>
            <a:t>事件論點</a:t>
          </a:r>
        </a:p>
      </dgm:t>
    </dgm:pt>
    <dgm:pt modelId="{5D8A67AC-9FBD-4761-8B99-8ABB05CE3202}" type="parTrans" cxnId="{A3C4E737-4BBF-49C5-A803-F294F67E5531}">
      <dgm:prSet/>
      <dgm:spPr/>
      <dgm:t>
        <a:bodyPr/>
        <a:lstStyle/>
        <a:p>
          <a:endParaRPr lang="zh-TW" altLang="en-US" sz="2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A461D0C-C8CD-4D82-B272-D3B536D3A968}" type="sibTrans" cxnId="{A3C4E737-4BBF-49C5-A803-F294F67E5531}">
      <dgm:prSet/>
      <dgm:spPr/>
      <dgm:t>
        <a:bodyPr/>
        <a:lstStyle/>
        <a:p>
          <a:endParaRPr lang="zh-TW" altLang="en-US" sz="2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4582411-A29A-467F-AD14-1790D8638CD2}">
      <dgm:prSet custT="1"/>
      <dgm:spPr/>
      <dgm:t>
        <a:bodyPr/>
        <a:lstStyle/>
        <a:p>
          <a:r>
            <a: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rPr>
            <a:t>舉例</a:t>
          </a:r>
          <a:endParaRPr lang="en-US" altLang="zh-TW" sz="2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r>
            <a: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rPr>
            <a:t>正證</a:t>
          </a:r>
          <a:endParaRPr lang="en-US" altLang="zh-TW" sz="2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r>
            <a: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rPr>
            <a:t>反證</a:t>
          </a:r>
        </a:p>
      </dgm:t>
    </dgm:pt>
    <dgm:pt modelId="{DC45B087-599B-451C-9366-39CA5ED595E2}" type="parTrans" cxnId="{95B27DB3-B63D-438C-A977-EE3B82080D51}">
      <dgm:prSet/>
      <dgm:spPr/>
      <dgm:t>
        <a:bodyPr/>
        <a:lstStyle/>
        <a:p>
          <a:endParaRPr lang="zh-TW" altLang="en-US" sz="2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9F59876-7D1C-4696-8200-04D9F918784C}" type="sibTrans" cxnId="{95B27DB3-B63D-438C-A977-EE3B82080D51}">
      <dgm:prSet/>
      <dgm:spPr/>
      <dgm:t>
        <a:bodyPr/>
        <a:lstStyle/>
        <a:p>
          <a:endParaRPr lang="zh-TW" altLang="en-US" sz="2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1D8E45E-C4A8-41E1-8747-27181CA05E58}">
      <dgm:prSet custT="1"/>
      <dgm:spPr/>
      <dgm:t>
        <a:bodyPr/>
        <a:lstStyle/>
        <a:p>
          <a:r>
            <a: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rPr>
            <a:t>比較</a:t>
          </a:r>
          <a:endParaRPr lang="en-US" altLang="zh-TW" sz="2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r>
            <a: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rPr>
            <a:t>比喻</a:t>
          </a:r>
          <a:endParaRPr lang="zh-TW" altLang="en-US" sz="24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57C3F85-4EAE-41B7-9682-283C63A9C545}" type="parTrans" cxnId="{11F5A7B4-7FDB-4314-BE25-626C3DB76E91}">
      <dgm:prSet/>
      <dgm:spPr/>
      <dgm:t>
        <a:bodyPr/>
        <a:lstStyle/>
        <a:p>
          <a:endParaRPr lang="zh-TW" altLang="en-US" sz="2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D765327-A57A-40D7-BE1A-034574D5FC5C}" type="sibTrans" cxnId="{11F5A7B4-7FDB-4314-BE25-626C3DB76E91}">
      <dgm:prSet/>
      <dgm:spPr/>
      <dgm:t>
        <a:bodyPr/>
        <a:lstStyle/>
        <a:p>
          <a:endParaRPr lang="zh-TW" altLang="en-US" sz="2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2BA4F1C-FA8C-4006-9E6C-B062E8A146E5}">
      <dgm:prSet custT="1"/>
      <dgm:spPr/>
      <dgm:t>
        <a:bodyPr/>
        <a:lstStyle/>
        <a:p>
          <a:r>
            <a:rPr lang="zh-TW" altLang="en-US" sz="1800" dirty="0">
              <a:latin typeface="微軟正黑體" panose="020B0604030504040204" pitchFamily="34" charset="-120"/>
              <a:ea typeface="微軟正黑體" panose="020B0604030504040204" pitchFamily="34" charset="-120"/>
            </a:rPr>
            <a:t>歸納</a:t>
          </a:r>
          <a:endParaRPr lang="en-US" altLang="zh-TW" sz="18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r>
            <a:rPr lang="zh-TW" altLang="en-US" sz="1800" dirty="0">
              <a:latin typeface="微軟正黑體" panose="020B0604030504040204" pitchFamily="34" charset="-120"/>
              <a:ea typeface="微軟正黑體" panose="020B0604030504040204" pitchFamily="34" charset="-120"/>
            </a:rPr>
            <a:t>演繹</a:t>
          </a:r>
          <a:endParaRPr lang="en-US" altLang="zh-TW" sz="18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r>
            <a:rPr lang="zh-TW" altLang="en-US" sz="1800" dirty="0">
              <a:latin typeface="微軟正黑體" panose="020B0604030504040204" pitchFamily="34" charset="-120"/>
              <a:ea typeface="微軟正黑體" panose="020B0604030504040204" pitchFamily="34" charset="-120"/>
            </a:rPr>
            <a:t>因果論證</a:t>
          </a:r>
        </a:p>
      </dgm:t>
    </dgm:pt>
    <dgm:pt modelId="{4577AF82-8BD8-47E7-99EF-28595B0F1A80}" type="parTrans" cxnId="{3B059A3B-AEAB-4ACA-B6DB-0DE20BBF5425}">
      <dgm:prSet/>
      <dgm:spPr/>
      <dgm:t>
        <a:bodyPr/>
        <a:lstStyle/>
        <a:p>
          <a:endParaRPr lang="zh-TW" altLang="en-US" sz="2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A7062DA-B074-4BF5-9805-119F6667AD12}" type="sibTrans" cxnId="{3B059A3B-AEAB-4ACA-B6DB-0DE20BBF5425}">
      <dgm:prSet/>
      <dgm:spPr/>
      <dgm:t>
        <a:bodyPr/>
        <a:lstStyle/>
        <a:p>
          <a:endParaRPr lang="zh-TW" altLang="en-US" sz="2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A8B29AA-32E6-4DFC-BEE2-CD54B0065D26}">
      <dgm:prSet custT="1"/>
      <dgm:spPr/>
      <dgm:t>
        <a:bodyPr/>
        <a:lstStyle/>
        <a:p>
          <a:r>
            <a: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rPr>
            <a:t>論點理由</a:t>
          </a:r>
        </a:p>
      </dgm:t>
    </dgm:pt>
    <dgm:pt modelId="{18EF3230-5B95-47CA-AD48-88470E9A2CF8}" type="parTrans" cxnId="{5A1A8FF4-4E77-4141-A69B-4EEF891F528A}">
      <dgm:prSet/>
      <dgm:spPr/>
      <dgm:t>
        <a:bodyPr/>
        <a:lstStyle/>
        <a:p>
          <a:endParaRPr lang="zh-TW" altLang="en-US" sz="2400"/>
        </a:p>
      </dgm:t>
    </dgm:pt>
    <dgm:pt modelId="{76CB138D-512B-4F80-8E87-BC6AC93342CF}" type="sibTrans" cxnId="{5A1A8FF4-4E77-4141-A69B-4EEF891F528A}">
      <dgm:prSet/>
      <dgm:spPr/>
      <dgm:t>
        <a:bodyPr/>
        <a:lstStyle/>
        <a:p>
          <a:endParaRPr lang="zh-TW" altLang="en-US" sz="2400"/>
        </a:p>
      </dgm:t>
    </dgm:pt>
    <dgm:pt modelId="{36994F3A-B4BA-467F-8528-BFEAB8AE1F1F}">
      <dgm:prSet custT="1"/>
      <dgm:spPr/>
      <dgm:t>
        <a:bodyPr/>
        <a:lstStyle/>
        <a:p>
          <a:r>
            <a: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rPr>
            <a:t>論點方法</a:t>
          </a:r>
        </a:p>
      </dgm:t>
    </dgm:pt>
    <dgm:pt modelId="{24B26307-C645-4FE7-9B9B-B9AFF6A0CF71}" type="parTrans" cxnId="{C857E453-C28D-438D-B7FE-2BC7662A9600}">
      <dgm:prSet/>
      <dgm:spPr/>
      <dgm:t>
        <a:bodyPr/>
        <a:lstStyle/>
        <a:p>
          <a:endParaRPr lang="zh-TW" altLang="en-US" sz="2400"/>
        </a:p>
      </dgm:t>
    </dgm:pt>
    <dgm:pt modelId="{68574FB3-A6A6-472A-B487-5A54A45F6CA9}" type="sibTrans" cxnId="{C857E453-C28D-438D-B7FE-2BC7662A9600}">
      <dgm:prSet/>
      <dgm:spPr/>
      <dgm:t>
        <a:bodyPr/>
        <a:lstStyle/>
        <a:p>
          <a:endParaRPr lang="zh-TW" altLang="en-US" sz="2400"/>
        </a:p>
      </dgm:t>
    </dgm:pt>
    <dgm:pt modelId="{3EC3D6D3-E58C-486C-B1B4-84B3F745104D}">
      <dgm:prSet custT="1"/>
      <dgm:spPr/>
      <dgm:t>
        <a:bodyPr/>
        <a:lstStyle/>
        <a:p>
          <a:r>
            <a: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rPr>
            <a:t>論點理由方法</a:t>
          </a:r>
        </a:p>
      </dgm:t>
    </dgm:pt>
    <dgm:pt modelId="{BD5484ED-A42A-4432-B82C-8FAC5AC6722A}" type="parTrans" cxnId="{F190EAB9-98C7-4733-87DF-3206FA592147}">
      <dgm:prSet/>
      <dgm:spPr/>
      <dgm:t>
        <a:bodyPr/>
        <a:lstStyle/>
        <a:p>
          <a:endParaRPr lang="zh-TW" altLang="en-US" sz="2400"/>
        </a:p>
      </dgm:t>
    </dgm:pt>
    <dgm:pt modelId="{7E7192B3-2DA4-4C63-B3B2-805E609F0ADC}" type="sibTrans" cxnId="{F190EAB9-98C7-4733-87DF-3206FA592147}">
      <dgm:prSet/>
      <dgm:spPr/>
      <dgm:t>
        <a:bodyPr/>
        <a:lstStyle/>
        <a:p>
          <a:endParaRPr lang="zh-TW" altLang="en-US" sz="2400"/>
        </a:p>
      </dgm:t>
    </dgm:pt>
    <dgm:pt modelId="{BBBDE2E5-0413-47B2-A508-4781DB632EA0}">
      <dgm:prSet custT="1"/>
      <dgm:spPr/>
      <dgm:t>
        <a:bodyPr/>
        <a:lstStyle/>
        <a:p>
          <a:r>
            <a: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rPr>
            <a:t>事例</a:t>
          </a:r>
        </a:p>
      </dgm:t>
    </dgm:pt>
    <dgm:pt modelId="{FD363433-D296-4E46-973E-70BA1C58C073}" type="parTrans" cxnId="{1D43AE38-5E68-40F0-A58F-64FAE115A6CD}">
      <dgm:prSet/>
      <dgm:spPr/>
      <dgm:t>
        <a:bodyPr/>
        <a:lstStyle/>
        <a:p>
          <a:endParaRPr lang="zh-TW" altLang="en-US" sz="2400"/>
        </a:p>
      </dgm:t>
    </dgm:pt>
    <dgm:pt modelId="{DD574A01-3263-40B7-9E2F-CF33B6523A5C}" type="sibTrans" cxnId="{1D43AE38-5E68-40F0-A58F-64FAE115A6CD}">
      <dgm:prSet/>
      <dgm:spPr/>
      <dgm:t>
        <a:bodyPr/>
        <a:lstStyle/>
        <a:p>
          <a:endParaRPr lang="zh-TW" altLang="en-US" sz="2400"/>
        </a:p>
      </dgm:t>
    </dgm:pt>
    <dgm:pt modelId="{EA59435D-9144-48B3-91FA-12EB3BD92528}">
      <dgm:prSet custT="1"/>
      <dgm:spPr/>
      <dgm:t>
        <a:bodyPr/>
        <a:lstStyle/>
        <a:p>
          <a:r>
            <a: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rPr>
            <a:t>理例</a:t>
          </a:r>
        </a:p>
      </dgm:t>
    </dgm:pt>
    <dgm:pt modelId="{F69E51CF-4D49-4AEA-8B7E-903B802C2D95}" type="parTrans" cxnId="{F57354AC-8EE6-475A-9A47-C32F1FCDCAAD}">
      <dgm:prSet/>
      <dgm:spPr/>
      <dgm:t>
        <a:bodyPr/>
        <a:lstStyle/>
        <a:p>
          <a:endParaRPr lang="zh-TW" altLang="en-US" sz="2400"/>
        </a:p>
      </dgm:t>
    </dgm:pt>
    <dgm:pt modelId="{A0F9CDE1-3716-4F17-BD1F-9D1250351982}" type="sibTrans" cxnId="{F57354AC-8EE6-475A-9A47-C32F1FCDCAAD}">
      <dgm:prSet/>
      <dgm:spPr/>
      <dgm:t>
        <a:bodyPr/>
        <a:lstStyle/>
        <a:p>
          <a:endParaRPr lang="zh-TW" altLang="en-US" sz="2400"/>
        </a:p>
      </dgm:t>
    </dgm:pt>
    <dgm:pt modelId="{4B9C5E80-7055-4D0B-BE14-44878EB3CD69}">
      <dgm:prSet custT="1"/>
      <dgm:spPr/>
      <dgm:t>
        <a:bodyPr/>
        <a:lstStyle/>
        <a:p>
          <a:r>
            <a: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rPr>
            <a:t>主張</a:t>
          </a:r>
        </a:p>
      </dgm:t>
    </dgm:pt>
    <dgm:pt modelId="{170B1F7A-2354-4AD5-9F1D-33E320AE5511}" type="parTrans" cxnId="{F5C3EC02-C953-4C5D-A28F-1AFA989947D4}">
      <dgm:prSet/>
      <dgm:spPr/>
      <dgm:t>
        <a:bodyPr/>
        <a:lstStyle/>
        <a:p>
          <a:endParaRPr lang="zh-TW" altLang="en-US" sz="2400"/>
        </a:p>
      </dgm:t>
    </dgm:pt>
    <dgm:pt modelId="{288FE8BA-0040-4256-BC12-AE5C0F2076F9}" type="sibTrans" cxnId="{F5C3EC02-C953-4C5D-A28F-1AFA989947D4}">
      <dgm:prSet/>
      <dgm:spPr/>
      <dgm:t>
        <a:bodyPr/>
        <a:lstStyle/>
        <a:p>
          <a:endParaRPr lang="zh-TW" altLang="en-US" sz="2400"/>
        </a:p>
      </dgm:t>
    </dgm:pt>
    <dgm:pt modelId="{C2CA3807-867A-4FE7-80FD-553530E6F715}">
      <dgm:prSet custT="1"/>
      <dgm:spPr/>
      <dgm:t>
        <a:bodyPr/>
        <a:lstStyle/>
        <a:p>
          <a:r>
            <a: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rPr>
            <a:t>結論</a:t>
          </a:r>
        </a:p>
      </dgm:t>
    </dgm:pt>
    <dgm:pt modelId="{5051C7FE-F4E2-479C-B9A1-5FC9D4134FB1}" type="parTrans" cxnId="{DCEBC98E-9413-47EC-A98D-DB51040D9B1B}">
      <dgm:prSet/>
      <dgm:spPr/>
      <dgm:t>
        <a:bodyPr/>
        <a:lstStyle/>
        <a:p>
          <a:endParaRPr lang="zh-TW" altLang="en-US" sz="2400"/>
        </a:p>
      </dgm:t>
    </dgm:pt>
    <dgm:pt modelId="{86725331-CA86-4682-B5CC-CBEAE87A9EC5}" type="sibTrans" cxnId="{DCEBC98E-9413-47EC-A98D-DB51040D9B1B}">
      <dgm:prSet/>
      <dgm:spPr/>
      <dgm:t>
        <a:bodyPr/>
        <a:lstStyle/>
        <a:p>
          <a:endParaRPr lang="zh-TW" altLang="en-US" sz="2400"/>
        </a:p>
      </dgm:t>
    </dgm:pt>
    <dgm:pt modelId="{E9AE0910-6BBA-4D31-99F0-06110FB38FF1}">
      <dgm:prSet custT="1"/>
      <dgm:spPr/>
      <dgm:t>
        <a:bodyPr/>
        <a:lstStyle/>
        <a:p>
          <a:r>
            <a: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rPr>
            <a:t>方法</a:t>
          </a:r>
        </a:p>
      </dgm:t>
    </dgm:pt>
    <dgm:pt modelId="{B4D389CF-57D2-48FF-AA5A-1586CD4A9851}" type="parTrans" cxnId="{E1B3F624-30C7-4598-8725-FA7DE0A5C0FF}">
      <dgm:prSet/>
      <dgm:spPr/>
      <dgm:t>
        <a:bodyPr/>
        <a:lstStyle/>
        <a:p>
          <a:endParaRPr lang="zh-TW" altLang="en-US" sz="2400"/>
        </a:p>
      </dgm:t>
    </dgm:pt>
    <dgm:pt modelId="{4DF3ED99-4C3E-47D0-9B53-ABF33E21FE7D}" type="sibTrans" cxnId="{E1B3F624-30C7-4598-8725-FA7DE0A5C0FF}">
      <dgm:prSet/>
      <dgm:spPr/>
      <dgm:t>
        <a:bodyPr/>
        <a:lstStyle/>
        <a:p>
          <a:endParaRPr lang="zh-TW" altLang="en-US" sz="2400"/>
        </a:p>
      </dgm:t>
    </dgm:pt>
    <dgm:pt modelId="{9EB8CC85-E628-4FC5-940B-4A49727BE105}">
      <dgm:prSet custT="1"/>
      <dgm:spPr/>
      <dgm:t>
        <a:bodyPr/>
        <a:lstStyle/>
        <a:p>
          <a:r>
            <a: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rPr>
            <a:t>效果</a:t>
          </a:r>
        </a:p>
      </dgm:t>
    </dgm:pt>
    <dgm:pt modelId="{D461ACE5-7631-4757-9DCA-D5178123A935}" type="parTrans" cxnId="{1939AB03-5692-4389-8781-6847326A7A12}">
      <dgm:prSet/>
      <dgm:spPr/>
      <dgm:t>
        <a:bodyPr/>
        <a:lstStyle/>
        <a:p>
          <a:endParaRPr lang="zh-TW" altLang="en-US" sz="2400"/>
        </a:p>
      </dgm:t>
    </dgm:pt>
    <dgm:pt modelId="{F0A44593-DC5E-4E86-8BEB-32A1E5653DB0}" type="sibTrans" cxnId="{1939AB03-5692-4389-8781-6847326A7A12}">
      <dgm:prSet/>
      <dgm:spPr/>
      <dgm:t>
        <a:bodyPr/>
        <a:lstStyle/>
        <a:p>
          <a:endParaRPr lang="zh-TW" altLang="en-US" sz="2400"/>
        </a:p>
      </dgm:t>
    </dgm:pt>
    <dgm:pt modelId="{5F9B1D4D-F97D-4326-BDC3-8EA0F8EFA673}">
      <dgm:prSet/>
      <dgm:spPr/>
      <dgm:t>
        <a:bodyPr/>
        <a:lstStyle/>
        <a:p>
          <a:r>
            <a:rPr lang="zh-TW" altLang="en-US" dirty="0" smtClean="0"/>
            <a:t>寫作目的</a:t>
          </a:r>
          <a:endParaRPr lang="zh-TW" altLang="en-US" dirty="0"/>
        </a:p>
      </dgm:t>
    </dgm:pt>
    <dgm:pt modelId="{9E29D74B-C714-46C6-B8F6-C9C05860DC2B}" type="parTrans" cxnId="{C4EEF065-E278-404E-9D2A-A0497395DE05}">
      <dgm:prSet/>
      <dgm:spPr/>
      <dgm:t>
        <a:bodyPr/>
        <a:lstStyle/>
        <a:p>
          <a:endParaRPr lang="zh-TW" altLang="en-US"/>
        </a:p>
      </dgm:t>
    </dgm:pt>
    <dgm:pt modelId="{5D11FFBD-BBAD-4DFD-8FF5-A4EBF3AD9140}" type="sibTrans" cxnId="{C4EEF065-E278-404E-9D2A-A0497395DE05}">
      <dgm:prSet/>
      <dgm:spPr/>
      <dgm:t>
        <a:bodyPr/>
        <a:lstStyle/>
        <a:p>
          <a:endParaRPr lang="zh-TW" altLang="en-US"/>
        </a:p>
      </dgm:t>
    </dgm:pt>
    <dgm:pt modelId="{2BC1940A-43C5-4545-AC48-B21ADA17FAF6}">
      <dgm:prSet/>
      <dgm:spPr/>
      <dgm:t>
        <a:bodyPr/>
        <a:lstStyle/>
        <a:p>
          <a:r>
            <a:rPr lang="zh-TW" altLang="en-US" dirty="0" smtClean="0"/>
            <a:t>修辭用意</a:t>
          </a:r>
          <a:endParaRPr lang="zh-TW" altLang="en-US" dirty="0"/>
        </a:p>
      </dgm:t>
    </dgm:pt>
    <dgm:pt modelId="{709979E2-9F7D-40F7-861F-A6533D2FDAC8}" type="parTrans" cxnId="{FA9ECE97-FD23-4B03-A660-2A6AB7A91207}">
      <dgm:prSet/>
      <dgm:spPr/>
      <dgm:t>
        <a:bodyPr/>
        <a:lstStyle/>
        <a:p>
          <a:endParaRPr lang="zh-TW" altLang="en-US"/>
        </a:p>
      </dgm:t>
    </dgm:pt>
    <dgm:pt modelId="{3A7C39E2-67E2-4C0A-A0C3-F2003E3CD4E3}" type="sibTrans" cxnId="{FA9ECE97-FD23-4B03-A660-2A6AB7A91207}">
      <dgm:prSet/>
      <dgm:spPr/>
      <dgm:t>
        <a:bodyPr/>
        <a:lstStyle/>
        <a:p>
          <a:endParaRPr lang="zh-TW" altLang="en-US"/>
        </a:p>
      </dgm:t>
    </dgm:pt>
    <dgm:pt modelId="{A318A392-60ED-4428-AE85-6538F14AD9D6}">
      <dgm:prSet custT="1"/>
      <dgm:spPr/>
      <dgm:t>
        <a:bodyPr/>
        <a:lstStyle/>
        <a:p>
          <a:r>
            <a:rPr lang="zh-TW" altLang="en-US" sz="2400" dirty="0" smtClean="0"/>
            <a:t>歸納</a:t>
          </a:r>
          <a:endParaRPr lang="zh-TW" altLang="en-US" sz="2400" dirty="0"/>
        </a:p>
      </dgm:t>
    </dgm:pt>
    <dgm:pt modelId="{FAF69506-B5F4-4F9D-A416-33A054F37BD0}" type="parTrans" cxnId="{A9A2B6B1-3FE3-40E1-A72B-63F7D14E5DBD}">
      <dgm:prSet/>
      <dgm:spPr/>
      <dgm:t>
        <a:bodyPr/>
        <a:lstStyle/>
        <a:p>
          <a:endParaRPr lang="zh-TW" altLang="en-US"/>
        </a:p>
      </dgm:t>
    </dgm:pt>
    <dgm:pt modelId="{521CC451-1833-4DCC-8FE1-0FA3864C11DE}" type="sibTrans" cxnId="{A9A2B6B1-3FE3-40E1-A72B-63F7D14E5DBD}">
      <dgm:prSet/>
      <dgm:spPr/>
      <dgm:t>
        <a:bodyPr/>
        <a:lstStyle/>
        <a:p>
          <a:endParaRPr lang="zh-TW" altLang="en-US"/>
        </a:p>
      </dgm:t>
    </dgm:pt>
    <dgm:pt modelId="{F03EF63B-FCC9-4F1F-85EB-81EA05299D33}" type="pres">
      <dgm:prSet presAssocID="{6CB90D70-5D4D-41D9-BAF3-2536BD870F5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C4953943-DDD0-4A79-9AD8-B5C3F1339D37}" type="pres">
      <dgm:prSet presAssocID="{24C259E1-CF7B-411F-8DD5-104002F71E02}" presName="hierRoot1" presStyleCnt="0"/>
      <dgm:spPr/>
    </dgm:pt>
    <dgm:pt modelId="{B648625A-3CA2-4962-8FAC-62584B37DC10}" type="pres">
      <dgm:prSet presAssocID="{24C259E1-CF7B-411F-8DD5-104002F71E02}" presName="composite" presStyleCnt="0"/>
      <dgm:spPr/>
    </dgm:pt>
    <dgm:pt modelId="{64E1213E-2A55-4522-80F9-3B6BEF5D1EA7}" type="pres">
      <dgm:prSet presAssocID="{24C259E1-CF7B-411F-8DD5-104002F71E02}" presName="background" presStyleLbl="node0" presStyleIdx="0" presStyleCnt="1"/>
      <dgm:spPr/>
    </dgm:pt>
    <dgm:pt modelId="{28F50705-DF8D-44AE-8640-4E3731735AF8}" type="pres">
      <dgm:prSet presAssocID="{24C259E1-CF7B-411F-8DD5-104002F71E02}" presName="text" presStyleLbl="fgAcc0" presStyleIdx="0" presStyleCnt="1" custScaleX="228308" custScaleY="10608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FD75887B-8251-4B69-899F-1CFD5CF193A5}" type="pres">
      <dgm:prSet presAssocID="{24C259E1-CF7B-411F-8DD5-104002F71E02}" presName="hierChild2" presStyleCnt="0"/>
      <dgm:spPr/>
    </dgm:pt>
    <dgm:pt modelId="{9C9418EA-5CD6-4D4C-8B05-696653740D0B}" type="pres">
      <dgm:prSet presAssocID="{3D1C30AE-0751-4153-B169-CE89BC7E1054}" presName="Name10" presStyleLbl="parChTrans1D2" presStyleIdx="0" presStyleCnt="3"/>
      <dgm:spPr/>
      <dgm:t>
        <a:bodyPr/>
        <a:lstStyle/>
        <a:p>
          <a:endParaRPr lang="zh-TW" altLang="en-US"/>
        </a:p>
      </dgm:t>
    </dgm:pt>
    <dgm:pt modelId="{F52C88AD-ADB8-40D0-AF2F-FF5040C80C7F}" type="pres">
      <dgm:prSet presAssocID="{082432DE-C137-432C-ADF4-34DD2DF496F4}" presName="hierRoot2" presStyleCnt="0"/>
      <dgm:spPr/>
    </dgm:pt>
    <dgm:pt modelId="{261A2A38-D5BB-4CE7-8CD3-169A2F44460E}" type="pres">
      <dgm:prSet presAssocID="{082432DE-C137-432C-ADF4-34DD2DF496F4}" presName="composite2" presStyleCnt="0"/>
      <dgm:spPr/>
    </dgm:pt>
    <dgm:pt modelId="{51EE87AE-2CAC-4881-82EA-5CA783EF334A}" type="pres">
      <dgm:prSet presAssocID="{082432DE-C137-432C-ADF4-34DD2DF496F4}" presName="background2" presStyleLbl="node2" presStyleIdx="0" presStyleCnt="3"/>
      <dgm:spPr/>
    </dgm:pt>
    <dgm:pt modelId="{4AEDB1EA-4C56-4584-AA6A-9CA2FA6CEC83}" type="pres">
      <dgm:prSet presAssocID="{082432DE-C137-432C-ADF4-34DD2DF496F4}" presName="text2" presStyleLbl="fgAcc2" presStyleIdx="0" presStyleCnt="3" custScaleX="124816" custScaleY="54408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AAB07500-99B8-4670-8586-556EA8C56E9A}" type="pres">
      <dgm:prSet presAssocID="{082432DE-C137-432C-ADF4-34DD2DF496F4}" presName="hierChild3" presStyleCnt="0"/>
      <dgm:spPr/>
    </dgm:pt>
    <dgm:pt modelId="{03324FEA-C50A-45F8-A486-274DF9B63238}" type="pres">
      <dgm:prSet presAssocID="{410DCA67-2005-4E86-8BF8-4886B6F7C71C}" presName="Name17" presStyleLbl="parChTrans1D3" presStyleIdx="0" presStyleCnt="7"/>
      <dgm:spPr/>
      <dgm:t>
        <a:bodyPr/>
        <a:lstStyle/>
        <a:p>
          <a:endParaRPr lang="zh-TW" altLang="en-US"/>
        </a:p>
      </dgm:t>
    </dgm:pt>
    <dgm:pt modelId="{F8371ACE-3FFD-410B-BABC-D18B15BA09F5}" type="pres">
      <dgm:prSet presAssocID="{B99ADF84-74B2-494B-90DC-CB4030E06389}" presName="hierRoot3" presStyleCnt="0"/>
      <dgm:spPr/>
    </dgm:pt>
    <dgm:pt modelId="{8A85F8E1-B075-4C5E-9979-92A50CF3150F}" type="pres">
      <dgm:prSet presAssocID="{B99ADF84-74B2-494B-90DC-CB4030E06389}" presName="composite3" presStyleCnt="0"/>
      <dgm:spPr/>
    </dgm:pt>
    <dgm:pt modelId="{26BE589D-4678-49EC-ADAA-C16802683F15}" type="pres">
      <dgm:prSet presAssocID="{B99ADF84-74B2-494B-90DC-CB4030E06389}" presName="background3" presStyleLbl="node3" presStyleIdx="0" presStyleCnt="7"/>
      <dgm:spPr/>
    </dgm:pt>
    <dgm:pt modelId="{54D57FDD-964D-491E-BF65-446B619D671A}" type="pres">
      <dgm:prSet presAssocID="{B99ADF84-74B2-494B-90DC-CB4030E06389}" presName="text3" presStyleLbl="fgAcc3" presStyleIdx="0" presStyleCnt="7" custScaleX="30690" custScaleY="10435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AE10AB35-3F85-4A60-8F11-90A832946264}" type="pres">
      <dgm:prSet presAssocID="{B99ADF84-74B2-494B-90DC-CB4030E06389}" presName="hierChild4" presStyleCnt="0"/>
      <dgm:spPr/>
    </dgm:pt>
    <dgm:pt modelId="{51F0365B-BF61-4CE7-ADD5-0370C2808196}" type="pres">
      <dgm:prSet presAssocID="{170B1F7A-2354-4AD5-9F1D-33E320AE5511}" presName="Name23" presStyleLbl="parChTrans1D4" presStyleIdx="0" presStyleCnt="13"/>
      <dgm:spPr/>
      <dgm:t>
        <a:bodyPr/>
        <a:lstStyle/>
        <a:p>
          <a:endParaRPr lang="zh-TW" altLang="en-US"/>
        </a:p>
      </dgm:t>
    </dgm:pt>
    <dgm:pt modelId="{A2FF5F51-1AF8-47E1-B35B-54ABC22C61BC}" type="pres">
      <dgm:prSet presAssocID="{4B9C5E80-7055-4D0B-BE14-44878EB3CD69}" presName="hierRoot4" presStyleCnt="0"/>
      <dgm:spPr/>
    </dgm:pt>
    <dgm:pt modelId="{C6009AD0-F8D3-4BDE-9B0D-B9BB149AF203}" type="pres">
      <dgm:prSet presAssocID="{4B9C5E80-7055-4D0B-BE14-44878EB3CD69}" presName="composite4" presStyleCnt="0"/>
      <dgm:spPr/>
    </dgm:pt>
    <dgm:pt modelId="{0CD77F04-9409-423B-B98B-3B3B8920B962}" type="pres">
      <dgm:prSet presAssocID="{4B9C5E80-7055-4D0B-BE14-44878EB3CD69}" presName="background4" presStyleLbl="node4" presStyleIdx="0" presStyleCnt="13"/>
      <dgm:spPr/>
    </dgm:pt>
    <dgm:pt modelId="{05847F23-019F-4FF7-A83A-685B7F735BAC}" type="pres">
      <dgm:prSet presAssocID="{4B9C5E80-7055-4D0B-BE14-44878EB3CD69}" presName="text4" presStyleLbl="fgAcc4" presStyleIdx="0" presStyleCnt="13" custScaleX="27030" custScaleY="119615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A4B6C334-5379-4FE2-9F1E-5DD3E14EF8CF}" type="pres">
      <dgm:prSet presAssocID="{4B9C5E80-7055-4D0B-BE14-44878EB3CD69}" presName="hierChild5" presStyleCnt="0"/>
      <dgm:spPr/>
    </dgm:pt>
    <dgm:pt modelId="{E9F9CD3D-CAB5-4B82-8510-74ED5035A926}" type="pres">
      <dgm:prSet presAssocID="{4034C087-7B9D-42F8-816D-FFDE04EA5799}" presName="Name17" presStyleLbl="parChTrans1D3" presStyleIdx="1" presStyleCnt="7"/>
      <dgm:spPr/>
      <dgm:t>
        <a:bodyPr/>
        <a:lstStyle/>
        <a:p>
          <a:endParaRPr lang="zh-TW" altLang="en-US"/>
        </a:p>
      </dgm:t>
    </dgm:pt>
    <dgm:pt modelId="{38280EF0-CD2A-42B4-A397-40AD013273F5}" type="pres">
      <dgm:prSet presAssocID="{DBC00B3A-4189-4D2C-837E-58725622D89E}" presName="hierRoot3" presStyleCnt="0"/>
      <dgm:spPr/>
    </dgm:pt>
    <dgm:pt modelId="{83C61C67-DFEE-43EE-8E5E-E788893B9A8D}" type="pres">
      <dgm:prSet presAssocID="{DBC00B3A-4189-4D2C-837E-58725622D89E}" presName="composite3" presStyleCnt="0"/>
      <dgm:spPr/>
    </dgm:pt>
    <dgm:pt modelId="{70C17541-6954-4D19-967A-277C16B24D3D}" type="pres">
      <dgm:prSet presAssocID="{DBC00B3A-4189-4D2C-837E-58725622D89E}" presName="background3" presStyleLbl="node3" presStyleIdx="1" presStyleCnt="7"/>
      <dgm:spPr/>
    </dgm:pt>
    <dgm:pt modelId="{FFBAF63E-F6CA-4842-BE3C-5A9E4230F3DC}" type="pres">
      <dgm:prSet presAssocID="{DBC00B3A-4189-4D2C-837E-58725622D89E}" presName="text3" presStyleLbl="fgAcc3" presStyleIdx="1" presStyleCnt="7" custScaleX="43991" custScaleY="13009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79C3B963-CAB8-434A-84E4-FA99AF0C4FD2}" type="pres">
      <dgm:prSet presAssocID="{DBC00B3A-4189-4D2C-837E-58725622D89E}" presName="hierChild4" presStyleCnt="0"/>
      <dgm:spPr/>
    </dgm:pt>
    <dgm:pt modelId="{D798511F-EB80-41F6-BD52-43B763D752B3}" type="pres">
      <dgm:prSet presAssocID="{FD363433-D296-4E46-973E-70BA1C58C073}" presName="Name23" presStyleLbl="parChTrans1D4" presStyleIdx="1" presStyleCnt="13"/>
      <dgm:spPr/>
      <dgm:t>
        <a:bodyPr/>
        <a:lstStyle/>
        <a:p>
          <a:endParaRPr lang="zh-TW" altLang="en-US"/>
        </a:p>
      </dgm:t>
    </dgm:pt>
    <dgm:pt modelId="{1FD5095F-9F22-4DCF-8881-1AE35597A43F}" type="pres">
      <dgm:prSet presAssocID="{BBBDE2E5-0413-47B2-A508-4781DB632EA0}" presName="hierRoot4" presStyleCnt="0"/>
      <dgm:spPr/>
    </dgm:pt>
    <dgm:pt modelId="{38570B47-687B-481C-BF2A-D9B94F8214C3}" type="pres">
      <dgm:prSet presAssocID="{BBBDE2E5-0413-47B2-A508-4781DB632EA0}" presName="composite4" presStyleCnt="0"/>
      <dgm:spPr/>
    </dgm:pt>
    <dgm:pt modelId="{30FA9908-269B-4431-8E8B-1ED18BB326BA}" type="pres">
      <dgm:prSet presAssocID="{BBBDE2E5-0413-47B2-A508-4781DB632EA0}" presName="background4" presStyleLbl="node4" presStyleIdx="1" presStyleCnt="13"/>
      <dgm:spPr/>
    </dgm:pt>
    <dgm:pt modelId="{6987BC4C-C714-4BBA-B530-D83D8AFB5EC4}" type="pres">
      <dgm:prSet presAssocID="{BBBDE2E5-0413-47B2-A508-4781DB632EA0}" presName="text4" presStyleLbl="fgAcc4" presStyleIdx="1" presStyleCnt="13" custScaleX="24783" custScaleY="11952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2948FE16-C46A-413E-A81B-EF4EEE57AB3D}" type="pres">
      <dgm:prSet presAssocID="{BBBDE2E5-0413-47B2-A508-4781DB632EA0}" presName="hierChild5" presStyleCnt="0"/>
      <dgm:spPr/>
    </dgm:pt>
    <dgm:pt modelId="{D8AB4100-9562-4D4D-B13E-C45237A7D4CD}" type="pres">
      <dgm:prSet presAssocID="{F69E51CF-4D49-4AEA-8B7E-903B802C2D95}" presName="Name23" presStyleLbl="parChTrans1D4" presStyleIdx="2" presStyleCnt="13"/>
      <dgm:spPr/>
      <dgm:t>
        <a:bodyPr/>
        <a:lstStyle/>
        <a:p>
          <a:endParaRPr lang="zh-TW" altLang="en-US"/>
        </a:p>
      </dgm:t>
    </dgm:pt>
    <dgm:pt modelId="{9BAC77F9-0CE0-4ED3-98A9-307916C58364}" type="pres">
      <dgm:prSet presAssocID="{EA59435D-9144-48B3-91FA-12EB3BD92528}" presName="hierRoot4" presStyleCnt="0"/>
      <dgm:spPr/>
    </dgm:pt>
    <dgm:pt modelId="{4AF03FD2-939D-44A0-8E38-ACCB74E7CE57}" type="pres">
      <dgm:prSet presAssocID="{EA59435D-9144-48B3-91FA-12EB3BD92528}" presName="composite4" presStyleCnt="0"/>
      <dgm:spPr/>
    </dgm:pt>
    <dgm:pt modelId="{ADA5D081-7CF5-4359-BE57-EF1988C786AB}" type="pres">
      <dgm:prSet presAssocID="{EA59435D-9144-48B3-91FA-12EB3BD92528}" presName="background4" presStyleLbl="node4" presStyleIdx="2" presStyleCnt="13"/>
      <dgm:spPr/>
    </dgm:pt>
    <dgm:pt modelId="{C3A31C88-B2CD-4810-B391-5314DD1E8980}" type="pres">
      <dgm:prSet presAssocID="{EA59435D-9144-48B3-91FA-12EB3BD92528}" presName="text4" presStyleLbl="fgAcc4" presStyleIdx="2" presStyleCnt="13" custScaleX="24783" custScaleY="11952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6896BD00-FB31-4905-A326-AA4257222A14}" type="pres">
      <dgm:prSet presAssocID="{EA59435D-9144-48B3-91FA-12EB3BD92528}" presName="hierChild5" presStyleCnt="0"/>
      <dgm:spPr/>
    </dgm:pt>
    <dgm:pt modelId="{4D0A200C-29DD-4F56-9E6B-B6437411A9EF}" type="pres">
      <dgm:prSet presAssocID="{5051C7FE-F4E2-479C-B9A1-5FC9D4134FB1}" presName="Name17" presStyleLbl="parChTrans1D3" presStyleIdx="2" presStyleCnt="7"/>
      <dgm:spPr/>
      <dgm:t>
        <a:bodyPr/>
        <a:lstStyle/>
        <a:p>
          <a:endParaRPr lang="zh-TW" altLang="en-US"/>
        </a:p>
      </dgm:t>
    </dgm:pt>
    <dgm:pt modelId="{73F79FDB-5D79-44AF-A5A8-8D1DEB048C1F}" type="pres">
      <dgm:prSet presAssocID="{C2CA3807-867A-4FE7-80FD-553530E6F715}" presName="hierRoot3" presStyleCnt="0"/>
      <dgm:spPr/>
    </dgm:pt>
    <dgm:pt modelId="{C83E5CAC-1700-4F8D-A6B0-02F5096978E4}" type="pres">
      <dgm:prSet presAssocID="{C2CA3807-867A-4FE7-80FD-553530E6F715}" presName="composite3" presStyleCnt="0"/>
      <dgm:spPr/>
    </dgm:pt>
    <dgm:pt modelId="{D50038A2-CA90-4D16-9C72-EDAD7D664C0C}" type="pres">
      <dgm:prSet presAssocID="{C2CA3807-867A-4FE7-80FD-553530E6F715}" presName="background3" presStyleLbl="node3" presStyleIdx="2" presStyleCnt="7"/>
      <dgm:spPr/>
    </dgm:pt>
    <dgm:pt modelId="{D12E8047-D516-4478-BE91-84B7B0893E8F}" type="pres">
      <dgm:prSet presAssocID="{C2CA3807-867A-4FE7-80FD-553530E6F715}" presName="text3" presStyleLbl="fgAcc3" presStyleIdx="2" presStyleCnt="7" custScaleX="33312" custScaleY="103878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F90A2BE7-6959-467B-B345-F1007CD528EB}" type="pres">
      <dgm:prSet presAssocID="{C2CA3807-867A-4FE7-80FD-553530E6F715}" presName="hierChild4" presStyleCnt="0"/>
      <dgm:spPr/>
    </dgm:pt>
    <dgm:pt modelId="{58F712C1-7C03-4CD3-8C8B-842BA9D20072}" type="pres">
      <dgm:prSet presAssocID="{B4D389CF-57D2-48FF-AA5A-1586CD4A9851}" presName="Name23" presStyleLbl="parChTrans1D4" presStyleIdx="3" presStyleCnt="13"/>
      <dgm:spPr/>
      <dgm:t>
        <a:bodyPr/>
        <a:lstStyle/>
        <a:p>
          <a:endParaRPr lang="zh-TW" altLang="en-US"/>
        </a:p>
      </dgm:t>
    </dgm:pt>
    <dgm:pt modelId="{F48FE69B-B284-4215-B6D7-E17D796586C5}" type="pres">
      <dgm:prSet presAssocID="{E9AE0910-6BBA-4D31-99F0-06110FB38FF1}" presName="hierRoot4" presStyleCnt="0"/>
      <dgm:spPr/>
    </dgm:pt>
    <dgm:pt modelId="{B65FE19A-50F4-4544-9FEE-B448F00EE2EF}" type="pres">
      <dgm:prSet presAssocID="{E9AE0910-6BBA-4D31-99F0-06110FB38FF1}" presName="composite4" presStyleCnt="0"/>
      <dgm:spPr/>
    </dgm:pt>
    <dgm:pt modelId="{B9116EEC-4B01-43EE-9DB2-8DF993A9B51F}" type="pres">
      <dgm:prSet presAssocID="{E9AE0910-6BBA-4D31-99F0-06110FB38FF1}" presName="background4" presStyleLbl="node4" presStyleIdx="3" presStyleCnt="13"/>
      <dgm:spPr/>
    </dgm:pt>
    <dgm:pt modelId="{DB39AC59-FFF7-4DEF-BBE1-4F4B2EF5DAA9}" type="pres">
      <dgm:prSet presAssocID="{E9AE0910-6BBA-4D31-99F0-06110FB38FF1}" presName="text4" presStyleLbl="fgAcc4" presStyleIdx="3" presStyleCnt="13" custScaleX="24305" custScaleY="12225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FEFA524C-A25F-4240-87DB-DF23E9A67E3F}" type="pres">
      <dgm:prSet presAssocID="{E9AE0910-6BBA-4D31-99F0-06110FB38FF1}" presName="hierChild5" presStyleCnt="0"/>
      <dgm:spPr/>
    </dgm:pt>
    <dgm:pt modelId="{4E3BC028-790E-4351-B54A-79423E20F072}" type="pres">
      <dgm:prSet presAssocID="{D461ACE5-7631-4757-9DCA-D5178123A935}" presName="Name23" presStyleLbl="parChTrans1D4" presStyleIdx="4" presStyleCnt="13"/>
      <dgm:spPr/>
      <dgm:t>
        <a:bodyPr/>
        <a:lstStyle/>
        <a:p>
          <a:endParaRPr lang="zh-TW" altLang="en-US"/>
        </a:p>
      </dgm:t>
    </dgm:pt>
    <dgm:pt modelId="{BB82E82E-8E0C-44A4-9197-EAF8C3BAE0D1}" type="pres">
      <dgm:prSet presAssocID="{9EB8CC85-E628-4FC5-940B-4A49727BE105}" presName="hierRoot4" presStyleCnt="0"/>
      <dgm:spPr/>
    </dgm:pt>
    <dgm:pt modelId="{77E84D71-B050-46FE-833F-92B0791F63DC}" type="pres">
      <dgm:prSet presAssocID="{9EB8CC85-E628-4FC5-940B-4A49727BE105}" presName="composite4" presStyleCnt="0"/>
      <dgm:spPr/>
    </dgm:pt>
    <dgm:pt modelId="{97FB3795-8C42-4AAA-B39A-140BBEFB3FA2}" type="pres">
      <dgm:prSet presAssocID="{9EB8CC85-E628-4FC5-940B-4A49727BE105}" presName="background4" presStyleLbl="node4" presStyleIdx="4" presStyleCnt="13"/>
      <dgm:spPr/>
    </dgm:pt>
    <dgm:pt modelId="{03904B8A-4851-49D6-A019-41A8E8E3260C}" type="pres">
      <dgm:prSet presAssocID="{9EB8CC85-E628-4FC5-940B-4A49727BE105}" presName="text4" presStyleLbl="fgAcc4" presStyleIdx="4" presStyleCnt="13" custScaleX="24305" custScaleY="12225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F61E3AFE-59FB-4666-B7F8-16F9C7AEF8BC}" type="pres">
      <dgm:prSet presAssocID="{9EB8CC85-E628-4FC5-940B-4A49727BE105}" presName="hierChild5" presStyleCnt="0"/>
      <dgm:spPr/>
    </dgm:pt>
    <dgm:pt modelId="{BC088913-DCA0-4FE8-9A3E-E6B1E2E98F90}" type="pres">
      <dgm:prSet presAssocID="{FAF69506-B5F4-4F9D-A416-33A054F37BD0}" presName="Name23" presStyleLbl="parChTrans1D4" presStyleIdx="5" presStyleCnt="13"/>
      <dgm:spPr/>
      <dgm:t>
        <a:bodyPr/>
        <a:lstStyle/>
        <a:p>
          <a:endParaRPr lang="zh-TW" altLang="en-US"/>
        </a:p>
      </dgm:t>
    </dgm:pt>
    <dgm:pt modelId="{BEF0481A-0CC7-4B64-B6D5-11D142332D70}" type="pres">
      <dgm:prSet presAssocID="{A318A392-60ED-4428-AE85-6538F14AD9D6}" presName="hierRoot4" presStyleCnt="0"/>
      <dgm:spPr/>
    </dgm:pt>
    <dgm:pt modelId="{C2E17FC8-9181-46E7-8EED-ECF45467FC22}" type="pres">
      <dgm:prSet presAssocID="{A318A392-60ED-4428-AE85-6538F14AD9D6}" presName="composite4" presStyleCnt="0"/>
      <dgm:spPr/>
    </dgm:pt>
    <dgm:pt modelId="{442E95B3-262B-4504-B568-E94E34C13F62}" type="pres">
      <dgm:prSet presAssocID="{A318A392-60ED-4428-AE85-6538F14AD9D6}" presName="background4" presStyleLbl="node4" presStyleIdx="5" presStyleCnt="13"/>
      <dgm:spPr/>
    </dgm:pt>
    <dgm:pt modelId="{1916CE36-20F6-4272-B6C6-2BB11AF6CF77}" type="pres">
      <dgm:prSet presAssocID="{A318A392-60ED-4428-AE85-6538F14AD9D6}" presName="text4" presStyleLbl="fgAcc4" presStyleIdx="5" presStyleCnt="13" custScaleX="34686" custScaleY="124077" custLinFactNeighborX="-554" custLinFactNeighborY="2209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DA5156C3-7E13-40DD-B5AE-5A0A8BF1D761}" type="pres">
      <dgm:prSet presAssocID="{A318A392-60ED-4428-AE85-6538F14AD9D6}" presName="hierChild5" presStyleCnt="0"/>
      <dgm:spPr/>
    </dgm:pt>
    <dgm:pt modelId="{95322787-440C-4928-B88E-1F511B8F7D4A}" type="pres">
      <dgm:prSet presAssocID="{87DB689D-2BC9-4FFD-8FD7-26ECAADE27EC}" presName="Name10" presStyleLbl="parChTrans1D2" presStyleIdx="1" presStyleCnt="3"/>
      <dgm:spPr/>
      <dgm:t>
        <a:bodyPr/>
        <a:lstStyle/>
        <a:p>
          <a:endParaRPr lang="zh-TW" altLang="en-US"/>
        </a:p>
      </dgm:t>
    </dgm:pt>
    <dgm:pt modelId="{4AA02438-A20F-4A65-94F7-9F25156201A9}" type="pres">
      <dgm:prSet presAssocID="{AC3F73D4-B615-4F7D-9F88-77E4B0C5EE41}" presName="hierRoot2" presStyleCnt="0"/>
      <dgm:spPr/>
    </dgm:pt>
    <dgm:pt modelId="{9AD4820D-3488-491E-AE43-EFEC67E7F4D0}" type="pres">
      <dgm:prSet presAssocID="{AC3F73D4-B615-4F7D-9F88-77E4B0C5EE41}" presName="composite2" presStyleCnt="0"/>
      <dgm:spPr/>
    </dgm:pt>
    <dgm:pt modelId="{F7406C4F-B3F8-42CA-A717-F258467FC7FC}" type="pres">
      <dgm:prSet presAssocID="{AC3F73D4-B615-4F7D-9F88-77E4B0C5EE41}" presName="background2" presStyleLbl="node2" presStyleIdx="1" presStyleCnt="3"/>
      <dgm:spPr/>
    </dgm:pt>
    <dgm:pt modelId="{F9582D02-B11A-4A24-9C06-E176176252D6}" type="pres">
      <dgm:prSet presAssocID="{AC3F73D4-B615-4F7D-9F88-77E4B0C5EE41}" presName="text2" presStyleLbl="fgAcc2" presStyleIdx="1" presStyleCnt="3" custScaleX="124816" custScaleY="54408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DCD9AC5C-E259-4A50-AC7F-232125F7DE9F}" type="pres">
      <dgm:prSet presAssocID="{AC3F73D4-B615-4F7D-9F88-77E4B0C5EE41}" presName="hierChild3" presStyleCnt="0"/>
      <dgm:spPr/>
    </dgm:pt>
    <dgm:pt modelId="{CD3A03AA-9CFC-4CF0-BB3A-84966E99943C}" type="pres">
      <dgm:prSet presAssocID="{D9424D2A-62A8-4C87-AB30-B6B55B1F6AF9}" presName="Name17" presStyleLbl="parChTrans1D3" presStyleIdx="3" presStyleCnt="7"/>
      <dgm:spPr/>
      <dgm:t>
        <a:bodyPr/>
        <a:lstStyle/>
        <a:p>
          <a:endParaRPr lang="zh-TW" altLang="en-US"/>
        </a:p>
      </dgm:t>
    </dgm:pt>
    <dgm:pt modelId="{DB21113B-7D78-4EB5-8623-A55FCF186B52}" type="pres">
      <dgm:prSet presAssocID="{F023D81C-BA1E-46EE-828D-E3FBE4F45764}" presName="hierRoot3" presStyleCnt="0"/>
      <dgm:spPr/>
    </dgm:pt>
    <dgm:pt modelId="{042ACBBC-5BA0-420C-A591-A6C48897E6C4}" type="pres">
      <dgm:prSet presAssocID="{F023D81C-BA1E-46EE-828D-E3FBE4F45764}" presName="composite3" presStyleCnt="0"/>
      <dgm:spPr/>
    </dgm:pt>
    <dgm:pt modelId="{4741BAA4-8AF0-4FC9-816F-3717827782DC}" type="pres">
      <dgm:prSet presAssocID="{F023D81C-BA1E-46EE-828D-E3FBE4F45764}" presName="background3" presStyleLbl="node3" presStyleIdx="3" presStyleCnt="7"/>
      <dgm:spPr/>
    </dgm:pt>
    <dgm:pt modelId="{4B3CC220-29EF-4595-B352-21B6CA7ACB5C}" type="pres">
      <dgm:prSet presAssocID="{F023D81C-BA1E-46EE-828D-E3FBE4F45764}" presName="text3" presStyleLbl="fgAcc3" presStyleIdx="3" presStyleCnt="7" custScaleX="153438" custScaleY="5936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1DBCD844-7FD2-494E-9BF9-7C173ECF80C1}" type="pres">
      <dgm:prSet presAssocID="{F023D81C-BA1E-46EE-828D-E3FBE4F45764}" presName="hierChild4" presStyleCnt="0"/>
      <dgm:spPr/>
    </dgm:pt>
    <dgm:pt modelId="{51CEF2AD-76E9-44CA-98F7-668A0CD1FE15}" type="pres">
      <dgm:prSet presAssocID="{5D8A67AC-9FBD-4761-8B99-8ABB05CE3202}" presName="Name23" presStyleLbl="parChTrans1D4" presStyleIdx="6" presStyleCnt="13"/>
      <dgm:spPr/>
      <dgm:t>
        <a:bodyPr/>
        <a:lstStyle/>
        <a:p>
          <a:endParaRPr lang="zh-TW" altLang="en-US"/>
        </a:p>
      </dgm:t>
    </dgm:pt>
    <dgm:pt modelId="{00F2D388-56BD-4AAA-A29B-62B1106A4D23}" type="pres">
      <dgm:prSet presAssocID="{E4C56C58-0A04-408F-AAF9-AE3C63848A34}" presName="hierRoot4" presStyleCnt="0"/>
      <dgm:spPr/>
    </dgm:pt>
    <dgm:pt modelId="{CECA1222-B32A-49D7-9788-BA14F46FE834}" type="pres">
      <dgm:prSet presAssocID="{E4C56C58-0A04-408F-AAF9-AE3C63848A34}" presName="composite4" presStyleCnt="0"/>
      <dgm:spPr/>
    </dgm:pt>
    <dgm:pt modelId="{987DF8AC-44B3-4CE6-AF0E-A21898D676E6}" type="pres">
      <dgm:prSet presAssocID="{E4C56C58-0A04-408F-AAF9-AE3C63848A34}" presName="background4" presStyleLbl="node4" presStyleIdx="6" presStyleCnt="13"/>
      <dgm:spPr/>
    </dgm:pt>
    <dgm:pt modelId="{49A8A4DC-07BA-4D02-A99F-B02162345039}" type="pres">
      <dgm:prSet presAssocID="{E4C56C58-0A04-408F-AAF9-AE3C63848A34}" presName="text4" presStyleLbl="fgAcc4" presStyleIdx="6" presStyleCnt="13" custScaleX="29342" custScaleY="219545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F18F8059-34E8-4849-89DA-CC107BD7FD01}" type="pres">
      <dgm:prSet presAssocID="{E4C56C58-0A04-408F-AAF9-AE3C63848A34}" presName="hierChild5" presStyleCnt="0"/>
      <dgm:spPr/>
    </dgm:pt>
    <dgm:pt modelId="{F630A39F-F61D-4685-893C-9EE443CF3B7A}" type="pres">
      <dgm:prSet presAssocID="{18EF3230-5B95-47CA-AD48-88470E9A2CF8}" presName="Name23" presStyleLbl="parChTrans1D4" presStyleIdx="7" presStyleCnt="13"/>
      <dgm:spPr/>
      <dgm:t>
        <a:bodyPr/>
        <a:lstStyle/>
        <a:p>
          <a:endParaRPr lang="zh-TW" altLang="en-US"/>
        </a:p>
      </dgm:t>
    </dgm:pt>
    <dgm:pt modelId="{03E9BB38-4ADF-458A-8D83-E36467C20218}" type="pres">
      <dgm:prSet presAssocID="{EA8B29AA-32E6-4DFC-BEE2-CD54B0065D26}" presName="hierRoot4" presStyleCnt="0"/>
      <dgm:spPr/>
    </dgm:pt>
    <dgm:pt modelId="{5BA26AA0-1EA0-406A-83F2-DCFCB602D05C}" type="pres">
      <dgm:prSet presAssocID="{EA8B29AA-32E6-4DFC-BEE2-CD54B0065D26}" presName="composite4" presStyleCnt="0"/>
      <dgm:spPr/>
    </dgm:pt>
    <dgm:pt modelId="{31BB1D9F-D42B-4ADA-95D3-289A14BA4155}" type="pres">
      <dgm:prSet presAssocID="{EA8B29AA-32E6-4DFC-BEE2-CD54B0065D26}" presName="background4" presStyleLbl="node4" presStyleIdx="7" presStyleCnt="13"/>
      <dgm:spPr/>
    </dgm:pt>
    <dgm:pt modelId="{BEFD8B63-BFDA-4346-9FB6-6C05AA8E9EC3}" type="pres">
      <dgm:prSet presAssocID="{EA8B29AA-32E6-4DFC-BEE2-CD54B0065D26}" presName="text4" presStyleLbl="fgAcc4" presStyleIdx="7" presStyleCnt="13" custScaleX="30852" custScaleY="220094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307AE20B-2E7F-467E-982A-5B25560C4D7A}" type="pres">
      <dgm:prSet presAssocID="{EA8B29AA-32E6-4DFC-BEE2-CD54B0065D26}" presName="hierChild5" presStyleCnt="0"/>
      <dgm:spPr/>
    </dgm:pt>
    <dgm:pt modelId="{FF9D5A0E-14FF-43CD-B6A5-1B67EE524CB4}" type="pres">
      <dgm:prSet presAssocID="{24B26307-C645-4FE7-9B9B-B9AFF6A0CF71}" presName="Name23" presStyleLbl="parChTrans1D4" presStyleIdx="8" presStyleCnt="13"/>
      <dgm:spPr/>
      <dgm:t>
        <a:bodyPr/>
        <a:lstStyle/>
        <a:p>
          <a:endParaRPr lang="zh-TW" altLang="en-US"/>
        </a:p>
      </dgm:t>
    </dgm:pt>
    <dgm:pt modelId="{A04A0135-47D0-4750-9358-AAA0039E2D1B}" type="pres">
      <dgm:prSet presAssocID="{36994F3A-B4BA-467F-8528-BFEAB8AE1F1F}" presName="hierRoot4" presStyleCnt="0"/>
      <dgm:spPr/>
    </dgm:pt>
    <dgm:pt modelId="{860B6EDB-C474-45D9-A895-0E972B32E11E}" type="pres">
      <dgm:prSet presAssocID="{36994F3A-B4BA-467F-8528-BFEAB8AE1F1F}" presName="composite4" presStyleCnt="0"/>
      <dgm:spPr/>
    </dgm:pt>
    <dgm:pt modelId="{639860D8-6883-4070-897E-BFC7B60A02FC}" type="pres">
      <dgm:prSet presAssocID="{36994F3A-B4BA-467F-8528-BFEAB8AE1F1F}" presName="background4" presStyleLbl="node4" presStyleIdx="8" presStyleCnt="13"/>
      <dgm:spPr/>
    </dgm:pt>
    <dgm:pt modelId="{63CC69C0-4583-42EA-8512-85314DAD903E}" type="pres">
      <dgm:prSet presAssocID="{36994F3A-B4BA-467F-8528-BFEAB8AE1F1F}" presName="text4" presStyleLbl="fgAcc4" presStyleIdx="8" presStyleCnt="13" custScaleX="29261" custScaleY="220245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3D6EDE32-FDB2-4780-93DF-1C278F2B1C87}" type="pres">
      <dgm:prSet presAssocID="{36994F3A-B4BA-467F-8528-BFEAB8AE1F1F}" presName="hierChild5" presStyleCnt="0"/>
      <dgm:spPr/>
    </dgm:pt>
    <dgm:pt modelId="{9AF38D92-42C3-4918-82A5-3A45BD4C6358}" type="pres">
      <dgm:prSet presAssocID="{BD5484ED-A42A-4432-B82C-8FAC5AC6722A}" presName="Name23" presStyleLbl="parChTrans1D4" presStyleIdx="9" presStyleCnt="13"/>
      <dgm:spPr/>
      <dgm:t>
        <a:bodyPr/>
        <a:lstStyle/>
        <a:p>
          <a:endParaRPr lang="zh-TW" altLang="en-US"/>
        </a:p>
      </dgm:t>
    </dgm:pt>
    <dgm:pt modelId="{ADE6A33C-43B0-4005-9432-6B6CECEB4379}" type="pres">
      <dgm:prSet presAssocID="{3EC3D6D3-E58C-486C-B1B4-84B3F745104D}" presName="hierRoot4" presStyleCnt="0"/>
      <dgm:spPr/>
    </dgm:pt>
    <dgm:pt modelId="{0CDE4AF1-062A-465B-BBD6-86D8C7CCE2AF}" type="pres">
      <dgm:prSet presAssocID="{3EC3D6D3-E58C-486C-B1B4-84B3F745104D}" presName="composite4" presStyleCnt="0"/>
      <dgm:spPr/>
    </dgm:pt>
    <dgm:pt modelId="{AB3976F3-05B9-4490-A05A-85958AF0CB1D}" type="pres">
      <dgm:prSet presAssocID="{3EC3D6D3-E58C-486C-B1B4-84B3F745104D}" presName="background4" presStyleLbl="node4" presStyleIdx="9" presStyleCnt="13"/>
      <dgm:spPr/>
    </dgm:pt>
    <dgm:pt modelId="{51026CDE-989C-487F-8F96-271A379F53FC}" type="pres">
      <dgm:prSet presAssocID="{3EC3D6D3-E58C-486C-B1B4-84B3F745104D}" presName="text4" presStyleLbl="fgAcc4" presStyleIdx="9" presStyleCnt="13" custScaleX="31844" custScaleY="398946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789AB5CD-1A08-4D96-B0AC-9825C0AE2946}" type="pres">
      <dgm:prSet presAssocID="{3EC3D6D3-E58C-486C-B1B4-84B3F745104D}" presName="hierChild5" presStyleCnt="0"/>
      <dgm:spPr/>
    </dgm:pt>
    <dgm:pt modelId="{C2526F3F-3623-4E1F-BE6B-E488DB73916B}" type="pres">
      <dgm:prSet presAssocID="{73ADD7B8-ECC8-4989-92BB-D75F6B868DCB}" presName="Name17" presStyleLbl="parChTrans1D3" presStyleIdx="4" presStyleCnt="7"/>
      <dgm:spPr/>
      <dgm:t>
        <a:bodyPr/>
        <a:lstStyle/>
        <a:p>
          <a:endParaRPr lang="zh-TW" altLang="en-US"/>
        </a:p>
      </dgm:t>
    </dgm:pt>
    <dgm:pt modelId="{05EEF27A-8403-487F-AC0E-2EFF633ABE93}" type="pres">
      <dgm:prSet presAssocID="{57FAE3C1-7E79-407B-BA2B-3A5C7C8F8688}" presName="hierRoot3" presStyleCnt="0"/>
      <dgm:spPr/>
    </dgm:pt>
    <dgm:pt modelId="{D78CAA33-8213-43CA-A178-91E636DB9C7E}" type="pres">
      <dgm:prSet presAssocID="{57FAE3C1-7E79-407B-BA2B-3A5C7C8F8688}" presName="composite3" presStyleCnt="0"/>
      <dgm:spPr/>
    </dgm:pt>
    <dgm:pt modelId="{580CC356-A2B7-4950-B382-C479A847A2E5}" type="pres">
      <dgm:prSet presAssocID="{57FAE3C1-7E79-407B-BA2B-3A5C7C8F8688}" presName="background3" presStyleLbl="node3" presStyleIdx="4" presStyleCnt="7"/>
      <dgm:spPr/>
    </dgm:pt>
    <dgm:pt modelId="{4C29C8E9-8F25-4556-8019-0324C35BFE9D}" type="pres">
      <dgm:prSet presAssocID="{57FAE3C1-7E79-407B-BA2B-3A5C7C8F8688}" presName="text3" presStyleLbl="fgAcc3" presStyleIdx="4" presStyleCnt="7" custScaleX="147422" custScaleY="5936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83C8B77F-C9B9-4CD6-A9EF-04F75F683500}" type="pres">
      <dgm:prSet presAssocID="{57FAE3C1-7E79-407B-BA2B-3A5C7C8F8688}" presName="hierChild4" presStyleCnt="0"/>
      <dgm:spPr/>
    </dgm:pt>
    <dgm:pt modelId="{E5D97D45-CA4B-454D-97B7-F2E8AF441A49}" type="pres">
      <dgm:prSet presAssocID="{DC45B087-599B-451C-9366-39CA5ED595E2}" presName="Name23" presStyleLbl="parChTrans1D4" presStyleIdx="10" presStyleCnt="13"/>
      <dgm:spPr/>
      <dgm:t>
        <a:bodyPr/>
        <a:lstStyle/>
        <a:p>
          <a:endParaRPr lang="zh-TW" altLang="en-US"/>
        </a:p>
      </dgm:t>
    </dgm:pt>
    <dgm:pt modelId="{431027A2-ED72-49DD-B754-11E40D837B49}" type="pres">
      <dgm:prSet presAssocID="{A4582411-A29A-467F-AD14-1790D8638CD2}" presName="hierRoot4" presStyleCnt="0"/>
      <dgm:spPr/>
    </dgm:pt>
    <dgm:pt modelId="{87A6443A-8322-4E79-B039-AF8C400A759C}" type="pres">
      <dgm:prSet presAssocID="{A4582411-A29A-467F-AD14-1790D8638CD2}" presName="composite4" presStyleCnt="0"/>
      <dgm:spPr/>
    </dgm:pt>
    <dgm:pt modelId="{DBC4C868-06E6-407D-A394-099D4C8059E7}" type="pres">
      <dgm:prSet presAssocID="{A4582411-A29A-467F-AD14-1790D8638CD2}" presName="background4" presStyleLbl="node4" presStyleIdx="10" presStyleCnt="13"/>
      <dgm:spPr/>
    </dgm:pt>
    <dgm:pt modelId="{03401FE4-564E-4674-8E9C-193B83B5A5A9}" type="pres">
      <dgm:prSet presAssocID="{A4582411-A29A-467F-AD14-1790D8638CD2}" presName="text4" presStyleLbl="fgAcc4" presStyleIdx="10" presStyleCnt="13" custScaleX="47763" custScaleY="42909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FE7A4890-E9A0-4854-8B6D-922703E0E796}" type="pres">
      <dgm:prSet presAssocID="{A4582411-A29A-467F-AD14-1790D8638CD2}" presName="hierChild5" presStyleCnt="0"/>
      <dgm:spPr/>
    </dgm:pt>
    <dgm:pt modelId="{1C80079E-0D19-483C-A18E-642F1F700C8E}" type="pres">
      <dgm:prSet presAssocID="{557C3F85-4EAE-41B7-9682-283C63A9C545}" presName="Name23" presStyleLbl="parChTrans1D4" presStyleIdx="11" presStyleCnt="13"/>
      <dgm:spPr/>
      <dgm:t>
        <a:bodyPr/>
        <a:lstStyle/>
        <a:p>
          <a:endParaRPr lang="zh-TW" altLang="en-US"/>
        </a:p>
      </dgm:t>
    </dgm:pt>
    <dgm:pt modelId="{40945F9F-817E-4CFA-B627-52A7762FF59D}" type="pres">
      <dgm:prSet presAssocID="{F1D8E45E-C4A8-41E1-8747-27181CA05E58}" presName="hierRoot4" presStyleCnt="0"/>
      <dgm:spPr/>
    </dgm:pt>
    <dgm:pt modelId="{A069DEEF-9BA4-47BA-93FE-E323CE9F29BC}" type="pres">
      <dgm:prSet presAssocID="{F1D8E45E-C4A8-41E1-8747-27181CA05E58}" presName="composite4" presStyleCnt="0"/>
      <dgm:spPr/>
    </dgm:pt>
    <dgm:pt modelId="{A8C09457-4D6A-498D-9A49-D0B485664FE0}" type="pres">
      <dgm:prSet presAssocID="{F1D8E45E-C4A8-41E1-8747-27181CA05E58}" presName="background4" presStyleLbl="node4" presStyleIdx="11" presStyleCnt="13"/>
      <dgm:spPr/>
    </dgm:pt>
    <dgm:pt modelId="{1B8BE471-78EB-4E34-81C2-DDCF26448F32}" type="pres">
      <dgm:prSet presAssocID="{F1D8E45E-C4A8-41E1-8747-27181CA05E58}" presName="text4" presStyleLbl="fgAcc4" presStyleIdx="11" presStyleCnt="13" custScaleX="52938" custScaleY="275369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43A21AE5-77DE-47E3-9D1B-F72781E075F1}" type="pres">
      <dgm:prSet presAssocID="{F1D8E45E-C4A8-41E1-8747-27181CA05E58}" presName="hierChild5" presStyleCnt="0"/>
      <dgm:spPr/>
    </dgm:pt>
    <dgm:pt modelId="{0363BC61-3EEB-4A95-9F7C-122BB0010EBA}" type="pres">
      <dgm:prSet presAssocID="{4577AF82-8BD8-47E7-99EF-28595B0F1A80}" presName="Name23" presStyleLbl="parChTrans1D4" presStyleIdx="12" presStyleCnt="13"/>
      <dgm:spPr/>
      <dgm:t>
        <a:bodyPr/>
        <a:lstStyle/>
        <a:p>
          <a:endParaRPr lang="zh-TW" altLang="en-US"/>
        </a:p>
      </dgm:t>
    </dgm:pt>
    <dgm:pt modelId="{F660450F-AF54-439A-A422-3ECF75D39A84}" type="pres">
      <dgm:prSet presAssocID="{72BA4F1C-FA8C-4006-9E6C-B062E8A146E5}" presName="hierRoot4" presStyleCnt="0"/>
      <dgm:spPr/>
    </dgm:pt>
    <dgm:pt modelId="{47737C5D-AECC-4CF1-AA2A-AFAB9A28ACE1}" type="pres">
      <dgm:prSet presAssocID="{72BA4F1C-FA8C-4006-9E6C-B062E8A146E5}" presName="composite4" presStyleCnt="0"/>
      <dgm:spPr/>
    </dgm:pt>
    <dgm:pt modelId="{90530337-BBBD-4FE4-AC43-A9837CDE997D}" type="pres">
      <dgm:prSet presAssocID="{72BA4F1C-FA8C-4006-9E6C-B062E8A146E5}" presName="background4" presStyleLbl="node4" presStyleIdx="12" presStyleCnt="13"/>
      <dgm:spPr/>
    </dgm:pt>
    <dgm:pt modelId="{FD166A78-EE7F-4649-91CB-5A203F204607}" type="pres">
      <dgm:prSet presAssocID="{72BA4F1C-FA8C-4006-9E6C-B062E8A146E5}" presName="text4" presStyleLbl="fgAcc4" presStyleIdx="12" presStyleCnt="13" custScaleX="47763" custScaleY="467327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03461182-7DE0-4368-856A-3AC853C9ED8E}" type="pres">
      <dgm:prSet presAssocID="{72BA4F1C-FA8C-4006-9E6C-B062E8A146E5}" presName="hierChild5" presStyleCnt="0"/>
      <dgm:spPr/>
    </dgm:pt>
    <dgm:pt modelId="{7163F5EB-190E-44B0-8BA2-F27E1AA8E272}" type="pres">
      <dgm:prSet presAssocID="{8B1124BA-01B1-4EB1-8437-D86EAE28DA5D}" presName="Name10" presStyleLbl="parChTrans1D2" presStyleIdx="2" presStyleCnt="3"/>
      <dgm:spPr/>
      <dgm:t>
        <a:bodyPr/>
        <a:lstStyle/>
        <a:p>
          <a:endParaRPr lang="zh-TW" altLang="en-US"/>
        </a:p>
      </dgm:t>
    </dgm:pt>
    <dgm:pt modelId="{3A49C252-72B7-406A-88EB-4AF9FD170405}" type="pres">
      <dgm:prSet presAssocID="{A7878F59-BC98-42A3-9D59-B1061D0D8834}" presName="hierRoot2" presStyleCnt="0"/>
      <dgm:spPr/>
    </dgm:pt>
    <dgm:pt modelId="{80464708-AFC5-4654-9036-668832D26B08}" type="pres">
      <dgm:prSet presAssocID="{A7878F59-BC98-42A3-9D59-B1061D0D8834}" presName="composite2" presStyleCnt="0"/>
      <dgm:spPr/>
    </dgm:pt>
    <dgm:pt modelId="{504264BB-8502-4155-A933-B70F2EAA92AF}" type="pres">
      <dgm:prSet presAssocID="{A7878F59-BC98-42A3-9D59-B1061D0D8834}" presName="background2" presStyleLbl="node2" presStyleIdx="2" presStyleCnt="3"/>
      <dgm:spPr/>
    </dgm:pt>
    <dgm:pt modelId="{C572FED7-6819-4A82-9E2F-FF27F184000A}" type="pres">
      <dgm:prSet presAssocID="{A7878F59-BC98-42A3-9D59-B1061D0D8834}" presName="text2" presStyleLbl="fgAcc2" presStyleIdx="2" presStyleCnt="3" custScaleX="88282" custScaleY="67195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A388E276-DF7B-4FC8-BCFC-38858722E983}" type="pres">
      <dgm:prSet presAssocID="{A7878F59-BC98-42A3-9D59-B1061D0D8834}" presName="hierChild3" presStyleCnt="0"/>
      <dgm:spPr/>
    </dgm:pt>
    <dgm:pt modelId="{F34F03E8-5A35-46A3-80EB-D4E9E5616124}" type="pres">
      <dgm:prSet presAssocID="{9E29D74B-C714-46C6-B8F6-C9C05860DC2B}" presName="Name17" presStyleLbl="parChTrans1D3" presStyleIdx="5" presStyleCnt="7"/>
      <dgm:spPr/>
      <dgm:t>
        <a:bodyPr/>
        <a:lstStyle/>
        <a:p>
          <a:endParaRPr lang="zh-TW" altLang="en-US"/>
        </a:p>
      </dgm:t>
    </dgm:pt>
    <dgm:pt modelId="{2385DBB7-113E-4600-B9A3-D8D7B3A85869}" type="pres">
      <dgm:prSet presAssocID="{5F9B1D4D-F97D-4326-BDC3-8EA0F8EFA673}" presName="hierRoot3" presStyleCnt="0"/>
      <dgm:spPr/>
    </dgm:pt>
    <dgm:pt modelId="{A6B22B9B-BE92-40FD-BC57-DCB96BBF7A48}" type="pres">
      <dgm:prSet presAssocID="{5F9B1D4D-F97D-4326-BDC3-8EA0F8EFA673}" presName="composite3" presStyleCnt="0"/>
      <dgm:spPr/>
    </dgm:pt>
    <dgm:pt modelId="{18626F85-2855-4B03-AE19-477FAAA8230A}" type="pres">
      <dgm:prSet presAssocID="{5F9B1D4D-F97D-4326-BDC3-8EA0F8EFA673}" presName="background3" presStyleLbl="node3" presStyleIdx="5" presStyleCnt="7"/>
      <dgm:spPr/>
    </dgm:pt>
    <dgm:pt modelId="{00E56473-81C7-45A4-8BA4-30A79F362E33}" type="pres">
      <dgm:prSet presAssocID="{5F9B1D4D-F97D-4326-BDC3-8EA0F8EFA673}" presName="text3" presStyleLbl="fgAcc3" presStyleIdx="5" presStyleCnt="7" custScaleX="32735" custScaleY="237546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BCAA6412-0A50-410D-99C9-C0B767729B11}" type="pres">
      <dgm:prSet presAssocID="{5F9B1D4D-F97D-4326-BDC3-8EA0F8EFA673}" presName="hierChild4" presStyleCnt="0"/>
      <dgm:spPr/>
    </dgm:pt>
    <dgm:pt modelId="{8800B657-1E3F-4C22-9380-55D298BAC794}" type="pres">
      <dgm:prSet presAssocID="{709979E2-9F7D-40F7-861F-A6533D2FDAC8}" presName="Name17" presStyleLbl="parChTrans1D3" presStyleIdx="6" presStyleCnt="7"/>
      <dgm:spPr/>
      <dgm:t>
        <a:bodyPr/>
        <a:lstStyle/>
        <a:p>
          <a:endParaRPr lang="zh-TW" altLang="en-US"/>
        </a:p>
      </dgm:t>
    </dgm:pt>
    <dgm:pt modelId="{205C499E-2FBC-41E9-9DF4-2BCDE7731E52}" type="pres">
      <dgm:prSet presAssocID="{2BC1940A-43C5-4545-AC48-B21ADA17FAF6}" presName="hierRoot3" presStyleCnt="0"/>
      <dgm:spPr/>
    </dgm:pt>
    <dgm:pt modelId="{EECEC863-67E4-44B7-B556-885E3BFB423C}" type="pres">
      <dgm:prSet presAssocID="{2BC1940A-43C5-4545-AC48-B21ADA17FAF6}" presName="composite3" presStyleCnt="0"/>
      <dgm:spPr/>
    </dgm:pt>
    <dgm:pt modelId="{5E333AF1-B568-40A6-9038-9B8CF5DB0217}" type="pres">
      <dgm:prSet presAssocID="{2BC1940A-43C5-4545-AC48-B21ADA17FAF6}" presName="background3" presStyleLbl="node3" presStyleIdx="6" presStyleCnt="7"/>
      <dgm:spPr/>
    </dgm:pt>
    <dgm:pt modelId="{FFC22CDD-50BA-49DB-B67A-310C6C634915}" type="pres">
      <dgm:prSet presAssocID="{2BC1940A-43C5-4545-AC48-B21ADA17FAF6}" presName="text3" presStyleLbl="fgAcc3" presStyleIdx="6" presStyleCnt="7" custScaleX="32735" custScaleY="237546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EA37D7E6-D179-4D93-BB6D-B40B3B444CA3}" type="pres">
      <dgm:prSet presAssocID="{2BC1940A-43C5-4545-AC48-B21ADA17FAF6}" presName="hierChild4" presStyleCnt="0"/>
      <dgm:spPr/>
    </dgm:pt>
  </dgm:ptLst>
  <dgm:cxnLst>
    <dgm:cxn modelId="{898DD419-D0B1-4148-AE64-891DC5B7FC4B}" type="presOf" srcId="{557C3F85-4EAE-41B7-9682-283C63A9C545}" destId="{1C80079E-0D19-483C-A18E-642F1F700C8E}" srcOrd="0" destOrd="0" presId="urn:microsoft.com/office/officeart/2005/8/layout/hierarchy1"/>
    <dgm:cxn modelId="{FA9ECE97-FD23-4B03-A660-2A6AB7A91207}" srcId="{A7878F59-BC98-42A3-9D59-B1061D0D8834}" destId="{2BC1940A-43C5-4545-AC48-B21ADA17FAF6}" srcOrd="1" destOrd="0" parTransId="{709979E2-9F7D-40F7-861F-A6533D2FDAC8}" sibTransId="{3A7C39E2-67E2-4C0A-A0C3-F2003E3CD4E3}"/>
    <dgm:cxn modelId="{70E51ADE-01CF-459B-BC1D-96403A5868CE}" srcId="{AC3F73D4-B615-4F7D-9F88-77E4B0C5EE41}" destId="{57FAE3C1-7E79-407B-BA2B-3A5C7C8F8688}" srcOrd="1" destOrd="0" parTransId="{73ADD7B8-ECC8-4989-92BB-D75F6B868DCB}" sibTransId="{C7491266-35A4-41C0-88E2-4502846F5746}"/>
    <dgm:cxn modelId="{9A4A0DA1-F78D-4C66-B62E-E60152D38BB7}" type="presOf" srcId="{A7878F59-BC98-42A3-9D59-B1061D0D8834}" destId="{C572FED7-6819-4A82-9E2F-FF27F184000A}" srcOrd="0" destOrd="0" presId="urn:microsoft.com/office/officeart/2005/8/layout/hierarchy1"/>
    <dgm:cxn modelId="{E7EF6F2D-3BD8-47C5-8EBD-47C9F85CA0B1}" type="presOf" srcId="{3EC3D6D3-E58C-486C-B1B4-84B3F745104D}" destId="{51026CDE-989C-487F-8F96-271A379F53FC}" srcOrd="0" destOrd="0" presId="urn:microsoft.com/office/officeart/2005/8/layout/hierarchy1"/>
    <dgm:cxn modelId="{F57354AC-8EE6-475A-9A47-C32F1FCDCAAD}" srcId="{DBC00B3A-4189-4D2C-837E-58725622D89E}" destId="{EA59435D-9144-48B3-91FA-12EB3BD92528}" srcOrd="1" destOrd="0" parTransId="{F69E51CF-4D49-4AEA-8B7E-903B802C2D95}" sibTransId="{A0F9CDE1-3716-4F17-BD1F-9D1250351982}"/>
    <dgm:cxn modelId="{0E29BF85-B5F9-4086-921B-A4BECF665C80}" srcId="{24C259E1-CF7B-411F-8DD5-104002F71E02}" destId="{082432DE-C137-432C-ADF4-34DD2DF496F4}" srcOrd="0" destOrd="0" parTransId="{3D1C30AE-0751-4153-B169-CE89BC7E1054}" sibTransId="{C8C8B019-DF91-49F9-81E6-603FDFFB5B64}"/>
    <dgm:cxn modelId="{8367E7E2-4776-408E-AC33-5E834CCDEBA4}" type="presOf" srcId="{F023D81C-BA1E-46EE-828D-E3FBE4F45764}" destId="{4B3CC220-29EF-4595-B352-21B6CA7ACB5C}" srcOrd="0" destOrd="0" presId="urn:microsoft.com/office/officeart/2005/8/layout/hierarchy1"/>
    <dgm:cxn modelId="{725BD1A3-6FF2-41C0-AB9B-6CCC5F6D6A11}" type="presOf" srcId="{57FAE3C1-7E79-407B-BA2B-3A5C7C8F8688}" destId="{4C29C8E9-8F25-4556-8019-0324C35BFE9D}" srcOrd="0" destOrd="0" presId="urn:microsoft.com/office/officeart/2005/8/layout/hierarchy1"/>
    <dgm:cxn modelId="{27EFFA0D-4217-4274-9718-1B9026CA938B}" type="presOf" srcId="{D461ACE5-7631-4757-9DCA-D5178123A935}" destId="{4E3BC028-790E-4351-B54A-79423E20F072}" srcOrd="0" destOrd="0" presId="urn:microsoft.com/office/officeart/2005/8/layout/hierarchy1"/>
    <dgm:cxn modelId="{EC2AC394-EAE2-46F1-8181-2847396F409C}" type="presOf" srcId="{709979E2-9F7D-40F7-861F-A6533D2FDAC8}" destId="{8800B657-1E3F-4C22-9380-55D298BAC794}" srcOrd="0" destOrd="0" presId="urn:microsoft.com/office/officeart/2005/8/layout/hierarchy1"/>
    <dgm:cxn modelId="{6170EB84-8C69-4CEF-93FD-952B029F91F0}" type="presOf" srcId="{A4582411-A29A-467F-AD14-1790D8638CD2}" destId="{03401FE4-564E-4674-8E9C-193B83B5A5A9}" srcOrd="0" destOrd="0" presId="urn:microsoft.com/office/officeart/2005/8/layout/hierarchy1"/>
    <dgm:cxn modelId="{D2AB6F46-5D46-4952-B65B-431259205530}" type="presOf" srcId="{72BA4F1C-FA8C-4006-9E6C-B062E8A146E5}" destId="{FD166A78-EE7F-4649-91CB-5A203F204607}" srcOrd="0" destOrd="0" presId="urn:microsoft.com/office/officeart/2005/8/layout/hierarchy1"/>
    <dgm:cxn modelId="{88129C87-8F9A-4507-9830-F37CB33D2F5B}" srcId="{082432DE-C137-432C-ADF4-34DD2DF496F4}" destId="{B99ADF84-74B2-494B-90DC-CB4030E06389}" srcOrd="0" destOrd="0" parTransId="{410DCA67-2005-4E86-8BF8-4886B6F7C71C}" sibTransId="{FF95AFCB-8DCB-4DB0-821D-AF66CB735999}"/>
    <dgm:cxn modelId="{C466D5D4-E8A8-4D3E-91B5-2B3FD484240E}" type="presOf" srcId="{5D8A67AC-9FBD-4761-8B99-8ABB05CE3202}" destId="{51CEF2AD-76E9-44CA-98F7-668A0CD1FE15}" srcOrd="0" destOrd="0" presId="urn:microsoft.com/office/officeart/2005/8/layout/hierarchy1"/>
    <dgm:cxn modelId="{B6C8BE7E-3673-4732-BA7F-C15D3CC8173E}" type="presOf" srcId="{9E29D74B-C714-46C6-B8F6-C9C05860DC2B}" destId="{F34F03E8-5A35-46A3-80EB-D4E9E5616124}" srcOrd="0" destOrd="0" presId="urn:microsoft.com/office/officeart/2005/8/layout/hierarchy1"/>
    <dgm:cxn modelId="{3F1D1083-5F51-4EDF-B5B9-022BE42EAE4F}" type="presOf" srcId="{F69E51CF-4D49-4AEA-8B7E-903B802C2D95}" destId="{D8AB4100-9562-4D4D-B13E-C45237A7D4CD}" srcOrd="0" destOrd="0" presId="urn:microsoft.com/office/officeart/2005/8/layout/hierarchy1"/>
    <dgm:cxn modelId="{1095DFAF-3F30-482C-9236-3E1435B1679F}" type="presOf" srcId="{73ADD7B8-ECC8-4989-92BB-D75F6B868DCB}" destId="{C2526F3F-3623-4E1F-BE6B-E488DB73916B}" srcOrd="0" destOrd="0" presId="urn:microsoft.com/office/officeart/2005/8/layout/hierarchy1"/>
    <dgm:cxn modelId="{1939AB03-5692-4389-8781-6847326A7A12}" srcId="{C2CA3807-867A-4FE7-80FD-553530E6F715}" destId="{9EB8CC85-E628-4FC5-940B-4A49727BE105}" srcOrd="1" destOrd="0" parTransId="{D461ACE5-7631-4757-9DCA-D5178123A935}" sibTransId="{F0A44593-DC5E-4E86-8BEB-32A1E5653DB0}"/>
    <dgm:cxn modelId="{8DA07DF6-D4F5-487F-881E-0A0F1B5D7C80}" type="presOf" srcId="{A318A392-60ED-4428-AE85-6538F14AD9D6}" destId="{1916CE36-20F6-4272-B6C6-2BB11AF6CF77}" srcOrd="0" destOrd="0" presId="urn:microsoft.com/office/officeart/2005/8/layout/hierarchy1"/>
    <dgm:cxn modelId="{4CC604CD-86B8-4049-B459-BC2C9C20CD3E}" type="presOf" srcId="{F1D8E45E-C4A8-41E1-8747-27181CA05E58}" destId="{1B8BE471-78EB-4E34-81C2-DDCF26448F32}" srcOrd="0" destOrd="0" presId="urn:microsoft.com/office/officeart/2005/8/layout/hierarchy1"/>
    <dgm:cxn modelId="{285D3238-2A95-41C1-A024-AEA88CFE1FA9}" srcId="{082432DE-C137-432C-ADF4-34DD2DF496F4}" destId="{DBC00B3A-4189-4D2C-837E-58725622D89E}" srcOrd="1" destOrd="0" parTransId="{4034C087-7B9D-42F8-816D-FFDE04EA5799}" sibTransId="{1D0226EE-F2D0-44B5-A5A9-F2FCD37EA836}"/>
    <dgm:cxn modelId="{1B7E0569-B6DA-4541-B0A1-89235FC118A6}" type="presOf" srcId="{B99ADF84-74B2-494B-90DC-CB4030E06389}" destId="{54D57FDD-964D-491E-BF65-446B619D671A}" srcOrd="0" destOrd="0" presId="urn:microsoft.com/office/officeart/2005/8/layout/hierarchy1"/>
    <dgm:cxn modelId="{C857E453-C28D-438D-B7FE-2BC7662A9600}" srcId="{F023D81C-BA1E-46EE-828D-E3FBE4F45764}" destId="{36994F3A-B4BA-467F-8528-BFEAB8AE1F1F}" srcOrd="2" destOrd="0" parTransId="{24B26307-C645-4FE7-9B9B-B9AFF6A0CF71}" sibTransId="{68574FB3-A6A6-472A-B487-5A54A45F6CA9}"/>
    <dgm:cxn modelId="{2A424800-1690-40B3-8544-312CADF502E5}" type="presOf" srcId="{E9AE0910-6BBA-4D31-99F0-06110FB38FF1}" destId="{DB39AC59-FFF7-4DEF-BBE1-4F4B2EF5DAA9}" srcOrd="0" destOrd="0" presId="urn:microsoft.com/office/officeart/2005/8/layout/hierarchy1"/>
    <dgm:cxn modelId="{42CC5FA1-3F36-41C2-98C1-BAAA05E12B89}" type="presOf" srcId="{87DB689D-2BC9-4FFD-8FD7-26ECAADE27EC}" destId="{95322787-440C-4928-B88E-1F511B8F7D4A}" srcOrd="0" destOrd="0" presId="urn:microsoft.com/office/officeart/2005/8/layout/hierarchy1"/>
    <dgm:cxn modelId="{DF496DE7-D4A5-4B21-95DD-18EE8F5C29F8}" type="presOf" srcId="{170B1F7A-2354-4AD5-9F1D-33E320AE5511}" destId="{51F0365B-BF61-4CE7-ADD5-0370C2808196}" srcOrd="0" destOrd="0" presId="urn:microsoft.com/office/officeart/2005/8/layout/hierarchy1"/>
    <dgm:cxn modelId="{F29FF943-7C5E-4AF9-9B34-C2BC4C459914}" type="presOf" srcId="{4034C087-7B9D-42F8-816D-FFDE04EA5799}" destId="{E9F9CD3D-CAB5-4B82-8510-74ED5035A926}" srcOrd="0" destOrd="0" presId="urn:microsoft.com/office/officeart/2005/8/layout/hierarchy1"/>
    <dgm:cxn modelId="{F6F4C1D8-1EC7-435E-BBB2-03885EEE7850}" type="presOf" srcId="{DC45B087-599B-451C-9366-39CA5ED595E2}" destId="{E5D97D45-CA4B-454D-97B7-F2E8AF441A49}" srcOrd="0" destOrd="0" presId="urn:microsoft.com/office/officeart/2005/8/layout/hierarchy1"/>
    <dgm:cxn modelId="{BBF8F5D3-4F9C-44F2-8DE2-ABA9C58B1725}" srcId="{6CB90D70-5D4D-41D9-BAF3-2536BD870F50}" destId="{24C259E1-CF7B-411F-8DD5-104002F71E02}" srcOrd="0" destOrd="0" parTransId="{47620AA3-7A28-464B-98B0-F4E2DF3568F4}" sibTransId="{63003DEE-2B0B-45E0-9A71-4B0C477651FD}"/>
    <dgm:cxn modelId="{F5C3EC02-C953-4C5D-A28F-1AFA989947D4}" srcId="{B99ADF84-74B2-494B-90DC-CB4030E06389}" destId="{4B9C5E80-7055-4D0B-BE14-44878EB3CD69}" srcOrd="0" destOrd="0" parTransId="{170B1F7A-2354-4AD5-9F1D-33E320AE5511}" sibTransId="{288FE8BA-0040-4256-BC12-AE5C0F2076F9}"/>
    <dgm:cxn modelId="{59770D00-19FB-4663-B958-36C5DC08305F}" type="presOf" srcId="{36994F3A-B4BA-467F-8528-BFEAB8AE1F1F}" destId="{63CC69C0-4583-42EA-8512-85314DAD903E}" srcOrd="0" destOrd="0" presId="urn:microsoft.com/office/officeart/2005/8/layout/hierarchy1"/>
    <dgm:cxn modelId="{72175AE9-8E4F-4749-916F-F43E13FA72D1}" type="presOf" srcId="{5F9B1D4D-F97D-4326-BDC3-8EA0F8EFA673}" destId="{00E56473-81C7-45A4-8BA4-30A79F362E33}" srcOrd="0" destOrd="0" presId="urn:microsoft.com/office/officeart/2005/8/layout/hierarchy1"/>
    <dgm:cxn modelId="{3FD36D38-B45E-47A9-B4DC-74F58C79DCA4}" srcId="{24C259E1-CF7B-411F-8DD5-104002F71E02}" destId="{A7878F59-BC98-42A3-9D59-B1061D0D8834}" srcOrd="2" destOrd="0" parTransId="{8B1124BA-01B1-4EB1-8437-D86EAE28DA5D}" sibTransId="{7ADF863A-AEA8-4251-BD42-1E8315B8094C}"/>
    <dgm:cxn modelId="{4B260A37-7945-4480-80F8-6B57748EC152}" type="presOf" srcId="{18EF3230-5B95-47CA-AD48-88470E9A2CF8}" destId="{F630A39F-F61D-4685-893C-9EE443CF3B7A}" srcOrd="0" destOrd="0" presId="urn:microsoft.com/office/officeart/2005/8/layout/hierarchy1"/>
    <dgm:cxn modelId="{7E2CCB0C-51C9-48B3-B3CE-A95697781B2B}" type="presOf" srcId="{C2CA3807-867A-4FE7-80FD-553530E6F715}" destId="{D12E8047-D516-4478-BE91-84B7B0893E8F}" srcOrd="0" destOrd="0" presId="urn:microsoft.com/office/officeart/2005/8/layout/hierarchy1"/>
    <dgm:cxn modelId="{E5CCEA17-46AE-4901-98AC-50D81CAC42ED}" type="presOf" srcId="{2BC1940A-43C5-4545-AC48-B21ADA17FAF6}" destId="{FFC22CDD-50BA-49DB-B67A-310C6C634915}" srcOrd="0" destOrd="0" presId="urn:microsoft.com/office/officeart/2005/8/layout/hierarchy1"/>
    <dgm:cxn modelId="{146A2B84-D3F3-4132-908B-16714B18D4DF}" type="presOf" srcId="{6CB90D70-5D4D-41D9-BAF3-2536BD870F50}" destId="{F03EF63B-FCC9-4F1F-85EB-81EA05299D33}" srcOrd="0" destOrd="0" presId="urn:microsoft.com/office/officeart/2005/8/layout/hierarchy1"/>
    <dgm:cxn modelId="{3B059A3B-AEAB-4ACA-B6DB-0DE20BBF5425}" srcId="{57FAE3C1-7E79-407B-BA2B-3A5C7C8F8688}" destId="{72BA4F1C-FA8C-4006-9E6C-B062E8A146E5}" srcOrd="2" destOrd="0" parTransId="{4577AF82-8BD8-47E7-99EF-28595B0F1A80}" sibTransId="{0A7062DA-B074-4BF5-9805-119F6667AD12}"/>
    <dgm:cxn modelId="{33CBCDF6-3251-4C8C-A33F-C15458EA5E35}" type="presOf" srcId="{BD5484ED-A42A-4432-B82C-8FAC5AC6722A}" destId="{9AF38D92-42C3-4918-82A5-3A45BD4C6358}" srcOrd="0" destOrd="0" presId="urn:microsoft.com/office/officeart/2005/8/layout/hierarchy1"/>
    <dgm:cxn modelId="{11F5A7B4-7FDB-4314-BE25-626C3DB76E91}" srcId="{57FAE3C1-7E79-407B-BA2B-3A5C7C8F8688}" destId="{F1D8E45E-C4A8-41E1-8747-27181CA05E58}" srcOrd="1" destOrd="0" parTransId="{557C3F85-4EAE-41B7-9682-283C63A9C545}" sibTransId="{8D765327-A57A-40D7-BE1A-034574D5FC5C}"/>
    <dgm:cxn modelId="{DBBC01F2-25A3-4C0C-8BD3-1AC8447ABB7F}" type="presOf" srcId="{DBC00B3A-4189-4D2C-837E-58725622D89E}" destId="{FFBAF63E-F6CA-4842-BE3C-5A9E4230F3DC}" srcOrd="0" destOrd="0" presId="urn:microsoft.com/office/officeart/2005/8/layout/hierarchy1"/>
    <dgm:cxn modelId="{6FE84574-8808-47CC-81B4-E89207F128E4}" type="presOf" srcId="{24B26307-C645-4FE7-9B9B-B9AFF6A0CF71}" destId="{FF9D5A0E-14FF-43CD-B6A5-1B67EE524CB4}" srcOrd="0" destOrd="0" presId="urn:microsoft.com/office/officeart/2005/8/layout/hierarchy1"/>
    <dgm:cxn modelId="{9AEB952E-E894-4A1D-B418-982631346BB4}" type="presOf" srcId="{EA59435D-9144-48B3-91FA-12EB3BD92528}" destId="{C3A31C88-B2CD-4810-B391-5314DD1E8980}" srcOrd="0" destOrd="0" presId="urn:microsoft.com/office/officeart/2005/8/layout/hierarchy1"/>
    <dgm:cxn modelId="{33509234-0B0C-4DC9-AB18-26CA6278DEAA}" type="presOf" srcId="{E4C56C58-0A04-408F-AAF9-AE3C63848A34}" destId="{49A8A4DC-07BA-4D02-A99F-B02162345039}" srcOrd="0" destOrd="0" presId="urn:microsoft.com/office/officeart/2005/8/layout/hierarchy1"/>
    <dgm:cxn modelId="{5A1A8FF4-4E77-4141-A69B-4EEF891F528A}" srcId="{F023D81C-BA1E-46EE-828D-E3FBE4F45764}" destId="{EA8B29AA-32E6-4DFC-BEE2-CD54B0065D26}" srcOrd="1" destOrd="0" parTransId="{18EF3230-5B95-47CA-AD48-88470E9A2CF8}" sibTransId="{76CB138D-512B-4F80-8E87-BC6AC93342CF}"/>
    <dgm:cxn modelId="{B6635F7A-8611-4A0F-8512-E03FB93D31AB}" type="presOf" srcId="{4B9C5E80-7055-4D0B-BE14-44878EB3CD69}" destId="{05847F23-019F-4FF7-A83A-685B7F735BAC}" srcOrd="0" destOrd="0" presId="urn:microsoft.com/office/officeart/2005/8/layout/hierarchy1"/>
    <dgm:cxn modelId="{1D43AE38-5E68-40F0-A58F-64FAE115A6CD}" srcId="{DBC00B3A-4189-4D2C-837E-58725622D89E}" destId="{BBBDE2E5-0413-47B2-A508-4781DB632EA0}" srcOrd="0" destOrd="0" parTransId="{FD363433-D296-4E46-973E-70BA1C58C073}" sibTransId="{DD574A01-3263-40B7-9E2F-CF33B6523A5C}"/>
    <dgm:cxn modelId="{408F1778-39F7-4F39-95B1-091248840284}" type="presOf" srcId="{BBBDE2E5-0413-47B2-A508-4781DB632EA0}" destId="{6987BC4C-C714-4BBA-B530-D83D8AFB5EC4}" srcOrd="0" destOrd="0" presId="urn:microsoft.com/office/officeart/2005/8/layout/hierarchy1"/>
    <dgm:cxn modelId="{36A9DF19-CF63-419E-B673-E4969CAF26F0}" type="presOf" srcId="{B4D389CF-57D2-48FF-AA5A-1586CD4A9851}" destId="{58F712C1-7C03-4CD3-8C8B-842BA9D20072}" srcOrd="0" destOrd="0" presId="urn:microsoft.com/office/officeart/2005/8/layout/hierarchy1"/>
    <dgm:cxn modelId="{49D9B75C-9ECE-4021-B97D-3AE1FADE75A3}" type="presOf" srcId="{410DCA67-2005-4E86-8BF8-4886B6F7C71C}" destId="{03324FEA-C50A-45F8-A486-274DF9B63238}" srcOrd="0" destOrd="0" presId="urn:microsoft.com/office/officeart/2005/8/layout/hierarchy1"/>
    <dgm:cxn modelId="{C4EEF065-E278-404E-9D2A-A0497395DE05}" srcId="{A7878F59-BC98-42A3-9D59-B1061D0D8834}" destId="{5F9B1D4D-F97D-4326-BDC3-8EA0F8EFA673}" srcOrd="0" destOrd="0" parTransId="{9E29D74B-C714-46C6-B8F6-C9C05860DC2B}" sibTransId="{5D11FFBD-BBAD-4DFD-8FF5-A4EBF3AD9140}"/>
    <dgm:cxn modelId="{A3C4E737-4BBF-49C5-A803-F294F67E5531}" srcId="{F023D81C-BA1E-46EE-828D-E3FBE4F45764}" destId="{E4C56C58-0A04-408F-AAF9-AE3C63848A34}" srcOrd="0" destOrd="0" parTransId="{5D8A67AC-9FBD-4761-8B99-8ABB05CE3202}" sibTransId="{9A461D0C-C8CD-4D82-B272-D3B536D3A968}"/>
    <dgm:cxn modelId="{27C3EF3D-B8A7-47C0-9271-74B57B36F645}" type="presOf" srcId="{FAF69506-B5F4-4F9D-A416-33A054F37BD0}" destId="{BC088913-DCA0-4FE8-9A3E-E6B1E2E98F90}" srcOrd="0" destOrd="0" presId="urn:microsoft.com/office/officeart/2005/8/layout/hierarchy1"/>
    <dgm:cxn modelId="{D738565F-813D-4C99-916F-47AD0A67452A}" type="presOf" srcId="{4577AF82-8BD8-47E7-99EF-28595B0F1A80}" destId="{0363BC61-3EEB-4A95-9F7C-122BB0010EBA}" srcOrd="0" destOrd="0" presId="urn:microsoft.com/office/officeart/2005/8/layout/hierarchy1"/>
    <dgm:cxn modelId="{DCEBC98E-9413-47EC-A98D-DB51040D9B1B}" srcId="{082432DE-C137-432C-ADF4-34DD2DF496F4}" destId="{C2CA3807-867A-4FE7-80FD-553530E6F715}" srcOrd="2" destOrd="0" parTransId="{5051C7FE-F4E2-479C-B9A1-5FC9D4134FB1}" sibTransId="{86725331-CA86-4682-B5CC-CBEAE87A9EC5}"/>
    <dgm:cxn modelId="{E1B3F624-30C7-4598-8725-FA7DE0A5C0FF}" srcId="{C2CA3807-867A-4FE7-80FD-553530E6F715}" destId="{E9AE0910-6BBA-4D31-99F0-06110FB38FF1}" srcOrd="0" destOrd="0" parTransId="{B4D389CF-57D2-48FF-AA5A-1586CD4A9851}" sibTransId="{4DF3ED99-4C3E-47D0-9B53-ABF33E21FE7D}"/>
    <dgm:cxn modelId="{95B27DB3-B63D-438C-A977-EE3B82080D51}" srcId="{57FAE3C1-7E79-407B-BA2B-3A5C7C8F8688}" destId="{A4582411-A29A-467F-AD14-1790D8638CD2}" srcOrd="0" destOrd="0" parTransId="{DC45B087-599B-451C-9366-39CA5ED595E2}" sibTransId="{49F59876-7D1C-4696-8200-04D9F918784C}"/>
    <dgm:cxn modelId="{D51AC560-3D49-46A3-8848-E863B55F290B}" type="presOf" srcId="{24C259E1-CF7B-411F-8DD5-104002F71E02}" destId="{28F50705-DF8D-44AE-8640-4E3731735AF8}" srcOrd="0" destOrd="0" presId="urn:microsoft.com/office/officeart/2005/8/layout/hierarchy1"/>
    <dgm:cxn modelId="{BAF86FA4-DBB2-4435-884C-6B1DFB47D4B2}" srcId="{AC3F73D4-B615-4F7D-9F88-77E4B0C5EE41}" destId="{F023D81C-BA1E-46EE-828D-E3FBE4F45764}" srcOrd="0" destOrd="0" parTransId="{D9424D2A-62A8-4C87-AB30-B6B55B1F6AF9}" sibTransId="{F7408BBD-2C6F-4545-88CE-BD693B325C0D}"/>
    <dgm:cxn modelId="{A9A2B6B1-3FE3-40E1-A72B-63F7D14E5DBD}" srcId="{C2CA3807-867A-4FE7-80FD-553530E6F715}" destId="{A318A392-60ED-4428-AE85-6538F14AD9D6}" srcOrd="2" destOrd="0" parTransId="{FAF69506-B5F4-4F9D-A416-33A054F37BD0}" sibTransId="{521CC451-1833-4DCC-8FE1-0FA3864C11DE}"/>
    <dgm:cxn modelId="{3F3357B6-F70A-4237-8434-16BBDC12AAF4}" type="presOf" srcId="{FD363433-D296-4E46-973E-70BA1C58C073}" destId="{D798511F-EB80-41F6-BD52-43B763D752B3}" srcOrd="0" destOrd="0" presId="urn:microsoft.com/office/officeart/2005/8/layout/hierarchy1"/>
    <dgm:cxn modelId="{7D895837-0260-486D-8354-78F0D7C83D9D}" type="presOf" srcId="{D9424D2A-62A8-4C87-AB30-B6B55B1F6AF9}" destId="{CD3A03AA-9CFC-4CF0-BB3A-84966E99943C}" srcOrd="0" destOrd="0" presId="urn:microsoft.com/office/officeart/2005/8/layout/hierarchy1"/>
    <dgm:cxn modelId="{5AE1380C-2DCC-46F1-B86E-2FE1A2AC9C20}" type="presOf" srcId="{8B1124BA-01B1-4EB1-8437-D86EAE28DA5D}" destId="{7163F5EB-190E-44B0-8BA2-F27E1AA8E272}" srcOrd="0" destOrd="0" presId="urn:microsoft.com/office/officeart/2005/8/layout/hierarchy1"/>
    <dgm:cxn modelId="{7AACEC5B-62F3-4B63-ABA1-8A3EACC09AC8}" srcId="{24C259E1-CF7B-411F-8DD5-104002F71E02}" destId="{AC3F73D4-B615-4F7D-9F88-77E4B0C5EE41}" srcOrd="1" destOrd="0" parTransId="{87DB689D-2BC9-4FFD-8FD7-26ECAADE27EC}" sibTransId="{D595B555-157B-4F4E-995E-A7EFD3BABA58}"/>
    <dgm:cxn modelId="{A2596C59-2730-48FA-8075-33902220E6F3}" type="presOf" srcId="{AC3F73D4-B615-4F7D-9F88-77E4B0C5EE41}" destId="{F9582D02-B11A-4A24-9C06-E176176252D6}" srcOrd="0" destOrd="0" presId="urn:microsoft.com/office/officeart/2005/8/layout/hierarchy1"/>
    <dgm:cxn modelId="{7748989A-FC3A-4A3D-9F20-5FFD262DF6C8}" type="presOf" srcId="{5051C7FE-F4E2-479C-B9A1-5FC9D4134FB1}" destId="{4D0A200C-29DD-4F56-9E6B-B6437411A9EF}" srcOrd="0" destOrd="0" presId="urn:microsoft.com/office/officeart/2005/8/layout/hierarchy1"/>
    <dgm:cxn modelId="{B54A0C45-A89C-4A12-9826-98C2826F38A6}" type="presOf" srcId="{9EB8CC85-E628-4FC5-940B-4A49727BE105}" destId="{03904B8A-4851-49D6-A019-41A8E8E3260C}" srcOrd="0" destOrd="0" presId="urn:microsoft.com/office/officeart/2005/8/layout/hierarchy1"/>
    <dgm:cxn modelId="{F190EAB9-98C7-4733-87DF-3206FA592147}" srcId="{F023D81C-BA1E-46EE-828D-E3FBE4F45764}" destId="{3EC3D6D3-E58C-486C-B1B4-84B3F745104D}" srcOrd="3" destOrd="0" parTransId="{BD5484ED-A42A-4432-B82C-8FAC5AC6722A}" sibTransId="{7E7192B3-2DA4-4C63-B3B2-805E609F0ADC}"/>
    <dgm:cxn modelId="{7071D7C7-571D-4FEE-A18D-CE3CD24BE6AC}" type="presOf" srcId="{EA8B29AA-32E6-4DFC-BEE2-CD54B0065D26}" destId="{BEFD8B63-BFDA-4346-9FB6-6C05AA8E9EC3}" srcOrd="0" destOrd="0" presId="urn:microsoft.com/office/officeart/2005/8/layout/hierarchy1"/>
    <dgm:cxn modelId="{B72B267E-A830-48FC-8FFE-BAD3BC8B6FE3}" type="presOf" srcId="{3D1C30AE-0751-4153-B169-CE89BC7E1054}" destId="{9C9418EA-5CD6-4D4C-8B05-696653740D0B}" srcOrd="0" destOrd="0" presId="urn:microsoft.com/office/officeart/2005/8/layout/hierarchy1"/>
    <dgm:cxn modelId="{7A43F051-E1CF-426E-B93C-78EB29CDAA4D}" type="presOf" srcId="{082432DE-C137-432C-ADF4-34DD2DF496F4}" destId="{4AEDB1EA-4C56-4584-AA6A-9CA2FA6CEC83}" srcOrd="0" destOrd="0" presId="urn:microsoft.com/office/officeart/2005/8/layout/hierarchy1"/>
    <dgm:cxn modelId="{62DAF2B3-3551-44AC-AA00-99B630AF9972}" type="presParOf" srcId="{F03EF63B-FCC9-4F1F-85EB-81EA05299D33}" destId="{C4953943-DDD0-4A79-9AD8-B5C3F1339D37}" srcOrd="0" destOrd="0" presId="urn:microsoft.com/office/officeart/2005/8/layout/hierarchy1"/>
    <dgm:cxn modelId="{4056D9C6-73F9-467F-A493-C924D6ABDFC9}" type="presParOf" srcId="{C4953943-DDD0-4A79-9AD8-B5C3F1339D37}" destId="{B648625A-3CA2-4962-8FAC-62584B37DC10}" srcOrd="0" destOrd="0" presId="urn:microsoft.com/office/officeart/2005/8/layout/hierarchy1"/>
    <dgm:cxn modelId="{B4CAE7F0-31A1-4A17-B63E-40A681A5F6F8}" type="presParOf" srcId="{B648625A-3CA2-4962-8FAC-62584B37DC10}" destId="{64E1213E-2A55-4522-80F9-3B6BEF5D1EA7}" srcOrd="0" destOrd="0" presId="urn:microsoft.com/office/officeart/2005/8/layout/hierarchy1"/>
    <dgm:cxn modelId="{2B3B11B2-AE54-473C-A727-6549474506DB}" type="presParOf" srcId="{B648625A-3CA2-4962-8FAC-62584B37DC10}" destId="{28F50705-DF8D-44AE-8640-4E3731735AF8}" srcOrd="1" destOrd="0" presId="urn:microsoft.com/office/officeart/2005/8/layout/hierarchy1"/>
    <dgm:cxn modelId="{1ABDF6FA-DCB3-4E0E-9343-067BD668C005}" type="presParOf" srcId="{C4953943-DDD0-4A79-9AD8-B5C3F1339D37}" destId="{FD75887B-8251-4B69-899F-1CFD5CF193A5}" srcOrd="1" destOrd="0" presId="urn:microsoft.com/office/officeart/2005/8/layout/hierarchy1"/>
    <dgm:cxn modelId="{0CB02C68-7E3A-4DD7-96E8-3B499A07D689}" type="presParOf" srcId="{FD75887B-8251-4B69-899F-1CFD5CF193A5}" destId="{9C9418EA-5CD6-4D4C-8B05-696653740D0B}" srcOrd="0" destOrd="0" presId="urn:microsoft.com/office/officeart/2005/8/layout/hierarchy1"/>
    <dgm:cxn modelId="{15CC7870-684F-401A-BC2D-D57EC061DDD5}" type="presParOf" srcId="{FD75887B-8251-4B69-899F-1CFD5CF193A5}" destId="{F52C88AD-ADB8-40D0-AF2F-FF5040C80C7F}" srcOrd="1" destOrd="0" presId="urn:microsoft.com/office/officeart/2005/8/layout/hierarchy1"/>
    <dgm:cxn modelId="{8E5745CA-C4CF-4EBC-A7E1-83083CB069CE}" type="presParOf" srcId="{F52C88AD-ADB8-40D0-AF2F-FF5040C80C7F}" destId="{261A2A38-D5BB-4CE7-8CD3-169A2F44460E}" srcOrd="0" destOrd="0" presId="urn:microsoft.com/office/officeart/2005/8/layout/hierarchy1"/>
    <dgm:cxn modelId="{1D72737F-07F4-4C70-B50F-10F4AC05205B}" type="presParOf" srcId="{261A2A38-D5BB-4CE7-8CD3-169A2F44460E}" destId="{51EE87AE-2CAC-4881-82EA-5CA783EF334A}" srcOrd="0" destOrd="0" presId="urn:microsoft.com/office/officeart/2005/8/layout/hierarchy1"/>
    <dgm:cxn modelId="{FC030835-D331-49E9-BCA0-BF66ACBE8648}" type="presParOf" srcId="{261A2A38-D5BB-4CE7-8CD3-169A2F44460E}" destId="{4AEDB1EA-4C56-4584-AA6A-9CA2FA6CEC83}" srcOrd="1" destOrd="0" presId="urn:microsoft.com/office/officeart/2005/8/layout/hierarchy1"/>
    <dgm:cxn modelId="{0D7B569A-45FB-48F4-B68A-CB5CEFBA5D7E}" type="presParOf" srcId="{F52C88AD-ADB8-40D0-AF2F-FF5040C80C7F}" destId="{AAB07500-99B8-4670-8586-556EA8C56E9A}" srcOrd="1" destOrd="0" presId="urn:microsoft.com/office/officeart/2005/8/layout/hierarchy1"/>
    <dgm:cxn modelId="{6D137C91-153D-4CEB-A46D-E6B60DC11CC6}" type="presParOf" srcId="{AAB07500-99B8-4670-8586-556EA8C56E9A}" destId="{03324FEA-C50A-45F8-A486-274DF9B63238}" srcOrd="0" destOrd="0" presId="urn:microsoft.com/office/officeart/2005/8/layout/hierarchy1"/>
    <dgm:cxn modelId="{1A3AAF88-5738-4593-A83C-BEA2880D95DF}" type="presParOf" srcId="{AAB07500-99B8-4670-8586-556EA8C56E9A}" destId="{F8371ACE-3FFD-410B-BABC-D18B15BA09F5}" srcOrd="1" destOrd="0" presId="urn:microsoft.com/office/officeart/2005/8/layout/hierarchy1"/>
    <dgm:cxn modelId="{95F675DF-DA78-410F-A0AA-92281172B90E}" type="presParOf" srcId="{F8371ACE-3FFD-410B-BABC-D18B15BA09F5}" destId="{8A85F8E1-B075-4C5E-9979-92A50CF3150F}" srcOrd="0" destOrd="0" presId="urn:microsoft.com/office/officeart/2005/8/layout/hierarchy1"/>
    <dgm:cxn modelId="{79E18624-1C3C-4924-A158-845BBC5B66EF}" type="presParOf" srcId="{8A85F8E1-B075-4C5E-9979-92A50CF3150F}" destId="{26BE589D-4678-49EC-ADAA-C16802683F15}" srcOrd="0" destOrd="0" presId="urn:microsoft.com/office/officeart/2005/8/layout/hierarchy1"/>
    <dgm:cxn modelId="{002CE4F8-87E1-426C-91E6-8D9FBF892BE2}" type="presParOf" srcId="{8A85F8E1-B075-4C5E-9979-92A50CF3150F}" destId="{54D57FDD-964D-491E-BF65-446B619D671A}" srcOrd="1" destOrd="0" presId="urn:microsoft.com/office/officeart/2005/8/layout/hierarchy1"/>
    <dgm:cxn modelId="{602EC488-4E3E-403D-B48C-2741F1A3C42F}" type="presParOf" srcId="{F8371ACE-3FFD-410B-BABC-D18B15BA09F5}" destId="{AE10AB35-3F85-4A60-8F11-90A832946264}" srcOrd="1" destOrd="0" presId="urn:microsoft.com/office/officeart/2005/8/layout/hierarchy1"/>
    <dgm:cxn modelId="{E9010049-00E8-455F-9ADF-607662261180}" type="presParOf" srcId="{AE10AB35-3F85-4A60-8F11-90A832946264}" destId="{51F0365B-BF61-4CE7-ADD5-0370C2808196}" srcOrd="0" destOrd="0" presId="urn:microsoft.com/office/officeart/2005/8/layout/hierarchy1"/>
    <dgm:cxn modelId="{2A3322D8-20B8-43FE-8558-3B0D14CC1932}" type="presParOf" srcId="{AE10AB35-3F85-4A60-8F11-90A832946264}" destId="{A2FF5F51-1AF8-47E1-B35B-54ABC22C61BC}" srcOrd="1" destOrd="0" presId="urn:microsoft.com/office/officeart/2005/8/layout/hierarchy1"/>
    <dgm:cxn modelId="{0FA6EB2F-D61F-4168-BD1D-150CA2BB4705}" type="presParOf" srcId="{A2FF5F51-1AF8-47E1-B35B-54ABC22C61BC}" destId="{C6009AD0-F8D3-4BDE-9B0D-B9BB149AF203}" srcOrd="0" destOrd="0" presId="urn:microsoft.com/office/officeart/2005/8/layout/hierarchy1"/>
    <dgm:cxn modelId="{D88E7A06-3D27-4196-A511-70C262872660}" type="presParOf" srcId="{C6009AD0-F8D3-4BDE-9B0D-B9BB149AF203}" destId="{0CD77F04-9409-423B-B98B-3B3B8920B962}" srcOrd="0" destOrd="0" presId="urn:microsoft.com/office/officeart/2005/8/layout/hierarchy1"/>
    <dgm:cxn modelId="{A82B7A0B-4850-4172-AD15-766EEF1D9E08}" type="presParOf" srcId="{C6009AD0-F8D3-4BDE-9B0D-B9BB149AF203}" destId="{05847F23-019F-4FF7-A83A-685B7F735BAC}" srcOrd="1" destOrd="0" presId="urn:microsoft.com/office/officeart/2005/8/layout/hierarchy1"/>
    <dgm:cxn modelId="{124AC50A-0B01-43E4-9C60-A15415FE4149}" type="presParOf" srcId="{A2FF5F51-1AF8-47E1-B35B-54ABC22C61BC}" destId="{A4B6C334-5379-4FE2-9F1E-5DD3E14EF8CF}" srcOrd="1" destOrd="0" presId="urn:microsoft.com/office/officeart/2005/8/layout/hierarchy1"/>
    <dgm:cxn modelId="{59BEEF34-01F3-46E4-983D-F2126000FC22}" type="presParOf" srcId="{AAB07500-99B8-4670-8586-556EA8C56E9A}" destId="{E9F9CD3D-CAB5-4B82-8510-74ED5035A926}" srcOrd="2" destOrd="0" presId="urn:microsoft.com/office/officeart/2005/8/layout/hierarchy1"/>
    <dgm:cxn modelId="{707115FE-D1C3-4714-992C-739AF6133C27}" type="presParOf" srcId="{AAB07500-99B8-4670-8586-556EA8C56E9A}" destId="{38280EF0-CD2A-42B4-A397-40AD013273F5}" srcOrd="3" destOrd="0" presId="urn:microsoft.com/office/officeart/2005/8/layout/hierarchy1"/>
    <dgm:cxn modelId="{25999B77-42BD-4EFD-A6B4-6E1916A7B485}" type="presParOf" srcId="{38280EF0-CD2A-42B4-A397-40AD013273F5}" destId="{83C61C67-DFEE-43EE-8E5E-E788893B9A8D}" srcOrd="0" destOrd="0" presId="urn:microsoft.com/office/officeart/2005/8/layout/hierarchy1"/>
    <dgm:cxn modelId="{F99A2D44-3C07-4210-ADA7-1C84D9AA6114}" type="presParOf" srcId="{83C61C67-DFEE-43EE-8E5E-E788893B9A8D}" destId="{70C17541-6954-4D19-967A-277C16B24D3D}" srcOrd="0" destOrd="0" presId="urn:microsoft.com/office/officeart/2005/8/layout/hierarchy1"/>
    <dgm:cxn modelId="{A6176403-E315-404D-9EB1-F387C7918423}" type="presParOf" srcId="{83C61C67-DFEE-43EE-8E5E-E788893B9A8D}" destId="{FFBAF63E-F6CA-4842-BE3C-5A9E4230F3DC}" srcOrd="1" destOrd="0" presId="urn:microsoft.com/office/officeart/2005/8/layout/hierarchy1"/>
    <dgm:cxn modelId="{7219DA0C-0B57-48ED-A4F4-0BD24F03465C}" type="presParOf" srcId="{38280EF0-CD2A-42B4-A397-40AD013273F5}" destId="{79C3B963-CAB8-434A-84E4-FA99AF0C4FD2}" srcOrd="1" destOrd="0" presId="urn:microsoft.com/office/officeart/2005/8/layout/hierarchy1"/>
    <dgm:cxn modelId="{D82BCE8F-E2A9-4F3E-AF47-45E4A9574994}" type="presParOf" srcId="{79C3B963-CAB8-434A-84E4-FA99AF0C4FD2}" destId="{D798511F-EB80-41F6-BD52-43B763D752B3}" srcOrd="0" destOrd="0" presId="urn:microsoft.com/office/officeart/2005/8/layout/hierarchy1"/>
    <dgm:cxn modelId="{678FCEDA-FFBD-4F78-B75E-C5DEAC289102}" type="presParOf" srcId="{79C3B963-CAB8-434A-84E4-FA99AF0C4FD2}" destId="{1FD5095F-9F22-4DCF-8881-1AE35597A43F}" srcOrd="1" destOrd="0" presId="urn:microsoft.com/office/officeart/2005/8/layout/hierarchy1"/>
    <dgm:cxn modelId="{E6FA3EDB-BBB0-4A72-BB6F-D3552A57DA6E}" type="presParOf" srcId="{1FD5095F-9F22-4DCF-8881-1AE35597A43F}" destId="{38570B47-687B-481C-BF2A-D9B94F8214C3}" srcOrd="0" destOrd="0" presId="urn:microsoft.com/office/officeart/2005/8/layout/hierarchy1"/>
    <dgm:cxn modelId="{99DA2AB2-C14D-4430-9FAA-E466539BB73F}" type="presParOf" srcId="{38570B47-687B-481C-BF2A-D9B94F8214C3}" destId="{30FA9908-269B-4431-8E8B-1ED18BB326BA}" srcOrd="0" destOrd="0" presId="urn:microsoft.com/office/officeart/2005/8/layout/hierarchy1"/>
    <dgm:cxn modelId="{5F42A662-6123-4584-A08A-C39C1D483F34}" type="presParOf" srcId="{38570B47-687B-481C-BF2A-D9B94F8214C3}" destId="{6987BC4C-C714-4BBA-B530-D83D8AFB5EC4}" srcOrd="1" destOrd="0" presId="urn:microsoft.com/office/officeart/2005/8/layout/hierarchy1"/>
    <dgm:cxn modelId="{11CAF4E8-7BDC-4083-9EEC-C057DFBCF0A5}" type="presParOf" srcId="{1FD5095F-9F22-4DCF-8881-1AE35597A43F}" destId="{2948FE16-C46A-413E-A81B-EF4EEE57AB3D}" srcOrd="1" destOrd="0" presId="urn:microsoft.com/office/officeart/2005/8/layout/hierarchy1"/>
    <dgm:cxn modelId="{134E5BDA-4D0C-442E-BDC5-FE17F846CA50}" type="presParOf" srcId="{79C3B963-CAB8-434A-84E4-FA99AF0C4FD2}" destId="{D8AB4100-9562-4D4D-B13E-C45237A7D4CD}" srcOrd="2" destOrd="0" presId="urn:microsoft.com/office/officeart/2005/8/layout/hierarchy1"/>
    <dgm:cxn modelId="{3638F896-D2D8-4DE9-AD6B-2173D219FBD4}" type="presParOf" srcId="{79C3B963-CAB8-434A-84E4-FA99AF0C4FD2}" destId="{9BAC77F9-0CE0-4ED3-98A9-307916C58364}" srcOrd="3" destOrd="0" presId="urn:microsoft.com/office/officeart/2005/8/layout/hierarchy1"/>
    <dgm:cxn modelId="{B3E6E955-4DBC-4D96-A047-26595974488F}" type="presParOf" srcId="{9BAC77F9-0CE0-4ED3-98A9-307916C58364}" destId="{4AF03FD2-939D-44A0-8E38-ACCB74E7CE57}" srcOrd="0" destOrd="0" presId="urn:microsoft.com/office/officeart/2005/8/layout/hierarchy1"/>
    <dgm:cxn modelId="{39D155AF-76F6-49FF-94A4-37FCD4114257}" type="presParOf" srcId="{4AF03FD2-939D-44A0-8E38-ACCB74E7CE57}" destId="{ADA5D081-7CF5-4359-BE57-EF1988C786AB}" srcOrd="0" destOrd="0" presId="urn:microsoft.com/office/officeart/2005/8/layout/hierarchy1"/>
    <dgm:cxn modelId="{22649828-8D39-438F-BB24-052775D59946}" type="presParOf" srcId="{4AF03FD2-939D-44A0-8E38-ACCB74E7CE57}" destId="{C3A31C88-B2CD-4810-B391-5314DD1E8980}" srcOrd="1" destOrd="0" presId="urn:microsoft.com/office/officeart/2005/8/layout/hierarchy1"/>
    <dgm:cxn modelId="{FF1F2DF4-CD14-4E61-B1D9-E7FA49B66E69}" type="presParOf" srcId="{9BAC77F9-0CE0-4ED3-98A9-307916C58364}" destId="{6896BD00-FB31-4905-A326-AA4257222A14}" srcOrd="1" destOrd="0" presId="urn:microsoft.com/office/officeart/2005/8/layout/hierarchy1"/>
    <dgm:cxn modelId="{C262E0D3-5112-4D4C-99A8-0911F01A58D4}" type="presParOf" srcId="{AAB07500-99B8-4670-8586-556EA8C56E9A}" destId="{4D0A200C-29DD-4F56-9E6B-B6437411A9EF}" srcOrd="4" destOrd="0" presId="urn:microsoft.com/office/officeart/2005/8/layout/hierarchy1"/>
    <dgm:cxn modelId="{23F64709-D5B5-4875-9192-9EB2BE141232}" type="presParOf" srcId="{AAB07500-99B8-4670-8586-556EA8C56E9A}" destId="{73F79FDB-5D79-44AF-A5A8-8D1DEB048C1F}" srcOrd="5" destOrd="0" presId="urn:microsoft.com/office/officeart/2005/8/layout/hierarchy1"/>
    <dgm:cxn modelId="{641C74B5-5907-44CD-97FC-2695E5C116D6}" type="presParOf" srcId="{73F79FDB-5D79-44AF-A5A8-8D1DEB048C1F}" destId="{C83E5CAC-1700-4F8D-A6B0-02F5096978E4}" srcOrd="0" destOrd="0" presId="urn:microsoft.com/office/officeart/2005/8/layout/hierarchy1"/>
    <dgm:cxn modelId="{2908C3E8-82A2-44AE-B372-18C97F8384E9}" type="presParOf" srcId="{C83E5CAC-1700-4F8D-A6B0-02F5096978E4}" destId="{D50038A2-CA90-4D16-9C72-EDAD7D664C0C}" srcOrd="0" destOrd="0" presId="urn:microsoft.com/office/officeart/2005/8/layout/hierarchy1"/>
    <dgm:cxn modelId="{B1081E5C-68EF-493A-9021-75E7D49F6704}" type="presParOf" srcId="{C83E5CAC-1700-4F8D-A6B0-02F5096978E4}" destId="{D12E8047-D516-4478-BE91-84B7B0893E8F}" srcOrd="1" destOrd="0" presId="urn:microsoft.com/office/officeart/2005/8/layout/hierarchy1"/>
    <dgm:cxn modelId="{D22EEBEE-8576-43CC-BD26-4BC8E315D11D}" type="presParOf" srcId="{73F79FDB-5D79-44AF-A5A8-8D1DEB048C1F}" destId="{F90A2BE7-6959-467B-B345-F1007CD528EB}" srcOrd="1" destOrd="0" presId="urn:microsoft.com/office/officeart/2005/8/layout/hierarchy1"/>
    <dgm:cxn modelId="{6E5C11A4-C492-4FF4-8A42-CAB28A29D159}" type="presParOf" srcId="{F90A2BE7-6959-467B-B345-F1007CD528EB}" destId="{58F712C1-7C03-4CD3-8C8B-842BA9D20072}" srcOrd="0" destOrd="0" presId="urn:microsoft.com/office/officeart/2005/8/layout/hierarchy1"/>
    <dgm:cxn modelId="{CE125E3B-6A63-413D-967E-1EB088C36709}" type="presParOf" srcId="{F90A2BE7-6959-467B-B345-F1007CD528EB}" destId="{F48FE69B-B284-4215-B6D7-E17D796586C5}" srcOrd="1" destOrd="0" presId="urn:microsoft.com/office/officeart/2005/8/layout/hierarchy1"/>
    <dgm:cxn modelId="{5FD3EBA3-25E3-447E-91DB-1062547F2838}" type="presParOf" srcId="{F48FE69B-B284-4215-B6D7-E17D796586C5}" destId="{B65FE19A-50F4-4544-9FEE-B448F00EE2EF}" srcOrd="0" destOrd="0" presId="urn:microsoft.com/office/officeart/2005/8/layout/hierarchy1"/>
    <dgm:cxn modelId="{877C6A3A-891C-4201-86BB-A726C751BDF8}" type="presParOf" srcId="{B65FE19A-50F4-4544-9FEE-B448F00EE2EF}" destId="{B9116EEC-4B01-43EE-9DB2-8DF993A9B51F}" srcOrd="0" destOrd="0" presId="urn:microsoft.com/office/officeart/2005/8/layout/hierarchy1"/>
    <dgm:cxn modelId="{F26EE374-0101-483A-B081-39B50B6ED45B}" type="presParOf" srcId="{B65FE19A-50F4-4544-9FEE-B448F00EE2EF}" destId="{DB39AC59-FFF7-4DEF-BBE1-4F4B2EF5DAA9}" srcOrd="1" destOrd="0" presId="urn:microsoft.com/office/officeart/2005/8/layout/hierarchy1"/>
    <dgm:cxn modelId="{9A5F849C-35F2-4D64-993C-0C892E984119}" type="presParOf" srcId="{F48FE69B-B284-4215-B6D7-E17D796586C5}" destId="{FEFA524C-A25F-4240-87DB-DF23E9A67E3F}" srcOrd="1" destOrd="0" presId="urn:microsoft.com/office/officeart/2005/8/layout/hierarchy1"/>
    <dgm:cxn modelId="{158292B8-DE0F-4AC1-B346-2CD746CCEE00}" type="presParOf" srcId="{F90A2BE7-6959-467B-B345-F1007CD528EB}" destId="{4E3BC028-790E-4351-B54A-79423E20F072}" srcOrd="2" destOrd="0" presId="urn:microsoft.com/office/officeart/2005/8/layout/hierarchy1"/>
    <dgm:cxn modelId="{524742A8-BEAC-4991-B4B3-985C99E68EA9}" type="presParOf" srcId="{F90A2BE7-6959-467B-B345-F1007CD528EB}" destId="{BB82E82E-8E0C-44A4-9197-EAF8C3BAE0D1}" srcOrd="3" destOrd="0" presId="urn:microsoft.com/office/officeart/2005/8/layout/hierarchy1"/>
    <dgm:cxn modelId="{EB1F05BC-0DE3-48AE-86CB-EC46A490FB03}" type="presParOf" srcId="{BB82E82E-8E0C-44A4-9197-EAF8C3BAE0D1}" destId="{77E84D71-B050-46FE-833F-92B0791F63DC}" srcOrd="0" destOrd="0" presId="urn:microsoft.com/office/officeart/2005/8/layout/hierarchy1"/>
    <dgm:cxn modelId="{57D755E0-D121-45AF-B96F-0B891560D75B}" type="presParOf" srcId="{77E84D71-B050-46FE-833F-92B0791F63DC}" destId="{97FB3795-8C42-4AAA-B39A-140BBEFB3FA2}" srcOrd="0" destOrd="0" presId="urn:microsoft.com/office/officeart/2005/8/layout/hierarchy1"/>
    <dgm:cxn modelId="{8026DB31-A0A4-4A45-B064-C22525C68241}" type="presParOf" srcId="{77E84D71-B050-46FE-833F-92B0791F63DC}" destId="{03904B8A-4851-49D6-A019-41A8E8E3260C}" srcOrd="1" destOrd="0" presId="urn:microsoft.com/office/officeart/2005/8/layout/hierarchy1"/>
    <dgm:cxn modelId="{A572E88A-68FC-4396-B194-F95DFD233A72}" type="presParOf" srcId="{BB82E82E-8E0C-44A4-9197-EAF8C3BAE0D1}" destId="{F61E3AFE-59FB-4666-B7F8-16F9C7AEF8BC}" srcOrd="1" destOrd="0" presId="urn:microsoft.com/office/officeart/2005/8/layout/hierarchy1"/>
    <dgm:cxn modelId="{C6295F26-7B02-4339-A443-31CCBE6984B1}" type="presParOf" srcId="{F90A2BE7-6959-467B-B345-F1007CD528EB}" destId="{BC088913-DCA0-4FE8-9A3E-E6B1E2E98F90}" srcOrd="4" destOrd="0" presId="urn:microsoft.com/office/officeart/2005/8/layout/hierarchy1"/>
    <dgm:cxn modelId="{706B4BE5-7A39-4473-B905-1E7914B08314}" type="presParOf" srcId="{F90A2BE7-6959-467B-B345-F1007CD528EB}" destId="{BEF0481A-0CC7-4B64-B6D5-11D142332D70}" srcOrd="5" destOrd="0" presId="urn:microsoft.com/office/officeart/2005/8/layout/hierarchy1"/>
    <dgm:cxn modelId="{32E842B1-2734-4BCA-A602-165EA13B0637}" type="presParOf" srcId="{BEF0481A-0CC7-4B64-B6D5-11D142332D70}" destId="{C2E17FC8-9181-46E7-8EED-ECF45467FC22}" srcOrd="0" destOrd="0" presId="urn:microsoft.com/office/officeart/2005/8/layout/hierarchy1"/>
    <dgm:cxn modelId="{76AC7C94-637A-4558-ADAC-008877266380}" type="presParOf" srcId="{C2E17FC8-9181-46E7-8EED-ECF45467FC22}" destId="{442E95B3-262B-4504-B568-E94E34C13F62}" srcOrd="0" destOrd="0" presId="urn:microsoft.com/office/officeart/2005/8/layout/hierarchy1"/>
    <dgm:cxn modelId="{D3AE49AE-FAC1-4F50-8C1F-C2A298C5B4FB}" type="presParOf" srcId="{C2E17FC8-9181-46E7-8EED-ECF45467FC22}" destId="{1916CE36-20F6-4272-B6C6-2BB11AF6CF77}" srcOrd="1" destOrd="0" presId="urn:microsoft.com/office/officeart/2005/8/layout/hierarchy1"/>
    <dgm:cxn modelId="{98675736-5766-4056-9A2F-4287E2840D4A}" type="presParOf" srcId="{BEF0481A-0CC7-4B64-B6D5-11D142332D70}" destId="{DA5156C3-7E13-40DD-B5AE-5A0A8BF1D761}" srcOrd="1" destOrd="0" presId="urn:microsoft.com/office/officeart/2005/8/layout/hierarchy1"/>
    <dgm:cxn modelId="{DB6020ED-1CF3-4BCF-BA96-106E1042F9A6}" type="presParOf" srcId="{FD75887B-8251-4B69-899F-1CFD5CF193A5}" destId="{95322787-440C-4928-B88E-1F511B8F7D4A}" srcOrd="2" destOrd="0" presId="urn:microsoft.com/office/officeart/2005/8/layout/hierarchy1"/>
    <dgm:cxn modelId="{DE6136A3-C261-435F-8F45-3D02348DEC5E}" type="presParOf" srcId="{FD75887B-8251-4B69-899F-1CFD5CF193A5}" destId="{4AA02438-A20F-4A65-94F7-9F25156201A9}" srcOrd="3" destOrd="0" presId="urn:microsoft.com/office/officeart/2005/8/layout/hierarchy1"/>
    <dgm:cxn modelId="{A505D214-C56E-488F-AC55-7CF84308F733}" type="presParOf" srcId="{4AA02438-A20F-4A65-94F7-9F25156201A9}" destId="{9AD4820D-3488-491E-AE43-EFEC67E7F4D0}" srcOrd="0" destOrd="0" presId="urn:microsoft.com/office/officeart/2005/8/layout/hierarchy1"/>
    <dgm:cxn modelId="{02424732-FF05-4F16-9A4F-37ECE794EC37}" type="presParOf" srcId="{9AD4820D-3488-491E-AE43-EFEC67E7F4D0}" destId="{F7406C4F-B3F8-42CA-A717-F258467FC7FC}" srcOrd="0" destOrd="0" presId="urn:microsoft.com/office/officeart/2005/8/layout/hierarchy1"/>
    <dgm:cxn modelId="{7D5C4EBE-F208-40B8-B4D8-AB3E1149F9E0}" type="presParOf" srcId="{9AD4820D-3488-491E-AE43-EFEC67E7F4D0}" destId="{F9582D02-B11A-4A24-9C06-E176176252D6}" srcOrd="1" destOrd="0" presId="urn:microsoft.com/office/officeart/2005/8/layout/hierarchy1"/>
    <dgm:cxn modelId="{7DF36109-518A-4CEF-8715-71D861802A93}" type="presParOf" srcId="{4AA02438-A20F-4A65-94F7-9F25156201A9}" destId="{DCD9AC5C-E259-4A50-AC7F-232125F7DE9F}" srcOrd="1" destOrd="0" presId="urn:microsoft.com/office/officeart/2005/8/layout/hierarchy1"/>
    <dgm:cxn modelId="{E1FDF461-4113-4C52-BBE6-3ECB73A8CC3F}" type="presParOf" srcId="{DCD9AC5C-E259-4A50-AC7F-232125F7DE9F}" destId="{CD3A03AA-9CFC-4CF0-BB3A-84966E99943C}" srcOrd="0" destOrd="0" presId="urn:microsoft.com/office/officeart/2005/8/layout/hierarchy1"/>
    <dgm:cxn modelId="{7B4D39B3-9C4C-4739-857A-087954CFC5F4}" type="presParOf" srcId="{DCD9AC5C-E259-4A50-AC7F-232125F7DE9F}" destId="{DB21113B-7D78-4EB5-8623-A55FCF186B52}" srcOrd="1" destOrd="0" presId="urn:microsoft.com/office/officeart/2005/8/layout/hierarchy1"/>
    <dgm:cxn modelId="{2D546175-C3BE-42FF-ACA4-6FE4D835F3D2}" type="presParOf" srcId="{DB21113B-7D78-4EB5-8623-A55FCF186B52}" destId="{042ACBBC-5BA0-420C-A591-A6C48897E6C4}" srcOrd="0" destOrd="0" presId="urn:microsoft.com/office/officeart/2005/8/layout/hierarchy1"/>
    <dgm:cxn modelId="{68E517B5-35DF-4AF3-854B-1EFC29E180B9}" type="presParOf" srcId="{042ACBBC-5BA0-420C-A591-A6C48897E6C4}" destId="{4741BAA4-8AF0-4FC9-816F-3717827782DC}" srcOrd="0" destOrd="0" presId="urn:microsoft.com/office/officeart/2005/8/layout/hierarchy1"/>
    <dgm:cxn modelId="{54268166-884B-4915-BC7A-8ABCE38167A6}" type="presParOf" srcId="{042ACBBC-5BA0-420C-A591-A6C48897E6C4}" destId="{4B3CC220-29EF-4595-B352-21B6CA7ACB5C}" srcOrd="1" destOrd="0" presId="urn:microsoft.com/office/officeart/2005/8/layout/hierarchy1"/>
    <dgm:cxn modelId="{3D657413-42B8-48A8-8355-0FB1B2974AB7}" type="presParOf" srcId="{DB21113B-7D78-4EB5-8623-A55FCF186B52}" destId="{1DBCD844-7FD2-494E-9BF9-7C173ECF80C1}" srcOrd="1" destOrd="0" presId="urn:microsoft.com/office/officeart/2005/8/layout/hierarchy1"/>
    <dgm:cxn modelId="{51D54DEE-679E-4F75-903C-D5B186737652}" type="presParOf" srcId="{1DBCD844-7FD2-494E-9BF9-7C173ECF80C1}" destId="{51CEF2AD-76E9-44CA-98F7-668A0CD1FE15}" srcOrd="0" destOrd="0" presId="urn:microsoft.com/office/officeart/2005/8/layout/hierarchy1"/>
    <dgm:cxn modelId="{03E046A1-F0C6-4EAD-BBDE-E48C6D030DD7}" type="presParOf" srcId="{1DBCD844-7FD2-494E-9BF9-7C173ECF80C1}" destId="{00F2D388-56BD-4AAA-A29B-62B1106A4D23}" srcOrd="1" destOrd="0" presId="urn:microsoft.com/office/officeart/2005/8/layout/hierarchy1"/>
    <dgm:cxn modelId="{5B413A96-5C30-4057-AE22-E802CA67A29E}" type="presParOf" srcId="{00F2D388-56BD-4AAA-A29B-62B1106A4D23}" destId="{CECA1222-B32A-49D7-9788-BA14F46FE834}" srcOrd="0" destOrd="0" presId="urn:microsoft.com/office/officeart/2005/8/layout/hierarchy1"/>
    <dgm:cxn modelId="{A6D22B58-1C1F-4196-97A6-E38C9D5DF9B9}" type="presParOf" srcId="{CECA1222-B32A-49D7-9788-BA14F46FE834}" destId="{987DF8AC-44B3-4CE6-AF0E-A21898D676E6}" srcOrd="0" destOrd="0" presId="urn:microsoft.com/office/officeart/2005/8/layout/hierarchy1"/>
    <dgm:cxn modelId="{AADCCF2B-A703-4C62-B6E5-DF910B6E08C9}" type="presParOf" srcId="{CECA1222-B32A-49D7-9788-BA14F46FE834}" destId="{49A8A4DC-07BA-4D02-A99F-B02162345039}" srcOrd="1" destOrd="0" presId="urn:microsoft.com/office/officeart/2005/8/layout/hierarchy1"/>
    <dgm:cxn modelId="{CC6D5D35-FC44-4FF9-B0D8-E62D180FE768}" type="presParOf" srcId="{00F2D388-56BD-4AAA-A29B-62B1106A4D23}" destId="{F18F8059-34E8-4849-89DA-CC107BD7FD01}" srcOrd="1" destOrd="0" presId="urn:microsoft.com/office/officeart/2005/8/layout/hierarchy1"/>
    <dgm:cxn modelId="{EA293C1E-BADA-46BD-B1A2-7A2637570F53}" type="presParOf" srcId="{1DBCD844-7FD2-494E-9BF9-7C173ECF80C1}" destId="{F630A39F-F61D-4685-893C-9EE443CF3B7A}" srcOrd="2" destOrd="0" presId="urn:microsoft.com/office/officeart/2005/8/layout/hierarchy1"/>
    <dgm:cxn modelId="{F58363A9-DA9A-4508-BAE5-2FE9EC83AF2E}" type="presParOf" srcId="{1DBCD844-7FD2-494E-9BF9-7C173ECF80C1}" destId="{03E9BB38-4ADF-458A-8D83-E36467C20218}" srcOrd="3" destOrd="0" presId="urn:microsoft.com/office/officeart/2005/8/layout/hierarchy1"/>
    <dgm:cxn modelId="{6B1A51DD-3EB8-4D0D-A4B8-6152D70CECA8}" type="presParOf" srcId="{03E9BB38-4ADF-458A-8D83-E36467C20218}" destId="{5BA26AA0-1EA0-406A-83F2-DCFCB602D05C}" srcOrd="0" destOrd="0" presId="urn:microsoft.com/office/officeart/2005/8/layout/hierarchy1"/>
    <dgm:cxn modelId="{51464875-DC70-40AC-839F-8B97EAC624CB}" type="presParOf" srcId="{5BA26AA0-1EA0-406A-83F2-DCFCB602D05C}" destId="{31BB1D9F-D42B-4ADA-95D3-289A14BA4155}" srcOrd="0" destOrd="0" presId="urn:microsoft.com/office/officeart/2005/8/layout/hierarchy1"/>
    <dgm:cxn modelId="{52120429-706B-4DE1-8922-645BC2ACE39E}" type="presParOf" srcId="{5BA26AA0-1EA0-406A-83F2-DCFCB602D05C}" destId="{BEFD8B63-BFDA-4346-9FB6-6C05AA8E9EC3}" srcOrd="1" destOrd="0" presId="urn:microsoft.com/office/officeart/2005/8/layout/hierarchy1"/>
    <dgm:cxn modelId="{49479B6C-0B62-4411-9D49-0F5E7C71852E}" type="presParOf" srcId="{03E9BB38-4ADF-458A-8D83-E36467C20218}" destId="{307AE20B-2E7F-467E-982A-5B25560C4D7A}" srcOrd="1" destOrd="0" presId="urn:microsoft.com/office/officeart/2005/8/layout/hierarchy1"/>
    <dgm:cxn modelId="{9E124075-516E-4656-A0AC-5D5D13FCF78D}" type="presParOf" srcId="{1DBCD844-7FD2-494E-9BF9-7C173ECF80C1}" destId="{FF9D5A0E-14FF-43CD-B6A5-1B67EE524CB4}" srcOrd="4" destOrd="0" presId="urn:microsoft.com/office/officeart/2005/8/layout/hierarchy1"/>
    <dgm:cxn modelId="{AA0BB92B-0A3F-4A57-8898-EDDCEFDF46D6}" type="presParOf" srcId="{1DBCD844-7FD2-494E-9BF9-7C173ECF80C1}" destId="{A04A0135-47D0-4750-9358-AAA0039E2D1B}" srcOrd="5" destOrd="0" presId="urn:microsoft.com/office/officeart/2005/8/layout/hierarchy1"/>
    <dgm:cxn modelId="{F32724BD-1DE0-485C-9002-AF64785609E2}" type="presParOf" srcId="{A04A0135-47D0-4750-9358-AAA0039E2D1B}" destId="{860B6EDB-C474-45D9-A895-0E972B32E11E}" srcOrd="0" destOrd="0" presId="urn:microsoft.com/office/officeart/2005/8/layout/hierarchy1"/>
    <dgm:cxn modelId="{249C9F4C-13D0-4120-BD8F-D5644FD63500}" type="presParOf" srcId="{860B6EDB-C474-45D9-A895-0E972B32E11E}" destId="{639860D8-6883-4070-897E-BFC7B60A02FC}" srcOrd="0" destOrd="0" presId="urn:microsoft.com/office/officeart/2005/8/layout/hierarchy1"/>
    <dgm:cxn modelId="{43F3804C-DD37-452C-988E-14F80E3AC103}" type="presParOf" srcId="{860B6EDB-C474-45D9-A895-0E972B32E11E}" destId="{63CC69C0-4583-42EA-8512-85314DAD903E}" srcOrd="1" destOrd="0" presId="urn:microsoft.com/office/officeart/2005/8/layout/hierarchy1"/>
    <dgm:cxn modelId="{42AE4848-EC12-4F7E-B83F-28A690EF1031}" type="presParOf" srcId="{A04A0135-47D0-4750-9358-AAA0039E2D1B}" destId="{3D6EDE32-FDB2-4780-93DF-1C278F2B1C87}" srcOrd="1" destOrd="0" presId="urn:microsoft.com/office/officeart/2005/8/layout/hierarchy1"/>
    <dgm:cxn modelId="{39199B5A-8E7B-4920-B455-3EFE60D90622}" type="presParOf" srcId="{1DBCD844-7FD2-494E-9BF9-7C173ECF80C1}" destId="{9AF38D92-42C3-4918-82A5-3A45BD4C6358}" srcOrd="6" destOrd="0" presId="urn:microsoft.com/office/officeart/2005/8/layout/hierarchy1"/>
    <dgm:cxn modelId="{FFBB8374-C6FF-4B2F-84A0-6CD4893D3812}" type="presParOf" srcId="{1DBCD844-7FD2-494E-9BF9-7C173ECF80C1}" destId="{ADE6A33C-43B0-4005-9432-6B6CECEB4379}" srcOrd="7" destOrd="0" presId="urn:microsoft.com/office/officeart/2005/8/layout/hierarchy1"/>
    <dgm:cxn modelId="{A67C45B0-06AF-45B6-A3E4-821989779FC0}" type="presParOf" srcId="{ADE6A33C-43B0-4005-9432-6B6CECEB4379}" destId="{0CDE4AF1-062A-465B-BBD6-86D8C7CCE2AF}" srcOrd="0" destOrd="0" presId="urn:microsoft.com/office/officeart/2005/8/layout/hierarchy1"/>
    <dgm:cxn modelId="{264FA040-B91A-4137-ACA4-D34996BDD32B}" type="presParOf" srcId="{0CDE4AF1-062A-465B-BBD6-86D8C7CCE2AF}" destId="{AB3976F3-05B9-4490-A05A-85958AF0CB1D}" srcOrd="0" destOrd="0" presId="urn:microsoft.com/office/officeart/2005/8/layout/hierarchy1"/>
    <dgm:cxn modelId="{3FC10741-6F6B-4560-BCE7-7685477A6256}" type="presParOf" srcId="{0CDE4AF1-062A-465B-BBD6-86D8C7CCE2AF}" destId="{51026CDE-989C-487F-8F96-271A379F53FC}" srcOrd="1" destOrd="0" presId="urn:microsoft.com/office/officeart/2005/8/layout/hierarchy1"/>
    <dgm:cxn modelId="{C67F20EA-4EF7-45AD-96F7-5547A8D06B9B}" type="presParOf" srcId="{ADE6A33C-43B0-4005-9432-6B6CECEB4379}" destId="{789AB5CD-1A08-4D96-B0AC-9825C0AE2946}" srcOrd="1" destOrd="0" presId="urn:microsoft.com/office/officeart/2005/8/layout/hierarchy1"/>
    <dgm:cxn modelId="{A73ED61C-B404-4A24-B875-B5440237D8A9}" type="presParOf" srcId="{DCD9AC5C-E259-4A50-AC7F-232125F7DE9F}" destId="{C2526F3F-3623-4E1F-BE6B-E488DB73916B}" srcOrd="2" destOrd="0" presId="urn:microsoft.com/office/officeart/2005/8/layout/hierarchy1"/>
    <dgm:cxn modelId="{05017E77-E63C-4070-B9D2-4CDC97BC2732}" type="presParOf" srcId="{DCD9AC5C-E259-4A50-AC7F-232125F7DE9F}" destId="{05EEF27A-8403-487F-AC0E-2EFF633ABE93}" srcOrd="3" destOrd="0" presId="urn:microsoft.com/office/officeart/2005/8/layout/hierarchy1"/>
    <dgm:cxn modelId="{AC2A1232-4552-4EF8-AEEE-290B8C3EBA9A}" type="presParOf" srcId="{05EEF27A-8403-487F-AC0E-2EFF633ABE93}" destId="{D78CAA33-8213-43CA-A178-91E636DB9C7E}" srcOrd="0" destOrd="0" presId="urn:microsoft.com/office/officeart/2005/8/layout/hierarchy1"/>
    <dgm:cxn modelId="{E8A7371E-F8EA-49DA-B1E3-9095B121A15E}" type="presParOf" srcId="{D78CAA33-8213-43CA-A178-91E636DB9C7E}" destId="{580CC356-A2B7-4950-B382-C479A847A2E5}" srcOrd="0" destOrd="0" presId="urn:microsoft.com/office/officeart/2005/8/layout/hierarchy1"/>
    <dgm:cxn modelId="{B2031C20-2CF5-4355-B4BD-C8A85B93F321}" type="presParOf" srcId="{D78CAA33-8213-43CA-A178-91E636DB9C7E}" destId="{4C29C8E9-8F25-4556-8019-0324C35BFE9D}" srcOrd="1" destOrd="0" presId="urn:microsoft.com/office/officeart/2005/8/layout/hierarchy1"/>
    <dgm:cxn modelId="{0C7D18FE-8592-4D18-B269-D36386D9C371}" type="presParOf" srcId="{05EEF27A-8403-487F-AC0E-2EFF633ABE93}" destId="{83C8B77F-C9B9-4CD6-A9EF-04F75F683500}" srcOrd="1" destOrd="0" presId="urn:microsoft.com/office/officeart/2005/8/layout/hierarchy1"/>
    <dgm:cxn modelId="{ABCD927B-0E41-4F74-8EB8-303EB1807FAD}" type="presParOf" srcId="{83C8B77F-C9B9-4CD6-A9EF-04F75F683500}" destId="{E5D97D45-CA4B-454D-97B7-F2E8AF441A49}" srcOrd="0" destOrd="0" presId="urn:microsoft.com/office/officeart/2005/8/layout/hierarchy1"/>
    <dgm:cxn modelId="{B5DBFB6D-3FE3-49C0-9804-C72D4051944B}" type="presParOf" srcId="{83C8B77F-C9B9-4CD6-A9EF-04F75F683500}" destId="{431027A2-ED72-49DD-B754-11E40D837B49}" srcOrd="1" destOrd="0" presId="urn:microsoft.com/office/officeart/2005/8/layout/hierarchy1"/>
    <dgm:cxn modelId="{DAD280C3-C699-484B-9270-5CD9CDD35BFB}" type="presParOf" srcId="{431027A2-ED72-49DD-B754-11E40D837B49}" destId="{87A6443A-8322-4E79-B039-AF8C400A759C}" srcOrd="0" destOrd="0" presId="urn:microsoft.com/office/officeart/2005/8/layout/hierarchy1"/>
    <dgm:cxn modelId="{7E330E99-EEB4-46CA-AAD7-7BE8211EE106}" type="presParOf" srcId="{87A6443A-8322-4E79-B039-AF8C400A759C}" destId="{DBC4C868-06E6-407D-A394-099D4C8059E7}" srcOrd="0" destOrd="0" presId="urn:microsoft.com/office/officeart/2005/8/layout/hierarchy1"/>
    <dgm:cxn modelId="{A82920E5-9190-48A5-B6C0-CA4D0CA98B78}" type="presParOf" srcId="{87A6443A-8322-4E79-B039-AF8C400A759C}" destId="{03401FE4-564E-4674-8E9C-193B83B5A5A9}" srcOrd="1" destOrd="0" presId="urn:microsoft.com/office/officeart/2005/8/layout/hierarchy1"/>
    <dgm:cxn modelId="{0D3B8EDF-FDE7-4BA6-872F-B0A05019C96D}" type="presParOf" srcId="{431027A2-ED72-49DD-B754-11E40D837B49}" destId="{FE7A4890-E9A0-4854-8B6D-922703E0E796}" srcOrd="1" destOrd="0" presId="urn:microsoft.com/office/officeart/2005/8/layout/hierarchy1"/>
    <dgm:cxn modelId="{4DD35A8E-66DD-41F5-B1C6-A63E9A64BE65}" type="presParOf" srcId="{83C8B77F-C9B9-4CD6-A9EF-04F75F683500}" destId="{1C80079E-0D19-483C-A18E-642F1F700C8E}" srcOrd="2" destOrd="0" presId="urn:microsoft.com/office/officeart/2005/8/layout/hierarchy1"/>
    <dgm:cxn modelId="{47D6E088-7298-4FFB-B446-B01FB373809A}" type="presParOf" srcId="{83C8B77F-C9B9-4CD6-A9EF-04F75F683500}" destId="{40945F9F-817E-4CFA-B627-52A7762FF59D}" srcOrd="3" destOrd="0" presId="urn:microsoft.com/office/officeart/2005/8/layout/hierarchy1"/>
    <dgm:cxn modelId="{5227A3EE-3CDA-431D-86FD-7341402AF757}" type="presParOf" srcId="{40945F9F-817E-4CFA-B627-52A7762FF59D}" destId="{A069DEEF-9BA4-47BA-93FE-E323CE9F29BC}" srcOrd="0" destOrd="0" presId="urn:microsoft.com/office/officeart/2005/8/layout/hierarchy1"/>
    <dgm:cxn modelId="{FACEA869-BE2E-4CF0-983F-568587449727}" type="presParOf" srcId="{A069DEEF-9BA4-47BA-93FE-E323CE9F29BC}" destId="{A8C09457-4D6A-498D-9A49-D0B485664FE0}" srcOrd="0" destOrd="0" presId="urn:microsoft.com/office/officeart/2005/8/layout/hierarchy1"/>
    <dgm:cxn modelId="{5EDAFCF5-A092-4C5E-A350-46A6FF973D19}" type="presParOf" srcId="{A069DEEF-9BA4-47BA-93FE-E323CE9F29BC}" destId="{1B8BE471-78EB-4E34-81C2-DDCF26448F32}" srcOrd="1" destOrd="0" presId="urn:microsoft.com/office/officeart/2005/8/layout/hierarchy1"/>
    <dgm:cxn modelId="{BFE69D9E-0F4D-42C2-9DBF-E7BD1AE2F8B8}" type="presParOf" srcId="{40945F9F-817E-4CFA-B627-52A7762FF59D}" destId="{43A21AE5-77DE-47E3-9D1B-F72781E075F1}" srcOrd="1" destOrd="0" presId="urn:microsoft.com/office/officeart/2005/8/layout/hierarchy1"/>
    <dgm:cxn modelId="{1E5B8F74-0F49-4FC0-98F2-484BD6EED3E4}" type="presParOf" srcId="{83C8B77F-C9B9-4CD6-A9EF-04F75F683500}" destId="{0363BC61-3EEB-4A95-9F7C-122BB0010EBA}" srcOrd="4" destOrd="0" presId="urn:microsoft.com/office/officeart/2005/8/layout/hierarchy1"/>
    <dgm:cxn modelId="{E7B51E2B-563D-4990-8025-50EA7707B91F}" type="presParOf" srcId="{83C8B77F-C9B9-4CD6-A9EF-04F75F683500}" destId="{F660450F-AF54-439A-A422-3ECF75D39A84}" srcOrd="5" destOrd="0" presId="urn:microsoft.com/office/officeart/2005/8/layout/hierarchy1"/>
    <dgm:cxn modelId="{CE531D1B-7F5A-475B-9259-D8861962769A}" type="presParOf" srcId="{F660450F-AF54-439A-A422-3ECF75D39A84}" destId="{47737C5D-AECC-4CF1-AA2A-AFAB9A28ACE1}" srcOrd="0" destOrd="0" presId="urn:microsoft.com/office/officeart/2005/8/layout/hierarchy1"/>
    <dgm:cxn modelId="{7F8F01C0-B4A3-492D-B2C0-035E430C32E0}" type="presParOf" srcId="{47737C5D-AECC-4CF1-AA2A-AFAB9A28ACE1}" destId="{90530337-BBBD-4FE4-AC43-A9837CDE997D}" srcOrd="0" destOrd="0" presId="urn:microsoft.com/office/officeart/2005/8/layout/hierarchy1"/>
    <dgm:cxn modelId="{D58D7BF9-96C6-4C0A-AB62-E3D1EC02CC9C}" type="presParOf" srcId="{47737C5D-AECC-4CF1-AA2A-AFAB9A28ACE1}" destId="{FD166A78-EE7F-4649-91CB-5A203F204607}" srcOrd="1" destOrd="0" presId="urn:microsoft.com/office/officeart/2005/8/layout/hierarchy1"/>
    <dgm:cxn modelId="{1BFC7229-A59B-410A-8A93-26DF3778199B}" type="presParOf" srcId="{F660450F-AF54-439A-A422-3ECF75D39A84}" destId="{03461182-7DE0-4368-856A-3AC853C9ED8E}" srcOrd="1" destOrd="0" presId="urn:microsoft.com/office/officeart/2005/8/layout/hierarchy1"/>
    <dgm:cxn modelId="{F3FB042E-A0A2-435B-8D20-4913A15F5BF6}" type="presParOf" srcId="{FD75887B-8251-4B69-899F-1CFD5CF193A5}" destId="{7163F5EB-190E-44B0-8BA2-F27E1AA8E272}" srcOrd="4" destOrd="0" presId="urn:microsoft.com/office/officeart/2005/8/layout/hierarchy1"/>
    <dgm:cxn modelId="{1A5B393C-FBB9-4A31-9607-2EB62A4AD09D}" type="presParOf" srcId="{FD75887B-8251-4B69-899F-1CFD5CF193A5}" destId="{3A49C252-72B7-406A-88EB-4AF9FD170405}" srcOrd="5" destOrd="0" presId="urn:microsoft.com/office/officeart/2005/8/layout/hierarchy1"/>
    <dgm:cxn modelId="{C9FFBE8C-661C-4DA1-A575-D4FADEE4EF79}" type="presParOf" srcId="{3A49C252-72B7-406A-88EB-4AF9FD170405}" destId="{80464708-AFC5-4654-9036-668832D26B08}" srcOrd="0" destOrd="0" presId="urn:microsoft.com/office/officeart/2005/8/layout/hierarchy1"/>
    <dgm:cxn modelId="{29865166-81ED-4274-A183-F3924B0F12F2}" type="presParOf" srcId="{80464708-AFC5-4654-9036-668832D26B08}" destId="{504264BB-8502-4155-A933-B70F2EAA92AF}" srcOrd="0" destOrd="0" presId="urn:microsoft.com/office/officeart/2005/8/layout/hierarchy1"/>
    <dgm:cxn modelId="{5C303541-8C2A-47E0-9252-91118BE81EE2}" type="presParOf" srcId="{80464708-AFC5-4654-9036-668832D26B08}" destId="{C572FED7-6819-4A82-9E2F-FF27F184000A}" srcOrd="1" destOrd="0" presId="urn:microsoft.com/office/officeart/2005/8/layout/hierarchy1"/>
    <dgm:cxn modelId="{B8BE9180-0ABB-4C14-A4DF-09AF2868C558}" type="presParOf" srcId="{3A49C252-72B7-406A-88EB-4AF9FD170405}" destId="{A388E276-DF7B-4FC8-BCFC-38858722E983}" srcOrd="1" destOrd="0" presId="urn:microsoft.com/office/officeart/2005/8/layout/hierarchy1"/>
    <dgm:cxn modelId="{350C7650-2AAD-4CD9-AD49-82B9F3F6023D}" type="presParOf" srcId="{A388E276-DF7B-4FC8-BCFC-38858722E983}" destId="{F34F03E8-5A35-46A3-80EB-D4E9E5616124}" srcOrd="0" destOrd="0" presId="urn:microsoft.com/office/officeart/2005/8/layout/hierarchy1"/>
    <dgm:cxn modelId="{82E936AD-72BB-44F2-B0E1-F5D592BF9A11}" type="presParOf" srcId="{A388E276-DF7B-4FC8-BCFC-38858722E983}" destId="{2385DBB7-113E-4600-B9A3-D8D7B3A85869}" srcOrd="1" destOrd="0" presId="urn:microsoft.com/office/officeart/2005/8/layout/hierarchy1"/>
    <dgm:cxn modelId="{02F74C42-7383-4B1A-B35C-120F2EABFED5}" type="presParOf" srcId="{2385DBB7-113E-4600-B9A3-D8D7B3A85869}" destId="{A6B22B9B-BE92-40FD-BC57-DCB96BBF7A48}" srcOrd="0" destOrd="0" presId="urn:microsoft.com/office/officeart/2005/8/layout/hierarchy1"/>
    <dgm:cxn modelId="{B861C2F4-B2CC-4EA8-B323-208C2BD24A18}" type="presParOf" srcId="{A6B22B9B-BE92-40FD-BC57-DCB96BBF7A48}" destId="{18626F85-2855-4B03-AE19-477FAAA8230A}" srcOrd="0" destOrd="0" presId="urn:microsoft.com/office/officeart/2005/8/layout/hierarchy1"/>
    <dgm:cxn modelId="{4B8E0D45-3230-43E6-A9EB-FD3E6A93B8D7}" type="presParOf" srcId="{A6B22B9B-BE92-40FD-BC57-DCB96BBF7A48}" destId="{00E56473-81C7-45A4-8BA4-30A79F362E33}" srcOrd="1" destOrd="0" presId="urn:microsoft.com/office/officeart/2005/8/layout/hierarchy1"/>
    <dgm:cxn modelId="{CA8399F7-961F-4438-876A-709A957A7FDF}" type="presParOf" srcId="{2385DBB7-113E-4600-B9A3-D8D7B3A85869}" destId="{BCAA6412-0A50-410D-99C9-C0B767729B11}" srcOrd="1" destOrd="0" presId="urn:microsoft.com/office/officeart/2005/8/layout/hierarchy1"/>
    <dgm:cxn modelId="{A271A4B8-965C-41F9-A8F1-9E22043724A6}" type="presParOf" srcId="{A388E276-DF7B-4FC8-BCFC-38858722E983}" destId="{8800B657-1E3F-4C22-9380-55D298BAC794}" srcOrd="2" destOrd="0" presId="urn:microsoft.com/office/officeart/2005/8/layout/hierarchy1"/>
    <dgm:cxn modelId="{6809C887-A591-454A-8D55-C6116024C89F}" type="presParOf" srcId="{A388E276-DF7B-4FC8-BCFC-38858722E983}" destId="{205C499E-2FBC-41E9-9DF4-2BCDE7731E52}" srcOrd="3" destOrd="0" presId="urn:microsoft.com/office/officeart/2005/8/layout/hierarchy1"/>
    <dgm:cxn modelId="{81095463-880F-4D3A-A130-3AAB2756EADC}" type="presParOf" srcId="{205C499E-2FBC-41E9-9DF4-2BCDE7731E52}" destId="{EECEC863-67E4-44B7-B556-885E3BFB423C}" srcOrd="0" destOrd="0" presId="urn:microsoft.com/office/officeart/2005/8/layout/hierarchy1"/>
    <dgm:cxn modelId="{8993A4B0-F8CA-4920-B897-FD6A4CACAC00}" type="presParOf" srcId="{EECEC863-67E4-44B7-B556-885E3BFB423C}" destId="{5E333AF1-B568-40A6-9038-9B8CF5DB0217}" srcOrd="0" destOrd="0" presId="urn:microsoft.com/office/officeart/2005/8/layout/hierarchy1"/>
    <dgm:cxn modelId="{FB5ADA50-61EB-46E1-BC56-158D8843CD1E}" type="presParOf" srcId="{EECEC863-67E4-44B7-B556-885E3BFB423C}" destId="{FFC22CDD-50BA-49DB-B67A-310C6C634915}" srcOrd="1" destOrd="0" presId="urn:microsoft.com/office/officeart/2005/8/layout/hierarchy1"/>
    <dgm:cxn modelId="{59D65C95-54D1-498D-918C-1EAD7FE4F5F0}" type="presParOf" srcId="{205C499E-2FBC-41E9-9DF4-2BCDE7731E52}" destId="{EA37D7E6-D179-4D93-BB6D-B40B3B444CA3}" srcOrd="1" destOrd="0" presId="urn:microsoft.com/office/officeart/2005/8/layout/hierarchy1"/>
  </dgm:cxnLst>
  <dgm:bg/>
  <dgm:whole/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DA7517F3-C076-4161-9B1C-D33D93F64139}" type="doc">
      <dgm:prSet loTypeId="urn:microsoft.com/office/officeart/2005/8/layout/process4" loCatId="list" qsTypeId="urn:microsoft.com/office/officeart/2005/8/quickstyle/simple1" qsCatId="simple" csTypeId="urn:microsoft.com/office/officeart/2005/8/colors/colorful1#4" csCatId="colorful" phldr="1"/>
      <dgm:spPr/>
      <dgm:t>
        <a:bodyPr/>
        <a:lstStyle/>
        <a:p>
          <a:endParaRPr lang="zh-TW" altLang="en-US"/>
        </a:p>
      </dgm:t>
    </dgm:pt>
    <dgm:pt modelId="{D7ED8D58-6618-4601-AA0F-0B26846AABDF}">
      <dgm:prSet phldrT="[文字]" custT="1"/>
      <dgm:spPr/>
      <dgm:t>
        <a:bodyPr/>
        <a:lstStyle/>
        <a:p>
          <a:r>
            <a:rPr lang="zh-TW" altLang="en-US" sz="3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處理生難語詞</a:t>
          </a:r>
          <a:endParaRPr lang="zh-TW" altLang="en-US" sz="3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0167E39-CDB1-48EE-81F8-C7AA3B0FC23A}" type="parTrans" cxnId="{9112DFD4-0A80-472E-A67F-27134FDC4F63}">
      <dgm:prSet/>
      <dgm:spPr/>
      <dgm:t>
        <a:bodyPr/>
        <a:lstStyle/>
        <a:p>
          <a:endParaRPr lang="zh-TW" altLang="en-US" sz="32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32984E9-4873-4B83-AAE9-AFCBA71A84FA}" type="sibTrans" cxnId="{9112DFD4-0A80-472E-A67F-27134FDC4F63}">
      <dgm:prSet/>
      <dgm:spPr/>
      <dgm:t>
        <a:bodyPr/>
        <a:lstStyle/>
        <a:p>
          <a:endParaRPr lang="zh-TW" altLang="en-US" sz="32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02A257B-BA68-499E-A0D1-F92C8656D97D}">
      <dgm:prSet phldrT="[文字]" custT="1"/>
      <dgm:spPr/>
      <dgm:t>
        <a:bodyPr/>
        <a:lstStyle/>
        <a:p>
          <a:r>
            <a:rPr lang="zh-TW" altLang="en-US" sz="3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讀句子  切脈絡</a:t>
          </a:r>
          <a:endParaRPr lang="zh-TW" altLang="en-US" sz="3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8525CF2-4B34-43C8-A7C0-E2A820A36337}" type="parTrans" cxnId="{A120D093-AD90-4A58-9B6F-2643C8CAB92F}">
      <dgm:prSet/>
      <dgm:spPr/>
      <dgm:t>
        <a:bodyPr/>
        <a:lstStyle/>
        <a:p>
          <a:endParaRPr lang="zh-TW" altLang="en-US" sz="32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59F72AC-6DE8-4A2E-9199-315AB718B5FC}" type="sibTrans" cxnId="{A120D093-AD90-4A58-9B6F-2643C8CAB92F}">
      <dgm:prSet/>
      <dgm:spPr/>
      <dgm:t>
        <a:bodyPr/>
        <a:lstStyle/>
        <a:p>
          <a:endParaRPr lang="zh-TW" altLang="en-US" sz="32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62E7458-5E9F-4766-8AAF-369826DCAC00}">
      <dgm:prSet phldrT="[文字]" custT="1"/>
      <dgm:spPr/>
      <dgm:t>
        <a:bodyPr/>
        <a:lstStyle/>
        <a:p>
          <a:r>
            <a:rPr lang="zh-TW" altLang="en-US" sz="3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整理意義段重點  做摘要</a:t>
          </a:r>
          <a:endParaRPr lang="zh-TW" altLang="en-US" sz="3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0F1C4E4-D415-4153-8D24-C1380D008A66}" type="parTrans" cxnId="{08CBC6EC-38A1-4677-A37A-E282D5A3D3F5}">
      <dgm:prSet/>
      <dgm:spPr/>
      <dgm:t>
        <a:bodyPr/>
        <a:lstStyle/>
        <a:p>
          <a:endParaRPr lang="zh-TW" altLang="en-US" sz="32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0EFDEF1-862D-4424-BF30-D02250929107}" type="sibTrans" cxnId="{08CBC6EC-38A1-4677-A37A-E282D5A3D3F5}">
      <dgm:prSet/>
      <dgm:spPr/>
      <dgm:t>
        <a:bodyPr/>
        <a:lstStyle/>
        <a:p>
          <a:endParaRPr lang="zh-TW" altLang="en-US" sz="32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BAC2CF4-7D26-493C-8C56-4FC80A992B8E}">
      <dgm:prSet custT="1"/>
      <dgm:spPr/>
      <dgm:t>
        <a:bodyPr/>
        <a:lstStyle/>
        <a:p>
          <a:r>
            <a:rPr lang="zh-TW" altLang="en-US" sz="28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生難語詞 、虛字</a:t>
          </a:r>
          <a:endParaRPr lang="zh-TW" altLang="en-US" sz="28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1DAF23B-2FE7-4611-A30F-06583B83BB97}" type="parTrans" cxnId="{6765682F-37C9-4D15-9CD7-3323522732DE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930853B-204F-4D3E-AA62-658C0DC18B6A}" type="sibTrans" cxnId="{6765682F-37C9-4D15-9CD7-3323522732DE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9D74E54-7D9D-48BA-B9EE-15147B0A2460}">
      <dgm:prSet custT="1"/>
      <dgm:spPr/>
      <dgm:t>
        <a:bodyPr/>
        <a:lstStyle/>
        <a:p>
          <a:r>
            <a:rPr lang="zh-TW" altLang="en-US" sz="28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排比句型</a:t>
          </a:r>
          <a:endParaRPr lang="zh-TW" altLang="en-US" sz="28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1CF39C5-EEFF-4A0A-B32A-DC10163FA5EA}" type="parTrans" cxnId="{DCF3595F-4BFC-4FB3-B342-22374ED0C40E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FFA158F-F449-4CBF-9399-053ED866EAFF}" type="sibTrans" cxnId="{DCF3595F-4BFC-4FB3-B342-22374ED0C40E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8478996-D8CF-4C56-B62B-48DB9B751B4B}">
      <dgm:prSet custT="1"/>
      <dgm:spPr/>
      <dgm:t>
        <a:bodyPr/>
        <a:lstStyle/>
        <a:p>
          <a:r>
            <a:rPr lang="zh-TW" altLang="en-US" sz="28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表格設計、分類重點</a:t>
          </a:r>
          <a:endParaRPr lang="zh-TW" altLang="en-US" sz="28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1D28BC9-D2F0-49C7-8383-18551DD47CDD}" type="parTrans" cxnId="{82FADA92-ED99-47F0-9D37-823AEE38D937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163C804-867F-4073-83F7-7DA075DF336A}" type="sibTrans" cxnId="{82FADA92-ED99-47F0-9D37-823AEE38D937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EBD224D-EA0A-491E-BC94-77207992AB59}" type="pres">
      <dgm:prSet presAssocID="{DA7517F3-C076-4161-9B1C-D33D93F6413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C5361461-E8CE-4955-BF51-1265D30AE068}" type="pres">
      <dgm:prSet presAssocID="{262E7458-5E9F-4766-8AAF-369826DCAC00}" presName="boxAndChildren" presStyleCnt="0"/>
      <dgm:spPr/>
    </dgm:pt>
    <dgm:pt modelId="{4F3A8E0A-F16A-455D-8C61-17A4BBF2BA44}" type="pres">
      <dgm:prSet presAssocID="{262E7458-5E9F-4766-8AAF-369826DCAC00}" presName="parentTextBox" presStyleLbl="node1" presStyleIdx="0" presStyleCnt="3"/>
      <dgm:spPr/>
      <dgm:t>
        <a:bodyPr/>
        <a:lstStyle/>
        <a:p>
          <a:endParaRPr lang="zh-TW" altLang="en-US"/>
        </a:p>
      </dgm:t>
    </dgm:pt>
    <dgm:pt modelId="{F5C184DB-660E-472B-B94A-F6352890D99B}" type="pres">
      <dgm:prSet presAssocID="{262E7458-5E9F-4766-8AAF-369826DCAC00}" presName="entireBox" presStyleLbl="node1" presStyleIdx="0" presStyleCnt="3"/>
      <dgm:spPr/>
      <dgm:t>
        <a:bodyPr/>
        <a:lstStyle/>
        <a:p>
          <a:endParaRPr lang="zh-TW" altLang="en-US"/>
        </a:p>
      </dgm:t>
    </dgm:pt>
    <dgm:pt modelId="{B0F7C9AE-73A8-45D6-980E-DF86FB9CD074}" type="pres">
      <dgm:prSet presAssocID="{262E7458-5E9F-4766-8AAF-369826DCAC00}" presName="descendantBox" presStyleCnt="0"/>
      <dgm:spPr/>
    </dgm:pt>
    <dgm:pt modelId="{EA66CAB8-BE37-4D69-B316-3ABB7708CCF2}" type="pres">
      <dgm:prSet presAssocID="{08478996-D8CF-4C56-B62B-48DB9B751B4B}" presName="childTextBox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EEAEEBE-E844-4262-807C-D061C5924324}" type="pres">
      <dgm:prSet presAssocID="{B59F72AC-6DE8-4A2E-9199-315AB718B5FC}" presName="sp" presStyleCnt="0"/>
      <dgm:spPr/>
    </dgm:pt>
    <dgm:pt modelId="{1B82C6B1-ED7D-4B35-BBAE-E0AA3F52D3D0}" type="pres">
      <dgm:prSet presAssocID="{902A257B-BA68-499E-A0D1-F92C8656D97D}" presName="arrowAndChildren" presStyleCnt="0"/>
      <dgm:spPr/>
    </dgm:pt>
    <dgm:pt modelId="{EAF17DC5-F4B5-43C4-8CEB-3F9F206474B3}" type="pres">
      <dgm:prSet presAssocID="{902A257B-BA68-499E-A0D1-F92C8656D97D}" presName="parentTextArrow" presStyleLbl="node1" presStyleIdx="0" presStyleCnt="3"/>
      <dgm:spPr/>
      <dgm:t>
        <a:bodyPr/>
        <a:lstStyle/>
        <a:p>
          <a:endParaRPr lang="zh-TW" altLang="en-US"/>
        </a:p>
      </dgm:t>
    </dgm:pt>
    <dgm:pt modelId="{B74C53B8-37BB-47DB-8734-41527AC82E9D}" type="pres">
      <dgm:prSet presAssocID="{902A257B-BA68-499E-A0D1-F92C8656D97D}" presName="arrow" presStyleLbl="node1" presStyleIdx="1" presStyleCnt="3"/>
      <dgm:spPr/>
      <dgm:t>
        <a:bodyPr/>
        <a:lstStyle/>
        <a:p>
          <a:endParaRPr lang="zh-TW" altLang="en-US"/>
        </a:p>
      </dgm:t>
    </dgm:pt>
    <dgm:pt modelId="{0E30AAD5-FC35-4493-B1DC-8CF715970DB0}" type="pres">
      <dgm:prSet presAssocID="{902A257B-BA68-499E-A0D1-F92C8656D97D}" presName="descendantArrow" presStyleCnt="0"/>
      <dgm:spPr/>
    </dgm:pt>
    <dgm:pt modelId="{DEBDC578-9D63-40BE-ADF6-AC5576F133CF}" type="pres">
      <dgm:prSet presAssocID="{D9D74E54-7D9D-48BA-B9EE-15147B0A2460}" presName="childTextArrow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210118C-55BE-4327-B133-AE40D9EACB1C}" type="pres">
      <dgm:prSet presAssocID="{E32984E9-4873-4B83-AAE9-AFCBA71A84FA}" presName="sp" presStyleCnt="0"/>
      <dgm:spPr/>
    </dgm:pt>
    <dgm:pt modelId="{5AFEA641-99FC-48FF-BE32-D757FD3320FB}" type="pres">
      <dgm:prSet presAssocID="{D7ED8D58-6618-4601-AA0F-0B26846AABDF}" presName="arrowAndChildren" presStyleCnt="0"/>
      <dgm:spPr/>
    </dgm:pt>
    <dgm:pt modelId="{9A863358-FAB7-47A0-9D07-16731D65E86B}" type="pres">
      <dgm:prSet presAssocID="{D7ED8D58-6618-4601-AA0F-0B26846AABDF}" presName="parentTextArrow" presStyleLbl="node1" presStyleIdx="1" presStyleCnt="3"/>
      <dgm:spPr/>
      <dgm:t>
        <a:bodyPr/>
        <a:lstStyle/>
        <a:p>
          <a:endParaRPr lang="zh-TW" altLang="en-US"/>
        </a:p>
      </dgm:t>
    </dgm:pt>
    <dgm:pt modelId="{87FC8935-D2DB-46D6-B84B-C627CA59E96D}" type="pres">
      <dgm:prSet presAssocID="{D7ED8D58-6618-4601-AA0F-0B26846AABDF}" presName="arrow" presStyleLbl="node1" presStyleIdx="2" presStyleCnt="3"/>
      <dgm:spPr/>
      <dgm:t>
        <a:bodyPr/>
        <a:lstStyle/>
        <a:p>
          <a:endParaRPr lang="zh-TW" altLang="en-US"/>
        </a:p>
      </dgm:t>
    </dgm:pt>
    <dgm:pt modelId="{24756EB5-C0B1-4342-B6DB-9E09C325FA1B}" type="pres">
      <dgm:prSet presAssocID="{D7ED8D58-6618-4601-AA0F-0B26846AABDF}" presName="descendantArrow" presStyleCnt="0"/>
      <dgm:spPr/>
    </dgm:pt>
    <dgm:pt modelId="{4E8FFA1E-E941-430F-84D9-D1A0EF13C2F8}" type="pres">
      <dgm:prSet presAssocID="{CBAC2CF4-7D26-493C-8C56-4FC80A992B8E}" presName="childTextArrow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6765682F-37C9-4D15-9CD7-3323522732DE}" srcId="{D7ED8D58-6618-4601-AA0F-0B26846AABDF}" destId="{CBAC2CF4-7D26-493C-8C56-4FC80A992B8E}" srcOrd="0" destOrd="0" parTransId="{41DAF23B-2FE7-4611-A30F-06583B83BB97}" sibTransId="{C930853B-204F-4D3E-AA62-658C0DC18B6A}"/>
    <dgm:cxn modelId="{9112DFD4-0A80-472E-A67F-27134FDC4F63}" srcId="{DA7517F3-C076-4161-9B1C-D33D93F64139}" destId="{D7ED8D58-6618-4601-AA0F-0B26846AABDF}" srcOrd="0" destOrd="0" parTransId="{B0167E39-CDB1-48EE-81F8-C7AA3B0FC23A}" sibTransId="{E32984E9-4873-4B83-AAE9-AFCBA71A84FA}"/>
    <dgm:cxn modelId="{471A21F1-3346-4575-AC1F-6CC48C4D0D7F}" type="presOf" srcId="{DA7517F3-C076-4161-9B1C-D33D93F64139}" destId="{0EBD224D-EA0A-491E-BC94-77207992AB59}" srcOrd="0" destOrd="0" presId="urn:microsoft.com/office/officeart/2005/8/layout/process4"/>
    <dgm:cxn modelId="{D2681560-F13E-4B69-B678-EBF3CBA540EB}" type="presOf" srcId="{262E7458-5E9F-4766-8AAF-369826DCAC00}" destId="{F5C184DB-660E-472B-B94A-F6352890D99B}" srcOrd="1" destOrd="0" presId="urn:microsoft.com/office/officeart/2005/8/layout/process4"/>
    <dgm:cxn modelId="{C02AA514-927F-4F63-BD69-D56FA94144DF}" type="presOf" srcId="{D9D74E54-7D9D-48BA-B9EE-15147B0A2460}" destId="{DEBDC578-9D63-40BE-ADF6-AC5576F133CF}" srcOrd="0" destOrd="0" presId="urn:microsoft.com/office/officeart/2005/8/layout/process4"/>
    <dgm:cxn modelId="{DB223122-58D5-47B7-AE3C-EA0813D4BD5E}" type="presOf" srcId="{08478996-D8CF-4C56-B62B-48DB9B751B4B}" destId="{EA66CAB8-BE37-4D69-B316-3ABB7708CCF2}" srcOrd="0" destOrd="0" presId="urn:microsoft.com/office/officeart/2005/8/layout/process4"/>
    <dgm:cxn modelId="{A120D093-AD90-4A58-9B6F-2643C8CAB92F}" srcId="{DA7517F3-C076-4161-9B1C-D33D93F64139}" destId="{902A257B-BA68-499E-A0D1-F92C8656D97D}" srcOrd="1" destOrd="0" parTransId="{D8525CF2-4B34-43C8-A7C0-E2A820A36337}" sibTransId="{B59F72AC-6DE8-4A2E-9199-315AB718B5FC}"/>
    <dgm:cxn modelId="{82FADA92-ED99-47F0-9D37-823AEE38D937}" srcId="{262E7458-5E9F-4766-8AAF-369826DCAC00}" destId="{08478996-D8CF-4C56-B62B-48DB9B751B4B}" srcOrd="0" destOrd="0" parTransId="{E1D28BC9-D2F0-49C7-8383-18551DD47CDD}" sibTransId="{9163C804-867F-4073-83F7-7DA075DF336A}"/>
    <dgm:cxn modelId="{08CBC6EC-38A1-4677-A37A-E282D5A3D3F5}" srcId="{DA7517F3-C076-4161-9B1C-D33D93F64139}" destId="{262E7458-5E9F-4766-8AAF-369826DCAC00}" srcOrd="2" destOrd="0" parTransId="{A0F1C4E4-D415-4153-8D24-C1380D008A66}" sibTransId="{40EFDEF1-862D-4424-BF30-D02250929107}"/>
    <dgm:cxn modelId="{29D8699F-CA84-4F59-A7FC-8AF9242DE63E}" type="presOf" srcId="{902A257B-BA68-499E-A0D1-F92C8656D97D}" destId="{B74C53B8-37BB-47DB-8734-41527AC82E9D}" srcOrd="1" destOrd="0" presId="urn:microsoft.com/office/officeart/2005/8/layout/process4"/>
    <dgm:cxn modelId="{F5C5171F-4DA1-41CC-9BBC-8EB3FAC9E2FB}" type="presOf" srcId="{D7ED8D58-6618-4601-AA0F-0B26846AABDF}" destId="{87FC8935-D2DB-46D6-B84B-C627CA59E96D}" srcOrd="1" destOrd="0" presId="urn:microsoft.com/office/officeart/2005/8/layout/process4"/>
    <dgm:cxn modelId="{DCF3595F-4BFC-4FB3-B342-22374ED0C40E}" srcId="{902A257B-BA68-499E-A0D1-F92C8656D97D}" destId="{D9D74E54-7D9D-48BA-B9EE-15147B0A2460}" srcOrd="0" destOrd="0" parTransId="{71CF39C5-EEFF-4A0A-B32A-DC10163FA5EA}" sibTransId="{BFFA158F-F449-4CBF-9399-053ED866EAFF}"/>
    <dgm:cxn modelId="{E6380B46-4081-46AB-AB8F-E895323C2AAB}" type="presOf" srcId="{D7ED8D58-6618-4601-AA0F-0B26846AABDF}" destId="{9A863358-FAB7-47A0-9D07-16731D65E86B}" srcOrd="0" destOrd="0" presId="urn:microsoft.com/office/officeart/2005/8/layout/process4"/>
    <dgm:cxn modelId="{D9A77398-ADD8-4DF5-A5AA-6483545C3CE0}" type="presOf" srcId="{CBAC2CF4-7D26-493C-8C56-4FC80A992B8E}" destId="{4E8FFA1E-E941-430F-84D9-D1A0EF13C2F8}" srcOrd="0" destOrd="0" presId="urn:microsoft.com/office/officeart/2005/8/layout/process4"/>
    <dgm:cxn modelId="{AC6A401B-F1C5-4C08-A385-0CCE9C6BAFF2}" type="presOf" srcId="{262E7458-5E9F-4766-8AAF-369826DCAC00}" destId="{4F3A8E0A-F16A-455D-8C61-17A4BBF2BA44}" srcOrd="0" destOrd="0" presId="urn:microsoft.com/office/officeart/2005/8/layout/process4"/>
    <dgm:cxn modelId="{C5F77981-3B85-45A9-8758-29A9EF17A6A5}" type="presOf" srcId="{902A257B-BA68-499E-A0D1-F92C8656D97D}" destId="{EAF17DC5-F4B5-43C4-8CEB-3F9F206474B3}" srcOrd="0" destOrd="0" presId="urn:microsoft.com/office/officeart/2005/8/layout/process4"/>
    <dgm:cxn modelId="{49499BC3-5740-4640-A7DF-F1B5B8B8B8D8}" type="presParOf" srcId="{0EBD224D-EA0A-491E-BC94-77207992AB59}" destId="{C5361461-E8CE-4955-BF51-1265D30AE068}" srcOrd="0" destOrd="0" presId="urn:microsoft.com/office/officeart/2005/8/layout/process4"/>
    <dgm:cxn modelId="{FAE43031-B0EA-46D8-9C89-52E723A413C8}" type="presParOf" srcId="{C5361461-E8CE-4955-BF51-1265D30AE068}" destId="{4F3A8E0A-F16A-455D-8C61-17A4BBF2BA44}" srcOrd="0" destOrd="0" presId="urn:microsoft.com/office/officeart/2005/8/layout/process4"/>
    <dgm:cxn modelId="{6BA86196-EE69-4077-8E5F-4E06C12EDFE7}" type="presParOf" srcId="{C5361461-E8CE-4955-BF51-1265D30AE068}" destId="{F5C184DB-660E-472B-B94A-F6352890D99B}" srcOrd="1" destOrd="0" presId="urn:microsoft.com/office/officeart/2005/8/layout/process4"/>
    <dgm:cxn modelId="{338C18A8-BD42-4A2E-934D-B6BF1713EE90}" type="presParOf" srcId="{C5361461-E8CE-4955-BF51-1265D30AE068}" destId="{B0F7C9AE-73A8-45D6-980E-DF86FB9CD074}" srcOrd="2" destOrd="0" presId="urn:microsoft.com/office/officeart/2005/8/layout/process4"/>
    <dgm:cxn modelId="{49ADB885-974C-4E1C-B0A9-7FD355E24F69}" type="presParOf" srcId="{B0F7C9AE-73A8-45D6-980E-DF86FB9CD074}" destId="{EA66CAB8-BE37-4D69-B316-3ABB7708CCF2}" srcOrd="0" destOrd="0" presId="urn:microsoft.com/office/officeart/2005/8/layout/process4"/>
    <dgm:cxn modelId="{3F0483BE-172B-4774-9034-9C181E42870B}" type="presParOf" srcId="{0EBD224D-EA0A-491E-BC94-77207992AB59}" destId="{9EEAEEBE-E844-4262-807C-D061C5924324}" srcOrd="1" destOrd="0" presId="urn:microsoft.com/office/officeart/2005/8/layout/process4"/>
    <dgm:cxn modelId="{3306DC9D-DBB4-4324-A99B-726E22F372BA}" type="presParOf" srcId="{0EBD224D-EA0A-491E-BC94-77207992AB59}" destId="{1B82C6B1-ED7D-4B35-BBAE-E0AA3F52D3D0}" srcOrd="2" destOrd="0" presId="urn:microsoft.com/office/officeart/2005/8/layout/process4"/>
    <dgm:cxn modelId="{B88A3F7F-1A58-41B6-827F-9B2BEBE20084}" type="presParOf" srcId="{1B82C6B1-ED7D-4B35-BBAE-E0AA3F52D3D0}" destId="{EAF17DC5-F4B5-43C4-8CEB-3F9F206474B3}" srcOrd="0" destOrd="0" presId="urn:microsoft.com/office/officeart/2005/8/layout/process4"/>
    <dgm:cxn modelId="{790A99B1-A20F-46FE-8A13-DCAF20C495C8}" type="presParOf" srcId="{1B82C6B1-ED7D-4B35-BBAE-E0AA3F52D3D0}" destId="{B74C53B8-37BB-47DB-8734-41527AC82E9D}" srcOrd="1" destOrd="0" presId="urn:microsoft.com/office/officeart/2005/8/layout/process4"/>
    <dgm:cxn modelId="{F0F9B8E0-A436-4117-AAD8-7FA7D29D9578}" type="presParOf" srcId="{1B82C6B1-ED7D-4B35-BBAE-E0AA3F52D3D0}" destId="{0E30AAD5-FC35-4493-B1DC-8CF715970DB0}" srcOrd="2" destOrd="0" presId="urn:microsoft.com/office/officeart/2005/8/layout/process4"/>
    <dgm:cxn modelId="{CA6CB3DB-9538-4609-A8F3-3403CD97CBEB}" type="presParOf" srcId="{0E30AAD5-FC35-4493-B1DC-8CF715970DB0}" destId="{DEBDC578-9D63-40BE-ADF6-AC5576F133CF}" srcOrd="0" destOrd="0" presId="urn:microsoft.com/office/officeart/2005/8/layout/process4"/>
    <dgm:cxn modelId="{D8E27AE0-8695-4A15-B81C-5669A7E1AD09}" type="presParOf" srcId="{0EBD224D-EA0A-491E-BC94-77207992AB59}" destId="{5210118C-55BE-4327-B133-AE40D9EACB1C}" srcOrd="3" destOrd="0" presId="urn:microsoft.com/office/officeart/2005/8/layout/process4"/>
    <dgm:cxn modelId="{3D4B0222-3F93-4CBF-9C6F-871346A672BB}" type="presParOf" srcId="{0EBD224D-EA0A-491E-BC94-77207992AB59}" destId="{5AFEA641-99FC-48FF-BE32-D757FD3320FB}" srcOrd="4" destOrd="0" presId="urn:microsoft.com/office/officeart/2005/8/layout/process4"/>
    <dgm:cxn modelId="{C88A905D-6756-470F-8AE8-F6F876F1F093}" type="presParOf" srcId="{5AFEA641-99FC-48FF-BE32-D757FD3320FB}" destId="{9A863358-FAB7-47A0-9D07-16731D65E86B}" srcOrd="0" destOrd="0" presId="urn:microsoft.com/office/officeart/2005/8/layout/process4"/>
    <dgm:cxn modelId="{604DAC52-7977-4400-BF36-5B29CE63D752}" type="presParOf" srcId="{5AFEA641-99FC-48FF-BE32-D757FD3320FB}" destId="{87FC8935-D2DB-46D6-B84B-C627CA59E96D}" srcOrd="1" destOrd="0" presId="urn:microsoft.com/office/officeart/2005/8/layout/process4"/>
    <dgm:cxn modelId="{8D111310-B627-413F-804F-7FCE46B5CE19}" type="presParOf" srcId="{5AFEA641-99FC-48FF-BE32-D757FD3320FB}" destId="{24756EB5-C0B1-4342-B6DB-9E09C325FA1B}" srcOrd="2" destOrd="0" presId="urn:microsoft.com/office/officeart/2005/8/layout/process4"/>
    <dgm:cxn modelId="{3CD5EED7-FE30-4CE4-8D15-597DDB08EB97}" type="presParOf" srcId="{24756EB5-C0B1-4342-B6DB-9E09C325FA1B}" destId="{4E8FFA1E-E941-430F-84D9-D1A0EF13C2F8}" srcOrd="0" destOrd="0" presId="urn:microsoft.com/office/officeart/2005/8/layout/process4"/>
  </dgm:cxnLst>
  <dgm:bg/>
  <dgm:whole/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41BC2450-2D4A-4A10-9536-76A0117EB441}" type="doc">
      <dgm:prSet loTypeId="urn:microsoft.com/office/officeart/2005/8/layout/process1" loCatId="process" qsTypeId="urn:microsoft.com/office/officeart/2005/8/quickstyle/simple2" qsCatId="simple" csTypeId="urn:microsoft.com/office/officeart/2005/8/colors/accent1_2" csCatId="accent1" phldr="1"/>
      <dgm:spPr/>
    </dgm:pt>
    <dgm:pt modelId="{43D18AF0-EFA8-4B12-A19D-E6C704584B18}">
      <dgm:prSet phldrT="[文字]" custT="1"/>
      <dgm:spPr/>
      <dgm:t>
        <a:bodyPr/>
        <a:lstStyle/>
        <a:p>
          <a:r>
            <a:rPr lang="zh-TW" altLang="en-US" sz="2800" b="1" dirty="0" smtClean="0"/>
            <a:t>文本分析</a:t>
          </a:r>
          <a:endParaRPr lang="zh-TW" altLang="en-US" sz="2800" b="1" dirty="0"/>
        </a:p>
      </dgm:t>
    </dgm:pt>
    <dgm:pt modelId="{956FF2EC-B976-4511-BF97-4BF381AC1263}" type="parTrans" cxnId="{65AABAFD-EFEB-4DA4-8D4F-9FC531D16AD7}">
      <dgm:prSet/>
      <dgm:spPr/>
      <dgm:t>
        <a:bodyPr/>
        <a:lstStyle/>
        <a:p>
          <a:endParaRPr lang="zh-TW" altLang="en-US"/>
        </a:p>
      </dgm:t>
    </dgm:pt>
    <dgm:pt modelId="{AA544122-1BB0-459C-B4CC-66A72E19E790}" type="sibTrans" cxnId="{65AABAFD-EFEB-4DA4-8D4F-9FC531D16AD7}">
      <dgm:prSet/>
      <dgm:spPr/>
      <dgm:t>
        <a:bodyPr/>
        <a:lstStyle/>
        <a:p>
          <a:endParaRPr lang="zh-TW" altLang="en-US"/>
        </a:p>
      </dgm:t>
    </dgm:pt>
    <dgm:pt modelId="{2BDE210A-7C72-4ACC-AF1E-2F65FA232BE4}">
      <dgm:prSet phldrT="[文字]"/>
      <dgm:spPr>
        <a:solidFill>
          <a:schemeClr val="accent1"/>
        </a:solidFill>
      </dgm:spPr>
      <dgm:t>
        <a:bodyPr/>
        <a:lstStyle/>
        <a:p>
          <a:r>
            <a:rPr lang="zh-TW" altLang="en-US" b="1" dirty="0" smtClean="0"/>
            <a:t>議論文</a:t>
          </a:r>
          <a:endParaRPr lang="en-US" altLang="zh-TW" b="1" dirty="0" smtClean="0"/>
        </a:p>
        <a:p>
          <a:r>
            <a:rPr lang="zh-TW" altLang="en-US" b="1" dirty="0" smtClean="0"/>
            <a:t>文本分析模組</a:t>
          </a:r>
          <a:endParaRPr lang="zh-TW" altLang="en-US" b="1" dirty="0"/>
        </a:p>
      </dgm:t>
    </dgm:pt>
    <dgm:pt modelId="{8393007E-30BD-4D46-9A75-1170F41A2F0E}" type="parTrans" cxnId="{0877981F-16C0-4122-BF2E-2E26852A0F94}">
      <dgm:prSet/>
      <dgm:spPr/>
      <dgm:t>
        <a:bodyPr/>
        <a:lstStyle/>
        <a:p>
          <a:endParaRPr lang="zh-TW" altLang="en-US"/>
        </a:p>
      </dgm:t>
    </dgm:pt>
    <dgm:pt modelId="{5E746AB5-1C27-4A83-8F28-6F29CF6B9788}" type="sibTrans" cxnId="{0877981F-16C0-4122-BF2E-2E26852A0F94}">
      <dgm:prSet/>
      <dgm:spPr/>
      <dgm:t>
        <a:bodyPr/>
        <a:lstStyle/>
        <a:p>
          <a:endParaRPr lang="zh-TW" altLang="en-US"/>
        </a:p>
      </dgm:t>
    </dgm:pt>
    <dgm:pt modelId="{9AADC0BB-BA86-451C-9E72-D2DE592A424E}">
      <dgm:prSet phldrT="[文字]"/>
      <dgm:spPr>
        <a:solidFill>
          <a:srgbClr val="002060"/>
        </a:solidFill>
      </dgm:spPr>
      <dgm:t>
        <a:bodyPr/>
        <a:lstStyle/>
        <a:p>
          <a:r>
            <a:rPr lang="zh-TW" altLang="en-US" b="1" dirty="0" smtClean="0"/>
            <a:t>議論文</a:t>
          </a:r>
          <a:endParaRPr lang="en-US" altLang="zh-TW" b="1" dirty="0" smtClean="0"/>
        </a:p>
        <a:p>
          <a:r>
            <a:rPr lang="zh-TW" altLang="en-US" b="1" dirty="0" smtClean="0"/>
            <a:t>教學模組</a:t>
          </a:r>
          <a:endParaRPr lang="zh-TW" altLang="en-US" b="1" dirty="0"/>
        </a:p>
      </dgm:t>
    </dgm:pt>
    <dgm:pt modelId="{AF967196-5513-429D-8810-F64C35826A8A}" type="parTrans" cxnId="{95C1C3E9-922C-4682-B2C2-890B522A9567}">
      <dgm:prSet/>
      <dgm:spPr/>
      <dgm:t>
        <a:bodyPr/>
        <a:lstStyle/>
        <a:p>
          <a:endParaRPr lang="zh-TW" altLang="en-US"/>
        </a:p>
      </dgm:t>
    </dgm:pt>
    <dgm:pt modelId="{68DF86E2-96BB-4180-A9E4-9471CAD54BF2}" type="sibTrans" cxnId="{95C1C3E9-922C-4682-B2C2-890B522A9567}">
      <dgm:prSet/>
      <dgm:spPr/>
      <dgm:t>
        <a:bodyPr/>
        <a:lstStyle/>
        <a:p>
          <a:endParaRPr lang="zh-TW" altLang="en-US"/>
        </a:p>
      </dgm:t>
    </dgm:pt>
    <dgm:pt modelId="{6F49E058-914F-41A3-8C52-A3AAC0818B14}" type="pres">
      <dgm:prSet presAssocID="{41BC2450-2D4A-4A10-9536-76A0117EB441}" presName="Name0" presStyleCnt="0">
        <dgm:presLayoutVars>
          <dgm:dir/>
          <dgm:resizeHandles val="exact"/>
        </dgm:presLayoutVars>
      </dgm:prSet>
      <dgm:spPr/>
    </dgm:pt>
    <dgm:pt modelId="{DA4DAC36-F6E0-4750-B1EF-CA7F81ABD090}" type="pres">
      <dgm:prSet presAssocID="{43D18AF0-EFA8-4B12-A19D-E6C704584B1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9844A6B-8DDB-44E2-B202-A3962C1332CD}" type="pres">
      <dgm:prSet presAssocID="{AA544122-1BB0-459C-B4CC-66A72E19E790}" presName="sibTrans" presStyleLbl="sibTrans2D1" presStyleIdx="0" presStyleCnt="2"/>
      <dgm:spPr/>
      <dgm:t>
        <a:bodyPr/>
        <a:lstStyle/>
        <a:p>
          <a:endParaRPr lang="zh-TW" altLang="en-US"/>
        </a:p>
      </dgm:t>
    </dgm:pt>
    <dgm:pt modelId="{E911A70C-F5C0-4433-9869-5810CC06BE79}" type="pres">
      <dgm:prSet presAssocID="{AA544122-1BB0-459C-B4CC-66A72E19E790}" presName="connectorText" presStyleLbl="sibTrans2D1" presStyleIdx="0" presStyleCnt="2"/>
      <dgm:spPr/>
      <dgm:t>
        <a:bodyPr/>
        <a:lstStyle/>
        <a:p>
          <a:endParaRPr lang="zh-TW" altLang="en-US"/>
        </a:p>
      </dgm:t>
    </dgm:pt>
    <dgm:pt modelId="{E5ABD956-1E13-4C90-A480-23CBEA267261}" type="pres">
      <dgm:prSet presAssocID="{2BDE210A-7C72-4ACC-AF1E-2F65FA232BE4}" presName="node" presStyleLbl="node1" presStyleIdx="1" presStyleCnt="3" custLinFactNeighborX="-4703" custLinFactNeighborY="-210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079B0C7-C00E-46E3-A4E8-4838EEADC05E}" type="pres">
      <dgm:prSet presAssocID="{5E746AB5-1C27-4A83-8F28-6F29CF6B9788}" presName="sibTrans" presStyleLbl="sibTrans2D1" presStyleIdx="1" presStyleCnt="2"/>
      <dgm:spPr/>
      <dgm:t>
        <a:bodyPr/>
        <a:lstStyle/>
        <a:p>
          <a:endParaRPr lang="zh-TW" altLang="en-US"/>
        </a:p>
      </dgm:t>
    </dgm:pt>
    <dgm:pt modelId="{11461F51-9D0B-4D0C-B5AA-625C07F54229}" type="pres">
      <dgm:prSet presAssocID="{5E746AB5-1C27-4A83-8F28-6F29CF6B9788}" presName="connectorText" presStyleLbl="sibTrans2D1" presStyleIdx="1" presStyleCnt="2"/>
      <dgm:spPr/>
      <dgm:t>
        <a:bodyPr/>
        <a:lstStyle/>
        <a:p>
          <a:endParaRPr lang="zh-TW" altLang="en-US"/>
        </a:p>
      </dgm:t>
    </dgm:pt>
    <dgm:pt modelId="{51DF7773-9159-4F86-853E-B4E4073B2C71}" type="pres">
      <dgm:prSet presAssocID="{9AADC0BB-BA86-451C-9E72-D2DE592A424E}" presName="node" presStyleLbl="node1" presStyleIdx="2" presStyleCnt="3" custLinFactNeighborX="-650" custLinFactNeighborY="-210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95C1C3E9-922C-4682-B2C2-890B522A9567}" srcId="{41BC2450-2D4A-4A10-9536-76A0117EB441}" destId="{9AADC0BB-BA86-451C-9E72-D2DE592A424E}" srcOrd="2" destOrd="0" parTransId="{AF967196-5513-429D-8810-F64C35826A8A}" sibTransId="{68DF86E2-96BB-4180-A9E4-9471CAD54BF2}"/>
    <dgm:cxn modelId="{E1454053-5B0A-470D-9DFC-29273CA3A14F}" type="presOf" srcId="{AA544122-1BB0-459C-B4CC-66A72E19E790}" destId="{39844A6B-8DDB-44E2-B202-A3962C1332CD}" srcOrd="0" destOrd="0" presId="urn:microsoft.com/office/officeart/2005/8/layout/process1"/>
    <dgm:cxn modelId="{0877981F-16C0-4122-BF2E-2E26852A0F94}" srcId="{41BC2450-2D4A-4A10-9536-76A0117EB441}" destId="{2BDE210A-7C72-4ACC-AF1E-2F65FA232BE4}" srcOrd="1" destOrd="0" parTransId="{8393007E-30BD-4D46-9A75-1170F41A2F0E}" sibTransId="{5E746AB5-1C27-4A83-8F28-6F29CF6B9788}"/>
    <dgm:cxn modelId="{0746CCFD-8469-48BD-90AE-C65CB0DAEC33}" type="presOf" srcId="{9AADC0BB-BA86-451C-9E72-D2DE592A424E}" destId="{51DF7773-9159-4F86-853E-B4E4073B2C71}" srcOrd="0" destOrd="0" presId="urn:microsoft.com/office/officeart/2005/8/layout/process1"/>
    <dgm:cxn modelId="{A26838BB-601D-451E-BAC8-8470125CB3BF}" type="presOf" srcId="{5E746AB5-1C27-4A83-8F28-6F29CF6B9788}" destId="{11461F51-9D0B-4D0C-B5AA-625C07F54229}" srcOrd="1" destOrd="0" presId="urn:microsoft.com/office/officeart/2005/8/layout/process1"/>
    <dgm:cxn modelId="{65AABAFD-EFEB-4DA4-8D4F-9FC531D16AD7}" srcId="{41BC2450-2D4A-4A10-9536-76A0117EB441}" destId="{43D18AF0-EFA8-4B12-A19D-E6C704584B18}" srcOrd="0" destOrd="0" parTransId="{956FF2EC-B976-4511-BF97-4BF381AC1263}" sibTransId="{AA544122-1BB0-459C-B4CC-66A72E19E790}"/>
    <dgm:cxn modelId="{713AE0FA-084C-488C-BB43-68C199B93667}" type="presOf" srcId="{2BDE210A-7C72-4ACC-AF1E-2F65FA232BE4}" destId="{E5ABD956-1E13-4C90-A480-23CBEA267261}" srcOrd="0" destOrd="0" presId="urn:microsoft.com/office/officeart/2005/8/layout/process1"/>
    <dgm:cxn modelId="{636403F9-0B2F-435D-84A6-B06D63D76D69}" type="presOf" srcId="{AA544122-1BB0-459C-B4CC-66A72E19E790}" destId="{E911A70C-F5C0-4433-9869-5810CC06BE79}" srcOrd="1" destOrd="0" presId="urn:microsoft.com/office/officeart/2005/8/layout/process1"/>
    <dgm:cxn modelId="{3C63E7D8-3AA6-4B7A-BDFC-82B5C2F3D73E}" type="presOf" srcId="{43D18AF0-EFA8-4B12-A19D-E6C704584B18}" destId="{DA4DAC36-F6E0-4750-B1EF-CA7F81ABD090}" srcOrd="0" destOrd="0" presId="urn:microsoft.com/office/officeart/2005/8/layout/process1"/>
    <dgm:cxn modelId="{E781A340-764F-4FBB-A911-D5C49B1060F6}" type="presOf" srcId="{5E746AB5-1C27-4A83-8F28-6F29CF6B9788}" destId="{8079B0C7-C00E-46E3-A4E8-4838EEADC05E}" srcOrd="0" destOrd="0" presId="urn:microsoft.com/office/officeart/2005/8/layout/process1"/>
    <dgm:cxn modelId="{9F8D33C1-A9B7-44E9-BBA1-B629DAAF7E87}" type="presOf" srcId="{41BC2450-2D4A-4A10-9536-76A0117EB441}" destId="{6F49E058-914F-41A3-8C52-A3AAC0818B14}" srcOrd="0" destOrd="0" presId="urn:microsoft.com/office/officeart/2005/8/layout/process1"/>
    <dgm:cxn modelId="{6F0215C1-E49A-4969-9197-643D395F712B}" type="presParOf" srcId="{6F49E058-914F-41A3-8C52-A3AAC0818B14}" destId="{DA4DAC36-F6E0-4750-B1EF-CA7F81ABD090}" srcOrd="0" destOrd="0" presId="urn:microsoft.com/office/officeart/2005/8/layout/process1"/>
    <dgm:cxn modelId="{42651E24-3480-419E-BCCE-0B09D313AEFB}" type="presParOf" srcId="{6F49E058-914F-41A3-8C52-A3AAC0818B14}" destId="{39844A6B-8DDB-44E2-B202-A3962C1332CD}" srcOrd="1" destOrd="0" presId="urn:microsoft.com/office/officeart/2005/8/layout/process1"/>
    <dgm:cxn modelId="{608256FD-34CD-416D-B973-16A8F2F174AA}" type="presParOf" srcId="{39844A6B-8DDB-44E2-B202-A3962C1332CD}" destId="{E911A70C-F5C0-4433-9869-5810CC06BE79}" srcOrd="0" destOrd="0" presId="urn:microsoft.com/office/officeart/2005/8/layout/process1"/>
    <dgm:cxn modelId="{8E9FCFA8-9562-40DA-86F2-16A95BFC14D5}" type="presParOf" srcId="{6F49E058-914F-41A3-8C52-A3AAC0818B14}" destId="{E5ABD956-1E13-4C90-A480-23CBEA267261}" srcOrd="2" destOrd="0" presId="urn:microsoft.com/office/officeart/2005/8/layout/process1"/>
    <dgm:cxn modelId="{8E6DF5AF-3E4B-4181-892F-176A47014A9F}" type="presParOf" srcId="{6F49E058-914F-41A3-8C52-A3AAC0818B14}" destId="{8079B0C7-C00E-46E3-A4E8-4838EEADC05E}" srcOrd="3" destOrd="0" presId="urn:microsoft.com/office/officeart/2005/8/layout/process1"/>
    <dgm:cxn modelId="{F9EB7A40-CA11-49B5-A879-84F49047276F}" type="presParOf" srcId="{8079B0C7-C00E-46E3-A4E8-4838EEADC05E}" destId="{11461F51-9D0B-4D0C-B5AA-625C07F54229}" srcOrd="0" destOrd="0" presId="urn:microsoft.com/office/officeart/2005/8/layout/process1"/>
    <dgm:cxn modelId="{23BA8539-FC24-4A3F-BC0C-2DEE8A515E77}" type="presParOf" srcId="{6F49E058-914F-41A3-8C52-A3AAC0818B14}" destId="{51DF7773-9159-4F86-853E-B4E4073B2C71}" srcOrd="4" destOrd="0" presId="urn:microsoft.com/office/officeart/2005/8/layout/process1"/>
  </dgm:cxnLst>
  <dgm:bg/>
  <dgm:whole/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5009F8C5-EE39-4931-A9AC-029927068645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ADD94E11-36D4-4D1D-B105-A6492CC2B1EC}">
      <dgm:prSet phldrT="[文字]" custT="1"/>
      <dgm:spPr/>
      <dgm:t>
        <a:bodyPr/>
        <a:lstStyle/>
        <a:p>
          <a:r>
            <a:rPr lang="en-US" altLang="zh-TW" sz="3600" dirty="0" smtClean="0"/>
            <a:t>1.</a:t>
          </a:r>
          <a:r>
            <a:rPr lang="zh-TW" altLang="en-US" sz="3600" dirty="0" smtClean="0"/>
            <a:t>辨別例子的分類</a:t>
          </a:r>
          <a:endParaRPr lang="zh-TW" altLang="en-US" sz="3600" dirty="0"/>
        </a:p>
      </dgm:t>
    </dgm:pt>
    <dgm:pt modelId="{644DE876-0C66-466E-895D-09D1CB516179}" type="parTrans" cxnId="{3ADCD0A0-5442-4FC7-810E-ACD828A81633}">
      <dgm:prSet/>
      <dgm:spPr/>
      <dgm:t>
        <a:bodyPr/>
        <a:lstStyle/>
        <a:p>
          <a:endParaRPr lang="zh-TW" altLang="en-US" sz="3600"/>
        </a:p>
      </dgm:t>
    </dgm:pt>
    <dgm:pt modelId="{B36BD696-7AC0-45D3-8B92-E0B1C7F2C62C}" type="sibTrans" cxnId="{3ADCD0A0-5442-4FC7-810E-ACD828A81633}">
      <dgm:prSet/>
      <dgm:spPr/>
      <dgm:t>
        <a:bodyPr/>
        <a:lstStyle/>
        <a:p>
          <a:endParaRPr lang="zh-TW" altLang="en-US" sz="3600"/>
        </a:p>
      </dgm:t>
    </dgm:pt>
    <dgm:pt modelId="{0A264A45-E9BF-4710-817D-CDCFD98CB53B}">
      <dgm:prSet phldrT="[文字]" custT="1"/>
      <dgm:spPr/>
      <dgm:t>
        <a:bodyPr/>
        <a:lstStyle/>
        <a:p>
          <a:r>
            <a:rPr lang="zh-TW" altLang="en-US" sz="3200" dirty="0" smtClean="0"/>
            <a:t>事件說明</a:t>
          </a:r>
          <a:endParaRPr lang="zh-TW" altLang="en-US" sz="3200" dirty="0"/>
        </a:p>
      </dgm:t>
    </dgm:pt>
    <dgm:pt modelId="{3D155CAD-FC69-43DD-A14B-FFF1809F1EA3}" type="parTrans" cxnId="{06E1DA91-3118-4BE7-96E6-07467B34FEFC}">
      <dgm:prSet/>
      <dgm:spPr/>
      <dgm:t>
        <a:bodyPr/>
        <a:lstStyle/>
        <a:p>
          <a:endParaRPr lang="zh-TW" altLang="en-US" sz="3600"/>
        </a:p>
      </dgm:t>
    </dgm:pt>
    <dgm:pt modelId="{D661DE51-65A1-4CC6-B0BE-C0724725F9F7}" type="sibTrans" cxnId="{06E1DA91-3118-4BE7-96E6-07467B34FEFC}">
      <dgm:prSet/>
      <dgm:spPr/>
      <dgm:t>
        <a:bodyPr/>
        <a:lstStyle/>
        <a:p>
          <a:endParaRPr lang="zh-TW" altLang="en-US" sz="3600"/>
        </a:p>
      </dgm:t>
    </dgm:pt>
    <dgm:pt modelId="{1BFC0F93-1B4B-4AA0-BA82-1FF737628DA3}">
      <dgm:prSet phldrT="[文字]" custT="1"/>
      <dgm:spPr/>
      <dgm:t>
        <a:bodyPr/>
        <a:lstStyle/>
        <a:p>
          <a:r>
            <a:rPr lang="zh-TW" altLang="en-US" sz="3200" dirty="0" smtClean="0"/>
            <a:t>理由陳述</a:t>
          </a:r>
          <a:endParaRPr lang="zh-TW" altLang="en-US" sz="3200" dirty="0"/>
        </a:p>
      </dgm:t>
    </dgm:pt>
    <dgm:pt modelId="{B5B58079-AC36-4426-A421-724E33FA69FC}" type="parTrans" cxnId="{2661E58C-F3A5-4D35-803C-3C1D4264976C}">
      <dgm:prSet/>
      <dgm:spPr/>
      <dgm:t>
        <a:bodyPr/>
        <a:lstStyle/>
        <a:p>
          <a:endParaRPr lang="zh-TW" altLang="en-US" sz="3600"/>
        </a:p>
      </dgm:t>
    </dgm:pt>
    <dgm:pt modelId="{9CC64C41-EDB4-40AA-8F92-0A08AEEAD580}" type="sibTrans" cxnId="{2661E58C-F3A5-4D35-803C-3C1D4264976C}">
      <dgm:prSet/>
      <dgm:spPr/>
      <dgm:t>
        <a:bodyPr/>
        <a:lstStyle/>
        <a:p>
          <a:endParaRPr lang="zh-TW" altLang="en-US" sz="3600"/>
        </a:p>
      </dgm:t>
    </dgm:pt>
    <dgm:pt modelId="{F05C628A-29AA-400D-AE35-D15AF27FA659}">
      <dgm:prSet phldrT="[文字]" custT="1"/>
      <dgm:spPr/>
      <dgm:t>
        <a:bodyPr/>
        <a:lstStyle/>
        <a:p>
          <a:r>
            <a:rPr lang="en-US" altLang="zh-TW" sz="3600" dirty="0" smtClean="0"/>
            <a:t>3.</a:t>
          </a:r>
          <a:r>
            <a:rPr lang="zh-TW" sz="3600" dirty="0" smtClean="0"/>
            <a:t>填寫</a:t>
          </a:r>
          <a:r>
            <a:rPr lang="zh-TW" altLang="en-US" sz="3600" dirty="0" smtClean="0"/>
            <a:t>議論</a:t>
          </a:r>
          <a:r>
            <a:rPr lang="zh-TW" sz="3600" dirty="0" smtClean="0"/>
            <a:t>類型</a:t>
          </a:r>
          <a:r>
            <a:rPr lang="zh-TW" altLang="en-US" sz="3600" dirty="0" smtClean="0"/>
            <a:t>的</a:t>
          </a:r>
          <a:r>
            <a:rPr lang="zh-TW" sz="3600" dirty="0" smtClean="0"/>
            <a:t>結構</a:t>
          </a:r>
          <a:r>
            <a:rPr lang="en-US" sz="3600" dirty="0" smtClean="0"/>
            <a:t> </a:t>
          </a:r>
          <a:endParaRPr lang="zh-TW" altLang="en-US" sz="3600" dirty="0"/>
        </a:p>
      </dgm:t>
    </dgm:pt>
    <dgm:pt modelId="{DC0AD4B9-F88D-4DB3-9C09-E7476ADC3306}" type="parTrans" cxnId="{0A5413B9-01D5-42B5-8DFF-20B6E034B183}">
      <dgm:prSet/>
      <dgm:spPr/>
      <dgm:t>
        <a:bodyPr/>
        <a:lstStyle/>
        <a:p>
          <a:endParaRPr lang="zh-TW" altLang="en-US" sz="3600"/>
        </a:p>
      </dgm:t>
    </dgm:pt>
    <dgm:pt modelId="{40E78392-1E4B-447D-9EF0-1DC5D8C7ED94}" type="sibTrans" cxnId="{0A5413B9-01D5-42B5-8DFF-20B6E034B183}">
      <dgm:prSet/>
      <dgm:spPr/>
      <dgm:t>
        <a:bodyPr/>
        <a:lstStyle/>
        <a:p>
          <a:endParaRPr lang="zh-TW" altLang="en-US" sz="3600"/>
        </a:p>
      </dgm:t>
    </dgm:pt>
    <dgm:pt modelId="{96F7E386-6DD8-431D-8689-B714D543B4D0}">
      <dgm:prSet phldrT="[文字]" custT="1"/>
      <dgm:spPr/>
      <dgm:t>
        <a:bodyPr/>
        <a:lstStyle/>
        <a:p>
          <a:r>
            <a:rPr lang="en-US" altLang="zh-TW" sz="3600" dirty="0" smtClean="0"/>
            <a:t>2.</a:t>
          </a:r>
          <a:r>
            <a:rPr lang="zh-TW" sz="3600" dirty="0" smtClean="0"/>
            <a:t>分辨議論的類型</a:t>
          </a:r>
          <a:endParaRPr lang="zh-TW" altLang="en-US" sz="3600" dirty="0"/>
        </a:p>
      </dgm:t>
    </dgm:pt>
    <dgm:pt modelId="{CFCCC462-3E80-4757-8357-B223A750F537}" type="sibTrans" cxnId="{A832E55E-3F5C-483D-87A8-80530AA18E1E}">
      <dgm:prSet/>
      <dgm:spPr/>
      <dgm:t>
        <a:bodyPr/>
        <a:lstStyle/>
        <a:p>
          <a:endParaRPr lang="zh-TW" altLang="en-US" sz="3600"/>
        </a:p>
      </dgm:t>
    </dgm:pt>
    <dgm:pt modelId="{CEC959BD-B3A4-4D60-9BEB-AE124A7F137B}" type="parTrans" cxnId="{A832E55E-3F5C-483D-87A8-80530AA18E1E}">
      <dgm:prSet/>
      <dgm:spPr/>
      <dgm:t>
        <a:bodyPr/>
        <a:lstStyle/>
        <a:p>
          <a:endParaRPr lang="zh-TW" altLang="en-US" sz="3600"/>
        </a:p>
      </dgm:t>
    </dgm:pt>
    <dgm:pt modelId="{C7C0F3A7-99E5-4B32-AD5D-7C6B9DD3751B}">
      <dgm:prSet custT="1"/>
      <dgm:spPr/>
      <dgm:t>
        <a:bodyPr/>
        <a:lstStyle/>
        <a:p>
          <a:r>
            <a:rPr lang="zh-TW" altLang="en-US" sz="2800" dirty="0" smtClean="0"/>
            <a:t>主張</a:t>
          </a:r>
          <a:r>
            <a:rPr lang="zh-TW" altLang="en-US" sz="28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、</a:t>
          </a:r>
          <a:r>
            <a:rPr lang="zh-TW" altLang="en-US" sz="2800" dirty="0" smtClean="0"/>
            <a:t>理由</a:t>
          </a:r>
          <a:r>
            <a:rPr lang="zh-TW" altLang="en-US" sz="28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、</a:t>
          </a:r>
          <a:r>
            <a:rPr lang="zh-TW" altLang="en-US" sz="2800" dirty="0" smtClean="0"/>
            <a:t>方法</a:t>
          </a:r>
          <a:endParaRPr lang="zh-TW" altLang="en-US" sz="2800" dirty="0"/>
        </a:p>
      </dgm:t>
    </dgm:pt>
    <dgm:pt modelId="{D3631DF1-8BEC-4972-8128-6C131C1BCDFB}" type="parTrans" cxnId="{F6B768E7-7ADC-4C3F-BF93-AABEA176C20E}">
      <dgm:prSet/>
      <dgm:spPr/>
      <dgm:t>
        <a:bodyPr/>
        <a:lstStyle/>
        <a:p>
          <a:endParaRPr lang="zh-TW" altLang="en-US" sz="3600"/>
        </a:p>
      </dgm:t>
    </dgm:pt>
    <dgm:pt modelId="{49720A1E-18F5-44C8-AB64-F779E1EF204E}" type="sibTrans" cxnId="{F6B768E7-7ADC-4C3F-BF93-AABEA176C20E}">
      <dgm:prSet/>
      <dgm:spPr/>
      <dgm:t>
        <a:bodyPr/>
        <a:lstStyle/>
        <a:p>
          <a:endParaRPr lang="zh-TW" altLang="en-US" sz="3600"/>
        </a:p>
      </dgm:t>
    </dgm:pt>
    <dgm:pt modelId="{1A27F9A3-DF64-433D-AA64-3359114BEA97}">
      <dgm:prSet custT="1"/>
      <dgm:spPr/>
      <dgm:t>
        <a:bodyPr/>
        <a:lstStyle/>
        <a:p>
          <a:r>
            <a:rPr lang="zh-TW" altLang="en-US" sz="3200" dirty="0" smtClean="0"/>
            <a:t>事件</a:t>
          </a:r>
          <a:r>
            <a:rPr lang="zh-TW" altLang="en-US" sz="3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、</a:t>
          </a:r>
          <a:r>
            <a:rPr lang="zh-TW" altLang="en-US" sz="3200" dirty="0" smtClean="0"/>
            <a:t>主張</a:t>
          </a:r>
          <a:endParaRPr lang="zh-TW" altLang="en-US" sz="3200" dirty="0"/>
        </a:p>
      </dgm:t>
    </dgm:pt>
    <dgm:pt modelId="{1C454FF6-FE7F-4847-8388-9EC66460DF0F}" type="parTrans" cxnId="{C8CF5186-B51D-40D0-B27F-003E6B9F6A40}">
      <dgm:prSet/>
      <dgm:spPr/>
      <dgm:t>
        <a:bodyPr/>
        <a:lstStyle/>
        <a:p>
          <a:endParaRPr lang="zh-TW" altLang="en-US" sz="3600"/>
        </a:p>
      </dgm:t>
    </dgm:pt>
    <dgm:pt modelId="{AA49D926-95A6-4428-B518-87F055018F39}" type="sibTrans" cxnId="{C8CF5186-B51D-40D0-B27F-003E6B9F6A40}">
      <dgm:prSet/>
      <dgm:spPr/>
      <dgm:t>
        <a:bodyPr/>
        <a:lstStyle/>
        <a:p>
          <a:endParaRPr lang="zh-TW" altLang="en-US" sz="3600"/>
        </a:p>
      </dgm:t>
    </dgm:pt>
    <dgm:pt modelId="{5FA6478C-EE2F-43AB-9238-B431BFD130CF}">
      <dgm:prSet custT="1"/>
      <dgm:spPr/>
      <dgm:t>
        <a:bodyPr/>
        <a:lstStyle/>
        <a:p>
          <a:r>
            <a:rPr lang="zh-TW" altLang="en-US" sz="3200" dirty="0" smtClean="0"/>
            <a:t>主張、理由</a:t>
          </a:r>
          <a:endParaRPr lang="zh-TW" altLang="en-US" sz="3200" dirty="0"/>
        </a:p>
      </dgm:t>
    </dgm:pt>
    <dgm:pt modelId="{D1E6467F-4B0C-48BF-B5FB-BB8EE00F2243}" type="parTrans" cxnId="{3E44CD57-6725-4819-8372-0B28A832827E}">
      <dgm:prSet/>
      <dgm:spPr/>
      <dgm:t>
        <a:bodyPr/>
        <a:lstStyle/>
        <a:p>
          <a:endParaRPr lang="zh-TW" altLang="en-US" sz="3600"/>
        </a:p>
      </dgm:t>
    </dgm:pt>
    <dgm:pt modelId="{CF1DD778-39F4-4A85-95AB-BA618C3752FF}" type="sibTrans" cxnId="{3E44CD57-6725-4819-8372-0B28A832827E}">
      <dgm:prSet/>
      <dgm:spPr/>
      <dgm:t>
        <a:bodyPr/>
        <a:lstStyle/>
        <a:p>
          <a:endParaRPr lang="zh-TW" altLang="en-US" sz="3600"/>
        </a:p>
      </dgm:t>
    </dgm:pt>
    <dgm:pt modelId="{B8EFB5A8-604C-447B-BAA5-FE7C636E2AC0}">
      <dgm:prSet custT="1"/>
      <dgm:spPr/>
      <dgm:t>
        <a:bodyPr/>
        <a:lstStyle/>
        <a:p>
          <a:r>
            <a:rPr lang="zh-TW" altLang="en-US" sz="3200" dirty="0" smtClean="0"/>
            <a:t>藉事說理</a:t>
          </a:r>
          <a:endParaRPr lang="zh-TW" altLang="en-US" sz="3200" dirty="0"/>
        </a:p>
      </dgm:t>
    </dgm:pt>
    <dgm:pt modelId="{8A47E6AD-3EC1-4666-BA14-CBFC5E505A0D}" type="parTrans" cxnId="{8BBE621A-2CCA-4FDE-BD7C-3FD1A35AA9F0}">
      <dgm:prSet/>
      <dgm:spPr/>
      <dgm:t>
        <a:bodyPr/>
        <a:lstStyle/>
        <a:p>
          <a:endParaRPr lang="zh-TW" altLang="en-US" sz="3600"/>
        </a:p>
      </dgm:t>
    </dgm:pt>
    <dgm:pt modelId="{E9D47BA4-2B4C-469C-B465-8B4F01EBD6DD}" type="sibTrans" cxnId="{8BBE621A-2CCA-4FDE-BD7C-3FD1A35AA9F0}">
      <dgm:prSet/>
      <dgm:spPr/>
      <dgm:t>
        <a:bodyPr/>
        <a:lstStyle/>
        <a:p>
          <a:endParaRPr lang="zh-TW" altLang="en-US" sz="3600"/>
        </a:p>
      </dgm:t>
    </dgm:pt>
    <dgm:pt modelId="{BE7AA3CA-7F0E-441C-A7B6-9F012101B1E8}" type="pres">
      <dgm:prSet presAssocID="{5009F8C5-EE39-4931-A9AC-02992706864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216736B8-DD9C-4891-816D-17524C95A00D}" type="pres">
      <dgm:prSet presAssocID="{F05C628A-29AA-400D-AE35-D15AF27FA659}" presName="boxAndChildren" presStyleCnt="0"/>
      <dgm:spPr/>
    </dgm:pt>
    <dgm:pt modelId="{56BDBA4C-3250-4206-AD80-27F9B7FB9C25}" type="pres">
      <dgm:prSet presAssocID="{F05C628A-29AA-400D-AE35-D15AF27FA659}" presName="parentTextBox" presStyleLbl="node1" presStyleIdx="0" presStyleCnt="3"/>
      <dgm:spPr/>
      <dgm:t>
        <a:bodyPr/>
        <a:lstStyle/>
        <a:p>
          <a:endParaRPr lang="zh-TW" altLang="en-US"/>
        </a:p>
      </dgm:t>
    </dgm:pt>
    <dgm:pt modelId="{B690310D-12D7-44AE-A90B-A3248A108BF6}" type="pres">
      <dgm:prSet presAssocID="{F05C628A-29AA-400D-AE35-D15AF27FA659}" presName="entireBox" presStyleLbl="node1" presStyleIdx="0" presStyleCnt="3"/>
      <dgm:spPr/>
      <dgm:t>
        <a:bodyPr/>
        <a:lstStyle/>
        <a:p>
          <a:endParaRPr lang="zh-TW" altLang="en-US"/>
        </a:p>
      </dgm:t>
    </dgm:pt>
    <dgm:pt modelId="{FDB756B1-D3DF-40CC-B517-7CD4211B93BA}" type="pres">
      <dgm:prSet presAssocID="{F05C628A-29AA-400D-AE35-D15AF27FA659}" presName="descendantBox" presStyleCnt="0"/>
      <dgm:spPr/>
    </dgm:pt>
    <dgm:pt modelId="{1F1E206B-53FC-422B-8ABD-634B984AA0BC}" type="pres">
      <dgm:prSet presAssocID="{5FA6478C-EE2F-43AB-9238-B431BFD130CF}" presName="childTextBox" presStyleLbl="f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DA6C5A6-8A07-4342-9B3F-F7FF5D85AD1D}" type="pres">
      <dgm:prSet presAssocID="{B8EFB5A8-604C-447B-BAA5-FE7C636E2AC0}" presName="childTextBox" presStyleLbl="f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7AA7CCF-CA16-47F7-AC9C-E9483FAB4E6A}" type="pres">
      <dgm:prSet presAssocID="{CFCCC462-3E80-4757-8357-B223A750F537}" presName="sp" presStyleCnt="0"/>
      <dgm:spPr/>
    </dgm:pt>
    <dgm:pt modelId="{B9176509-A181-4BA5-86F2-54377BCF2415}" type="pres">
      <dgm:prSet presAssocID="{96F7E386-6DD8-431D-8689-B714D543B4D0}" presName="arrowAndChildren" presStyleCnt="0"/>
      <dgm:spPr/>
    </dgm:pt>
    <dgm:pt modelId="{132CFEAF-68DE-4F50-AF21-CBDABEE6473A}" type="pres">
      <dgm:prSet presAssocID="{96F7E386-6DD8-431D-8689-B714D543B4D0}" presName="parentTextArrow" presStyleLbl="node1" presStyleIdx="0" presStyleCnt="3"/>
      <dgm:spPr/>
      <dgm:t>
        <a:bodyPr/>
        <a:lstStyle/>
        <a:p>
          <a:endParaRPr lang="zh-TW" altLang="en-US"/>
        </a:p>
      </dgm:t>
    </dgm:pt>
    <dgm:pt modelId="{E939C105-0F27-49C1-90D2-BCE7B44820E6}" type="pres">
      <dgm:prSet presAssocID="{96F7E386-6DD8-431D-8689-B714D543B4D0}" presName="arrow" presStyleLbl="node1" presStyleIdx="1" presStyleCnt="3"/>
      <dgm:spPr/>
      <dgm:t>
        <a:bodyPr/>
        <a:lstStyle/>
        <a:p>
          <a:endParaRPr lang="zh-TW" altLang="en-US"/>
        </a:p>
      </dgm:t>
    </dgm:pt>
    <dgm:pt modelId="{14CD2914-4FB4-44BF-9002-B9CEFA4DCBC2}" type="pres">
      <dgm:prSet presAssocID="{96F7E386-6DD8-431D-8689-B714D543B4D0}" presName="descendantArrow" presStyleCnt="0"/>
      <dgm:spPr/>
    </dgm:pt>
    <dgm:pt modelId="{26540411-5E57-4651-9313-72C28372C9E2}" type="pres">
      <dgm:prSet presAssocID="{C7C0F3A7-99E5-4B32-AD5D-7C6B9DD3751B}" presName="childTextArrow" presStyleLbl="f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511F85F-BD74-4989-99CC-DA265DE9DDF0}" type="pres">
      <dgm:prSet presAssocID="{1A27F9A3-DF64-433D-AA64-3359114BEA97}" presName="childTextArrow" presStyleLbl="f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1A974A6-E626-4BB7-A243-5E48A86D60EC}" type="pres">
      <dgm:prSet presAssocID="{B36BD696-7AC0-45D3-8B92-E0B1C7F2C62C}" presName="sp" presStyleCnt="0"/>
      <dgm:spPr/>
    </dgm:pt>
    <dgm:pt modelId="{AA7564BE-AA11-410A-8C1C-055C47D19AAA}" type="pres">
      <dgm:prSet presAssocID="{ADD94E11-36D4-4D1D-B105-A6492CC2B1EC}" presName="arrowAndChildren" presStyleCnt="0"/>
      <dgm:spPr/>
    </dgm:pt>
    <dgm:pt modelId="{527EE212-82A9-44B7-B434-5705D968B59E}" type="pres">
      <dgm:prSet presAssocID="{ADD94E11-36D4-4D1D-B105-A6492CC2B1EC}" presName="parentTextArrow" presStyleLbl="node1" presStyleIdx="1" presStyleCnt="3"/>
      <dgm:spPr/>
      <dgm:t>
        <a:bodyPr/>
        <a:lstStyle/>
        <a:p>
          <a:endParaRPr lang="zh-TW" altLang="en-US"/>
        </a:p>
      </dgm:t>
    </dgm:pt>
    <dgm:pt modelId="{66AF780B-F11A-4EE4-92E9-B0C8D2ACCF12}" type="pres">
      <dgm:prSet presAssocID="{ADD94E11-36D4-4D1D-B105-A6492CC2B1EC}" presName="arrow" presStyleLbl="node1" presStyleIdx="2" presStyleCnt="3"/>
      <dgm:spPr/>
      <dgm:t>
        <a:bodyPr/>
        <a:lstStyle/>
        <a:p>
          <a:endParaRPr lang="zh-TW" altLang="en-US"/>
        </a:p>
      </dgm:t>
    </dgm:pt>
    <dgm:pt modelId="{E545A610-6E7B-463F-B942-DCD8464AA6E1}" type="pres">
      <dgm:prSet presAssocID="{ADD94E11-36D4-4D1D-B105-A6492CC2B1EC}" presName="descendantArrow" presStyleCnt="0"/>
      <dgm:spPr/>
    </dgm:pt>
    <dgm:pt modelId="{3A084475-43E5-40FF-B10D-60049FE6979D}" type="pres">
      <dgm:prSet presAssocID="{0A264A45-E9BF-4710-817D-CDCFD98CB53B}" presName="childTextArrow" presStyleLbl="f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E249B3A-0039-4A4B-984A-1FA80605BDE1}" type="pres">
      <dgm:prSet presAssocID="{1BFC0F93-1B4B-4AA0-BA82-1FF737628DA3}" presName="childTextArrow" presStyleLbl="f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0A5413B9-01D5-42B5-8DFF-20B6E034B183}" srcId="{5009F8C5-EE39-4931-A9AC-029927068645}" destId="{F05C628A-29AA-400D-AE35-D15AF27FA659}" srcOrd="2" destOrd="0" parTransId="{DC0AD4B9-F88D-4DB3-9C09-E7476ADC3306}" sibTransId="{40E78392-1E4B-447D-9EF0-1DC5D8C7ED94}"/>
    <dgm:cxn modelId="{1EA5F2D9-FEE2-4AD0-93B2-2F5EFF9B45D8}" type="presOf" srcId="{C7C0F3A7-99E5-4B32-AD5D-7C6B9DD3751B}" destId="{26540411-5E57-4651-9313-72C28372C9E2}" srcOrd="0" destOrd="0" presId="urn:microsoft.com/office/officeart/2005/8/layout/process4"/>
    <dgm:cxn modelId="{A89997B2-E50B-4AEF-A858-7AA8FED80E11}" type="presOf" srcId="{ADD94E11-36D4-4D1D-B105-A6492CC2B1EC}" destId="{527EE212-82A9-44B7-B434-5705D968B59E}" srcOrd="0" destOrd="0" presId="urn:microsoft.com/office/officeart/2005/8/layout/process4"/>
    <dgm:cxn modelId="{3ADCD0A0-5442-4FC7-810E-ACD828A81633}" srcId="{5009F8C5-EE39-4931-A9AC-029927068645}" destId="{ADD94E11-36D4-4D1D-B105-A6492CC2B1EC}" srcOrd="0" destOrd="0" parTransId="{644DE876-0C66-466E-895D-09D1CB516179}" sibTransId="{B36BD696-7AC0-45D3-8B92-E0B1C7F2C62C}"/>
    <dgm:cxn modelId="{8FFEB74A-CCB9-4403-A612-285E8B4D7C81}" type="presOf" srcId="{1BFC0F93-1B4B-4AA0-BA82-1FF737628DA3}" destId="{0E249B3A-0039-4A4B-984A-1FA80605BDE1}" srcOrd="0" destOrd="0" presId="urn:microsoft.com/office/officeart/2005/8/layout/process4"/>
    <dgm:cxn modelId="{2661E58C-F3A5-4D35-803C-3C1D4264976C}" srcId="{ADD94E11-36D4-4D1D-B105-A6492CC2B1EC}" destId="{1BFC0F93-1B4B-4AA0-BA82-1FF737628DA3}" srcOrd="1" destOrd="0" parTransId="{B5B58079-AC36-4426-A421-724E33FA69FC}" sibTransId="{9CC64C41-EDB4-40AA-8F92-0A08AEEAD580}"/>
    <dgm:cxn modelId="{8BBE621A-2CCA-4FDE-BD7C-3FD1A35AA9F0}" srcId="{F05C628A-29AA-400D-AE35-D15AF27FA659}" destId="{B8EFB5A8-604C-447B-BAA5-FE7C636E2AC0}" srcOrd="1" destOrd="0" parTransId="{8A47E6AD-3EC1-4666-BA14-CBFC5E505A0D}" sibTransId="{E9D47BA4-2B4C-469C-B465-8B4F01EBD6DD}"/>
    <dgm:cxn modelId="{1C6E9905-77FF-4D93-B2F3-9CEE4506C29B}" type="presOf" srcId="{F05C628A-29AA-400D-AE35-D15AF27FA659}" destId="{B690310D-12D7-44AE-A90B-A3248A108BF6}" srcOrd="1" destOrd="0" presId="urn:microsoft.com/office/officeart/2005/8/layout/process4"/>
    <dgm:cxn modelId="{06E1DA91-3118-4BE7-96E6-07467B34FEFC}" srcId="{ADD94E11-36D4-4D1D-B105-A6492CC2B1EC}" destId="{0A264A45-E9BF-4710-817D-CDCFD98CB53B}" srcOrd="0" destOrd="0" parTransId="{3D155CAD-FC69-43DD-A14B-FFF1809F1EA3}" sibTransId="{D661DE51-65A1-4CC6-B0BE-C0724725F9F7}"/>
    <dgm:cxn modelId="{013C2E17-9351-4159-9BA8-11310684F1AD}" type="presOf" srcId="{1A27F9A3-DF64-433D-AA64-3359114BEA97}" destId="{C511F85F-BD74-4989-99CC-DA265DE9DDF0}" srcOrd="0" destOrd="0" presId="urn:microsoft.com/office/officeart/2005/8/layout/process4"/>
    <dgm:cxn modelId="{B98240D9-23FF-4DFF-A9EE-0600C129751E}" type="presOf" srcId="{ADD94E11-36D4-4D1D-B105-A6492CC2B1EC}" destId="{66AF780B-F11A-4EE4-92E9-B0C8D2ACCF12}" srcOrd="1" destOrd="0" presId="urn:microsoft.com/office/officeart/2005/8/layout/process4"/>
    <dgm:cxn modelId="{7A481BE3-8BAD-4AC9-9281-67F93B7C7877}" type="presOf" srcId="{0A264A45-E9BF-4710-817D-CDCFD98CB53B}" destId="{3A084475-43E5-40FF-B10D-60049FE6979D}" srcOrd="0" destOrd="0" presId="urn:microsoft.com/office/officeart/2005/8/layout/process4"/>
    <dgm:cxn modelId="{F8E4D4AB-4A94-44AC-B5A0-B7AD7E131FBC}" type="presOf" srcId="{96F7E386-6DD8-431D-8689-B714D543B4D0}" destId="{132CFEAF-68DE-4F50-AF21-CBDABEE6473A}" srcOrd="0" destOrd="0" presId="urn:microsoft.com/office/officeart/2005/8/layout/process4"/>
    <dgm:cxn modelId="{881BF4FA-FD0A-4456-B76D-1B3F56E7A6C6}" type="presOf" srcId="{F05C628A-29AA-400D-AE35-D15AF27FA659}" destId="{56BDBA4C-3250-4206-AD80-27F9B7FB9C25}" srcOrd="0" destOrd="0" presId="urn:microsoft.com/office/officeart/2005/8/layout/process4"/>
    <dgm:cxn modelId="{3E44CD57-6725-4819-8372-0B28A832827E}" srcId="{F05C628A-29AA-400D-AE35-D15AF27FA659}" destId="{5FA6478C-EE2F-43AB-9238-B431BFD130CF}" srcOrd="0" destOrd="0" parTransId="{D1E6467F-4B0C-48BF-B5FB-BB8EE00F2243}" sibTransId="{CF1DD778-39F4-4A85-95AB-BA618C3752FF}"/>
    <dgm:cxn modelId="{C8CF5186-B51D-40D0-B27F-003E6B9F6A40}" srcId="{96F7E386-6DD8-431D-8689-B714D543B4D0}" destId="{1A27F9A3-DF64-433D-AA64-3359114BEA97}" srcOrd="1" destOrd="0" parTransId="{1C454FF6-FE7F-4847-8388-9EC66460DF0F}" sibTransId="{AA49D926-95A6-4428-B518-87F055018F39}"/>
    <dgm:cxn modelId="{F6B768E7-7ADC-4C3F-BF93-AABEA176C20E}" srcId="{96F7E386-6DD8-431D-8689-B714D543B4D0}" destId="{C7C0F3A7-99E5-4B32-AD5D-7C6B9DD3751B}" srcOrd="0" destOrd="0" parTransId="{D3631DF1-8BEC-4972-8128-6C131C1BCDFB}" sibTransId="{49720A1E-18F5-44C8-AB64-F779E1EF204E}"/>
    <dgm:cxn modelId="{30AFF05D-0779-46E0-A4F8-D27F89D82D43}" type="presOf" srcId="{5FA6478C-EE2F-43AB-9238-B431BFD130CF}" destId="{1F1E206B-53FC-422B-8ABD-634B984AA0BC}" srcOrd="0" destOrd="0" presId="urn:microsoft.com/office/officeart/2005/8/layout/process4"/>
    <dgm:cxn modelId="{D9AF053B-A0FD-4609-ABE2-29D056976EE7}" type="presOf" srcId="{B8EFB5A8-604C-447B-BAA5-FE7C636E2AC0}" destId="{3DA6C5A6-8A07-4342-9B3F-F7FF5D85AD1D}" srcOrd="0" destOrd="0" presId="urn:microsoft.com/office/officeart/2005/8/layout/process4"/>
    <dgm:cxn modelId="{A832E55E-3F5C-483D-87A8-80530AA18E1E}" srcId="{5009F8C5-EE39-4931-A9AC-029927068645}" destId="{96F7E386-6DD8-431D-8689-B714D543B4D0}" srcOrd="1" destOrd="0" parTransId="{CEC959BD-B3A4-4D60-9BEB-AE124A7F137B}" sibTransId="{CFCCC462-3E80-4757-8357-B223A750F537}"/>
    <dgm:cxn modelId="{A32C17B8-8E42-4784-8B9E-2232EDA33EE1}" type="presOf" srcId="{96F7E386-6DD8-431D-8689-B714D543B4D0}" destId="{E939C105-0F27-49C1-90D2-BCE7B44820E6}" srcOrd="1" destOrd="0" presId="urn:microsoft.com/office/officeart/2005/8/layout/process4"/>
    <dgm:cxn modelId="{359EEA74-B937-4175-8531-B30A5F74A92F}" type="presOf" srcId="{5009F8C5-EE39-4931-A9AC-029927068645}" destId="{BE7AA3CA-7F0E-441C-A7B6-9F012101B1E8}" srcOrd="0" destOrd="0" presId="urn:microsoft.com/office/officeart/2005/8/layout/process4"/>
    <dgm:cxn modelId="{15835042-3776-46C2-9E23-B492DF646FC7}" type="presParOf" srcId="{BE7AA3CA-7F0E-441C-A7B6-9F012101B1E8}" destId="{216736B8-DD9C-4891-816D-17524C95A00D}" srcOrd="0" destOrd="0" presId="urn:microsoft.com/office/officeart/2005/8/layout/process4"/>
    <dgm:cxn modelId="{8C659DA4-F5E5-4B1F-8141-34C332360D4C}" type="presParOf" srcId="{216736B8-DD9C-4891-816D-17524C95A00D}" destId="{56BDBA4C-3250-4206-AD80-27F9B7FB9C25}" srcOrd="0" destOrd="0" presId="urn:microsoft.com/office/officeart/2005/8/layout/process4"/>
    <dgm:cxn modelId="{531F56A8-9DEB-422E-9359-E28ADA08ED8D}" type="presParOf" srcId="{216736B8-DD9C-4891-816D-17524C95A00D}" destId="{B690310D-12D7-44AE-A90B-A3248A108BF6}" srcOrd="1" destOrd="0" presId="urn:microsoft.com/office/officeart/2005/8/layout/process4"/>
    <dgm:cxn modelId="{9CBC9697-DD2A-4D98-BC3F-F2A9191F62EC}" type="presParOf" srcId="{216736B8-DD9C-4891-816D-17524C95A00D}" destId="{FDB756B1-D3DF-40CC-B517-7CD4211B93BA}" srcOrd="2" destOrd="0" presId="urn:microsoft.com/office/officeart/2005/8/layout/process4"/>
    <dgm:cxn modelId="{05317E41-30ED-4BD4-A4AC-59AAE0845170}" type="presParOf" srcId="{FDB756B1-D3DF-40CC-B517-7CD4211B93BA}" destId="{1F1E206B-53FC-422B-8ABD-634B984AA0BC}" srcOrd="0" destOrd="0" presId="urn:microsoft.com/office/officeart/2005/8/layout/process4"/>
    <dgm:cxn modelId="{57E43BF4-A182-4582-96AA-044087D3EB90}" type="presParOf" srcId="{FDB756B1-D3DF-40CC-B517-7CD4211B93BA}" destId="{3DA6C5A6-8A07-4342-9B3F-F7FF5D85AD1D}" srcOrd="1" destOrd="0" presId="urn:microsoft.com/office/officeart/2005/8/layout/process4"/>
    <dgm:cxn modelId="{03B68DFF-95CA-40C3-AEB5-929B058CDFE7}" type="presParOf" srcId="{BE7AA3CA-7F0E-441C-A7B6-9F012101B1E8}" destId="{D7AA7CCF-CA16-47F7-AC9C-E9483FAB4E6A}" srcOrd="1" destOrd="0" presId="urn:microsoft.com/office/officeart/2005/8/layout/process4"/>
    <dgm:cxn modelId="{CD8A5AE3-D3D7-4576-B9B7-A5ADA803C68F}" type="presParOf" srcId="{BE7AA3CA-7F0E-441C-A7B6-9F012101B1E8}" destId="{B9176509-A181-4BA5-86F2-54377BCF2415}" srcOrd="2" destOrd="0" presId="urn:microsoft.com/office/officeart/2005/8/layout/process4"/>
    <dgm:cxn modelId="{353F5E1B-2DD9-4023-82EB-E4873D3AD0F0}" type="presParOf" srcId="{B9176509-A181-4BA5-86F2-54377BCF2415}" destId="{132CFEAF-68DE-4F50-AF21-CBDABEE6473A}" srcOrd="0" destOrd="0" presId="urn:microsoft.com/office/officeart/2005/8/layout/process4"/>
    <dgm:cxn modelId="{0051317D-622A-40DC-AFC9-2F5C8844034B}" type="presParOf" srcId="{B9176509-A181-4BA5-86F2-54377BCF2415}" destId="{E939C105-0F27-49C1-90D2-BCE7B44820E6}" srcOrd="1" destOrd="0" presId="urn:microsoft.com/office/officeart/2005/8/layout/process4"/>
    <dgm:cxn modelId="{6F161854-D961-4040-912D-C45EB192B792}" type="presParOf" srcId="{B9176509-A181-4BA5-86F2-54377BCF2415}" destId="{14CD2914-4FB4-44BF-9002-B9CEFA4DCBC2}" srcOrd="2" destOrd="0" presId="urn:microsoft.com/office/officeart/2005/8/layout/process4"/>
    <dgm:cxn modelId="{EFF8703D-A08D-4F6B-A18B-E216F61F126F}" type="presParOf" srcId="{14CD2914-4FB4-44BF-9002-B9CEFA4DCBC2}" destId="{26540411-5E57-4651-9313-72C28372C9E2}" srcOrd="0" destOrd="0" presId="urn:microsoft.com/office/officeart/2005/8/layout/process4"/>
    <dgm:cxn modelId="{3A1CE91B-5162-4ED8-A218-9C93350ACC79}" type="presParOf" srcId="{14CD2914-4FB4-44BF-9002-B9CEFA4DCBC2}" destId="{C511F85F-BD74-4989-99CC-DA265DE9DDF0}" srcOrd="1" destOrd="0" presId="urn:microsoft.com/office/officeart/2005/8/layout/process4"/>
    <dgm:cxn modelId="{8004C876-97EC-46F3-8D5E-81256B291FA0}" type="presParOf" srcId="{BE7AA3CA-7F0E-441C-A7B6-9F012101B1E8}" destId="{11A974A6-E626-4BB7-A243-5E48A86D60EC}" srcOrd="3" destOrd="0" presId="urn:microsoft.com/office/officeart/2005/8/layout/process4"/>
    <dgm:cxn modelId="{801AC4DB-8881-4310-B77D-1F9645DC03F0}" type="presParOf" srcId="{BE7AA3CA-7F0E-441C-A7B6-9F012101B1E8}" destId="{AA7564BE-AA11-410A-8C1C-055C47D19AAA}" srcOrd="4" destOrd="0" presId="urn:microsoft.com/office/officeart/2005/8/layout/process4"/>
    <dgm:cxn modelId="{058E518E-2627-4DE7-ACF6-9AF06C8115B1}" type="presParOf" srcId="{AA7564BE-AA11-410A-8C1C-055C47D19AAA}" destId="{527EE212-82A9-44B7-B434-5705D968B59E}" srcOrd="0" destOrd="0" presId="urn:microsoft.com/office/officeart/2005/8/layout/process4"/>
    <dgm:cxn modelId="{49CF23F6-ADC6-4E7D-9672-3E285D5DC1A4}" type="presParOf" srcId="{AA7564BE-AA11-410A-8C1C-055C47D19AAA}" destId="{66AF780B-F11A-4EE4-92E9-B0C8D2ACCF12}" srcOrd="1" destOrd="0" presId="urn:microsoft.com/office/officeart/2005/8/layout/process4"/>
    <dgm:cxn modelId="{3DAF615E-576B-4845-8BF9-BE66EA0D7AAC}" type="presParOf" srcId="{AA7564BE-AA11-410A-8C1C-055C47D19AAA}" destId="{E545A610-6E7B-463F-B942-DCD8464AA6E1}" srcOrd="2" destOrd="0" presId="urn:microsoft.com/office/officeart/2005/8/layout/process4"/>
    <dgm:cxn modelId="{35769AE0-EF2B-4C59-8263-936B2C9AF067}" type="presParOf" srcId="{E545A610-6E7B-463F-B942-DCD8464AA6E1}" destId="{3A084475-43E5-40FF-B10D-60049FE6979D}" srcOrd="0" destOrd="0" presId="urn:microsoft.com/office/officeart/2005/8/layout/process4"/>
    <dgm:cxn modelId="{F68EC294-1933-48CF-8E81-B14841F3F724}" type="presParOf" srcId="{E545A610-6E7B-463F-B942-DCD8464AA6E1}" destId="{0E249B3A-0039-4A4B-984A-1FA80605BDE1}" srcOrd="1" destOrd="0" presId="urn:microsoft.com/office/officeart/2005/8/layout/process4"/>
  </dgm:cxnLst>
  <dgm:bg/>
  <dgm:whole/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BCBEBC94-58AE-4EB5-88F5-5D464901A9DD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5D536E5A-522B-4954-B02A-B52C0778B35A}">
      <dgm:prSet phldrT="[文字]" custT="1"/>
      <dgm:spPr/>
      <dgm:t>
        <a:bodyPr/>
        <a:lstStyle/>
        <a:p>
          <a:r>
            <a:rPr lang="zh-TW" altLang="en-US" sz="2400" b="0" dirty="0">
              <a:latin typeface="微軟正黑體" panose="020B0604030504040204" pitchFamily="34" charset="-120"/>
              <a:ea typeface="微軟正黑體" panose="020B0604030504040204" pitchFamily="34" charset="-120"/>
            </a:rPr>
            <a:t>為學一首示子姪</a:t>
          </a:r>
        </a:p>
      </dgm:t>
    </dgm:pt>
    <dgm:pt modelId="{4591DEDA-44F6-4F03-96CC-0DFE272906CC}" type="parTrans" cxnId="{DCC2CA6B-5C0B-4D96-BE3E-46206442C3B1}">
      <dgm:prSet/>
      <dgm:spPr/>
      <dgm:t>
        <a:bodyPr/>
        <a:lstStyle/>
        <a:p>
          <a:endParaRPr lang="zh-TW" altLang="en-US" sz="18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8D19447-E862-4C6C-B881-FCBAF084667A}" type="sibTrans" cxnId="{DCC2CA6B-5C0B-4D96-BE3E-46206442C3B1}">
      <dgm:prSet/>
      <dgm:spPr/>
      <dgm:t>
        <a:bodyPr/>
        <a:lstStyle/>
        <a:p>
          <a:endParaRPr lang="zh-TW" altLang="en-US" sz="18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17C0F12-7F40-49AA-A2C9-736A2CF3E385}">
      <dgm:prSet phldrT="[文字]" custT="1"/>
      <dgm:spPr/>
      <dgm:t>
        <a:bodyPr/>
        <a:lstStyle/>
        <a:p>
          <a:endParaRPr lang="zh-TW" altLang="en-US" sz="2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E28A78B-5A39-4E1B-BA6E-6C75EB13A397}" type="parTrans" cxnId="{DFA185A4-5BC0-47C2-A9B1-6AC5C13409FA}">
      <dgm:prSet/>
      <dgm:spPr/>
      <dgm:t>
        <a:bodyPr/>
        <a:lstStyle/>
        <a:p>
          <a:endParaRPr lang="zh-TW" altLang="en-US" sz="18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C9B32B1-88B1-4A7A-B84A-845B545DC99C}" type="sibTrans" cxnId="{DFA185A4-5BC0-47C2-A9B1-6AC5C13409FA}">
      <dgm:prSet/>
      <dgm:spPr/>
      <dgm:t>
        <a:bodyPr/>
        <a:lstStyle/>
        <a:p>
          <a:endParaRPr lang="zh-TW" altLang="en-US" sz="18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E84D68D-E9AF-4D1C-AB66-D660F4E9DA2E}">
      <dgm:prSet phldrT="[文字]" custT="1"/>
      <dgm:spPr/>
      <dgm:t>
        <a:bodyPr/>
        <a:lstStyle/>
        <a:p>
          <a:r>
            <a:rPr lang="zh-TW" altLang="en-US" sz="1800" dirty="0">
              <a:latin typeface="微軟正黑體" panose="020B0604030504040204" pitchFamily="34" charset="-120"/>
              <a:ea typeface="微軟正黑體" panose="020B0604030504040204" pitchFamily="34" charset="-120"/>
            </a:rPr>
            <a:t>學之，則難者亦易矣</a:t>
          </a:r>
        </a:p>
      </dgm:t>
    </dgm:pt>
    <dgm:pt modelId="{BB083D1C-A8E3-435F-9663-48ADE054E4F6}" type="parTrans" cxnId="{2181440E-6CE6-4E6C-9DE3-E0CA97E75A96}">
      <dgm:prSet/>
      <dgm:spPr/>
      <dgm:t>
        <a:bodyPr/>
        <a:lstStyle/>
        <a:p>
          <a:endParaRPr lang="zh-TW" altLang="en-US" sz="18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4A1D6E5-D586-4432-9B3A-F1B95254035C}" type="sibTrans" cxnId="{2181440E-6CE6-4E6C-9DE3-E0CA97E75A96}">
      <dgm:prSet/>
      <dgm:spPr/>
      <dgm:t>
        <a:bodyPr/>
        <a:lstStyle/>
        <a:p>
          <a:endParaRPr lang="zh-TW" altLang="en-US" sz="18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5C5AABD-7B20-4423-ACFA-CD053B846D1C}">
      <dgm:prSet phldrT="[文字]" custT="1"/>
      <dgm:spPr/>
      <dgm:t>
        <a:bodyPr/>
        <a:lstStyle/>
        <a:p>
          <a:endParaRPr lang="zh-TW" altLang="en-US" sz="2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241CAAA-BE05-4E2B-8CF2-9B7E0BA5DAFB}" type="parTrans" cxnId="{4B6F7317-2B9F-434D-9193-1BDC024A422B}">
      <dgm:prSet/>
      <dgm:spPr/>
      <dgm:t>
        <a:bodyPr/>
        <a:lstStyle/>
        <a:p>
          <a:endParaRPr lang="zh-TW" altLang="en-US" sz="18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C6A957E-A4DC-475E-8F91-576F65EF50FD}" type="sibTrans" cxnId="{4B6F7317-2B9F-434D-9193-1BDC024A422B}">
      <dgm:prSet/>
      <dgm:spPr/>
      <dgm:t>
        <a:bodyPr/>
        <a:lstStyle/>
        <a:p>
          <a:endParaRPr lang="zh-TW" altLang="en-US" sz="18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E3EF10F-5BCC-487C-928E-59FB4606C749}">
      <dgm:prSet phldrT="[文字]" custT="1"/>
      <dgm:spPr/>
      <dgm:t>
        <a:bodyPr/>
        <a:lstStyle/>
        <a:p>
          <a:r>
            <a:rPr lang="zh-TW" altLang="en-US" sz="1600" dirty="0">
              <a:latin typeface="微軟正黑體" panose="020B0604030504040204" pitchFamily="34" charset="-120"/>
              <a:ea typeface="微軟正黑體" panose="020B0604030504040204" pitchFamily="34" charset="-120"/>
            </a:rPr>
            <a:t>不論資質，只要力學，就有成果</a:t>
          </a:r>
        </a:p>
      </dgm:t>
    </dgm:pt>
    <dgm:pt modelId="{330C62AB-990C-4E7F-B379-B5C13E45D442}" type="parTrans" cxnId="{6E936B4A-A12B-431D-AA1B-4CDDE6436FFE}">
      <dgm:prSet/>
      <dgm:spPr/>
      <dgm:t>
        <a:bodyPr/>
        <a:lstStyle/>
        <a:p>
          <a:endParaRPr lang="zh-TW" altLang="en-US" sz="18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D4F2D8C-9404-4B19-99CE-CCC44F51EB6F}" type="sibTrans" cxnId="{6E936B4A-A12B-431D-AA1B-4CDDE6436FFE}">
      <dgm:prSet/>
      <dgm:spPr/>
      <dgm:t>
        <a:bodyPr/>
        <a:lstStyle/>
        <a:p>
          <a:endParaRPr lang="zh-TW" altLang="en-US" sz="18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7BB086E-F727-4F08-9E47-930A1663DDE8}">
      <dgm:prSet custT="1"/>
      <dgm:spPr/>
      <dgm:t>
        <a:bodyPr/>
        <a:lstStyle/>
        <a:p>
          <a:endParaRPr lang="zh-TW" altLang="en-US" sz="2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1193979-E384-402B-A1DE-0BC54A87BDD5}" type="parTrans" cxnId="{4E0BF456-1DB0-4F07-842A-BB3E3402FF43}">
      <dgm:prSet/>
      <dgm:spPr/>
      <dgm:t>
        <a:bodyPr/>
        <a:lstStyle/>
        <a:p>
          <a:endParaRPr lang="zh-TW" altLang="en-US" sz="18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72D4BBC-4801-4DC1-9B88-F480BA528A71}" type="sibTrans" cxnId="{4E0BF456-1DB0-4F07-842A-BB3E3402FF43}">
      <dgm:prSet/>
      <dgm:spPr/>
      <dgm:t>
        <a:bodyPr/>
        <a:lstStyle/>
        <a:p>
          <a:endParaRPr lang="zh-TW" altLang="en-US" sz="18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F9D35F2-53F5-40AC-B414-246E0F5C545D}">
      <dgm:prSet custT="1"/>
      <dgm:spPr/>
      <dgm:t>
        <a:bodyPr/>
        <a:lstStyle/>
        <a:p>
          <a:endParaRPr lang="zh-TW" altLang="en-US" sz="2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CA53029-00DC-462A-9A05-50BAA9544CCB}" type="parTrans" cxnId="{6C9FE31C-DC6E-4382-B6A7-0F9EEB38F30B}">
      <dgm:prSet/>
      <dgm:spPr/>
      <dgm:t>
        <a:bodyPr/>
        <a:lstStyle/>
        <a:p>
          <a:endParaRPr lang="zh-TW" altLang="en-US" sz="18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5BA82CB-E56C-4538-B127-E4747BA8B288}" type="sibTrans" cxnId="{6C9FE31C-DC6E-4382-B6A7-0F9EEB38F30B}">
      <dgm:prSet/>
      <dgm:spPr/>
      <dgm:t>
        <a:bodyPr/>
        <a:lstStyle/>
        <a:p>
          <a:endParaRPr lang="zh-TW" altLang="en-US" sz="18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609CC95-004E-4790-AC38-4EF8CA780BE1}">
      <dgm:prSet custT="1"/>
      <dgm:spPr/>
      <dgm:t>
        <a:bodyPr/>
        <a:lstStyle/>
        <a:p>
          <a:r>
            <a:rPr lang="zh-TW" altLang="en-US" sz="1600" dirty="0">
              <a:latin typeface="微軟正黑體" panose="020B0604030504040204" pitchFamily="34" charset="-120"/>
              <a:ea typeface="微軟正黑體" panose="020B0604030504040204" pitchFamily="34" charset="-120"/>
            </a:rPr>
            <a:t>不論貧富，只要力行，就有成果</a:t>
          </a:r>
        </a:p>
      </dgm:t>
    </dgm:pt>
    <dgm:pt modelId="{3BA15A60-8561-49AA-AD34-64E3B8D95DDF}" type="parTrans" cxnId="{E2E121B1-0599-4EF6-AA9D-DA344723B124}">
      <dgm:prSet/>
      <dgm:spPr/>
      <dgm:t>
        <a:bodyPr/>
        <a:lstStyle/>
        <a:p>
          <a:endParaRPr lang="zh-TW" altLang="en-US" sz="18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95B26EE-0B2D-48F2-B7CF-984154D167ED}" type="sibTrans" cxnId="{E2E121B1-0599-4EF6-AA9D-DA344723B124}">
      <dgm:prSet/>
      <dgm:spPr/>
      <dgm:t>
        <a:bodyPr/>
        <a:lstStyle/>
        <a:p>
          <a:endParaRPr lang="zh-TW" altLang="en-US" sz="18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FEB6775-F4A3-4E4B-9D0F-101737992F58}">
      <dgm:prSet custT="1"/>
      <dgm:spPr/>
      <dgm:t>
        <a:bodyPr/>
        <a:lstStyle/>
        <a:p>
          <a:r>
            <a:rPr lang="zh-TW" altLang="en-US" sz="1800" dirty="0">
              <a:latin typeface="微軟正黑體" panose="020B0604030504040204" pitchFamily="34" charset="-120"/>
              <a:ea typeface="微軟正黑體" panose="020B0604030504040204" pitchFamily="34" charset="-120"/>
            </a:rPr>
            <a:t>力學不倦</a:t>
          </a:r>
          <a:endParaRPr lang="en-US" altLang="zh-TW" sz="18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r>
            <a:rPr lang="zh-TW" altLang="en-US" sz="1800" dirty="0">
              <a:latin typeface="微軟正黑體" panose="020B0604030504040204" pitchFamily="34" charset="-120"/>
              <a:ea typeface="微軟正黑體" panose="020B0604030504040204" pitchFamily="34" charset="-120"/>
            </a:rPr>
            <a:t>，方能有成</a:t>
          </a:r>
        </a:p>
      </dgm:t>
    </dgm:pt>
    <dgm:pt modelId="{E1394966-ADAF-4151-B545-DD98992A1365}" type="parTrans" cxnId="{5D6BF766-2933-4F06-A967-1EF2FA8158CA}">
      <dgm:prSet/>
      <dgm:spPr/>
      <dgm:t>
        <a:bodyPr/>
        <a:lstStyle/>
        <a:p>
          <a:endParaRPr lang="zh-TW" altLang="en-US" sz="18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45B629F-13B8-4C96-B2D6-5337D13A7778}" type="sibTrans" cxnId="{5D6BF766-2933-4F06-A967-1EF2FA8158CA}">
      <dgm:prSet/>
      <dgm:spPr/>
      <dgm:t>
        <a:bodyPr/>
        <a:lstStyle/>
        <a:p>
          <a:endParaRPr lang="zh-TW" altLang="en-US" sz="18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47F8D54-EFE8-4ABF-9536-18172C9E3F36}">
      <dgm:prSet custT="1"/>
      <dgm:spPr/>
      <dgm:t>
        <a:bodyPr/>
        <a:lstStyle/>
        <a:p>
          <a:r>
            <a:rPr lang="zh-TW" altLang="en-US" sz="1800" dirty="0">
              <a:latin typeface="微軟正黑體" panose="020B0604030504040204" pitchFamily="34" charset="-120"/>
              <a:ea typeface="微軟正黑體" panose="020B0604030504040204" pitchFamily="34" charset="-120"/>
            </a:rPr>
            <a:t>天下事</a:t>
          </a:r>
        </a:p>
      </dgm:t>
    </dgm:pt>
    <dgm:pt modelId="{01E83B02-55C0-4CFD-94E5-307FE461CEC7}" type="parTrans" cxnId="{C8673E3A-D58A-4574-84FC-6ECE4CA62E75}">
      <dgm:prSet/>
      <dgm:spPr/>
      <dgm:t>
        <a:bodyPr/>
        <a:lstStyle/>
        <a:p>
          <a:endParaRPr lang="zh-TW" altLang="en-US" sz="18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A8E2110-FAAA-490E-A13F-DDCFD7813B5B}" type="sibTrans" cxnId="{C8673E3A-D58A-4574-84FC-6ECE4CA62E75}">
      <dgm:prSet/>
      <dgm:spPr/>
      <dgm:t>
        <a:bodyPr/>
        <a:lstStyle/>
        <a:p>
          <a:endParaRPr lang="zh-TW" altLang="en-US" sz="18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7F9B7F2-890D-4CE4-8EB0-74FD043B3325}">
      <dgm:prSet custT="1"/>
      <dgm:spPr/>
      <dgm:t>
        <a:bodyPr/>
        <a:lstStyle/>
        <a:p>
          <a:r>
            <a:rPr lang="zh-TW" altLang="en-US" sz="1800" dirty="0">
              <a:latin typeface="微軟正黑體" panose="020B0604030504040204" pitchFamily="34" charset="-120"/>
              <a:ea typeface="微軟正黑體" panose="020B0604030504040204" pitchFamily="34" charset="-120"/>
            </a:rPr>
            <a:t>為學</a:t>
          </a:r>
        </a:p>
      </dgm:t>
    </dgm:pt>
    <dgm:pt modelId="{F57BEE0B-7242-4664-AA7E-B6BABBEE1BED}" type="parTrans" cxnId="{0A5CE0C6-F7B3-4399-9DA3-3310995AA03B}">
      <dgm:prSet/>
      <dgm:spPr/>
      <dgm:t>
        <a:bodyPr/>
        <a:lstStyle/>
        <a:p>
          <a:endParaRPr lang="zh-TW" altLang="en-US" sz="18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CEFB053-2B36-40C8-B3FF-3332C44E5160}" type="sibTrans" cxnId="{0A5CE0C6-F7B3-4399-9DA3-3310995AA03B}">
      <dgm:prSet/>
      <dgm:spPr/>
      <dgm:t>
        <a:bodyPr/>
        <a:lstStyle/>
        <a:p>
          <a:endParaRPr lang="zh-TW" altLang="en-US" sz="18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E061D40-6710-4C7E-B1A3-62C7BCF6CA4C}">
      <dgm:prSet custT="1"/>
      <dgm:spPr/>
      <dgm:t>
        <a:bodyPr/>
        <a:lstStyle/>
        <a:p>
          <a:r>
            <a:rPr lang="zh-TW" altLang="en-US" sz="1800" dirty="0">
              <a:latin typeface="微軟正黑體" panose="020B0604030504040204" pitchFamily="34" charset="-120"/>
              <a:ea typeface="微軟正黑體" panose="020B0604030504040204" pitchFamily="34" charset="-120"/>
            </a:rPr>
            <a:t>為之</a:t>
          </a:r>
        </a:p>
      </dgm:t>
    </dgm:pt>
    <dgm:pt modelId="{CC8A783F-8FBE-4716-B092-AD3CB59D9379}" type="parTrans" cxnId="{A461D0D1-72AE-4C0E-A6DD-C1DA66F7BC66}">
      <dgm:prSet/>
      <dgm:spPr/>
      <dgm:t>
        <a:bodyPr/>
        <a:lstStyle/>
        <a:p>
          <a:endParaRPr lang="zh-TW" altLang="en-US" sz="18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CC4D87D-F79A-440D-8327-244976096872}" type="sibTrans" cxnId="{A461D0D1-72AE-4C0E-A6DD-C1DA66F7BC66}">
      <dgm:prSet/>
      <dgm:spPr/>
      <dgm:t>
        <a:bodyPr/>
        <a:lstStyle/>
        <a:p>
          <a:endParaRPr lang="zh-TW" altLang="en-US" sz="18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75DF48A-3704-4629-B504-918E201CD06D}">
      <dgm:prSet custT="1"/>
      <dgm:spPr/>
      <dgm:t>
        <a:bodyPr/>
        <a:lstStyle/>
        <a:p>
          <a:r>
            <a:rPr lang="zh-TW" altLang="en-US" sz="1800" dirty="0">
              <a:latin typeface="微軟正黑體" panose="020B0604030504040204" pitchFamily="34" charset="-120"/>
              <a:ea typeface="微軟正黑體" panose="020B0604030504040204" pitchFamily="34" charset="-120"/>
            </a:rPr>
            <a:t>不為</a:t>
          </a:r>
        </a:p>
      </dgm:t>
    </dgm:pt>
    <dgm:pt modelId="{2C145758-E81F-4284-875F-DA2619EE4909}" type="parTrans" cxnId="{395BD36C-90C1-487C-BA12-225E4328E894}">
      <dgm:prSet/>
      <dgm:spPr/>
      <dgm:t>
        <a:bodyPr/>
        <a:lstStyle/>
        <a:p>
          <a:endParaRPr lang="zh-TW" altLang="en-US" sz="18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4E46F01-AEE8-4C4F-A408-D33271F912FD}" type="sibTrans" cxnId="{395BD36C-90C1-487C-BA12-225E4328E894}">
      <dgm:prSet/>
      <dgm:spPr/>
      <dgm:t>
        <a:bodyPr/>
        <a:lstStyle/>
        <a:p>
          <a:endParaRPr lang="zh-TW" altLang="en-US" sz="18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09683E7-7B3B-4B77-AC3E-4603476AA345}">
      <dgm:prSet custT="1"/>
      <dgm:spPr/>
      <dgm:t>
        <a:bodyPr/>
        <a:lstStyle/>
        <a:p>
          <a:r>
            <a:rPr lang="zh-TW" altLang="en-US" sz="1800" dirty="0">
              <a:latin typeface="微軟正黑體" panose="020B0604030504040204" pitchFamily="34" charset="-120"/>
              <a:ea typeface="微軟正黑體" panose="020B0604030504040204" pitchFamily="34" charset="-120"/>
            </a:rPr>
            <a:t>學之</a:t>
          </a:r>
        </a:p>
      </dgm:t>
    </dgm:pt>
    <dgm:pt modelId="{951360D0-97A3-4F13-A95C-D68A041098BC}" type="parTrans" cxnId="{95059EEC-AD06-4191-A8B7-E1BC6664FFAD}">
      <dgm:prSet/>
      <dgm:spPr/>
      <dgm:t>
        <a:bodyPr/>
        <a:lstStyle/>
        <a:p>
          <a:endParaRPr lang="zh-TW" altLang="en-US" sz="18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37A8F58-15A9-405C-974C-11DE01EB5578}" type="sibTrans" cxnId="{95059EEC-AD06-4191-A8B7-E1BC6664FFAD}">
      <dgm:prSet/>
      <dgm:spPr/>
      <dgm:t>
        <a:bodyPr/>
        <a:lstStyle/>
        <a:p>
          <a:endParaRPr lang="zh-TW" altLang="en-US" sz="18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B856999-4523-4DC9-A909-D092E7375540}">
      <dgm:prSet custT="1"/>
      <dgm:spPr/>
      <dgm:t>
        <a:bodyPr/>
        <a:lstStyle/>
        <a:p>
          <a:r>
            <a:rPr lang="zh-TW" altLang="en-US" sz="1800" dirty="0">
              <a:latin typeface="微軟正黑體" panose="020B0604030504040204" pitchFamily="34" charset="-120"/>
              <a:ea typeface="微軟正黑體" panose="020B0604030504040204" pitchFamily="34" charset="-120"/>
            </a:rPr>
            <a:t>不學</a:t>
          </a:r>
        </a:p>
      </dgm:t>
    </dgm:pt>
    <dgm:pt modelId="{36AFCC0C-3695-48D2-BC38-F94BB90E9572}" type="parTrans" cxnId="{2AB64F83-C170-4ABE-9777-F3F18440A730}">
      <dgm:prSet/>
      <dgm:spPr/>
      <dgm:t>
        <a:bodyPr/>
        <a:lstStyle/>
        <a:p>
          <a:endParaRPr lang="zh-TW" altLang="en-US" sz="18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51A7B54-9DC9-4032-9780-EEFF6A0364C6}" type="sibTrans" cxnId="{2AB64F83-C170-4ABE-9777-F3F18440A730}">
      <dgm:prSet/>
      <dgm:spPr/>
      <dgm:t>
        <a:bodyPr/>
        <a:lstStyle/>
        <a:p>
          <a:endParaRPr lang="zh-TW" altLang="en-US" sz="18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B27EE71-3A83-4B54-9921-000BC7668A3E}">
      <dgm:prSet custT="1"/>
      <dgm:spPr/>
      <dgm:t>
        <a:bodyPr/>
        <a:lstStyle/>
        <a:p>
          <a:r>
            <a:rPr lang="zh-TW" altLang="en-US" sz="1800" dirty="0">
              <a:latin typeface="微軟正黑體" panose="020B0604030504040204" pitchFamily="34" charset="-120"/>
              <a:ea typeface="微軟正黑體" panose="020B0604030504040204" pitchFamily="34" charset="-120"/>
            </a:rPr>
            <a:t>資質昏庸</a:t>
          </a:r>
        </a:p>
      </dgm:t>
    </dgm:pt>
    <dgm:pt modelId="{6A93450A-0EC4-4C15-A5DD-A86BA297ED68}" type="parTrans" cxnId="{6D938643-F786-40B0-9B18-25EE320F1B8A}">
      <dgm:prSet/>
      <dgm:spPr/>
      <dgm:t>
        <a:bodyPr/>
        <a:lstStyle/>
        <a:p>
          <a:endParaRPr lang="zh-TW" altLang="en-US" sz="18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385EA7A-828D-4741-A087-450F4B0EDD20}" type="sibTrans" cxnId="{6D938643-F786-40B0-9B18-25EE320F1B8A}">
      <dgm:prSet/>
      <dgm:spPr/>
      <dgm:t>
        <a:bodyPr/>
        <a:lstStyle/>
        <a:p>
          <a:endParaRPr lang="zh-TW" altLang="en-US" sz="18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AF96E26-3618-4448-9EFA-ED639AA8F369}">
      <dgm:prSet custT="1"/>
      <dgm:spPr/>
      <dgm:t>
        <a:bodyPr/>
        <a:lstStyle/>
        <a:p>
          <a:r>
            <a:rPr lang="zh-TW" altLang="en-US" sz="1800" dirty="0">
              <a:latin typeface="微軟正黑體" panose="020B0604030504040204" pitchFamily="34" charset="-120"/>
              <a:ea typeface="微軟正黑體" panose="020B0604030504040204" pitchFamily="34" charset="-120"/>
            </a:rPr>
            <a:t>資質聰敏</a:t>
          </a:r>
        </a:p>
      </dgm:t>
    </dgm:pt>
    <dgm:pt modelId="{2C2C5D9F-493B-499F-A793-09DA77EE07C5}" type="parTrans" cxnId="{07C1FA69-F9C2-4D0A-B1B0-A97C5DE10A44}">
      <dgm:prSet/>
      <dgm:spPr/>
      <dgm:t>
        <a:bodyPr/>
        <a:lstStyle/>
        <a:p>
          <a:endParaRPr lang="zh-TW" altLang="en-US" sz="18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39E40DC-FAF5-423B-9BC4-DD6742D34BE6}" type="sibTrans" cxnId="{07C1FA69-F9C2-4D0A-B1B0-A97C5DE10A44}">
      <dgm:prSet/>
      <dgm:spPr/>
      <dgm:t>
        <a:bodyPr/>
        <a:lstStyle/>
        <a:p>
          <a:endParaRPr lang="zh-TW" altLang="en-US" sz="18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1C38519-96BF-465C-BBA8-F5771725FA4C}">
      <dgm:prSet custT="1"/>
      <dgm:spPr/>
      <dgm:t>
        <a:bodyPr/>
        <a:lstStyle/>
        <a:p>
          <a:r>
            <a:rPr lang="zh-TW" altLang="en-US" sz="1800" dirty="0">
              <a:latin typeface="微軟正黑體" panose="020B0604030504040204" pitchFamily="34" charset="-120"/>
              <a:ea typeface="微軟正黑體" panose="020B0604030504040204" pitchFamily="34" charset="-120"/>
            </a:rPr>
            <a:t>窮</a:t>
          </a:r>
          <a:r>
            <a:rPr lang="zh-TW" altLang="en-US" sz="18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和尚</a:t>
          </a:r>
          <a:endParaRPr lang="zh-TW" altLang="en-US" sz="18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6181ADB-AF09-4995-9635-AD1BEE4E5117}" type="parTrans" cxnId="{23FA6C94-18F7-4403-9F7F-E9E4A609AEDF}">
      <dgm:prSet/>
      <dgm:spPr/>
      <dgm:t>
        <a:bodyPr/>
        <a:lstStyle/>
        <a:p>
          <a:endParaRPr lang="zh-TW" altLang="en-US" sz="18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A8573A0-06E3-4CE7-A2CE-B5D516341982}" type="sibTrans" cxnId="{23FA6C94-18F7-4403-9F7F-E9E4A609AEDF}">
      <dgm:prSet/>
      <dgm:spPr/>
      <dgm:t>
        <a:bodyPr/>
        <a:lstStyle/>
        <a:p>
          <a:endParaRPr lang="zh-TW" altLang="en-US" sz="18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620EFF4-8915-42CE-90BF-4B90B137FFE8}">
      <dgm:prSet custT="1"/>
      <dgm:spPr/>
      <dgm:t>
        <a:bodyPr/>
        <a:lstStyle/>
        <a:p>
          <a:r>
            <a:rPr lang="zh-TW" altLang="en-US" sz="1800" dirty="0">
              <a:latin typeface="微軟正黑體" panose="020B0604030504040204" pitchFamily="34" charset="-120"/>
              <a:ea typeface="微軟正黑體" panose="020B0604030504040204" pitchFamily="34" charset="-120"/>
            </a:rPr>
            <a:t>富</a:t>
          </a:r>
          <a:r>
            <a:rPr lang="zh-TW" altLang="en-US" sz="18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和尚</a:t>
          </a:r>
          <a:endParaRPr lang="zh-TW" altLang="en-US" sz="18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BCD5D56-9A22-41AC-AAF2-596D1CCF2C83}" type="parTrans" cxnId="{2E6771C1-92E0-4EE9-A468-703810400D16}">
      <dgm:prSet/>
      <dgm:spPr/>
      <dgm:t>
        <a:bodyPr/>
        <a:lstStyle/>
        <a:p>
          <a:endParaRPr lang="zh-TW" altLang="en-US" sz="18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5E4FB95-98A3-4240-8F76-8C9084AD562D}" type="sibTrans" cxnId="{2E6771C1-92E0-4EE9-A468-703810400D16}">
      <dgm:prSet/>
      <dgm:spPr/>
      <dgm:t>
        <a:bodyPr/>
        <a:lstStyle/>
        <a:p>
          <a:endParaRPr lang="zh-TW" altLang="en-US" sz="18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485AA91-6EB8-4C16-A73E-27AF766AB4E6}">
      <dgm:prSet custT="1"/>
      <dgm:spPr/>
      <dgm:t>
        <a:bodyPr/>
        <a:lstStyle/>
        <a:p>
          <a:r>
            <a:rPr lang="zh-TW" altLang="en-US" sz="1800" dirty="0">
              <a:latin typeface="微軟正黑體" panose="020B0604030504040204" pitchFamily="34" charset="-120"/>
              <a:ea typeface="微軟正黑體" panose="020B0604030504040204" pitchFamily="34" charset="-120"/>
            </a:rPr>
            <a:t>旦旦而學</a:t>
          </a:r>
        </a:p>
      </dgm:t>
    </dgm:pt>
    <dgm:pt modelId="{7CD21D80-AC13-45BF-9590-80EE03FC103F}" type="parTrans" cxnId="{6EFA8253-3877-45ED-8056-6DB0ADC97471}">
      <dgm:prSet/>
      <dgm:spPr/>
      <dgm:t>
        <a:bodyPr/>
        <a:lstStyle/>
        <a:p>
          <a:endParaRPr lang="zh-TW" altLang="en-US" sz="18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312615B-98B6-46B7-9B27-1D61AB2D5122}" type="sibTrans" cxnId="{6EFA8253-3877-45ED-8056-6DB0ADC97471}">
      <dgm:prSet/>
      <dgm:spPr/>
      <dgm:t>
        <a:bodyPr/>
        <a:lstStyle/>
        <a:p>
          <a:endParaRPr lang="zh-TW" altLang="en-US" sz="18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A22F066-4069-4CD1-A2FF-74526D7FEAD7}">
      <dgm:prSet custT="1"/>
      <dgm:spPr/>
      <dgm:t>
        <a:bodyPr/>
        <a:lstStyle/>
        <a:p>
          <a:r>
            <a:rPr lang="zh-TW" altLang="en-US" sz="1800" dirty="0">
              <a:latin typeface="微軟正黑體" panose="020B0604030504040204" pitchFamily="34" charset="-120"/>
              <a:ea typeface="微軟正黑體" panose="020B0604030504040204" pitchFamily="34" charset="-120"/>
            </a:rPr>
            <a:t>有成</a:t>
          </a:r>
        </a:p>
      </dgm:t>
    </dgm:pt>
    <dgm:pt modelId="{B96E47C5-2472-4CFC-AF0D-930E834F7726}" type="parTrans" cxnId="{1F527789-FA10-4A57-9319-7906B2EF3394}">
      <dgm:prSet/>
      <dgm:spPr/>
      <dgm:t>
        <a:bodyPr/>
        <a:lstStyle/>
        <a:p>
          <a:endParaRPr lang="zh-TW" altLang="en-US" sz="18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351AE0D-714C-48E5-84D6-435DD4E18667}" type="sibTrans" cxnId="{1F527789-FA10-4A57-9319-7906B2EF3394}">
      <dgm:prSet/>
      <dgm:spPr/>
      <dgm:t>
        <a:bodyPr/>
        <a:lstStyle/>
        <a:p>
          <a:endParaRPr lang="zh-TW" altLang="en-US" sz="18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5A5C2A1-9197-40BE-B8E8-3428F74BC231}">
      <dgm:prSet custT="1"/>
      <dgm:spPr/>
      <dgm:t>
        <a:bodyPr/>
        <a:lstStyle/>
        <a:p>
          <a:r>
            <a:rPr lang="zh-TW" altLang="en-US" sz="1800" dirty="0">
              <a:latin typeface="微軟正黑體" panose="020B0604030504040204" pitchFamily="34" charset="-120"/>
              <a:ea typeface="微軟正黑體" panose="020B0604030504040204" pitchFamily="34" charset="-120"/>
            </a:rPr>
            <a:t>屏棄不學</a:t>
          </a:r>
        </a:p>
      </dgm:t>
    </dgm:pt>
    <dgm:pt modelId="{BC1C3968-14F5-4115-8C9C-17E9C01DA376}" type="parTrans" cxnId="{4E8DF69B-8CFE-4828-BF02-03183DFB9EDE}">
      <dgm:prSet/>
      <dgm:spPr/>
      <dgm:t>
        <a:bodyPr/>
        <a:lstStyle/>
        <a:p>
          <a:endParaRPr lang="zh-TW" altLang="en-US" sz="18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445CB56-5A19-4EE4-9F0D-084E4638B729}" type="sibTrans" cxnId="{4E8DF69B-8CFE-4828-BF02-03183DFB9EDE}">
      <dgm:prSet/>
      <dgm:spPr/>
      <dgm:t>
        <a:bodyPr/>
        <a:lstStyle/>
        <a:p>
          <a:endParaRPr lang="zh-TW" altLang="en-US" sz="18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6D43738-E455-4C82-94F5-91FAF41BD2A2}">
      <dgm:prSet custT="1"/>
      <dgm:spPr/>
      <dgm:t>
        <a:bodyPr/>
        <a:lstStyle/>
        <a:p>
          <a:r>
            <a:rPr lang="zh-TW" altLang="en-US" sz="1800" dirty="0">
              <a:latin typeface="微軟正黑體" panose="020B0604030504040204" pitchFamily="34" charset="-120"/>
              <a:ea typeface="微軟正黑體" panose="020B0604030504040204" pitchFamily="34" charset="-120"/>
            </a:rPr>
            <a:t>無成</a:t>
          </a:r>
        </a:p>
      </dgm:t>
    </dgm:pt>
    <dgm:pt modelId="{3F469363-514E-40AA-92BB-637837C337F7}" type="parTrans" cxnId="{13375125-8A3F-4580-A529-4828BC023B42}">
      <dgm:prSet/>
      <dgm:spPr/>
      <dgm:t>
        <a:bodyPr/>
        <a:lstStyle/>
        <a:p>
          <a:endParaRPr lang="zh-TW" altLang="en-US" sz="18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8832D44-B5FB-4CA9-A1D3-4A077B7FD8A1}" type="sibTrans" cxnId="{13375125-8A3F-4580-A529-4828BC023B42}">
      <dgm:prSet/>
      <dgm:spPr/>
      <dgm:t>
        <a:bodyPr/>
        <a:lstStyle/>
        <a:p>
          <a:endParaRPr lang="zh-TW" altLang="en-US" sz="18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9526B20-E485-46B4-8CA5-390C16196660}">
      <dgm:prSet custT="1"/>
      <dgm:spPr/>
      <dgm:t>
        <a:bodyPr/>
        <a:lstStyle/>
        <a:p>
          <a:r>
            <a:rPr lang="zh-TW" altLang="en-US" sz="1800" dirty="0">
              <a:latin typeface="微軟正黑體" panose="020B0604030504040204" pitchFamily="34" charset="-120"/>
              <a:ea typeface="微軟正黑體" panose="020B0604030504040204" pitchFamily="34" charset="-120"/>
            </a:rPr>
            <a:t>難者亦易</a:t>
          </a:r>
        </a:p>
      </dgm:t>
    </dgm:pt>
    <dgm:pt modelId="{5462E270-9584-47FF-9E4C-51BA73F5D757}" type="parTrans" cxnId="{0DD9E8BA-72BE-402F-912F-C6FA23CF9899}">
      <dgm:prSet/>
      <dgm:spPr/>
      <dgm:t>
        <a:bodyPr/>
        <a:lstStyle/>
        <a:p>
          <a:endParaRPr lang="zh-TW" altLang="en-US" sz="18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EAF5E1F-083C-4A37-9BF2-0C8C366BA7A0}" type="sibTrans" cxnId="{0DD9E8BA-72BE-402F-912F-C6FA23CF9899}">
      <dgm:prSet/>
      <dgm:spPr/>
      <dgm:t>
        <a:bodyPr/>
        <a:lstStyle/>
        <a:p>
          <a:endParaRPr lang="zh-TW" altLang="en-US" sz="18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3F87755-F857-4A52-BC83-30A256304800}">
      <dgm:prSet custT="1"/>
      <dgm:spPr/>
      <dgm:t>
        <a:bodyPr/>
        <a:lstStyle/>
        <a:p>
          <a:r>
            <a:rPr lang="zh-TW" altLang="en-US" sz="1800" dirty="0">
              <a:latin typeface="微軟正黑體" panose="020B0604030504040204" pitchFamily="34" charset="-120"/>
              <a:ea typeface="微軟正黑體" panose="020B0604030504040204" pitchFamily="34" charset="-120"/>
            </a:rPr>
            <a:t>易者亦難</a:t>
          </a:r>
        </a:p>
      </dgm:t>
    </dgm:pt>
    <dgm:pt modelId="{CB147805-80B1-478F-9EE2-C44C302D1CAC}" type="parTrans" cxnId="{C2F743BA-627C-43C2-A2BB-C2DD0EB28F0C}">
      <dgm:prSet/>
      <dgm:spPr/>
      <dgm:t>
        <a:bodyPr/>
        <a:lstStyle/>
        <a:p>
          <a:endParaRPr lang="zh-TW" altLang="en-US" sz="18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AE6081C-6203-4DC7-AC5F-7A35E060AE1C}" type="sibTrans" cxnId="{C2F743BA-627C-43C2-A2BB-C2DD0EB28F0C}">
      <dgm:prSet/>
      <dgm:spPr/>
      <dgm:t>
        <a:bodyPr/>
        <a:lstStyle/>
        <a:p>
          <a:endParaRPr lang="zh-TW" altLang="en-US" sz="18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BEFA87D-1035-4BE3-BB6F-8C0207D2F5CB}">
      <dgm:prSet custT="1"/>
      <dgm:spPr/>
      <dgm:t>
        <a:bodyPr/>
        <a:lstStyle/>
        <a:p>
          <a:r>
            <a:rPr lang="zh-TW" altLang="en-US" sz="1800" dirty="0">
              <a:latin typeface="微軟正黑體" panose="020B0604030504040204" pitchFamily="34" charset="-120"/>
              <a:ea typeface="微軟正黑體" panose="020B0604030504040204" pitchFamily="34" charset="-120"/>
            </a:rPr>
            <a:t>難者亦易</a:t>
          </a:r>
        </a:p>
      </dgm:t>
    </dgm:pt>
    <dgm:pt modelId="{8A2E995C-268C-48AA-974A-0534381CB7E5}" type="parTrans" cxnId="{5C1B2A8A-DF1F-430E-B405-6A6117BF5450}">
      <dgm:prSet/>
      <dgm:spPr/>
      <dgm:t>
        <a:bodyPr/>
        <a:lstStyle/>
        <a:p>
          <a:endParaRPr lang="zh-TW" altLang="en-US" sz="18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4EBE4B6-7E94-4A54-8EAD-2DFDE958F710}" type="sibTrans" cxnId="{5C1B2A8A-DF1F-430E-B405-6A6117BF5450}">
      <dgm:prSet/>
      <dgm:spPr/>
      <dgm:t>
        <a:bodyPr/>
        <a:lstStyle/>
        <a:p>
          <a:endParaRPr lang="zh-TW" altLang="en-US" sz="18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C718CCB-958B-4727-888A-59E820034087}">
      <dgm:prSet custT="1"/>
      <dgm:spPr/>
      <dgm:t>
        <a:bodyPr/>
        <a:lstStyle/>
        <a:p>
          <a:r>
            <a:rPr lang="zh-TW" altLang="en-US" sz="1800" dirty="0">
              <a:latin typeface="微軟正黑體" panose="020B0604030504040204" pitchFamily="34" charset="-120"/>
              <a:ea typeface="微軟正黑體" panose="020B0604030504040204" pitchFamily="34" charset="-120"/>
            </a:rPr>
            <a:t>易者亦難</a:t>
          </a:r>
        </a:p>
      </dgm:t>
    </dgm:pt>
    <dgm:pt modelId="{F748579C-1D0F-440F-A0BD-B87DE5CEC629}" type="parTrans" cxnId="{1FBDB697-DFCA-4DBE-BA3A-5B9EC5513428}">
      <dgm:prSet/>
      <dgm:spPr/>
      <dgm:t>
        <a:bodyPr/>
        <a:lstStyle/>
        <a:p>
          <a:endParaRPr lang="zh-TW" altLang="en-US" sz="18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CE5448A-BBA4-4EAA-A51C-A92B7E500A48}" type="sibTrans" cxnId="{1FBDB697-DFCA-4DBE-BA3A-5B9EC5513428}">
      <dgm:prSet/>
      <dgm:spPr/>
      <dgm:t>
        <a:bodyPr/>
        <a:lstStyle/>
        <a:p>
          <a:endParaRPr lang="zh-TW" altLang="en-US" sz="18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B9A3F72-8FD3-48E8-9983-2B43647D24F2}">
      <dgm:prSet custT="1"/>
      <dgm:spPr/>
      <dgm:t>
        <a:bodyPr/>
        <a:lstStyle/>
        <a:p>
          <a:r>
            <a:rPr lang="zh-TW" altLang="en-US" sz="1800" dirty="0">
              <a:latin typeface="微軟正黑體" panose="020B0604030504040204" pitchFamily="34" charset="-120"/>
              <a:ea typeface="微軟正黑體" panose="020B0604030504040204" pitchFamily="34" charset="-120"/>
            </a:rPr>
            <a:t>想</a:t>
          </a:r>
          <a:r>
            <a:rPr lang="zh-TW" altLang="en-US" sz="18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租船無</a:t>
          </a:r>
          <a:r>
            <a:rPr lang="zh-TW" altLang="en-US" sz="1800" dirty="0">
              <a:latin typeface="微軟正黑體" panose="020B0604030504040204" pitchFamily="34" charset="-120"/>
              <a:ea typeface="微軟正黑體" panose="020B0604030504040204" pitchFamily="34" charset="-120"/>
            </a:rPr>
            <a:t>行動</a:t>
          </a:r>
        </a:p>
      </dgm:t>
    </dgm:pt>
    <dgm:pt modelId="{547005E7-5FDB-4C47-BFD8-EB666CE2D4B0}" type="parTrans" cxnId="{31D33F74-414F-4598-A56A-26EB15E4A9F3}">
      <dgm:prSet/>
      <dgm:spPr/>
      <dgm:t>
        <a:bodyPr/>
        <a:lstStyle/>
        <a:p>
          <a:endParaRPr lang="zh-TW" altLang="en-US" sz="18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D368C6D-66D2-48F1-BC86-3060088A1288}" type="sibTrans" cxnId="{31D33F74-414F-4598-A56A-26EB15E4A9F3}">
      <dgm:prSet/>
      <dgm:spPr/>
      <dgm:t>
        <a:bodyPr/>
        <a:lstStyle/>
        <a:p>
          <a:endParaRPr lang="zh-TW" altLang="en-US" sz="18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78134D5-AD53-4A56-B9AC-57D47E7D9CAC}">
      <dgm:prSet custT="1"/>
      <dgm:spPr/>
      <dgm:t>
        <a:bodyPr/>
        <a:lstStyle/>
        <a:p>
          <a:r>
            <a:rPr lang="zh-TW" altLang="en-US" sz="1800" dirty="0">
              <a:latin typeface="微軟正黑體" panose="020B0604030504040204" pitchFamily="34" charset="-120"/>
              <a:ea typeface="微軟正黑體" panose="020B0604030504040204" pitchFamily="34" charset="-120"/>
            </a:rPr>
            <a:t>無成</a:t>
          </a:r>
        </a:p>
      </dgm:t>
    </dgm:pt>
    <dgm:pt modelId="{264C1FA4-A937-4ECF-8A21-54C76EE6A4AF}" type="parTrans" cxnId="{8B2FFAB9-CA52-472A-898D-7AF5E36C8C38}">
      <dgm:prSet/>
      <dgm:spPr/>
      <dgm:t>
        <a:bodyPr/>
        <a:lstStyle/>
        <a:p>
          <a:endParaRPr lang="zh-TW" altLang="en-US" sz="18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7657319-AD99-45B0-95BB-E529AA14ADE0}" type="sibTrans" cxnId="{8B2FFAB9-CA52-472A-898D-7AF5E36C8C38}">
      <dgm:prSet/>
      <dgm:spPr/>
      <dgm:t>
        <a:bodyPr/>
        <a:lstStyle/>
        <a:p>
          <a:endParaRPr lang="zh-TW" altLang="en-US" sz="18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4ACC5F8-F704-46A0-B48B-FA9B4D54BE04}">
      <dgm:prSet custT="1"/>
      <dgm:spPr/>
      <dgm:t>
        <a:bodyPr/>
        <a:lstStyle/>
        <a:p>
          <a:r>
            <a:rPr lang="zh-TW" altLang="en-US" sz="1800" dirty="0">
              <a:latin typeface="微軟正黑體" panose="020B0604030504040204" pitchFamily="34" charset="-120"/>
              <a:ea typeface="微軟正黑體" panose="020B0604030504040204" pitchFamily="34" charset="-120"/>
            </a:rPr>
            <a:t>憑一瓶一</a:t>
          </a:r>
          <a:r>
            <a:rPr lang="zh-TW" altLang="en-US" sz="18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缽往</a:t>
          </a:r>
          <a:endParaRPr lang="zh-TW" altLang="en-US" sz="18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28B6D38-F411-4DD3-A4D7-9FA26CAACB9A}" type="parTrans" cxnId="{A0926F24-AAA1-4E2C-ABDC-8036A87FE9A8}">
      <dgm:prSet/>
      <dgm:spPr/>
      <dgm:t>
        <a:bodyPr/>
        <a:lstStyle/>
        <a:p>
          <a:endParaRPr lang="zh-TW" altLang="en-US" sz="18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1A47C62-CFD4-4C57-87CB-A3E1EBC346F0}" type="sibTrans" cxnId="{A0926F24-AAA1-4E2C-ABDC-8036A87FE9A8}">
      <dgm:prSet/>
      <dgm:spPr/>
      <dgm:t>
        <a:bodyPr/>
        <a:lstStyle/>
        <a:p>
          <a:endParaRPr lang="zh-TW" altLang="en-US" sz="18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D09BB04-1399-4A2B-8074-5A078A8984D1}">
      <dgm:prSet custT="1"/>
      <dgm:spPr/>
      <dgm:t>
        <a:bodyPr/>
        <a:lstStyle/>
        <a:p>
          <a:r>
            <a:rPr lang="zh-TW" altLang="en-US" sz="1800" dirty="0">
              <a:latin typeface="微軟正黑體" panose="020B0604030504040204" pitchFamily="34" charset="-120"/>
              <a:ea typeface="微軟正黑體" panose="020B0604030504040204" pitchFamily="34" charset="-120"/>
            </a:rPr>
            <a:t>去成</a:t>
          </a:r>
        </a:p>
      </dgm:t>
    </dgm:pt>
    <dgm:pt modelId="{CAD71925-1454-4D18-80CE-2EE9E5557370}" type="parTrans" cxnId="{87176429-9EF7-439D-9CEB-1BB87DE11E33}">
      <dgm:prSet/>
      <dgm:spPr/>
      <dgm:t>
        <a:bodyPr/>
        <a:lstStyle/>
        <a:p>
          <a:endParaRPr lang="zh-TW" altLang="en-US" sz="18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3A350F5-4B6C-452C-A943-7D795D8A3250}" type="sibTrans" cxnId="{87176429-9EF7-439D-9CEB-1BB87DE11E33}">
      <dgm:prSet/>
      <dgm:spPr/>
      <dgm:t>
        <a:bodyPr/>
        <a:lstStyle/>
        <a:p>
          <a:endParaRPr lang="zh-TW" altLang="en-US" sz="18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013537A-2CAF-48D3-8C84-D5CE77F44FB9}">
      <dgm:prSet custT="1"/>
      <dgm:spPr/>
      <dgm:t>
        <a:bodyPr/>
        <a:lstStyle/>
        <a:p>
          <a:r>
            <a:rPr lang="zh-TW" altLang="en-US" sz="18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正</a:t>
          </a:r>
          <a:endParaRPr lang="zh-TW" altLang="en-US" sz="18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FBE8BD1-4EE6-44B5-803F-820EDCCEC19B}" type="parTrans" cxnId="{92C0A10B-BBF2-4903-B126-A86997549B97}">
      <dgm:prSet/>
      <dgm:spPr/>
      <dgm:t>
        <a:bodyPr/>
        <a:lstStyle/>
        <a:p>
          <a:endParaRPr lang="zh-TW" altLang="en-US" sz="18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7C7C423-CBBB-4044-A7C3-413227FC6007}" type="sibTrans" cxnId="{92C0A10B-BBF2-4903-B126-A86997549B97}">
      <dgm:prSet/>
      <dgm:spPr/>
      <dgm:t>
        <a:bodyPr/>
        <a:lstStyle/>
        <a:p>
          <a:endParaRPr lang="zh-TW" altLang="en-US" sz="18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E5ECD60-44A9-4341-915F-FE846F7610EA}">
      <dgm:prSet custT="1"/>
      <dgm:spPr/>
      <dgm:t>
        <a:bodyPr/>
        <a:lstStyle/>
        <a:p>
          <a:r>
            <a:rPr lang="zh-TW" altLang="en-US" sz="18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反</a:t>
          </a:r>
          <a:endParaRPr lang="zh-TW" altLang="en-US" sz="18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B4AD99C-85A9-47AC-9CD7-3690FD9E8537}" type="parTrans" cxnId="{669F8B27-1D7A-4F67-9310-F09A726BFBDA}">
      <dgm:prSet/>
      <dgm:spPr/>
      <dgm:t>
        <a:bodyPr/>
        <a:lstStyle/>
        <a:p>
          <a:endParaRPr lang="zh-TW" altLang="en-US" sz="18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8A8F91F-7E85-49C5-A5C9-CA016908C4CC}" type="sibTrans" cxnId="{669F8B27-1D7A-4F67-9310-F09A726BFBDA}">
      <dgm:prSet/>
      <dgm:spPr/>
      <dgm:t>
        <a:bodyPr/>
        <a:lstStyle/>
        <a:p>
          <a:endParaRPr lang="zh-TW" altLang="en-US" sz="18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D4DB638-C3AA-4187-B863-EE4C8CC844BB}">
      <dgm:prSet custT="1"/>
      <dgm:spPr/>
      <dgm:t>
        <a:bodyPr/>
        <a:lstStyle/>
        <a:p>
          <a:r>
            <a:rPr lang="zh-TW" altLang="en-US" sz="18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正</a:t>
          </a:r>
          <a:endParaRPr lang="zh-TW" altLang="en-US" sz="18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CC86D43-11BA-4CF7-AF88-6285058753A0}" type="parTrans" cxnId="{8F4C77CC-31B1-4082-8230-0DBB623D2C12}">
      <dgm:prSet/>
      <dgm:spPr/>
      <dgm:t>
        <a:bodyPr/>
        <a:lstStyle/>
        <a:p>
          <a:endParaRPr lang="zh-TW" altLang="en-US" sz="18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14F7B87-9F75-499F-9739-E4F509E896FC}" type="sibTrans" cxnId="{8F4C77CC-31B1-4082-8230-0DBB623D2C12}">
      <dgm:prSet/>
      <dgm:spPr/>
      <dgm:t>
        <a:bodyPr/>
        <a:lstStyle/>
        <a:p>
          <a:endParaRPr lang="zh-TW" altLang="en-US" sz="18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E439C45-A8ED-4538-A52D-25D5171B65D8}">
      <dgm:prSet custT="1"/>
      <dgm:spPr/>
      <dgm:t>
        <a:bodyPr/>
        <a:lstStyle/>
        <a:p>
          <a:r>
            <a:rPr lang="zh-TW" altLang="en-US" sz="18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反</a:t>
          </a:r>
          <a:endParaRPr lang="zh-TW" altLang="en-US" sz="18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1F28328-C9B3-46AE-9032-91380893D88A}" type="parTrans" cxnId="{7E95099C-F738-41B7-8FBE-8A65274AF3BF}">
      <dgm:prSet/>
      <dgm:spPr/>
      <dgm:t>
        <a:bodyPr/>
        <a:lstStyle/>
        <a:p>
          <a:endParaRPr lang="zh-TW" altLang="en-US" sz="18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7CB1C31-7E3D-46EB-A4A7-1BB97FF1942A}" type="sibTrans" cxnId="{7E95099C-F738-41B7-8FBE-8A65274AF3BF}">
      <dgm:prSet/>
      <dgm:spPr/>
      <dgm:t>
        <a:bodyPr/>
        <a:lstStyle/>
        <a:p>
          <a:endParaRPr lang="zh-TW" altLang="en-US" sz="18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7F3B789-B24D-4AD6-9F0E-FDEF4A119A81}" type="pres">
      <dgm:prSet presAssocID="{BCBEBC94-58AE-4EB5-88F5-5D464901A9D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F17B3B04-5B12-404C-8B12-0270A2060B43}" type="pres">
      <dgm:prSet presAssocID="{5D536E5A-522B-4954-B02A-B52C0778B35A}" presName="hierRoot1" presStyleCnt="0"/>
      <dgm:spPr/>
    </dgm:pt>
    <dgm:pt modelId="{4CBC22DB-1978-463C-826D-5F5AD41E37B4}" type="pres">
      <dgm:prSet presAssocID="{5D536E5A-522B-4954-B02A-B52C0778B35A}" presName="composite" presStyleCnt="0"/>
      <dgm:spPr/>
    </dgm:pt>
    <dgm:pt modelId="{EBC3F175-AC9E-4CA6-B4DF-3A7E710268CB}" type="pres">
      <dgm:prSet presAssocID="{5D536E5A-522B-4954-B02A-B52C0778B35A}" presName="background" presStyleLbl="node0" presStyleIdx="0" presStyleCnt="1"/>
      <dgm:spPr/>
    </dgm:pt>
    <dgm:pt modelId="{AB7EF16C-4415-48C9-A385-23F9B658D025}" type="pres">
      <dgm:prSet presAssocID="{5D536E5A-522B-4954-B02A-B52C0778B35A}" presName="text" presStyleLbl="fgAcc0" presStyleIdx="0" presStyleCnt="1" custScaleX="279431" custScaleY="7390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D77718C1-38A9-4587-9E8F-7AF2FF433937}" type="pres">
      <dgm:prSet presAssocID="{5D536E5A-522B-4954-B02A-B52C0778B35A}" presName="hierChild2" presStyleCnt="0"/>
      <dgm:spPr/>
    </dgm:pt>
    <dgm:pt modelId="{8E3D183D-DACA-4E45-81AF-647942248D03}" type="pres">
      <dgm:prSet presAssocID="{2E28A78B-5A39-4E1B-BA6E-6C75EB13A397}" presName="Name10" presStyleLbl="parChTrans1D2" presStyleIdx="0" presStyleCnt="4"/>
      <dgm:spPr/>
      <dgm:t>
        <a:bodyPr/>
        <a:lstStyle/>
        <a:p>
          <a:endParaRPr lang="zh-TW" altLang="en-US"/>
        </a:p>
      </dgm:t>
    </dgm:pt>
    <dgm:pt modelId="{04483F20-212F-4FDA-A541-D09AA0D7EF5D}" type="pres">
      <dgm:prSet presAssocID="{E17C0F12-7F40-49AA-A2C9-736A2CF3E385}" presName="hierRoot2" presStyleCnt="0"/>
      <dgm:spPr/>
    </dgm:pt>
    <dgm:pt modelId="{E169E7A9-BC93-4C94-853E-66D3DDCD2B18}" type="pres">
      <dgm:prSet presAssocID="{E17C0F12-7F40-49AA-A2C9-736A2CF3E385}" presName="composite2" presStyleCnt="0"/>
      <dgm:spPr/>
    </dgm:pt>
    <dgm:pt modelId="{DE6F0DEC-8112-4165-96BE-3E3E57B55DFD}" type="pres">
      <dgm:prSet presAssocID="{E17C0F12-7F40-49AA-A2C9-736A2CF3E385}" presName="background2" presStyleLbl="node2" presStyleIdx="0" presStyleCnt="4"/>
      <dgm:spPr/>
    </dgm:pt>
    <dgm:pt modelId="{C3443C3D-D982-410B-B102-27AE2846F46C}" type="pres">
      <dgm:prSet presAssocID="{E17C0F12-7F40-49AA-A2C9-736A2CF3E385}" presName="text2" presStyleLbl="fgAcc2" presStyleIdx="0" presStyleCnt="4" custScaleX="170388" custScaleY="67006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A378EB63-5166-4EE3-ACED-2D599B3F394A}" type="pres">
      <dgm:prSet presAssocID="{E17C0F12-7F40-49AA-A2C9-736A2CF3E385}" presName="hierChild3" presStyleCnt="0"/>
      <dgm:spPr/>
    </dgm:pt>
    <dgm:pt modelId="{2B0EAB9B-969B-44BD-A75D-C31632251A37}" type="pres">
      <dgm:prSet presAssocID="{BB083D1C-A8E3-435F-9663-48ADE054E4F6}" presName="Name17" presStyleLbl="parChTrans1D3" presStyleIdx="0" presStyleCnt="4"/>
      <dgm:spPr/>
      <dgm:t>
        <a:bodyPr/>
        <a:lstStyle/>
        <a:p>
          <a:endParaRPr lang="zh-TW" altLang="en-US"/>
        </a:p>
      </dgm:t>
    </dgm:pt>
    <dgm:pt modelId="{ABAB81B0-CAC3-4CCC-B254-8B268ECD8665}" type="pres">
      <dgm:prSet presAssocID="{7E84D68D-E9AF-4D1C-AB66-D660F4E9DA2E}" presName="hierRoot3" presStyleCnt="0"/>
      <dgm:spPr/>
    </dgm:pt>
    <dgm:pt modelId="{38919E99-B44B-4EDE-B210-17AD83E530F7}" type="pres">
      <dgm:prSet presAssocID="{7E84D68D-E9AF-4D1C-AB66-D660F4E9DA2E}" presName="composite3" presStyleCnt="0"/>
      <dgm:spPr/>
    </dgm:pt>
    <dgm:pt modelId="{82A0280C-29D2-4A4A-BFC1-A90B81B6FDFF}" type="pres">
      <dgm:prSet presAssocID="{7E84D68D-E9AF-4D1C-AB66-D660F4E9DA2E}" presName="background3" presStyleLbl="node3" presStyleIdx="0" presStyleCnt="4"/>
      <dgm:spPr/>
    </dgm:pt>
    <dgm:pt modelId="{66BAFD55-0262-4C00-BD19-2ED97EE082CA}" type="pres">
      <dgm:prSet presAssocID="{7E84D68D-E9AF-4D1C-AB66-D660F4E9DA2E}" presName="text3" presStyleLbl="fgAcc3" presStyleIdx="0" presStyleCnt="4" custScaleX="151526" custScaleY="124585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9B20B0BD-89F0-498C-AB77-20C8BA3DFE7A}" type="pres">
      <dgm:prSet presAssocID="{7E84D68D-E9AF-4D1C-AB66-D660F4E9DA2E}" presName="hierChild4" presStyleCnt="0"/>
      <dgm:spPr/>
    </dgm:pt>
    <dgm:pt modelId="{74CBF8D1-CB2C-496C-AFB5-47BDC2A4E486}" type="pres">
      <dgm:prSet presAssocID="{01E83B02-55C0-4CFD-94E5-307FE461CEC7}" presName="Name23" presStyleLbl="parChTrans1D4" presStyleIdx="0" presStyleCnt="26"/>
      <dgm:spPr/>
      <dgm:t>
        <a:bodyPr/>
        <a:lstStyle/>
        <a:p>
          <a:endParaRPr lang="zh-TW" altLang="en-US"/>
        </a:p>
      </dgm:t>
    </dgm:pt>
    <dgm:pt modelId="{7DE23CAE-FD4E-471E-AE86-645A06BAB541}" type="pres">
      <dgm:prSet presAssocID="{247F8D54-EFE8-4ABF-9536-18172C9E3F36}" presName="hierRoot4" presStyleCnt="0"/>
      <dgm:spPr/>
    </dgm:pt>
    <dgm:pt modelId="{B95CD24D-AE79-49B9-B0E5-CFAB664A122B}" type="pres">
      <dgm:prSet presAssocID="{247F8D54-EFE8-4ABF-9536-18172C9E3F36}" presName="composite4" presStyleCnt="0"/>
      <dgm:spPr/>
    </dgm:pt>
    <dgm:pt modelId="{282ED36F-13C5-4C16-9F9B-FF58D59EB0E3}" type="pres">
      <dgm:prSet presAssocID="{247F8D54-EFE8-4ABF-9536-18172C9E3F36}" presName="background4" presStyleLbl="node4" presStyleIdx="0" presStyleCnt="26"/>
      <dgm:spPr/>
    </dgm:pt>
    <dgm:pt modelId="{60DB340D-EC1B-4BA7-B54D-78EEE21CAC9A}" type="pres">
      <dgm:prSet presAssocID="{247F8D54-EFE8-4ABF-9536-18172C9E3F36}" presName="text4" presStyleLbl="fgAcc4" presStyleIdx="0" presStyleCnt="26" custScaleX="104865" custScaleY="85617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EAEFEC0C-FFDD-4316-BB16-847B88DBAE51}" type="pres">
      <dgm:prSet presAssocID="{247F8D54-EFE8-4ABF-9536-18172C9E3F36}" presName="hierChild5" presStyleCnt="0"/>
      <dgm:spPr/>
    </dgm:pt>
    <dgm:pt modelId="{F75F212B-FC2A-4BCD-A697-3001522C0189}" type="pres">
      <dgm:prSet presAssocID="{CC8A783F-8FBE-4716-B092-AD3CB59D9379}" presName="Name23" presStyleLbl="parChTrans1D4" presStyleIdx="1" presStyleCnt="26"/>
      <dgm:spPr/>
      <dgm:t>
        <a:bodyPr/>
        <a:lstStyle/>
        <a:p>
          <a:endParaRPr lang="zh-TW" altLang="en-US"/>
        </a:p>
      </dgm:t>
    </dgm:pt>
    <dgm:pt modelId="{45EF193A-331D-43C9-A9F3-202C28188ED5}" type="pres">
      <dgm:prSet presAssocID="{BE061D40-6710-4C7E-B1A3-62C7BCF6CA4C}" presName="hierRoot4" presStyleCnt="0"/>
      <dgm:spPr/>
    </dgm:pt>
    <dgm:pt modelId="{9D77165A-AA00-4FD2-B7E4-DCD47D3C1F56}" type="pres">
      <dgm:prSet presAssocID="{BE061D40-6710-4C7E-B1A3-62C7BCF6CA4C}" presName="composite4" presStyleCnt="0"/>
      <dgm:spPr/>
    </dgm:pt>
    <dgm:pt modelId="{955A2DC2-A823-498A-846D-7FA1A62F7C48}" type="pres">
      <dgm:prSet presAssocID="{BE061D40-6710-4C7E-B1A3-62C7BCF6CA4C}" presName="background4" presStyleLbl="node4" presStyleIdx="1" presStyleCnt="26"/>
      <dgm:spPr/>
    </dgm:pt>
    <dgm:pt modelId="{BF041DA6-2937-4A1D-B581-95DA215E2ABD}" type="pres">
      <dgm:prSet presAssocID="{BE061D40-6710-4C7E-B1A3-62C7BCF6CA4C}" presName="text4" presStyleLbl="fgAcc4" presStyleIdx="1" presStyleCnt="26" custScaleX="71134" custScaleY="177439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6099C741-E357-4872-98E4-272C956088F7}" type="pres">
      <dgm:prSet presAssocID="{BE061D40-6710-4C7E-B1A3-62C7BCF6CA4C}" presName="hierChild5" presStyleCnt="0"/>
      <dgm:spPr/>
    </dgm:pt>
    <dgm:pt modelId="{0E2A5AF5-3719-461F-BAA8-EAD2B2DAA09F}" type="pres">
      <dgm:prSet presAssocID="{5462E270-9584-47FF-9E4C-51BA73F5D757}" presName="Name23" presStyleLbl="parChTrans1D4" presStyleIdx="2" presStyleCnt="26"/>
      <dgm:spPr/>
      <dgm:t>
        <a:bodyPr/>
        <a:lstStyle/>
        <a:p>
          <a:endParaRPr lang="zh-TW" altLang="en-US"/>
        </a:p>
      </dgm:t>
    </dgm:pt>
    <dgm:pt modelId="{01291C73-0F1E-4AE7-8AF6-B70E0EFED227}" type="pres">
      <dgm:prSet presAssocID="{C9526B20-E485-46B4-8CA5-390C16196660}" presName="hierRoot4" presStyleCnt="0"/>
      <dgm:spPr/>
    </dgm:pt>
    <dgm:pt modelId="{0CBD85C8-596D-4878-9C94-0A8118FB9876}" type="pres">
      <dgm:prSet presAssocID="{C9526B20-E485-46B4-8CA5-390C16196660}" presName="composite4" presStyleCnt="0"/>
      <dgm:spPr/>
    </dgm:pt>
    <dgm:pt modelId="{69ED4F2B-00F0-46D6-A4D6-79F23CE7F46D}" type="pres">
      <dgm:prSet presAssocID="{C9526B20-E485-46B4-8CA5-390C16196660}" presName="background4" presStyleLbl="node4" presStyleIdx="2" presStyleCnt="26"/>
      <dgm:spPr/>
    </dgm:pt>
    <dgm:pt modelId="{2F59C902-E92C-491F-9056-9617A20B3767}" type="pres">
      <dgm:prSet presAssocID="{C9526B20-E485-46B4-8CA5-390C16196660}" presName="text4" presStyleLbl="fgAcc4" presStyleIdx="2" presStyleCnt="26" custScaleX="68625" custScaleY="148556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F5794F95-714C-43D6-9367-E262386BA76E}" type="pres">
      <dgm:prSet presAssocID="{C9526B20-E485-46B4-8CA5-390C16196660}" presName="hierChild5" presStyleCnt="0"/>
      <dgm:spPr/>
    </dgm:pt>
    <dgm:pt modelId="{C7E83E54-D4B4-49DE-A8A1-0F336D69A1DC}" type="pres">
      <dgm:prSet presAssocID="{2C145758-E81F-4284-875F-DA2619EE4909}" presName="Name23" presStyleLbl="parChTrans1D4" presStyleIdx="3" presStyleCnt="26"/>
      <dgm:spPr/>
      <dgm:t>
        <a:bodyPr/>
        <a:lstStyle/>
        <a:p>
          <a:endParaRPr lang="zh-TW" altLang="en-US"/>
        </a:p>
      </dgm:t>
    </dgm:pt>
    <dgm:pt modelId="{F4A88EEE-4F81-4B2B-AB60-4EA3C98F3870}" type="pres">
      <dgm:prSet presAssocID="{D75DF48A-3704-4629-B504-918E201CD06D}" presName="hierRoot4" presStyleCnt="0"/>
      <dgm:spPr/>
    </dgm:pt>
    <dgm:pt modelId="{5430AA1A-85C8-42EC-B0CD-FC67334927CF}" type="pres">
      <dgm:prSet presAssocID="{D75DF48A-3704-4629-B504-918E201CD06D}" presName="composite4" presStyleCnt="0"/>
      <dgm:spPr/>
    </dgm:pt>
    <dgm:pt modelId="{1CEBADFA-CAF1-4D76-9853-65A92B1E77BE}" type="pres">
      <dgm:prSet presAssocID="{D75DF48A-3704-4629-B504-918E201CD06D}" presName="background4" presStyleLbl="node4" presStyleIdx="3" presStyleCnt="26"/>
      <dgm:spPr/>
    </dgm:pt>
    <dgm:pt modelId="{668594F3-E5BD-4483-AFA6-F6DD46B8C1DA}" type="pres">
      <dgm:prSet presAssocID="{D75DF48A-3704-4629-B504-918E201CD06D}" presName="text4" presStyleLbl="fgAcc4" presStyleIdx="3" presStyleCnt="26" custScaleX="71134" custScaleY="177439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5BDBC301-8399-4A16-BA23-A0494D0C1C03}" type="pres">
      <dgm:prSet presAssocID="{D75DF48A-3704-4629-B504-918E201CD06D}" presName="hierChild5" presStyleCnt="0"/>
      <dgm:spPr/>
    </dgm:pt>
    <dgm:pt modelId="{C440CBD4-9643-4C7A-A603-FB581708BE5F}" type="pres">
      <dgm:prSet presAssocID="{CB147805-80B1-478F-9EE2-C44C302D1CAC}" presName="Name23" presStyleLbl="parChTrans1D4" presStyleIdx="4" presStyleCnt="26"/>
      <dgm:spPr/>
      <dgm:t>
        <a:bodyPr/>
        <a:lstStyle/>
        <a:p>
          <a:endParaRPr lang="zh-TW" altLang="en-US"/>
        </a:p>
      </dgm:t>
    </dgm:pt>
    <dgm:pt modelId="{7C68B74A-D28E-4C29-9079-1E170D703247}" type="pres">
      <dgm:prSet presAssocID="{03F87755-F857-4A52-BC83-30A256304800}" presName="hierRoot4" presStyleCnt="0"/>
      <dgm:spPr/>
    </dgm:pt>
    <dgm:pt modelId="{3EF81FD1-7345-4AC3-BF2D-A7531487AA1F}" type="pres">
      <dgm:prSet presAssocID="{03F87755-F857-4A52-BC83-30A256304800}" presName="composite4" presStyleCnt="0"/>
      <dgm:spPr/>
    </dgm:pt>
    <dgm:pt modelId="{08C7DCFC-C9A4-4EC7-AAFC-59446A6CAD67}" type="pres">
      <dgm:prSet presAssocID="{03F87755-F857-4A52-BC83-30A256304800}" presName="background4" presStyleLbl="node4" presStyleIdx="4" presStyleCnt="26"/>
      <dgm:spPr/>
    </dgm:pt>
    <dgm:pt modelId="{421C0372-8BD3-4208-A5AE-AE0F989FE2A4}" type="pres">
      <dgm:prSet presAssocID="{03F87755-F857-4A52-BC83-30A256304800}" presName="text4" presStyleLbl="fgAcc4" presStyleIdx="4" presStyleCnt="26" custScaleX="68625" custScaleY="148556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A474D86F-5EDB-4C45-B612-199DB1D00370}" type="pres">
      <dgm:prSet presAssocID="{03F87755-F857-4A52-BC83-30A256304800}" presName="hierChild5" presStyleCnt="0"/>
      <dgm:spPr/>
    </dgm:pt>
    <dgm:pt modelId="{B365EF61-8BCD-405B-B828-B201B751E4EA}" type="pres">
      <dgm:prSet presAssocID="{F57BEE0B-7242-4664-AA7E-B6BABBEE1BED}" presName="Name23" presStyleLbl="parChTrans1D4" presStyleIdx="5" presStyleCnt="26"/>
      <dgm:spPr/>
      <dgm:t>
        <a:bodyPr/>
        <a:lstStyle/>
        <a:p>
          <a:endParaRPr lang="zh-TW" altLang="en-US"/>
        </a:p>
      </dgm:t>
    </dgm:pt>
    <dgm:pt modelId="{3B134416-A471-44CF-9D89-F8A39C54210C}" type="pres">
      <dgm:prSet presAssocID="{D7F9B7F2-890D-4CE4-8EB0-74FD043B3325}" presName="hierRoot4" presStyleCnt="0"/>
      <dgm:spPr/>
    </dgm:pt>
    <dgm:pt modelId="{9A17C6F1-F8FF-415D-BE33-B64FF9EEA325}" type="pres">
      <dgm:prSet presAssocID="{D7F9B7F2-890D-4CE4-8EB0-74FD043B3325}" presName="composite4" presStyleCnt="0"/>
      <dgm:spPr/>
    </dgm:pt>
    <dgm:pt modelId="{FA14F1C2-4553-4345-A007-FE15E45C1162}" type="pres">
      <dgm:prSet presAssocID="{D7F9B7F2-890D-4CE4-8EB0-74FD043B3325}" presName="background4" presStyleLbl="node4" presStyleIdx="5" presStyleCnt="26"/>
      <dgm:spPr/>
    </dgm:pt>
    <dgm:pt modelId="{EB587C78-3F36-45F4-94FD-614E10E3C9E7}" type="pres">
      <dgm:prSet presAssocID="{D7F9B7F2-890D-4CE4-8EB0-74FD043B3325}" presName="text4" presStyleLbl="fgAcc4" presStyleIdx="5" presStyleCnt="26" custScaleX="104865" custScaleY="85617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C776D7BB-059D-45A4-B750-07920D138D3A}" type="pres">
      <dgm:prSet presAssocID="{D7F9B7F2-890D-4CE4-8EB0-74FD043B3325}" presName="hierChild5" presStyleCnt="0"/>
      <dgm:spPr/>
    </dgm:pt>
    <dgm:pt modelId="{7437BA0B-0038-49AB-84D9-16E0869A8059}" type="pres">
      <dgm:prSet presAssocID="{951360D0-97A3-4F13-A95C-D68A041098BC}" presName="Name23" presStyleLbl="parChTrans1D4" presStyleIdx="6" presStyleCnt="26"/>
      <dgm:spPr/>
      <dgm:t>
        <a:bodyPr/>
        <a:lstStyle/>
        <a:p>
          <a:endParaRPr lang="zh-TW" altLang="en-US"/>
        </a:p>
      </dgm:t>
    </dgm:pt>
    <dgm:pt modelId="{A00F5FD4-8CDA-422E-860F-7487ECB995FB}" type="pres">
      <dgm:prSet presAssocID="{609683E7-7B3B-4B77-AC3E-4603476AA345}" presName="hierRoot4" presStyleCnt="0"/>
      <dgm:spPr/>
    </dgm:pt>
    <dgm:pt modelId="{1A4CC070-94DA-4CE6-B195-203F78C90929}" type="pres">
      <dgm:prSet presAssocID="{609683E7-7B3B-4B77-AC3E-4603476AA345}" presName="composite4" presStyleCnt="0"/>
      <dgm:spPr/>
    </dgm:pt>
    <dgm:pt modelId="{CED575A6-D670-4BC0-8CD3-3A57AB866CF6}" type="pres">
      <dgm:prSet presAssocID="{609683E7-7B3B-4B77-AC3E-4603476AA345}" presName="background4" presStyleLbl="node4" presStyleIdx="6" presStyleCnt="26"/>
      <dgm:spPr/>
    </dgm:pt>
    <dgm:pt modelId="{3002BDC2-255A-46B6-BF27-979EB600B3B7}" type="pres">
      <dgm:prSet presAssocID="{609683E7-7B3B-4B77-AC3E-4603476AA345}" presName="text4" presStyleLbl="fgAcc4" presStyleIdx="6" presStyleCnt="26" custScaleX="71134" custScaleY="177439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D4FF540C-8086-4411-AE48-5EF007B3F0C0}" type="pres">
      <dgm:prSet presAssocID="{609683E7-7B3B-4B77-AC3E-4603476AA345}" presName="hierChild5" presStyleCnt="0"/>
      <dgm:spPr/>
    </dgm:pt>
    <dgm:pt modelId="{E115B15D-EFCA-451E-9492-04F71279CD62}" type="pres">
      <dgm:prSet presAssocID="{8A2E995C-268C-48AA-974A-0534381CB7E5}" presName="Name23" presStyleLbl="parChTrans1D4" presStyleIdx="7" presStyleCnt="26"/>
      <dgm:spPr/>
      <dgm:t>
        <a:bodyPr/>
        <a:lstStyle/>
        <a:p>
          <a:endParaRPr lang="zh-TW" altLang="en-US"/>
        </a:p>
      </dgm:t>
    </dgm:pt>
    <dgm:pt modelId="{F22834DF-39C2-4CAC-8D63-EF92FE1E6F0F}" type="pres">
      <dgm:prSet presAssocID="{ABEFA87D-1035-4BE3-BB6F-8C0207D2F5CB}" presName="hierRoot4" presStyleCnt="0"/>
      <dgm:spPr/>
    </dgm:pt>
    <dgm:pt modelId="{B5466FBB-7C84-4714-A003-785640F68848}" type="pres">
      <dgm:prSet presAssocID="{ABEFA87D-1035-4BE3-BB6F-8C0207D2F5CB}" presName="composite4" presStyleCnt="0"/>
      <dgm:spPr/>
    </dgm:pt>
    <dgm:pt modelId="{484232AD-76C8-4052-BCF5-54756E1D4327}" type="pres">
      <dgm:prSet presAssocID="{ABEFA87D-1035-4BE3-BB6F-8C0207D2F5CB}" presName="background4" presStyleLbl="node4" presStyleIdx="7" presStyleCnt="26"/>
      <dgm:spPr/>
    </dgm:pt>
    <dgm:pt modelId="{EBBB40EB-11D5-495A-ACF1-92A8446839C7}" type="pres">
      <dgm:prSet presAssocID="{ABEFA87D-1035-4BE3-BB6F-8C0207D2F5CB}" presName="text4" presStyleLbl="fgAcc4" presStyleIdx="7" presStyleCnt="26" custScaleX="68625" custScaleY="148556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93C74AC8-0201-4C90-98E3-44622E412AE7}" type="pres">
      <dgm:prSet presAssocID="{ABEFA87D-1035-4BE3-BB6F-8C0207D2F5CB}" presName="hierChild5" presStyleCnt="0"/>
      <dgm:spPr/>
    </dgm:pt>
    <dgm:pt modelId="{40E77F04-3ADB-49E4-A83A-AD374CF4B6CA}" type="pres">
      <dgm:prSet presAssocID="{36AFCC0C-3695-48D2-BC38-F94BB90E9572}" presName="Name23" presStyleLbl="parChTrans1D4" presStyleIdx="8" presStyleCnt="26"/>
      <dgm:spPr/>
      <dgm:t>
        <a:bodyPr/>
        <a:lstStyle/>
        <a:p>
          <a:endParaRPr lang="zh-TW" altLang="en-US"/>
        </a:p>
      </dgm:t>
    </dgm:pt>
    <dgm:pt modelId="{CDECACBD-84F3-4C01-B620-998195F2C2C6}" type="pres">
      <dgm:prSet presAssocID="{9B856999-4523-4DC9-A909-D092E7375540}" presName="hierRoot4" presStyleCnt="0"/>
      <dgm:spPr/>
    </dgm:pt>
    <dgm:pt modelId="{750745DD-0F44-41CE-8ADF-4EF4C6938C1E}" type="pres">
      <dgm:prSet presAssocID="{9B856999-4523-4DC9-A909-D092E7375540}" presName="composite4" presStyleCnt="0"/>
      <dgm:spPr/>
    </dgm:pt>
    <dgm:pt modelId="{7AB991D7-6728-4B82-8CF4-53E49F40DEA2}" type="pres">
      <dgm:prSet presAssocID="{9B856999-4523-4DC9-A909-D092E7375540}" presName="background4" presStyleLbl="node4" presStyleIdx="8" presStyleCnt="26"/>
      <dgm:spPr/>
    </dgm:pt>
    <dgm:pt modelId="{81564197-135E-4629-A95A-B7B782870F4B}" type="pres">
      <dgm:prSet presAssocID="{9B856999-4523-4DC9-A909-D092E7375540}" presName="text4" presStyleLbl="fgAcc4" presStyleIdx="8" presStyleCnt="26" custScaleX="71134" custScaleY="177439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0EB2D224-0F8E-4303-82C9-A44CFEE4FA9E}" type="pres">
      <dgm:prSet presAssocID="{9B856999-4523-4DC9-A909-D092E7375540}" presName="hierChild5" presStyleCnt="0"/>
      <dgm:spPr/>
    </dgm:pt>
    <dgm:pt modelId="{61E02E34-E4DD-4D53-8847-D0A7292098E7}" type="pres">
      <dgm:prSet presAssocID="{F748579C-1D0F-440F-A0BD-B87DE5CEC629}" presName="Name23" presStyleLbl="parChTrans1D4" presStyleIdx="9" presStyleCnt="26"/>
      <dgm:spPr/>
      <dgm:t>
        <a:bodyPr/>
        <a:lstStyle/>
        <a:p>
          <a:endParaRPr lang="zh-TW" altLang="en-US"/>
        </a:p>
      </dgm:t>
    </dgm:pt>
    <dgm:pt modelId="{C8646EEE-3E43-4FBD-A36B-9A1FEC35985E}" type="pres">
      <dgm:prSet presAssocID="{5C718CCB-958B-4727-888A-59E820034087}" presName="hierRoot4" presStyleCnt="0"/>
      <dgm:spPr/>
    </dgm:pt>
    <dgm:pt modelId="{C5506A03-AEF1-4636-BC95-FDCFDD183810}" type="pres">
      <dgm:prSet presAssocID="{5C718CCB-958B-4727-888A-59E820034087}" presName="composite4" presStyleCnt="0"/>
      <dgm:spPr/>
    </dgm:pt>
    <dgm:pt modelId="{0A7D9B77-9630-424C-A5B6-865F12C8EF95}" type="pres">
      <dgm:prSet presAssocID="{5C718CCB-958B-4727-888A-59E820034087}" presName="background4" presStyleLbl="node4" presStyleIdx="9" presStyleCnt="26"/>
      <dgm:spPr/>
    </dgm:pt>
    <dgm:pt modelId="{23293A1B-706E-474B-9B59-958EB48D207E}" type="pres">
      <dgm:prSet presAssocID="{5C718CCB-958B-4727-888A-59E820034087}" presName="text4" presStyleLbl="fgAcc4" presStyleIdx="9" presStyleCnt="26" custScaleX="68625" custScaleY="148556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32DC7DCE-44A0-4A22-9FB2-14BF6D3A5149}" type="pres">
      <dgm:prSet presAssocID="{5C718CCB-958B-4727-888A-59E820034087}" presName="hierChild5" presStyleCnt="0"/>
      <dgm:spPr/>
    </dgm:pt>
    <dgm:pt modelId="{771AA704-4CAE-49B3-ACB9-AE7DF6D32C30}" type="pres">
      <dgm:prSet presAssocID="{F241CAAA-BE05-4E2B-8CF2-9B7E0BA5DAFB}" presName="Name10" presStyleLbl="parChTrans1D2" presStyleIdx="1" presStyleCnt="4"/>
      <dgm:spPr/>
      <dgm:t>
        <a:bodyPr/>
        <a:lstStyle/>
        <a:p>
          <a:endParaRPr lang="zh-TW" altLang="en-US"/>
        </a:p>
      </dgm:t>
    </dgm:pt>
    <dgm:pt modelId="{6AE87438-1325-4DA6-B8C1-738ECFE07C08}" type="pres">
      <dgm:prSet presAssocID="{05C5AABD-7B20-4423-ACFA-CD053B846D1C}" presName="hierRoot2" presStyleCnt="0"/>
      <dgm:spPr/>
    </dgm:pt>
    <dgm:pt modelId="{E4B632B4-DEF5-4D85-9FD9-2AFF5B10951E}" type="pres">
      <dgm:prSet presAssocID="{05C5AABD-7B20-4423-ACFA-CD053B846D1C}" presName="composite2" presStyleCnt="0"/>
      <dgm:spPr/>
    </dgm:pt>
    <dgm:pt modelId="{E019453C-DB3B-4759-940B-7C8C263C83C8}" type="pres">
      <dgm:prSet presAssocID="{05C5AABD-7B20-4423-ACFA-CD053B846D1C}" presName="background2" presStyleLbl="node2" presStyleIdx="1" presStyleCnt="4"/>
      <dgm:spPr/>
    </dgm:pt>
    <dgm:pt modelId="{552726A8-9038-4318-A4B3-6F96D5E081AE}" type="pres">
      <dgm:prSet presAssocID="{05C5AABD-7B20-4423-ACFA-CD053B846D1C}" presName="text2" presStyleLbl="fgAcc2" presStyleIdx="1" presStyleCnt="4" custScaleX="170388" custScaleY="67006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E0EDFF2C-5C2E-41BD-8DCE-D474F2C3480E}" type="pres">
      <dgm:prSet presAssocID="{05C5AABD-7B20-4423-ACFA-CD053B846D1C}" presName="hierChild3" presStyleCnt="0"/>
      <dgm:spPr/>
    </dgm:pt>
    <dgm:pt modelId="{D1D8298E-1587-475B-9DA1-2F33F2AAD8BF}" type="pres">
      <dgm:prSet presAssocID="{330C62AB-990C-4E7F-B379-B5C13E45D442}" presName="Name17" presStyleLbl="parChTrans1D3" presStyleIdx="1" presStyleCnt="4"/>
      <dgm:spPr/>
      <dgm:t>
        <a:bodyPr/>
        <a:lstStyle/>
        <a:p>
          <a:endParaRPr lang="zh-TW" altLang="en-US"/>
        </a:p>
      </dgm:t>
    </dgm:pt>
    <dgm:pt modelId="{A9414C11-2940-458A-B3E5-D28DA198D930}" type="pres">
      <dgm:prSet presAssocID="{6E3EF10F-5BCC-487C-928E-59FB4606C749}" presName="hierRoot3" presStyleCnt="0"/>
      <dgm:spPr/>
    </dgm:pt>
    <dgm:pt modelId="{A3CBAFEA-0A51-40F6-BCF4-99B985D0818C}" type="pres">
      <dgm:prSet presAssocID="{6E3EF10F-5BCC-487C-928E-59FB4606C749}" presName="composite3" presStyleCnt="0"/>
      <dgm:spPr/>
    </dgm:pt>
    <dgm:pt modelId="{4BD76EA3-0322-4D3D-9A8F-FF64D467D44A}" type="pres">
      <dgm:prSet presAssocID="{6E3EF10F-5BCC-487C-928E-59FB4606C749}" presName="background3" presStyleLbl="node3" presStyleIdx="1" presStyleCnt="4"/>
      <dgm:spPr/>
    </dgm:pt>
    <dgm:pt modelId="{2EB75C83-DB1E-488A-839A-F9961A6BB6E9}" type="pres">
      <dgm:prSet presAssocID="{6E3EF10F-5BCC-487C-928E-59FB4606C749}" presName="text3" presStyleLbl="fgAcc3" presStyleIdx="1" presStyleCnt="4" custScaleX="173749" custScaleY="124585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612400A9-F115-4823-84E6-76D65C315836}" type="pres">
      <dgm:prSet presAssocID="{6E3EF10F-5BCC-487C-928E-59FB4606C749}" presName="hierChild4" presStyleCnt="0"/>
      <dgm:spPr/>
    </dgm:pt>
    <dgm:pt modelId="{A7893AC5-C35B-43F1-8B27-1549002BA877}" type="pres">
      <dgm:prSet presAssocID="{AFBE8BD1-4EE6-44B5-803F-820EDCCEC19B}" presName="Name23" presStyleLbl="parChTrans1D4" presStyleIdx="10" presStyleCnt="26"/>
      <dgm:spPr/>
      <dgm:t>
        <a:bodyPr/>
        <a:lstStyle/>
        <a:p>
          <a:endParaRPr lang="zh-TW" altLang="en-US"/>
        </a:p>
      </dgm:t>
    </dgm:pt>
    <dgm:pt modelId="{4304A96C-8377-43A6-9273-EAA93955E0CC}" type="pres">
      <dgm:prSet presAssocID="{3013537A-2CAF-48D3-8C84-D5CE77F44FB9}" presName="hierRoot4" presStyleCnt="0"/>
      <dgm:spPr/>
    </dgm:pt>
    <dgm:pt modelId="{6A83AE6E-E9CC-4E70-BEC3-5F0C2CC699F9}" type="pres">
      <dgm:prSet presAssocID="{3013537A-2CAF-48D3-8C84-D5CE77F44FB9}" presName="composite4" presStyleCnt="0"/>
      <dgm:spPr/>
    </dgm:pt>
    <dgm:pt modelId="{ECBAA3E5-5D6D-4FCF-AEF3-8033DB70CFE3}" type="pres">
      <dgm:prSet presAssocID="{3013537A-2CAF-48D3-8C84-D5CE77F44FB9}" presName="background4" presStyleLbl="node4" presStyleIdx="10" presStyleCnt="26"/>
      <dgm:spPr/>
    </dgm:pt>
    <dgm:pt modelId="{EA17BA70-C4C8-4603-A5E5-8C382F1A533B}" type="pres">
      <dgm:prSet presAssocID="{3013537A-2CAF-48D3-8C84-D5CE77F44FB9}" presName="text4" presStyleLbl="fgAcc4" presStyleIdx="10" presStyleCnt="26" custScaleX="66064" custScaleY="8136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14C6E439-5C53-41B2-AD49-245D81E5EE5B}" type="pres">
      <dgm:prSet presAssocID="{3013537A-2CAF-48D3-8C84-D5CE77F44FB9}" presName="hierChild5" presStyleCnt="0"/>
      <dgm:spPr/>
    </dgm:pt>
    <dgm:pt modelId="{032BA95D-83AC-4BD8-AAE3-6D0F3BAD5D28}" type="pres">
      <dgm:prSet presAssocID="{6A93450A-0EC4-4C15-A5DD-A86BA297ED68}" presName="Name23" presStyleLbl="parChTrans1D4" presStyleIdx="11" presStyleCnt="26"/>
      <dgm:spPr/>
      <dgm:t>
        <a:bodyPr/>
        <a:lstStyle/>
        <a:p>
          <a:endParaRPr lang="zh-TW" altLang="en-US"/>
        </a:p>
      </dgm:t>
    </dgm:pt>
    <dgm:pt modelId="{8DCDD157-2E1A-4D7F-965F-737454C85389}" type="pres">
      <dgm:prSet presAssocID="{6B27EE71-3A83-4B54-9921-000BC7668A3E}" presName="hierRoot4" presStyleCnt="0"/>
      <dgm:spPr/>
    </dgm:pt>
    <dgm:pt modelId="{80436AF2-D4E3-4A79-87D2-E780372342E9}" type="pres">
      <dgm:prSet presAssocID="{6B27EE71-3A83-4B54-9921-000BC7668A3E}" presName="composite4" presStyleCnt="0"/>
      <dgm:spPr/>
    </dgm:pt>
    <dgm:pt modelId="{8B62A5BB-9663-4758-AD08-3A7901C2F790}" type="pres">
      <dgm:prSet presAssocID="{6B27EE71-3A83-4B54-9921-000BC7668A3E}" presName="background4" presStyleLbl="node4" presStyleIdx="11" presStyleCnt="26"/>
      <dgm:spPr/>
    </dgm:pt>
    <dgm:pt modelId="{889456E3-E85F-4CB8-ABE1-FE6EC213FFDA}" type="pres">
      <dgm:prSet presAssocID="{6B27EE71-3A83-4B54-9921-000BC7668A3E}" presName="text4" presStyleLbl="fgAcc4" presStyleIdx="11" presStyleCnt="26" custScaleX="64725" custScaleY="124015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8AC7F22F-3FB8-4920-955F-652947EC77BF}" type="pres">
      <dgm:prSet presAssocID="{6B27EE71-3A83-4B54-9921-000BC7668A3E}" presName="hierChild5" presStyleCnt="0"/>
      <dgm:spPr/>
    </dgm:pt>
    <dgm:pt modelId="{6B7C281E-F665-4DBC-B184-10B23FAC0186}" type="pres">
      <dgm:prSet presAssocID="{7CD21D80-AC13-45BF-9590-80EE03FC103F}" presName="Name23" presStyleLbl="parChTrans1D4" presStyleIdx="12" presStyleCnt="26"/>
      <dgm:spPr/>
      <dgm:t>
        <a:bodyPr/>
        <a:lstStyle/>
        <a:p>
          <a:endParaRPr lang="zh-TW" altLang="en-US"/>
        </a:p>
      </dgm:t>
    </dgm:pt>
    <dgm:pt modelId="{B3A8C3C9-9E8F-4AD7-9B20-66E9CF42BBCD}" type="pres">
      <dgm:prSet presAssocID="{1485AA91-6EB8-4C16-A73E-27AF766AB4E6}" presName="hierRoot4" presStyleCnt="0"/>
      <dgm:spPr/>
    </dgm:pt>
    <dgm:pt modelId="{C46A4C9F-0262-4366-AACF-502F792249E5}" type="pres">
      <dgm:prSet presAssocID="{1485AA91-6EB8-4C16-A73E-27AF766AB4E6}" presName="composite4" presStyleCnt="0"/>
      <dgm:spPr/>
    </dgm:pt>
    <dgm:pt modelId="{25CAA09A-99D2-4214-B864-7002BA906489}" type="pres">
      <dgm:prSet presAssocID="{1485AA91-6EB8-4C16-A73E-27AF766AB4E6}" presName="background4" presStyleLbl="node4" presStyleIdx="12" presStyleCnt="26"/>
      <dgm:spPr/>
    </dgm:pt>
    <dgm:pt modelId="{B35C47AC-EC59-485B-9E7F-B780E09DA3D7}" type="pres">
      <dgm:prSet presAssocID="{1485AA91-6EB8-4C16-A73E-27AF766AB4E6}" presName="text4" presStyleLbl="fgAcc4" presStyleIdx="12" presStyleCnt="26" custScaleX="71134" custScaleY="177439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CAA833C7-5FF3-406D-B489-F060485BE4C2}" type="pres">
      <dgm:prSet presAssocID="{1485AA91-6EB8-4C16-A73E-27AF766AB4E6}" presName="hierChild5" presStyleCnt="0"/>
      <dgm:spPr/>
    </dgm:pt>
    <dgm:pt modelId="{4308D592-8029-4114-AB08-EA06A7F66BD8}" type="pres">
      <dgm:prSet presAssocID="{B96E47C5-2472-4CFC-AF0D-930E834F7726}" presName="Name23" presStyleLbl="parChTrans1D4" presStyleIdx="13" presStyleCnt="26"/>
      <dgm:spPr/>
      <dgm:t>
        <a:bodyPr/>
        <a:lstStyle/>
        <a:p>
          <a:endParaRPr lang="zh-TW" altLang="en-US"/>
        </a:p>
      </dgm:t>
    </dgm:pt>
    <dgm:pt modelId="{241E0A11-E6E3-42CB-B280-162542EDCEB6}" type="pres">
      <dgm:prSet presAssocID="{DA22F066-4069-4CD1-A2FF-74526D7FEAD7}" presName="hierRoot4" presStyleCnt="0"/>
      <dgm:spPr/>
    </dgm:pt>
    <dgm:pt modelId="{4EDADB32-7261-48DA-86B4-49A09C15E3F2}" type="pres">
      <dgm:prSet presAssocID="{DA22F066-4069-4CD1-A2FF-74526D7FEAD7}" presName="composite4" presStyleCnt="0"/>
      <dgm:spPr/>
    </dgm:pt>
    <dgm:pt modelId="{E5FD5F4A-D3D6-43FC-BDD6-F3AC9AEC79DA}" type="pres">
      <dgm:prSet presAssocID="{DA22F066-4069-4CD1-A2FF-74526D7FEAD7}" presName="background4" presStyleLbl="node4" presStyleIdx="13" presStyleCnt="26"/>
      <dgm:spPr/>
    </dgm:pt>
    <dgm:pt modelId="{FFFF43FE-3584-4C35-ADE6-39969E5410A1}" type="pres">
      <dgm:prSet presAssocID="{DA22F066-4069-4CD1-A2FF-74526D7FEAD7}" presName="text4" presStyleLbl="fgAcc4" presStyleIdx="13" presStyleCnt="26" custScaleX="75414" custScaleY="8119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E39ED4D3-6AB2-40B5-8E7C-6CF3181A8DF4}" type="pres">
      <dgm:prSet presAssocID="{DA22F066-4069-4CD1-A2FF-74526D7FEAD7}" presName="hierChild5" presStyleCnt="0"/>
      <dgm:spPr/>
    </dgm:pt>
    <dgm:pt modelId="{DA84C7C4-CE5E-4101-AC43-D78ABE321103}" type="pres">
      <dgm:prSet presAssocID="{EB4AD99C-85A9-47AC-9CD7-3690FD9E8537}" presName="Name23" presStyleLbl="parChTrans1D4" presStyleIdx="14" presStyleCnt="26"/>
      <dgm:spPr/>
      <dgm:t>
        <a:bodyPr/>
        <a:lstStyle/>
        <a:p>
          <a:endParaRPr lang="zh-TW" altLang="en-US"/>
        </a:p>
      </dgm:t>
    </dgm:pt>
    <dgm:pt modelId="{2647CB6C-7EFB-483A-8C88-FC025FD87568}" type="pres">
      <dgm:prSet presAssocID="{2E5ECD60-44A9-4341-915F-FE846F7610EA}" presName="hierRoot4" presStyleCnt="0"/>
      <dgm:spPr/>
    </dgm:pt>
    <dgm:pt modelId="{EE9F667E-692E-4A10-BEC2-04A20039CE96}" type="pres">
      <dgm:prSet presAssocID="{2E5ECD60-44A9-4341-915F-FE846F7610EA}" presName="composite4" presStyleCnt="0"/>
      <dgm:spPr/>
    </dgm:pt>
    <dgm:pt modelId="{36A90FDE-8797-4B4A-8A13-2B0965DA75A3}" type="pres">
      <dgm:prSet presAssocID="{2E5ECD60-44A9-4341-915F-FE846F7610EA}" presName="background4" presStyleLbl="node4" presStyleIdx="14" presStyleCnt="26"/>
      <dgm:spPr/>
    </dgm:pt>
    <dgm:pt modelId="{E946F874-2B3E-4A57-9150-A09A172AE428}" type="pres">
      <dgm:prSet presAssocID="{2E5ECD60-44A9-4341-915F-FE846F7610EA}" presName="text4" presStyleLbl="fgAcc4" presStyleIdx="14" presStyleCnt="26" custScaleX="66064" custScaleY="8136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36FB401A-ADEC-453B-A2FC-D3A4F478250F}" type="pres">
      <dgm:prSet presAssocID="{2E5ECD60-44A9-4341-915F-FE846F7610EA}" presName="hierChild5" presStyleCnt="0"/>
      <dgm:spPr/>
    </dgm:pt>
    <dgm:pt modelId="{F98C049F-693E-422B-B156-DDEAA7184A74}" type="pres">
      <dgm:prSet presAssocID="{2C2C5D9F-493B-499F-A793-09DA77EE07C5}" presName="Name23" presStyleLbl="parChTrans1D4" presStyleIdx="15" presStyleCnt="26"/>
      <dgm:spPr/>
      <dgm:t>
        <a:bodyPr/>
        <a:lstStyle/>
        <a:p>
          <a:endParaRPr lang="zh-TW" altLang="en-US"/>
        </a:p>
      </dgm:t>
    </dgm:pt>
    <dgm:pt modelId="{EF7A6BF6-A688-47E2-9C34-72DA15DFB9D4}" type="pres">
      <dgm:prSet presAssocID="{6AF96E26-3618-4448-9EFA-ED639AA8F369}" presName="hierRoot4" presStyleCnt="0"/>
      <dgm:spPr/>
    </dgm:pt>
    <dgm:pt modelId="{35F8E908-E403-4102-A62C-4E8B8E44A2B7}" type="pres">
      <dgm:prSet presAssocID="{6AF96E26-3618-4448-9EFA-ED639AA8F369}" presName="composite4" presStyleCnt="0"/>
      <dgm:spPr/>
    </dgm:pt>
    <dgm:pt modelId="{D2C7D243-46BE-4849-BF02-8785F11B68E6}" type="pres">
      <dgm:prSet presAssocID="{6AF96E26-3618-4448-9EFA-ED639AA8F369}" presName="background4" presStyleLbl="node4" presStyleIdx="15" presStyleCnt="26"/>
      <dgm:spPr/>
    </dgm:pt>
    <dgm:pt modelId="{98A28EC3-FC46-421C-97F9-37243301155D}" type="pres">
      <dgm:prSet presAssocID="{6AF96E26-3618-4448-9EFA-ED639AA8F369}" presName="text4" presStyleLbl="fgAcc4" presStyleIdx="15" presStyleCnt="26" custScaleX="64725" custScaleY="124015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06CFDC46-C025-47EC-B1D0-54AF8917D5EC}" type="pres">
      <dgm:prSet presAssocID="{6AF96E26-3618-4448-9EFA-ED639AA8F369}" presName="hierChild5" presStyleCnt="0"/>
      <dgm:spPr/>
    </dgm:pt>
    <dgm:pt modelId="{F6ADC0A5-0A56-4A3C-A4E8-F67AA3B3539A}" type="pres">
      <dgm:prSet presAssocID="{BC1C3968-14F5-4115-8C9C-17E9C01DA376}" presName="Name23" presStyleLbl="parChTrans1D4" presStyleIdx="16" presStyleCnt="26"/>
      <dgm:spPr/>
      <dgm:t>
        <a:bodyPr/>
        <a:lstStyle/>
        <a:p>
          <a:endParaRPr lang="zh-TW" altLang="en-US"/>
        </a:p>
      </dgm:t>
    </dgm:pt>
    <dgm:pt modelId="{84B275AF-87C1-4FDA-9253-09BF73EC5427}" type="pres">
      <dgm:prSet presAssocID="{A5A5C2A1-9197-40BE-B8E8-3428F74BC231}" presName="hierRoot4" presStyleCnt="0"/>
      <dgm:spPr/>
    </dgm:pt>
    <dgm:pt modelId="{E5C1D630-9C77-4F6F-83B7-3D1F09C5DF2E}" type="pres">
      <dgm:prSet presAssocID="{A5A5C2A1-9197-40BE-B8E8-3428F74BC231}" presName="composite4" presStyleCnt="0"/>
      <dgm:spPr/>
    </dgm:pt>
    <dgm:pt modelId="{6E3F8624-BAFD-47DE-95BB-C9C7DB386099}" type="pres">
      <dgm:prSet presAssocID="{A5A5C2A1-9197-40BE-B8E8-3428F74BC231}" presName="background4" presStyleLbl="node4" presStyleIdx="16" presStyleCnt="26"/>
      <dgm:spPr/>
    </dgm:pt>
    <dgm:pt modelId="{E202569D-2553-4745-A035-7D140AF50631}" type="pres">
      <dgm:prSet presAssocID="{A5A5C2A1-9197-40BE-B8E8-3428F74BC231}" presName="text4" presStyleLbl="fgAcc4" presStyleIdx="16" presStyleCnt="26" custScaleX="71134" custScaleY="177439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F88C3F1A-CC31-40D7-849D-745C5CD65BCD}" type="pres">
      <dgm:prSet presAssocID="{A5A5C2A1-9197-40BE-B8E8-3428F74BC231}" presName="hierChild5" presStyleCnt="0"/>
      <dgm:spPr/>
    </dgm:pt>
    <dgm:pt modelId="{40B69543-401B-48CF-B17F-6240D1E32055}" type="pres">
      <dgm:prSet presAssocID="{3F469363-514E-40AA-92BB-637837C337F7}" presName="Name23" presStyleLbl="parChTrans1D4" presStyleIdx="17" presStyleCnt="26"/>
      <dgm:spPr/>
      <dgm:t>
        <a:bodyPr/>
        <a:lstStyle/>
        <a:p>
          <a:endParaRPr lang="zh-TW" altLang="en-US"/>
        </a:p>
      </dgm:t>
    </dgm:pt>
    <dgm:pt modelId="{07148458-CDC6-4A73-8A76-0B918B36450D}" type="pres">
      <dgm:prSet presAssocID="{16D43738-E455-4C82-94F5-91FAF41BD2A2}" presName="hierRoot4" presStyleCnt="0"/>
      <dgm:spPr/>
    </dgm:pt>
    <dgm:pt modelId="{1166C899-4209-4B57-9D3A-8229B95C64BE}" type="pres">
      <dgm:prSet presAssocID="{16D43738-E455-4C82-94F5-91FAF41BD2A2}" presName="composite4" presStyleCnt="0"/>
      <dgm:spPr/>
    </dgm:pt>
    <dgm:pt modelId="{85961A24-7E40-497A-B104-E52E3112E77C}" type="pres">
      <dgm:prSet presAssocID="{16D43738-E455-4C82-94F5-91FAF41BD2A2}" presName="background4" presStyleLbl="node4" presStyleIdx="17" presStyleCnt="26"/>
      <dgm:spPr/>
    </dgm:pt>
    <dgm:pt modelId="{CF5B3556-FD93-4B9A-BD8D-FB3227F68652}" type="pres">
      <dgm:prSet presAssocID="{16D43738-E455-4C82-94F5-91FAF41BD2A2}" presName="text4" presStyleLbl="fgAcc4" presStyleIdx="17" presStyleCnt="26" custScaleX="75414" custScaleY="8119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5882A37B-9CDE-4D9F-B380-965C8B8819C5}" type="pres">
      <dgm:prSet presAssocID="{16D43738-E455-4C82-94F5-91FAF41BD2A2}" presName="hierChild5" presStyleCnt="0"/>
      <dgm:spPr/>
    </dgm:pt>
    <dgm:pt modelId="{A2949A34-5588-4907-A5F2-56BCCEB16864}" type="pres">
      <dgm:prSet presAssocID="{01193979-E384-402B-A1DE-0BC54A87BDD5}" presName="Name10" presStyleLbl="parChTrans1D2" presStyleIdx="2" presStyleCnt="4"/>
      <dgm:spPr/>
      <dgm:t>
        <a:bodyPr/>
        <a:lstStyle/>
        <a:p>
          <a:endParaRPr lang="zh-TW" altLang="en-US"/>
        </a:p>
      </dgm:t>
    </dgm:pt>
    <dgm:pt modelId="{C1EDA3C9-9972-4C6C-A5C6-6C479A2BC6D0}" type="pres">
      <dgm:prSet presAssocID="{77BB086E-F727-4F08-9E47-930A1663DDE8}" presName="hierRoot2" presStyleCnt="0"/>
      <dgm:spPr/>
    </dgm:pt>
    <dgm:pt modelId="{2C37CEB2-1291-41A8-975A-56681608B7C5}" type="pres">
      <dgm:prSet presAssocID="{77BB086E-F727-4F08-9E47-930A1663DDE8}" presName="composite2" presStyleCnt="0"/>
      <dgm:spPr/>
    </dgm:pt>
    <dgm:pt modelId="{0577C806-5644-4275-823F-8A6CDBAFA1B6}" type="pres">
      <dgm:prSet presAssocID="{77BB086E-F727-4F08-9E47-930A1663DDE8}" presName="background2" presStyleLbl="node2" presStyleIdx="2" presStyleCnt="4"/>
      <dgm:spPr/>
    </dgm:pt>
    <dgm:pt modelId="{391FDA90-0DA7-4213-8129-6B29C5CE29DA}" type="pres">
      <dgm:prSet presAssocID="{77BB086E-F727-4F08-9E47-930A1663DDE8}" presName="text2" presStyleLbl="fgAcc2" presStyleIdx="2" presStyleCnt="4" custScaleX="170388" custScaleY="67006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5EFE81C7-5626-4A31-888F-CDA673524EB8}" type="pres">
      <dgm:prSet presAssocID="{77BB086E-F727-4F08-9E47-930A1663DDE8}" presName="hierChild3" presStyleCnt="0"/>
      <dgm:spPr/>
    </dgm:pt>
    <dgm:pt modelId="{2FF69905-B9F7-471A-AC2E-F3167E4D3FF3}" type="pres">
      <dgm:prSet presAssocID="{3BA15A60-8561-49AA-AD34-64E3B8D95DDF}" presName="Name17" presStyleLbl="parChTrans1D3" presStyleIdx="2" presStyleCnt="4"/>
      <dgm:spPr/>
      <dgm:t>
        <a:bodyPr/>
        <a:lstStyle/>
        <a:p>
          <a:endParaRPr lang="zh-TW" altLang="en-US"/>
        </a:p>
      </dgm:t>
    </dgm:pt>
    <dgm:pt modelId="{51BF73FE-4817-48EF-B817-79FF866911DC}" type="pres">
      <dgm:prSet presAssocID="{F609CC95-004E-4790-AC38-4EF8CA780BE1}" presName="hierRoot3" presStyleCnt="0"/>
      <dgm:spPr/>
    </dgm:pt>
    <dgm:pt modelId="{094C6348-6500-4F87-9E64-9675060E544D}" type="pres">
      <dgm:prSet presAssocID="{F609CC95-004E-4790-AC38-4EF8CA780BE1}" presName="composite3" presStyleCnt="0"/>
      <dgm:spPr/>
    </dgm:pt>
    <dgm:pt modelId="{53D9EA37-BC66-4FCD-A8ED-400C3A3A4E59}" type="pres">
      <dgm:prSet presAssocID="{F609CC95-004E-4790-AC38-4EF8CA780BE1}" presName="background3" presStyleLbl="node3" presStyleIdx="2" presStyleCnt="4"/>
      <dgm:spPr/>
    </dgm:pt>
    <dgm:pt modelId="{E7120B0F-2F3F-412C-9318-312FA0955359}" type="pres">
      <dgm:prSet presAssocID="{F609CC95-004E-4790-AC38-4EF8CA780BE1}" presName="text3" presStyleLbl="fgAcc3" presStyleIdx="2" presStyleCnt="4" custScaleX="173749" custScaleY="124585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538C6DB6-A33F-43EA-BCE1-681DE32C348E}" type="pres">
      <dgm:prSet presAssocID="{F609CC95-004E-4790-AC38-4EF8CA780BE1}" presName="hierChild4" presStyleCnt="0"/>
      <dgm:spPr/>
    </dgm:pt>
    <dgm:pt modelId="{44A4F87D-206A-43BF-9041-6C252DF7335B}" type="pres">
      <dgm:prSet presAssocID="{3CC86D43-11BA-4CF7-AF88-6285058753A0}" presName="Name23" presStyleLbl="parChTrans1D4" presStyleIdx="18" presStyleCnt="26"/>
      <dgm:spPr/>
      <dgm:t>
        <a:bodyPr/>
        <a:lstStyle/>
        <a:p>
          <a:endParaRPr lang="zh-TW" altLang="en-US"/>
        </a:p>
      </dgm:t>
    </dgm:pt>
    <dgm:pt modelId="{DA860B73-C17A-4CA5-8DA2-002260D23431}" type="pres">
      <dgm:prSet presAssocID="{9D4DB638-C3AA-4187-B863-EE4C8CC844BB}" presName="hierRoot4" presStyleCnt="0"/>
      <dgm:spPr/>
    </dgm:pt>
    <dgm:pt modelId="{2241515B-A919-4F87-9C8C-6CFC703CE7C5}" type="pres">
      <dgm:prSet presAssocID="{9D4DB638-C3AA-4187-B863-EE4C8CC844BB}" presName="composite4" presStyleCnt="0"/>
      <dgm:spPr/>
    </dgm:pt>
    <dgm:pt modelId="{869300BF-79AA-48D2-945D-97217561B298}" type="pres">
      <dgm:prSet presAssocID="{9D4DB638-C3AA-4187-B863-EE4C8CC844BB}" presName="background4" presStyleLbl="node4" presStyleIdx="18" presStyleCnt="26"/>
      <dgm:spPr/>
    </dgm:pt>
    <dgm:pt modelId="{D1D9D28D-107F-41BF-9C89-016FA98E2311}" type="pres">
      <dgm:prSet presAssocID="{9D4DB638-C3AA-4187-B863-EE4C8CC844BB}" presName="text4" presStyleLbl="fgAcc4" presStyleIdx="18" presStyleCnt="26" custScaleX="66064" custScaleY="8136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22FEAAE8-1D00-47C1-B3B2-234C41B51C06}" type="pres">
      <dgm:prSet presAssocID="{9D4DB638-C3AA-4187-B863-EE4C8CC844BB}" presName="hierChild5" presStyleCnt="0"/>
      <dgm:spPr/>
    </dgm:pt>
    <dgm:pt modelId="{DB155537-2950-4195-819F-9E5A69CB2B68}" type="pres">
      <dgm:prSet presAssocID="{66181ADB-AF09-4995-9635-AD1BEE4E5117}" presName="Name23" presStyleLbl="parChTrans1D4" presStyleIdx="19" presStyleCnt="26"/>
      <dgm:spPr/>
      <dgm:t>
        <a:bodyPr/>
        <a:lstStyle/>
        <a:p>
          <a:endParaRPr lang="zh-TW" altLang="en-US"/>
        </a:p>
      </dgm:t>
    </dgm:pt>
    <dgm:pt modelId="{C85AA775-769F-4F01-994E-8273C5A9CC22}" type="pres">
      <dgm:prSet presAssocID="{31C38519-96BF-465C-BBA8-F5771725FA4C}" presName="hierRoot4" presStyleCnt="0"/>
      <dgm:spPr/>
    </dgm:pt>
    <dgm:pt modelId="{F238B65D-195D-40C7-AF37-0A0FA6E2AFB4}" type="pres">
      <dgm:prSet presAssocID="{31C38519-96BF-465C-BBA8-F5771725FA4C}" presName="composite4" presStyleCnt="0"/>
      <dgm:spPr/>
    </dgm:pt>
    <dgm:pt modelId="{11C421A7-2483-4B3A-BF8B-A7DC769BA675}" type="pres">
      <dgm:prSet presAssocID="{31C38519-96BF-465C-BBA8-F5771725FA4C}" presName="background4" presStyleLbl="node4" presStyleIdx="19" presStyleCnt="26"/>
      <dgm:spPr/>
    </dgm:pt>
    <dgm:pt modelId="{F17E727F-D378-41DE-AE3B-A1989869C78F}" type="pres">
      <dgm:prSet presAssocID="{31C38519-96BF-465C-BBA8-F5771725FA4C}" presName="text4" presStyleLbl="fgAcc4" presStyleIdx="19" presStyleCnt="26" custScaleX="64725" custScaleY="108698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BC1AA337-B54D-4714-8AE8-FB4AF14AA946}" type="pres">
      <dgm:prSet presAssocID="{31C38519-96BF-465C-BBA8-F5771725FA4C}" presName="hierChild5" presStyleCnt="0"/>
      <dgm:spPr/>
    </dgm:pt>
    <dgm:pt modelId="{517F2904-3CF4-44FB-B657-BE057FDA65CC}" type="pres">
      <dgm:prSet presAssocID="{028B6D38-F411-4DD3-A4D7-9FA26CAACB9A}" presName="Name23" presStyleLbl="parChTrans1D4" presStyleIdx="20" presStyleCnt="26"/>
      <dgm:spPr/>
      <dgm:t>
        <a:bodyPr/>
        <a:lstStyle/>
        <a:p>
          <a:endParaRPr lang="zh-TW" altLang="en-US"/>
        </a:p>
      </dgm:t>
    </dgm:pt>
    <dgm:pt modelId="{DF9FAD1A-AB6F-4CA8-981E-9C1642E9AB07}" type="pres">
      <dgm:prSet presAssocID="{B4ACC5F8-F704-46A0-B48B-FA9B4D54BE04}" presName="hierRoot4" presStyleCnt="0"/>
      <dgm:spPr/>
    </dgm:pt>
    <dgm:pt modelId="{C89D37DC-546A-4B78-BFB1-2CBF75A48766}" type="pres">
      <dgm:prSet presAssocID="{B4ACC5F8-F704-46A0-B48B-FA9B4D54BE04}" presName="composite4" presStyleCnt="0"/>
      <dgm:spPr/>
    </dgm:pt>
    <dgm:pt modelId="{F70434AA-24DE-4212-8460-A6F11AE7DEBD}" type="pres">
      <dgm:prSet presAssocID="{B4ACC5F8-F704-46A0-B48B-FA9B4D54BE04}" presName="background4" presStyleLbl="node4" presStyleIdx="20" presStyleCnt="26"/>
      <dgm:spPr/>
    </dgm:pt>
    <dgm:pt modelId="{37BAC743-7409-4B5A-B10D-803CB663B207}" type="pres">
      <dgm:prSet presAssocID="{B4ACC5F8-F704-46A0-B48B-FA9B4D54BE04}" presName="text4" presStyleLbl="fgAcc4" presStyleIdx="20" presStyleCnt="26" custScaleX="71134" custScaleY="187478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0B4517B9-BCBE-417F-A580-14B6503CD983}" type="pres">
      <dgm:prSet presAssocID="{B4ACC5F8-F704-46A0-B48B-FA9B4D54BE04}" presName="hierChild5" presStyleCnt="0"/>
      <dgm:spPr/>
    </dgm:pt>
    <dgm:pt modelId="{8170B7F7-234F-424E-AD80-A77186503E8B}" type="pres">
      <dgm:prSet presAssocID="{CAD71925-1454-4D18-80CE-2EE9E5557370}" presName="Name23" presStyleLbl="parChTrans1D4" presStyleIdx="21" presStyleCnt="26"/>
      <dgm:spPr/>
      <dgm:t>
        <a:bodyPr/>
        <a:lstStyle/>
        <a:p>
          <a:endParaRPr lang="zh-TW" altLang="en-US"/>
        </a:p>
      </dgm:t>
    </dgm:pt>
    <dgm:pt modelId="{7201F1B4-5929-4745-8826-5061BA1FFE58}" type="pres">
      <dgm:prSet presAssocID="{1D09BB04-1399-4A2B-8074-5A078A8984D1}" presName="hierRoot4" presStyleCnt="0"/>
      <dgm:spPr/>
    </dgm:pt>
    <dgm:pt modelId="{670A7C9F-31D8-4A7B-88C1-33F9FE4F4131}" type="pres">
      <dgm:prSet presAssocID="{1D09BB04-1399-4A2B-8074-5A078A8984D1}" presName="composite4" presStyleCnt="0"/>
      <dgm:spPr/>
    </dgm:pt>
    <dgm:pt modelId="{91C993E4-5FF1-4DD5-8436-0AB21128B6CB}" type="pres">
      <dgm:prSet presAssocID="{1D09BB04-1399-4A2B-8074-5A078A8984D1}" presName="background4" presStyleLbl="node4" presStyleIdx="21" presStyleCnt="26"/>
      <dgm:spPr/>
    </dgm:pt>
    <dgm:pt modelId="{A07D40DF-ED2D-4BB4-8E95-B2B426FC4B1D}" type="pres">
      <dgm:prSet presAssocID="{1D09BB04-1399-4A2B-8074-5A078A8984D1}" presName="text4" presStyleLbl="fgAcc4" presStyleIdx="21" presStyleCnt="26" custScaleX="75414" custScaleY="8119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C2D8B933-29A3-4F93-9369-3995D736F263}" type="pres">
      <dgm:prSet presAssocID="{1D09BB04-1399-4A2B-8074-5A078A8984D1}" presName="hierChild5" presStyleCnt="0"/>
      <dgm:spPr/>
    </dgm:pt>
    <dgm:pt modelId="{B0868921-7BA4-4034-9B04-8E9E9FF3C2D2}" type="pres">
      <dgm:prSet presAssocID="{71F28328-C9B3-46AE-9032-91380893D88A}" presName="Name23" presStyleLbl="parChTrans1D4" presStyleIdx="22" presStyleCnt="26"/>
      <dgm:spPr/>
      <dgm:t>
        <a:bodyPr/>
        <a:lstStyle/>
        <a:p>
          <a:endParaRPr lang="zh-TW" altLang="en-US"/>
        </a:p>
      </dgm:t>
    </dgm:pt>
    <dgm:pt modelId="{68A08039-E7AF-4F87-8F16-C3A927699CA1}" type="pres">
      <dgm:prSet presAssocID="{AE439C45-A8ED-4538-A52D-25D5171B65D8}" presName="hierRoot4" presStyleCnt="0"/>
      <dgm:spPr/>
    </dgm:pt>
    <dgm:pt modelId="{81859407-D023-4125-8A6E-56451DB78248}" type="pres">
      <dgm:prSet presAssocID="{AE439C45-A8ED-4538-A52D-25D5171B65D8}" presName="composite4" presStyleCnt="0"/>
      <dgm:spPr/>
    </dgm:pt>
    <dgm:pt modelId="{4D03DC9B-6507-4BBD-B9FC-959E31EE4407}" type="pres">
      <dgm:prSet presAssocID="{AE439C45-A8ED-4538-A52D-25D5171B65D8}" presName="background4" presStyleLbl="node4" presStyleIdx="22" presStyleCnt="26"/>
      <dgm:spPr/>
    </dgm:pt>
    <dgm:pt modelId="{E3F8CE85-FBFF-4208-924D-451E121B606E}" type="pres">
      <dgm:prSet presAssocID="{AE439C45-A8ED-4538-A52D-25D5171B65D8}" presName="text4" presStyleLbl="fgAcc4" presStyleIdx="22" presStyleCnt="26" custScaleX="66064" custScaleY="8136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0B822703-F72A-4D2B-8C22-FFAA396E78A2}" type="pres">
      <dgm:prSet presAssocID="{AE439C45-A8ED-4538-A52D-25D5171B65D8}" presName="hierChild5" presStyleCnt="0"/>
      <dgm:spPr/>
    </dgm:pt>
    <dgm:pt modelId="{E5A7724D-2848-45F5-917F-CFE1A5718471}" type="pres">
      <dgm:prSet presAssocID="{7BCD5D56-9A22-41AC-AAF2-596D1CCF2C83}" presName="Name23" presStyleLbl="parChTrans1D4" presStyleIdx="23" presStyleCnt="26"/>
      <dgm:spPr/>
      <dgm:t>
        <a:bodyPr/>
        <a:lstStyle/>
        <a:p>
          <a:endParaRPr lang="zh-TW" altLang="en-US"/>
        </a:p>
      </dgm:t>
    </dgm:pt>
    <dgm:pt modelId="{A821AE9B-79AA-4770-8C8D-359692C6BF08}" type="pres">
      <dgm:prSet presAssocID="{7620EFF4-8915-42CE-90BF-4B90B137FFE8}" presName="hierRoot4" presStyleCnt="0"/>
      <dgm:spPr/>
    </dgm:pt>
    <dgm:pt modelId="{8063D6BA-9242-4B37-B4FF-679521892953}" type="pres">
      <dgm:prSet presAssocID="{7620EFF4-8915-42CE-90BF-4B90B137FFE8}" presName="composite4" presStyleCnt="0"/>
      <dgm:spPr/>
    </dgm:pt>
    <dgm:pt modelId="{950DAB6E-5B6E-4BFA-AB77-F1298EC87781}" type="pres">
      <dgm:prSet presAssocID="{7620EFF4-8915-42CE-90BF-4B90B137FFE8}" presName="background4" presStyleLbl="node4" presStyleIdx="23" presStyleCnt="26"/>
      <dgm:spPr/>
    </dgm:pt>
    <dgm:pt modelId="{15E6F1B1-3F5C-4B40-AA9C-D30DE884FC03}" type="pres">
      <dgm:prSet presAssocID="{7620EFF4-8915-42CE-90BF-4B90B137FFE8}" presName="text4" presStyleLbl="fgAcc4" presStyleIdx="23" presStyleCnt="26" custScaleX="64725" custScaleY="108698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705B3860-3669-45AE-8622-4F4DA14D9AFE}" type="pres">
      <dgm:prSet presAssocID="{7620EFF4-8915-42CE-90BF-4B90B137FFE8}" presName="hierChild5" presStyleCnt="0"/>
      <dgm:spPr/>
    </dgm:pt>
    <dgm:pt modelId="{214095D0-17DB-42D8-9C10-D4553FEF8AEA}" type="pres">
      <dgm:prSet presAssocID="{547005E7-5FDB-4C47-BFD8-EB666CE2D4B0}" presName="Name23" presStyleLbl="parChTrans1D4" presStyleIdx="24" presStyleCnt="26"/>
      <dgm:spPr/>
      <dgm:t>
        <a:bodyPr/>
        <a:lstStyle/>
        <a:p>
          <a:endParaRPr lang="zh-TW" altLang="en-US"/>
        </a:p>
      </dgm:t>
    </dgm:pt>
    <dgm:pt modelId="{2F894DBB-6296-4E8D-A0D4-9918D3806260}" type="pres">
      <dgm:prSet presAssocID="{7B9A3F72-8FD3-48E8-9983-2B43647D24F2}" presName="hierRoot4" presStyleCnt="0"/>
      <dgm:spPr/>
    </dgm:pt>
    <dgm:pt modelId="{F44888F0-28CF-4D78-BB2A-BD1EA1711116}" type="pres">
      <dgm:prSet presAssocID="{7B9A3F72-8FD3-48E8-9983-2B43647D24F2}" presName="composite4" presStyleCnt="0"/>
      <dgm:spPr/>
    </dgm:pt>
    <dgm:pt modelId="{45AA2428-B4EA-4D85-A46C-F25A0F22F878}" type="pres">
      <dgm:prSet presAssocID="{7B9A3F72-8FD3-48E8-9983-2B43647D24F2}" presName="background4" presStyleLbl="node4" presStyleIdx="24" presStyleCnt="26"/>
      <dgm:spPr/>
    </dgm:pt>
    <dgm:pt modelId="{B28B34E1-474B-4204-951A-D1652BC4C8E4}" type="pres">
      <dgm:prSet presAssocID="{7B9A3F72-8FD3-48E8-9983-2B43647D24F2}" presName="text4" presStyleLbl="fgAcc4" presStyleIdx="24" presStyleCnt="26" custScaleX="71134" custScaleY="187478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62F8C7AC-7F98-4384-AD00-F840C2E49DD2}" type="pres">
      <dgm:prSet presAssocID="{7B9A3F72-8FD3-48E8-9983-2B43647D24F2}" presName="hierChild5" presStyleCnt="0"/>
      <dgm:spPr/>
    </dgm:pt>
    <dgm:pt modelId="{A6A44FB6-63A4-43C6-A2C1-301FB9B28895}" type="pres">
      <dgm:prSet presAssocID="{264C1FA4-A937-4ECF-8A21-54C76EE6A4AF}" presName="Name23" presStyleLbl="parChTrans1D4" presStyleIdx="25" presStyleCnt="26"/>
      <dgm:spPr/>
      <dgm:t>
        <a:bodyPr/>
        <a:lstStyle/>
        <a:p>
          <a:endParaRPr lang="zh-TW" altLang="en-US"/>
        </a:p>
      </dgm:t>
    </dgm:pt>
    <dgm:pt modelId="{E2C9DA8E-CFC8-43CA-B3C0-0917DBCEC9F6}" type="pres">
      <dgm:prSet presAssocID="{378134D5-AD53-4A56-B9AC-57D47E7D9CAC}" presName="hierRoot4" presStyleCnt="0"/>
      <dgm:spPr/>
    </dgm:pt>
    <dgm:pt modelId="{48BFE3AD-4646-4138-9DF3-167215837277}" type="pres">
      <dgm:prSet presAssocID="{378134D5-AD53-4A56-B9AC-57D47E7D9CAC}" presName="composite4" presStyleCnt="0"/>
      <dgm:spPr/>
    </dgm:pt>
    <dgm:pt modelId="{41BB29D8-3814-4AFE-9714-A6D5FAE5258C}" type="pres">
      <dgm:prSet presAssocID="{378134D5-AD53-4A56-B9AC-57D47E7D9CAC}" presName="background4" presStyleLbl="node4" presStyleIdx="25" presStyleCnt="26"/>
      <dgm:spPr/>
    </dgm:pt>
    <dgm:pt modelId="{72C39CAB-1C44-4B8D-8B31-4E3D927D5BC6}" type="pres">
      <dgm:prSet presAssocID="{378134D5-AD53-4A56-B9AC-57D47E7D9CAC}" presName="text4" presStyleLbl="fgAcc4" presStyleIdx="25" presStyleCnt="26" custScaleX="75414" custScaleY="8119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3C60F5E7-224A-47DC-A045-47D3A7FC6CFA}" type="pres">
      <dgm:prSet presAssocID="{378134D5-AD53-4A56-B9AC-57D47E7D9CAC}" presName="hierChild5" presStyleCnt="0"/>
      <dgm:spPr/>
    </dgm:pt>
    <dgm:pt modelId="{901BCA31-82ED-4FF8-9941-97E514BAC8C7}" type="pres">
      <dgm:prSet presAssocID="{9CA53029-00DC-462A-9A05-50BAA9544CCB}" presName="Name10" presStyleLbl="parChTrans1D2" presStyleIdx="3" presStyleCnt="4"/>
      <dgm:spPr/>
      <dgm:t>
        <a:bodyPr/>
        <a:lstStyle/>
        <a:p>
          <a:endParaRPr lang="zh-TW" altLang="en-US"/>
        </a:p>
      </dgm:t>
    </dgm:pt>
    <dgm:pt modelId="{F62A5608-99E8-40F9-819F-C14979E50865}" type="pres">
      <dgm:prSet presAssocID="{AF9D35F2-53F5-40AC-B414-246E0F5C545D}" presName="hierRoot2" presStyleCnt="0"/>
      <dgm:spPr/>
    </dgm:pt>
    <dgm:pt modelId="{2DA8CF1C-BAD5-4B53-BD5B-8C8DAD035BE0}" type="pres">
      <dgm:prSet presAssocID="{AF9D35F2-53F5-40AC-B414-246E0F5C545D}" presName="composite2" presStyleCnt="0"/>
      <dgm:spPr/>
    </dgm:pt>
    <dgm:pt modelId="{9FDF3617-B32D-4ED4-868A-1E6B6D4CB859}" type="pres">
      <dgm:prSet presAssocID="{AF9D35F2-53F5-40AC-B414-246E0F5C545D}" presName="background2" presStyleLbl="node2" presStyleIdx="3" presStyleCnt="4"/>
      <dgm:spPr/>
    </dgm:pt>
    <dgm:pt modelId="{3104A74C-5F97-44D0-9701-31449CE37BBB}" type="pres">
      <dgm:prSet presAssocID="{AF9D35F2-53F5-40AC-B414-246E0F5C545D}" presName="text2" presStyleLbl="fgAcc2" presStyleIdx="3" presStyleCnt="4" custScaleX="110207" custScaleY="67006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C12FA803-B36B-4EF1-804C-E1554EEE87FC}" type="pres">
      <dgm:prSet presAssocID="{AF9D35F2-53F5-40AC-B414-246E0F5C545D}" presName="hierChild3" presStyleCnt="0"/>
      <dgm:spPr/>
    </dgm:pt>
    <dgm:pt modelId="{6B6BA7CB-A40F-4B37-A4B3-005F68275F76}" type="pres">
      <dgm:prSet presAssocID="{E1394966-ADAF-4151-B545-DD98992A1365}" presName="Name17" presStyleLbl="parChTrans1D3" presStyleIdx="3" presStyleCnt="4"/>
      <dgm:spPr/>
      <dgm:t>
        <a:bodyPr/>
        <a:lstStyle/>
        <a:p>
          <a:endParaRPr lang="zh-TW" altLang="en-US"/>
        </a:p>
      </dgm:t>
    </dgm:pt>
    <dgm:pt modelId="{78D10540-15A2-40D2-9374-4CDC1375F3B0}" type="pres">
      <dgm:prSet presAssocID="{6FEB6775-F4A3-4E4B-9D0F-101737992F58}" presName="hierRoot3" presStyleCnt="0"/>
      <dgm:spPr/>
    </dgm:pt>
    <dgm:pt modelId="{48BEDB7B-A0C4-4087-ACE2-4FDA90EAF658}" type="pres">
      <dgm:prSet presAssocID="{6FEB6775-F4A3-4E4B-9D0F-101737992F58}" presName="composite3" presStyleCnt="0"/>
      <dgm:spPr/>
    </dgm:pt>
    <dgm:pt modelId="{3E71A55F-4AB7-4BCF-8E9E-76F4C0C8A300}" type="pres">
      <dgm:prSet presAssocID="{6FEB6775-F4A3-4E4B-9D0F-101737992F58}" presName="background3" presStyleLbl="node3" presStyleIdx="3" presStyleCnt="4"/>
      <dgm:spPr/>
    </dgm:pt>
    <dgm:pt modelId="{E0E7CF22-007C-4347-9DD2-FAD3B62DC5A1}" type="pres">
      <dgm:prSet presAssocID="{6FEB6775-F4A3-4E4B-9D0F-101737992F58}" presName="text3" presStyleLbl="fgAcc3" presStyleIdx="3" presStyleCnt="4" custScaleX="47578" custScaleY="764214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DD6D2866-1644-409D-8BCD-2DC0CF604191}" type="pres">
      <dgm:prSet presAssocID="{6FEB6775-F4A3-4E4B-9D0F-101737992F58}" presName="hierChild4" presStyleCnt="0"/>
      <dgm:spPr/>
    </dgm:pt>
  </dgm:ptLst>
  <dgm:cxnLst>
    <dgm:cxn modelId="{1120D4D2-964F-4134-B43E-428D5EE6D7AD}" type="presOf" srcId="{7E84D68D-E9AF-4D1C-AB66-D660F4E9DA2E}" destId="{66BAFD55-0262-4C00-BD19-2ED97EE082CA}" srcOrd="0" destOrd="0" presId="urn:microsoft.com/office/officeart/2005/8/layout/hierarchy1"/>
    <dgm:cxn modelId="{380E597C-47CE-4F75-9ACA-5BA2D8393A03}" type="presOf" srcId="{66181ADB-AF09-4995-9635-AD1BEE4E5117}" destId="{DB155537-2950-4195-819F-9E5A69CB2B68}" srcOrd="0" destOrd="0" presId="urn:microsoft.com/office/officeart/2005/8/layout/hierarchy1"/>
    <dgm:cxn modelId="{57FF2082-A60C-4F3A-BDBE-743506CE612C}" type="presOf" srcId="{247F8D54-EFE8-4ABF-9536-18172C9E3F36}" destId="{60DB340D-EC1B-4BA7-B54D-78EEE21CAC9A}" srcOrd="0" destOrd="0" presId="urn:microsoft.com/office/officeart/2005/8/layout/hierarchy1"/>
    <dgm:cxn modelId="{4E8DF69B-8CFE-4828-BF02-03183DFB9EDE}" srcId="{6AF96E26-3618-4448-9EFA-ED639AA8F369}" destId="{A5A5C2A1-9197-40BE-B8E8-3428F74BC231}" srcOrd="0" destOrd="0" parTransId="{BC1C3968-14F5-4115-8C9C-17E9C01DA376}" sibTransId="{F445CB56-5A19-4EE4-9F0D-084E4638B729}"/>
    <dgm:cxn modelId="{6E936B4A-A12B-431D-AA1B-4CDDE6436FFE}" srcId="{05C5AABD-7B20-4423-ACFA-CD053B846D1C}" destId="{6E3EF10F-5BCC-487C-928E-59FB4606C749}" srcOrd="0" destOrd="0" parTransId="{330C62AB-990C-4E7F-B379-B5C13E45D442}" sibTransId="{0D4F2D8C-9404-4B19-99CE-CCC44F51EB6F}"/>
    <dgm:cxn modelId="{87176429-9EF7-439D-9CEB-1BB87DE11E33}" srcId="{B4ACC5F8-F704-46A0-B48B-FA9B4D54BE04}" destId="{1D09BB04-1399-4A2B-8074-5A078A8984D1}" srcOrd="0" destOrd="0" parTransId="{CAD71925-1454-4D18-80CE-2EE9E5557370}" sibTransId="{C3A350F5-4B6C-452C-A943-7D795D8A3250}"/>
    <dgm:cxn modelId="{52E728B1-698C-4C2D-83E0-5C1735310056}" type="presOf" srcId="{7BCD5D56-9A22-41AC-AAF2-596D1CCF2C83}" destId="{E5A7724D-2848-45F5-917F-CFE1A5718471}" srcOrd="0" destOrd="0" presId="urn:microsoft.com/office/officeart/2005/8/layout/hierarchy1"/>
    <dgm:cxn modelId="{DD1C6C8D-3C7E-4934-A124-23F904276BA9}" type="presOf" srcId="{609683E7-7B3B-4B77-AC3E-4603476AA345}" destId="{3002BDC2-255A-46B6-BF27-979EB600B3B7}" srcOrd="0" destOrd="0" presId="urn:microsoft.com/office/officeart/2005/8/layout/hierarchy1"/>
    <dgm:cxn modelId="{E282C092-9E10-4D65-8C6A-40A92A291DA0}" type="presOf" srcId="{01193979-E384-402B-A1DE-0BC54A87BDD5}" destId="{A2949A34-5588-4907-A5F2-56BCCEB16864}" srcOrd="0" destOrd="0" presId="urn:microsoft.com/office/officeart/2005/8/layout/hierarchy1"/>
    <dgm:cxn modelId="{36D4B274-1D8B-4B8A-968F-8D10DB5DFE3A}" type="presOf" srcId="{01E83B02-55C0-4CFD-94E5-307FE461CEC7}" destId="{74CBF8D1-CB2C-496C-AFB5-47BDC2A4E486}" srcOrd="0" destOrd="0" presId="urn:microsoft.com/office/officeart/2005/8/layout/hierarchy1"/>
    <dgm:cxn modelId="{F9324A9A-8D3A-475A-BCCC-345777447053}" type="presOf" srcId="{1D09BB04-1399-4A2B-8074-5A078A8984D1}" destId="{A07D40DF-ED2D-4BB4-8E95-B2B426FC4B1D}" srcOrd="0" destOrd="0" presId="urn:microsoft.com/office/officeart/2005/8/layout/hierarchy1"/>
    <dgm:cxn modelId="{1FBDB697-DFCA-4DBE-BA3A-5B9EC5513428}" srcId="{9B856999-4523-4DC9-A909-D092E7375540}" destId="{5C718CCB-958B-4727-888A-59E820034087}" srcOrd="0" destOrd="0" parTransId="{F748579C-1D0F-440F-A0BD-B87DE5CEC629}" sibTransId="{ECE5448A-BBA4-4EAA-A51C-A92B7E500A48}"/>
    <dgm:cxn modelId="{1B859A66-559D-4149-B558-A544CD88C39B}" type="presOf" srcId="{9B856999-4523-4DC9-A909-D092E7375540}" destId="{81564197-135E-4629-A95A-B7B782870F4B}" srcOrd="0" destOrd="0" presId="urn:microsoft.com/office/officeart/2005/8/layout/hierarchy1"/>
    <dgm:cxn modelId="{70841125-8001-4CB1-8145-DE61059C82E0}" type="presOf" srcId="{E17C0F12-7F40-49AA-A2C9-736A2CF3E385}" destId="{C3443C3D-D982-410B-B102-27AE2846F46C}" srcOrd="0" destOrd="0" presId="urn:microsoft.com/office/officeart/2005/8/layout/hierarchy1"/>
    <dgm:cxn modelId="{08F8570A-96F6-47B6-B7EA-03B822A90EC9}" type="presOf" srcId="{A5A5C2A1-9197-40BE-B8E8-3428F74BC231}" destId="{E202569D-2553-4745-A035-7D140AF50631}" srcOrd="0" destOrd="0" presId="urn:microsoft.com/office/officeart/2005/8/layout/hierarchy1"/>
    <dgm:cxn modelId="{5D6BF766-2933-4F06-A967-1EF2FA8158CA}" srcId="{AF9D35F2-53F5-40AC-B414-246E0F5C545D}" destId="{6FEB6775-F4A3-4E4B-9D0F-101737992F58}" srcOrd="0" destOrd="0" parTransId="{E1394966-ADAF-4151-B545-DD98992A1365}" sibTransId="{E45B629F-13B8-4C96-B2D6-5337D13A7778}"/>
    <dgm:cxn modelId="{A7904611-44F0-4B55-8E2A-3E446351E1E8}" type="presOf" srcId="{EB4AD99C-85A9-47AC-9CD7-3690FD9E8537}" destId="{DA84C7C4-CE5E-4101-AC43-D78ABE321103}" srcOrd="0" destOrd="0" presId="urn:microsoft.com/office/officeart/2005/8/layout/hierarchy1"/>
    <dgm:cxn modelId="{6B6731B7-2C29-4B8F-A6D2-B91A84A59BBB}" type="presOf" srcId="{8A2E995C-268C-48AA-974A-0534381CB7E5}" destId="{E115B15D-EFCA-451E-9492-04F71279CD62}" srcOrd="0" destOrd="0" presId="urn:microsoft.com/office/officeart/2005/8/layout/hierarchy1"/>
    <dgm:cxn modelId="{0A5CE0C6-F7B3-4399-9DA3-3310995AA03B}" srcId="{7E84D68D-E9AF-4D1C-AB66-D660F4E9DA2E}" destId="{D7F9B7F2-890D-4CE4-8EB0-74FD043B3325}" srcOrd="1" destOrd="0" parTransId="{F57BEE0B-7242-4664-AA7E-B6BABBEE1BED}" sibTransId="{3CEFB053-2B36-40C8-B3FF-3332C44E5160}"/>
    <dgm:cxn modelId="{59D6D0EC-1675-431A-9051-91A277F2B6F8}" type="presOf" srcId="{3F469363-514E-40AA-92BB-637837C337F7}" destId="{40B69543-401B-48CF-B17F-6240D1E32055}" srcOrd="0" destOrd="0" presId="urn:microsoft.com/office/officeart/2005/8/layout/hierarchy1"/>
    <dgm:cxn modelId="{7E95099C-F738-41B7-8FBE-8A65274AF3BF}" srcId="{F609CC95-004E-4790-AC38-4EF8CA780BE1}" destId="{AE439C45-A8ED-4538-A52D-25D5171B65D8}" srcOrd="1" destOrd="0" parTransId="{71F28328-C9B3-46AE-9032-91380893D88A}" sibTransId="{47CB1C31-7E3D-46EB-A4A7-1BB97FF1942A}"/>
    <dgm:cxn modelId="{161F67E9-0D01-4E77-900A-75509CC1CCC2}" type="presOf" srcId="{951360D0-97A3-4F13-A95C-D68A041098BC}" destId="{7437BA0B-0038-49AB-84D9-16E0869A8059}" srcOrd="0" destOrd="0" presId="urn:microsoft.com/office/officeart/2005/8/layout/hierarchy1"/>
    <dgm:cxn modelId="{0996021C-0993-4F47-A1BB-545A25DDD40E}" type="presOf" srcId="{7B9A3F72-8FD3-48E8-9983-2B43647D24F2}" destId="{B28B34E1-474B-4204-951A-D1652BC4C8E4}" srcOrd="0" destOrd="0" presId="urn:microsoft.com/office/officeart/2005/8/layout/hierarchy1"/>
    <dgm:cxn modelId="{1F527789-FA10-4A57-9319-7906B2EF3394}" srcId="{1485AA91-6EB8-4C16-A73E-27AF766AB4E6}" destId="{DA22F066-4069-4CD1-A2FF-74526D7FEAD7}" srcOrd="0" destOrd="0" parTransId="{B96E47C5-2472-4CFC-AF0D-930E834F7726}" sibTransId="{A351AE0D-714C-48E5-84D6-435DD4E18667}"/>
    <dgm:cxn modelId="{FC55FFD5-2531-4AAE-B1F6-A5C20AA68020}" type="presOf" srcId="{BB083D1C-A8E3-435F-9663-48ADE054E4F6}" destId="{2B0EAB9B-969B-44BD-A75D-C31632251A37}" srcOrd="0" destOrd="0" presId="urn:microsoft.com/office/officeart/2005/8/layout/hierarchy1"/>
    <dgm:cxn modelId="{6ABE2022-9BE4-4CDA-B384-728DCB34691D}" type="presOf" srcId="{AE439C45-A8ED-4538-A52D-25D5171B65D8}" destId="{E3F8CE85-FBFF-4208-924D-451E121B606E}" srcOrd="0" destOrd="0" presId="urn:microsoft.com/office/officeart/2005/8/layout/hierarchy1"/>
    <dgm:cxn modelId="{185042A9-1F2B-4428-848B-C38E1BF60A9E}" type="presOf" srcId="{7620EFF4-8915-42CE-90BF-4B90B137FFE8}" destId="{15E6F1B1-3F5C-4B40-AA9C-D30DE884FC03}" srcOrd="0" destOrd="0" presId="urn:microsoft.com/office/officeart/2005/8/layout/hierarchy1"/>
    <dgm:cxn modelId="{00FA0703-F18C-4106-90A6-8AD203006850}" type="presOf" srcId="{E1394966-ADAF-4151-B545-DD98992A1365}" destId="{6B6BA7CB-A40F-4B37-A4B3-005F68275F76}" srcOrd="0" destOrd="0" presId="urn:microsoft.com/office/officeart/2005/8/layout/hierarchy1"/>
    <dgm:cxn modelId="{426079A0-322F-4A77-95AE-133FFF238A63}" type="presOf" srcId="{D7F9B7F2-890D-4CE4-8EB0-74FD043B3325}" destId="{EB587C78-3F36-45F4-94FD-614E10E3C9E7}" srcOrd="0" destOrd="0" presId="urn:microsoft.com/office/officeart/2005/8/layout/hierarchy1"/>
    <dgm:cxn modelId="{62EE55D7-4CA4-4849-B060-FED93BA2C002}" type="presOf" srcId="{6A93450A-0EC4-4C15-A5DD-A86BA297ED68}" destId="{032BA95D-83AC-4BD8-AAE3-6D0F3BAD5D28}" srcOrd="0" destOrd="0" presId="urn:microsoft.com/office/officeart/2005/8/layout/hierarchy1"/>
    <dgm:cxn modelId="{8B2FFAB9-CA52-472A-898D-7AF5E36C8C38}" srcId="{7B9A3F72-8FD3-48E8-9983-2B43647D24F2}" destId="{378134D5-AD53-4A56-B9AC-57D47E7D9CAC}" srcOrd="0" destOrd="0" parTransId="{264C1FA4-A937-4ECF-8A21-54C76EE6A4AF}" sibTransId="{27657319-AD99-45B0-95BB-E529AA14ADE0}"/>
    <dgm:cxn modelId="{4E0BF456-1DB0-4F07-842A-BB3E3402FF43}" srcId="{5D536E5A-522B-4954-B02A-B52C0778B35A}" destId="{77BB086E-F727-4F08-9E47-930A1663DDE8}" srcOrd="2" destOrd="0" parTransId="{01193979-E384-402B-A1DE-0BC54A87BDD5}" sibTransId="{872D4BBC-4801-4DC1-9B88-F480BA528A71}"/>
    <dgm:cxn modelId="{E7782B9A-D303-47CA-85CD-B3A6ACBE9863}" type="presOf" srcId="{AF9D35F2-53F5-40AC-B414-246E0F5C545D}" destId="{3104A74C-5F97-44D0-9701-31449CE37BBB}" srcOrd="0" destOrd="0" presId="urn:microsoft.com/office/officeart/2005/8/layout/hierarchy1"/>
    <dgm:cxn modelId="{23FA6C94-18F7-4403-9F7F-E9E4A609AEDF}" srcId="{9D4DB638-C3AA-4187-B863-EE4C8CC844BB}" destId="{31C38519-96BF-465C-BBA8-F5771725FA4C}" srcOrd="0" destOrd="0" parTransId="{66181ADB-AF09-4995-9635-AD1BEE4E5117}" sibTransId="{6A8573A0-06E3-4CE7-A2CE-B5D516341982}"/>
    <dgm:cxn modelId="{DB043E89-9C56-49A2-AD5C-1C8CF61BFD13}" type="presOf" srcId="{F609CC95-004E-4790-AC38-4EF8CA780BE1}" destId="{E7120B0F-2F3F-412C-9318-312FA0955359}" srcOrd="0" destOrd="0" presId="urn:microsoft.com/office/officeart/2005/8/layout/hierarchy1"/>
    <dgm:cxn modelId="{2181440E-6CE6-4E6C-9DE3-E0CA97E75A96}" srcId="{E17C0F12-7F40-49AA-A2C9-736A2CF3E385}" destId="{7E84D68D-E9AF-4D1C-AB66-D660F4E9DA2E}" srcOrd="0" destOrd="0" parTransId="{BB083D1C-A8E3-435F-9663-48ADE054E4F6}" sibTransId="{94A1D6E5-D586-4432-9B3A-F1B95254035C}"/>
    <dgm:cxn modelId="{0F91F244-A4C5-4384-B01B-FE72771D69EC}" type="presOf" srcId="{5462E270-9584-47FF-9E4C-51BA73F5D757}" destId="{0E2A5AF5-3719-461F-BAA8-EAD2B2DAA09F}" srcOrd="0" destOrd="0" presId="urn:microsoft.com/office/officeart/2005/8/layout/hierarchy1"/>
    <dgm:cxn modelId="{199E35AA-2487-42B0-8B77-421381802321}" type="presOf" srcId="{16D43738-E455-4C82-94F5-91FAF41BD2A2}" destId="{CF5B3556-FD93-4B9A-BD8D-FB3227F68652}" srcOrd="0" destOrd="0" presId="urn:microsoft.com/office/officeart/2005/8/layout/hierarchy1"/>
    <dgm:cxn modelId="{6B4FE01E-3744-4EEE-B5C0-E3583D64AF75}" type="presOf" srcId="{C9526B20-E485-46B4-8CA5-390C16196660}" destId="{2F59C902-E92C-491F-9056-9617A20B3767}" srcOrd="0" destOrd="0" presId="urn:microsoft.com/office/officeart/2005/8/layout/hierarchy1"/>
    <dgm:cxn modelId="{8F97743C-EA77-4248-9C63-7A32A7FDFE4A}" type="presOf" srcId="{D75DF48A-3704-4629-B504-918E201CD06D}" destId="{668594F3-E5BD-4483-AFA6-F6DD46B8C1DA}" srcOrd="0" destOrd="0" presId="urn:microsoft.com/office/officeart/2005/8/layout/hierarchy1"/>
    <dgm:cxn modelId="{D623CBBA-5D38-46D2-B3E9-9FAF7C5124A4}" type="presOf" srcId="{77BB086E-F727-4F08-9E47-930A1663DDE8}" destId="{391FDA90-0DA7-4213-8129-6B29C5CE29DA}" srcOrd="0" destOrd="0" presId="urn:microsoft.com/office/officeart/2005/8/layout/hierarchy1"/>
    <dgm:cxn modelId="{84B328BE-03CE-4EC7-AC37-CF423CDC6780}" type="presOf" srcId="{B96E47C5-2472-4CFC-AF0D-930E834F7726}" destId="{4308D592-8029-4114-AB08-EA06A7F66BD8}" srcOrd="0" destOrd="0" presId="urn:microsoft.com/office/officeart/2005/8/layout/hierarchy1"/>
    <dgm:cxn modelId="{395BD36C-90C1-487C-BA12-225E4328E894}" srcId="{247F8D54-EFE8-4ABF-9536-18172C9E3F36}" destId="{D75DF48A-3704-4629-B504-918E201CD06D}" srcOrd="1" destOrd="0" parTransId="{2C145758-E81F-4284-875F-DA2619EE4909}" sibTransId="{24E46F01-AEE8-4C4F-A408-D33271F912FD}"/>
    <dgm:cxn modelId="{C063515A-7E77-49D4-96F7-E5248755AB8B}" type="presOf" srcId="{6FEB6775-F4A3-4E4B-9D0F-101737992F58}" destId="{E0E7CF22-007C-4347-9DD2-FAD3B62DC5A1}" srcOrd="0" destOrd="0" presId="urn:microsoft.com/office/officeart/2005/8/layout/hierarchy1"/>
    <dgm:cxn modelId="{582C0567-A0B9-45FD-835A-DBBF75CCB21E}" type="presOf" srcId="{2E5ECD60-44A9-4341-915F-FE846F7610EA}" destId="{E946F874-2B3E-4A57-9150-A09A172AE428}" srcOrd="0" destOrd="0" presId="urn:microsoft.com/office/officeart/2005/8/layout/hierarchy1"/>
    <dgm:cxn modelId="{4AB96567-DABF-45A4-A6E9-1B10C5FCCD11}" type="presOf" srcId="{AFBE8BD1-4EE6-44B5-803F-820EDCCEC19B}" destId="{A7893AC5-C35B-43F1-8B27-1549002BA877}" srcOrd="0" destOrd="0" presId="urn:microsoft.com/office/officeart/2005/8/layout/hierarchy1"/>
    <dgm:cxn modelId="{2AB64F83-C170-4ABE-9777-F3F18440A730}" srcId="{D7F9B7F2-890D-4CE4-8EB0-74FD043B3325}" destId="{9B856999-4523-4DC9-A909-D092E7375540}" srcOrd="1" destOrd="0" parTransId="{36AFCC0C-3695-48D2-BC38-F94BB90E9572}" sibTransId="{B51A7B54-9DC9-4032-9780-EEFF6A0364C6}"/>
    <dgm:cxn modelId="{DCC2CA6B-5C0B-4D96-BE3E-46206442C3B1}" srcId="{BCBEBC94-58AE-4EB5-88F5-5D464901A9DD}" destId="{5D536E5A-522B-4954-B02A-B52C0778B35A}" srcOrd="0" destOrd="0" parTransId="{4591DEDA-44F6-4F03-96CC-0DFE272906CC}" sibTransId="{C8D19447-E862-4C6C-B881-FCBAF084667A}"/>
    <dgm:cxn modelId="{DFA185A4-5BC0-47C2-A9B1-6AC5C13409FA}" srcId="{5D536E5A-522B-4954-B02A-B52C0778B35A}" destId="{E17C0F12-7F40-49AA-A2C9-736A2CF3E385}" srcOrd="0" destOrd="0" parTransId="{2E28A78B-5A39-4E1B-BA6E-6C75EB13A397}" sibTransId="{CC9B32B1-88B1-4A7A-B84A-845B545DC99C}"/>
    <dgm:cxn modelId="{9E5574A1-CC0D-4860-8705-281CD818E013}" type="presOf" srcId="{2E28A78B-5A39-4E1B-BA6E-6C75EB13A397}" destId="{8E3D183D-DACA-4E45-81AF-647942248D03}" srcOrd="0" destOrd="0" presId="urn:microsoft.com/office/officeart/2005/8/layout/hierarchy1"/>
    <dgm:cxn modelId="{258C5D12-EC65-45A0-9522-4178D34ED109}" type="presOf" srcId="{028B6D38-F411-4DD3-A4D7-9FA26CAACB9A}" destId="{517F2904-3CF4-44FB-B657-BE057FDA65CC}" srcOrd="0" destOrd="0" presId="urn:microsoft.com/office/officeart/2005/8/layout/hierarchy1"/>
    <dgm:cxn modelId="{C526EDC5-1AC1-412C-AD7A-2CDBBB06D2E7}" type="presOf" srcId="{330C62AB-990C-4E7F-B379-B5C13E45D442}" destId="{D1D8298E-1587-475B-9DA1-2F33F2AAD8BF}" srcOrd="0" destOrd="0" presId="urn:microsoft.com/office/officeart/2005/8/layout/hierarchy1"/>
    <dgm:cxn modelId="{07C1FA69-F9C2-4D0A-B1B0-A97C5DE10A44}" srcId="{2E5ECD60-44A9-4341-915F-FE846F7610EA}" destId="{6AF96E26-3618-4448-9EFA-ED639AA8F369}" srcOrd="0" destOrd="0" parTransId="{2C2C5D9F-493B-499F-A793-09DA77EE07C5}" sibTransId="{039E40DC-FAF5-423B-9BC4-DD6742D34BE6}"/>
    <dgm:cxn modelId="{4D59F8E3-E96E-49F0-9AC1-E634A65BCF2A}" type="presOf" srcId="{9CA53029-00DC-462A-9A05-50BAA9544CCB}" destId="{901BCA31-82ED-4FF8-9941-97E514BAC8C7}" srcOrd="0" destOrd="0" presId="urn:microsoft.com/office/officeart/2005/8/layout/hierarchy1"/>
    <dgm:cxn modelId="{C2F743BA-627C-43C2-A2BB-C2DD0EB28F0C}" srcId="{D75DF48A-3704-4629-B504-918E201CD06D}" destId="{03F87755-F857-4A52-BC83-30A256304800}" srcOrd="0" destOrd="0" parTransId="{CB147805-80B1-478F-9EE2-C44C302D1CAC}" sibTransId="{BAE6081C-6203-4DC7-AC5F-7A35E060AE1C}"/>
    <dgm:cxn modelId="{0907082E-D215-46AE-88AD-3B33BFCB00D3}" type="presOf" srcId="{36AFCC0C-3695-48D2-BC38-F94BB90E9572}" destId="{40E77F04-3ADB-49E4-A83A-AD374CF4B6CA}" srcOrd="0" destOrd="0" presId="urn:microsoft.com/office/officeart/2005/8/layout/hierarchy1"/>
    <dgm:cxn modelId="{0922AE33-29CD-4CAC-BA09-07E2E41EFB74}" type="presOf" srcId="{03F87755-F857-4A52-BC83-30A256304800}" destId="{421C0372-8BD3-4208-A5AE-AE0F989FE2A4}" srcOrd="0" destOrd="0" presId="urn:microsoft.com/office/officeart/2005/8/layout/hierarchy1"/>
    <dgm:cxn modelId="{56CC1CF6-5E07-471D-BE96-FDCBE97883AB}" type="presOf" srcId="{71F28328-C9B3-46AE-9032-91380893D88A}" destId="{B0868921-7BA4-4034-9B04-8E9E9FF3C2D2}" srcOrd="0" destOrd="0" presId="urn:microsoft.com/office/officeart/2005/8/layout/hierarchy1"/>
    <dgm:cxn modelId="{C3A2D950-3BE6-4A52-8F54-3A2F45524135}" type="presOf" srcId="{6B27EE71-3A83-4B54-9921-000BC7668A3E}" destId="{889456E3-E85F-4CB8-ABE1-FE6EC213FFDA}" srcOrd="0" destOrd="0" presId="urn:microsoft.com/office/officeart/2005/8/layout/hierarchy1"/>
    <dgm:cxn modelId="{D5E6E3A6-69AC-4F16-990F-DCCA4062A83B}" type="presOf" srcId="{2C2C5D9F-493B-499F-A793-09DA77EE07C5}" destId="{F98C049F-693E-422B-B156-DDEAA7184A74}" srcOrd="0" destOrd="0" presId="urn:microsoft.com/office/officeart/2005/8/layout/hierarchy1"/>
    <dgm:cxn modelId="{A461D0D1-72AE-4C0E-A6DD-C1DA66F7BC66}" srcId="{247F8D54-EFE8-4ABF-9536-18172C9E3F36}" destId="{BE061D40-6710-4C7E-B1A3-62C7BCF6CA4C}" srcOrd="0" destOrd="0" parTransId="{CC8A783F-8FBE-4716-B092-AD3CB59D9379}" sibTransId="{6CC4D87D-F79A-440D-8327-244976096872}"/>
    <dgm:cxn modelId="{2E6771C1-92E0-4EE9-A468-703810400D16}" srcId="{AE439C45-A8ED-4538-A52D-25D5171B65D8}" destId="{7620EFF4-8915-42CE-90BF-4B90B137FFE8}" srcOrd="0" destOrd="0" parTransId="{7BCD5D56-9A22-41AC-AAF2-596D1CCF2C83}" sibTransId="{65E4FB95-98A3-4240-8F76-8C9084AD562D}"/>
    <dgm:cxn modelId="{13375125-8A3F-4580-A529-4828BC023B42}" srcId="{A5A5C2A1-9197-40BE-B8E8-3428F74BC231}" destId="{16D43738-E455-4C82-94F5-91FAF41BD2A2}" srcOrd="0" destOrd="0" parTransId="{3F469363-514E-40AA-92BB-637837C337F7}" sibTransId="{18832D44-B5FB-4CA9-A1D3-4A077B7FD8A1}"/>
    <dgm:cxn modelId="{31D33F74-414F-4598-A56A-26EB15E4A9F3}" srcId="{7620EFF4-8915-42CE-90BF-4B90B137FFE8}" destId="{7B9A3F72-8FD3-48E8-9983-2B43647D24F2}" srcOrd="0" destOrd="0" parTransId="{547005E7-5FDB-4C47-BFD8-EB666CE2D4B0}" sibTransId="{ED368C6D-66D2-48F1-BC86-3060088A1288}"/>
    <dgm:cxn modelId="{C8673E3A-D58A-4574-84FC-6ECE4CA62E75}" srcId="{7E84D68D-E9AF-4D1C-AB66-D660F4E9DA2E}" destId="{247F8D54-EFE8-4ABF-9536-18172C9E3F36}" srcOrd="0" destOrd="0" parTransId="{01E83B02-55C0-4CFD-94E5-307FE461CEC7}" sibTransId="{7A8E2110-FAAA-490E-A13F-DDCFD7813B5B}"/>
    <dgm:cxn modelId="{173D45A4-60C9-46C6-B433-B853D3BDBFA0}" type="presOf" srcId="{BC1C3968-14F5-4115-8C9C-17E9C01DA376}" destId="{F6ADC0A5-0A56-4A3C-A4E8-F67AA3B3539A}" srcOrd="0" destOrd="0" presId="urn:microsoft.com/office/officeart/2005/8/layout/hierarchy1"/>
    <dgm:cxn modelId="{92C0A10B-BBF2-4903-B126-A86997549B97}" srcId="{6E3EF10F-5BCC-487C-928E-59FB4606C749}" destId="{3013537A-2CAF-48D3-8C84-D5CE77F44FB9}" srcOrd="0" destOrd="0" parTransId="{AFBE8BD1-4EE6-44B5-803F-820EDCCEC19B}" sibTransId="{07C7C423-CBBB-4044-A7C3-413227FC6007}"/>
    <dgm:cxn modelId="{D25E37FF-A798-4253-8B3E-F73C0ADD2745}" type="presOf" srcId="{1485AA91-6EB8-4C16-A73E-27AF766AB4E6}" destId="{B35C47AC-EC59-485B-9E7F-B780E09DA3D7}" srcOrd="0" destOrd="0" presId="urn:microsoft.com/office/officeart/2005/8/layout/hierarchy1"/>
    <dgm:cxn modelId="{2268995C-515B-4AA4-8D63-4A77769A9158}" type="presOf" srcId="{CB147805-80B1-478F-9EE2-C44C302D1CAC}" destId="{C440CBD4-9643-4C7A-A603-FB581708BE5F}" srcOrd="0" destOrd="0" presId="urn:microsoft.com/office/officeart/2005/8/layout/hierarchy1"/>
    <dgm:cxn modelId="{4D6FF8C7-682F-43C4-8E92-0221C147AF55}" type="presOf" srcId="{3013537A-2CAF-48D3-8C84-D5CE77F44FB9}" destId="{EA17BA70-C4C8-4603-A5E5-8C382F1A533B}" srcOrd="0" destOrd="0" presId="urn:microsoft.com/office/officeart/2005/8/layout/hierarchy1"/>
    <dgm:cxn modelId="{7DB2959A-A255-4A2E-BBDE-2C7A3F448CBE}" type="presOf" srcId="{547005E7-5FDB-4C47-BFD8-EB666CE2D4B0}" destId="{214095D0-17DB-42D8-9C10-D4553FEF8AEA}" srcOrd="0" destOrd="0" presId="urn:microsoft.com/office/officeart/2005/8/layout/hierarchy1"/>
    <dgm:cxn modelId="{231D84CF-C371-4410-8D47-5C1C4A85D9F8}" type="presOf" srcId="{F241CAAA-BE05-4E2B-8CF2-9B7E0BA5DAFB}" destId="{771AA704-4CAE-49B3-ACB9-AE7DF6D32C30}" srcOrd="0" destOrd="0" presId="urn:microsoft.com/office/officeart/2005/8/layout/hierarchy1"/>
    <dgm:cxn modelId="{6EFA8253-3877-45ED-8056-6DB0ADC97471}" srcId="{6B27EE71-3A83-4B54-9921-000BC7668A3E}" destId="{1485AA91-6EB8-4C16-A73E-27AF766AB4E6}" srcOrd="0" destOrd="0" parTransId="{7CD21D80-AC13-45BF-9590-80EE03FC103F}" sibTransId="{D312615B-98B6-46B7-9B27-1D61AB2D5122}"/>
    <dgm:cxn modelId="{0312BA51-505A-4B5C-B69A-A2978F3BF63F}" type="presOf" srcId="{F748579C-1D0F-440F-A0BD-B87DE5CEC629}" destId="{61E02E34-E4DD-4D53-8847-D0A7292098E7}" srcOrd="0" destOrd="0" presId="urn:microsoft.com/office/officeart/2005/8/layout/hierarchy1"/>
    <dgm:cxn modelId="{5C1B2A8A-DF1F-430E-B405-6A6117BF5450}" srcId="{609683E7-7B3B-4B77-AC3E-4603476AA345}" destId="{ABEFA87D-1035-4BE3-BB6F-8C0207D2F5CB}" srcOrd="0" destOrd="0" parTransId="{8A2E995C-268C-48AA-974A-0534381CB7E5}" sibTransId="{C4EBE4B6-7E94-4A54-8EAD-2DFDE958F710}"/>
    <dgm:cxn modelId="{82533A5C-D170-4C53-8A3F-CFC399B0C936}" type="presOf" srcId="{5D536E5A-522B-4954-B02A-B52C0778B35A}" destId="{AB7EF16C-4415-48C9-A385-23F9B658D025}" srcOrd="0" destOrd="0" presId="urn:microsoft.com/office/officeart/2005/8/layout/hierarchy1"/>
    <dgm:cxn modelId="{6C9FE31C-DC6E-4382-B6A7-0F9EEB38F30B}" srcId="{5D536E5A-522B-4954-B02A-B52C0778B35A}" destId="{AF9D35F2-53F5-40AC-B414-246E0F5C545D}" srcOrd="3" destOrd="0" parTransId="{9CA53029-00DC-462A-9A05-50BAA9544CCB}" sibTransId="{75BA82CB-E56C-4538-B127-E4747BA8B288}"/>
    <dgm:cxn modelId="{115FFF2D-EE65-4692-B795-3B533E6B1DAA}" type="presOf" srcId="{5C718CCB-958B-4727-888A-59E820034087}" destId="{23293A1B-706E-474B-9B59-958EB48D207E}" srcOrd="0" destOrd="0" presId="urn:microsoft.com/office/officeart/2005/8/layout/hierarchy1"/>
    <dgm:cxn modelId="{9D3D784D-0B32-4571-85FC-0F4492431324}" type="presOf" srcId="{9D4DB638-C3AA-4187-B863-EE4C8CC844BB}" destId="{D1D9D28D-107F-41BF-9C89-016FA98E2311}" srcOrd="0" destOrd="0" presId="urn:microsoft.com/office/officeart/2005/8/layout/hierarchy1"/>
    <dgm:cxn modelId="{813DD432-2E33-4C72-B4E4-FE41F9ED54BC}" type="presOf" srcId="{6E3EF10F-5BCC-487C-928E-59FB4606C749}" destId="{2EB75C83-DB1E-488A-839A-F9961A6BB6E9}" srcOrd="0" destOrd="0" presId="urn:microsoft.com/office/officeart/2005/8/layout/hierarchy1"/>
    <dgm:cxn modelId="{B19B4BF5-75F8-48FA-B0F8-2B2DC9ABA9CA}" type="presOf" srcId="{05C5AABD-7B20-4423-ACFA-CD053B846D1C}" destId="{552726A8-9038-4318-A4B3-6F96D5E081AE}" srcOrd="0" destOrd="0" presId="urn:microsoft.com/office/officeart/2005/8/layout/hierarchy1"/>
    <dgm:cxn modelId="{4B6F7317-2B9F-434D-9193-1BDC024A422B}" srcId="{5D536E5A-522B-4954-B02A-B52C0778B35A}" destId="{05C5AABD-7B20-4423-ACFA-CD053B846D1C}" srcOrd="1" destOrd="0" parTransId="{F241CAAA-BE05-4E2B-8CF2-9B7E0BA5DAFB}" sibTransId="{EC6A957E-A4DC-475E-8F91-576F65EF50FD}"/>
    <dgm:cxn modelId="{0DD9E8BA-72BE-402F-912F-C6FA23CF9899}" srcId="{BE061D40-6710-4C7E-B1A3-62C7BCF6CA4C}" destId="{C9526B20-E485-46B4-8CA5-390C16196660}" srcOrd="0" destOrd="0" parTransId="{5462E270-9584-47FF-9E4C-51BA73F5D757}" sibTransId="{DEAF5E1F-083C-4A37-9BF2-0C8C366BA7A0}"/>
    <dgm:cxn modelId="{CA6F4FF6-0BD3-4976-A4E1-B8EEF21E6457}" type="presOf" srcId="{264C1FA4-A937-4ECF-8A21-54C76EE6A4AF}" destId="{A6A44FB6-63A4-43C6-A2C1-301FB9B28895}" srcOrd="0" destOrd="0" presId="urn:microsoft.com/office/officeart/2005/8/layout/hierarchy1"/>
    <dgm:cxn modelId="{8F4C77CC-31B1-4082-8230-0DBB623D2C12}" srcId="{F609CC95-004E-4790-AC38-4EF8CA780BE1}" destId="{9D4DB638-C3AA-4187-B863-EE4C8CC844BB}" srcOrd="0" destOrd="0" parTransId="{3CC86D43-11BA-4CF7-AF88-6285058753A0}" sibTransId="{414F7B87-9F75-499F-9739-E4F509E896FC}"/>
    <dgm:cxn modelId="{3E1B15D4-2E79-4B17-844D-6AB3F51839B5}" type="presOf" srcId="{6AF96E26-3618-4448-9EFA-ED639AA8F369}" destId="{98A28EC3-FC46-421C-97F9-37243301155D}" srcOrd="0" destOrd="0" presId="urn:microsoft.com/office/officeart/2005/8/layout/hierarchy1"/>
    <dgm:cxn modelId="{95059EEC-AD06-4191-A8B7-E1BC6664FFAD}" srcId="{D7F9B7F2-890D-4CE4-8EB0-74FD043B3325}" destId="{609683E7-7B3B-4B77-AC3E-4603476AA345}" srcOrd="0" destOrd="0" parTransId="{951360D0-97A3-4F13-A95C-D68A041098BC}" sibTransId="{437A8F58-15A9-405C-974C-11DE01EB5578}"/>
    <dgm:cxn modelId="{837B071B-7F66-4445-8A98-150F13A992A1}" type="presOf" srcId="{ABEFA87D-1035-4BE3-BB6F-8C0207D2F5CB}" destId="{EBBB40EB-11D5-495A-ACF1-92A8446839C7}" srcOrd="0" destOrd="0" presId="urn:microsoft.com/office/officeart/2005/8/layout/hierarchy1"/>
    <dgm:cxn modelId="{86DAF60C-AC59-42FA-8F73-5C11EDF834F6}" type="presOf" srcId="{BCBEBC94-58AE-4EB5-88F5-5D464901A9DD}" destId="{07F3B789-B24D-4AD6-9F0E-FDEF4A119A81}" srcOrd="0" destOrd="0" presId="urn:microsoft.com/office/officeart/2005/8/layout/hierarchy1"/>
    <dgm:cxn modelId="{1AE52355-4922-49B5-BF81-82808C21069E}" type="presOf" srcId="{3CC86D43-11BA-4CF7-AF88-6285058753A0}" destId="{44A4F87D-206A-43BF-9041-6C252DF7335B}" srcOrd="0" destOrd="0" presId="urn:microsoft.com/office/officeart/2005/8/layout/hierarchy1"/>
    <dgm:cxn modelId="{57643E86-C5BA-40C9-913C-2CCA03F54EAE}" type="presOf" srcId="{F57BEE0B-7242-4664-AA7E-B6BABBEE1BED}" destId="{B365EF61-8BCD-405B-B828-B201B751E4EA}" srcOrd="0" destOrd="0" presId="urn:microsoft.com/office/officeart/2005/8/layout/hierarchy1"/>
    <dgm:cxn modelId="{42FEA140-4A96-4394-BA31-73596E4EFE71}" type="presOf" srcId="{BE061D40-6710-4C7E-B1A3-62C7BCF6CA4C}" destId="{BF041DA6-2937-4A1D-B581-95DA215E2ABD}" srcOrd="0" destOrd="0" presId="urn:microsoft.com/office/officeart/2005/8/layout/hierarchy1"/>
    <dgm:cxn modelId="{6D938643-F786-40B0-9B18-25EE320F1B8A}" srcId="{3013537A-2CAF-48D3-8C84-D5CE77F44FB9}" destId="{6B27EE71-3A83-4B54-9921-000BC7668A3E}" srcOrd="0" destOrd="0" parTransId="{6A93450A-0EC4-4C15-A5DD-A86BA297ED68}" sibTransId="{2385EA7A-828D-4741-A087-450F4B0EDD20}"/>
    <dgm:cxn modelId="{404CE0D3-6826-4DCB-BDA1-45AF15DCDA59}" type="presOf" srcId="{DA22F066-4069-4CD1-A2FF-74526D7FEAD7}" destId="{FFFF43FE-3584-4C35-ADE6-39969E5410A1}" srcOrd="0" destOrd="0" presId="urn:microsoft.com/office/officeart/2005/8/layout/hierarchy1"/>
    <dgm:cxn modelId="{669F8B27-1D7A-4F67-9310-F09A726BFBDA}" srcId="{6E3EF10F-5BCC-487C-928E-59FB4606C749}" destId="{2E5ECD60-44A9-4341-915F-FE846F7610EA}" srcOrd="1" destOrd="0" parTransId="{EB4AD99C-85A9-47AC-9CD7-3690FD9E8537}" sibTransId="{88A8F91F-7E85-49C5-A5C9-CA016908C4CC}"/>
    <dgm:cxn modelId="{7370AB6F-7DBB-4B6F-9E51-0BACF8B3459C}" type="presOf" srcId="{B4ACC5F8-F704-46A0-B48B-FA9B4D54BE04}" destId="{37BAC743-7409-4B5A-B10D-803CB663B207}" srcOrd="0" destOrd="0" presId="urn:microsoft.com/office/officeart/2005/8/layout/hierarchy1"/>
    <dgm:cxn modelId="{E2E121B1-0599-4EF6-AA9D-DA344723B124}" srcId="{77BB086E-F727-4F08-9E47-930A1663DDE8}" destId="{F609CC95-004E-4790-AC38-4EF8CA780BE1}" srcOrd="0" destOrd="0" parTransId="{3BA15A60-8561-49AA-AD34-64E3B8D95DDF}" sibTransId="{C95B26EE-0B2D-48F2-B7CF-984154D167ED}"/>
    <dgm:cxn modelId="{1F337984-CF3B-43B7-B6E4-429F4E55FD4C}" type="presOf" srcId="{378134D5-AD53-4A56-B9AC-57D47E7D9CAC}" destId="{72C39CAB-1C44-4B8D-8B31-4E3D927D5BC6}" srcOrd="0" destOrd="0" presId="urn:microsoft.com/office/officeart/2005/8/layout/hierarchy1"/>
    <dgm:cxn modelId="{C390F562-233E-4F50-89A9-97843962E444}" type="presOf" srcId="{CAD71925-1454-4D18-80CE-2EE9E5557370}" destId="{8170B7F7-234F-424E-AD80-A77186503E8B}" srcOrd="0" destOrd="0" presId="urn:microsoft.com/office/officeart/2005/8/layout/hierarchy1"/>
    <dgm:cxn modelId="{A1182EC8-A6CA-4BD6-9D6E-B9572F45F168}" type="presOf" srcId="{2C145758-E81F-4284-875F-DA2619EE4909}" destId="{C7E83E54-D4B4-49DE-A8A1-0F336D69A1DC}" srcOrd="0" destOrd="0" presId="urn:microsoft.com/office/officeart/2005/8/layout/hierarchy1"/>
    <dgm:cxn modelId="{D346A9FD-B23D-4223-9B5B-8B3DA3EA1478}" type="presOf" srcId="{CC8A783F-8FBE-4716-B092-AD3CB59D9379}" destId="{F75F212B-FC2A-4BCD-A697-3001522C0189}" srcOrd="0" destOrd="0" presId="urn:microsoft.com/office/officeart/2005/8/layout/hierarchy1"/>
    <dgm:cxn modelId="{84EA8F9E-994D-43BD-B0B6-0D9FB2725AC2}" type="presOf" srcId="{3BA15A60-8561-49AA-AD34-64E3B8D95DDF}" destId="{2FF69905-B9F7-471A-AC2E-F3167E4D3FF3}" srcOrd="0" destOrd="0" presId="urn:microsoft.com/office/officeart/2005/8/layout/hierarchy1"/>
    <dgm:cxn modelId="{477D8F4C-6D48-46F9-8E1D-46E6F76ED2DB}" type="presOf" srcId="{7CD21D80-AC13-45BF-9590-80EE03FC103F}" destId="{6B7C281E-F665-4DBC-B184-10B23FAC0186}" srcOrd="0" destOrd="0" presId="urn:microsoft.com/office/officeart/2005/8/layout/hierarchy1"/>
    <dgm:cxn modelId="{BC8FBE65-2319-4EF1-87CA-E11D19E1BB47}" type="presOf" srcId="{31C38519-96BF-465C-BBA8-F5771725FA4C}" destId="{F17E727F-D378-41DE-AE3B-A1989869C78F}" srcOrd="0" destOrd="0" presId="urn:microsoft.com/office/officeart/2005/8/layout/hierarchy1"/>
    <dgm:cxn modelId="{A0926F24-AAA1-4E2C-ABDC-8036A87FE9A8}" srcId="{31C38519-96BF-465C-BBA8-F5771725FA4C}" destId="{B4ACC5F8-F704-46A0-B48B-FA9B4D54BE04}" srcOrd="0" destOrd="0" parTransId="{028B6D38-F411-4DD3-A4D7-9FA26CAACB9A}" sibTransId="{41A47C62-CFD4-4C57-87CB-A3E1EBC346F0}"/>
    <dgm:cxn modelId="{2F19BF37-4D15-4C62-BD62-90D49E3B4716}" type="presParOf" srcId="{07F3B789-B24D-4AD6-9F0E-FDEF4A119A81}" destId="{F17B3B04-5B12-404C-8B12-0270A2060B43}" srcOrd="0" destOrd="0" presId="urn:microsoft.com/office/officeart/2005/8/layout/hierarchy1"/>
    <dgm:cxn modelId="{57DCB19F-F20C-428E-9F76-30E380AE9ED1}" type="presParOf" srcId="{F17B3B04-5B12-404C-8B12-0270A2060B43}" destId="{4CBC22DB-1978-463C-826D-5F5AD41E37B4}" srcOrd="0" destOrd="0" presId="urn:microsoft.com/office/officeart/2005/8/layout/hierarchy1"/>
    <dgm:cxn modelId="{AB7090B2-513F-4D49-AE32-9AF07A5AA431}" type="presParOf" srcId="{4CBC22DB-1978-463C-826D-5F5AD41E37B4}" destId="{EBC3F175-AC9E-4CA6-B4DF-3A7E710268CB}" srcOrd="0" destOrd="0" presId="urn:microsoft.com/office/officeart/2005/8/layout/hierarchy1"/>
    <dgm:cxn modelId="{56763862-1883-4A8D-AEB2-660790FEA93D}" type="presParOf" srcId="{4CBC22DB-1978-463C-826D-5F5AD41E37B4}" destId="{AB7EF16C-4415-48C9-A385-23F9B658D025}" srcOrd="1" destOrd="0" presId="urn:microsoft.com/office/officeart/2005/8/layout/hierarchy1"/>
    <dgm:cxn modelId="{7B3F855F-8845-4E99-92F4-74BA8F67C7B8}" type="presParOf" srcId="{F17B3B04-5B12-404C-8B12-0270A2060B43}" destId="{D77718C1-38A9-4587-9E8F-7AF2FF433937}" srcOrd="1" destOrd="0" presId="urn:microsoft.com/office/officeart/2005/8/layout/hierarchy1"/>
    <dgm:cxn modelId="{84140821-579F-4159-8F60-C094B683C8F0}" type="presParOf" srcId="{D77718C1-38A9-4587-9E8F-7AF2FF433937}" destId="{8E3D183D-DACA-4E45-81AF-647942248D03}" srcOrd="0" destOrd="0" presId="urn:microsoft.com/office/officeart/2005/8/layout/hierarchy1"/>
    <dgm:cxn modelId="{F2BE08FB-EFC9-4638-8E62-839E1285CCE1}" type="presParOf" srcId="{D77718C1-38A9-4587-9E8F-7AF2FF433937}" destId="{04483F20-212F-4FDA-A541-D09AA0D7EF5D}" srcOrd="1" destOrd="0" presId="urn:microsoft.com/office/officeart/2005/8/layout/hierarchy1"/>
    <dgm:cxn modelId="{51AC60B5-A66D-46F0-85FB-A528F37B41CC}" type="presParOf" srcId="{04483F20-212F-4FDA-A541-D09AA0D7EF5D}" destId="{E169E7A9-BC93-4C94-853E-66D3DDCD2B18}" srcOrd="0" destOrd="0" presId="urn:microsoft.com/office/officeart/2005/8/layout/hierarchy1"/>
    <dgm:cxn modelId="{F53DF01C-4460-4861-851B-56A22CCFEDA9}" type="presParOf" srcId="{E169E7A9-BC93-4C94-853E-66D3DDCD2B18}" destId="{DE6F0DEC-8112-4165-96BE-3E3E57B55DFD}" srcOrd="0" destOrd="0" presId="urn:microsoft.com/office/officeart/2005/8/layout/hierarchy1"/>
    <dgm:cxn modelId="{C8F58B39-DC41-44F2-8FF2-C652ADD936B3}" type="presParOf" srcId="{E169E7A9-BC93-4C94-853E-66D3DDCD2B18}" destId="{C3443C3D-D982-410B-B102-27AE2846F46C}" srcOrd="1" destOrd="0" presId="urn:microsoft.com/office/officeart/2005/8/layout/hierarchy1"/>
    <dgm:cxn modelId="{A77E346E-9698-480D-8D81-9539E76E6E2C}" type="presParOf" srcId="{04483F20-212F-4FDA-A541-D09AA0D7EF5D}" destId="{A378EB63-5166-4EE3-ACED-2D599B3F394A}" srcOrd="1" destOrd="0" presId="urn:microsoft.com/office/officeart/2005/8/layout/hierarchy1"/>
    <dgm:cxn modelId="{3BBF597A-C2AA-42E1-8902-B3DFB5123FF7}" type="presParOf" srcId="{A378EB63-5166-4EE3-ACED-2D599B3F394A}" destId="{2B0EAB9B-969B-44BD-A75D-C31632251A37}" srcOrd="0" destOrd="0" presId="urn:microsoft.com/office/officeart/2005/8/layout/hierarchy1"/>
    <dgm:cxn modelId="{9E32815F-EAD7-45C5-88C0-81B83C1AF0DA}" type="presParOf" srcId="{A378EB63-5166-4EE3-ACED-2D599B3F394A}" destId="{ABAB81B0-CAC3-4CCC-B254-8B268ECD8665}" srcOrd="1" destOrd="0" presId="urn:microsoft.com/office/officeart/2005/8/layout/hierarchy1"/>
    <dgm:cxn modelId="{1EC92825-E3F3-43D1-A889-FF5801562024}" type="presParOf" srcId="{ABAB81B0-CAC3-4CCC-B254-8B268ECD8665}" destId="{38919E99-B44B-4EDE-B210-17AD83E530F7}" srcOrd="0" destOrd="0" presId="urn:microsoft.com/office/officeart/2005/8/layout/hierarchy1"/>
    <dgm:cxn modelId="{9B26AF65-42C1-4BE4-B4FC-05136FD99BF8}" type="presParOf" srcId="{38919E99-B44B-4EDE-B210-17AD83E530F7}" destId="{82A0280C-29D2-4A4A-BFC1-A90B81B6FDFF}" srcOrd="0" destOrd="0" presId="urn:microsoft.com/office/officeart/2005/8/layout/hierarchy1"/>
    <dgm:cxn modelId="{5EA92D9F-C6A5-42A7-A3EC-DF313A327B94}" type="presParOf" srcId="{38919E99-B44B-4EDE-B210-17AD83E530F7}" destId="{66BAFD55-0262-4C00-BD19-2ED97EE082CA}" srcOrd="1" destOrd="0" presId="urn:microsoft.com/office/officeart/2005/8/layout/hierarchy1"/>
    <dgm:cxn modelId="{B6945C09-3BC9-4963-9137-576C7519B6EF}" type="presParOf" srcId="{ABAB81B0-CAC3-4CCC-B254-8B268ECD8665}" destId="{9B20B0BD-89F0-498C-AB77-20C8BA3DFE7A}" srcOrd="1" destOrd="0" presId="urn:microsoft.com/office/officeart/2005/8/layout/hierarchy1"/>
    <dgm:cxn modelId="{7442408A-3F0A-4C31-A387-E9520B1E29C3}" type="presParOf" srcId="{9B20B0BD-89F0-498C-AB77-20C8BA3DFE7A}" destId="{74CBF8D1-CB2C-496C-AFB5-47BDC2A4E486}" srcOrd="0" destOrd="0" presId="urn:microsoft.com/office/officeart/2005/8/layout/hierarchy1"/>
    <dgm:cxn modelId="{BC083167-0F0B-4BBF-B59A-53FA0E1CE353}" type="presParOf" srcId="{9B20B0BD-89F0-498C-AB77-20C8BA3DFE7A}" destId="{7DE23CAE-FD4E-471E-AE86-645A06BAB541}" srcOrd="1" destOrd="0" presId="urn:microsoft.com/office/officeart/2005/8/layout/hierarchy1"/>
    <dgm:cxn modelId="{F78CA3C6-D7F9-446B-AF0F-8AA3DF06A6AD}" type="presParOf" srcId="{7DE23CAE-FD4E-471E-AE86-645A06BAB541}" destId="{B95CD24D-AE79-49B9-B0E5-CFAB664A122B}" srcOrd="0" destOrd="0" presId="urn:microsoft.com/office/officeart/2005/8/layout/hierarchy1"/>
    <dgm:cxn modelId="{DB637976-FDB9-4AA5-8470-EE9A8FC77577}" type="presParOf" srcId="{B95CD24D-AE79-49B9-B0E5-CFAB664A122B}" destId="{282ED36F-13C5-4C16-9F9B-FF58D59EB0E3}" srcOrd="0" destOrd="0" presId="urn:microsoft.com/office/officeart/2005/8/layout/hierarchy1"/>
    <dgm:cxn modelId="{D93291CB-0B6B-47C4-9F45-1EFCB62E16B7}" type="presParOf" srcId="{B95CD24D-AE79-49B9-B0E5-CFAB664A122B}" destId="{60DB340D-EC1B-4BA7-B54D-78EEE21CAC9A}" srcOrd="1" destOrd="0" presId="urn:microsoft.com/office/officeart/2005/8/layout/hierarchy1"/>
    <dgm:cxn modelId="{9D27B91B-AB35-4CDA-8146-0AA1C2BFF5E6}" type="presParOf" srcId="{7DE23CAE-FD4E-471E-AE86-645A06BAB541}" destId="{EAEFEC0C-FFDD-4316-BB16-847B88DBAE51}" srcOrd="1" destOrd="0" presId="urn:microsoft.com/office/officeart/2005/8/layout/hierarchy1"/>
    <dgm:cxn modelId="{F39A6F85-6753-4F4A-A9AF-3B58A1655439}" type="presParOf" srcId="{EAEFEC0C-FFDD-4316-BB16-847B88DBAE51}" destId="{F75F212B-FC2A-4BCD-A697-3001522C0189}" srcOrd="0" destOrd="0" presId="urn:microsoft.com/office/officeart/2005/8/layout/hierarchy1"/>
    <dgm:cxn modelId="{266AF947-E0BE-43F7-9489-C77DAF4539AC}" type="presParOf" srcId="{EAEFEC0C-FFDD-4316-BB16-847B88DBAE51}" destId="{45EF193A-331D-43C9-A9F3-202C28188ED5}" srcOrd="1" destOrd="0" presId="urn:microsoft.com/office/officeart/2005/8/layout/hierarchy1"/>
    <dgm:cxn modelId="{6BB0F981-6FD6-4BD7-A753-539270F042F9}" type="presParOf" srcId="{45EF193A-331D-43C9-A9F3-202C28188ED5}" destId="{9D77165A-AA00-4FD2-B7E4-DCD47D3C1F56}" srcOrd="0" destOrd="0" presId="urn:microsoft.com/office/officeart/2005/8/layout/hierarchy1"/>
    <dgm:cxn modelId="{9199BC34-32FB-41D4-8D40-F708779E4357}" type="presParOf" srcId="{9D77165A-AA00-4FD2-B7E4-DCD47D3C1F56}" destId="{955A2DC2-A823-498A-846D-7FA1A62F7C48}" srcOrd="0" destOrd="0" presId="urn:microsoft.com/office/officeart/2005/8/layout/hierarchy1"/>
    <dgm:cxn modelId="{15A48AFF-2F99-4C3A-939D-E57A7AC5CF1D}" type="presParOf" srcId="{9D77165A-AA00-4FD2-B7E4-DCD47D3C1F56}" destId="{BF041DA6-2937-4A1D-B581-95DA215E2ABD}" srcOrd="1" destOrd="0" presId="urn:microsoft.com/office/officeart/2005/8/layout/hierarchy1"/>
    <dgm:cxn modelId="{630DF7C9-842E-4FD4-806F-F4944FF38C84}" type="presParOf" srcId="{45EF193A-331D-43C9-A9F3-202C28188ED5}" destId="{6099C741-E357-4872-98E4-272C956088F7}" srcOrd="1" destOrd="0" presId="urn:microsoft.com/office/officeart/2005/8/layout/hierarchy1"/>
    <dgm:cxn modelId="{C635DCEE-E5B7-472B-A48C-16912D88BA34}" type="presParOf" srcId="{6099C741-E357-4872-98E4-272C956088F7}" destId="{0E2A5AF5-3719-461F-BAA8-EAD2B2DAA09F}" srcOrd="0" destOrd="0" presId="urn:microsoft.com/office/officeart/2005/8/layout/hierarchy1"/>
    <dgm:cxn modelId="{04E31039-B559-4A0B-8637-0B753D08F800}" type="presParOf" srcId="{6099C741-E357-4872-98E4-272C956088F7}" destId="{01291C73-0F1E-4AE7-8AF6-B70E0EFED227}" srcOrd="1" destOrd="0" presId="urn:microsoft.com/office/officeart/2005/8/layout/hierarchy1"/>
    <dgm:cxn modelId="{98CC24A8-F79C-4C4B-8990-238852B5A26E}" type="presParOf" srcId="{01291C73-0F1E-4AE7-8AF6-B70E0EFED227}" destId="{0CBD85C8-596D-4878-9C94-0A8118FB9876}" srcOrd="0" destOrd="0" presId="urn:microsoft.com/office/officeart/2005/8/layout/hierarchy1"/>
    <dgm:cxn modelId="{1D157D24-33E9-4FB0-92E1-DBCC94C2CDF0}" type="presParOf" srcId="{0CBD85C8-596D-4878-9C94-0A8118FB9876}" destId="{69ED4F2B-00F0-46D6-A4D6-79F23CE7F46D}" srcOrd="0" destOrd="0" presId="urn:microsoft.com/office/officeart/2005/8/layout/hierarchy1"/>
    <dgm:cxn modelId="{7FD10995-F9E6-4020-AD20-A3B9A3BD53A8}" type="presParOf" srcId="{0CBD85C8-596D-4878-9C94-0A8118FB9876}" destId="{2F59C902-E92C-491F-9056-9617A20B3767}" srcOrd="1" destOrd="0" presId="urn:microsoft.com/office/officeart/2005/8/layout/hierarchy1"/>
    <dgm:cxn modelId="{9D7F7312-11FD-4D9C-B1FE-C3CE2CCE9D40}" type="presParOf" srcId="{01291C73-0F1E-4AE7-8AF6-B70E0EFED227}" destId="{F5794F95-714C-43D6-9367-E262386BA76E}" srcOrd="1" destOrd="0" presId="urn:microsoft.com/office/officeart/2005/8/layout/hierarchy1"/>
    <dgm:cxn modelId="{7BD9E78B-0ED7-477E-B69C-E3A598023F53}" type="presParOf" srcId="{EAEFEC0C-FFDD-4316-BB16-847B88DBAE51}" destId="{C7E83E54-D4B4-49DE-A8A1-0F336D69A1DC}" srcOrd="2" destOrd="0" presId="urn:microsoft.com/office/officeart/2005/8/layout/hierarchy1"/>
    <dgm:cxn modelId="{8549F7CE-7FCF-414F-AE36-2A5C65B2EA24}" type="presParOf" srcId="{EAEFEC0C-FFDD-4316-BB16-847B88DBAE51}" destId="{F4A88EEE-4F81-4B2B-AB60-4EA3C98F3870}" srcOrd="3" destOrd="0" presId="urn:microsoft.com/office/officeart/2005/8/layout/hierarchy1"/>
    <dgm:cxn modelId="{0365461E-6E62-447D-BD0D-7E3EE41C7DAA}" type="presParOf" srcId="{F4A88EEE-4F81-4B2B-AB60-4EA3C98F3870}" destId="{5430AA1A-85C8-42EC-B0CD-FC67334927CF}" srcOrd="0" destOrd="0" presId="urn:microsoft.com/office/officeart/2005/8/layout/hierarchy1"/>
    <dgm:cxn modelId="{9B7C4092-DF57-41A4-A7F0-46C1FA2AA967}" type="presParOf" srcId="{5430AA1A-85C8-42EC-B0CD-FC67334927CF}" destId="{1CEBADFA-CAF1-4D76-9853-65A92B1E77BE}" srcOrd="0" destOrd="0" presId="urn:microsoft.com/office/officeart/2005/8/layout/hierarchy1"/>
    <dgm:cxn modelId="{0091B45F-9974-4F3A-9487-9033C40068AF}" type="presParOf" srcId="{5430AA1A-85C8-42EC-B0CD-FC67334927CF}" destId="{668594F3-E5BD-4483-AFA6-F6DD46B8C1DA}" srcOrd="1" destOrd="0" presId="urn:microsoft.com/office/officeart/2005/8/layout/hierarchy1"/>
    <dgm:cxn modelId="{404CB06D-BC94-4B3E-B005-4BDE584C93EB}" type="presParOf" srcId="{F4A88EEE-4F81-4B2B-AB60-4EA3C98F3870}" destId="{5BDBC301-8399-4A16-BA23-A0494D0C1C03}" srcOrd="1" destOrd="0" presId="urn:microsoft.com/office/officeart/2005/8/layout/hierarchy1"/>
    <dgm:cxn modelId="{36DCB30F-6E81-4AFD-A6BD-744E5E3EBB30}" type="presParOf" srcId="{5BDBC301-8399-4A16-BA23-A0494D0C1C03}" destId="{C440CBD4-9643-4C7A-A603-FB581708BE5F}" srcOrd="0" destOrd="0" presId="urn:microsoft.com/office/officeart/2005/8/layout/hierarchy1"/>
    <dgm:cxn modelId="{0CC4669F-9098-4F33-B17E-509B277F180B}" type="presParOf" srcId="{5BDBC301-8399-4A16-BA23-A0494D0C1C03}" destId="{7C68B74A-D28E-4C29-9079-1E170D703247}" srcOrd="1" destOrd="0" presId="urn:microsoft.com/office/officeart/2005/8/layout/hierarchy1"/>
    <dgm:cxn modelId="{5DB6B078-FEF8-44D2-A45B-668B2C958FEE}" type="presParOf" srcId="{7C68B74A-D28E-4C29-9079-1E170D703247}" destId="{3EF81FD1-7345-4AC3-BF2D-A7531487AA1F}" srcOrd="0" destOrd="0" presId="urn:microsoft.com/office/officeart/2005/8/layout/hierarchy1"/>
    <dgm:cxn modelId="{90850AD1-DC2D-441C-A42F-195DDD1F59A0}" type="presParOf" srcId="{3EF81FD1-7345-4AC3-BF2D-A7531487AA1F}" destId="{08C7DCFC-C9A4-4EC7-AAFC-59446A6CAD67}" srcOrd="0" destOrd="0" presId="urn:microsoft.com/office/officeart/2005/8/layout/hierarchy1"/>
    <dgm:cxn modelId="{8963456F-ED77-4979-9A0F-718A6BDCBFBA}" type="presParOf" srcId="{3EF81FD1-7345-4AC3-BF2D-A7531487AA1F}" destId="{421C0372-8BD3-4208-A5AE-AE0F989FE2A4}" srcOrd="1" destOrd="0" presId="urn:microsoft.com/office/officeart/2005/8/layout/hierarchy1"/>
    <dgm:cxn modelId="{2DF4330C-9169-4774-971D-59D25BB496D9}" type="presParOf" srcId="{7C68B74A-D28E-4C29-9079-1E170D703247}" destId="{A474D86F-5EDB-4C45-B612-199DB1D00370}" srcOrd="1" destOrd="0" presId="urn:microsoft.com/office/officeart/2005/8/layout/hierarchy1"/>
    <dgm:cxn modelId="{3B72A515-54BA-4FF6-875A-73DCF675727E}" type="presParOf" srcId="{9B20B0BD-89F0-498C-AB77-20C8BA3DFE7A}" destId="{B365EF61-8BCD-405B-B828-B201B751E4EA}" srcOrd="2" destOrd="0" presId="urn:microsoft.com/office/officeart/2005/8/layout/hierarchy1"/>
    <dgm:cxn modelId="{9FB874E4-C974-4D43-95AD-ED8C766493AF}" type="presParOf" srcId="{9B20B0BD-89F0-498C-AB77-20C8BA3DFE7A}" destId="{3B134416-A471-44CF-9D89-F8A39C54210C}" srcOrd="3" destOrd="0" presId="urn:microsoft.com/office/officeart/2005/8/layout/hierarchy1"/>
    <dgm:cxn modelId="{83B71F49-D34B-429F-8746-342939F35FAF}" type="presParOf" srcId="{3B134416-A471-44CF-9D89-F8A39C54210C}" destId="{9A17C6F1-F8FF-415D-BE33-B64FF9EEA325}" srcOrd="0" destOrd="0" presId="urn:microsoft.com/office/officeart/2005/8/layout/hierarchy1"/>
    <dgm:cxn modelId="{5B33E8A8-C73F-4209-8987-FDC1A122DA16}" type="presParOf" srcId="{9A17C6F1-F8FF-415D-BE33-B64FF9EEA325}" destId="{FA14F1C2-4553-4345-A007-FE15E45C1162}" srcOrd="0" destOrd="0" presId="urn:microsoft.com/office/officeart/2005/8/layout/hierarchy1"/>
    <dgm:cxn modelId="{F613715B-D8AB-4FCB-A43D-9B0AB83719D4}" type="presParOf" srcId="{9A17C6F1-F8FF-415D-BE33-B64FF9EEA325}" destId="{EB587C78-3F36-45F4-94FD-614E10E3C9E7}" srcOrd="1" destOrd="0" presId="urn:microsoft.com/office/officeart/2005/8/layout/hierarchy1"/>
    <dgm:cxn modelId="{A29F4718-CB13-412B-8531-CB32E90229F1}" type="presParOf" srcId="{3B134416-A471-44CF-9D89-F8A39C54210C}" destId="{C776D7BB-059D-45A4-B750-07920D138D3A}" srcOrd="1" destOrd="0" presId="urn:microsoft.com/office/officeart/2005/8/layout/hierarchy1"/>
    <dgm:cxn modelId="{52BFA7C5-8490-4971-8719-FA30F83F214B}" type="presParOf" srcId="{C776D7BB-059D-45A4-B750-07920D138D3A}" destId="{7437BA0B-0038-49AB-84D9-16E0869A8059}" srcOrd="0" destOrd="0" presId="urn:microsoft.com/office/officeart/2005/8/layout/hierarchy1"/>
    <dgm:cxn modelId="{C8435F96-CD07-4B2D-8CA5-C5D218367E6F}" type="presParOf" srcId="{C776D7BB-059D-45A4-B750-07920D138D3A}" destId="{A00F5FD4-8CDA-422E-860F-7487ECB995FB}" srcOrd="1" destOrd="0" presId="urn:microsoft.com/office/officeart/2005/8/layout/hierarchy1"/>
    <dgm:cxn modelId="{9CF0AE63-1ABE-403F-82D0-15C399A94CFE}" type="presParOf" srcId="{A00F5FD4-8CDA-422E-860F-7487ECB995FB}" destId="{1A4CC070-94DA-4CE6-B195-203F78C90929}" srcOrd="0" destOrd="0" presId="urn:microsoft.com/office/officeart/2005/8/layout/hierarchy1"/>
    <dgm:cxn modelId="{B068F017-CF1B-47AE-A008-B56DE405CF55}" type="presParOf" srcId="{1A4CC070-94DA-4CE6-B195-203F78C90929}" destId="{CED575A6-D670-4BC0-8CD3-3A57AB866CF6}" srcOrd="0" destOrd="0" presId="urn:microsoft.com/office/officeart/2005/8/layout/hierarchy1"/>
    <dgm:cxn modelId="{E3EED7E0-33A4-4566-BFCF-B33A45146CBD}" type="presParOf" srcId="{1A4CC070-94DA-4CE6-B195-203F78C90929}" destId="{3002BDC2-255A-46B6-BF27-979EB600B3B7}" srcOrd="1" destOrd="0" presId="urn:microsoft.com/office/officeart/2005/8/layout/hierarchy1"/>
    <dgm:cxn modelId="{5FEF7EC4-3F48-4AE8-8902-370B75A46A18}" type="presParOf" srcId="{A00F5FD4-8CDA-422E-860F-7487ECB995FB}" destId="{D4FF540C-8086-4411-AE48-5EF007B3F0C0}" srcOrd="1" destOrd="0" presId="urn:microsoft.com/office/officeart/2005/8/layout/hierarchy1"/>
    <dgm:cxn modelId="{10B838EC-85C6-4006-AEDF-639CAF7EBFDD}" type="presParOf" srcId="{D4FF540C-8086-4411-AE48-5EF007B3F0C0}" destId="{E115B15D-EFCA-451E-9492-04F71279CD62}" srcOrd="0" destOrd="0" presId="urn:microsoft.com/office/officeart/2005/8/layout/hierarchy1"/>
    <dgm:cxn modelId="{82E03B50-6E67-41CA-9188-18E71BABDFC2}" type="presParOf" srcId="{D4FF540C-8086-4411-AE48-5EF007B3F0C0}" destId="{F22834DF-39C2-4CAC-8D63-EF92FE1E6F0F}" srcOrd="1" destOrd="0" presId="urn:microsoft.com/office/officeart/2005/8/layout/hierarchy1"/>
    <dgm:cxn modelId="{891DEFEA-1E53-4306-8548-4638D160220B}" type="presParOf" srcId="{F22834DF-39C2-4CAC-8D63-EF92FE1E6F0F}" destId="{B5466FBB-7C84-4714-A003-785640F68848}" srcOrd="0" destOrd="0" presId="urn:microsoft.com/office/officeart/2005/8/layout/hierarchy1"/>
    <dgm:cxn modelId="{5DAEB75F-BFF7-438E-9287-7074F2043D92}" type="presParOf" srcId="{B5466FBB-7C84-4714-A003-785640F68848}" destId="{484232AD-76C8-4052-BCF5-54756E1D4327}" srcOrd="0" destOrd="0" presId="urn:microsoft.com/office/officeart/2005/8/layout/hierarchy1"/>
    <dgm:cxn modelId="{336968E8-8239-48A8-9210-2AFD1682F8F4}" type="presParOf" srcId="{B5466FBB-7C84-4714-A003-785640F68848}" destId="{EBBB40EB-11D5-495A-ACF1-92A8446839C7}" srcOrd="1" destOrd="0" presId="urn:microsoft.com/office/officeart/2005/8/layout/hierarchy1"/>
    <dgm:cxn modelId="{70BB922F-B9A2-4790-ABDC-D87CD8B55C50}" type="presParOf" srcId="{F22834DF-39C2-4CAC-8D63-EF92FE1E6F0F}" destId="{93C74AC8-0201-4C90-98E3-44622E412AE7}" srcOrd="1" destOrd="0" presId="urn:microsoft.com/office/officeart/2005/8/layout/hierarchy1"/>
    <dgm:cxn modelId="{FA3477F4-C3DB-47FD-BB0F-97D287EFDB46}" type="presParOf" srcId="{C776D7BB-059D-45A4-B750-07920D138D3A}" destId="{40E77F04-3ADB-49E4-A83A-AD374CF4B6CA}" srcOrd="2" destOrd="0" presId="urn:microsoft.com/office/officeart/2005/8/layout/hierarchy1"/>
    <dgm:cxn modelId="{E2D393E4-40FA-45F9-9DE1-5B3947A80AFD}" type="presParOf" srcId="{C776D7BB-059D-45A4-B750-07920D138D3A}" destId="{CDECACBD-84F3-4C01-B620-998195F2C2C6}" srcOrd="3" destOrd="0" presId="urn:microsoft.com/office/officeart/2005/8/layout/hierarchy1"/>
    <dgm:cxn modelId="{D7099382-EE5C-46A6-AD65-3B159D69A152}" type="presParOf" srcId="{CDECACBD-84F3-4C01-B620-998195F2C2C6}" destId="{750745DD-0F44-41CE-8ADF-4EF4C6938C1E}" srcOrd="0" destOrd="0" presId="urn:microsoft.com/office/officeart/2005/8/layout/hierarchy1"/>
    <dgm:cxn modelId="{733F3D2A-1F79-4AD4-87FE-AC6085EC2C7C}" type="presParOf" srcId="{750745DD-0F44-41CE-8ADF-4EF4C6938C1E}" destId="{7AB991D7-6728-4B82-8CF4-53E49F40DEA2}" srcOrd="0" destOrd="0" presId="urn:microsoft.com/office/officeart/2005/8/layout/hierarchy1"/>
    <dgm:cxn modelId="{D3595BF7-A6C4-43C5-9BD5-515DC2089371}" type="presParOf" srcId="{750745DD-0F44-41CE-8ADF-4EF4C6938C1E}" destId="{81564197-135E-4629-A95A-B7B782870F4B}" srcOrd="1" destOrd="0" presId="urn:microsoft.com/office/officeart/2005/8/layout/hierarchy1"/>
    <dgm:cxn modelId="{9D1732C1-0C4A-436B-86B7-E35DCC65541A}" type="presParOf" srcId="{CDECACBD-84F3-4C01-B620-998195F2C2C6}" destId="{0EB2D224-0F8E-4303-82C9-A44CFEE4FA9E}" srcOrd="1" destOrd="0" presId="urn:microsoft.com/office/officeart/2005/8/layout/hierarchy1"/>
    <dgm:cxn modelId="{466E4374-B4E3-4D31-8C5B-0B8DE8F13157}" type="presParOf" srcId="{0EB2D224-0F8E-4303-82C9-A44CFEE4FA9E}" destId="{61E02E34-E4DD-4D53-8847-D0A7292098E7}" srcOrd="0" destOrd="0" presId="urn:microsoft.com/office/officeart/2005/8/layout/hierarchy1"/>
    <dgm:cxn modelId="{BE8C1E20-9713-4C24-BB0A-6C05105E38DC}" type="presParOf" srcId="{0EB2D224-0F8E-4303-82C9-A44CFEE4FA9E}" destId="{C8646EEE-3E43-4FBD-A36B-9A1FEC35985E}" srcOrd="1" destOrd="0" presId="urn:microsoft.com/office/officeart/2005/8/layout/hierarchy1"/>
    <dgm:cxn modelId="{9DBF17B3-A163-4FAC-B611-4E1FD8C307CE}" type="presParOf" srcId="{C8646EEE-3E43-4FBD-A36B-9A1FEC35985E}" destId="{C5506A03-AEF1-4636-BC95-FDCFDD183810}" srcOrd="0" destOrd="0" presId="urn:microsoft.com/office/officeart/2005/8/layout/hierarchy1"/>
    <dgm:cxn modelId="{1B4FE2F1-26E1-4208-AFFD-BAC2BC22781B}" type="presParOf" srcId="{C5506A03-AEF1-4636-BC95-FDCFDD183810}" destId="{0A7D9B77-9630-424C-A5B6-865F12C8EF95}" srcOrd="0" destOrd="0" presId="urn:microsoft.com/office/officeart/2005/8/layout/hierarchy1"/>
    <dgm:cxn modelId="{F94852C2-3F6B-4BE8-B88E-CE81853F1586}" type="presParOf" srcId="{C5506A03-AEF1-4636-BC95-FDCFDD183810}" destId="{23293A1B-706E-474B-9B59-958EB48D207E}" srcOrd="1" destOrd="0" presId="urn:microsoft.com/office/officeart/2005/8/layout/hierarchy1"/>
    <dgm:cxn modelId="{F9CAC984-32B9-4CAE-809A-16857E9E6CB5}" type="presParOf" srcId="{C8646EEE-3E43-4FBD-A36B-9A1FEC35985E}" destId="{32DC7DCE-44A0-4A22-9FB2-14BF6D3A5149}" srcOrd="1" destOrd="0" presId="urn:microsoft.com/office/officeart/2005/8/layout/hierarchy1"/>
    <dgm:cxn modelId="{82283101-7361-4B86-A9B2-343206FEF246}" type="presParOf" srcId="{D77718C1-38A9-4587-9E8F-7AF2FF433937}" destId="{771AA704-4CAE-49B3-ACB9-AE7DF6D32C30}" srcOrd="2" destOrd="0" presId="urn:microsoft.com/office/officeart/2005/8/layout/hierarchy1"/>
    <dgm:cxn modelId="{67B922F2-8F65-4AA3-9205-9C7AFCE8E542}" type="presParOf" srcId="{D77718C1-38A9-4587-9E8F-7AF2FF433937}" destId="{6AE87438-1325-4DA6-B8C1-738ECFE07C08}" srcOrd="3" destOrd="0" presId="urn:microsoft.com/office/officeart/2005/8/layout/hierarchy1"/>
    <dgm:cxn modelId="{9084BA10-FED4-46D3-B9C5-8ECAF4F0510C}" type="presParOf" srcId="{6AE87438-1325-4DA6-B8C1-738ECFE07C08}" destId="{E4B632B4-DEF5-4D85-9FD9-2AFF5B10951E}" srcOrd="0" destOrd="0" presId="urn:microsoft.com/office/officeart/2005/8/layout/hierarchy1"/>
    <dgm:cxn modelId="{D9C0AE57-4EE5-4E8B-BFC6-A3AAD5B1AEE3}" type="presParOf" srcId="{E4B632B4-DEF5-4D85-9FD9-2AFF5B10951E}" destId="{E019453C-DB3B-4759-940B-7C8C263C83C8}" srcOrd="0" destOrd="0" presId="urn:microsoft.com/office/officeart/2005/8/layout/hierarchy1"/>
    <dgm:cxn modelId="{AB62EF56-C363-4B87-8965-90632ACE471B}" type="presParOf" srcId="{E4B632B4-DEF5-4D85-9FD9-2AFF5B10951E}" destId="{552726A8-9038-4318-A4B3-6F96D5E081AE}" srcOrd="1" destOrd="0" presId="urn:microsoft.com/office/officeart/2005/8/layout/hierarchy1"/>
    <dgm:cxn modelId="{6F5807E8-37C3-4898-B7C7-9AD6FE607E35}" type="presParOf" srcId="{6AE87438-1325-4DA6-B8C1-738ECFE07C08}" destId="{E0EDFF2C-5C2E-41BD-8DCE-D474F2C3480E}" srcOrd="1" destOrd="0" presId="urn:microsoft.com/office/officeart/2005/8/layout/hierarchy1"/>
    <dgm:cxn modelId="{C71662F4-6C10-45B7-BE28-0F7324967AEA}" type="presParOf" srcId="{E0EDFF2C-5C2E-41BD-8DCE-D474F2C3480E}" destId="{D1D8298E-1587-475B-9DA1-2F33F2AAD8BF}" srcOrd="0" destOrd="0" presId="urn:microsoft.com/office/officeart/2005/8/layout/hierarchy1"/>
    <dgm:cxn modelId="{E6DBDA9D-AF72-48F7-BE15-8501E0DCB4EB}" type="presParOf" srcId="{E0EDFF2C-5C2E-41BD-8DCE-D474F2C3480E}" destId="{A9414C11-2940-458A-B3E5-D28DA198D930}" srcOrd="1" destOrd="0" presId="urn:microsoft.com/office/officeart/2005/8/layout/hierarchy1"/>
    <dgm:cxn modelId="{FDBB7FD5-BAA8-4E58-A627-FB7D40BD212C}" type="presParOf" srcId="{A9414C11-2940-458A-B3E5-D28DA198D930}" destId="{A3CBAFEA-0A51-40F6-BCF4-99B985D0818C}" srcOrd="0" destOrd="0" presId="urn:microsoft.com/office/officeart/2005/8/layout/hierarchy1"/>
    <dgm:cxn modelId="{23678E43-6ABD-44C1-B7DC-0AFC2BC32DC3}" type="presParOf" srcId="{A3CBAFEA-0A51-40F6-BCF4-99B985D0818C}" destId="{4BD76EA3-0322-4D3D-9A8F-FF64D467D44A}" srcOrd="0" destOrd="0" presId="urn:microsoft.com/office/officeart/2005/8/layout/hierarchy1"/>
    <dgm:cxn modelId="{E0C9E0D9-8C86-43A6-8F52-35BA41E3E948}" type="presParOf" srcId="{A3CBAFEA-0A51-40F6-BCF4-99B985D0818C}" destId="{2EB75C83-DB1E-488A-839A-F9961A6BB6E9}" srcOrd="1" destOrd="0" presId="urn:microsoft.com/office/officeart/2005/8/layout/hierarchy1"/>
    <dgm:cxn modelId="{03DEBA4F-70C7-430D-B215-7A2E20E14B7D}" type="presParOf" srcId="{A9414C11-2940-458A-B3E5-D28DA198D930}" destId="{612400A9-F115-4823-84E6-76D65C315836}" srcOrd="1" destOrd="0" presId="urn:microsoft.com/office/officeart/2005/8/layout/hierarchy1"/>
    <dgm:cxn modelId="{725B2798-C86E-468F-8A3A-B8AE67454A47}" type="presParOf" srcId="{612400A9-F115-4823-84E6-76D65C315836}" destId="{A7893AC5-C35B-43F1-8B27-1549002BA877}" srcOrd="0" destOrd="0" presId="urn:microsoft.com/office/officeart/2005/8/layout/hierarchy1"/>
    <dgm:cxn modelId="{D5BA98B2-E9A1-4524-B60E-ABC5C1172608}" type="presParOf" srcId="{612400A9-F115-4823-84E6-76D65C315836}" destId="{4304A96C-8377-43A6-9273-EAA93955E0CC}" srcOrd="1" destOrd="0" presId="urn:microsoft.com/office/officeart/2005/8/layout/hierarchy1"/>
    <dgm:cxn modelId="{CFF65969-89D7-4603-B8D8-FEEEDCBAC38A}" type="presParOf" srcId="{4304A96C-8377-43A6-9273-EAA93955E0CC}" destId="{6A83AE6E-E9CC-4E70-BEC3-5F0C2CC699F9}" srcOrd="0" destOrd="0" presId="urn:microsoft.com/office/officeart/2005/8/layout/hierarchy1"/>
    <dgm:cxn modelId="{BD8AB5A7-33E6-4D33-ACC2-CC0620A20310}" type="presParOf" srcId="{6A83AE6E-E9CC-4E70-BEC3-5F0C2CC699F9}" destId="{ECBAA3E5-5D6D-4FCF-AEF3-8033DB70CFE3}" srcOrd="0" destOrd="0" presId="urn:microsoft.com/office/officeart/2005/8/layout/hierarchy1"/>
    <dgm:cxn modelId="{C0D1B9BA-B9AC-4C1E-9344-2EB0984BB153}" type="presParOf" srcId="{6A83AE6E-E9CC-4E70-BEC3-5F0C2CC699F9}" destId="{EA17BA70-C4C8-4603-A5E5-8C382F1A533B}" srcOrd="1" destOrd="0" presId="urn:microsoft.com/office/officeart/2005/8/layout/hierarchy1"/>
    <dgm:cxn modelId="{3DAF5C84-CDCC-467F-89EA-B8A9319FFBD4}" type="presParOf" srcId="{4304A96C-8377-43A6-9273-EAA93955E0CC}" destId="{14C6E439-5C53-41B2-AD49-245D81E5EE5B}" srcOrd="1" destOrd="0" presId="urn:microsoft.com/office/officeart/2005/8/layout/hierarchy1"/>
    <dgm:cxn modelId="{8EEEE73E-7567-4E4E-B79C-0E07102C893C}" type="presParOf" srcId="{14C6E439-5C53-41B2-AD49-245D81E5EE5B}" destId="{032BA95D-83AC-4BD8-AAE3-6D0F3BAD5D28}" srcOrd="0" destOrd="0" presId="urn:microsoft.com/office/officeart/2005/8/layout/hierarchy1"/>
    <dgm:cxn modelId="{A3949385-9CF0-4A25-9063-E46FE784121D}" type="presParOf" srcId="{14C6E439-5C53-41B2-AD49-245D81E5EE5B}" destId="{8DCDD157-2E1A-4D7F-965F-737454C85389}" srcOrd="1" destOrd="0" presId="urn:microsoft.com/office/officeart/2005/8/layout/hierarchy1"/>
    <dgm:cxn modelId="{AD081374-FE0D-481F-BC93-671CA4AC437C}" type="presParOf" srcId="{8DCDD157-2E1A-4D7F-965F-737454C85389}" destId="{80436AF2-D4E3-4A79-87D2-E780372342E9}" srcOrd="0" destOrd="0" presId="urn:microsoft.com/office/officeart/2005/8/layout/hierarchy1"/>
    <dgm:cxn modelId="{C5642A09-8C95-4DDD-841E-7E3FA7B76CF9}" type="presParOf" srcId="{80436AF2-D4E3-4A79-87D2-E780372342E9}" destId="{8B62A5BB-9663-4758-AD08-3A7901C2F790}" srcOrd="0" destOrd="0" presId="urn:microsoft.com/office/officeart/2005/8/layout/hierarchy1"/>
    <dgm:cxn modelId="{371EF622-FEB3-4430-A7CD-805F83287E9A}" type="presParOf" srcId="{80436AF2-D4E3-4A79-87D2-E780372342E9}" destId="{889456E3-E85F-4CB8-ABE1-FE6EC213FFDA}" srcOrd="1" destOrd="0" presId="urn:microsoft.com/office/officeart/2005/8/layout/hierarchy1"/>
    <dgm:cxn modelId="{05E19655-95BC-4CC5-A134-BADC9C1685D9}" type="presParOf" srcId="{8DCDD157-2E1A-4D7F-965F-737454C85389}" destId="{8AC7F22F-3FB8-4920-955F-652947EC77BF}" srcOrd="1" destOrd="0" presId="urn:microsoft.com/office/officeart/2005/8/layout/hierarchy1"/>
    <dgm:cxn modelId="{C8E8C4C8-6187-4935-825A-CD8887370D10}" type="presParOf" srcId="{8AC7F22F-3FB8-4920-955F-652947EC77BF}" destId="{6B7C281E-F665-4DBC-B184-10B23FAC0186}" srcOrd="0" destOrd="0" presId="urn:microsoft.com/office/officeart/2005/8/layout/hierarchy1"/>
    <dgm:cxn modelId="{F6D135CE-C7B1-4AE8-8B29-1A45D239C081}" type="presParOf" srcId="{8AC7F22F-3FB8-4920-955F-652947EC77BF}" destId="{B3A8C3C9-9E8F-4AD7-9B20-66E9CF42BBCD}" srcOrd="1" destOrd="0" presId="urn:microsoft.com/office/officeart/2005/8/layout/hierarchy1"/>
    <dgm:cxn modelId="{63B2C9A2-6AF1-4F53-91C1-03DDEAAC9690}" type="presParOf" srcId="{B3A8C3C9-9E8F-4AD7-9B20-66E9CF42BBCD}" destId="{C46A4C9F-0262-4366-AACF-502F792249E5}" srcOrd="0" destOrd="0" presId="urn:microsoft.com/office/officeart/2005/8/layout/hierarchy1"/>
    <dgm:cxn modelId="{E2425BB9-36BF-4489-96D9-CF1A7EC6620F}" type="presParOf" srcId="{C46A4C9F-0262-4366-AACF-502F792249E5}" destId="{25CAA09A-99D2-4214-B864-7002BA906489}" srcOrd="0" destOrd="0" presId="urn:microsoft.com/office/officeart/2005/8/layout/hierarchy1"/>
    <dgm:cxn modelId="{6A1F6921-C4C1-46B0-B9BB-677EDC64A58D}" type="presParOf" srcId="{C46A4C9F-0262-4366-AACF-502F792249E5}" destId="{B35C47AC-EC59-485B-9E7F-B780E09DA3D7}" srcOrd="1" destOrd="0" presId="urn:microsoft.com/office/officeart/2005/8/layout/hierarchy1"/>
    <dgm:cxn modelId="{758A7432-8EAF-4B70-AB5D-E506C8265FBF}" type="presParOf" srcId="{B3A8C3C9-9E8F-4AD7-9B20-66E9CF42BBCD}" destId="{CAA833C7-5FF3-406D-B489-F060485BE4C2}" srcOrd="1" destOrd="0" presId="urn:microsoft.com/office/officeart/2005/8/layout/hierarchy1"/>
    <dgm:cxn modelId="{CE85023E-9B8D-4643-86E1-C9343D4FF312}" type="presParOf" srcId="{CAA833C7-5FF3-406D-B489-F060485BE4C2}" destId="{4308D592-8029-4114-AB08-EA06A7F66BD8}" srcOrd="0" destOrd="0" presId="urn:microsoft.com/office/officeart/2005/8/layout/hierarchy1"/>
    <dgm:cxn modelId="{15FD0B8D-83EA-43D5-AAED-49FF2BB8FA64}" type="presParOf" srcId="{CAA833C7-5FF3-406D-B489-F060485BE4C2}" destId="{241E0A11-E6E3-42CB-B280-162542EDCEB6}" srcOrd="1" destOrd="0" presId="urn:microsoft.com/office/officeart/2005/8/layout/hierarchy1"/>
    <dgm:cxn modelId="{BC8CD92F-741D-4AD1-B8EA-373F912E45BB}" type="presParOf" srcId="{241E0A11-E6E3-42CB-B280-162542EDCEB6}" destId="{4EDADB32-7261-48DA-86B4-49A09C15E3F2}" srcOrd="0" destOrd="0" presId="urn:microsoft.com/office/officeart/2005/8/layout/hierarchy1"/>
    <dgm:cxn modelId="{408F9086-D143-4D15-8E62-F74AE510D5AE}" type="presParOf" srcId="{4EDADB32-7261-48DA-86B4-49A09C15E3F2}" destId="{E5FD5F4A-D3D6-43FC-BDD6-F3AC9AEC79DA}" srcOrd="0" destOrd="0" presId="urn:microsoft.com/office/officeart/2005/8/layout/hierarchy1"/>
    <dgm:cxn modelId="{37AEFDE8-9E8E-40C5-B213-E00FCD38E32C}" type="presParOf" srcId="{4EDADB32-7261-48DA-86B4-49A09C15E3F2}" destId="{FFFF43FE-3584-4C35-ADE6-39969E5410A1}" srcOrd="1" destOrd="0" presId="urn:microsoft.com/office/officeart/2005/8/layout/hierarchy1"/>
    <dgm:cxn modelId="{947CD1E5-1082-4F4F-8B1E-861F33BE0370}" type="presParOf" srcId="{241E0A11-E6E3-42CB-B280-162542EDCEB6}" destId="{E39ED4D3-6AB2-40B5-8E7C-6CF3181A8DF4}" srcOrd="1" destOrd="0" presId="urn:microsoft.com/office/officeart/2005/8/layout/hierarchy1"/>
    <dgm:cxn modelId="{8E1BFACA-0EF5-4C43-B15A-A732970447FC}" type="presParOf" srcId="{612400A9-F115-4823-84E6-76D65C315836}" destId="{DA84C7C4-CE5E-4101-AC43-D78ABE321103}" srcOrd="2" destOrd="0" presId="urn:microsoft.com/office/officeart/2005/8/layout/hierarchy1"/>
    <dgm:cxn modelId="{BED85F7F-BD5D-4742-AEC4-2DB8CE250173}" type="presParOf" srcId="{612400A9-F115-4823-84E6-76D65C315836}" destId="{2647CB6C-7EFB-483A-8C88-FC025FD87568}" srcOrd="3" destOrd="0" presId="urn:microsoft.com/office/officeart/2005/8/layout/hierarchy1"/>
    <dgm:cxn modelId="{03E4D036-4A92-4EBA-A62E-69DCA42E934D}" type="presParOf" srcId="{2647CB6C-7EFB-483A-8C88-FC025FD87568}" destId="{EE9F667E-692E-4A10-BEC2-04A20039CE96}" srcOrd="0" destOrd="0" presId="urn:microsoft.com/office/officeart/2005/8/layout/hierarchy1"/>
    <dgm:cxn modelId="{FBB807BA-B8E0-4E4E-BB99-F624F16C7679}" type="presParOf" srcId="{EE9F667E-692E-4A10-BEC2-04A20039CE96}" destId="{36A90FDE-8797-4B4A-8A13-2B0965DA75A3}" srcOrd="0" destOrd="0" presId="urn:microsoft.com/office/officeart/2005/8/layout/hierarchy1"/>
    <dgm:cxn modelId="{5AF5EA8F-55FE-4D41-877B-06A8E95D3E66}" type="presParOf" srcId="{EE9F667E-692E-4A10-BEC2-04A20039CE96}" destId="{E946F874-2B3E-4A57-9150-A09A172AE428}" srcOrd="1" destOrd="0" presId="urn:microsoft.com/office/officeart/2005/8/layout/hierarchy1"/>
    <dgm:cxn modelId="{F97699F0-7105-4FAD-87A2-301CF2DA8A0C}" type="presParOf" srcId="{2647CB6C-7EFB-483A-8C88-FC025FD87568}" destId="{36FB401A-ADEC-453B-A2FC-D3A4F478250F}" srcOrd="1" destOrd="0" presId="urn:microsoft.com/office/officeart/2005/8/layout/hierarchy1"/>
    <dgm:cxn modelId="{0A810806-B42E-45E0-A888-178C4907F064}" type="presParOf" srcId="{36FB401A-ADEC-453B-A2FC-D3A4F478250F}" destId="{F98C049F-693E-422B-B156-DDEAA7184A74}" srcOrd="0" destOrd="0" presId="urn:microsoft.com/office/officeart/2005/8/layout/hierarchy1"/>
    <dgm:cxn modelId="{9F10538A-2C16-4D7F-9190-81278BCDE048}" type="presParOf" srcId="{36FB401A-ADEC-453B-A2FC-D3A4F478250F}" destId="{EF7A6BF6-A688-47E2-9C34-72DA15DFB9D4}" srcOrd="1" destOrd="0" presId="urn:microsoft.com/office/officeart/2005/8/layout/hierarchy1"/>
    <dgm:cxn modelId="{48F9E9FC-21D6-40E3-9E99-CC9193730C8D}" type="presParOf" srcId="{EF7A6BF6-A688-47E2-9C34-72DA15DFB9D4}" destId="{35F8E908-E403-4102-A62C-4E8B8E44A2B7}" srcOrd="0" destOrd="0" presId="urn:microsoft.com/office/officeart/2005/8/layout/hierarchy1"/>
    <dgm:cxn modelId="{D4721705-A210-4E8B-9BD8-3F945A705504}" type="presParOf" srcId="{35F8E908-E403-4102-A62C-4E8B8E44A2B7}" destId="{D2C7D243-46BE-4849-BF02-8785F11B68E6}" srcOrd="0" destOrd="0" presId="urn:microsoft.com/office/officeart/2005/8/layout/hierarchy1"/>
    <dgm:cxn modelId="{1D683A81-F47D-4153-87CE-31FB5A97F81A}" type="presParOf" srcId="{35F8E908-E403-4102-A62C-4E8B8E44A2B7}" destId="{98A28EC3-FC46-421C-97F9-37243301155D}" srcOrd="1" destOrd="0" presId="urn:microsoft.com/office/officeart/2005/8/layout/hierarchy1"/>
    <dgm:cxn modelId="{5AD20BF7-F467-4859-84BB-04117EE8CCEB}" type="presParOf" srcId="{EF7A6BF6-A688-47E2-9C34-72DA15DFB9D4}" destId="{06CFDC46-C025-47EC-B1D0-54AF8917D5EC}" srcOrd="1" destOrd="0" presId="urn:microsoft.com/office/officeart/2005/8/layout/hierarchy1"/>
    <dgm:cxn modelId="{836C577B-0863-4CA4-B6FF-D47A879915EF}" type="presParOf" srcId="{06CFDC46-C025-47EC-B1D0-54AF8917D5EC}" destId="{F6ADC0A5-0A56-4A3C-A4E8-F67AA3B3539A}" srcOrd="0" destOrd="0" presId="urn:microsoft.com/office/officeart/2005/8/layout/hierarchy1"/>
    <dgm:cxn modelId="{6E441942-E842-404D-AF37-FEB9C9D334C8}" type="presParOf" srcId="{06CFDC46-C025-47EC-B1D0-54AF8917D5EC}" destId="{84B275AF-87C1-4FDA-9253-09BF73EC5427}" srcOrd="1" destOrd="0" presId="urn:microsoft.com/office/officeart/2005/8/layout/hierarchy1"/>
    <dgm:cxn modelId="{5CF960ED-7407-4694-BA63-7805FC0B1571}" type="presParOf" srcId="{84B275AF-87C1-4FDA-9253-09BF73EC5427}" destId="{E5C1D630-9C77-4F6F-83B7-3D1F09C5DF2E}" srcOrd="0" destOrd="0" presId="urn:microsoft.com/office/officeart/2005/8/layout/hierarchy1"/>
    <dgm:cxn modelId="{058B1BA7-A211-4561-9C39-B23CDFCABB40}" type="presParOf" srcId="{E5C1D630-9C77-4F6F-83B7-3D1F09C5DF2E}" destId="{6E3F8624-BAFD-47DE-95BB-C9C7DB386099}" srcOrd="0" destOrd="0" presId="urn:microsoft.com/office/officeart/2005/8/layout/hierarchy1"/>
    <dgm:cxn modelId="{612C4033-EDE3-42CD-B8F0-63BC8754310A}" type="presParOf" srcId="{E5C1D630-9C77-4F6F-83B7-3D1F09C5DF2E}" destId="{E202569D-2553-4745-A035-7D140AF50631}" srcOrd="1" destOrd="0" presId="urn:microsoft.com/office/officeart/2005/8/layout/hierarchy1"/>
    <dgm:cxn modelId="{B305FA36-6771-43C6-BA45-1B71B285597C}" type="presParOf" srcId="{84B275AF-87C1-4FDA-9253-09BF73EC5427}" destId="{F88C3F1A-CC31-40D7-849D-745C5CD65BCD}" srcOrd="1" destOrd="0" presId="urn:microsoft.com/office/officeart/2005/8/layout/hierarchy1"/>
    <dgm:cxn modelId="{BD7AEF5F-ECC8-455C-B674-A10CF6AB364D}" type="presParOf" srcId="{F88C3F1A-CC31-40D7-849D-745C5CD65BCD}" destId="{40B69543-401B-48CF-B17F-6240D1E32055}" srcOrd="0" destOrd="0" presId="urn:microsoft.com/office/officeart/2005/8/layout/hierarchy1"/>
    <dgm:cxn modelId="{A918C0C3-7AF0-498F-B4F1-AF7610530315}" type="presParOf" srcId="{F88C3F1A-CC31-40D7-849D-745C5CD65BCD}" destId="{07148458-CDC6-4A73-8A76-0B918B36450D}" srcOrd="1" destOrd="0" presId="urn:microsoft.com/office/officeart/2005/8/layout/hierarchy1"/>
    <dgm:cxn modelId="{42D8F71B-419C-44DC-BE0E-C01C9BD40A06}" type="presParOf" srcId="{07148458-CDC6-4A73-8A76-0B918B36450D}" destId="{1166C899-4209-4B57-9D3A-8229B95C64BE}" srcOrd="0" destOrd="0" presId="urn:microsoft.com/office/officeart/2005/8/layout/hierarchy1"/>
    <dgm:cxn modelId="{A5D10BF0-81E9-4A98-9D26-A455083C8029}" type="presParOf" srcId="{1166C899-4209-4B57-9D3A-8229B95C64BE}" destId="{85961A24-7E40-497A-B104-E52E3112E77C}" srcOrd="0" destOrd="0" presId="urn:microsoft.com/office/officeart/2005/8/layout/hierarchy1"/>
    <dgm:cxn modelId="{B778C0B0-F58D-4562-B6ED-7E2FF57BCCAF}" type="presParOf" srcId="{1166C899-4209-4B57-9D3A-8229B95C64BE}" destId="{CF5B3556-FD93-4B9A-BD8D-FB3227F68652}" srcOrd="1" destOrd="0" presId="urn:microsoft.com/office/officeart/2005/8/layout/hierarchy1"/>
    <dgm:cxn modelId="{040EBBC1-5737-44E6-85B2-E3C205648799}" type="presParOf" srcId="{07148458-CDC6-4A73-8A76-0B918B36450D}" destId="{5882A37B-9CDE-4D9F-B380-965C8B8819C5}" srcOrd="1" destOrd="0" presId="urn:microsoft.com/office/officeart/2005/8/layout/hierarchy1"/>
    <dgm:cxn modelId="{7943AF63-7B5D-48AE-B236-52E73DC7083B}" type="presParOf" srcId="{D77718C1-38A9-4587-9E8F-7AF2FF433937}" destId="{A2949A34-5588-4907-A5F2-56BCCEB16864}" srcOrd="4" destOrd="0" presId="urn:microsoft.com/office/officeart/2005/8/layout/hierarchy1"/>
    <dgm:cxn modelId="{541D7FC3-6792-4480-9A41-EE529F834C4F}" type="presParOf" srcId="{D77718C1-38A9-4587-9E8F-7AF2FF433937}" destId="{C1EDA3C9-9972-4C6C-A5C6-6C479A2BC6D0}" srcOrd="5" destOrd="0" presId="urn:microsoft.com/office/officeart/2005/8/layout/hierarchy1"/>
    <dgm:cxn modelId="{7F4705E1-C470-4BF6-852B-F2F533C027F9}" type="presParOf" srcId="{C1EDA3C9-9972-4C6C-A5C6-6C479A2BC6D0}" destId="{2C37CEB2-1291-41A8-975A-56681608B7C5}" srcOrd="0" destOrd="0" presId="urn:microsoft.com/office/officeart/2005/8/layout/hierarchy1"/>
    <dgm:cxn modelId="{A1C8243C-E143-4A5F-922A-FEC7A99F4D56}" type="presParOf" srcId="{2C37CEB2-1291-41A8-975A-56681608B7C5}" destId="{0577C806-5644-4275-823F-8A6CDBAFA1B6}" srcOrd="0" destOrd="0" presId="urn:microsoft.com/office/officeart/2005/8/layout/hierarchy1"/>
    <dgm:cxn modelId="{7A52F583-0100-48A5-A2C5-CB43FA64B829}" type="presParOf" srcId="{2C37CEB2-1291-41A8-975A-56681608B7C5}" destId="{391FDA90-0DA7-4213-8129-6B29C5CE29DA}" srcOrd="1" destOrd="0" presId="urn:microsoft.com/office/officeart/2005/8/layout/hierarchy1"/>
    <dgm:cxn modelId="{FCC01040-F3B4-4977-9006-66D821A8DBE8}" type="presParOf" srcId="{C1EDA3C9-9972-4C6C-A5C6-6C479A2BC6D0}" destId="{5EFE81C7-5626-4A31-888F-CDA673524EB8}" srcOrd="1" destOrd="0" presId="urn:microsoft.com/office/officeart/2005/8/layout/hierarchy1"/>
    <dgm:cxn modelId="{3E415A53-4307-4223-B15F-729878784FE5}" type="presParOf" srcId="{5EFE81C7-5626-4A31-888F-CDA673524EB8}" destId="{2FF69905-B9F7-471A-AC2E-F3167E4D3FF3}" srcOrd="0" destOrd="0" presId="urn:microsoft.com/office/officeart/2005/8/layout/hierarchy1"/>
    <dgm:cxn modelId="{EF027A65-21F1-42EC-BE53-E9512019FB73}" type="presParOf" srcId="{5EFE81C7-5626-4A31-888F-CDA673524EB8}" destId="{51BF73FE-4817-48EF-B817-79FF866911DC}" srcOrd="1" destOrd="0" presId="urn:microsoft.com/office/officeart/2005/8/layout/hierarchy1"/>
    <dgm:cxn modelId="{295858C8-2102-4EEE-9CFA-117920F1C677}" type="presParOf" srcId="{51BF73FE-4817-48EF-B817-79FF866911DC}" destId="{094C6348-6500-4F87-9E64-9675060E544D}" srcOrd="0" destOrd="0" presId="urn:microsoft.com/office/officeart/2005/8/layout/hierarchy1"/>
    <dgm:cxn modelId="{71D2C15F-7D4D-47F2-BFB7-E1191AC2BB2C}" type="presParOf" srcId="{094C6348-6500-4F87-9E64-9675060E544D}" destId="{53D9EA37-BC66-4FCD-A8ED-400C3A3A4E59}" srcOrd="0" destOrd="0" presId="urn:microsoft.com/office/officeart/2005/8/layout/hierarchy1"/>
    <dgm:cxn modelId="{2D5A439F-31E4-4678-B39D-56B202EE12B2}" type="presParOf" srcId="{094C6348-6500-4F87-9E64-9675060E544D}" destId="{E7120B0F-2F3F-412C-9318-312FA0955359}" srcOrd="1" destOrd="0" presId="urn:microsoft.com/office/officeart/2005/8/layout/hierarchy1"/>
    <dgm:cxn modelId="{B5FA424E-DA7B-4FE9-927D-F6A7AD781114}" type="presParOf" srcId="{51BF73FE-4817-48EF-B817-79FF866911DC}" destId="{538C6DB6-A33F-43EA-BCE1-681DE32C348E}" srcOrd="1" destOrd="0" presId="urn:microsoft.com/office/officeart/2005/8/layout/hierarchy1"/>
    <dgm:cxn modelId="{0B435446-EEBB-4C3E-9C77-3178F5F0A1FC}" type="presParOf" srcId="{538C6DB6-A33F-43EA-BCE1-681DE32C348E}" destId="{44A4F87D-206A-43BF-9041-6C252DF7335B}" srcOrd="0" destOrd="0" presId="urn:microsoft.com/office/officeart/2005/8/layout/hierarchy1"/>
    <dgm:cxn modelId="{E3A84AFC-D757-45B3-BB8F-7F66EC6B4CE3}" type="presParOf" srcId="{538C6DB6-A33F-43EA-BCE1-681DE32C348E}" destId="{DA860B73-C17A-4CA5-8DA2-002260D23431}" srcOrd="1" destOrd="0" presId="urn:microsoft.com/office/officeart/2005/8/layout/hierarchy1"/>
    <dgm:cxn modelId="{76DFD82F-65D1-4192-A499-E49654F23A33}" type="presParOf" srcId="{DA860B73-C17A-4CA5-8DA2-002260D23431}" destId="{2241515B-A919-4F87-9C8C-6CFC703CE7C5}" srcOrd="0" destOrd="0" presId="urn:microsoft.com/office/officeart/2005/8/layout/hierarchy1"/>
    <dgm:cxn modelId="{7E187363-B6C7-426D-BF0A-283F70326849}" type="presParOf" srcId="{2241515B-A919-4F87-9C8C-6CFC703CE7C5}" destId="{869300BF-79AA-48D2-945D-97217561B298}" srcOrd="0" destOrd="0" presId="urn:microsoft.com/office/officeart/2005/8/layout/hierarchy1"/>
    <dgm:cxn modelId="{757F49E8-C584-4511-99B2-3165B2DF6172}" type="presParOf" srcId="{2241515B-A919-4F87-9C8C-6CFC703CE7C5}" destId="{D1D9D28D-107F-41BF-9C89-016FA98E2311}" srcOrd="1" destOrd="0" presId="urn:microsoft.com/office/officeart/2005/8/layout/hierarchy1"/>
    <dgm:cxn modelId="{FA1231A6-BCB3-41C6-81BF-7D821318D6C6}" type="presParOf" srcId="{DA860B73-C17A-4CA5-8DA2-002260D23431}" destId="{22FEAAE8-1D00-47C1-B3B2-234C41B51C06}" srcOrd="1" destOrd="0" presId="urn:microsoft.com/office/officeart/2005/8/layout/hierarchy1"/>
    <dgm:cxn modelId="{1EB64D71-971B-4062-A260-6FF9CBEE4989}" type="presParOf" srcId="{22FEAAE8-1D00-47C1-B3B2-234C41B51C06}" destId="{DB155537-2950-4195-819F-9E5A69CB2B68}" srcOrd="0" destOrd="0" presId="urn:microsoft.com/office/officeart/2005/8/layout/hierarchy1"/>
    <dgm:cxn modelId="{BD50088C-79D6-49D3-A776-36F97B7CA2A3}" type="presParOf" srcId="{22FEAAE8-1D00-47C1-B3B2-234C41B51C06}" destId="{C85AA775-769F-4F01-994E-8273C5A9CC22}" srcOrd="1" destOrd="0" presId="urn:microsoft.com/office/officeart/2005/8/layout/hierarchy1"/>
    <dgm:cxn modelId="{97B97430-7547-44EC-BB00-67D149D336C4}" type="presParOf" srcId="{C85AA775-769F-4F01-994E-8273C5A9CC22}" destId="{F238B65D-195D-40C7-AF37-0A0FA6E2AFB4}" srcOrd="0" destOrd="0" presId="urn:microsoft.com/office/officeart/2005/8/layout/hierarchy1"/>
    <dgm:cxn modelId="{CE77D170-15F8-4097-A37E-19A1D15BA89D}" type="presParOf" srcId="{F238B65D-195D-40C7-AF37-0A0FA6E2AFB4}" destId="{11C421A7-2483-4B3A-BF8B-A7DC769BA675}" srcOrd="0" destOrd="0" presId="urn:microsoft.com/office/officeart/2005/8/layout/hierarchy1"/>
    <dgm:cxn modelId="{E3594343-DF16-42C5-9503-E533EEED2556}" type="presParOf" srcId="{F238B65D-195D-40C7-AF37-0A0FA6E2AFB4}" destId="{F17E727F-D378-41DE-AE3B-A1989869C78F}" srcOrd="1" destOrd="0" presId="urn:microsoft.com/office/officeart/2005/8/layout/hierarchy1"/>
    <dgm:cxn modelId="{3D138B05-6A87-45CA-AA28-41854A71997A}" type="presParOf" srcId="{C85AA775-769F-4F01-994E-8273C5A9CC22}" destId="{BC1AA337-B54D-4714-8AE8-FB4AF14AA946}" srcOrd="1" destOrd="0" presId="urn:microsoft.com/office/officeart/2005/8/layout/hierarchy1"/>
    <dgm:cxn modelId="{16D11CCC-DDDD-4F11-ACD5-364EBA23DE92}" type="presParOf" srcId="{BC1AA337-B54D-4714-8AE8-FB4AF14AA946}" destId="{517F2904-3CF4-44FB-B657-BE057FDA65CC}" srcOrd="0" destOrd="0" presId="urn:microsoft.com/office/officeart/2005/8/layout/hierarchy1"/>
    <dgm:cxn modelId="{A7E2CBFA-C221-4636-9654-CDCD81A02A55}" type="presParOf" srcId="{BC1AA337-B54D-4714-8AE8-FB4AF14AA946}" destId="{DF9FAD1A-AB6F-4CA8-981E-9C1642E9AB07}" srcOrd="1" destOrd="0" presId="urn:microsoft.com/office/officeart/2005/8/layout/hierarchy1"/>
    <dgm:cxn modelId="{10CDA635-0146-4585-910A-B9D88337546E}" type="presParOf" srcId="{DF9FAD1A-AB6F-4CA8-981E-9C1642E9AB07}" destId="{C89D37DC-546A-4B78-BFB1-2CBF75A48766}" srcOrd="0" destOrd="0" presId="urn:microsoft.com/office/officeart/2005/8/layout/hierarchy1"/>
    <dgm:cxn modelId="{16253B4C-80E5-46F7-A282-FB6F109E958F}" type="presParOf" srcId="{C89D37DC-546A-4B78-BFB1-2CBF75A48766}" destId="{F70434AA-24DE-4212-8460-A6F11AE7DEBD}" srcOrd="0" destOrd="0" presId="urn:microsoft.com/office/officeart/2005/8/layout/hierarchy1"/>
    <dgm:cxn modelId="{81D65D7E-D818-41D7-8D9D-0C2252857F3E}" type="presParOf" srcId="{C89D37DC-546A-4B78-BFB1-2CBF75A48766}" destId="{37BAC743-7409-4B5A-B10D-803CB663B207}" srcOrd="1" destOrd="0" presId="urn:microsoft.com/office/officeart/2005/8/layout/hierarchy1"/>
    <dgm:cxn modelId="{12BDEC44-7D49-49F0-92DE-E9B0210C89DC}" type="presParOf" srcId="{DF9FAD1A-AB6F-4CA8-981E-9C1642E9AB07}" destId="{0B4517B9-BCBE-417F-A580-14B6503CD983}" srcOrd="1" destOrd="0" presId="urn:microsoft.com/office/officeart/2005/8/layout/hierarchy1"/>
    <dgm:cxn modelId="{BB57ACCE-4F4F-45D1-9C14-8E93ADFC59E2}" type="presParOf" srcId="{0B4517B9-BCBE-417F-A580-14B6503CD983}" destId="{8170B7F7-234F-424E-AD80-A77186503E8B}" srcOrd="0" destOrd="0" presId="urn:microsoft.com/office/officeart/2005/8/layout/hierarchy1"/>
    <dgm:cxn modelId="{30FB07DB-C8DA-4EC6-B027-7C042FB82E54}" type="presParOf" srcId="{0B4517B9-BCBE-417F-A580-14B6503CD983}" destId="{7201F1B4-5929-4745-8826-5061BA1FFE58}" srcOrd="1" destOrd="0" presId="urn:microsoft.com/office/officeart/2005/8/layout/hierarchy1"/>
    <dgm:cxn modelId="{48E91085-0367-4F88-BC32-A4B68538AF02}" type="presParOf" srcId="{7201F1B4-5929-4745-8826-5061BA1FFE58}" destId="{670A7C9F-31D8-4A7B-88C1-33F9FE4F4131}" srcOrd="0" destOrd="0" presId="urn:microsoft.com/office/officeart/2005/8/layout/hierarchy1"/>
    <dgm:cxn modelId="{8074663D-F320-402D-A43C-EA94958DAAB1}" type="presParOf" srcId="{670A7C9F-31D8-4A7B-88C1-33F9FE4F4131}" destId="{91C993E4-5FF1-4DD5-8436-0AB21128B6CB}" srcOrd="0" destOrd="0" presId="urn:microsoft.com/office/officeart/2005/8/layout/hierarchy1"/>
    <dgm:cxn modelId="{0FDD0171-5AC9-4920-91AA-AF895906AABE}" type="presParOf" srcId="{670A7C9F-31D8-4A7B-88C1-33F9FE4F4131}" destId="{A07D40DF-ED2D-4BB4-8E95-B2B426FC4B1D}" srcOrd="1" destOrd="0" presId="urn:microsoft.com/office/officeart/2005/8/layout/hierarchy1"/>
    <dgm:cxn modelId="{BD721DDE-E921-4506-A64F-CD9284A07AEF}" type="presParOf" srcId="{7201F1B4-5929-4745-8826-5061BA1FFE58}" destId="{C2D8B933-29A3-4F93-9369-3995D736F263}" srcOrd="1" destOrd="0" presId="urn:microsoft.com/office/officeart/2005/8/layout/hierarchy1"/>
    <dgm:cxn modelId="{ED3EDA5F-94BC-4A56-B071-658F8AFBC582}" type="presParOf" srcId="{538C6DB6-A33F-43EA-BCE1-681DE32C348E}" destId="{B0868921-7BA4-4034-9B04-8E9E9FF3C2D2}" srcOrd="2" destOrd="0" presId="urn:microsoft.com/office/officeart/2005/8/layout/hierarchy1"/>
    <dgm:cxn modelId="{BC786515-3ACC-45DE-9B96-F2437F35941A}" type="presParOf" srcId="{538C6DB6-A33F-43EA-BCE1-681DE32C348E}" destId="{68A08039-E7AF-4F87-8F16-C3A927699CA1}" srcOrd="3" destOrd="0" presId="urn:microsoft.com/office/officeart/2005/8/layout/hierarchy1"/>
    <dgm:cxn modelId="{EF445620-C3D9-4AAE-BF2E-D9D074CC0CD0}" type="presParOf" srcId="{68A08039-E7AF-4F87-8F16-C3A927699CA1}" destId="{81859407-D023-4125-8A6E-56451DB78248}" srcOrd="0" destOrd="0" presId="urn:microsoft.com/office/officeart/2005/8/layout/hierarchy1"/>
    <dgm:cxn modelId="{84861CBA-BCDF-4A4B-94E6-EEFA11CC7953}" type="presParOf" srcId="{81859407-D023-4125-8A6E-56451DB78248}" destId="{4D03DC9B-6507-4BBD-B9FC-959E31EE4407}" srcOrd="0" destOrd="0" presId="urn:microsoft.com/office/officeart/2005/8/layout/hierarchy1"/>
    <dgm:cxn modelId="{810542B9-E592-47BA-8BAD-CC5B768237F0}" type="presParOf" srcId="{81859407-D023-4125-8A6E-56451DB78248}" destId="{E3F8CE85-FBFF-4208-924D-451E121B606E}" srcOrd="1" destOrd="0" presId="urn:microsoft.com/office/officeart/2005/8/layout/hierarchy1"/>
    <dgm:cxn modelId="{44F167CE-4C3E-4677-9030-04BA049B68BD}" type="presParOf" srcId="{68A08039-E7AF-4F87-8F16-C3A927699CA1}" destId="{0B822703-F72A-4D2B-8C22-FFAA396E78A2}" srcOrd="1" destOrd="0" presId="urn:microsoft.com/office/officeart/2005/8/layout/hierarchy1"/>
    <dgm:cxn modelId="{1533C643-76B1-4D7E-B77E-245AA58E1F06}" type="presParOf" srcId="{0B822703-F72A-4D2B-8C22-FFAA396E78A2}" destId="{E5A7724D-2848-45F5-917F-CFE1A5718471}" srcOrd="0" destOrd="0" presId="urn:microsoft.com/office/officeart/2005/8/layout/hierarchy1"/>
    <dgm:cxn modelId="{0715B24F-8F12-45D6-9230-809A3A2757F5}" type="presParOf" srcId="{0B822703-F72A-4D2B-8C22-FFAA396E78A2}" destId="{A821AE9B-79AA-4770-8C8D-359692C6BF08}" srcOrd="1" destOrd="0" presId="urn:microsoft.com/office/officeart/2005/8/layout/hierarchy1"/>
    <dgm:cxn modelId="{DA48602E-0FC1-4EEE-98A5-2AE299245156}" type="presParOf" srcId="{A821AE9B-79AA-4770-8C8D-359692C6BF08}" destId="{8063D6BA-9242-4B37-B4FF-679521892953}" srcOrd="0" destOrd="0" presId="urn:microsoft.com/office/officeart/2005/8/layout/hierarchy1"/>
    <dgm:cxn modelId="{A5F1CEAC-DFB2-4899-9062-8342749F8C75}" type="presParOf" srcId="{8063D6BA-9242-4B37-B4FF-679521892953}" destId="{950DAB6E-5B6E-4BFA-AB77-F1298EC87781}" srcOrd="0" destOrd="0" presId="urn:microsoft.com/office/officeart/2005/8/layout/hierarchy1"/>
    <dgm:cxn modelId="{C669888E-6E3A-4FD1-BB36-A7F773A030F4}" type="presParOf" srcId="{8063D6BA-9242-4B37-B4FF-679521892953}" destId="{15E6F1B1-3F5C-4B40-AA9C-D30DE884FC03}" srcOrd="1" destOrd="0" presId="urn:microsoft.com/office/officeart/2005/8/layout/hierarchy1"/>
    <dgm:cxn modelId="{968F9B92-9110-4DA6-9C3D-40E5666211C3}" type="presParOf" srcId="{A821AE9B-79AA-4770-8C8D-359692C6BF08}" destId="{705B3860-3669-45AE-8622-4F4DA14D9AFE}" srcOrd="1" destOrd="0" presId="urn:microsoft.com/office/officeart/2005/8/layout/hierarchy1"/>
    <dgm:cxn modelId="{285B8395-5927-4D5F-BB64-2D87105C1380}" type="presParOf" srcId="{705B3860-3669-45AE-8622-4F4DA14D9AFE}" destId="{214095D0-17DB-42D8-9C10-D4553FEF8AEA}" srcOrd="0" destOrd="0" presId="urn:microsoft.com/office/officeart/2005/8/layout/hierarchy1"/>
    <dgm:cxn modelId="{63E82D77-A8B5-48EA-9959-179D0E4D94A0}" type="presParOf" srcId="{705B3860-3669-45AE-8622-4F4DA14D9AFE}" destId="{2F894DBB-6296-4E8D-A0D4-9918D3806260}" srcOrd="1" destOrd="0" presId="urn:microsoft.com/office/officeart/2005/8/layout/hierarchy1"/>
    <dgm:cxn modelId="{1C190449-50AB-403C-8650-0DF442950AE7}" type="presParOf" srcId="{2F894DBB-6296-4E8D-A0D4-9918D3806260}" destId="{F44888F0-28CF-4D78-BB2A-BD1EA1711116}" srcOrd="0" destOrd="0" presId="urn:microsoft.com/office/officeart/2005/8/layout/hierarchy1"/>
    <dgm:cxn modelId="{FC482DDD-6A9F-4B8B-B6CF-950A710C4DFC}" type="presParOf" srcId="{F44888F0-28CF-4D78-BB2A-BD1EA1711116}" destId="{45AA2428-B4EA-4D85-A46C-F25A0F22F878}" srcOrd="0" destOrd="0" presId="urn:microsoft.com/office/officeart/2005/8/layout/hierarchy1"/>
    <dgm:cxn modelId="{313FE78B-9998-41B3-A714-6EBCF6CDE6EA}" type="presParOf" srcId="{F44888F0-28CF-4D78-BB2A-BD1EA1711116}" destId="{B28B34E1-474B-4204-951A-D1652BC4C8E4}" srcOrd="1" destOrd="0" presId="urn:microsoft.com/office/officeart/2005/8/layout/hierarchy1"/>
    <dgm:cxn modelId="{60D879F8-3697-4EEA-B291-871A637103D4}" type="presParOf" srcId="{2F894DBB-6296-4E8D-A0D4-9918D3806260}" destId="{62F8C7AC-7F98-4384-AD00-F840C2E49DD2}" srcOrd="1" destOrd="0" presId="urn:microsoft.com/office/officeart/2005/8/layout/hierarchy1"/>
    <dgm:cxn modelId="{0A70BABD-9BFB-4F7D-B82D-0649F0175C61}" type="presParOf" srcId="{62F8C7AC-7F98-4384-AD00-F840C2E49DD2}" destId="{A6A44FB6-63A4-43C6-A2C1-301FB9B28895}" srcOrd="0" destOrd="0" presId="urn:microsoft.com/office/officeart/2005/8/layout/hierarchy1"/>
    <dgm:cxn modelId="{81A3FDFF-89AB-43E5-9E74-3C8EFB395297}" type="presParOf" srcId="{62F8C7AC-7F98-4384-AD00-F840C2E49DD2}" destId="{E2C9DA8E-CFC8-43CA-B3C0-0917DBCEC9F6}" srcOrd="1" destOrd="0" presId="urn:microsoft.com/office/officeart/2005/8/layout/hierarchy1"/>
    <dgm:cxn modelId="{482CE530-62BB-4483-8FF9-3DBDEBC1A3A6}" type="presParOf" srcId="{E2C9DA8E-CFC8-43CA-B3C0-0917DBCEC9F6}" destId="{48BFE3AD-4646-4138-9DF3-167215837277}" srcOrd="0" destOrd="0" presId="urn:microsoft.com/office/officeart/2005/8/layout/hierarchy1"/>
    <dgm:cxn modelId="{219847C8-E3A5-4EC5-8F0B-2EF594615E54}" type="presParOf" srcId="{48BFE3AD-4646-4138-9DF3-167215837277}" destId="{41BB29D8-3814-4AFE-9714-A6D5FAE5258C}" srcOrd="0" destOrd="0" presId="urn:microsoft.com/office/officeart/2005/8/layout/hierarchy1"/>
    <dgm:cxn modelId="{128F9031-B828-4099-98C4-BCAEA23F9ABF}" type="presParOf" srcId="{48BFE3AD-4646-4138-9DF3-167215837277}" destId="{72C39CAB-1C44-4B8D-8B31-4E3D927D5BC6}" srcOrd="1" destOrd="0" presId="urn:microsoft.com/office/officeart/2005/8/layout/hierarchy1"/>
    <dgm:cxn modelId="{408D3E37-B126-4D4E-A0D6-F55C5C179A7E}" type="presParOf" srcId="{E2C9DA8E-CFC8-43CA-B3C0-0917DBCEC9F6}" destId="{3C60F5E7-224A-47DC-A045-47D3A7FC6CFA}" srcOrd="1" destOrd="0" presId="urn:microsoft.com/office/officeart/2005/8/layout/hierarchy1"/>
    <dgm:cxn modelId="{267958C2-64D1-47EC-98D8-635707BC7490}" type="presParOf" srcId="{D77718C1-38A9-4587-9E8F-7AF2FF433937}" destId="{901BCA31-82ED-4FF8-9941-97E514BAC8C7}" srcOrd="6" destOrd="0" presId="urn:microsoft.com/office/officeart/2005/8/layout/hierarchy1"/>
    <dgm:cxn modelId="{8A3DD7D4-2EBE-4E93-81B6-64BBD87B733A}" type="presParOf" srcId="{D77718C1-38A9-4587-9E8F-7AF2FF433937}" destId="{F62A5608-99E8-40F9-819F-C14979E50865}" srcOrd="7" destOrd="0" presId="urn:microsoft.com/office/officeart/2005/8/layout/hierarchy1"/>
    <dgm:cxn modelId="{324583CB-F207-4FE9-A4E8-B41B8A479EFA}" type="presParOf" srcId="{F62A5608-99E8-40F9-819F-C14979E50865}" destId="{2DA8CF1C-BAD5-4B53-BD5B-8C8DAD035BE0}" srcOrd="0" destOrd="0" presId="urn:microsoft.com/office/officeart/2005/8/layout/hierarchy1"/>
    <dgm:cxn modelId="{17F306EC-BB47-41F6-B5F2-92E71C13326F}" type="presParOf" srcId="{2DA8CF1C-BAD5-4B53-BD5B-8C8DAD035BE0}" destId="{9FDF3617-B32D-4ED4-868A-1E6B6D4CB859}" srcOrd="0" destOrd="0" presId="urn:microsoft.com/office/officeart/2005/8/layout/hierarchy1"/>
    <dgm:cxn modelId="{F5EF653A-9075-415E-B274-9C0DE50F1619}" type="presParOf" srcId="{2DA8CF1C-BAD5-4B53-BD5B-8C8DAD035BE0}" destId="{3104A74C-5F97-44D0-9701-31449CE37BBB}" srcOrd="1" destOrd="0" presId="urn:microsoft.com/office/officeart/2005/8/layout/hierarchy1"/>
    <dgm:cxn modelId="{653A9110-BCFC-476A-B8E9-560A16DA09DB}" type="presParOf" srcId="{F62A5608-99E8-40F9-819F-C14979E50865}" destId="{C12FA803-B36B-4EF1-804C-E1554EEE87FC}" srcOrd="1" destOrd="0" presId="urn:microsoft.com/office/officeart/2005/8/layout/hierarchy1"/>
    <dgm:cxn modelId="{BC3987F2-7BAF-4688-9D29-9E01D4B0DCEC}" type="presParOf" srcId="{C12FA803-B36B-4EF1-804C-E1554EEE87FC}" destId="{6B6BA7CB-A40F-4B37-A4B3-005F68275F76}" srcOrd="0" destOrd="0" presId="urn:microsoft.com/office/officeart/2005/8/layout/hierarchy1"/>
    <dgm:cxn modelId="{5B5C292C-E448-4C87-9044-1FEC020649B1}" type="presParOf" srcId="{C12FA803-B36B-4EF1-804C-E1554EEE87FC}" destId="{78D10540-15A2-40D2-9374-4CDC1375F3B0}" srcOrd="1" destOrd="0" presId="urn:microsoft.com/office/officeart/2005/8/layout/hierarchy1"/>
    <dgm:cxn modelId="{DBB314A1-5B12-4D0B-BEAC-4E19775D5747}" type="presParOf" srcId="{78D10540-15A2-40D2-9374-4CDC1375F3B0}" destId="{48BEDB7B-A0C4-4087-ACE2-4FDA90EAF658}" srcOrd="0" destOrd="0" presId="urn:microsoft.com/office/officeart/2005/8/layout/hierarchy1"/>
    <dgm:cxn modelId="{1BA6ECC2-98BC-4253-94A8-9296640051DF}" type="presParOf" srcId="{48BEDB7B-A0C4-4087-ACE2-4FDA90EAF658}" destId="{3E71A55F-4AB7-4BCF-8E9E-76F4C0C8A300}" srcOrd="0" destOrd="0" presId="urn:microsoft.com/office/officeart/2005/8/layout/hierarchy1"/>
    <dgm:cxn modelId="{9355F535-0BA0-4621-9B4E-B10C9A1BD61E}" type="presParOf" srcId="{48BEDB7B-A0C4-4087-ACE2-4FDA90EAF658}" destId="{E0E7CF22-007C-4347-9DD2-FAD3B62DC5A1}" srcOrd="1" destOrd="0" presId="urn:microsoft.com/office/officeart/2005/8/layout/hierarchy1"/>
    <dgm:cxn modelId="{8441300F-7AAC-4994-9655-749BB2EA2039}" type="presParOf" srcId="{78D10540-15A2-40D2-9374-4CDC1375F3B0}" destId="{DD6D2866-1644-409D-8BCD-2DC0CF604191}" srcOrd="1" destOrd="0" presId="urn:microsoft.com/office/officeart/2005/8/layout/hierarchy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0CE31BD-BECC-4595-8A2B-F719B221CA18}" type="doc">
      <dgm:prSet loTypeId="urn:microsoft.com/office/officeart/2005/8/layout/hierarchy2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zh-TW" altLang="en-US"/>
        </a:p>
      </dgm:t>
    </dgm:pt>
    <dgm:pt modelId="{88074CEF-F0E8-4D14-8C54-0BFCFB868F79}">
      <dgm:prSet phldrT="[文字]"/>
      <dgm:spPr/>
      <dgm:t>
        <a:bodyPr/>
        <a:lstStyle/>
        <a:p>
          <a:r>
            <a:rPr lang="zh-TW" altLang="en-US" b="1" dirty="0" smtClean="0"/>
            <a:t>顧</a:t>
          </a:r>
          <a:r>
            <a:rPr lang="en-US" altLang="zh-TW" b="1" dirty="0" smtClean="0"/>
            <a:t>(</a:t>
          </a:r>
          <a:r>
            <a:rPr lang="zh-TW" altLang="en-US" b="1" dirty="0" smtClean="0"/>
            <a:t>之</a:t>
          </a:r>
          <a:r>
            <a:rPr lang="en-US" altLang="zh-TW" b="1" dirty="0" smtClean="0"/>
            <a:t>)</a:t>
          </a:r>
          <a:endParaRPr lang="zh-TW" altLang="en-US" b="1" dirty="0"/>
        </a:p>
      </dgm:t>
    </dgm:pt>
    <dgm:pt modelId="{8AA363E6-E080-41F8-9CCE-12D14C0AC56E}" type="parTrans" cxnId="{171E4C6C-E85F-46C4-8AE9-DA0555E26BD6}">
      <dgm:prSet/>
      <dgm:spPr/>
      <dgm:t>
        <a:bodyPr/>
        <a:lstStyle/>
        <a:p>
          <a:endParaRPr lang="zh-TW" altLang="en-US"/>
        </a:p>
      </dgm:t>
    </dgm:pt>
    <dgm:pt modelId="{9587FA87-89BF-4449-A26A-2AF9429A8BCD}" type="sibTrans" cxnId="{171E4C6C-E85F-46C4-8AE9-DA0555E26BD6}">
      <dgm:prSet/>
      <dgm:spPr/>
      <dgm:t>
        <a:bodyPr/>
        <a:lstStyle/>
        <a:p>
          <a:endParaRPr lang="zh-TW" altLang="en-US"/>
        </a:p>
      </dgm:t>
    </dgm:pt>
    <dgm:pt modelId="{310C9BEA-92F2-49A0-9452-658B087BA427}">
      <dgm:prSet phldrT="[文字]"/>
      <dgm:spPr/>
      <dgm:t>
        <a:bodyPr/>
        <a:lstStyle/>
        <a:p>
          <a:r>
            <a:rPr lang="zh-TW" altLang="en-US" b="1" dirty="0" smtClean="0"/>
            <a:t>窪洞</a:t>
          </a:r>
          <a:endParaRPr lang="zh-TW" altLang="en-US" b="1" dirty="0"/>
        </a:p>
      </dgm:t>
    </dgm:pt>
    <dgm:pt modelId="{4B8DF0F6-3511-4728-BA86-B234B17C4F49}" type="parTrans" cxnId="{05E3A791-4112-4490-AD7F-4FB48DBF1214}">
      <dgm:prSet/>
      <dgm:spPr/>
      <dgm:t>
        <a:bodyPr/>
        <a:lstStyle/>
        <a:p>
          <a:endParaRPr lang="zh-TW" altLang="en-US"/>
        </a:p>
      </dgm:t>
    </dgm:pt>
    <dgm:pt modelId="{BCE16557-28FF-493F-B3C1-E8739218324D}" type="sibTrans" cxnId="{05E3A791-4112-4490-AD7F-4FB48DBF1214}">
      <dgm:prSet/>
      <dgm:spPr/>
      <dgm:t>
        <a:bodyPr/>
        <a:lstStyle/>
        <a:p>
          <a:endParaRPr lang="zh-TW" altLang="en-US"/>
        </a:p>
      </dgm:t>
    </dgm:pt>
    <dgm:pt modelId="{580F8638-E65E-4DCE-8507-14397B9B95A0}">
      <dgm:prSet phldrT="[文字]"/>
      <dgm:spPr/>
      <dgm:t>
        <a:bodyPr/>
        <a:lstStyle/>
        <a:p>
          <a:r>
            <a:rPr lang="zh-TW" altLang="en-US" b="1" dirty="0" smtClean="0"/>
            <a:t>腳適應窪洞的動作</a:t>
          </a:r>
          <a:endParaRPr lang="zh-TW" altLang="en-US" b="1" dirty="0"/>
        </a:p>
      </dgm:t>
    </dgm:pt>
    <dgm:pt modelId="{475C3697-D8F3-44F9-B763-CDE5D8D1EF4B}" type="parTrans" cxnId="{4E03F93E-7675-4B68-A2F2-56540076BF2E}">
      <dgm:prSet/>
      <dgm:spPr/>
      <dgm:t>
        <a:bodyPr/>
        <a:lstStyle/>
        <a:p>
          <a:endParaRPr lang="zh-TW" altLang="en-US"/>
        </a:p>
      </dgm:t>
    </dgm:pt>
    <dgm:pt modelId="{EF4B69DD-164D-4144-89A7-5AEA04368636}" type="sibTrans" cxnId="{4E03F93E-7675-4B68-A2F2-56540076BF2E}">
      <dgm:prSet/>
      <dgm:spPr/>
      <dgm:t>
        <a:bodyPr/>
        <a:lstStyle/>
        <a:p>
          <a:endParaRPr lang="zh-TW" altLang="en-US"/>
        </a:p>
      </dgm:t>
    </dgm:pt>
    <dgm:pt modelId="{2A0D6E98-81AD-4F17-8E6D-223A102CF1FB}" type="pres">
      <dgm:prSet presAssocID="{90CE31BD-BECC-4595-8A2B-F719B221CA18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F284FF3B-7213-4131-A069-2DDEC7BFDFD3}" type="pres">
      <dgm:prSet presAssocID="{88074CEF-F0E8-4D14-8C54-0BFCFB868F79}" presName="root1" presStyleCnt="0"/>
      <dgm:spPr/>
    </dgm:pt>
    <dgm:pt modelId="{BF255C30-1495-4F9F-B64B-1B6410495B3F}" type="pres">
      <dgm:prSet presAssocID="{88074CEF-F0E8-4D14-8C54-0BFCFB868F79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9641B077-33EC-40E1-9856-568CB621B54C}" type="pres">
      <dgm:prSet presAssocID="{88074CEF-F0E8-4D14-8C54-0BFCFB868F79}" presName="level2hierChild" presStyleCnt="0"/>
      <dgm:spPr/>
    </dgm:pt>
    <dgm:pt modelId="{A7268ECC-B291-4E63-8A2B-BC846323DA65}" type="pres">
      <dgm:prSet presAssocID="{4B8DF0F6-3511-4728-BA86-B234B17C4F49}" presName="conn2-1" presStyleLbl="parChTrans1D2" presStyleIdx="0" presStyleCnt="2"/>
      <dgm:spPr/>
      <dgm:t>
        <a:bodyPr/>
        <a:lstStyle/>
        <a:p>
          <a:endParaRPr lang="zh-TW" altLang="en-US"/>
        </a:p>
      </dgm:t>
    </dgm:pt>
    <dgm:pt modelId="{E73A4049-DCBD-4972-BFE2-031392C01C33}" type="pres">
      <dgm:prSet presAssocID="{4B8DF0F6-3511-4728-BA86-B234B17C4F49}" presName="connTx" presStyleLbl="parChTrans1D2" presStyleIdx="0" presStyleCnt="2"/>
      <dgm:spPr/>
      <dgm:t>
        <a:bodyPr/>
        <a:lstStyle/>
        <a:p>
          <a:endParaRPr lang="zh-TW" altLang="en-US"/>
        </a:p>
      </dgm:t>
    </dgm:pt>
    <dgm:pt modelId="{18B15633-1A04-4AB4-BCF8-8503269FB796}" type="pres">
      <dgm:prSet presAssocID="{310C9BEA-92F2-49A0-9452-658B087BA427}" presName="root2" presStyleCnt="0"/>
      <dgm:spPr/>
    </dgm:pt>
    <dgm:pt modelId="{59C88FB9-6D5D-4B0E-9B28-D96D5B5278B8}" type="pres">
      <dgm:prSet presAssocID="{310C9BEA-92F2-49A0-9452-658B087BA427}" presName="LevelTwoTextNode" presStyleLbl="node2" presStyleIdx="0" presStyleCnt="2" custScaleX="185057" custScaleY="11805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EAABF031-B7C2-49B0-8F5B-8261CBCBD59F}" type="pres">
      <dgm:prSet presAssocID="{310C9BEA-92F2-49A0-9452-658B087BA427}" presName="level3hierChild" presStyleCnt="0"/>
      <dgm:spPr/>
    </dgm:pt>
    <dgm:pt modelId="{871EC571-AC43-42FC-885D-562068CEC4C7}" type="pres">
      <dgm:prSet presAssocID="{475C3697-D8F3-44F9-B763-CDE5D8D1EF4B}" presName="conn2-1" presStyleLbl="parChTrans1D2" presStyleIdx="1" presStyleCnt="2"/>
      <dgm:spPr/>
      <dgm:t>
        <a:bodyPr/>
        <a:lstStyle/>
        <a:p>
          <a:endParaRPr lang="zh-TW" altLang="en-US"/>
        </a:p>
      </dgm:t>
    </dgm:pt>
    <dgm:pt modelId="{D33A2705-C8B8-4E27-9F2C-8F8D731C5D66}" type="pres">
      <dgm:prSet presAssocID="{475C3697-D8F3-44F9-B763-CDE5D8D1EF4B}" presName="connTx" presStyleLbl="parChTrans1D2" presStyleIdx="1" presStyleCnt="2"/>
      <dgm:spPr/>
      <dgm:t>
        <a:bodyPr/>
        <a:lstStyle/>
        <a:p>
          <a:endParaRPr lang="zh-TW" altLang="en-US"/>
        </a:p>
      </dgm:t>
    </dgm:pt>
    <dgm:pt modelId="{323E4D44-B9FB-410E-AD95-4FF9519228CF}" type="pres">
      <dgm:prSet presAssocID="{580F8638-E65E-4DCE-8507-14397B9B95A0}" presName="root2" presStyleCnt="0"/>
      <dgm:spPr/>
    </dgm:pt>
    <dgm:pt modelId="{9B42D31E-8EDD-4548-B031-F824B672454F}" type="pres">
      <dgm:prSet presAssocID="{580F8638-E65E-4DCE-8507-14397B9B95A0}" presName="LevelTwoTextNode" presStyleLbl="node2" presStyleIdx="1" presStyleCnt="2" custScaleX="185985" custScaleY="118989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DEA0F921-6F66-485C-830B-C152DAED7440}" type="pres">
      <dgm:prSet presAssocID="{580F8638-E65E-4DCE-8507-14397B9B95A0}" presName="level3hierChild" presStyleCnt="0"/>
      <dgm:spPr/>
    </dgm:pt>
  </dgm:ptLst>
  <dgm:cxnLst>
    <dgm:cxn modelId="{72D7DB98-D2D9-463B-B225-37AE40B36665}" type="presOf" srcId="{475C3697-D8F3-44F9-B763-CDE5D8D1EF4B}" destId="{D33A2705-C8B8-4E27-9F2C-8F8D731C5D66}" srcOrd="1" destOrd="0" presId="urn:microsoft.com/office/officeart/2005/8/layout/hierarchy2"/>
    <dgm:cxn modelId="{4F8EB3AF-7C7C-4602-9AD6-E9C7BA44ED88}" type="presOf" srcId="{475C3697-D8F3-44F9-B763-CDE5D8D1EF4B}" destId="{871EC571-AC43-42FC-885D-562068CEC4C7}" srcOrd="0" destOrd="0" presId="urn:microsoft.com/office/officeart/2005/8/layout/hierarchy2"/>
    <dgm:cxn modelId="{8394A37B-EC25-4C6E-A6BF-5EC70CBBEAA6}" type="presOf" srcId="{580F8638-E65E-4DCE-8507-14397B9B95A0}" destId="{9B42D31E-8EDD-4548-B031-F824B672454F}" srcOrd="0" destOrd="0" presId="urn:microsoft.com/office/officeart/2005/8/layout/hierarchy2"/>
    <dgm:cxn modelId="{171E4C6C-E85F-46C4-8AE9-DA0555E26BD6}" srcId="{90CE31BD-BECC-4595-8A2B-F719B221CA18}" destId="{88074CEF-F0E8-4D14-8C54-0BFCFB868F79}" srcOrd="0" destOrd="0" parTransId="{8AA363E6-E080-41F8-9CCE-12D14C0AC56E}" sibTransId="{9587FA87-89BF-4449-A26A-2AF9429A8BCD}"/>
    <dgm:cxn modelId="{3CED0246-ABF0-4345-9EAE-9FA345D3ACD6}" type="presOf" srcId="{310C9BEA-92F2-49A0-9452-658B087BA427}" destId="{59C88FB9-6D5D-4B0E-9B28-D96D5B5278B8}" srcOrd="0" destOrd="0" presId="urn:microsoft.com/office/officeart/2005/8/layout/hierarchy2"/>
    <dgm:cxn modelId="{F1E3258A-2049-4911-92B1-B96DE0CE5697}" type="presOf" srcId="{90CE31BD-BECC-4595-8A2B-F719B221CA18}" destId="{2A0D6E98-81AD-4F17-8E6D-223A102CF1FB}" srcOrd="0" destOrd="0" presId="urn:microsoft.com/office/officeart/2005/8/layout/hierarchy2"/>
    <dgm:cxn modelId="{793AFF99-15B5-4B52-9B4A-3FEDDDFF0AF7}" type="presOf" srcId="{4B8DF0F6-3511-4728-BA86-B234B17C4F49}" destId="{A7268ECC-B291-4E63-8A2B-BC846323DA65}" srcOrd="0" destOrd="0" presId="urn:microsoft.com/office/officeart/2005/8/layout/hierarchy2"/>
    <dgm:cxn modelId="{05E3A791-4112-4490-AD7F-4FB48DBF1214}" srcId="{88074CEF-F0E8-4D14-8C54-0BFCFB868F79}" destId="{310C9BEA-92F2-49A0-9452-658B087BA427}" srcOrd="0" destOrd="0" parTransId="{4B8DF0F6-3511-4728-BA86-B234B17C4F49}" sibTransId="{BCE16557-28FF-493F-B3C1-E8739218324D}"/>
    <dgm:cxn modelId="{091A92B9-3C9A-4E7F-863F-EE8B31BEDA08}" type="presOf" srcId="{88074CEF-F0E8-4D14-8C54-0BFCFB868F79}" destId="{BF255C30-1495-4F9F-B64B-1B6410495B3F}" srcOrd="0" destOrd="0" presId="urn:microsoft.com/office/officeart/2005/8/layout/hierarchy2"/>
    <dgm:cxn modelId="{40C0CFDD-4ECC-4919-B19F-033DF43E8B93}" type="presOf" srcId="{4B8DF0F6-3511-4728-BA86-B234B17C4F49}" destId="{E73A4049-DCBD-4972-BFE2-031392C01C33}" srcOrd="1" destOrd="0" presId="urn:microsoft.com/office/officeart/2005/8/layout/hierarchy2"/>
    <dgm:cxn modelId="{4E03F93E-7675-4B68-A2F2-56540076BF2E}" srcId="{88074CEF-F0E8-4D14-8C54-0BFCFB868F79}" destId="{580F8638-E65E-4DCE-8507-14397B9B95A0}" srcOrd="1" destOrd="0" parTransId="{475C3697-D8F3-44F9-B763-CDE5D8D1EF4B}" sibTransId="{EF4B69DD-164D-4144-89A7-5AEA04368636}"/>
    <dgm:cxn modelId="{5F297B85-B454-4329-9C6C-F01992714C61}" type="presParOf" srcId="{2A0D6E98-81AD-4F17-8E6D-223A102CF1FB}" destId="{F284FF3B-7213-4131-A069-2DDEC7BFDFD3}" srcOrd="0" destOrd="0" presId="urn:microsoft.com/office/officeart/2005/8/layout/hierarchy2"/>
    <dgm:cxn modelId="{C959F93E-88BF-4B81-8E8A-EB0EDD226601}" type="presParOf" srcId="{F284FF3B-7213-4131-A069-2DDEC7BFDFD3}" destId="{BF255C30-1495-4F9F-B64B-1B6410495B3F}" srcOrd="0" destOrd="0" presId="urn:microsoft.com/office/officeart/2005/8/layout/hierarchy2"/>
    <dgm:cxn modelId="{40DA7315-C4BD-4A87-9C83-F823768D9BAF}" type="presParOf" srcId="{F284FF3B-7213-4131-A069-2DDEC7BFDFD3}" destId="{9641B077-33EC-40E1-9856-568CB621B54C}" srcOrd="1" destOrd="0" presId="urn:microsoft.com/office/officeart/2005/8/layout/hierarchy2"/>
    <dgm:cxn modelId="{274590F3-172B-4512-BC4C-6C7875628372}" type="presParOf" srcId="{9641B077-33EC-40E1-9856-568CB621B54C}" destId="{A7268ECC-B291-4E63-8A2B-BC846323DA65}" srcOrd="0" destOrd="0" presId="urn:microsoft.com/office/officeart/2005/8/layout/hierarchy2"/>
    <dgm:cxn modelId="{4E5F4F48-CA17-45FE-AFDF-8563F90A6D47}" type="presParOf" srcId="{A7268ECC-B291-4E63-8A2B-BC846323DA65}" destId="{E73A4049-DCBD-4972-BFE2-031392C01C33}" srcOrd="0" destOrd="0" presId="urn:microsoft.com/office/officeart/2005/8/layout/hierarchy2"/>
    <dgm:cxn modelId="{0BAD1BBD-A51A-483A-BAD6-990926C678E9}" type="presParOf" srcId="{9641B077-33EC-40E1-9856-568CB621B54C}" destId="{18B15633-1A04-4AB4-BCF8-8503269FB796}" srcOrd="1" destOrd="0" presId="urn:microsoft.com/office/officeart/2005/8/layout/hierarchy2"/>
    <dgm:cxn modelId="{F4034974-E398-4129-A841-4D96F38BA48E}" type="presParOf" srcId="{18B15633-1A04-4AB4-BCF8-8503269FB796}" destId="{59C88FB9-6D5D-4B0E-9B28-D96D5B5278B8}" srcOrd="0" destOrd="0" presId="urn:microsoft.com/office/officeart/2005/8/layout/hierarchy2"/>
    <dgm:cxn modelId="{57ACD89C-4E84-4CA1-B5A5-5EC13C3692B4}" type="presParOf" srcId="{18B15633-1A04-4AB4-BCF8-8503269FB796}" destId="{EAABF031-B7C2-49B0-8F5B-8261CBCBD59F}" srcOrd="1" destOrd="0" presId="urn:microsoft.com/office/officeart/2005/8/layout/hierarchy2"/>
    <dgm:cxn modelId="{794BD520-1E7B-4E50-A3CA-11971E5BE41B}" type="presParOf" srcId="{9641B077-33EC-40E1-9856-568CB621B54C}" destId="{871EC571-AC43-42FC-885D-562068CEC4C7}" srcOrd="2" destOrd="0" presId="urn:microsoft.com/office/officeart/2005/8/layout/hierarchy2"/>
    <dgm:cxn modelId="{8AF5C08D-C14B-4BCA-B9AE-7923588CFF7D}" type="presParOf" srcId="{871EC571-AC43-42FC-885D-562068CEC4C7}" destId="{D33A2705-C8B8-4E27-9F2C-8F8D731C5D66}" srcOrd="0" destOrd="0" presId="urn:microsoft.com/office/officeart/2005/8/layout/hierarchy2"/>
    <dgm:cxn modelId="{4FDD5E73-22CB-4B56-BDD6-4F2235CEFE79}" type="presParOf" srcId="{9641B077-33EC-40E1-9856-568CB621B54C}" destId="{323E4D44-B9FB-410E-AD95-4FF9519228CF}" srcOrd="3" destOrd="0" presId="urn:microsoft.com/office/officeart/2005/8/layout/hierarchy2"/>
    <dgm:cxn modelId="{37CBB209-F415-4721-AE5C-A16A37A604EE}" type="presParOf" srcId="{323E4D44-B9FB-410E-AD95-4FF9519228CF}" destId="{9B42D31E-8EDD-4548-B031-F824B672454F}" srcOrd="0" destOrd="0" presId="urn:microsoft.com/office/officeart/2005/8/layout/hierarchy2"/>
    <dgm:cxn modelId="{5D1F8736-4725-4FBD-99EF-80090157B993}" type="presParOf" srcId="{323E4D44-B9FB-410E-AD95-4FF9519228CF}" destId="{DEA0F921-6F66-485C-830B-C152DAED7440}" srcOrd="1" destOrd="0" presId="urn:microsoft.com/office/officeart/2005/8/layout/hierarchy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7DFD95B-CC7B-4F5D-8E90-897919A62175}" type="doc">
      <dgm:prSet loTypeId="urn:microsoft.com/office/officeart/2005/8/layout/hProcess9" loCatId="process" qsTypeId="urn:microsoft.com/office/officeart/2005/8/quickstyle/simple1" qsCatId="simple" csTypeId="urn:microsoft.com/office/officeart/2005/8/colors/accent3_2" csCatId="accent3" phldr="1"/>
      <dgm:spPr/>
    </dgm:pt>
    <dgm:pt modelId="{7215B32A-AD10-4FBF-BC61-806FFAFD9177}">
      <dgm:prSet phldrT="[文字]" custT="1"/>
      <dgm:spPr/>
      <dgm:t>
        <a:bodyPr/>
        <a:lstStyle/>
        <a:p>
          <a:endParaRPr lang="en-US" altLang="zh-TW" sz="2400" b="1" dirty="0" smtClean="0"/>
        </a:p>
        <a:p>
          <a:r>
            <a:rPr lang="zh-TW" altLang="en-US" sz="3200" b="1" dirty="0" smtClean="0"/>
            <a:t>修身</a:t>
          </a:r>
          <a:endParaRPr lang="en-US" altLang="zh-TW" sz="3200" b="1" dirty="0" smtClean="0"/>
        </a:p>
        <a:p>
          <a:endParaRPr lang="zh-TW" altLang="en-US" sz="2400" b="1" dirty="0"/>
        </a:p>
      </dgm:t>
    </dgm:pt>
    <dgm:pt modelId="{C0E2A9A1-8B45-462F-B185-FE73BC5ADCCA}" type="parTrans" cxnId="{FB1A1A13-5D0D-431A-89DA-6BD4F9F0599C}">
      <dgm:prSet/>
      <dgm:spPr/>
      <dgm:t>
        <a:bodyPr/>
        <a:lstStyle/>
        <a:p>
          <a:endParaRPr lang="zh-TW" altLang="en-US"/>
        </a:p>
      </dgm:t>
    </dgm:pt>
    <dgm:pt modelId="{EB6019D0-3B05-4B5F-9361-4F78BD8C7D01}" type="sibTrans" cxnId="{FB1A1A13-5D0D-431A-89DA-6BD4F9F0599C}">
      <dgm:prSet/>
      <dgm:spPr/>
      <dgm:t>
        <a:bodyPr/>
        <a:lstStyle/>
        <a:p>
          <a:endParaRPr lang="zh-TW" altLang="en-US"/>
        </a:p>
      </dgm:t>
    </dgm:pt>
    <dgm:pt modelId="{F9280CF7-0ECE-44D4-91A6-4E25A358FBDD}">
      <dgm:prSet phldrT="[文字]" custT="1"/>
      <dgm:spPr/>
      <dgm:t>
        <a:bodyPr/>
        <a:lstStyle/>
        <a:p>
          <a:r>
            <a:rPr lang="zh-TW" altLang="en-US" sz="3200" b="1" dirty="0" smtClean="0"/>
            <a:t>治國</a:t>
          </a:r>
          <a:endParaRPr lang="zh-TW" altLang="en-US" sz="3200" b="1" dirty="0"/>
        </a:p>
      </dgm:t>
    </dgm:pt>
    <dgm:pt modelId="{01B36CDD-F6ED-4B91-987B-0A19C3B83D07}" type="parTrans" cxnId="{EB197F6C-4A71-41C3-B686-EA257E389D73}">
      <dgm:prSet/>
      <dgm:spPr/>
      <dgm:t>
        <a:bodyPr/>
        <a:lstStyle/>
        <a:p>
          <a:endParaRPr lang="zh-TW" altLang="en-US"/>
        </a:p>
      </dgm:t>
    </dgm:pt>
    <dgm:pt modelId="{26E8310B-6063-48BA-AC8D-254828EDDA8C}" type="sibTrans" cxnId="{EB197F6C-4A71-41C3-B686-EA257E389D73}">
      <dgm:prSet/>
      <dgm:spPr/>
      <dgm:t>
        <a:bodyPr/>
        <a:lstStyle/>
        <a:p>
          <a:endParaRPr lang="zh-TW" altLang="en-US"/>
        </a:p>
      </dgm:t>
    </dgm:pt>
    <dgm:pt modelId="{C7A3CA3D-33EC-41E0-83A5-CAC5E8DC9A57}">
      <dgm:prSet phldrT="[文字]" custT="1"/>
      <dgm:spPr/>
      <dgm:t>
        <a:bodyPr/>
        <a:lstStyle/>
        <a:p>
          <a:endParaRPr lang="en-US" altLang="zh-TW" sz="2400" b="1" dirty="0" smtClean="0"/>
        </a:p>
        <a:p>
          <a:r>
            <a:rPr lang="zh-TW" altLang="en-US" sz="3200" b="1" dirty="0" smtClean="0"/>
            <a:t>平天下</a:t>
          </a:r>
          <a:endParaRPr lang="en-US" altLang="zh-TW" sz="3200" b="1" dirty="0" smtClean="0"/>
        </a:p>
        <a:p>
          <a:endParaRPr lang="zh-TW" altLang="en-US" sz="2400" b="1" dirty="0"/>
        </a:p>
      </dgm:t>
    </dgm:pt>
    <dgm:pt modelId="{A68523C1-2443-49C7-B40B-0ADF608D4B3F}" type="parTrans" cxnId="{66B83E44-7D45-44B0-BD49-863803513D32}">
      <dgm:prSet/>
      <dgm:spPr/>
      <dgm:t>
        <a:bodyPr/>
        <a:lstStyle/>
        <a:p>
          <a:endParaRPr lang="zh-TW" altLang="en-US"/>
        </a:p>
      </dgm:t>
    </dgm:pt>
    <dgm:pt modelId="{142DD9BE-F21A-4876-AE5B-2FA94023FBB6}" type="sibTrans" cxnId="{66B83E44-7D45-44B0-BD49-863803513D32}">
      <dgm:prSet/>
      <dgm:spPr/>
      <dgm:t>
        <a:bodyPr/>
        <a:lstStyle/>
        <a:p>
          <a:endParaRPr lang="zh-TW" altLang="en-US"/>
        </a:p>
      </dgm:t>
    </dgm:pt>
    <dgm:pt modelId="{842D0286-2AC1-47E5-9CE2-7C033B25B44B}">
      <dgm:prSet custT="1"/>
      <dgm:spPr/>
      <dgm:t>
        <a:bodyPr/>
        <a:lstStyle/>
        <a:p>
          <a:r>
            <a:rPr lang="zh-TW" altLang="en-US" sz="3200" b="1" dirty="0" smtClean="0"/>
            <a:t>齊家</a:t>
          </a:r>
          <a:endParaRPr lang="zh-TW" altLang="en-US" sz="3200" b="1" dirty="0"/>
        </a:p>
      </dgm:t>
    </dgm:pt>
    <dgm:pt modelId="{A1088E4D-0C2D-43C5-A2E5-096A7FB261E0}" type="parTrans" cxnId="{B2E5CF70-E5D3-4A22-97E7-7872D4989E92}">
      <dgm:prSet/>
      <dgm:spPr/>
      <dgm:t>
        <a:bodyPr/>
        <a:lstStyle/>
        <a:p>
          <a:endParaRPr lang="zh-TW" altLang="en-US"/>
        </a:p>
      </dgm:t>
    </dgm:pt>
    <dgm:pt modelId="{5BF7CBEA-F21C-47CF-832C-99153FE4C8CF}" type="sibTrans" cxnId="{B2E5CF70-E5D3-4A22-97E7-7872D4989E92}">
      <dgm:prSet/>
      <dgm:spPr/>
      <dgm:t>
        <a:bodyPr/>
        <a:lstStyle/>
        <a:p>
          <a:endParaRPr lang="zh-TW" altLang="en-US"/>
        </a:p>
      </dgm:t>
    </dgm:pt>
    <dgm:pt modelId="{ABD10031-ED4D-457F-9134-3EF0513F110B}" type="pres">
      <dgm:prSet presAssocID="{C7DFD95B-CC7B-4F5D-8E90-897919A62175}" presName="CompostProcess" presStyleCnt="0">
        <dgm:presLayoutVars>
          <dgm:dir/>
          <dgm:resizeHandles val="exact"/>
        </dgm:presLayoutVars>
      </dgm:prSet>
      <dgm:spPr/>
    </dgm:pt>
    <dgm:pt modelId="{AF178330-0BE6-4266-A5CA-16C19D87A1DD}" type="pres">
      <dgm:prSet presAssocID="{C7DFD95B-CC7B-4F5D-8E90-897919A62175}" presName="arrow" presStyleLbl="bgShp" presStyleIdx="0" presStyleCnt="1" custLinFactNeighborX="4128" custLinFactNeighborY="22222"/>
      <dgm:spPr/>
    </dgm:pt>
    <dgm:pt modelId="{5AF2287F-FDAA-417C-A8B0-8C97E7F0F6A2}" type="pres">
      <dgm:prSet presAssocID="{C7DFD95B-CC7B-4F5D-8E90-897919A62175}" presName="linearProcess" presStyleCnt="0"/>
      <dgm:spPr/>
    </dgm:pt>
    <dgm:pt modelId="{CE3A349E-1B1A-4E2E-AF13-6002C6F12B1B}" type="pres">
      <dgm:prSet presAssocID="{7215B32A-AD10-4FBF-BC61-806FFAFD9177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A0EFC1F-6456-4C2B-BE4C-B950A82AD6E6}" type="pres">
      <dgm:prSet presAssocID="{EB6019D0-3B05-4B5F-9361-4F78BD8C7D01}" presName="sibTrans" presStyleCnt="0"/>
      <dgm:spPr/>
    </dgm:pt>
    <dgm:pt modelId="{036D81B5-3D4B-45B4-A9F0-D8AD76D8DC37}" type="pres">
      <dgm:prSet presAssocID="{842D0286-2AC1-47E5-9CE2-7C033B25B44B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B89BBF7-001A-4FD1-8EB1-7A9AD0C5AA02}" type="pres">
      <dgm:prSet presAssocID="{5BF7CBEA-F21C-47CF-832C-99153FE4C8CF}" presName="sibTrans" presStyleCnt="0"/>
      <dgm:spPr/>
    </dgm:pt>
    <dgm:pt modelId="{50B69473-C571-4FC3-8A1F-EDEB0AD4528D}" type="pres">
      <dgm:prSet presAssocID="{F9280CF7-0ECE-44D4-91A6-4E25A358FBDD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F143077-693B-46EB-9ACA-3F9AD85E6436}" type="pres">
      <dgm:prSet presAssocID="{26E8310B-6063-48BA-AC8D-254828EDDA8C}" presName="sibTrans" presStyleCnt="0"/>
      <dgm:spPr/>
    </dgm:pt>
    <dgm:pt modelId="{D5E4656E-E81E-48FD-A0F5-547DCDBF6110}" type="pres">
      <dgm:prSet presAssocID="{C7A3CA3D-33EC-41E0-83A5-CAC5E8DC9A57}" presName="textNode" presStyleLbl="node1" presStyleIdx="3" presStyleCnt="4" custLinFactNeighborX="-12844" custLinFactNeighborY="-134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7DC0143B-4022-4D64-9E2E-7E520A90B6BA}" type="presOf" srcId="{C7A3CA3D-33EC-41E0-83A5-CAC5E8DC9A57}" destId="{D5E4656E-E81E-48FD-A0F5-547DCDBF6110}" srcOrd="0" destOrd="0" presId="urn:microsoft.com/office/officeart/2005/8/layout/hProcess9"/>
    <dgm:cxn modelId="{FB1A1A13-5D0D-431A-89DA-6BD4F9F0599C}" srcId="{C7DFD95B-CC7B-4F5D-8E90-897919A62175}" destId="{7215B32A-AD10-4FBF-BC61-806FFAFD9177}" srcOrd="0" destOrd="0" parTransId="{C0E2A9A1-8B45-462F-B185-FE73BC5ADCCA}" sibTransId="{EB6019D0-3B05-4B5F-9361-4F78BD8C7D01}"/>
    <dgm:cxn modelId="{3CDF5973-CCE6-47E7-90FB-A71C91906C97}" type="presOf" srcId="{842D0286-2AC1-47E5-9CE2-7C033B25B44B}" destId="{036D81B5-3D4B-45B4-A9F0-D8AD76D8DC37}" srcOrd="0" destOrd="0" presId="urn:microsoft.com/office/officeart/2005/8/layout/hProcess9"/>
    <dgm:cxn modelId="{B2E5CF70-E5D3-4A22-97E7-7872D4989E92}" srcId="{C7DFD95B-CC7B-4F5D-8E90-897919A62175}" destId="{842D0286-2AC1-47E5-9CE2-7C033B25B44B}" srcOrd="1" destOrd="0" parTransId="{A1088E4D-0C2D-43C5-A2E5-096A7FB261E0}" sibTransId="{5BF7CBEA-F21C-47CF-832C-99153FE4C8CF}"/>
    <dgm:cxn modelId="{624A1487-C485-480B-BA9E-C385C97F56CD}" type="presOf" srcId="{C7DFD95B-CC7B-4F5D-8E90-897919A62175}" destId="{ABD10031-ED4D-457F-9134-3EF0513F110B}" srcOrd="0" destOrd="0" presId="urn:microsoft.com/office/officeart/2005/8/layout/hProcess9"/>
    <dgm:cxn modelId="{66B83E44-7D45-44B0-BD49-863803513D32}" srcId="{C7DFD95B-CC7B-4F5D-8E90-897919A62175}" destId="{C7A3CA3D-33EC-41E0-83A5-CAC5E8DC9A57}" srcOrd="3" destOrd="0" parTransId="{A68523C1-2443-49C7-B40B-0ADF608D4B3F}" sibTransId="{142DD9BE-F21A-4876-AE5B-2FA94023FBB6}"/>
    <dgm:cxn modelId="{A86F8EDE-E81D-4ED5-8434-90BA2B07095E}" type="presOf" srcId="{7215B32A-AD10-4FBF-BC61-806FFAFD9177}" destId="{CE3A349E-1B1A-4E2E-AF13-6002C6F12B1B}" srcOrd="0" destOrd="0" presId="urn:microsoft.com/office/officeart/2005/8/layout/hProcess9"/>
    <dgm:cxn modelId="{78141E07-D6E8-4A05-9263-3D7022B6C4DC}" type="presOf" srcId="{F9280CF7-0ECE-44D4-91A6-4E25A358FBDD}" destId="{50B69473-C571-4FC3-8A1F-EDEB0AD4528D}" srcOrd="0" destOrd="0" presId="urn:microsoft.com/office/officeart/2005/8/layout/hProcess9"/>
    <dgm:cxn modelId="{EB197F6C-4A71-41C3-B686-EA257E389D73}" srcId="{C7DFD95B-CC7B-4F5D-8E90-897919A62175}" destId="{F9280CF7-0ECE-44D4-91A6-4E25A358FBDD}" srcOrd="2" destOrd="0" parTransId="{01B36CDD-F6ED-4B91-987B-0A19C3B83D07}" sibTransId="{26E8310B-6063-48BA-AC8D-254828EDDA8C}"/>
    <dgm:cxn modelId="{F557A649-956E-4E2B-B538-10E9D5440EEE}" type="presParOf" srcId="{ABD10031-ED4D-457F-9134-3EF0513F110B}" destId="{AF178330-0BE6-4266-A5CA-16C19D87A1DD}" srcOrd="0" destOrd="0" presId="urn:microsoft.com/office/officeart/2005/8/layout/hProcess9"/>
    <dgm:cxn modelId="{B8C69BE9-CA29-4192-9C02-147F308D1358}" type="presParOf" srcId="{ABD10031-ED4D-457F-9134-3EF0513F110B}" destId="{5AF2287F-FDAA-417C-A8B0-8C97E7F0F6A2}" srcOrd="1" destOrd="0" presId="urn:microsoft.com/office/officeart/2005/8/layout/hProcess9"/>
    <dgm:cxn modelId="{BF60987A-643C-473D-84F1-87F27E1B7216}" type="presParOf" srcId="{5AF2287F-FDAA-417C-A8B0-8C97E7F0F6A2}" destId="{CE3A349E-1B1A-4E2E-AF13-6002C6F12B1B}" srcOrd="0" destOrd="0" presId="urn:microsoft.com/office/officeart/2005/8/layout/hProcess9"/>
    <dgm:cxn modelId="{3BC4CB9B-FDC6-4F1B-B137-749D07D5B07D}" type="presParOf" srcId="{5AF2287F-FDAA-417C-A8B0-8C97E7F0F6A2}" destId="{CA0EFC1F-6456-4C2B-BE4C-B950A82AD6E6}" srcOrd="1" destOrd="0" presId="urn:microsoft.com/office/officeart/2005/8/layout/hProcess9"/>
    <dgm:cxn modelId="{4530B23E-14E4-4D2B-A6C1-315BA436F3E9}" type="presParOf" srcId="{5AF2287F-FDAA-417C-A8B0-8C97E7F0F6A2}" destId="{036D81B5-3D4B-45B4-A9F0-D8AD76D8DC37}" srcOrd="2" destOrd="0" presId="urn:microsoft.com/office/officeart/2005/8/layout/hProcess9"/>
    <dgm:cxn modelId="{19B46FAB-CE75-4BE1-BEE6-D4B8551E0744}" type="presParOf" srcId="{5AF2287F-FDAA-417C-A8B0-8C97E7F0F6A2}" destId="{7B89BBF7-001A-4FD1-8EB1-7A9AD0C5AA02}" srcOrd="3" destOrd="0" presId="urn:microsoft.com/office/officeart/2005/8/layout/hProcess9"/>
    <dgm:cxn modelId="{3FE1237C-CBEA-47F9-BE8C-72F686565483}" type="presParOf" srcId="{5AF2287F-FDAA-417C-A8B0-8C97E7F0F6A2}" destId="{50B69473-C571-4FC3-8A1F-EDEB0AD4528D}" srcOrd="4" destOrd="0" presId="urn:microsoft.com/office/officeart/2005/8/layout/hProcess9"/>
    <dgm:cxn modelId="{DE2E2F04-EE6D-4D2A-9A4C-441FEE8F40F7}" type="presParOf" srcId="{5AF2287F-FDAA-417C-A8B0-8C97E7F0F6A2}" destId="{8F143077-693B-46EB-9ACA-3F9AD85E6436}" srcOrd="5" destOrd="0" presId="urn:microsoft.com/office/officeart/2005/8/layout/hProcess9"/>
    <dgm:cxn modelId="{FA5343CF-7012-49A8-8E72-E6B40CC9E464}" type="presParOf" srcId="{5AF2287F-FDAA-417C-A8B0-8C97E7F0F6A2}" destId="{D5E4656E-E81E-48FD-A0F5-547DCDBF6110}" srcOrd="6" destOrd="0" presId="urn:microsoft.com/office/officeart/2005/8/layout/hProcess9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52438E4-359E-413E-8CCB-F0EACA3AEF5D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C3EAF156-49D5-4883-A312-0862E5C04616}">
      <dgm:prSet phldrT="[文字]" custT="1"/>
      <dgm:spPr/>
      <dgm:t>
        <a:bodyPr/>
        <a:lstStyle/>
        <a:p>
          <a:r>
            <a:rPr lang="zh-TW" altLang="en-US" sz="2400" b="1" dirty="0" smtClean="0"/>
            <a:t>起因</a:t>
          </a:r>
          <a:endParaRPr lang="zh-TW" altLang="en-US" sz="2400" b="1" dirty="0"/>
        </a:p>
      </dgm:t>
    </dgm:pt>
    <dgm:pt modelId="{60A0FCB4-4A0B-4EDD-9BB7-0C2492A7E973}" type="parTrans" cxnId="{E3711B48-F996-4E83-A9C0-3BBEA5992FFC}">
      <dgm:prSet/>
      <dgm:spPr/>
      <dgm:t>
        <a:bodyPr/>
        <a:lstStyle/>
        <a:p>
          <a:endParaRPr lang="zh-TW" altLang="en-US"/>
        </a:p>
      </dgm:t>
    </dgm:pt>
    <dgm:pt modelId="{DFECA2D8-8179-4363-A4B1-F1E2D8EEE19C}" type="sibTrans" cxnId="{E3711B48-F996-4E83-A9C0-3BBEA5992FFC}">
      <dgm:prSet/>
      <dgm:spPr/>
      <dgm:t>
        <a:bodyPr/>
        <a:lstStyle/>
        <a:p>
          <a:endParaRPr lang="zh-TW" altLang="en-US"/>
        </a:p>
      </dgm:t>
    </dgm:pt>
    <dgm:pt modelId="{CF6B28A8-BB48-445A-AE53-C6631FD34B25}">
      <dgm:prSet phldrT="[文字]" custT="1"/>
      <dgm:spPr/>
      <dgm:t>
        <a:bodyPr/>
        <a:lstStyle/>
        <a:p>
          <a:r>
            <a:rPr lang="zh-TW" altLang="en-US" sz="2000" b="0" dirty="0" smtClean="0"/>
            <a:t>窪地已被填平</a:t>
          </a:r>
          <a:endParaRPr lang="zh-TW" altLang="en-US" sz="2000" b="0" dirty="0"/>
        </a:p>
      </dgm:t>
    </dgm:pt>
    <dgm:pt modelId="{4C8CE920-EAB8-4653-86DB-D160696E1191}" type="parTrans" cxnId="{D233F843-B81C-43DB-94B6-A05783880292}">
      <dgm:prSet/>
      <dgm:spPr/>
      <dgm:t>
        <a:bodyPr/>
        <a:lstStyle/>
        <a:p>
          <a:endParaRPr lang="zh-TW" altLang="en-US"/>
        </a:p>
      </dgm:t>
    </dgm:pt>
    <dgm:pt modelId="{7270F994-5436-455F-A3C1-1A4D4C6ED9F1}" type="sibTrans" cxnId="{D233F843-B81C-43DB-94B6-A05783880292}">
      <dgm:prSet/>
      <dgm:spPr/>
      <dgm:t>
        <a:bodyPr/>
        <a:lstStyle/>
        <a:p>
          <a:endParaRPr lang="zh-TW" altLang="en-US"/>
        </a:p>
      </dgm:t>
    </dgm:pt>
    <dgm:pt modelId="{C3A46D84-31EC-41FE-A254-BFBDD8F3BD10}">
      <dgm:prSet phldrT="[文字]" custT="1"/>
      <dgm:spPr/>
      <dgm:t>
        <a:bodyPr/>
        <a:lstStyle/>
        <a:p>
          <a:r>
            <a:rPr lang="zh-TW" altLang="en-US" sz="2400" b="1" dirty="0" smtClean="0"/>
            <a:t>感受</a:t>
          </a:r>
          <a:endParaRPr lang="zh-TW" altLang="en-US" sz="2400" b="1" dirty="0"/>
        </a:p>
      </dgm:t>
    </dgm:pt>
    <dgm:pt modelId="{50FC4B8F-84C6-47AA-B99A-95D37FE050CA}" type="parTrans" cxnId="{F43A1229-CBC8-416D-B727-CEA22783B690}">
      <dgm:prSet/>
      <dgm:spPr/>
      <dgm:t>
        <a:bodyPr/>
        <a:lstStyle/>
        <a:p>
          <a:endParaRPr lang="zh-TW" altLang="en-US"/>
        </a:p>
      </dgm:t>
    </dgm:pt>
    <dgm:pt modelId="{A768371B-4C06-4B4A-B3F3-7CBA6B482935}" type="sibTrans" cxnId="{F43A1229-CBC8-416D-B727-CEA22783B690}">
      <dgm:prSet/>
      <dgm:spPr/>
      <dgm:t>
        <a:bodyPr/>
        <a:lstStyle/>
        <a:p>
          <a:endParaRPr lang="zh-TW" altLang="en-US"/>
        </a:p>
      </dgm:t>
    </dgm:pt>
    <dgm:pt modelId="{EDA7E0C1-6DE2-4ECC-BDC9-FAE98DEEC5D5}">
      <dgm:prSet phldrT="[文字]" custT="1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zh-TW" altLang="en-US" sz="2000" dirty="0" smtClean="0"/>
            <a:t>蹴然以驚 如土忽隆起者</a:t>
          </a:r>
          <a:endParaRPr lang="zh-TW" altLang="en-US" sz="2000" dirty="0"/>
        </a:p>
      </dgm:t>
    </dgm:pt>
    <dgm:pt modelId="{2A4763F5-7192-4364-87AA-917159F876C2}" type="parTrans" cxnId="{F9464DD4-E1AD-4BD9-A5E6-D5762E516A0E}">
      <dgm:prSet/>
      <dgm:spPr/>
      <dgm:t>
        <a:bodyPr/>
        <a:lstStyle/>
        <a:p>
          <a:endParaRPr lang="zh-TW" altLang="en-US"/>
        </a:p>
      </dgm:t>
    </dgm:pt>
    <dgm:pt modelId="{88AA58DC-6E81-470D-B70A-EC3F9C3BD5AC}" type="sibTrans" cxnId="{F9464DD4-E1AD-4BD9-A5E6-D5762E516A0E}">
      <dgm:prSet/>
      <dgm:spPr/>
      <dgm:t>
        <a:bodyPr/>
        <a:lstStyle/>
        <a:p>
          <a:endParaRPr lang="zh-TW" altLang="en-US"/>
        </a:p>
      </dgm:t>
    </dgm:pt>
    <dgm:pt modelId="{3CCB9210-51C7-4EF1-8419-F4869816BC86}">
      <dgm:prSet phldrT="[文字]" custT="1"/>
      <dgm:spPr/>
      <dgm:t>
        <a:bodyPr/>
        <a:lstStyle/>
        <a:p>
          <a:r>
            <a:rPr lang="zh-TW" altLang="en-US" sz="2400" b="1" dirty="0" smtClean="0"/>
            <a:t>結果</a:t>
          </a:r>
          <a:endParaRPr lang="zh-TW" altLang="en-US" sz="2400" b="1" dirty="0"/>
        </a:p>
      </dgm:t>
    </dgm:pt>
    <dgm:pt modelId="{F0453898-C0E3-43C9-B3FB-5EC4DAC7F1B1}" type="parTrans" cxnId="{30BB7ACA-B78A-4FF3-A4BF-3ABCE35914B5}">
      <dgm:prSet/>
      <dgm:spPr/>
      <dgm:t>
        <a:bodyPr/>
        <a:lstStyle/>
        <a:p>
          <a:endParaRPr lang="zh-TW" altLang="en-US"/>
        </a:p>
      </dgm:t>
    </dgm:pt>
    <dgm:pt modelId="{D16D8D4A-E3C0-4432-9E39-34F34EB3293E}" type="sibTrans" cxnId="{30BB7ACA-B78A-4FF3-A4BF-3ABCE35914B5}">
      <dgm:prSet/>
      <dgm:spPr/>
      <dgm:t>
        <a:bodyPr/>
        <a:lstStyle/>
        <a:p>
          <a:endParaRPr lang="zh-TW" altLang="en-US"/>
        </a:p>
      </dgm:t>
    </dgm:pt>
    <dgm:pt modelId="{83FF5DC2-9FE1-42B0-8AC0-7E64BC0E6A16}">
      <dgm:prSet phldrT="[文字]" custT="1"/>
      <dgm:spPr/>
      <dgm:t>
        <a:bodyPr/>
        <a:lstStyle/>
        <a:p>
          <a:r>
            <a:rPr lang="zh-TW" altLang="en-US" sz="2000" b="0" dirty="0" smtClean="0"/>
            <a:t>又久而後安之</a:t>
          </a:r>
          <a:endParaRPr lang="zh-TW" altLang="en-US" sz="2000" b="0" dirty="0"/>
        </a:p>
      </dgm:t>
    </dgm:pt>
    <dgm:pt modelId="{25326BC9-45DB-44A6-8E31-B5F2C0FE329E}" type="parTrans" cxnId="{9DCC85D2-BA82-45F7-A525-BA5C0E1C113E}">
      <dgm:prSet/>
      <dgm:spPr/>
      <dgm:t>
        <a:bodyPr/>
        <a:lstStyle/>
        <a:p>
          <a:endParaRPr lang="zh-TW" altLang="en-US"/>
        </a:p>
      </dgm:t>
    </dgm:pt>
    <dgm:pt modelId="{F40A21D4-4088-450A-BB6B-AE14FE260BD7}" type="sibTrans" cxnId="{9DCC85D2-BA82-45F7-A525-BA5C0E1C113E}">
      <dgm:prSet/>
      <dgm:spPr/>
      <dgm:t>
        <a:bodyPr/>
        <a:lstStyle/>
        <a:p>
          <a:endParaRPr lang="zh-TW" altLang="en-US"/>
        </a:p>
      </dgm:t>
    </dgm:pt>
    <dgm:pt modelId="{797A936E-6A7F-4BB7-88B2-2E957CDAA595}">
      <dgm:prSet phldrT="[文字]" custT="1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zh-TW" altLang="en-US" sz="2000" dirty="0" smtClean="0"/>
            <a:t>俯視地       坦然則既平矣</a:t>
          </a:r>
          <a:endParaRPr lang="zh-TW" altLang="en-US" sz="2000" dirty="0"/>
        </a:p>
      </dgm:t>
    </dgm:pt>
    <dgm:pt modelId="{0643DE2A-C69F-407A-95CA-DD2B2C638291}" type="parTrans" cxnId="{0E13E02C-79EE-4644-A574-632F192C32EF}">
      <dgm:prSet/>
      <dgm:spPr/>
      <dgm:t>
        <a:bodyPr/>
        <a:lstStyle/>
        <a:p>
          <a:endParaRPr lang="zh-TW" altLang="en-US"/>
        </a:p>
      </dgm:t>
    </dgm:pt>
    <dgm:pt modelId="{05CB8297-30DB-4859-A45A-485509477476}" type="sibTrans" cxnId="{0E13E02C-79EE-4644-A574-632F192C32EF}">
      <dgm:prSet/>
      <dgm:spPr/>
      <dgm:t>
        <a:bodyPr/>
        <a:lstStyle/>
        <a:p>
          <a:endParaRPr lang="zh-TW" altLang="en-US"/>
        </a:p>
      </dgm:t>
    </dgm:pt>
    <dgm:pt modelId="{50856893-DA3A-4113-BC52-0087EA05A7CB}">
      <dgm:prSet phldrT="[文字]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endParaRPr lang="zh-TW" altLang="en-US" sz="1900" dirty="0"/>
        </a:p>
      </dgm:t>
    </dgm:pt>
    <dgm:pt modelId="{F7EAFC10-A5B9-4C82-A455-2ABB30A25F25}" type="parTrans" cxnId="{3D50DE62-D500-4AA4-85F6-851FCC21C0A8}">
      <dgm:prSet/>
      <dgm:spPr/>
      <dgm:t>
        <a:bodyPr/>
        <a:lstStyle/>
        <a:p>
          <a:endParaRPr lang="zh-TW" altLang="en-US"/>
        </a:p>
      </dgm:t>
    </dgm:pt>
    <dgm:pt modelId="{ADDB44E5-4D66-47E7-B703-6DDBB803A3C3}" type="sibTrans" cxnId="{3D50DE62-D500-4AA4-85F6-851FCC21C0A8}">
      <dgm:prSet/>
      <dgm:spPr/>
      <dgm:t>
        <a:bodyPr/>
        <a:lstStyle/>
        <a:p>
          <a:endParaRPr lang="zh-TW" altLang="en-US"/>
        </a:p>
      </dgm:t>
    </dgm:pt>
    <dgm:pt modelId="{F6891193-428A-470B-8FAA-E3319A0E8946}">
      <dgm:prSet phldrT="[文字]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endParaRPr lang="zh-TW" altLang="en-US" sz="1900" dirty="0"/>
        </a:p>
      </dgm:t>
    </dgm:pt>
    <dgm:pt modelId="{9242DBC4-CEA3-458A-B8D4-CA7B7F8F65F6}" type="parTrans" cxnId="{3E79A327-087C-448D-B0F5-CF543E860BDA}">
      <dgm:prSet/>
      <dgm:spPr/>
      <dgm:t>
        <a:bodyPr/>
        <a:lstStyle/>
        <a:p>
          <a:endParaRPr lang="zh-TW" altLang="en-US"/>
        </a:p>
      </dgm:t>
    </dgm:pt>
    <dgm:pt modelId="{BCCEEAFC-3F10-4B86-9184-1C2ECC32CCCA}" type="sibTrans" cxnId="{3E79A327-087C-448D-B0F5-CF543E860BDA}">
      <dgm:prSet/>
      <dgm:spPr/>
      <dgm:t>
        <a:bodyPr/>
        <a:lstStyle/>
        <a:p>
          <a:endParaRPr lang="zh-TW" altLang="en-US"/>
        </a:p>
      </dgm:t>
    </dgm:pt>
    <dgm:pt modelId="{1E329457-AD41-4EB4-8727-68615884F535}">
      <dgm:prSet phldrT="[文字]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endParaRPr lang="zh-TW" altLang="en-US" sz="1900" dirty="0"/>
        </a:p>
      </dgm:t>
    </dgm:pt>
    <dgm:pt modelId="{872401FB-419D-4314-914D-CE2407372086}" type="parTrans" cxnId="{4084972F-4D57-41D3-8401-2272212D2C4A}">
      <dgm:prSet/>
      <dgm:spPr/>
      <dgm:t>
        <a:bodyPr/>
        <a:lstStyle/>
        <a:p>
          <a:endParaRPr lang="zh-TW" altLang="en-US"/>
        </a:p>
      </dgm:t>
    </dgm:pt>
    <dgm:pt modelId="{7F5F16D8-B1EB-4D77-B689-BCFE7BCECC71}" type="sibTrans" cxnId="{4084972F-4D57-41D3-8401-2272212D2C4A}">
      <dgm:prSet/>
      <dgm:spPr/>
      <dgm:t>
        <a:bodyPr/>
        <a:lstStyle/>
        <a:p>
          <a:endParaRPr lang="zh-TW" altLang="en-US"/>
        </a:p>
      </dgm:t>
    </dgm:pt>
    <dgm:pt modelId="{06E05493-90BD-4426-969D-7A229E6C18B8}">
      <dgm:prSet phldrT="[文字]" custT="1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zh-TW" altLang="en-US" sz="2000" dirty="0" smtClean="0"/>
            <a:t>已而復然</a:t>
          </a:r>
          <a:endParaRPr lang="zh-TW" altLang="en-US" sz="2000" dirty="0"/>
        </a:p>
      </dgm:t>
    </dgm:pt>
    <dgm:pt modelId="{B49444B5-5E70-414C-8441-6103D622B67F}" type="parTrans" cxnId="{AECBF752-0C2A-4E9E-B605-4237552909EC}">
      <dgm:prSet/>
      <dgm:spPr/>
      <dgm:t>
        <a:bodyPr/>
        <a:lstStyle/>
        <a:p>
          <a:endParaRPr lang="zh-TW" altLang="en-US"/>
        </a:p>
      </dgm:t>
    </dgm:pt>
    <dgm:pt modelId="{50774710-976F-49F3-A3B7-2562627C8EF6}" type="sibTrans" cxnId="{AECBF752-0C2A-4E9E-B605-4237552909EC}">
      <dgm:prSet/>
      <dgm:spPr/>
      <dgm:t>
        <a:bodyPr/>
        <a:lstStyle/>
        <a:p>
          <a:endParaRPr lang="zh-TW" altLang="en-US"/>
        </a:p>
      </dgm:t>
    </dgm:pt>
    <dgm:pt modelId="{2D62F44D-869F-442C-AF15-DCD7C9B22388}" type="pres">
      <dgm:prSet presAssocID="{352438E4-359E-413E-8CCB-F0EACA3AEF5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52A1E824-0A03-489A-9E32-77A4365D093F}" type="pres">
      <dgm:prSet presAssocID="{C3EAF156-49D5-4883-A312-0862E5C04616}" presName="composite" presStyleCnt="0"/>
      <dgm:spPr/>
    </dgm:pt>
    <dgm:pt modelId="{1CA00B1A-CBBC-4787-A13B-74BCEA1A927A}" type="pres">
      <dgm:prSet presAssocID="{C3EAF156-49D5-4883-A312-0862E5C04616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15A8E0C-3421-4493-BC64-6AC7ABAE99A7}" type="pres">
      <dgm:prSet presAssocID="{C3EAF156-49D5-4883-A312-0862E5C04616}" presName="parSh" presStyleLbl="node1" presStyleIdx="0" presStyleCnt="3"/>
      <dgm:spPr/>
      <dgm:t>
        <a:bodyPr/>
        <a:lstStyle/>
        <a:p>
          <a:endParaRPr lang="zh-TW" altLang="en-US"/>
        </a:p>
      </dgm:t>
    </dgm:pt>
    <dgm:pt modelId="{AB12CA91-977D-40AD-B229-FDB9F3B92470}" type="pres">
      <dgm:prSet presAssocID="{C3EAF156-49D5-4883-A312-0862E5C04616}" presName="desTx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9D948D5-7AA5-4FD9-9412-812F88BD0AB1}" type="pres">
      <dgm:prSet presAssocID="{DFECA2D8-8179-4363-A4B1-F1E2D8EEE19C}" presName="sibTrans" presStyleLbl="sibTrans2D1" presStyleIdx="0" presStyleCnt="2"/>
      <dgm:spPr/>
      <dgm:t>
        <a:bodyPr/>
        <a:lstStyle/>
        <a:p>
          <a:endParaRPr lang="zh-TW" altLang="en-US"/>
        </a:p>
      </dgm:t>
    </dgm:pt>
    <dgm:pt modelId="{94856412-8C40-47F2-B6F9-FA47B3D20E21}" type="pres">
      <dgm:prSet presAssocID="{DFECA2D8-8179-4363-A4B1-F1E2D8EEE19C}" presName="connTx" presStyleLbl="sibTrans2D1" presStyleIdx="0" presStyleCnt="2"/>
      <dgm:spPr/>
      <dgm:t>
        <a:bodyPr/>
        <a:lstStyle/>
        <a:p>
          <a:endParaRPr lang="zh-TW" altLang="en-US"/>
        </a:p>
      </dgm:t>
    </dgm:pt>
    <dgm:pt modelId="{D93E428E-8CA1-4762-8195-1D5039AAAAC8}" type="pres">
      <dgm:prSet presAssocID="{C3A46D84-31EC-41FE-A254-BFBDD8F3BD10}" presName="composite" presStyleCnt="0"/>
      <dgm:spPr/>
    </dgm:pt>
    <dgm:pt modelId="{3B460D8D-F1B4-47FB-84A8-EE33BEC8B871}" type="pres">
      <dgm:prSet presAssocID="{C3A46D84-31EC-41FE-A254-BFBDD8F3BD10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9D52E6B-0BB0-4AD6-AA82-7BB6DF9318D0}" type="pres">
      <dgm:prSet presAssocID="{C3A46D84-31EC-41FE-A254-BFBDD8F3BD10}" presName="parSh" presStyleLbl="node1" presStyleIdx="1" presStyleCnt="3"/>
      <dgm:spPr/>
      <dgm:t>
        <a:bodyPr/>
        <a:lstStyle/>
        <a:p>
          <a:endParaRPr lang="zh-TW" altLang="en-US"/>
        </a:p>
      </dgm:t>
    </dgm:pt>
    <dgm:pt modelId="{4ECC548C-539C-4874-8106-A34D484E5635}" type="pres">
      <dgm:prSet presAssocID="{C3A46D84-31EC-41FE-A254-BFBDD8F3BD10}" presName="desTx" presStyleLbl="fgAcc1" presStyleIdx="1" presStyleCnt="3" custScaleX="16076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054D7B3-7C6C-4ED4-B8D3-FF781DE839B3}" type="pres">
      <dgm:prSet presAssocID="{A768371B-4C06-4B4A-B3F3-7CBA6B482935}" presName="sibTrans" presStyleLbl="sibTrans2D1" presStyleIdx="1" presStyleCnt="2"/>
      <dgm:spPr/>
      <dgm:t>
        <a:bodyPr/>
        <a:lstStyle/>
        <a:p>
          <a:endParaRPr lang="zh-TW" altLang="en-US"/>
        </a:p>
      </dgm:t>
    </dgm:pt>
    <dgm:pt modelId="{44236998-80E5-4B68-ADB3-DE42569CC772}" type="pres">
      <dgm:prSet presAssocID="{A768371B-4C06-4B4A-B3F3-7CBA6B482935}" presName="connTx" presStyleLbl="sibTrans2D1" presStyleIdx="1" presStyleCnt="2"/>
      <dgm:spPr/>
      <dgm:t>
        <a:bodyPr/>
        <a:lstStyle/>
        <a:p>
          <a:endParaRPr lang="zh-TW" altLang="en-US"/>
        </a:p>
      </dgm:t>
    </dgm:pt>
    <dgm:pt modelId="{830A7D45-FF2D-4B86-8DAC-A18107DF4D10}" type="pres">
      <dgm:prSet presAssocID="{3CCB9210-51C7-4EF1-8419-F4869816BC86}" presName="composite" presStyleCnt="0"/>
      <dgm:spPr/>
    </dgm:pt>
    <dgm:pt modelId="{0E6453FE-EC4E-4EC0-B6DA-AB8FECAC55CC}" type="pres">
      <dgm:prSet presAssocID="{3CCB9210-51C7-4EF1-8419-F4869816BC86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51C37F2-F15F-4912-9734-B7683018C6AE}" type="pres">
      <dgm:prSet presAssocID="{3CCB9210-51C7-4EF1-8419-F4869816BC86}" presName="parSh" presStyleLbl="node1" presStyleIdx="2" presStyleCnt="3"/>
      <dgm:spPr/>
      <dgm:t>
        <a:bodyPr/>
        <a:lstStyle/>
        <a:p>
          <a:endParaRPr lang="zh-TW" altLang="en-US"/>
        </a:p>
      </dgm:t>
    </dgm:pt>
    <dgm:pt modelId="{767175A4-B4B9-4315-AB1E-66FDE3AAF0B7}" type="pres">
      <dgm:prSet presAssocID="{3CCB9210-51C7-4EF1-8419-F4869816BC86}" presName="desTx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F193EC4C-54F3-49BF-B6C1-BAD5E5FF6F5D}" type="presOf" srcId="{CF6B28A8-BB48-445A-AE53-C6631FD34B25}" destId="{AB12CA91-977D-40AD-B229-FDB9F3B92470}" srcOrd="0" destOrd="0" presId="urn:microsoft.com/office/officeart/2005/8/layout/process3"/>
    <dgm:cxn modelId="{3E79A327-087C-448D-B0F5-CF543E860BDA}" srcId="{C3A46D84-31EC-41FE-A254-BFBDD8F3BD10}" destId="{F6891193-428A-470B-8FAA-E3319A0E8946}" srcOrd="4" destOrd="0" parTransId="{9242DBC4-CEA3-458A-B8D4-CA7B7F8F65F6}" sibTransId="{BCCEEAFC-3F10-4B86-9184-1C2ECC32CCCA}"/>
    <dgm:cxn modelId="{9D09F673-9D29-4521-AEA1-0447BC594710}" type="presOf" srcId="{DFECA2D8-8179-4363-A4B1-F1E2D8EEE19C}" destId="{A9D948D5-7AA5-4FD9-9412-812F88BD0AB1}" srcOrd="0" destOrd="0" presId="urn:microsoft.com/office/officeart/2005/8/layout/process3"/>
    <dgm:cxn modelId="{F43A1229-CBC8-416D-B727-CEA22783B690}" srcId="{352438E4-359E-413E-8CCB-F0EACA3AEF5D}" destId="{C3A46D84-31EC-41FE-A254-BFBDD8F3BD10}" srcOrd="1" destOrd="0" parTransId="{50FC4B8F-84C6-47AA-B99A-95D37FE050CA}" sibTransId="{A768371B-4C06-4B4A-B3F3-7CBA6B482935}"/>
    <dgm:cxn modelId="{5E902B6F-78BE-4403-861A-C3755C4DD609}" type="presOf" srcId="{C3A46D84-31EC-41FE-A254-BFBDD8F3BD10}" destId="{49D52E6B-0BB0-4AD6-AA82-7BB6DF9318D0}" srcOrd="1" destOrd="0" presId="urn:microsoft.com/office/officeart/2005/8/layout/process3"/>
    <dgm:cxn modelId="{B6FF3C8F-5025-4E36-BA71-CCCC2CAA37F1}" type="presOf" srcId="{797A936E-6A7F-4BB7-88B2-2E957CDAA595}" destId="{4ECC548C-539C-4874-8106-A34D484E5635}" srcOrd="0" destOrd="1" presId="urn:microsoft.com/office/officeart/2005/8/layout/process3"/>
    <dgm:cxn modelId="{ADA9A83B-8641-490B-8B68-98B115D58A19}" type="presOf" srcId="{C3EAF156-49D5-4883-A312-0862E5C04616}" destId="{D15A8E0C-3421-4493-BC64-6AC7ABAE99A7}" srcOrd="1" destOrd="0" presId="urn:microsoft.com/office/officeart/2005/8/layout/process3"/>
    <dgm:cxn modelId="{65D7DBA1-16BF-4566-A8B4-10C83A75B9C5}" type="presOf" srcId="{83FF5DC2-9FE1-42B0-8AC0-7E64BC0E6A16}" destId="{767175A4-B4B9-4315-AB1E-66FDE3AAF0B7}" srcOrd="0" destOrd="0" presId="urn:microsoft.com/office/officeart/2005/8/layout/process3"/>
    <dgm:cxn modelId="{FAAC5F26-1016-4BBF-AC60-D032E5954F38}" type="presOf" srcId="{A768371B-4C06-4B4A-B3F3-7CBA6B482935}" destId="{44236998-80E5-4B68-ADB3-DE42569CC772}" srcOrd="1" destOrd="0" presId="urn:microsoft.com/office/officeart/2005/8/layout/process3"/>
    <dgm:cxn modelId="{2CD41F3C-AE8E-473C-8012-740581979938}" type="presOf" srcId="{1E329457-AD41-4EB4-8727-68615884F535}" destId="{4ECC548C-539C-4874-8106-A34D484E5635}" srcOrd="0" destOrd="3" presId="urn:microsoft.com/office/officeart/2005/8/layout/process3"/>
    <dgm:cxn modelId="{AECBF752-0C2A-4E9E-B605-4237552909EC}" srcId="{C3A46D84-31EC-41FE-A254-BFBDD8F3BD10}" destId="{06E05493-90BD-4426-969D-7A229E6C18B8}" srcOrd="2" destOrd="0" parTransId="{B49444B5-5E70-414C-8441-6103D622B67F}" sibTransId="{50774710-976F-49F3-A3B7-2562627C8EF6}"/>
    <dgm:cxn modelId="{2A2715BF-BFFE-45E5-B18F-45A6514F3CC9}" type="presOf" srcId="{50856893-DA3A-4113-BC52-0087EA05A7CB}" destId="{4ECC548C-539C-4874-8106-A34D484E5635}" srcOrd="0" destOrd="5" presId="urn:microsoft.com/office/officeart/2005/8/layout/process3"/>
    <dgm:cxn modelId="{5DE4DB68-30CB-46B2-8949-58C69A51AEBA}" type="presOf" srcId="{352438E4-359E-413E-8CCB-F0EACA3AEF5D}" destId="{2D62F44D-869F-442C-AF15-DCD7C9B22388}" srcOrd="0" destOrd="0" presId="urn:microsoft.com/office/officeart/2005/8/layout/process3"/>
    <dgm:cxn modelId="{D260572C-5F31-4FD8-8D45-F1273AD6AC02}" type="presOf" srcId="{3CCB9210-51C7-4EF1-8419-F4869816BC86}" destId="{0E6453FE-EC4E-4EC0-B6DA-AB8FECAC55CC}" srcOrd="0" destOrd="0" presId="urn:microsoft.com/office/officeart/2005/8/layout/process3"/>
    <dgm:cxn modelId="{9DCC85D2-BA82-45F7-A525-BA5C0E1C113E}" srcId="{3CCB9210-51C7-4EF1-8419-F4869816BC86}" destId="{83FF5DC2-9FE1-42B0-8AC0-7E64BC0E6A16}" srcOrd="0" destOrd="0" parTransId="{25326BC9-45DB-44A6-8E31-B5F2C0FE329E}" sibTransId="{F40A21D4-4088-450A-BB6B-AE14FE260BD7}"/>
    <dgm:cxn modelId="{3D50DE62-D500-4AA4-85F6-851FCC21C0A8}" srcId="{C3A46D84-31EC-41FE-A254-BFBDD8F3BD10}" destId="{50856893-DA3A-4113-BC52-0087EA05A7CB}" srcOrd="5" destOrd="0" parTransId="{F7EAFC10-A5B9-4C82-A455-2ABB30A25F25}" sibTransId="{ADDB44E5-4D66-47E7-B703-6DDBB803A3C3}"/>
    <dgm:cxn modelId="{D233F843-B81C-43DB-94B6-A05783880292}" srcId="{C3EAF156-49D5-4883-A312-0862E5C04616}" destId="{CF6B28A8-BB48-445A-AE53-C6631FD34B25}" srcOrd="0" destOrd="0" parTransId="{4C8CE920-EAB8-4653-86DB-D160696E1191}" sibTransId="{7270F994-5436-455F-A3C1-1A4D4C6ED9F1}"/>
    <dgm:cxn modelId="{0E13E02C-79EE-4644-A574-632F192C32EF}" srcId="{C3A46D84-31EC-41FE-A254-BFBDD8F3BD10}" destId="{797A936E-6A7F-4BB7-88B2-2E957CDAA595}" srcOrd="1" destOrd="0" parTransId="{0643DE2A-C69F-407A-95CA-DD2B2C638291}" sibTransId="{05CB8297-30DB-4859-A45A-485509477476}"/>
    <dgm:cxn modelId="{30BB7ACA-B78A-4FF3-A4BF-3ABCE35914B5}" srcId="{352438E4-359E-413E-8CCB-F0EACA3AEF5D}" destId="{3CCB9210-51C7-4EF1-8419-F4869816BC86}" srcOrd="2" destOrd="0" parTransId="{F0453898-C0E3-43C9-B3FB-5EC4DAC7F1B1}" sibTransId="{D16D8D4A-E3C0-4432-9E39-34F34EB3293E}"/>
    <dgm:cxn modelId="{E3711B48-F996-4E83-A9C0-3BBEA5992FFC}" srcId="{352438E4-359E-413E-8CCB-F0EACA3AEF5D}" destId="{C3EAF156-49D5-4883-A312-0862E5C04616}" srcOrd="0" destOrd="0" parTransId="{60A0FCB4-4A0B-4EDD-9BB7-0C2492A7E973}" sibTransId="{DFECA2D8-8179-4363-A4B1-F1E2D8EEE19C}"/>
    <dgm:cxn modelId="{481C1F41-B840-418A-B085-2C5E6FC3AD46}" type="presOf" srcId="{F6891193-428A-470B-8FAA-E3319A0E8946}" destId="{4ECC548C-539C-4874-8106-A34D484E5635}" srcOrd="0" destOrd="4" presId="urn:microsoft.com/office/officeart/2005/8/layout/process3"/>
    <dgm:cxn modelId="{823CFD9B-4108-444C-8B22-82EE563B2EDE}" type="presOf" srcId="{06E05493-90BD-4426-969D-7A229E6C18B8}" destId="{4ECC548C-539C-4874-8106-A34D484E5635}" srcOrd="0" destOrd="2" presId="urn:microsoft.com/office/officeart/2005/8/layout/process3"/>
    <dgm:cxn modelId="{A6365657-21E5-4213-B730-60980A770A14}" type="presOf" srcId="{C3EAF156-49D5-4883-A312-0862E5C04616}" destId="{1CA00B1A-CBBC-4787-A13B-74BCEA1A927A}" srcOrd="0" destOrd="0" presId="urn:microsoft.com/office/officeart/2005/8/layout/process3"/>
    <dgm:cxn modelId="{13429AEC-D680-4BEF-8691-5DD944D38189}" type="presOf" srcId="{C3A46D84-31EC-41FE-A254-BFBDD8F3BD10}" destId="{3B460D8D-F1B4-47FB-84A8-EE33BEC8B871}" srcOrd="0" destOrd="0" presId="urn:microsoft.com/office/officeart/2005/8/layout/process3"/>
    <dgm:cxn modelId="{CABFD719-1CF8-4175-9A46-C6D7CBEBC4C7}" type="presOf" srcId="{EDA7E0C1-6DE2-4ECC-BDC9-FAE98DEEC5D5}" destId="{4ECC548C-539C-4874-8106-A34D484E5635}" srcOrd="0" destOrd="0" presId="urn:microsoft.com/office/officeart/2005/8/layout/process3"/>
    <dgm:cxn modelId="{2B8CCB29-7043-4D4B-ACFF-04CEE37F17F1}" type="presOf" srcId="{3CCB9210-51C7-4EF1-8419-F4869816BC86}" destId="{351C37F2-F15F-4912-9734-B7683018C6AE}" srcOrd="1" destOrd="0" presId="urn:microsoft.com/office/officeart/2005/8/layout/process3"/>
    <dgm:cxn modelId="{9B8D4A0F-3EEE-4E6C-A0C2-068C48416A69}" type="presOf" srcId="{DFECA2D8-8179-4363-A4B1-F1E2D8EEE19C}" destId="{94856412-8C40-47F2-B6F9-FA47B3D20E21}" srcOrd="1" destOrd="0" presId="urn:microsoft.com/office/officeart/2005/8/layout/process3"/>
    <dgm:cxn modelId="{F9464DD4-E1AD-4BD9-A5E6-D5762E516A0E}" srcId="{C3A46D84-31EC-41FE-A254-BFBDD8F3BD10}" destId="{EDA7E0C1-6DE2-4ECC-BDC9-FAE98DEEC5D5}" srcOrd="0" destOrd="0" parTransId="{2A4763F5-7192-4364-87AA-917159F876C2}" sibTransId="{88AA58DC-6E81-470D-B70A-EC3F9C3BD5AC}"/>
    <dgm:cxn modelId="{4084972F-4D57-41D3-8401-2272212D2C4A}" srcId="{C3A46D84-31EC-41FE-A254-BFBDD8F3BD10}" destId="{1E329457-AD41-4EB4-8727-68615884F535}" srcOrd="3" destOrd="0" parTransId="{872401FB-419D-4314-914D-CE2407372086}" sibTransId="{7F5F16D8-B1EB-4D77-B689-BCFE7BCECC71}"/>
    <dgm:cxn modelId="{37B5FA7E-2271-4B85-8C66-C02334D0FC43}" type="presOf" srcId="{A768371B-4C06-4B4A-B3F3-7CBA6B482935}" destId="{C054D7B3-7C6C-4ED4-B8D3-FF781DE839B3}" srcOrd="0" destOrd="0" presId="urn:microsoft.com/office/officeart/2005/8/layout/process3"/>
    <dgm:cxn modelId="{1D105DAD-451D-4CC8-BBB1-7546F016A681}" type="presParOf" srcId="{2D62F44D-869F-442C-AF15-DCD7C9B22388}" destId="{52A1E824-0A03-489A-9E32-77A4365D093F}" srcOrd="0" destOrd="0" presId="urn:microsoft.com/office/officeart/2005/8/layout/process3"/>
    <dgm:cxn modelId="{722FA331-99B9-4E06-878E-ECE4DD99E11D}" type="presParOf" srcId="{52A1E824-0A03-489A-9E32-77A4365D093F}" destId="{1CA00B1A-CBBC-4787-A13B-74BCEA1A927A}" srcOrd="0" destOrd="0" presId="urn:microsoft.com/office/officeart/2005/8/layout/process3"/>
    <dgm:cxn modelId="{1C7FDC6E-309E-458C-8614-98C5584AE7FD}" type="presParOf" srcId="{52A1E824-0A03-489A-9E32-77A4365D093F}" destId="{D15A8E0C-3421-4493-BC64-6AC7ABAE99A7}" srcOrd="1" destOrd="0" presId="urn:microsoft.com/office/officeart/2005/8/layout/process3"/>
    <dgm:cxn modelId="{A06F9FC0-0C24-4F35-B595-50129F0A0EF2}" type="presParOf" srcId="{52A1E824-0A03-489A-9E32-77A4365D093F}" destId="{AB12CA91-977D-40AD-B229-FDB9F3B92470}" srcOrd="2" destOrd="0" presId="urn:microsoft.com/office/officeart/2005/8/layout/process3"/>
    <dgm:cxn modelId="{A1C6DFE2-354D-4442-BCEC-52062BF989A0}" type="presParOf" srcId="{2D62F44D-869F-442C-AF15-DCD7C9B22388}" destId="{A9D948D5-7AA5-4FD9-9412-812F88BD0AB1}" srcOrd="1" destOrd="0" presId="urn:microsoft.com/office/officeart/2005/8/layout/process3"/>
    <dgm:cxn modelId="{C1972070-8864-434E-937F-DB50E91EEB6D}" type="presParOf" srcId="{A9D948D5-7AA5-4FD9-9412-812F88BD0AB1}" destId="{94856412-8C40-47F2-B6F9-FA47B3D20E21}" srcOrd="0" destOrd="0" presId="urn:microsoft.com/office/officeart/2005/8/layout/process3"/>
    <dgm:cxn modelId="{AA1F380E-F45D-47CE-BCED-DC7373327CFE}" type="presParOf" srcId="{2D62F44D-869F-442C-AF15-DCD7C9B22388}" destId="{D93E428E-8CA1-4762-8195-1D5039AAAAC8}" srcOrd="2" destOrd="0" presId="urn:microsoft.com/office/officeart/2005/8/layout/process3"/>
    <dgm:cxn modelId="{A1178F30-38E7-4D69-B944-41B367868070}" type="presParOf" srcId="{D93E428E-8CA1-4762-8195-1D5039AAAAC8}" destId="{3B460D8D-F1B4-47FB-84A8-EE33BEC8B871}" srcOrd="0" destOrd="0" presId="urn:microsoft.com/office/officeart/2005/8/layout/process3"/>
    <dgm:cxn modelId="{3BF24A76-9166-4635-AA3B-513FC281BBEB}" type="presParOf" srcId="{D93E428E-8CA1-4762-8195-1D5039AAAAC8}" destId="{49D52E6B-0BB0-4AD6-AA82-7BB6DF9318D0}" srcOrd="1" destOrd="0" presId="urn:microsoft.com/office/officeart/2005/8/layout/process3"/>
    <dgm:cxn modelId="{2AAC2711-3A21-47DB-A472-7D76CCC66088}" type="presParOf" srcId="{D93E428E-8CA1-4762-8195-1D5039AAAAC8}" destId="{4ECC548C-539C-4874-8106-A34D484E5635}" srcOrd="2" destOrd="0" presId="urn:microsoft.com/office/officeart/2005/8/layout/process3"/>
    <dgm:cxn modelId="{0C593865-8B70-4D2E-B8B1-ECC10BE7D203}" type="presParOf" srcId="{2D62F44D-869F-442C-AF15-DCD7C9B22388}" destId="{C054D7B3-7C6C-4ED4-B8D3-FF781DE839B3}" srcOrd="3" destOrd="0" presId="urn:microsoft.com/office/officeart/2005/8/layout/process3"/>
    <dgm:cxn modelId="{C4A095A9-D720-478F-A628-A1DA4F64E1BB}" type="presParOf" srcId="{C054D7B3-7C6C-4ED4-B8D3-FF781DE839B3}" destId="{44236998-80E5-4B68-ADB3-DE42569CC772}" srcOrd="0" destOrd="0" presId="urn:microsoft.com/office/officeart/2005/8/layout/process3"/>
    <dgm:cxn modelId="{165947C6-99FE-4078-9D48-77B525746C7C}" type="presParOf" srcId="{2D62F44D-869F-442C-AF15-DCD7C9B22388}" destId="{830A7D45-FF2D-4B86-8DAC-A18107DF4D10}" srcOrd="4" destOrd="0" presId="urn:microsoft.com/office/officeart/2005/8/layout/process3"/>
    <dgm:cxn modelId="{0A2B9226-7B15-4805-BFC9-1E03D3A5702B}" type="presParOf" srcId="{830A7D45-FF2D-4B86-8DAC-A18107DF4D10}" destId="{0E6453FE-EC4E-4EC0-B6DA-AB8FECAC55CC}" srcOrd="0" destOrd="0" presId="urn:microsoft.com/office/officeart/2005/8/layout/process3"/>
    <dgm:cxn modelId="{6B76EE6E-B3B7-4076-B6BA-8DAA0934AEAC}" type="presParOf" srcId="{830A7D45-FF2D-4B86-8DAC-A18107DF4D10}" destId="{351C37F2-F15F-4912-9734-B7683018C6AE}" srcOrd="1" destOrd="0" presId="urn:microsoft.com/office/officeart/2005/8/layout/process3"/>
    <dgm:cxn modelId="{7C9F6A57-3AA3-4353-9B30-A876D101280D}" type="presParOf" srcId="{830A7D45-FF2D-4B86-8DAC-A18107DF4D10}" destId="{767175A4-B4B9-4315-AB1E-66FDE3AAF0B7}" srcOrd="2" destOrd="0" presId="urn:microsoft.com/office/officeart/2005/8/layout/process3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3DB0D3B-9DBF-46E0-B050-445661F8F3CF}" type="doc">
      <dgm:prSet loTypeId="urn:microsoft.com/office/officeart/2005/8/layout/hList1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zh-TW" altLang="en-US"/>
        </a:p>
      </dgm:t>
    </dgm:pt>
    <dgm:pt modelId="{7139687B-A207-4CB8-9D82-CF8EFAA7CD21}">
      <dgm:prSet phldrT="[文字]"/>
      <dgm:spPr/>
      <dgm:t>
        <a:bodyPr/>
        <a:lstStyle/>
        <a:p>
          <a:r>
            <a:rPr lang="zh-TW" altLang="en-US" b="1" dirty="0" smtClean="0"/>
            <a:t>發現錯覺</a:t>
          </a:r>
          <a:endParaRPr lang="zh-TW" altLang="en-US" b="1" dirty="0"/>
        </a:p>
      </dgm:t>
    </dgm:pt>
    <dgm:pt modelId="{0C2D893E-1C42-412E-A74A-98B873444F3D}" type="parTrans" cxnId="{FF8C932E-0DFD-499B-AFCB-213C8AE6BF2D}">
      <dgm:prSet/>
      <dgm:spPr/>
      <dgm:t>
        <a:bodyPr/>
        <a:lstStyle/>
        <a:p>
          <a:endParaRPr lang="zh-TW" altLang="en-US"/>
        </a:p>
      </dgm:t>
    </dgm:pt>
    <dgm:pt modelId="{F6B22761-F262-4C2D-8D97-8B435DE9CB96}" type="sibTrans" cxnId="{FF8C932E-0DFD-499B-AFCB-213C8AE6BF2D}">
      <dgm:prSet/>
      <dgm:spPr/>
      <dgm:t>
        <a:bodyPr/>
        <a:lstStyle/>
        <a:p>
          <a:endParaRPr lang="zh-TW" altLang="en-US"/>
        </a:p>
      </dgm:t>
    </dgm:pt>
    <dgm:pt modelId="{41C64A4A-ADA1-45EA-BBCD-7DE559911FB7}">
      <dgm:prSet phldrT="[文字]"/>
      <dgm:spPr/>
      <dgm:t>
        <a:bodyPr/>
        <a:lstStyle/>
        <a:p>
          <a:r>
            <a:rPr lang="zh-TW" altLang="en-US" dirty="0" smtClean="0"/>
            <a:t>蹴然以驚</a:t>
          </a:r>
          <a:endParaRPr lang="zh-TW" altLang="en-US" dirty="0"/>
        </a:p>
      </dgm:t>
    </dgm:pt>
    <dgm:pt modelId="{9B67F373-01E7-437B-8D44-107D880E4909}" type="parTrans" cxnId="{76483ED9-4B33-48C2-BE9F-ED91D114373F}">
      <dgm:prSet/>
      <dgm:spPr/>
      <dgm:t>
        <a:bodyPr/>
        <a:lstStyle/>
        <a:p>
          <a:endParaRPr lang="zh-TW" altLang="en-US"/>
        </a:p>
      </dgm:t>
    </dgm:pt>
    <dgm:pt modelId="{481A4668-7F0B-467C-974B-83A5E353EFA0}" type="sibTrans" cxnId="{76483ED9-4B33-48C2-BE9F-ED91D114373F}">
      <dgm:prSet/>
      <dgm:spPr/>
      <dgm:t>
        <a:bodyPr/>
        <a:lstStyle/>
        <a:p>
          <a:endParaRPr lang="zh-TW" altLang="en-US"/>
        </a:p>
      </dgm:t>
    </dgm:pt>
    <dgm:pt modelId="{119A049D-1F2F-4F8B-B098-99947CF1803B}">
      <dgm:prSet phldrT="[文字]" custT="1"/>
      <dgm:spPr/>
      <dgm:t>
        <a:bodyPr/>
        <a:lstStyle/>
        <a:p>
          <a:r>
            <a:rPr lang="zh-TW" altLang="en-US" sz="2800" b="1" dirty="0" smtClean="0"/>
            <a:t>檢視錯覺</a:t>
          </a:r>
          <a:endParaRPr lang="zh-TW" altLang="en-US" sz="2800" b="1" dirty="0"/>
        </a:p>
      </dgm:t>
    </dgm:pt>
    <dgm:pt modelId="{5F105D71-A8E6-4768-A3DB-5C62AC418557}" type="parTrans" cxnId="{8861B430-8EAA-4135-B7A2-2BBEB4D86C1E}">
      <dgm:prSet/>
      <dgm:spPr/>
      <dgm:t>
        <a:bodyPr/>
        <a:lstStyle/>
        <a:p>
          <a:endParaRPr lang="zh-TW" altLang="en-US"/>
        </a:p>
      </dgm:t>
    </dgm:pt>
    <dgm:pt modelId="{BDAFD1AE-0E57-470C-ADF2-BA036F22A285}" type="sibTrans" cxnId="{8861B430-8EAA-4135-B7A2-2BBEB4D86C1E}">
      <dgm:prSet/>
      <dgm:spPr/>
      <dgm:t>
        <a:bodyPr/>
        <a:lstStyle/>
        <a:p>
          <a:endParaRPr lang="zh-TW" altLang="en-US"/>
        </a:p>
      </dgm:t>
    </dgm:pt>
    <dgm:pt modelId="{8D9EF6B8-4E2D-4F8D-AD97-FA2F45EAA04F}">
      <dgm:prSet phldrT="[文字]"/>
      <dgm:spPr/>
      <dgm:t>
        <a:bodyPr/>
        <a:lstStyle/>
        <a:p>
          <a:r>
            <a:rPr lang="zh-TW" altLang="en-US" dirty="0" smtClean="0"/>
            <a:t>俯視地</a:t>
          </a:r>
          <a:endParaRPr lang="zh-TW" altLang="en-US" dirty="0"/>
        </a:p>
      </dgm:t>
    </dgm:pt>
    <dgm:pt modelId="{3F1BEF29-FA09-4C69-8945-FF10CC291F8B}" type="parTrans" cxnId="{F98439C7-FE1F-40E1-A6D6-D2C856EF285A}">
      <dgm:prSet/>
      <dgm:spPr/>
      <dgm:t>
        <a:bodyPr/>
        <a:lstStyle/>
        <a:p>
          <a:endParaRPr lang="zh-TW" altLang="en-US"/>
        </a:p>
      </dgm:t>
    </dgm:pt>
    <dgm:pt modelId="{5FB57E13-C9D3-48D4-8392-A0ACE57DB348}" type="sibTrans" cxnId="{F98439C7-FE1F-40E1-A6D6-D2C856EF285A}">
      <dgm:prSet/>
      <dgm:spPr/>
      <dgm:t>
        <a:bodyPr/>
        <a:lstStyle/>
        <a:p>
          <a:endParaRPr lang="zh-TW" altLang="en-US"/>
        </a:p>
      </dgm:t>
    </dgm:pt>
    <dgm:pt modelId="{5644158F-23F7-4E8D-A697-AABB2616126E}">
      <dgm:prSet phldrT="[文字]"/>
      <dgm:spPr/>
      <dgm:t>
        <a:bodyPr/>
        <a:lstStyle/>
        <a:p>
          <a:r>
            <a:rPr lang="zh-TW" altLang="en-US" dirty="0" smtClean="0"/>
            <a:t>坦然則既平矣</a:t>
          </a:r>
          <a:endParaRPr lang="zh-TW" altLang="en-US" dirty="0"/>
        </a:p>
      </dgm:t>
    </dgm:pt>
    <dgm:pt modelId="{5847D866-616C-41E0-B612-0341DDE20AFD}" type="parTrans" cxnId="{3BF01FA7-7824-4A57-808F-FB782E62B172}">
      <dgm:prSet/>
      <dgm:spPr/>
      <dgm:t>
        <a:bodyPr/>
        <a:lstStyle/>
        <a:p>
          <a:endParaRPr lang="zh-TW" altLang="en-US"/>
        </a:p>
      </dgm:t>
    </dgm:pt>
    <dgm:pt modelId="{BABE337B-FDEA-4957-AE4E-3CD0C1B453A6}" type="sibTrans" cxnId="{3BF01FA7-7824-4A57-808F-FB782E62B172}">
      <dgm:prSet/>
      <dgm:spPr/>
      <dgm:t>
        <a:bodyPr/>
        <a:lstStyle/>
        <a:p>
          <a:endParaRPr lang="zh-TW" altLang="en-US"/>
        </a:p>
      </dgm:t>
    </dgm:pt>
    <dgm:pt modelId="{7E12CE50-1F0C-4D99-96B9-5A7F3ACC58B2}">
      <dgm:prSet phldrT="[文字]" custT="1"/>
      <dgm:spPr/>
      <dgm:t>
        <a:bodyPr/>
        <a:lstStyle/>
        <a:p>
          <a:r>
            <a:rPr lang="zh-TW" altLang="en-US" sz="2000" b="1" dirty="0" smtClean="0"/>
            <a:t>矯正錯覺</a:t>
          </a:r>
          <a:endParaRPr lang="en-US" altLang="zh-TW" sz="2000" b="1" dirty="0" smtClean="0"/>
        </a:p>
        <a:p>
          <a:r>
            <a:rPr lang="zh-TW" altLang="en-US" sz="2000" b="1" dirty="0" smtClean="0"/>
            <a:t>卻成效不彰</a:t>
          </a:r>
          <a:endParaRPr lang="zh-TW" altLang="en-US" sz="2000" b="1" dirty="0"/>
        </a:p>
      </dgm:t>
    </dgm:pt>
    <dgm:pt modelId="{497D6C82-6050-4CD0-BA2A-A168E707CA03}" type="parTrans" cxnId="{9EDFC392-C3E8-4E43-99FE-A5D759FEE15C}">
      <dgm:prSet/>
      <dgm:spPr/>
      <dgm:t>
        <a:bodyPr/>
        <a:lstStyle/>
        <a:p>
          <a:endParaRPr lang="zh-TW" altLang="en-US"/>
        </a:p>
      </dgm:t>
    </dgm:pt>
    <dgm:pt modelId="{389DA136-6F27-4387-93C2-406FF46DF6FA}" type="sibTrans" cxnId="{9EDFC392-C3E8-4E43-99FE-A5D759FEE15C}">
      <dgm:prSet/>
      <dgm:spPr/>
      <dgm:t>
        <a:bodyPr/>
        <a:lstStyle/>
        <a:p>
          <a:endParaRPr lang="zh-TW" altLang="en-US"/>
        </a:p>
      </dgm:t>
    </dgm:pt>
    <dgm:pt modelId="{57B3A711-D4E9-402A-ACD7-318B62EF40C4}">
      <dgm:prSet phldrT="[文字]"/>
      <dgm:spPr/>
      <dgm:t>
        <a:bodyPr/>
        <a:lstStyle/>
        <a:p>
          <a:r>
            <a:rPr lang="zh-TW" altLang="en-US" dirty="0" smtClean="0"/>
            <a:t>已而復然</a:t>
          </a:r>
          <a:endParaRPr lang="zh-TW" altLang="en-US" dirty="0"/>
        </a:p>
      </dgm:t>
    </dgm:pt>
    <dgm:pt modelId="{30971594-23FC-4BC4-9A22-39BA8B941419}" type="parTrans" cxnId="{F202F093-E242-4032-B2D8-42DE0FB48CF0}">
      <dgm:prSet/>
      <dgm:spPr/>
      <dgm:t>
        <a:bodyPr/>
        <a:lstStyle/>
        <a:p>
          <a:endParaRPr lang="zh-TW" altLang="en-US"/>
        </a:p>
      </dgm:t>
    </dgm:pt>
    <dgm:pt modelId="{A6376677-80D4-4BFF-BAB9-441009F70DA1}" type="sibTrans" cxnId="{F202F093-E242-4032-B2D8-42DE0FB48CF0}">
      <dgm:prSet/>
      <dgm:spPr/>
      <dgm:t>
        <a:bodyPr/>
        <a:lstStyle/>
        <a:p>
          <a:endParaRPr lang="zh-TW" altLang="en-US"/>
        </a:p>
      </dgm:t>
    </dgm:pt>
    <dgm:pt modelId="{BAB97DE1-024F-4E40-A867-3D91D90DB579}">
      <dgm:prSet phldrT="[文字]"/>
      <dgm:spPr/>
      <dgm:t>
        <a:bodyPr/>
        <a:lstStyle/>
        <a:p>
          <a:r>
            <a:rPr lang="zh-TW" altLang="en-US" dirty="0" smtClean="0"/>
            <a:t>如土忽隆起者</a:t>
          </a:r>
          <a:endParaRPr lang="zh-TW" altLang="en-US" dirty="0"/>
        </a:p>
      </dgm:t>
    </dgm:pt>
    <dgm:pt modelId="{5CEA0B91-29BC-4813-A9F1-A5F18DCF3F58}" type="parTrans" cxnId="{849177B0-FB17-454A-9927-7F8F11FF52F0}">
      <dgm:prSet/>
      <dgm:spPr/>
      <dgm:t>
        <a:bodyPr/>
        <a:lstStyle/>
        <a:p>
          <a:endParaRPr lang="zh-TW" altLang="en-US"/>
        </a:p>
      </dgm:t>
    </dgm:pt>
    <dgm:pt modelId="{A09B6778-808C-4EC2-8021-353387EB950D}" type="sibTrans" cxnId="{849177B0-FB17-454A-9927-7F8F11FF52F0}">
      <dgm:prSet/>
      <dgm:spPr/>
      <dgm:t>
        <a:bodyPr/>
        <a:lstStyle/>
        <a:p>
          <a:endParaRPr lang="zh-TW" altLang="en-US"/>
        </a:p>
      </dgm:t>
    </dgm:pt>
    <dgm:pt modelId="{D09AE0D1-2B8C-4909-8BEB-A5E7D21D6702}" type="pres">
      <dgm:prSet presAssocID="{C3DB0D3B-9DBF-46E0-B050-445661F8F3C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27362BFF-24B5-48F4-ABD7-19430750AA1F}" type="pres">
      <dgm:prSet presAssocID="{7139687B-A207-4CB8-9D82-CF8EFAA7CD21}" presName="composite" presStyleCnt="0"/>
      <dgm:spPr/>
    </dgm:pt>
    <dgm:pt modelId="{80E5BA3B-FA35-4DCD-8973-36A79AF19C95}" type="pres">
      <dgm:prSet presAssocID="{7139687B-A207-4CB8-9D82-CF8EFAA7CD21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3907AC9-DB3D-40B0-B9ED-03768A09DCD4}" type="pres">
      <dgm:prSet presAssocID="{7139687B-A207-4CB8-9D82-CF8EFAA7CD21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34120F2-5F7D-4B17-B1E9-D4BBDA3912D7}" type="pres">
      <dgm:prSet presAssocID="{F6B22761-F262-4C2D-8D97-8B435DE9CB96}" presName="space" presStyleCnt="0"/>
      <dgm:spPr/>
    </dgm:pt>
    <dgm:pt modelId="{881B5BF2-CDE2-49E8-A373-A330C33FF41F}" type="pres">
      <dgm:prSet presAssocID="{119A049D-1F2F-4F8B-B098-99947CF1803B}" presName="composite" presStyleCnt="0"/>
      <dgm:spPr/>
    </dgm:pt>
    <dgm:pt modelId="{69DB21BC-340D-4B36-BCA7-88BF18EE5B28}" type="pres">
      <dgm:prSet presAssocID="{119A049D-1F2F-4F8B-B098-99947CF1803B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D241F31-EF7D-4960-AB20-92DC67EA3844}" type="pres">
      <dgm:prSet presAssocID="{119A049D-1F2F-4F8B-B098-99947CF1803B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053EA04-8520-4DBB-BA25-A410C697E077}" type="pres">
      <dgm:prSet presAssocID="{BDAFD1AE-0E57-470C-ADF2-BA036F22A285}" presName="space" presStyleCnt="0"/>
      <dgm:spPr/>
    </dgm:pt>
    <dgm:pt modelId="{55F66757-4280-43E1-B436-09C04B818DD0}" type="pres">
      <dgm:prSet presAssocID="{7E12CE50-1F0C-4D99-96B9-5A7F3ACC58B2}" presName="composite" presStyleCnt="0"/>
      <dgm:spPr/>
    </dgm:pt>
    <dgm:pt modelId="{3BBB6907-05AE-427E-BC46-981329E88286}" type="pres">
      <dgm:prSet presAssocID="{7E12CE50-1F0C-4D99-96B9-5A7F3ACC58B2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0D099C4-6B98-450F-9E50-3D04F908051E}" type="pres">
      <dgm:prSet presAssocID="{7E12CE50-1F0C-4D99-96B9-5A7F3ACC58B2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3BF01FA7-7824-4A57-808F-FB782E62B172}" srcId="{119A049D-1F2F-4F8B-B098-99947CF1803B}" destId="{5644158F-23F7-4E8D-A697-AABB2616126E}" srcOrd="1" destOrd="0" parTransId="{5847D866-616C-41E0-B612-0341DDE20AFD}" sibTransId="{BABE337B-FDEA-4957-AE4E-3CD0C1B453A6}"/>
    <dgm:cxn modelId="{89C5DB97-709A-4A01-8B81-E2CF668B6389}" type="presOf" srcId="{119A049D-1F2F-4F8B-B098-99947CF1803B}" destId="{69DB21BC-340D-4B36-BCA7-88BF18EE5B28}" srcOrd="0" destOrd="0" presId="urn:microsoft.com/office/officeart/2005/8/layout/hList1"/>
    <dgm:cxn modelId="{76483ED9-4B33-48C2-BE9F-ED91D114373F}" srcId="{7139687B-A207-4CB8-9D82-CF8EFAA7CD21}" destId="{41C64A4A-ADA1-45EA-BBCD-7DE559911FB7}" srcOrd="0" destOrd="0" parTransId="{9B67F373-01E7-437B-8D44-107D880E4909}" sibTransId="{481A4668-7F0B-467C-974B-83A5E353EFA0}"/>
    <dgm:cxn modelId="{A104BE83-96D9-49D4-BCC4-5E542D925EB2}" type="presOf" srcId="{C3DB0D3B-9DBF-46E0-B050-445661F8F3CF}" destId="{D09AE0D1-2B8C-4909-8BEB-A5E7D21D6702}" srcOrd="0" destOrd="0" presId="urn:microsoft.com/office/officeart/2005/8/layout/hList1"/>
    <dgm:cxn modelId="{D06BA8A7-EE04-4436-91A0-A1B5B97D506A}" type="presOf" srcId="{41C64A4A-ADA1-45EA-BBCD-7DE559911FB7}" destId="{D3907AC9-DB3D-40B0-B9ED-03768A09DCD4}" srcOrd="0" destOrd="0" presId="urn:microsoft.com/office/officeart/2005/8/layout/hList1"/>
    <dgm:cxn modelId="{F92460EE-D3A0-4B7C-A0EB-74FAAA13373C}" type="presOf" srcId="{BAB97DE1-024F-4E40-A867-3D91D90DB579}" destId="{D3907AC9-DB3D-40B0-B9ED-03768A09DCD4}" srcOrd="0" destOrd="1" presId="urn:microsoft.com/office/officeart/2005/8/layout/hList1"/>
    <dgm:cxn modelId="{B5885531-F702-47A8-AB42-3F131CF9160A}" type="presOf" srcId="{57B3A711-D4E9-402A-ACD7-318B62EF40C4}" destId="{30D099C4-6B98-450F-9E50-3D04F908051E}" srcOrd="0" destOrd="0" presId="urn:microsoft.com/office/officeart/2005/8/layout/hList1"/>
    <dgm:cxn modelId="{A0D5BE51-1DE9-43D9-B065-831386E97328}" type="presOf" srcId="{7E12CE50-1F0C-4D99-96B9-5A7F3ACC58B2}" destId="{3BBB6907-05AE-427E-BC46-981329E88286}" srcOrd="0" destOrd="0" presId="urn:microsoft.com/office/officeart/2005/8/layout/hList1"/>
    <dgm:cxn modelId="{F0FCFD35-FE0C-4260-87A6-097B1977BE56}" type="presOf" srcId="{5644158F-23F7-4E8D-A697-AABB2616126E}" destId="{7D241F31-EF7D-4960-AB20-92DC67EA3844}" srcOrd="0" destOrd="1" presId="urn:microsoft.com/office/officeart/2005/8/layout/hList1"/>
    <dgm:cxn modelId="{F202F093-E242-4032-B2D8-42DE0FB48CF0}" srcId="{7E12CE50-1F0C-4D99-96B9-5A7F3ACC58B2}" destId="{57B3A711-D4E9-402A-ACD7-318B62EF40C4}" srcOrd="0" destOrd="0" parTransId="{30971594-23FC-4BC4-9A22-39BA8B941419}" sibTransId="{A6376677-80D4-4BFF-BAB9-441009F70DA1}"/>
    <dgm:cxn modelId="{DE734352-D3E0-4B20-BA1E-373974475456}" type="presOf" srcId="{8D9EF6B8-4E2D-4F8D-AD97-FA2F45EAA04F}" destId="{7D241F31-EF7D-4960-AB20-92DC67EA3844}" srcOrd="0" destOrd="0" presId="urn:microsoft.com/office/officeart/2005/8/layout/hList1"/>
    <dgm:cxn modelId="{849177B0-FB17-454A-9927-7F8F11FF52F0}" srcId="{7139687B-A207-4CB8-9D82-CF8EFAA7CD21}" destId="{BAB97DE1-024F-4E40-A867-3D91D90DB579}" srcOrd="1" destOrd="0" parTransId="{5CEA0B91-29BC-4813-A9F1-A5F18DCF3F58}" sibTransId="{A09B6778-808C-4EC2-8021-353387EB950D}"/>
    <dgm:cxn modelId="{9EDFC392-C3E8-4E43-99FE-A5D759FEE15C}" srcId="{C3DB0D3B-9DBF-46E0-B050-445661F8F3CF}" destId="{7E12CE50-1F0C-4D99-96B9-5A7F3ACC58B2}" srcOrd="2" destOrd="0" parTransId="{497D6C82-6050-4CD0-BA2A-A168E707CA03}" sibTransId="{389DA136-6F27-4387-93C2-406FF46DF6FA}"/>
    <dgm:cxn modelId="{A4306C35-83F0-4FBB-8A52-E2DFBADDAC96}" type="presOf" srcId="{7139687B-A207-4CB8-9D82-CF8EFAA7CD21}" destId="{80E5BA3B-FA35-4DCD-8973-36A79AF19C95}" srcOrd="0" destOrd="0" presId="urn:microsoft.com/office/officeart/2005/8/layout/hList1"/>
    <dgm:cxn modelId="{8861B430-8EAA-4135-B7A2-2BBEB4D86C1E}" srcId="{C3DB0D3B-9DBF-46E0-B050-445661F8F3CF}" destId="{119A049D-1F2F-4F8B-B098-99947CF1803B}" srcOrd="1" destOrd="0" parTransId="{5F105D71-A8E6-4768-A3DB-5C62AC418557}" sibTransId="{BDAFD1AE-0E57-470C-ADF2-BA036F22A285}"/>
    <dgm:cxn modelId="{F98439C7-FE1F-40E1-A6D6-D2C856EF285A}" srcId="{119A049D-1F2F-4F8B-B098-99947CF1803B}" destId="{8D9EF6B8-4E2D-4F8D-AD97-FA2F45EAA04F}" srcOrd="0" destOrd="0" parTransId="{3F1BEF29-FA09-4C69-8945-FF10CC291F8B}" sibTransId="{5FB57E13-C9D3-48D4-8392-A0ACE57DB348}"/>
    <dgm:cxn modelId="{FF8C932E-0DFD-499B-AFCB-213C8AE6BF2D}" srcId="{C3DB0D3B-9DBF-46E0-B050-445661F8F3CF}" destId="{7139687B-A207-4CB8-9D82-CF8EFAA7CD21}" srcOrd="0" destOrd="0" parTransId="{0C2D893E-1C42-412E-A74A-98B873444F3D}" sibTransId="{F6B22761-F262-4C2D-8D97-8B435DE9CB96}"/>
    <dgm:cxn modelId="{355E42DF-444D-4926-98B7-7C32DE452339}" type="presParOf" srcId="{D09AE0D1-2B8C-4909-8BEB-A5E7D21D6702}" destId="{27362BFF-24B5-48F4-ABD7-19430750AA1F}" srcOrd="0" destOrd="0" presId="urn:microsoft.com/office/officeart/2005/8/layout/hList1"/>
    <dgm:cxn modelId="{72B9CEBA-F746-42CD-BA1B-579BD5529BF6}" type="presParOf" srcId="{27362BFF-24B5-48F4-ABD7-19430750AA1F}" destId="{80E5BA3B-FA35-4DCD-8973-36A79AF19C95}" srcOrd="0" destOrd="0" presId="urn:microsoft.com/office/officeart/2005/8/layout/hList1"/>
    <dgm:cxn modelId="{160ADE76-55AB-445B-B933-F8B308941F1D}" type="presParOf" srcId="{27362BFF-24B5-48F4-ABD7-19430750AA1F}" destId="{D3907AC9-DB3D-40B0-B9ED-03768A09DCD4}" srcOrd="1" destOrd="0" presId="urn:microsoft.com/office/officeart/2005/8/layout/hList1"/>
    <dgm:cxn modelId="{C325996B-5267-4064-A0D2-3915B56E0A3D}" type="presParOf" srcId="{D09AE0D1-2B8C-4909-8BEB-A5E7D21D6702}" destId="{D34120F2-5F7D-4B17-B1E9-D4BBDA3912D7}" srcOrd="1" destOrd="0" presId="urn:microsoft.com/office/officeart/2005/8/layout/hList1"/>
    <dgm:cxn modelId="{B6CD1849-6309-4483-BBC8-CB5157382D2B}" type="presParOf" srcId="{D09AE0D1-2B8C-4909-8BEB-A5E7D21D6702}" destId="{881B5BF2-CDE2-49E8-A373-A330C33FF41F}" srcOrd="2" destOrd="0" presId="urn:microsoft.com/office/officeart/2005/8/layout/hList1"/>
    <dgm:cxn modelId="{A121FA27-6B38-4888-B92D-2A8C00AAB38C}" type="presParOf" srcId="{881B5BF2-CDE2-49E8-A373-A330C33FF41F}" destId="{69DB21BC-340D-4B36-BCA7-88BF18EE5B28}" srcOrd="0" destOrd="0" presId="urn:microsoft.com/office/officeart/2005/8/layout/hList1"/>
    <dgm:cxn modelId="{E2AA0373-27CA-4A9A-916E-7613C052AA5C}" type="presParOf" srcId="{881B5BF2-CDE2-49E8-A373-A330C33FF41F}" destId="{7D241F31-EF7D-4960-AB20-92DC67EA3844}" srcOrd="1" destOrd="0" presId="urn:microsoft.com/office/officeart/2005/8/layout/hList1"/>
    <dgm:cxn modelId="{84B8D619-FE26-45E1-830B-49A4AB7B2B36}" type="presParOf" srcId="{D09AE0D1-2B8C-4909-8BEB-A5E7D21D6702}" destId="{B053EA04-8520-4DBB-BA25-A410C697E077}" srcOrd="3" destOrd="0" presId="urn:microsoft.com/office/officeart/2005/8/layout/hList1"/>
    <dgm:cxn modelId="{CACC4D14-91AE-4261-8A22-299AC5FB5930}" type="presParOf" srcId="{D09AE0D1-2B8C-4909-8BEB-A5E7D21D6702}" destId="{55F66757-4280-43E1-B436-09C04B818DD0}" srcOrd="4" destOrd="0" presId="urn:microsoft.com/office/officeart/2005/8/layout/hList1"/>
    <dgm:cxn modelId="{C46B6296-954A-4BB6-A308-5CCC830529DC}" type="presParOf" srcId="{55F66757-4280-43E1-B436-09C04B818DD0}" destId="{3BBB6907-05AE-427E-BC46-981329E88286}" srcOrd="0" destOrd="0" presId="urn:microsoft.com/office/officeart/2005/8/layout/hList1"/>
    <dgm:cxn modelId="{0F85D66F-A1C6-4D8F-81F6-8F9725BD0F57}" type="presParOf" srcId="{55F66757-4280-43E1-B436-09C04B818DD0}" destId="{30D099C4-6B98-450F-9E50-3D04F908051E}" srcOrd="1" destOrd="0" presId="urn:microsoft.com/office/officeart/2005/8/layout/hList1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F747B1F-5E76-42CD-9F14-8C78EC9A3047}" type="doc">
      <dgm:prSet loTypeId="urn:microsoft.com/office/officeart/2005/8/layout/chevron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zh-TW" altLang="en-US"/>
        </a:p>
      </dgm:t>
    </dgm:pt>
    <dgm:pt modelId="{97983CAE-4604-4E51-8376-50099081EBE4}">
      <dgm:prSet phldrT="[文字]"/>
      <dgm:spPr/>
      <dgm:t>
        <a:bodyPr/>
        <a:lstStyle/>
        <a:p>
          <a:r>
            <a:rPr lang="zh-TW" altLang="en-US" b="1" dirty="0" smtClean="0"/>
            <a:t>體悟</a:t>
          </a:r>
          <a:endParaRPr lang="zh-TW" altLang="en-US" b="1" dirty="0"/>
        </a:p>
      </dgm:t>
    </dgm:pt>
    <dgm:pt modelId="{3637CF10-CBAC-4D9A-9ACE-6F1AFEDBB936}" type="parTrans" cxnId="{ED19BADB-6C69-4D62-8487-E692CBBA77D7}">
      <dgm:prSet/>
      <dgm:spPr/>
      <dgm:t>
        <a:bodyPr/>
        <a:lstStyle/>
        <a:p>
          <a:endParaRPr lang="zh-TW" altLang="en-US"/>
        </a:p>
      </dgm:t>
    </dgm:pt>
    <dgm:pt modelId="{52A391EA-A75F-44C3-81F6-B4FF18A632FA}" type="sibTrans" cxnId="{ED19BADB-6C69-4D62-8487-E692CBBA77D7}">
      <dgm:prSet/>
      <dgm:spPr/>
      <dgm:t>
        <a:bodyPr/>
        <a:lstStyle/>
        <a:p>
          <a:endParaRPr lang="zh-TW" altLang="en-US"/>
        </a:p>
      </dgm:t>
    </dgm:pt>
    <dgm:pt modelId="{51AB6757-3F40-4D7F-8FA7-C9A995F1846F}">
      <dgm:prSet phldrT="[文字]"/>
      <dgm:spPr/>
      <dgm:t>
        <a:bodyPr/>
        <a:lstStyle/>
        <a:p>
          <a:r>
            <a:rPr lang="zh-TW" altLang="en-US" b="1" dirty="0" smtClean="0">
              <a:latin typeface="標楷體" pitchFamily="65" charset="-120"/>
              <a:ea typeface="標楷體" pitchFamily="65" charset="-120"/>
            </a:rPr>
            <a:t>習之中人甚矣哉</a:t>
          </a:r>
          <a:endParaRPr lang="zh-TW" altLang="en-US" b="1" dirty="0">
            <a:latin typeface="標楷體" pitchFamily="65" charset="-120"/>
            <a:ea typeface="標楷體" pitchFamily="65" charset="-120"/>
          </a:endParaRPr>
        </a:p>
      </dgm:t>
    </dgm:pt>
    <dgm:pt modelId="{23CE001D-1F1B-4CEF-9F72-4E6D65BA4298}" type="parTrans" cxnId="{8EE21929-A05F-444D-AF7E-1E8741A8D457}">
      <dgm:prSet/>
      <dgm:spPr/>
      <dgm:t>
        <a:bodyPr/>
        <a:lstStyle/>
        <a:p>
          <a:endParaRPr lang="zh-TW" altLang="en-US"/>
        </a:p>
      </dgm:t>
    </dgm:pt>
    <dgm:pt modelId="{08F566AD-1293-4566-9EAF-452C56681988}" type="sibTrans" cxnId="{8EE21929-A05F-444D-AF7E-1E8741A8D457}">
      <dgm:prSet/>
      <dgm:spPr/>
      <dgm:t>
        <a:bodyPr/>
        <a:lstStyle/>
        <a:p>
          <a:endParaRPr lang="zh-TW" altLang="en-US"/>
        </a:p>
      </dgm:t>
    </dgm:pt>
    <dgm:pt modelId="{02A04DC8-1B7C-425D-A04B-C6F3BD1EC694}">
      <dgm:prSet phldrT="[文字]"/>
      <dgm:spPr/>
      <dgm:t>
        <a:bodyPr/>
        <a:lstStyle/>
        <a:p>
          <a:r>
            <a:rPr lang="zh-TW" altLang="en-US" b="1" dirty="0" smtClean="0"/>
            <a:t>事的脈絡</a:t>
          </a:r>
          <a:endParaRPr lang="zh-TW" altLang="en-US" b="1" dirty="0"/>
        </a:p>
      </dgm:t>
    </dgm:pt>
    <dgm:pt modelId="{A840C36C-66DB-4E0F-8BD4-19FAF1F4009F}" type="parTrans" cxnId="{BCC482A6-57EB-4698-98D0-FFA41855DB86}">
      <dgm:prSet/>
      <dgm:spPr/>
      <dgm:t>
        <a:bodyPr/>
        <a:lstStyle/>
        <a:p>
          <a:endParaRPr lang="zh-TW" altLang="en-US"/>
        </a:p>
      </dgm:t>
    </dgm:pt>
    <dgm:pt modelId="{DFF078EB-3D69-4B47-9440-48668D3A2A0F}" type="sibTrans" cxnId="{BCC482A6-57EB-4698-98D0-FFA41855DB86}">
      <dgm:prSet/>
      <dgm:spPr/>
      <dgm:t>
        <a:bodyPr/>
        <a:lstStyle/>
        <a:p>
          <a:endParaRPr lang="zh-TW" altLang="en-US"/>
        </a:p>
      </dgm:t>
    </dgm:pt>
    <dgm:pt modelId="{03B410A6-7CF8-403D-BFC1-84811D52761E}">
      <dgm:prSet phldrT="[文字]"/>
      <dgm:spPr/>
      <dgm:t>
        <a:bodyPr/>
        <a:lstStyle/>
        <a:p>
          <a:r>
            <a:rPr lang="zh-TW" altLang="en-US" b="1" dirty="0" smtClean="0">
              <a:latin typeface="標楷體" pitchFamily="65" charset="-120"/>
              <a:ea typeface="標楷體" pitchFamily="65" charset="-120"/>
            </a:rPr>
            <a:t>不習慣窪地</a:t>
          </a:r>
          <a:r>
            <a:rPr lang="en-US" altLang="zh-TW" b="1" dirty="0" smtClean="0">
              <a:latin typeface="標楷體" pitchFamily="65" charset="-120"/>
              <a:ea typeface="標楷體" pitchFamily="65" charset="-120"/>
              <a:sym typeface="Wingdings" pitchFamily="2" charset="2"/>
            </a:rPr>
            <a:t></a:t>
          </a:r>
          <a:r>
            <a:rPr lang="zh-TW" altLang="en-US" b="1" dirty="0" smtClean="0">
              <a:latin typeface="標楷體" pitchFamily="65" charset="-120"/>
              <a:ea typeface="標楷體" pitchFamily="65" charset="-120"/>
              <a:sym typeface="Wingdings" pitchFamily="2" charset="2"/>
            </a:rPr>
            <a:t>習慣窪地</a:t>
          </a:r>
          <a:r>
            <a:rPr lang="en-US" altLang="zh-TW" b="1" dirty="0" smtClean="0">
              <a:latin typeface="標楷體" pitchFamily="65" charset="-120"/>
              <a:ea typeface="標楷體" pitchFamily="65" charset="-120"/>
              <a:sym typeface="Wingdings" pitchFamily="2" charset="2"/>
            </a:rPr>
            <a:t></a:t>
          </a:r>
          <a:r>
            <a:rPr lang="zh-TW" altLang="en-US" b="1" dirty="0" smtClean="0">
              <a:latin typeface="標楷體" pitchFamily="65" charset="-120"/>
              <a:ea typeface="標楷體" pitchFamily="65" charset="-120"/>
              <a:sym typeface="Wingdings" pitchFamily="2" charset="2"/>
            </a:rPr>
            <a:t>不習慣平地</a:t>
          </a:r>
          <a:endParaRPr lang="zh-TW" altLang="en-US" b="1" dirty="0">
            <a:latin typeface="標楷體" pitchFamily="65" charset="-120"/>
            <a:ea typeface="標楷體" pitchFamily="65" charset="-120"/>
          </a:endParaRPr>
        </a:p>
      </dgm:t>
    </dgm:pt>
    <dgm:pt modelId="{8F6F3D04-9B71-43FE-8C1D-B34810DA0A16}" type="parTrans" cxnId="{68D9EE23-C5DF-4267-9208-EC874D0D3FA6}">
      <dgm:prSet/>
      <dgm:spPr/>
      <dgm:t>
        <a:bodyPr/>
        <a:lstStyle/>
        <a:p>
          <a:endParaRPr lang="zh-TW" altLang="en-US"/>
        </a:p>
      </dgm:t>
    </dgm:pt>
    <dgm:pt modelId="{D7A48F9F-B557-4CEA-93B6-84E932FF5B11}" type="sibTrans" cxnId="{68D9EE23-C5DF-4267-9208-EC874D0D3FA6}">
      <dgm:prSet/>
      <dgm:spPr/>
      <dgm:t>
        <a:bodyPr/>
        <a:lstStyle/>
        <a:p>
          <a:endParaRPr lang="zh-TW" altLang="en-US"/>
        </a:p>
      </dgm:t>
    </dgm:pt>
    <dgm:pt modelId="{B05F0DA5-34EE-430F-BA99-66D8B17CF2EB}">
      <dgm:prSet phldrT="[文字]"/>
      <dgm:spPr/>
      <dgm:t>
        <a:bodyPr/>
        <a:lstStyle/>
        <a:p>
          <a:r>
            <a:rPr lang="zh-TW" altLang="en-US" b="1" dirty="0" smtClean="0"/>
            <a:t>主張</a:t>
          </a:r>
          <a:endParaRPr lang="zh-TW" altLang="en-US" b="1" dirty="0"/>
        </a:p>
      </dgm:t>
    </dgm:pt>
    <dgm:pt modelId="{8972F91A-4681-4814-8F90-9750FCBD1C67}" type="parTrans" cxnId="{5F225A0D-E2FA-429D-8F59-84DDC7B2E354}">
      <dgm:prSet/>
      <dgm:spPr/>
      <dgm:t>
        <a:bodyPr/>
        <a:lstStyle/>
        <a:p>
          <a:endParaRPr lang="zh-TW" altLang="en-US"/>
        </a:p>
      </dgm:t>
    </dgm:pt>
    <dgm:pt modelId="{68A0EE40-07D8-42C9-B8AD-5D4C6F0CDD74}" type="sibTrans" cxnId="{5F225A0D-E2FA-429D-8F59-84DDC7B2E354}">
      <dgm:prSet/>
      <dgm:spPr/>
      <dgm:t>
        <a:bodyPr/>
        <a:lstStyle/>
        <a:p>
          <a:endParaRPr lang="zh-TW" altLang="en-US"/>
        </a:p>
      </dgm:t>
    </dgm:pt>
    <dgm:pt modelId="{207641B3-808F-485C-97B0-E9F22770508A}">
      <dgm:prSet phldrT="[文字]"/>
      <dgm:spPr/>
      <dgm:t>
        <a:bodyPr/>
        <a:lstStyle/>
        <a:p>
          <a:r>
            <a:rPr lang="zh-TW" altLang="en-US" b="1" dirty="0" smtClean="0">
              <a:latin typeface="標楷體" pitchFamily="65" charset="-120"/>
              <a:ea typeface="標楷體" pitchFamily="65" charset="-120"/>
            </a:rPr>
            <a:t>君子之學貴慎始</a:t>
          </a:r>
          <a:endParaRPr lang="zh-TW" altLang="en-US" b="1" dirty="0">
            <a:latin typeface="標楷體" pitchFamily="65" charset="-120"/>
            <a:ea typeface="標楷體" pitchFamily="65" charset="-120"/>
          </a:endParaRPr>
        </a:p>
      </dgm:t>
    </dgm:pt>
    <dgm:pt modelId="{95E900CE-88E7-4850-A49C-D59848945B3A}" type="parTrans" cxnId="{031D34AC-E07D-450D-8B04-C142CA324F4C}">
      <dgm:prSet/>
      <dgm:spPr/>
      <dgm:t>
        <a:bodyPr/>
        <a:lstStyle/>
        <a:p>
          <a:endParaRPr lang="zh-TW" altLang="en-US"/>
        </a:p>
      </dgm:t>
    </dgm:pt>
    <dgm:pt modelId="{AE375503-3BEB-4C0B-A703-D7121E8122B1}" type="sibTrans" cxnId="{031D34AC-E07D-450D-8B04-C142CA324F4C}">
      <dgm:prSet/>
      <dgm:spPr/>
      <dgm:t>
        <a:bodyPr/>
        <a:lstStyle/>
        <a:p>
          <a:endParaRPr lang="zh-TW" altLang="en-US"/>
        </a:p>
      </dgm:t>
    </dgm:pt>
    <dgm:pt modelId="{E045A285-1494-4205-B666-7F9B50A469EB}" type="pres">
      <dgm:prSet presAssocID="{DF747B1F-5E76-42CD-9F14-8C78EC9A304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13BF4B8D-4B85-4893-9BA2-FD5EBDB1B07F}" type="pres">
      <dgm:prSet presAssocID="{97983CAE-4604-4E51-8376-50099081EBE4}" presName="composite" presStyleCnt="0"/>
      <dgm:spPr/>
    </dgm:pt>
    <dgm:pt modelId="{477D6B4A-4DAE-4F7B-AAD3-A4F47455D83C}" type="pres">
      <dgm:prSet presAssocID="{97983CAE-4604-4E51-8376-50099081EBE4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8EEAE0A-0D37-413A-9273-BC75ACCA69DA}" type="pres">
      <dgm:prSet presAssocID="{97983CAE-4604-4E51-8376-50099081EBE4}" presName="descendantText" presStyleLbl="alignAcc1" presStyleIdx="0" presStyleCnt="3" custLinFactNeighborX="-611" custLinFactNeighborY="-12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04EE8C0-CEAF-4CFD-B580-193F266588CC}" type="pres">
      <dgm:prSet presAssocID="{52A391EA-A75F-44C3-81F6-B4FF18A632FA}" presName="sp" presStyleCnt="0"/>
      <dgm:spPr/>
    </dgm:pt>
    <dgm:pt modelId="{14129A80-248A-4FB2-BEA3-5DB44497BC14}" type="pres">
      <dgm:prSet presAssocID="{02A04DC8-1B7C-425D-A04B-C6F3BD1EC694}" presName="composite" presStyleCnt="0"/>
      <dgm:spPr/>
    </dgm:pt>
    <dgm:pt modelId="{FBCA4F95-D406-4FB9-89C3-8CCB8E96CA76}" type="pres">
      <dgm:prSet presAssocID="{02A04DC8-1B7C-425D-A04B-C6F3BD1EC694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90715AD-D3B0-4354-8970-0FB1C5574031}" type="pres">
      <dgm:prSet presAssocID="{02A04DC8-1B7C-425D-A04B-C6F3BD1EC694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B84FAD3-060F-4376-9CDB-0846BC018C78}" type="pres">
      <dgm:prSet presAssocID="{DFF078EB-3D69-4B47-9440-48668D3A2A0F}" presName="sp" presStyleCnt="0"/>
      <dgm:spPr/>
    </dgm:pt>
    <dgm:pt modelId="{BB48E803-9B7A-48E3-A165-371B82398ABA}" type="pres">
      <dgm:prSet presAssocID="{B05F0DA5-34EE-430F-BA99-66D8B17CF2EB}" presName="composite" presStyleCnt="0"/>
      <dgm:spPr/>
    </dgm:pt>
    <dgm:pt modelId="{F935D16A-A9F4-466D-9C34-06CB74743D58}" type="pres">
      <dgm:prSet presAssocID="{B05F0DA5-34EE-430F-BA99-66D8B17CF2EB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A7A2D10-EBFA-49C4-8B1A-66BE2DA77BBE}" type="pres">
      <dgm:prSet presAssocID="{B05F0DA5-34EE-430F-BA99-66D8B17CF2EB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39062A7B-AD63-4506-B08A-26ACFF8F75EA}" type="presOf" srcId="{B05F0DA5-34EE-430F-BA99-66D8B17CF2EB}" destId="{F935D16A-A9F4-466D-9C34-06CB74743D58}" srcOrd="0" destOrd="0" presId="urn:microsoft.com/office/officeart/2005/8/layout/chevron2"/>
    <dgm:cxn modelId="{BCC482A6-57EB-4698-98D0-FFA41855DB86}" srcId="{DF747B1F-5E76-42CD-9F14-8C78EC9A3047}" destId="{02A04DC8-1B7C-425D-A04B-C6F3BD1EC694}" srcOrd="1" destOrd="0" parTransId="{A840C36C-66DB-4E0F-8BD4-19FAF1F4009F}" sibTransId="{DFF078EB-3D69-4B47-9440-48668D3A2A0F}"/>
    <dgm:cxn modelId="{ED19BADB-6C69-4D62-8487-E692CBBA77D7}" srcId="{DF747B1F-5E76-42CD-9F14-8C78EC9A3047}" destId="{97983CAE-4604-4E51-8376-50099081EBE4}" srcOrd="0" destOrd="0" parTransId="{3637CF10-CBAC-4D9A-9ACE-6F1AFEDBB936}" sibTransId="{52A391EA-A75F-44C3-81F6-B4FF18A632FA}"/>
    <dgm:cxn modelId="{5F225A0D-E2FA-429D-8F59-84DDC7B2E354}" srcId="{DF747B1F-5E76-42CD-9F14-8C78EC9A3047}" destId="{B05F0DA5-34EE-430F-BA99-66D8B17CF2EB}" srcOrd="2" destOrd="0" parTransId="{8972F91A-4681-4814-8F90-9750FCBD1C67}" sibTransId="{68A0EE40-07D8-42C9-B8AD-5D4C6F0CDD74}"/>
    <dgm:cxn modelId="{B9770F85-61C2-45EB-8D1E-3384A6E78835}" type="presOf" srcId="{02A04DC8-1B7C-425D-A04B-C6F3BD1EC694}" destId="{FBCA4F95-D406-4FB9-89C3-8CCB8E96CA76}" srcOrd="0" destOrd="0" presId="urn:microsoft.com/office/officeart/2005/8/layout/chevron2"/>
    <dgm:cxn modelId="{2DD0D84C-3ABE-4C38-AA8E-22FB55E0F080}" type="presOf" srcId="{03B410A6-7CF8-403D-BFC1-84811D52761E}" destId="{490715AD-D3B0-4354-8970-0FB1C5574031}" srcOrd="0" destOrd="0" presId="urn:microsoft.com/office/officeart/2005/8/layout/chevron2"/>
    <dgm:cxn modelId="{2B5E591E-BA43-4CC8-B8A2-C20C04CAEE3E}" type="presOf" srcId="{97983CAE-4604-4E51-8376-50099081EBE4}" destId="{477D6B4A-4DAE-4F7B-AAD3-A4F47455D83C}" srcOrd="0" destOrd="0" presId="urn:microsoft.com/office/officeart/2005/8/layout/chevron2"/>
    <dgm:cxn modelId="{8EE21929-A05F-444D-AF7E-1E8741A8D457}" srcId="{97983CAE-4604-4E51-8376-50099081EBE4}" destId="{51AB6757-3F40-4D7F-8FA7-C9A995F1846F}" srcOrd="0" destOrd="0" parTransId="{23CE001D-1F1B-4CEF-9F72-4E6D65BA4298}" sibTransId="{08F566AD-1293-4566-9EAF-452C56681988}"/>
    <dgm:cxn modelId="{E167C9E9-BE41-4A00-81F7-C1C8D8F016CA}" type="presOf" srcId="{51AB6757-3F40-4D7F-8FA7-C9A995F1846F}" destId="{18EEAE0A-0D37-413A-9273-BC75ACCA69DA}" srcOrd="0" destOrd="0" presId="urn:microsoft.com/office/officeart/2005/8/layout/chevron2"/>
    <dgm:cxn modelId="{68D9EE23-C5DF-4267-9208-EC874D0D3FA6}" srcId="{02A04DC8-1B7C-425D-A04B-C6F3BD1EC694}" destId="{03B410A6-7CF8-403D-BFC1-84811D52761E}" srcOrd="0" destOrd="0" parTransId="{8F6F3D04-9B71-43FE-8C1D-B34810DA0A16}" sibTransId="{D7A48F9F-B557-4CEA-93B6-84E932FF5B11}"/>
    <dgm:cxn modelId="{031D34AC-E07D-450D-8B04-C142CA324F4C}" srcId="{B05F0DA5-34EE-430F-BA99-66D8B17CF2EB}" destId="{207641B3-808F-485C-97B0-E9F22770508A}" srcOrd="0" destOrd="0" parTransId="{95E900CE-88E7-4850-A49C-D59848945B3A}" sibTransId="{AE375503-3BEB-4C0B-A703-D7121E8122B1}"/>
    <dgm:cxn modelId="{DB78B353-F945-4BD6-B5FB-A3681BA9BA88}" type="presOf" srcId="{207641B3-808F-485C-97B0-E9F22770508A}" destId="{1A7A2D10-EBFA-49C4-8B1A-66BE2DA77BBE}" srcOrd="0" destOrd="0" presId="urn:microsoft.com/office/officeart/2005/8/layout/chevron2"/>
    <dgm:cxn modelId="{0D7C4688-30C5-415C-93D6-6C5F717DEAA2}" type="presOf" srcId="{DF747B1F-5E76-42CD-9F14-8C78EC9A3047}" destId="{E045A285-1494-4205-B666-7F9B50A469EB}" srcOrd="0" destOrd="0" presId="urn:microsoft.com/office/officeart/2005/8/layout/chevron2"/>
    <dgm:cxn modelId="{95F315CF-A06C-4311-8394-0AE35E2D9A0A}" type="presParOf" srcId="{E045A285-1494-4205-B666-7F9B50A469EB}" destId="{13BF4B8D-4B85-4893-9BA2-FD5EBDB1B07F}" srcOrd="0" destOrd="0" presId="urn:microsoft.com/office/officeart/2005/8/layout/chevron2"/>
    <dgm:cxn modelId="{7BF620FC-F4B5-4485-9931-5FECD0A06E18}" type="presParOf" srcId="{13BF4B8D-4B85-4893-9BA2-FD5EBDB1B07F}" destId="{477D6B4A-4DAE-4F7B-AAD3-A4F47455D83C}" srcOrd="0" destOrd="0" presId="urn:microsoft.com/office/officeart/2005/8/layout/chevron2"/>
    <dgm:cxn modelId="{ACD3ADBF-D19A-436C-BCE5-C25E3E13578F}" type="presParOf" srcId="{13BF4B8D-4B85-4893-9BA2-FD5EBDB1B07F}" destId="{18EEAE0A-0D37-413A-9273-BC75ACCA69DA}" srcOrd="1" destOrd="0" presId="urn:microsoft.com/office/officeart/2005/8/layout/chevron2"/>
    <dgm:cxn modelId="{F8E5BA7B-782F-4CA9-BE91-B989905E4EBC}" type="presParOf" srcId="{E045A285-1494-4205-B666-7F9B50A469EB}" destId="{604EE8C0-CEAF-4CFD-B580-193F266588CC}" srcOrd="1" destOrd="0" presId="urn:microsoft.com/office/officeart/2005/8/layout/chevron2"/>
    <dgm:cxn modelId="{95713AE8-7EB4-496C-B6E3-081C572094EA}" type="presParOf" srcId="{E045A285-1494-4205-B666-7F9B50A469EB}" destId="{14129A80-248A-4FB2-BEA3-5DB44497BC14}" srcOrd="2" destOrd="0" presId="urn:microsoft.com/office/officeart/2005/8/layout/chevron2"/>
    <dgm:cxn modelId="{CEBCC283-10F7-42EA-AADD-611D22DE9141}" type="presParOf" srcId="{14129A80-248A-4FB2-BEA3-5DB44497BC14}" destId="{FBCA4F95-D406-4FB9-89C3-8CCB8E96CA76}" srcOrd="0" destOrd="0" presId="urn:microsoft.com/office/officeart/2005/8/layout/chevron2"/>
    <dgm:cxn modelId="{AE03C193-A18C-4FB3-89C2-32CA10D16E7F}" type="presParOf" srcId="{14129A80-248A-4FB2-BEA3-5DB44497BC14}" destId="{490715AD-D3B0-4354-8970-0FB1C5574031}" srcOrd="1" destOrd="0" presId="urn:microsoft.com/office/officeart/2005/8/layout/chevron2"/>
    <dgm:cxn modelId="{F8FAAF08-7C19-478D-AAE9-E1243BEA2DA3}" type="presParOf" srcId="{E045A285-1494-4205-B666-7F9B50A469EB}" destId="{1B84FAD3-060F-4376-9CDB-0846BC018C78}" srcOrd="3" destOrd="0" presId="urn:microsoft.com/office/officeart/2005/8/layout/chevron2"/>
    <dgm:cxn modelId="{A771B05B-1B26-427A-A3C6-F73D8CAF3938}" type="presParOf" srcId="{E045A285-1494-4205-B666-7F9B50A469EB}" destId="{BB48E803-9B7A-48E3-A165-371B82398ABA}" srcOrd="4" destOrd="0" presId="urn:microsoft.com/office/officeart/2005/8/layout/chevron2"/>
    <dgm:cxn modelId="{50B5619C-38BF-49AA-A235-93431ACEC353}" type="presParOf" srcId="{BB48E803-9B7A-48E3-A165-371B82398ABA}" destId="{F935D16A-A9F4-466D-9C34-06CB74743D58}" srcOrd="0" destOrd="0" presId="urn:microsoft.com/office/officeart/2005/8/layout/chevron2"/>
    <dgm:cxn modelId="{5621F584-0F6F-4BD0-8807-E6EA325672DF}" type="presParOf" srcId="{BB48E803-9B7A-48E3-A165-371B82398ABA}" destId="{1A7A2D10-EBFA-49C4-8B1A-66BE2DA77BBE}" srcOrd="1" destOrd="0" presId="urn:microsoft.com/office/officeart/2005/8/layout/chevron2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1BC2450-2D4A-4A10-9536-76A0117EB441}" type="doc">
      <dgm:prSet loTypeId="urn:microsoft.com/office/officeart/2005/8/layout/process1" loCatId="process" qsTypeId="urn:microsoft.com/office/officeart/2005/8/quickstyle/simple2" qsCatId="simple" csTypeId="urn:microsoft.com/office/officeart/2005/8/colors/accent1_2" csCatId="accent1" phldr="1"/>
      <dgm:spPr/>
    </dgm:pt>
    <dgm:pt modelId="{43D18AF0-EFA8-4B12-A19D-E6C704584B18}">
      <dgm:prSet phldrT="[文字]" custT="1"/>
      <dgm:spPr/>
      <dgm:t>
        <a:bodyPr/>
        <a:lstStyle/>
        <a:p>
          <a:r>
            <a:rPr lang="zh-TW" altLang="en-US" sz="2800" b="1" dirty="0" smtClean="0"/>
            <a:t>文本分析</a:t>
          </a:r>
          <a:endParaRPr lang="zh-TW" altLang="en-US" sz="2800" b="1" dirty="0"/>
        </a:p>
      </dgm:t>
    </dgm:pt>
    <dgm:pt modelId="{956FF2EC-B976-4511-BF97-4BF381AC1263}" type="parTrans" cxnId="{65AABAFD-EFEB-4DA4-8D4F-9FC531D16AD7}">
      <dgm:prSet/>
      <dgm:spPr/>
      <dgm:t>
        <a:bodyPr/>
        <a:lstStyle/>
        <a:p>
          <a:endParaRPr lang="zh-TW" altLang="en-US"/>
        </a:p>
      </dgm:t>
    </dgm:pt>
    <dgm:pt modelId="{AA544122-1BB0-459C-B4CC-66A72E19E790}" type="sibTrans" cxnId="{65AABAFD-EFEB-4DA4-8D4F-9FC531D16AD7}">
      <dgm:prSet/>
      <dgm:spPr/>
      <dgm:t>
        <a:bodyPr/>
        <a:lstStyle/>
        <a:p>
          <a:endParaRPr lang="zh-TW" altLang="en-US"/>
        </a:p>
      </dgm:t>
    </dgm:pt>
    <dgm:pt modelId="{2BDE210A-7C72-4ACC-AF1E-2F65FA232BE4}">
      <dgm:prSet phldrT="[文字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zh-TW" altLang="en-US" b="1" dirty="0" smtClean="0"/>
            <a:t>議論文</a:t>
          </a:r>
          <a:endParaRPr lang="en-US" altLang="zh-TW" b="1" dirty="0" smtClean="0"/>
        </a:p>
        <a:p>
          <a:r>
            <a:rPr lang="zh-TW" altLang="en-US" b="1" dirty="0" smtClean="0"/>
            <a:t>文本分析模組</a:t>
          </a:r>
          <a:endParaRPr lang="zh-TW" altLang="en-US" b="1" dirty="0"/>
        </a:p>
      </dgm:t>
    </dgm:pt>
    <dgm:pt modelId="{8393007E-30BD-4D46-9A75-1170F41A2F0E}" type="parTrans" cxnId="{0877981F-16C0-4122-BF2E-2E26852A0F94}">
      <dgm:prSet/>
      <dgm:spPr/>
      <dgm:t>
        <a:bodyPr/>
        <a:lstStyle/>
        <a:p>
          <a:endParaRPr lang="zh-TW" altLang="en-US"/>
        </a:p>
      </dgm:t>
    </dgm:pt>
    <dgm:pt modelId="{5E746AB5-1C27-4A83-8F28-6F29CF6B9788}" type="sibTrans" cxnId="{0877981F-16C0-4122-BF2E-2E26852A0F94}">
      <dgm:prSet/>
      <dgm:spPr/>
      <dgm:t>
        <a:bodyPr/>
        <a:lstStyle/>
        <a:p>
          <a:endParaRPr lang="zh-TW" altLang="en-US"/>
        </a:p>
      </dgm:t>
    </dgm:pt>
    <dgm:pt modelId="{9AADC0BB-BA86-451C-9E72-D2DE592A424E}">
      <dgm:prSet phldrT="[文字]"/>
      <dgm:spPr/>
      <dgm:t>
        <a:bodyPr/>
        <a:lstStyle/>
        <a:p>
          <a:r>
            <a:rPr lang="zh-TW" altLang="en-US" b="1" dirty="0" smtClean="0"/>
            <a:t>議論文</a:t>
          </a:r>
          <a:endParaRPr lang="en-US" altLang="zh-TW" b="1" dirty="0" smtClean="0"/>
        </a:p>
        <a:p>
          <a:r>
            <a:rPr lang="zh-TW" altLang="en-US" b="1" dirty="0" smtClean="0"/>
            <a:t>教學模組</a:t>
          </a:r>
          <a:endParaRPr lang="zh-TW" altLang="en-US" b="1" dirty="0"/>
        </a:p>
      </dgm:t>
    </dgm:pt>
    <dgm:pt modelId="{AF967196-5513-429D-8810-F64C35826A8A}" type="parTrans" cxnId="{95C1C3E9-922C-4682-B2C2-890B522A9567}">
      <dgm:prSet/>
      <dgm:spPr/>
      <dgm:t>
        <a:bodyPr/>
        <a:lstStyle/>
        <a:p>
          <a:endParaRPr lang="zh-TW" altLang="en-US"/>
        </a:p>
      </dgm:t>
    </dgm:pt>
    <dgm:pt modelId="{68DF86E2-96BB-4180-A9E4-9471CAD54BF2}" type="sibTrans" cxnId="{95C1C3E9-922C-4682-B2C2-890B522A9567}">
      <dgm:prSet/>
      <dgm:spPr/>
      <dgm:t>
        <a:bodyPr/>
        <a:lstStyle/>
        <a:p>
          <a:endParaRPr lang="zh-TW" altLang="en-US"/>
        </a:p>
      </dgm:t>
    </dgm:pt>
    <dgm:pt modelId="{6F49E058-914F-41A3-8C52-A3AAC0818B14}" type="pres">
      <dgm:prSet presAssocID="{41BC2450-2D4A-4A10-9536-76A0117EB441}" presName="Name0" presStyleCnt="0">
        <dgm:presLayoutVars>
          <dgm:dir/>
          <dgm:resizeHandles val="exact"/>
        </dgm:presLayoutVars>
      </dgm:prSet>
      <dgm:spPr/>
    </dgm:pt>
    <dgm:pt modelId="{DA4DAC36-F6E0-4750-B1EF-CA7F81ABD090}" type="pres">
      <dgm:prSet presAssocID="{43D18AF0-EFA8-4B12-A19D-E6C704584B1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9844A6B-8DDB-44E2-B202-A3962C1332CD}" type="pres">
      <dgm:prSet presAssocID="{AA544122-1BB0-459C-B4CC-66A72E19E790}" presName="sibTrans" presStyleLbl="sibTrans2D1" presStyleIdx="0" presStyleCnt="2"/>
      <dgm:spPr/>
      <dgm:t>
        <a:bodyPr/>
        <a:lstStyle/>
        <a:p>
          <a:endParaRPr lang="zh-TW" altLang="en-US"/>
        </a:p>
      </dgm:t>
    </dgm:pt>
    <dgm:pt modelId="{E911A70C-F5C0-4433-9869-5810CC06BE79}" type="pres">
      <dgm:prSet presAssocID="{AA544122-1BB0-459C-B4CC-66A72E19E790}" presName="connectorText" presStyleLbl="sibTrans2D1" presStyleIdx="0" presStyleCnt="2"/>
      <dgm:spPr/>
      <dgm:t>
        <a:bodyPr/>
        <a:lstStyle/>
        <a:p>
          <a:endParaRPr lang="zh-TW" altLang="en-US"/>
        </a:p>
      </dgm:t>
    </dgm:pt>
    <dgm:pt modelId="{E5ABD956-1E13-4C90-A480-23CBEA267261}" type="pres">
      <dgm:prSet presAssocID="{2BDE210A-7C72-4ACC-AF1E-2F65FA232BE4}" presName="node" presStyleLbl="node1" presStyleIdx="1" presStyleCnt="3" custLinFactNeighborX="-4703" custLinFactNeighborY="-210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079B0C7-C00E-46E3-A4E8-4838EEADC05E}" type="pres">
      <dgm:prSet presAssocID="{5E746AB5-1C27-4A83-8F28-6F29CF6B9788}" presName="sibTrans" presStyleLbl="sibTrans2D1" presStyleIdx="1" presStyleCnt="2"/>
      <dgm:spPr/>
      <dgm:t>
        <a:bodyPr/>
        <a:lstStyle/>
        <a:p>
          <a:endParaRPr lang="zh-TW" altLang="en-US"/>
        </a:p>
      </dgm:t>
    </dgm:pt>
    <dgm:pt modelId="{11461F51-9D0B-4D0C-B5AA-625C07F54229}" type="pres">
      <dgm:prSet presAssocID="{5E746AB5-1C27-4A83-8F28-6F29CF6B9788}" presName="connectorText" presStyleLbl="sibTrans2D1" presStyleIdx="1" presStyleCnt="2"/>
      <dgm:spPr/>
      <dgm:t>
        <a:bodyPr/>
        <a:lstStyle/>
        <a:p>
          <a:endParaRPr lang="zh-TW" altLang="en-US"/>
        </a:p>
      </dgm:t>
    </dgm:pt>
    <dgm:pt modelId="{51DF7773-9159-4F86-853E-B4E4073B2C71}" type="pres">
      <dgm:prSet presAssocID="{9AADC0BB-BA86-451C-9E72-D2DE592A424E}" presName="node" presStyleLbl="node1" presStyleIdx="2" presStyleCnt="3" custLinFactNeighborX="12918" custLinFactNeighborY="-14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95C1C3E9-922C-4682-B2C2-890B522A9567}" srcId="{41BC2450-2D4A-4A10-9536-76A0117EB441}" destId="{9AADC0BB-BA86-451C-9E72-D2DE592A424E}" srcOrd="2" destOrd="0" parTransId="{AF967196-5513-429D-8810-F64C35826A8A}" sibTransId="{68DF86E2-96BB-4180-A9E4-9471CAD54BF2}"/>
    <dgm:cxn modelId="{0877981F-16C0-4122-BF2E-2E26852A0F94}" srcId="{41BC2450-2D4A-4A10-9536-76A0117EB441}" destId="{2BDE210A-7C72-4ACC-AF1E-2F65FA232BE4}" srcOrd="1" destOrd="0" parTransId="{8393007E-30BD-4D46-9A75-1170F41A2F0E}" sibTransId="{5E746AB5-1C27-4A83-8F28-6F29CF6B9788}"/>
    <dgm:cxn modelId="{C841FBBD-E821-43AD-9427-DC338B58F6B2}" type="presOf" srcId="{AA544122-1BB0-459C-B4CC-66A72E19E790}" destId="{E911A70C-F5C0-4433-9869-5810CC06BE79}" srcOrd="1" destOrd="0" presId="urn:microsoft.com/office/officeart/2005/8/layout/process1"/>
    <dgm:cxn modelId="{0AD046D0-D0A0-4346-B041-59BA9CF0563A}" type="presOf" srcId="{2BDE210A-7C72-4ACC-AF1E-2F65FA232BE4}" destId="{E5ABD956-1E13-4C90-A480-23CBEA267261}" srcOrd="0" destOrd="0" presId="urn:microsoft.com/office/officeart/2005/8/layout/process1"/>
    <dgm:cxn modelId="{65AABAFD-EFEB-4DA4-8D4F-9FC531D16AD7}" srcId="{41BC2450-2D4A-4A10-9536-76A0117EB441}" destId="{43D18AF0-EFA8-4B12-A19D-E6C704584B18}" srcOrd="0" destOrd="0" parTransId="{956FF2EC-B976-4511-BF97-4BF381AC1263}" sibTransId="{AA544122-1BB0-459C-B4CC-66A72E19E790}"/>
    <dgm:cxn modelId="{F15B9DF1-1370-466A-AD3B-B223BA938EA4}" type="presOf" srcId="{AA544122-1BB0-459C-B4CC-66A72E19E790}" destId="{39844A6B-8DDB-44E2-B202-A3962C1332CD}" srcOrd="0" destOrd="0" presId="urn:microsoft.com/office/officeart/2005/8/layout/process1"/>
    <dgm:cxn modelId="{7D41EA42-42A4-4974-9067-45D01B7C4B1A}" type="presOf" srcId="{9AADC0BB-BA86-451C-9E72-D2DE592A424E}" destId="{51DF7773-9159-4F86-853E-B4E4073B2C71}" srcOrd="0" destOrd="0" presId="urn:microsoft.com/office/officeart/2005/8/layout/process1"/>
    <dgm:cxn modelId="{41ACC7A3-73B2-49EA-A4A7-9A1CBC041C37}" type="presOf" srcId="{43D18AF0-EFA8-4B12-A19D-E6C704584B18}" destId="{DA4DAC36-F6E0-4750-B1EF-CA7F81ABD090}" srcOrd="0" destOrd="0" presId="urn:microsoft.com/office/officeart/2005/8/layout/process1"/>
    <dgm:cxn modelId="{F54F2A6B-EF51-4B3D-8CF3-371C2D9D4540}" type="presOf" srcId="{5E746AB5-1C27-4A83-8F28-6F29CF6B9788}" destId="{11461F51-9D0B-4D0C-B5AA-625C07F54229}" srcOrd="1" destOrd="0" presId="urn:microsoft.com/office/officeart/2005/8/layout/process1"/>
    <dgm:cxn modelId="{F889CA9D-9C64-4A2D-B722-94A7008899C9}" type="presOf" srcId="{41BC2450-2D4A-4A10-9536-76A0117EB441}" destId="{6F49E058-914F-41A3-8C52-A3AAC0818B14}" srcOrd="0" destOrd="0" presId="urn:microsoft.com/office/officeart/2005/8/layout/process1"/>
    <dgm:cxn modelId="{2C4F74D5-E41A-45C5-AB73-A46D0925FAB1}" type="presOf" srcId="{5E746AB5-1C27-4A83-8F28-6F29CF6B9788}" destId="{8079B0C7-C00E-46E3-A4E8-4838EEADC05E}" srcOrd="0" destOrd="0" presId="urn:microsoft.com/office/officeart/2005/8/layout/process1"/>
    <dgm:cxn modelId="{7CED8086-0D15-4788-9C85-E65EFE3D667D}" type="presParOf" srcId="{6F49E058-914F-41A3-8C52-A3AAC0818B14}" destId="{DA4DAC36-F6E0-4750-B1EF-CA7F81ABD090}" srcOrd="0" destOrd="0" presId="urn:microsoft.com/office/officeart/2005/8/layout/process1"/>
    <dgm:cxn modelId="{79A860E4-C934-4A77-B3CD-6D41378455BE}" type="presParOf" srcId="{6F49E058-914F-41A3-8C52-A3AAC0818B14}" destId="{39844A6B-8DDB-44E2-B202-A3962C1332CD}" srcOrd="1" destOrd="0" presId="urn:microsoft.com/office/officeart/2005/8/layout/process1"/>
    <dgm:cxn modelId="{D2A3E435-DAB0-443F-B7FF-635AF21E6CFC}" type="presParOf" srcId="{39844A6B-8DDB-44E2-B202-A3962C1332CD}" destId="{E911A70C-F5C0-4433-9869-5810CC06BE79}" srcOrd="0" destOrd="0" presId="urn:microsoft.com/office/officeart/2005/8/layout/process1"/>
    <dgm:cxn modelId="{3CDD5A91-96E3-49A7-AC02-EB18EB64361D}" type="presParOf" srcId="{6F49E058-914F-41A3-8C52-A3AAC0818B14}" destId="{E5ABD956-1E13-4C90-A480-23CBEA267261}" srcOrd="2" destOrd="0" presId="urn:microsoft.com/office/officeart/2005/8/layout/process1"/>
    <dgm:cxn modelId="{626C9581-BBCA-4036-BA2D-4CD1A08FF1F3}" type="presParOf" srcId="{6F49E058-914F-41A3-8C52-A3AAC0818B14}" destId="{8079B0C7-C00E-46E3-A4E8-4838EEADC05E}" srcOrd="3" destOrd="0" presId="urn:microsoft.com/office/officeart/2005/8/layout/process1"/>
    <dgm:cxn modelId="{F17AC866-D2CB-4708-AAAA-1814C61A3635}" type="presParOf" srcId="{8079B0C7-C00E-46E3-A4E8-4838EEADC05E}" destId="{11461F51-9D0B-4D0C-B5AA-625C07F54229}" srcOrd="0" destOrd="0" presId="urn:microsoft.com/office/officeart/2005/8/layout/process1"/>
    <dgm:cxn modelId="{6126CEDD-41AB-4840-B23D-14C318CEA013}" type="presParOf" srcId="{6F49E058-914F-41A3-8C52-A3AAC0818B14}" destId="{51DF7773-9159-4F86-853E-B4E4073B2C71}" srcOrd="4" destOrd="0" presId="urn:microsoft.com/office/officeart/2005/8/layout/process1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CB90D70-5D4D-41D9-BAF3-2536BD870F50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24C259E1-CF7B-411F-8DD5-104002F71E02}">
      <dgm:prSet phldrT="[文字]" custT="1"/>
      <dgm:spPr/>
      <dgm:t>
        <a:bodyPr/>
        <a:lstStyle/>
        <a:p>
          <a:r>
            <a:rPr lang="zh-TW" altLang="en-US" sz="18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議論文 文本分析模組</a:t>
          </a:r>
          <a:endParaRPr lang="zh-TW" altLang="en-US" sz="18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7620AA3-7A28-464B-98B0-F4E2DF3568F4}" type="parTrans" cxnId="{BBF8F5D3-4F9C-44F2-8DE2-ABA9C58B1725}">
      <dgm:prSet/>
      <dgm:spPr/>
      <dgm:t>
        <a:bodyPr/>
        <a:lstStyle/>
        <a:p>
          <a:endParaRPr lang="zh-TW" altLang="en-US" sz="2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3003DEE-2B0B-45E0-9A71-4B0C477651FD}" type="sibTrans" cxnId="{BBF8F5D3-4F9C-44F2-8DE2-ABA9C58B1725}">
      <dgm:prSet/>
      <dgm:spPr/>
      <dgm:t>
        <a:bodyPr/>
        <a:lstStyle/>
        <a:p>
          <a:endParaRPr lang="zh-TW" altLang="en-US" sz="2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82432DE-C137-432C-ADF4-34DD2DF496F4}">
      <dgm:prSet phldrT="[文字]" custT="1"/>
      <dgm:spPr/>
      <dgm:t>
        <a:bodyPr/>
        <a:lstStyle/>
        <a:p>
          <a:r>
            <a:rPr lang="zh-TW" altLang="en-US" sz="2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重點</a:t>
          </a:r>
          <a:endParaRPr lang="zh-TW" altLang="en-US" sz="24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D1C30AE-0751-4153-B169-CE89BC7E1054}" type="parTrans" cxnId="{0E29BF85-B5F9-4086-921B-A4BECF665C80}">
      <dgm:prSet/>
      <dgm:spPr/>
      <dgm:t>
        <a:bodyPr/>
        <a:lstStyle/>
        <a:p>
          <a:endParaRPr lang="zh-TW" altLang="en-US" sz="2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8C8B019-DF91-49F9-81E6-603FDFFB5B64}" type="sibTrans" cxnId="{0E29BF85-B5F9-4086-921B-A4BECF665C80}">
      <dgm:prSet/>
      <dgm:spPr/>
      <dgm:t>
        <a:bodyPr/>
        <a:lstStyle/>
        <a:p>
          <a:endParaRPr lang="zh-TW" altLang="en-US" sz="2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99ADF84-74B2-494B-90DC-CB4030E06389}">
      <dgm:prSet phldrT="[文字]" custT="1"/>
      <dgm:spPr/>
      <dgm:t>
        <a:bodyPr/>
        <a:lstStyle/>
        <a:p>
          <a:r>
            <a: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rPr>
            <a:t>論點</a:t>
          </a:r>
        </a:p>
      </dgm:t>
    </dgm:pt>
    <dgm:pt modelId="{410DCA67-2005-4E86-8BF8-4886B6F7C71C}" type="parTrans" cxnId="{88129C87-8F9A-4507-9830-F37CB33D2F5B}">
      <dgm:prSet/>
      <dgm:spPr/>
      <dgm:t>
        <a:bodyPr/>
        <a:lstStyle/>
        <a:p>
          <a:endParaRPr lang="zh-TW" altLang="en-US" sz="2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F95AFCB-8DCB-4DB0-821D-AF66CB735999}" type="sibTrans" cxnId="{88129C87-8F9A-4507-9830-F37CB33D2F5B}">
      <dgm:prSet/>
      <dgm:spPr/>
      <dgm:t>
        <a:bodyPr/>
        <a:lstStyle/>
        <a:p>
          <a:endParaRPr lang="zh-TW" altLang="en-US" sz="2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BC00B3A-4189-4D2C-837E-58725622D89E}">
      <dgm:prSet phldrT="[文字]" custT="1"/>
      <dgm:spPr/>
      <dgm:t>
        <a:bodyPr/>
        <a:lstStyle/>
        <a:p>
          <a:r>
            <a:rPr lang="zh-TW" altLang="en-US" sz="2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論據</a:t>
          </a:r>
          <a:endParaRPr lang="zh-TW" altLang="en-US" sz="24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034C087-7B9D-42F8-816D-FFDE04EA5799}" type="parTrans" cxnId="{285D3238-2A95-41C1-A024-AEA88CFE1FA9}">
      <dgm:prSet/>
      <dgm:spPr/>
      <dgm:t>
        <a:bodyPr/>
        <a:lstStyle/>
        <a:p>
          <a:endParaRPr lang="zh-TW" altLang="en-US" sz="2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D0226EE-F2D0-44B5-A5A9-F2FCD37EA836}" type="sibTrans" cxnId="{285D3238-2A95-41C1-A024-AEA88CFE1FA9}">
      <dgm:prSet/>
      <dgm:spPr/>
      <dgm:t>
        <a:bodyPr/>
        <a:lstStyle/>
        <a:p>
          <a:endParaRPr lang="zh-TW" altLang="en-US" sz="2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C3F73D4-B615-4F7D-9F88-77E4B0C5EE41}">
      <dgm:prSet phldrT="[文字]" custT="1"/>
      <dgm:spPr/>
      <dgm:t>
        <a:bodyPr/>
        <a:lstStyle/>
        <a:p>
          <a:r>
            <a:rPr lang="zh-TW" altLang="en-US" sz="2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手法</a:t>
          </a:r>
          <a:endParaRPr lang="zh-TW" altLang="en-US" sz="24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7DB689D-2BC9-4FFD-8FD7-26ECAADE27EC}" type="parTrans" cxnId="{7AACEC5B-62F3-4B63-ABA1-8A3EACC09AC8}">
      <dgm:prSet/>
      <dgm:spPr/>
      <dgm:t>
        <a:bodyPr/>
        <a:lstStyle/>
        <a:p>
          <a:endParaRPr lang="zh-TW" altLang="en-US" sz="2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595B555-157B-4F4E-995E-A7EFD3BABA58}" type="sibTrans" cxnId="{7AACEC5B-62F3-4B63-ABA1-8A3EACC09AC8}">
      <dgm:prSet/>
      <dgm:spPr/>
      <dgm:t>
        <a:bodyPr/>
        <a:lstStyle/>
        <a:p>
          <a:endParaRPr lang="zh-TW" altLang="en-US" sz="2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023D81C-BA1E-46EE-828D-E3FBE4F45764}">
      <dgm:prSet phldrT="[文字]" custT="1"/>
      <dgm:spPr/>
      <dgm:t>
        <a:bodyPr/>
        <a:lstStyle/>
        <a:p>
          <a:r>
            <a: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rPr>
            <a:t>結構安排</a:t>
          </a:r>
        </a:p>
      </dgm:t>
    </dgm:pt>
    <dgm:pt modelId="{D9424D2A-62A8-4C87-AB30-B6B55B1F6AF9}" type="parTrans" cxnId="{BAF86FA4-DBB2-4435-884C-6B1DFB47D4B2}">
      <dgm:prSet/>
      <dgm:spPr/>
      <dgm:t>
        <a:bodyPr/>
        <a:lstStyle/>
        <a:p>
          <a:endParaRPr lang="zh-TW" altLang="en-US" sz="2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7408BBD-2C6F-4545-88CE-BD693B325C0D}" type="sibTrans" cxnId="{BAF86FA4-DBB2-4435-884C-6B1DFB47D4B2}">
      <dgm:prSet/>
      <dgm:spPr/>
      <dgm:t>
        <a:bodyPr/>
        <a:lstStyle/>
        <a:p>
          <a:endParaRPr lang="zh-TW" altLang="en-US" sz="2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7878F59-BC98-42A3-9D59-B1061D0D8834}">
      <dgm:prSet custT="1"/>
      <dgm:spPr/>
      <dgm:t>
        <a:bodyPr/>
        <a:lstStyle/>
        <a:p>
          <a:r>
            <a:rPr lang="zh-TW" altLang="en-US" sz="2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特色</a:t>
          </a:r>
          <a:endParaRPr lang="zh-TW" altLang="en-US" sz="24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B1124BA-01B1-4EB1-8437-D86EAE28DA5D}" type="parTrans" cxnId="{3FD36D38-B45E-47A9-B4DC-74F58C79DCA4}">
      <dgm:prSet/>
      <dgm:spPr/>
      <dgm:t>
        <a:bodyPr/>
        <a:lstStyle/>
        <a:p>
          <a:endParaRPr lang="zh-TW" altLang="en-US" sz="2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ADF863A-AEA8-4251-BD42-1E8315B8094C}" type="sibTrans" cxnId="{3FD36D38-B45E-47A9-B4DC-74F58C79DCA4}">
      <dgm:prSet/>
      <dgm:spPr/>
      <dgm:t>
        <a:bodyPr/>
        <a:lstStyle/>
        <a:p>
          <a:endParaRPr lang="zh-TW" altLang="en-US" sz="2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7FAE3C1-7E79-407B-BA2B-3A5C7C8F8688}">
      <dgm:prSet custT="1"/>
      <dgm:spPr/>
      <dgm:t>
        <a:bodyPr/>
        <a:lstStyle/>
        <a:p>
          <a:r>
            <a: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rPr>
            <a:t>論證方法</a:t>
          </a:r>
        </a:p>
      </dgm:t>
    </dgm:pt>
    <dgm:pt modelId="{73ADD7B8-ECC8-4989-92BB-D75F6B868DCB}" type="parTrans" cxnId="{70E51ADE-01CF-459B-BC1D-96403A5868CE}">
      <dgm:prSet/>
      <dgm:spPr/>
      <dgm:t>
        <a:bodyPr/>
        <a:lstStyle/>
        <a:p>
          <a:endParaRPr lang="zh-TW" altLang="en-US" sz="2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7491266-35A4-41C0-88E2-4502846F5746}" type="sibTrans" cxnId="{70E51ADE-01CF-459B-BC1D-96403A5868CE}">
      <dgm:prSet/>
      <dgm:spPr/>
      <dgm:t>
        <a:bodyPr/>
        <a:lstStyle/>
        <a:p>
          <a:endParaRPr lang="zh-TW" altLang="en-US" sz="2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4C56C58-0A04-408F-AAF9-AE3C63848A34}">
      <dgm:prSet custT="1"/>
      <dgm:spPr/>
      <dgm:t>
        <a:bodyPr/>
        <a:lstStyle/>
        <a:p>
          <a:r>
            <a: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rPr>
            <a:t>事件論點</a:t>
          </a:r>
        </a:p>
      </dgm:t>
    </dgm:pt>
    <dgm:pt modelId="{5D8A67AC-9FBD-4761-8B99-8ABB05CE3202}" type="parTrans" cxnId="{A3C4E737-4BBF-49C5-A803-F294F67E5531}">
      <dgm:prSet/>
      <dgm:spPr/>
      <dgm:t>
        <a:bodyPr/>
        <a:lstStyle/>
        <a:p>
          <a:endParaRPr lang="zh-TW" altLang="en-US" sz="2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A461D0C-C8CD-4D82-B272-D3B536D3A968}" type="sibTrans" cxnId="{A3C4E737-4BBF-49C5-A803-F294F67E5531}">
      <dgm:prSet/>
      <dgm:spPr/>
      <dgm:t>
        <a:bodyPr/>
        <a:lstStyle/>
        <a:p>
          <a:endParaRPr lang="zh-TW" altLang="en-US" sz="2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4582411-A29A-467F-AD14-1790D8638CD2}">
      <dgm:prSet custT="1"/>
      <dgm:spPr/>
      <dgm:t>
        <a:bodyPr/>
        <a:lstStyle/>
        <a:p>
          <a:r>
            <a: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rPr>
            <a:t>舉例</a:t>
          </a:r>
          <a:endParaRPr lang="en-US" altLang="zh-TW" sz="24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r>
            <a: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rPr>
            <a:t>正證</a:t>
          </a:r>
          <a:endParaRPr lang="en-US" altLang="zh-TW" sz="24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r>
            <a: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rPr>
            <a:t>反證</a:t>
          </a:r>
          <a:endParaRPr lang="zh-TW" altLang="en-US" sz="2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C45B087-599B-451C-9366-39CA5ED595E2}" type="parTrans" cxnId="{95B27DB3-B63D-438C-A977-EE3B82080D51}">
      <dgm:prSet/>
      <dgm:spPr/>
      <dgm:t>
        <a:bodyPr/>
        <a:lstStyle/>
        <a:p>
          <a:endParaRPr lang="zh-TW" altLang="en-US" sz="2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9F59876-7D1C-4696-8200-04D9F918784C}" type="sibTrans" cxnId="{95B27DB3-B63D-438C-A977-EE3B82080D51}">
      <dgm:prSet/>
      <dgm:spPr/>
      <dgm:t>
        <a:bodyPr/>
        <a:lstStyle/>
        <a:p>
          <a:endParaRPr lang="zh-TW" altLang="en-US" sz="2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1D8E45E-C4A8-41E1-8747-27181CA05E58}">
      <dgm:prSet custT="1"/>
      <dgm:spPr/>
      <dgm:t>
        <a:bodyPr/>
        <a:lstStyle/>
        <a:p>
          <a:r>
            <a: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rPr>
            <a:t>比較</a:t>
          </a:r>
          <a:endParaRPr lang="en-US" altLang="zh-TW" sz="24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r>
            <a: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rPr>
            <a:t>比喻</a:t>
          </a:r>
        </a:p>
      </dgm:t>
    </dgm:pt>
    <dgm:pt modelId="{557C3F85-4EAE-41B7-9682-283C63A9C545}" type="parTrans" cxnId="{11F5A7B4-7FDB-4314-BE25-626C3DB76E91}">
      <dgm:prSet/>
      <dgm:spPr/>
      <dgm:t>
        <a:bodyPr/>
        <a:lstStyle/>
        <a:p>
          <a:endParaRPr lang="zh-TW" altLang="en-US" sz="2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D765327-A57A-40D7-BE1A-034574D5FC5C}" type="sibTrans" cxnId="{11F5A7B4-7FDB-4314-BE25-626C3DB76E91}">
      <dgm:prSet/>
      <dgm:spPr/>
      <dgm:t>
        <a:bodyPr/>
        <a:lstStyle/>
        <a:p>
          <a:endParaRPr lang="zh-TW" altLang="en-US" sz="2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2BA4F1C-FA8C-4006-9E6C-B062E8A146E5}">
      <dgm:prSet custT="1"/>
      <dgm:spPr/>
      <dgm:t>
        <a:bodyPr/>
        <a:lstStyle/>
        <a:p>
          <a:r>
            <a: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rPr>
            <a:t>歸納</a:t>
          </a:r>
          <a:endParaRPr lang="en-US" altLang="zh-TW" sz="2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r>
            <a: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rPr>
            <a:t>演繹</a:t>
          </a:r>
          <a:endParaRPr lang="en-US" altLang="zh-TW" sz="2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r>
            <a: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rPr>
            <a:t>因果論證</a:t>
          </a:r>
        </a:p>
      </dgm:t>
    </dgm:pt>
    <dgm:pt modelId="{4577AF82-8BD8-47E7-99EF-28595B0F1A80}" type="parTrans" cxnId="{3B059A3B-AEAB-4ACA-B6DB-0DE20BBF5425}">
      <dgm:prSet/>
      <dgm:spPr/>
      <dgm:t>
        <a:bodyPr/>
        <a:lstStyle/>
        <a:p>
          <a:endParaRPr lang="zh-TW" altLang="en-US" sz="2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A7062DA-B074-4BF5-9805-119F6667AD12}" type="sibTrans" cxnId="{3B059A3B-AEAB-4ACA-B6DB-0DE20BBF5425}">
      <dgm:prSet/>
      <dgm:spPr/>
      <dgm:t>
        <a:bodyPr/>
        <a:lstStyle/>
        <a:p>
          <a:endParaRPr lang="zh-TW" altLang="en-US" sz="2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A8B29AA-32E6-4DFC-BEE2-CD54B0065D26}">
      <dgm:prSet custT="1"/>
      <dgm:spPr/>
      <dgm:t>
        <a:bodyPr/>
        <a:lstStyle/>
        <a:p>
          <a:r>
            <a: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rPr>
            <a:t>論點理由</a:t>
          </a:r>
        </a:p>
      </dgm:t>
    </dgm:pt>
    <dgm:pt modelId="{18EF3230-5B95-47CA-AD48-88470E9A2CF8}" type="parTrans" cxnId="{5A1A8FF4-4E77-4141-A69B-4EEF891F528A}">
      <dgm:prSet/>
      <dgm:spPr/>
      <dgm:t>
        <a:bodyPr/>
        <a:lstStyle/>
        <a:p>
          <a:endParaRPr lang="zh-TW" altLang="en-US" sz="2400"/>
        </a:p>
      </dgm:t>
    </dgm:pt>
    <dgm:pt modelId="{76CB138D-512B-4F80-8E87-BC6AC93342CF}" type="sibTrans" cxnId="{5A1A8FF4-4E77-4141-A69B-4EEF891F528A}">
      <dgm:prSet/>
      <dgm:spPr/>
      <dgm:t>
        <a:bodyPr/>
        <a:lstStyle/>
        <a:p>
          <a:endParaRPr lang="zh-TW" altLang="en-US" sz="2400"/>
        </a:p>
      </dgm:t>
    </dgm:pt>
    <dgm:pt modelId="{36994F3A-B4BA-467F-8528-BFEAB8AE1F1F}">
      <dgm:prSet custT="1"/>
      <dgm:spPr/>
      <dgm:t>
        <a:bodyPr/>
        <a:lstStyle/>
        <a:p>
          <a:r>
            <a: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rPr>
            <a:t>論點方法</a:t>
          </a:r>
        </a:p>
      </dgm:t>
    </dgm:pt>
    <dgm:pt modelId="{24B26307-C645-4FE7-9B9B-B9AFF6A0CF71}" type="parTrans" cxnId="{C857E453-C28D-438D-B7FE-2BC7662A9600}">
      <dgm:prSet/>
      <dgm:spPr/>
      <dgm:t>
        <a:bodyPr/>
        <a:lstStyle/>
        <a:p>
          <a:endParaRPr lang="zh-TW" altLang="en-US" sz="2400"/>
        </a:p>
      </dgm:t>
    </dgm:pt>
    <dgm:pt modelId="{68574FB3-A6A6-472A-B487-5A54A45F6CA9}" type="sibTrans" cxnId="{C857E453-C28D-438D-B7FE-2BC7662A9600}">
      <dgm:prSet/>
      <dgm:spPr/>
      <dgm:t>
        <a:bodyPr/>
        <a:lstStyle/>
        <a:p>
          <a:endParaRPr lang="zh-TW" altLang="en-US" sz="2400"/>
        </a:p>
      </dgm:t>
    </dgm:pt>
    <dgm:pt modelId="{3EC3D6D3-E58C-486C-B1B4-84B3F745104D}">
      <dgm:prSet custT="1"/>
      <dgm:spPr/>
      <dgm:t>
        <a:bodyPr/>
        <a:lstStyle/>
        <a:p>
          <a:r>
            <a: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rPr>
            <a:t>論點理由方法</a:t>
          </a:r>
        </a:p>
      </dgm:t>
    </dgm:pt>
    <dgm:pt modelId="{BD5484ED-A42A-4432-B82C-8FAC5AC6722A}" type="parTrans" cxnId="{F190EAB9-98C7-4733-87DF-3206FA592147}">
      <dgm:prSet/>
      <dgm:spPr/>
      <dgm:t>
        <a:bodyPr/>
        <a:lstStyle/>
        <a:p>
          <a:endParaRPr lang="zh-TW" altLang="en-US" sz="2400"/>
        </a:p>
      </dgm:t>
    </dgm:pt>
    <dgm:pt modelId="{7E7192B3-2DA4-4C63-B3B2-805E609F0ADC}" type="sibTrans" cxnId="{F190EAB9-98C7-4733-87DF-3206FA592147}">
      <dgm:prSet/>
      <dgm:spPr/>
      <dgm:t>
        <a:bodyPr/>
        <a:lstStyle/>
        <a:p>
          <a:endParaRPr lang="zh-TW" altLang="en-US" sz="2400"/>
        </a:p>
      </dgm:t>
    </dgm:pt>
    <dgm:pt modelId="{BBBDE2E5-0413-47B2-A508-4781DB632EA0}">
      <dgm:prSet custT="1"/>
      <dgm:spPr/>
      <dgm:t>
        <a:bodyPr/>
        <a:lstStyle/>
        <a:p>
          <a:r>
            <a: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rPr>
            <a:t>事例</a:t>
          </a:r>
        </a:p>
      </dgm:t>
    </dgm:pt>
    <dgm:pt modelId="{FD363433-D296-4E46-973E-70BA1C58C073}" type="parTrans" cxnId="{1D43AE38-5E68-40F0-A58F-64FAE115A6CD}">
      <dgm:prSet/>
      <dgm:spPr/>
      <dgm:t>
        <a:bodyPr/>
        <a:lstStyle/>
        <a:p>
          <a:endParaRPr lang="zh-TW" altLang="en-US" sz="2400"/>
        </a:p>
      </dgm:t>
    </dgm:pt>
    <dgm:pt modelId="{DD574A01-3263-40B7-9E2F-CF33B6523A5C}" type="sibTrans" cxnId="{1D43AE38-5E68-40F0-A58F-64FAE115A6CD}">
      <dgm:prSet/>
      <dgm:spPr/>
      <dgm:t>
        <a:bodyPr/>
        <a:lstStyle/>
        <a:p>
          <a:endParaRPr lang="zh-TW" altLang="en-US" sz="2400"/>
        </a:p>
      </dgm:t>
    </dgm:pt>
    <dgm:pt modelId="{EA59435D-9144-48B3-91FA-12EB3BD92528}">
      <dgm:prSet custT="1"/>
      <dgm:spPr/>
      <dgm:t>
        <a:bodyPr/>
        <a:lstStyle/>
        <a:p>
          <a:r>
            <a: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rPr>
            <a:t>理例</a:t>
          </a:r>
        </a:p>
      </dgm:t>
    </dgm:pt>
    <dgm:pt modelId="{F69E51CF-4D49-4AEA-8B7E-903B802C2D95}" type="parTrans" cxnId="{F57354AC-8EE6-475A-9A47-C32F1FCDCAAD}">
      <dgm:prSet/>
      <dgm:spPr/>
      <dgm:t>
        <a:bodyPr/>
        <a:lstStyle/>
        <a:p>
          <a:endParaRPr lang="zh-TW" altLang="en-US" sz="2400"/>
        </a:p>
      </dgm:t>
    </dgm:pt>
    <dgm:pt modelId="{A0F9CDE1-3716-4F17-BD1F-9D1250351982}" type="sibTrans" cxnId="{F57354AC-8EE6-475A-9A47-C32F1FCDCAAD}">
      <dgm:prSet/>
      <dgm:spPr/>
      <dgm:t>
        <a:bodyPr/>
        <a:lstStyle/>
        <a:p>
          <a:endParaRPr lang="zh-TW" altLang="en-US" sz="2400"/>
        </a:p>
      </dgm:t>
    </dgm:pt>
    <dgm:pt modelId="{4B9C5E80-7055-4D0B-BE14-44878EB3CD69}">
      <dgm:prSet custT="1"/>
      <dgm:spPr/>
      <dgm:t>
        <a:bodyPr/>
        <a:lstStyle/>
        <a:p>
          <a:r>
            <a: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rPr>
            <a:t>主張</a:t>
          </a:r>
        </a:p>
      </dgm:t>
    </dgm:pt>
    <dgm:pt modelId="{170B1F7A-2354-4AD5-9F1D-33E320AE5511}" type="parTrans" cxnId="{F5C3EC02-C953-4C5D-A28F-1AFA989947D4}">
      <dgm:prSet/>
      <dgm:spPr/>
      <dgm:t>
        <a:bodyPr/>
        <a:lstStyle/>
        <a:p>
          <a:endParaRPr lang="zh-TW" altLang="en-US" sz="2400"/>
        </a:p>
      </dgm:t>
    </dgm:pt>
    <dgm:pt modelId="{288FE8BA-0040-4256-BC12-AE5C0F2076F9}" type="sibTrans" cxnId="{F5C3EC02-C953-4C5D-A28F-1AFA989947D4}">
      <dgm:prSet/>
      <dgm:spPr/>
      <dgm:t>
        <a:bodyPr/>
        <a:lstStyle/>
        <a:p>
          <a:endParaRPr lang="zh-TW" altLang="en-US" sz="2400"/>
        </a:p>
      </dgm:t>
    </dgm:pt>
    <dgm:pt modelId="{C2CA3807-867A-4FE7-80FD-553530E6F715}">
      <dgm:prSet custT="1"/>
      <dgm:spPr/>
      <dgm:t>
        <a:bodyPr/>
        <a:lstStyle/>
        <a:p>
          <a:r>
            <a: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rPr>
            <a:t>結論</a:t>
          </a:r>
        </a:p>
      </dgm:t>
    </dgm:pt>
    <dgm:pt modelId="{5051C7FE-F4E2-479C-B9A1-5FC9D4134FB1}" type="parTrans" cxnId="{DCEBC98E-9413-47EC-A98D-DB51040D9B1B}">
      <dgm:prSet/>
      <dgm:spPr/>
      <dgm:t>
        <a:bodyPr/>
        <a:lstStyle/>
        <a:p>
          <a:endParaRPr lang="zh-TW" altLang="en-US" sz="2400"/>
        </a:p>
      </dgm:t>
    </dgm:pt>
    <dgm:pt modelId="{86725331-CA86-4682-B5CC-CBEAE87A9EC5}" type="sibTrans" cxnId="{DCEBC98E-9413-47EC-A98D-DB51040D9B1B}">
      <dgm:prSet/>
      <dgm:spPr/>
      <dgm:t>
        <a:bodyPr/>
        <a:lstStyle/>
        <a:p>
          <a:endParaRPr lang="zh-TW" altLang="en-US" sz="2400"/>
        </a:p>
      </dgm:t>
    </dgm:pt>
    <dgm:pt modelId="{E9AE0910-6BBA-4D31-99F0-06110FB38FF1}">
      <dgm:prSet custT="1"/>
      <dgm:spPr/>
      <dgm:t>
        <a:bodyPr/>
        <a:lstStyle/>
        <a:p>
          <a:r>
            <a: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rPr>
            <a:t>方法</a:t>
          </a:r>
        </a:p>
      </dgm:t>
    </dgm:pt>
    <dgm:pt modelId="{B4D389CF-57D2-48FF-AA5A-1586CD4A9851}" type="parTrans" cxnId="{E1B3F624-30C7-4598-8725-FA7DE0A5C0FF}">
      <dgm:prSet/>
      <dgm:spPr/>
      <dgm:t>
        <a:bodyPr/>
        <a:lstStyle/>
        <a:p>
          <a:endParaRPr lang="zh-TW" altLang="en-US" sz="2400"/>
        </a:p>
      </dgm:t>
    </dgm:pt>
    <dgm:pt modelId="{4DF3ED99-4C3E-47D0-9B53-ABF33E21FE7D}" type="sibTrans" cxnId="{E1B3F624-30C7-4598-8725-FA7DE0A5C0FF}">
      <dgm:prSet/>
      <dgm:spPr/>
      <dgm:t>
        <a:bodyPr/>
        <a:lstStyle/>
        <a:p>
          <a:endParaRPr lang="zh-TW" altLang="en-US" sz="2400"/>
        </a:p>
      </dgm:t>
    </dgm:pt>
    <dgm:pt modelId="{9EB8CC85-E628-4FC5-940B-4A49727BE105}">
      <dgm:prSet custT="1"/>
      <dgm:spPr/>
      <dgm:t>
        <a:bodyPr/>
        <a:lstStyle/>
        <a:p>
          <a:r>
            <a: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rPr>
            <a:t>效果</a:t>
          </a:r>
        </a:p>
      </dgm:t>
    </dgm:pt>
    <dgm:pt modelId="{D461ACE5-7631-4757-9DCA-D5178123A935}" type="parTrans" cxnId="{1939AB03-5692-4389-8781-6847326A7A12}">
      <dgm:prSet/>
      <dgm:spPr/>
      <dgm:t>
        <a:bodyPr/>
        <a:lstStyle/>
        <a:p>
          <a:endParaRPr lang="zh-TW" altLang="en-US" sz="2400"/>
        </a:p>
      </dgm:t>
    </dgm:pt>
    <dgm:pt modelId="{F0A44593-DC5E-4E86-8BEB-32A1E5653DB0}" type="sibTrans" cxnId="{1939AB03-5692-4389-8781-6847326A7A12}">
      <dgm:prSet/>
      <dgm:spPr/>
      <dgm:t>
        <a:bodyPr/>
        <a:lstStyle/>
        <a:p>
          <a:endParaRPr lang="zh-TW" altLang="en-US" sz="2400"/>
        </a:p>
      </dgm:t>
    </dgm:pt>
    <dgm:pt modelId="{5F9B1D4D-F97D-4326-BDC3-8EA0F8EFA673}">
      <dgm:prSet/>
      <dgm:spPr/>
      <dgm:t>
        <a:bodyPr/>
        <a:lstStyle/>
        <a:p>
          <a:r>
            <a:rPr lang="zh-TW" altLang="en-US" dirty="0" smtClean="0"/>
            <a:t>寫作目的</a:t>
          </a:r>
          <a:endParaRPr lang="zh-TW" altLang="en-US" dirty="0"/>
        </a:p>
      </dgm:t>
    </dgm:pt>
    <dgm:pt modelId="{9E29D74B-C714-46C6-B8F6-C9C05860DC2B}" type="parTrans" cxnId="{C4EEF065-E278-404E-9D2A-A0497395DE05}">
      <dgm:prSet/>
      <dgm:spPr/>
      <dgm:t>
        <a:bodyPr/>
        <a:lstStyle/>
        <a:p>
          <a:endParaRPr lang="zh-TW" altLang="en-US"/>
        </a:p>
      </dgm:t>
    </dgm:pt>
    <dgm:pt modelId="{5D11FFBD-BBAD-4DFD-8FF5-A4EBF3AD9140}" type="sibTrans" cxnId="{C4EEF065-E278-404E-9D2A-A0497395DE05}">
      <dgm:prSet/>
      <dgm:spPr/>
      <dgm:t>
        <a:bodyPr/>
        <a:lstStyle/>
        <a:p>
          <a:endParaRPr lang="zh-TW" altLang="en-US"/>
        </a:p>
      </dgm:t>
    </dgm:pt>
    <dgm:pt modelId="{2BC1940A-43C5-4545-AC48-B21ADA17FAF6}">
      <dgm:prSet/>
      <dgm:spPr/>
      <dgm:t>
        <a:bodyPr/>
        <a:lstStyle/>
        <a:p>
          <a:r>
            <a:rPr lang="zh-TW" altLang="en-US" dirty="0" smtClean="0"/>
            <a:t>修辭用意</a:t>
          </a:r>
          <a:endParaRPr lang="zh-TW" altLang="en-US" dirty="0"/>
        </a:p>
      </dgm:t>
    </dgm:pt>
    <dgm:pt modelId="{709979E2-9F7D-40F7-861F-A6533D2FDAC8}" type="parTrans" cxnId="{FA9ECE97-FD23-4B03-A660-2A6AB7A91207}">
      <dgm:prSet/>
      <dgm:spPr/>
      <dgm:t>
        <a:bodyPr/>
        <a:lstStyle/>
        <a:p>
          <a:endParaRPr lang="zh-TW" altLang="en-US"/>
        </a:p>
      </dgm:t>
    </dgm:pt>
    <dgm:pt modelId="{3A7C39E2-67E2-4C0A-A0C3-F2003E3CD4E3}" type="sibTrans" cxnId="{FA9ECE97-FD23-4B03-A660-2A6AB7A91207}">
      <dgm:prSet/>
      <dgm:spPr/>
      <dgm:t>
        <a:bodyPr/>
        <a:lstStyle/>
        <a:p>
          <a:endParaRPr lang="zh-TW" altLang="en-US"/>
        </a:p>
      </dgm:t>
    </dgm:pt>
    <dgm:pt modelId="{F03EF63B-FCC9-4F1F-85EB-81EA05299D33}" type="pres">
      <dgm:prSet presAssocID="{6CB90D70-5D4D-41D9-BAF3-2536BD870F5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C4953943-DDD0-4A79-9AD8-B5C3F1339D37}" type="pres">
      <dgm:prSet presAssocID="{24C259E1-CF7B-411F-8DD5-104002F71E02}" presName="hierRoot1" presStyleCnt="0"/>
      <dgm:spPr/>
    </dgm:pt>
    <dgm:pt modelId="{B648625A-3CA2-4962-8FAC-62584B37DC10}" type="pres">
      <dgm:prSet presAssocID="{24C259E1-CF7B-411F-8DD5-104002F71E02}" presName="composite" presStyleCnt="0"/>
      <dgm:spPr/>
    </dgm:pt>
    <dgm:pt modelId="{64E1213E-2A55-4522-80F9-3B6BEF5D1EA7}" type="pres">
      <dgm:prSet presAssocID="{24C259E1-CF7B-411F-8DD5-104002F71E02}" presName="background" presStyleLbl="node0" presStyleIdx="0" presStyleCnt="1"/>
      <dgm:spPr/>
    </dgm:pt>
    <dgm:pt modelId="{28F50705-DF8D-44AE-8640-4E3731735AF8}" type="pres">
      <dgm:prSet presAssocID="{24C259E1-CF7B-411F-8DD5-104002F71E02}" presName="text" presStyleLbl="fgAcc0" presStyleIdx="0" presStyleCnt="1" custScaleX="228308" custScaleY="10608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FD75887B-8251-4B69-899F-1CFD5CF193A5}" type="pres">
      <dgm:prSet presAssocID="{24C259E1-CF7B-411F-8DD5-104002F71E02}" presName="hierChild2" presStyleCnt="0"/>
      <dgm:spPr/>
    </dgm:pt>
    <dgm:pt modelId="{9C9418EA-5CD6-4D4C-8B05-696653740D0B}" type="pres">
      <dgm:prSet presAssocID="{3D1C30AE-0751-4153-B169-CE89BC7E1054}" presName="Name10" presStyleLbl="parChTrans1D2" presStyleIdx="0" presStyleCnt="3"/>
      <dgm:spPr/>
      <dgm:t>
        <a:bodyPr/>
        <a:lstStyle/>
        <a:p>
          <a:endParaRPr lang="zh-TW" altLang="en-US"/>
        </a:p>
      </dgm:t>
    </dgm:pt>
    <dgm:pt modelId="{F52C88AD-ADB8-40D0-AF2F-FF5040C80C7F}" type="pres">
      <dgm:prSet presAssocID="{082432DE-C137-432C-ADF4-34DD2DF496F4}" presName="hierRoot2" presStyleCnt="0"/>
      <dgm:spPr/>
    </dgm:pt>
    <dgm:pt modelId="{261A2A38-D5BB-4CE7-8CD3-169A2F44460E}" type="pres">
      <dgm:prSet presAssocID="{082432DE-C137-432C-ADF4-34DD2DF496F4}" presName="composite2" presStyleCnt="0"/>
      <dgm:spPr/>
    </dgm:pt>
    <dgm:pt modelId="{51EE87AE-2CAC-4881-82EA-5CA783EF334A}" type="pres">
      <dgm:prSet presAssocID="{082432DE-C137-432C-ADF4-34DD2DF496F4}" presName="background2" presStyleLbl="node2" presStyleIdx="0" presStyleCnt="3"/>
      <dgm:spPr/>
    </dgm:pt>
    <dgm:pt modelId="{4AEDB1EA-4C56-4584-AA6A-9CA2FA6CEC83}" type="pres">
      <dgm:prSet presAssocID="{082432DE-C137-432C-ADF4-34DD2DF496F4}" presName="text2" presStyleLbl="fgAcc2" presStyleIdx="0" presStyleCnt="3" custScaleX="124816" custScaleY="54408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AAB07500-99B8-4670-8586-556EA8C56E9A}" type="pres">
      <dgm:prSet presAssocID="{082432DE-C137-432C-ADF4-34DD2DF496F4}" presName="hierChild3" presStyleCnt="0"/>
      <dgm:spPr/>
    </dgm:pt>
    <dgm:pt modelId="{03324FEA-C50A-45F8-A486-274DF9B63238}" type="pres">
      <dgm:prSet presAssocID="{410DCA67-2005-4E86-8BF8-4886B6F7C71C}" presName="Name17" presStyleLbl="parChTrans1D3" presStyleIdx="0" presStyleCnt="7"/>
      <dgm:spPr/>
      <dgm:t>
        <a:bodyPr/>
        <a:lstStyle/>
        <a:p>
          <a:endParaRPr lang="zh-TW" altLang="en-US"/>
        </a:p>
      </dgm:t>
    </dgm:pt>
    <dgm:pt modelId="{F8371ACE-3FFD-410B-BABC-D18B15BA09F5}" type="pres">
      <dgm:prSet presAssocID="{B99ADF84-74B2-494B-90DC-CB4030E06389}" presName="hierRoot3" presStyleCnt="0"/>
      <dgm:spPr/>
    </dgm:pt>
    <dgm:pt modelId="{8A85F8E1-B075-4C5E-9979-92A50CF3150F}" type="pres">
      <dgm:prSet presAssocID="{B99ADF84-74B2-494B-90DC-CB4030E06389}" presName="composite3" presStyleCnt="0"/>
      <dgm:spPr/>
    </dgm:pt>
    <dgm:pt modelId="{26BE589D-4678-49EC-ADAA-C16802683F15}" type="pres">
      <dgm:prSet presAssocID="{B99ADF84-74B2-494B-90DC-CB4030E06389}" presName="background3" presStyleLbl="node3" presStyleIdx="0" presStyleCnt="7"/>
      <dgm:spPr/>
    </dgm:pt>
    <dgm:pt modelId="{54D57FDD-964D-491E-BF65-446B619D671A}" type="pres">
      <dgm:prSet presAssocID="{B99ADF84-74B2-494B-90DC-CB4030E06389}" presName="text3" presStyleLbl="fgAcc3" presStyleIdx="0" presStyleCnt="7" custScaleX="30690" custScaleY="10435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AE10AB35-3F85-4A60-8F11-90A832946264}" type="pres">
      <dgm:prSet presAssocID="{B99ADF84-74B2-494B-90DC-CB4030E06389}" presName="hierChild4" presStyleCnt="0"/>
      <dgm:spPr/>
    </dgm:pt>
    <dgm:pt modelId="{51F0365B-BF61-4CE7-ADD5-0370C2808196}" type="pres">
      <dgm:prSet presAssocID="{170B1F7A-2354-4AD5-9F1D-33E320AE5511}" presName="Name23" presStyleLbl="parChTrans1D4" presStyleIdx="0" presStyleCnt="12"/>
      <dgm:spPr/>
      <dgm:t>
        <a:bodyPr/>
        <a:lstStyle/>
        <a:p>
          <a:endParaRPr lang="zh-TW" altLang="en-US"/>
        </a:p>
      </dgm:t>
    </dgm:pt>
    <dgm:pt modelId="{A2FF5F51-1AF8-47E1-B35B-54ABC22C61BC}" type="pres">
      <dgm:prSet presAssocID="{4B9C5E80-7055-4D0B-BE14-44878EB3CD69}" presName="hierRoot4" presStyleCnt="0"/>
      <dgm:spPr/>
    </dgm:pt>
    <dgm:pt modelId="{C6009AD0-F8D3-4BDE-9B0D-B9BB149AF203}" type="pres">
      <dgm:prSet presAssocID="{4B9C5E80-7055-4D0B-BE14-44878EB3CD69}" presName="composite4" presStyleCnt="0"/>
      <dgm:spPr/>
    </dgm:pt>
    <dgm:pt modelId="{0CD77F04-9409-423B-B98B-3B3B8920B962}" type="pres">
      <dgm:prSet presAssocID="{4B9C5E80-7055-4D0B-BE14-44878EB3CD69}" presName="background4" presStyleLbl="node4" presStyleIdx="0" presStyleCnt="12"/>
      <dgm:spPr/>
    </dgm:pt>
    <dgm:pt modelId="{05847F23-019F-4FF7-A83A-685B7F735BAC}" type="pres">
      <dgm:prSet presAssocID="{4B9C5E80-7055-4D0B-BE14-44878EB3CD69}" presName="text4" presStyleLbl="fgAcc4" presStyleIdx="0" presStyleCnt="12" custScaleX="27030" custScaleY="119615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A4B6C334-5379-4FE2-9F1E-5DD3E14EF8CF}" type="pres">
      <dgm:prSet presAssocID="{4B9C5E80-7055-4D0B-BE14-44878EB3CD69}" presName="hierChild5" presStyleCnt="0"/>
      <dgm:spPr/>
    </dgm:pt>
    <dgm:pt modelId="{E9F9CD3D-CAB5-4B82-8510-74ED5035A926}" type="pres">
      <dgm:prSet presAssocID="{4034C087-7B9D-42F8-816D-FFDE04EA5799}" presName="Name17" presStyleLbl="parChTrans1D3" presStyleIdx="1" presStyleCnt="7"/>
      <dgm:spPr/>
      <dgm:t>
        <a:bodyPr/>
        <a:lstStyle/>
        <a:p>
          <a:endParaRPr lang="zh-TW" altLang="en-US"/>
        </a:p>
      </dgm:t>
    </dgm:pt>
    <dgm:pt modelId="{38280EF0-CD2A-42B4-A397-40AD013273F5}" type="pres">
      <dgm:prSet presAssocID="{DBC00B3A-4189-4D2C-837E-58725622D89E}" presName="hierRoot3" presStyleCnt="0"/>
      <dgm:spPr/>
    </dgm:pt>
    <dgm:pt modelId="{83C61C67-DFEE-43EE-8E5E-E788893B9A8D}" type="pres">
      <dgm:prSet presAssocID="{DBC00B3A-4189-4D2C-837E-58725622D89E}" presName="composite3" presStyleCnt="0"/>
      <dgm:spPr/>
    </dgm:pt>
    <dgm:pt modelId="{70C17541-6954-4D19-967A-277C16B24D3D}" type="pres">
      <dgm:prSet presAssocID="{DBC00B3A-4189-4D2C-837E-58725622D89E}" presName="background3" presStyleLbl="node3" presStyleIdx="1" presStyleCnt="7"/>
      <dgm:spPr/>
    </dgm:pt>
    <dgm:pt modelId="{FFBAF63E-F6CA-4842-BE3C-5A9E4230F3DC}" type="pres">
      <dgm:prSet presAssocID="{DBC00B3A-4189-4D2C-837E-58725622D89E}" presName="text3" presStyleLbl="fgAcc3" presStyleIdx="1" presStyleCnt="7" custScaleX="43991" custScaleY="13009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79C3B963-CAB8-434A-84E4-FA99AF0C4FD2}" type="pres">
      <dgm:prSet presAssocID="{DBC00B3A-4189-4D2C-837E-58725622D89E}" presName="hierChild4" presStyleCnt="0"/>
      <dgm:spPr/>
    </dgm:pt>
    <dgm:pt modelId="{D798511F-EB80-41F6-BD52-43B763D752B3}" type="pres">
      <dgm:prSet presAssocID="{FD363433-D296-4E46-973E-70BA1C58C073}" presName="Name23" presStyleLbl="parChTrans1D4" presStyleIdx="1" presStyleCnt="12"/>
      <dgm:spPr/>
      <dgm:t>
        <a:bodyPr/>
        <a:lstStyle/>
        <a:p>
          <a:endParaRPr lang="zh-TW" altLang="en-US"/>
        </a:p>
      </dgm:t>
    </dgm:pt>
    <dgm:pt modelId="{1FD5095F-9F22-4DCF-8881-1AE35597A43F}" type="pres">
      <dgm:prSet presAssocID="{BBBDE2E5-0413-47B2-A508-4781DB632EA0}" presName="hierRoot4" presStyleCnt="0"/>
      <dgm:spPr/>
    </dgm:pt>
    <dgm:pt modelId="{38570B47-687B-481C-BF2A-D9B94F8214C3}" type="pres">
      <dgm:prSet presAssocID="{BBBDE2E5-0413-47B2-A508-4781DB632EA0}" presName="composite4" presStyleCnt="0"/>
      <dgm:spPr/>
    </dgm:pt>
    <dgm:pt modelId="{30FA9908-269B-4431-8E8B-1ED18BB326BA}" type="pres">
      <dgm:prSet presAssocID="{BBBDE2E5-0413-47B2-A508-4781DB632EA0}" presName="background4" presStyleLbl="node4" presStyleIdx="1" presStyleCnt="12"/>
      <dgm:spPr/>
    </dgm:pt>
    <dgm:pt modelId="{6987BC4C-C714-4BBA-B530-D83D8AFB5EC4}" type="pres">
      <dgm:prSet presAssocID="{BBBDE2E5-0413-47B2-A508-4781DB632EA0}" presName="text4" presStyleLbl="fgAcc4" presStyleIdx="1" presStyleCnt="12" custScaleX="24783" custScaleY="11952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2948FE16-C46A-413E-A81B-EF4EEE57AB3D}" type="pres">
      <dgm:prSet presAssocID="{BBBDE2E5-0413-47B2-A508-4781DB632EA0}" presName="hierChild5" presStyleCnt="0"/>
      <dgm:spPr/>
    </dgm:pt>
    <dgm:pt modelId="{D8AB4100-9562-4D4D-B13E-C45237A7D4CD}" type="pres">
      <dgm:prSet presAssocID="{F69E51CF-4D49-4AEA-8B7E-903B802C2D95}" presName="Name23" presStyleLbl="parChTrans1D4" presStyleIdx="2" presStyleCnt="12"/>
      <dgm:spPr/>
      <dgm:t>
        <a:bodyPr/>
        <a:lstStyle/>
        <a:p>
          <a:endParaRPr lang="zh-TW" altLang="en-US"/>
        </a:p>
      </dgm:t>
    </dgm:pt>
    <dgm:pt modelId="{9BAC77F9-0CE0-4ED3-98A9-307916C58364}" type="pres">
      <dgm:prSet presAssocID="{EA59435D-9144-48B3-91FA-12EB3BD92528}" presName="hierRoot4" presStyleCnt="0"/>
      <dgm:spPr/>
    </dgm:pt>
    <dgm:pt modelId="{4AF03FD2-939D-44A0-8E38-ACCB74E7CE57}" type="pres">
      <dgm:prSet presAssocID="{EA59435D-9144-48B3-91FA-12EB3BD92528}" presName="composite4" presStyleCnt="0"/>
      <dgm:spPr/>
    </dgm:pt>
    <dgm:pt modelId="{ADA5D081-7CF5-4359-BE57-EF1988C786AB}" type="pres">
      <dgm:prSet presAssocID="{EA59435D-9144-48B3-91FA-12EB3BD92528}" presName="background4" presStyleLbl="node4" presStyleIdx="2" presStyleCnt="12"/>
      <dgm:spPr/>
    </dgm:pt>
    <dgm:pt modelId="{C3A31C88-B2CD-4810-B391-5314DD1E8980}" type="pres">
      <dgm:prSet presAssocID="{EA59435D-9144-48B3-91FA-12EB3BD92528}" presName="text4" presStyleLbl="fgAcc4" presStyleIdx="2" presStyleCnt="12" custScaleX="24783" custScaleY="11952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6896BD00-FB31-4905-A326-AA4257222A14}" type="pres">
      <dgm:prSet presAssocID="{EA59435D-9144-48B3-91FA-12EB3BD92528}" presName="hierChild5" presStyleCnt="0"/>
      <dgm:spPr/>
    </dgm:pt>
    <dgm:pt modelId="{4D0A200C-29DD-4F56-9E6B-B6437411A9EF}" type="pres">
      <dgm:prSet presAssocID="{5051C7FE-F4E2-479C-B9A1-5FC9D4134FB1}" presName="Name17" presStyleLbl="parChTrans1D3" presStyleIdx="2" presStyleCnt="7"/>
      <dgm:spPr/>
      <dgm:t>
        <a:bodyPr/>
        <a:lstStyle/>
        <a:p>
          <a:endParaRPr lang="zh-TW" altLang="en-US"/>
        </a:p>
      </dgm:t>
    </dgm:pt>
    <dgm:pt modelId="{73F79FDB-5D79-44AF-A5A8-8D1DEB048C1F}" type="pres">
      <dgm:prSet presAssocID="{C2CA3807-867A-4FE7-80FD-553530E6F715}" presName="hierRoot3" presStyleCnt="0"/>
      <dgm:spPr/>
    </dgm:pt>
    <dgm:pt modelId="{C83E5CAC-1700-4F8D-A6B0-02F5096978E4}" type="pres">
      <dgm:prSet presAssocID="{C2CA3807-867A-4FE7-80FD-553530E6F715}" presName="composite3" presStyleCnt="0"/>
      <dgm:spPr/>
    </dgm:pt>
    <dgm:pt modelId="{D50038A2-CA90-4D16-9C72-EDAD7D664C0C}" type="pres">
      <dgm:prSet presAssocID="{C2CA3807-867A-4FE7-80FD-553530E6F715}" presName="background3" presStyleLbl="node3" presStyleIdx="2" presStyleCnt="7"/>
      <dgm:spPr/>
    </dgm:pt>
    <dgm:pt modelId="{D12E8047-D516-4478-BE91-84B7B0893E8F}" type="pres">
      <dgm:prSet presAssocID="{C2CA3807-867A-4FE7-80FD-553530E6F715}" presName="text3" presStyleLbl="fgAcc3" presStyleIdx="2" presStyleCnt="7" custScaleX="28634" custScaleY="103878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F90A2BE7-6959-467B-B345-F1007CD528EB}" type="pres">
      <dgm:prSet presAssocID="{C2CA3807-867A-4FE7-80FD-553530E6F715}" presName="hierChild4" presStyleCnt="0"/>
      <dgm:spPr/>
    </dgm:pt>
    <dgm:pt modelId="{58F712C1-7C03-4CD3-8C8B-842BA9D20072}" type="pres">
      <dgm:prSet presAssocID="{B4D389CF-57D2-48FF-AA5A-1586CD4A9851}" presName="Name23" presStyleLbl="parChTrans1D4" presStyleIdx="3" presStyleCnt="12"/>
      <dgm:spPr/>
      <dgm:t>
        <a:bodyPr/>
        <a:lstStyle/>
        <a:p>
          <a:endParaRPr lang="zh-TW" altLang="en-US"/>
        </a:p>
      </dgm:t>
    </dgm:pt>
    <dgm:pt modelId="{F48FE69B-B284-4215-B6D7-E17D796586C5}" type="pres">
      <dgm:prSet presAssocID="{E9AE0910-6BBA-4D31-99F0-06110FB38FF1}" presName="hierRoot4" presStyleCnt="0"/>
      <dgm:spPr/>
    </dgm:pt>
    <dgm:pt modelId="{B65FE19A-50F4-4544-9FEE-B448F00EE2EF}" type="pres">
      <dgm:prSet presAssocID="{E9AE0910-6BBA-4D31-99F0-06110FB38FF1}" presName="composite4" presStyleCnt="0"/>
      <dgm:spPr/>
    </dgm:pt>
    <dgm:pt modelId="{B9116EEC-4B01-43EE-9DB2-8DF993A9B51F}" type="pres">
      <dgm:prSet presAssocID="{E9AE0910-6BBA-4D31-99F0-06110FB38FF1}" presName="background4" presStyleLbl="node4" presStyleIdx="3" presStyleCnt="12"/>
      <dgm:spPr/>
    </dgm:pt>
    <dgm:pt modelId="{DB39AC59-FFF7-4DEF-BBE1-4F4B2EF5DAA9}" type="pres">
      <dgm:prSet presAssocID="{E9AE0910-6BBA-4D31-99F0-06110FB38FF1}" presName="text4" presStyleLbl="fgAcc4" presStyleIdx="3" presStyleCnt="12" custScaleX="24305" custScaleY="12225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FEFA524C-A25F-4240-87DB-DF23E9A67E3F}" type="pres">
      <dgm:prSet presAssocID="{E9AE0910-6BBA-4D31-99F0-06110FB38FF1}" presName="hierChild5" presStyleCnt="0"/>
      <dgm:spPr/>
    </dgm:pt>
    <dgm:pt modelId="{4E3BC028-790E-4351-B54A-79423E20F072}" type="pres">
      <dgm:prSet presAssocID="{D461ACE5-7631-4757-9DCA-D5178123A935}" presName="Name23" presStyleLbl="parChTrans1D4" presStyleIdx="4" presStyleCnt="12"/>
      <dgm:spPr/>
      <dgm:t>
        <a:bodyPr/>
        <a:lstStyle/>
        <a:p>
          <a:endParaRPr lang="zh-TW" altLang="en-US"/>
        </a:p>
      </dgm:t>
    </dgm:pt>
    <dgm:pt modelId="{BB82E82E-8E0C-44A4-9197-EAF8C3BAE0D1}" type="pres">
      <dgm:prSet presAssocID="{9EB8CC85-E628-4FC5-940B-4A49727BE105}" presName="hierRoot4" presStyleCnt="0"/>
      <dgm:spPr/>
    </dgm:pt>
    <dgm:pt modelId="{77E84D71-B050-46FE-833F-92B0791F63DC}" type="pres">
      <dgm:prSet presAssocID="{9EB8CC85-E628-4FC5-940B-4A49727BE105}" presName="composite4" presStyleCnt="0"/>
      <dgm:spPr/>
    </dgm:pt>
    <dgm:pt modelId="{97FB3795-8C42-4AAA-B39A-140BBEFB3FA2}" type="pres">
      <dgm:prSet presAssocID="{9EB8CC85-E628-4FC5-940B-4A49727BE105}" presName="background4" presStyleLbl="node4" presStyleIdx="4" presStyleCnt="12"/>
      <dgm:spPr/>
    </dgm:pt>
    <dgm:pt modelId="{03904B8A-4851-49D6-A019-41A8E8E3260C}" type="pres">
      <dgm:prSet presAssocID="{9EB8CC85-E628-4FC5-940B-4A49727BE105}" presName="text4" presStyleLbl="fgAcc4" presStyleIdx="4" presStyleCnt="12" custScaleX="24305" custScaleY="12225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F61E3AFE-59FB-4666-B7F8-16F9C7AEF8BC}" type="pres">
      <dgm:prSet presAssocID="{9EB8CC85-E628-4FC5-940B-4A49727BE105}" presName="hierChild5" presStyleCnt="0"/>
      <dgm:spPr/>
    </dgm:pt>
    <dgm:pt modelId="{95322787-440C-4928-B88E-1F511B8F7D4A}" type="pres">
      <dgm:prSet presAssocID="{87DB689D-2BC9-4FFD-8FD7-26ECAADE27EC}" presName="Name10" presStyleLbl="parChTrans1D2" presStyleIdx="1" presStyleCnt="3"/>
      <dgm:spPr/>
      <dgm:t>
        <a:bodyPr/>
        <a:lstStyle/>
        <a:p>
          <a:endParaRPr lang="zh-TW" altLang="en-US"/>
        </a:p>
      </dgm:t>
    </dgm:pt>
    <dgm:pt modelId="{4AA02438-A20F-4A65-94F7-9F25156201A9}" type="pres">
      <dgm:prSet presAssocID="{AC3F73D4-B615-4F7D-9F88-77E4B0C5EE41}" presName="hierRoot2" presStyleCnt="0"/>
      <dgm:spPr/>
    </dgm:pt>
    <dgm:pt modelId="{9AD4820D-3488-491E-AE43-EFEC67E7F4D0}" type="pres">
      <dgm:prSet presAssocID="{AC3F73D4-B615-4F7D-9F88-77E4B0C5EE41}" presName="composite2" presStyleCnt="0"/>
      <dgm:spPr/>
    </dgm:pt>
    <dgm:pt modelId="{F7406C4F-B3F8-42CA-A717-F258467FC7FC}" type="pres">
      <dgm:prSet presAssocID="{AC3F73D4-B615-4F7D-9F88-77E4B0C5EE41}" presName="background2" presStyleLbl="node2" presStyleIdx="1" presStyleCnt="3"/>
      <dgm:spPr/>
    </dgm:pt>
    <dgm:pt modelId="{F9582D02-B11A-4A24-9C06-E176176252D6}" type="pres">
      <dgm:prSet presAssocID="{AC3F73D4-B615-4F7D-9F88-77E4B0C5EE41}" presName="text2" presStyleLbl="fgAcc2" presStyleIdx="1" presStyleCnt="3" custScaleX="124816" custScaleY="54408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DCD9AC5C-E259-4A50-AC7F-232125F7DE9F}" type="pres">
      <dgm:prSet presAssocID="{AC3F73D4-B615-4F7D-9F88-77E4B0C5EE41}" presName="hierChild3" presStyleCnt="0"/>
      <dgm:spPr/>
    </dgm:pt>
    <dgm:pt modelId="{CD3A03AA-9CFC-4CF0-BB3A-84966E99943C}" type="pres">
      <dgm:prSet presAssocID="{D9424D2A-62A8-4C87-AB30-B6B55B1F6AF9}" presName="Name17" presStyleLbl="parChTrans1D3" presStyleIdx="3" presStyleCnt="7"/>
      <dgm:spPr/>
      <dgm:t>
        <a:bodyPr/>
        <a:lstStyle/>
        <a:p>
          <a:endParaRPr lang="zh-TW" altLang="en-US"/>
        </a:p>
      </dgm:t>
    </dgm:pt>
    <dgm:pt modelId="{DB21113B-7D78-4EB5-8623-A55FCF186B52}" type="pres">
      <dgm:prSet presAssocID="{F023D81C-BA1E-46EE-828D-E3FBE4F45764}" presName="hierRoot3" presStyleCnt="0"/>
      <dgm:spPr/>
    </dgm:pt>
    <dgm:pt modelId="{042ACBBC-5BA0-420C-A591-A6C48897E6C4}" type="pres">
      <dgm:prSet presAssocID="{F023D81C-BA1E-46EE-828D-E3FBE4F45764}" presName="composite3" presStyleCnt="0"/>
      <dgm:spPr/>
    </dgm:pt>
    <dgm:pt modelId="{4741BAA4-8AF0-4FC9-816F-3717827782DC}" type="pres">
      <dgm:prSet presAssocID="{F023D81C-BA1E-46EE-828D-E3FBE4F45764}" presName="background3" presStyleLbl="node3" presStyleIdx="3" presStyleCnt="7"/>
      <dgm:spPr/>
    </dgm:pt>
    <dgm:pt modelId="{4B3CC220-29EF-4595-B352-21B6CA7ACB5C}" type="pres">
      <dgm:prSet presAssocID="{F023D81C-BA1E-46EE-828D-E3FBE4F45764}" presName="text3" presStyleLbl="fgAcc3" presStyleIdx="3" presStyleCnt="7" custScaleX="153438" custScaleY="5936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1DBCD844-7FD2-494E-9BF9-7C173ECF80C1}" type="pres">
      <dgm:prSet presAssocID="{F023D81C-BA1E-46EE-828D-E3FBE4F45764}" presName="hierChild4" presStyleCnt="0"/>
      <dgm:spPr/>
    </dgm:pt>
    <dgm:pt modelId="{51CEF2AD-76E9-44CA-98F7-668A0CD1FE15}" type="pres">
      <dgm:prSet presAssocID="{5D8A67AC-9FBD-4761-8B99-8ABB05CE3202}" presName="Name23" presStyleLbl="parChTrans1D4" presStyleIdx="5" presStyleCnt="12"/>
      <dgm:spPr/>
      <dgm:t>
        <a:bodyPr/>
        <a:lstStyle/>
        <a:p>
          <a:endParaRPr lang="zh-TW" altLang="en-US"/>
        </a:p>
      </dgm:t>
    </dgm:pt>
    <dgm:pt modelId="{00F2D388-56BD-4AAA-A29B-62B1106A4D23}" type="pres">
      <dgm:prSet presAssocID="{E4C56C58-0A04-408F-AAF9-AE3C63848A34}" presName="hierRoot4" presStyleCnt="0"/>
      <dgm:spPr/>
    </dgm:pt>
    <dgm:pt modelId="{CECA1222-B32A-49D7-9788-BA14F46FE834}" type="pres">
      <dgm:prSet presAssocID="{E4C56C58-0A04-408F-AAF9-AE3C63848A34}" presName="composite4" presStyleCnt="0"/>
      <dgm:spPr/>
    </dgm:pt>
    <dgm:pt modelId="{987DF8AC-44B3-4CE6-AF0E-A21898D676E6}" type="pres">
      <dgm:prSet presAssocID="{E4C56C58-0A04-408F-AAF9-AE3C63848A34}" presName="background4" presStyleLbl="node4" presStyleIdx="5" presStyleCnt="12"/>
      <dgm:spPr/>
    </dgm:pt>
    <dgm:pt modelId="{49A8A4DC-07BA-4D02-A99F-B02162345039}" type="pres">
      <dgm:prSet presAssocID="{E4C56C58-0A04-408F-AAF9-AE3C63848A34}" presName="text4" presStyleLbl="fgAcc4" presStyleIdx="5" presStyleCnt="12" custScaleX="29342" custScaleY="219545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F18F8059-34E8-4849-89DA-CC107BD7FD01}" type="pres">
      <dgm:prSet presAssocID="{E4C56C58-0A04-408F-AAF9-AE3C63848A34}" presName="hierChild5" presStyleCnt="0"/>
      <dgm:spPr/>
    </dgm:pt>
    <dgm:pt modelId="{F630A39F-F61D-4685-893C-9EE443CF3B7A}" type="pres">
      <dgm:prSet presAssocID="{18EF3230-5B95-47CA-AD48-88470E9A2CF8}" presName="Name23" presStyleLbl="parChTrans1D4" presStyleIdx="6" presStyleCnt="12"/>
      <dgm:spPr/>
      <dgm:t>
        <a:bodyPr/>
        <a:lstStyle/>
        <a:p>
          <a:endParaRPr lang="zh-TW" altLang="en-US"/>
        </a:p>
      </dgm:t>
    </dgm:pt>
    <dgm:pt modelId="{03E9BB38-4ADF-458A-8D83-E36467C20218}" type="pres">
      <dgm:prSet presAssocID="{EA8B29AA-32E6-4DFC-BEE2-CD54B0065D26}" presName="hierRoot4" presStyleCnt="0"/>
      <dgm:spPr/>
    </dgm:pt>
    <dgm:pt modelId="{5BA26AA0-1EA0-406A-83F2-DCFCB602D05C}" type="pres">
      <dgm:prSet presAssocID="{EA8B29AA-32E6-4DFC-BEE2-CD54B0065D26}" presName="composite4" presStyleCnt="0"/>
      <dgm:spPr/>
    </dgm:pt>
    <dgm:pt modelId="{31BB1D9F-D42B-4ADA-95D3-289A14BA4155}" type="pres">
      <dgm:prSet presAssocID="{EA8B29AA-32E6-4DFC-BEE2-CD54B0065D26}" presName="background4" presStyleLbl="node4" presStyleIdx="6" presStyleCnt="12"/>
      <dgm:spPr/>
    </dgm:pt>
    <dgm:pt modelId="{BEFD8B63-BFDA-4346-9FB6-6C05AA8E9EC3}" type="pres">
      <dgm:prSet presAssocID="{EA8B29AA-32E6-4DFC-BEE2-CD54B0065D26}" presName="text4" presStyleLbl="fgAcc4" presStyleIdx="6" presStyleCnt="12" custScaleX="30852" custScaleY="220094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307AE20B-2E7F-467E-982A-5B25560C4D7A}" type="pres">
      <dgm:prSet presAssocID="{EA8B29AA-32E6-4DFC-BEE2-CD54B0065D26}" presName="hierChild5" presStyleCnt="0"/>
      <dgm:spPr/>
    </dgm:pt>
    <dgm:pt modelId="{FF9D5A0E-14FF-43CD-B6A5-1B67EE524CB4}" type="pres">
      <dgm:prSet presAssocID="{24B26307-C645-4FE7-9B9B-B9AFF6A0CF71}" presName="Name23" presStyleLbl="parChTrans1D4" presStyleIdx="7" presStyleCnt="12"/>
      <dgm:spPr/>
      <dgm:t>
        <a:bodyPr/>
        <a:lstStyle/>
        <a:p>
          <a:endParaRPr lang="zh-TW" altLang="en-US"/>
        </a:p>
      </dgm:t>
    </dgm:pt>
    <dgm:pt modelId="{A04A0135-47D0-4750-9358-AAA0039E2D1B}" type="pres">
      <dgm:prSet presAssocID="{36994F3A-B4BA-467F-8528-BFEAB8AE1F1F}" presName="hierRoot4" presStyleCnt="0"/>
      <dgm:spPr/>
    </dgm:pt>
    <dgm:pt modelId="{860B6EDB-C474-45D9-A895-0E972B32E11E}" type="pres">
      <dgm:prSet presAssocID="{36994F3A-B4BA-467F-8528-BFEAB8AE1F1F}" presName="composite4" presStyleCnt="0"/>
      <dgm:spPr/>
    </dgm:pt>
    <dgm:pt modelId="{639860D8-6883-4070-897E-BFC7B60A02FC}" type="pres">
      <dgm:prSet presAssocID="{36994F3A-B4BA-467F-8528-BFEAB8AE1F1F}" presName="background4" presStyleLbl="node4" presStyleIdx="7" presStyleCnt="12"/>
      <dgm:spPr/>
    </dgm:pt>
    <dgm:pt modelId="{63CC69C0-4583-42EA-8512-85314DAD903E}" type="pres">
      <dgm:prSet presAssocID="{36994F3A-B4BA-467F-8528-BFEAB8AE1F1F}" presName="text4" presStyleLbl="fgAcc4" presStyleIdx="7" presStyleCnt="12" custScaleX="29261" custScaleY="220245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3D6EDE32-FDB2-4780-93DF-1C278F2B1C87}" type="pres">
      <dgm:prSet presAssocID="{36994F3A-B4BA-467F-8528-BFEAB8AE1F1F}" presName="hierChild5" presStyleCnt="0"/>
      <dgm:spPr/>
    </dgm:pt>
    <dgm:pt modelId="{9AF38D92-42C3-4918-82A5-3A45BD4C6358}" type="pres">
      <dgm:prSet presAssocID="{BD5484ED-A42A-4432-B82C-8FAC5AC6722A}" presName="Name23" presStyleLbl="parChTrans1D4" presStyleIdx="8" presStyleCnt="12"/>
      <dgm:spPr/>
      <dgm:t>
        <a:bodyPr/>
        <a:lstStyle/>
        <a:p>
          <a:endParaRPr lang="zh-TW" altLang="en-US"/>
        </a:p>
      </dgm:t>
    </dgm:pt>
    <dgm:pt modelId="{ADE6A33C-43B0-4005-9432-6B6CECEB4379}" type="pres">
      <dgm:prSet presAssocID="{3EC3D6D3-E58C-486C-B1B4-84B3F745104D}" presName="hierRoot4" presStyleCnt="0"/>
      <dgm:spPr/>
    </dgm:pt>
    <dgm:pt modelId="{0CDE4AF1-062A-465B-BBD6-86D8C7CCE2AF}" type="pres">
      <dgm:prSet presAssocID="{3EC3D6D3-E58C-486C-B1B4-84B3F745104D}" presName="composite4" presStyleCnt="0"/>
      <dgm:spPr/>
    </dgm:pt>
    <dgm:pt modelId="{AB3976F3-05B9-4490-A05A-85958AF0CB1D}" type="pres">
      <dgm:prSet presAssocID="{3EC3D6D3-E58C-486C-B1B4-84B3F745104D}" presName="background4" presStyleLbl="node4" presStyleIdx="8" presStyleCnt="12"/>
      <dgm:spPr/>
    </dgm:pt>
    <dgm:pt modelId="{51026CDE-989C-487F-8F96-271A379F53FC}" type="pres">
      <dgm:prSet presAssocID="{3EC3D6D3-E58C-486C-B1B4-84B3F745104D}" presName="text4" presStyleLbl="fgAcc4" presStyleIdx="8" presStyleCnt="12" custScaleX="31844" custScaleY="398946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789AB5CD-1A08-4D96-B0AC-9825C0AE2946}" type="pres">
      <dgm:prSet presAssocID="{3EC3D6D3-E58C-486C-B1B4-84B3F745104D}" presName="hierChild5" presStyleCnt="0"/>
      <dgm:spPr/>
    </dgm:pt>
    <dgm:pt modelId="{C2526F3F-3623-4E1F-BE6B-E488DB73916B}" type="pres">
      <dgm:prSet presAssocID="{73ADD7B8-ECC8-4989-92BB-D75F6B868DCB}" presName="Name17" presStyleLbl="parChTrans1D3" presStyleIdx="4" presStyleCnt="7"/>
      <dgm:spPr/>
      <dgm:t>
        <a:bodyPr/>
        <a:lstStyle/>
        <a:p>
          <a:endParaRPr lang="zh-TW" altLang="en-US"/>
        </a:p>
      </dgm:t>
    </dgm:pt>
    <dgm:pt modelId="{05EEF27A-8403-487F-AC0E-2EFF633ABE93}" type="pres">
      <dgm:prSet presAssocID="{57FAE3C1-7E79-407B-BA2B-3A5C7C8F8688}" presName="hierRoot3" presStyleCnt="0"/>
      <dgm:spPr/>
    </dgm:pt>
    <dgm:pt modelId="{D78CAA33-8213-43CA-A178-91E636DB9C7E}" type="pres">
      <dgm:prSet presAssocID="{57FAE3C1-7E79-407B-BA2B-3A5C7C8F8688}" presName="composite3" presStyleCnt="0"/>
      <dgm:spPr/>
    </dgm:pt>
    <dgm:pt modelId="{580CC356-A2B7-4950-B382-C479A847A2E5}" type="pres">
      <dgm:prSet presAssocID="{57FAE3C1-7E79-407B-BA2B-3A5C7C8F8688}" presName="background3" presStyleLbl="node3" presStyleIdx="4" presStyleCnt="7"/>
      <dgm:spPr/>
    </dgm:pt>
    <dgm:pt modelId="{4C29C8E9-8F25-4556-8019-0324C35BFE9D}" type="pres">
      <dgm:prSet presAssocID="{57FAE3C1-7E79-407B-BA2B-3A5C7C8F8688}" presName="text3" presStyleLbl="fgAcc3" presStyleIdx="4" presStyleCnt="7" custScaleX="147422" custScaleY="5936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83C8B77F-C9B9-4CD6-A9EF-04F75F683500}" type="pres">
      <dgm:prSet presAssocID="{57FAE3C1-7E79-407B-BA2B-3A5C7C8F8688}" presName="hierChild4" presStyleCnt="0"/>
      <dgm:spPr/>
    </dgm:pt>
    <dgm:pt modelId="{E5D97D45-CA4B-454D-97B7-F2E8AF441A49}" type="pres">
      <dgm:prSet presAssocID="{DC45B087-599B-451C-9366-39CA5ED595E2}" presName="Name23" presStyleLbl="parChTrans1D4" presStyleIdx="9" presStyleCnt="12"/>
      <dgm:spPr/>
      <dgm:t>
        <a:bodyPr/>
        <a:lstStyle/>
        <a:p>
          <a:endParaRPr lang="zh-TW" altLang="en-US"/>
        </a:p>
      </dgm:t>
    </dgm:pt>
    <dgm:pt modelId="{431027A2-ED72-49DD-B754-11E40D837B49}" type="pres">
      <dgm:prSet presAssocID="{A4582411-A29A-467F-AD14-1790D8638CD2}" presName="hierRoot4" presStyleCnt="0"/>
      <dgm:spPr/>
    </dgm:pt>
    <dgm:pt modelId="{87A6443A-8322-4E79-B039-AF8C400A759C}" type="pres">
      <dgm:prSet presAssocID="{A4582411-A29A-467F-AD14-1790D8638CD2}" presName="composite4" presStyleCnt="0"/>
      <dgm:spPr/>
    </dgm:pt>
    <dgm:pt modelId="{DBC4C868-06E6-407D-A394-099D4C8059E7}" type="pres">
      <dgm:prSet presAssocID="{A4582411-A29A-467F-AD14-1790D8638CD2}" presName="background4" presStyleLbl="node4" presStyleIdx="9" presStyleCnt="12"/>
      <dgm:spPr/>
    </dgm:pt>
    <dgm:pt modelId="{03401FE4-564E-4674-8E9C-193B83B5A5A9}" type="pres">
      <dgm:prSet presAssocID="{A4582411-A29A-467F-AD14-1790D8638CD2}" presName="text4" presStyleLbl="fgAcc4" presStyleIdx="9" presStyleCnt="12" custScaleX="47763" custScaleY="42909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FE7A4890-E9A0-4854-8B6D-922703E0E796}" type="pres">
      <dgm:prSet presAssocID="{A4582411-A29A-467F-AD14-1790D8638CD2}" presName="hierChild5" presStyleCnt="0"/>
      <dgm:spPr/>
    </dgm:pt>
    <dgm:pt modelId="{1C80079E-0D19-483C-A18E-642F1F700C8E}" type="pres">
      <dgm:prSet presAssocID="{557C3F85-4EAE-41B7-9682-283C63A9C545}" presName="Name23" presStyleLbl="parChTrans1D4" presStyleIdx="10" presStyleCnt="12"/>
      <dgm:spPr/>
      <dgm:t>
        <a:bodyPr/>
        <a:lstStyle/>
        <a:p>
          <a:endParaRPr lang="zh-TW" altLang="en-US"/>
        </a:p>
      </dgm:t>
    </dgm:pt>
    <dgm:pt modelId="{40945F9F-817E-4CFA-B627-52A7762FF59D}" type="pres">
      <dgm:prSet presAssocID="{F1D8E45E-C4A8-41E1-8747-27181CA05E58}" presName="hierRoot4" presStyleCnt="0"/>
      <dgm:spPr/>
    </dgm:pt>
    <dgm:pt modelId="{A069DEEF-9BA4-47BA-93FE-E323CE9F29BC}" type="pres">
      <dgm:prSet presAssocID="{F1D8E45E-C4A8-41E1-8747-27181CA05E58}" presName="composite4" presStyleCnt="0"/>
      <dgm:spPr/>
    </dgm:pt>
    <dgm:pt modelId="{A8C09457-4D6A-498D-9A49-D0B485664FE0}" type="pres">
      <dgm:prSet presAssocID="{F1D8E45E-C4A8-41E1-8747-27181CA05E58}" presName="background4" presStyleLbl="node4" presStyleIdx="10" presStyleCnt="12"/>
      <dgm:spPr/>
    </dgm:pt>
    <dgm:pt modelId="{1B8BE471-78EB-4E34-81C2-DDCF26448F32}" type="pres">
      <dgm:prSet presAssocID="{F1D8E45E-C4A8-41E1-8747-27181CA05E58}" presName="text4" presStyleLbl="fgAcc4" presStyleIdx="10" presStyleCnt="12" custScaleX="52938" custScaleY="275369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43A21AE5-77DE-47E3-9D1B-F72781E075F1}" type="pres">
      <dgm:prSet presAssocID="{F1D8E45E-C4A8-41E1-8747-27181CA05E58}" presName="hierChild5" presStyleCnt="0"/>
      <dgm:spPr/>
    </dgm:pt>
    <dgm:pt modelId="{0363BC61-3EEB-4A95-9F7C-122BB0010EBA}" type="pres">
      <dgm:prSet presAssocID="{4577AF82-8BD8-47E7-99EF-28595B0F1A80}" presName="Name23" presStyleLbl="parChTrans1D4" presStyleIdx="11" presStyleCnt="12"/>
      <dgm:spPr/>
      <dgm:t>
        <a:bodyPr/>
        <a:lstStyle/>
        <a:p>
          <a:endParaRPr lang="zh-TW" altLang="en-US"/>
        </a:p>
      </dgm:t>
    </dgm:pt>
    <dgm:pt modelId="{F660450F-AF54-439A-A422-3ECF75D39A84}" type="pres">
      <dgm:prSet presAssocID="{72BA4F1C-FA8C-4006-9E6C-B062E8A146E5}" presName="hierRoot4" presStyleCnt="0"/>
      <dgm:spPr/>
    </dgm:pt>
    <dgm:pt modelId="{47737C5D-AECC-4CF1-AA2A-AFAB9A28ACE1}" type="pres">
      <dgm:prSet presAssocID="{72BA4F1C-FA8C-4006-9E6C-B062E8A146E5}" presName="composite4" presStyleCnt="0"/>
      <dgm:spPr/>
    </dgm:pt>
    <dgm:pt modelId="{90530337-BBBD-4FE4-AC43-A9837CDE997D}" type="pres">
      <dgm:prSet presAssocID="{72BA4F1C-FA8C-4006-9E6C-B062E8A146E5}" presName="background4" presStyleLbl="node4" presStyleIdx="11" presStyleCnt="12"/>
      <dgm:spPr/>
    </dgm:pt>
    <dgm:pt modelId="{FD166A78-EE7F-4649-91CB-5A203F204607}" type="pres">
      <dgm:prSet presAssocID="{72BA4F1C-FA8C-4006-9E6C-B062E8A146E5}" presName="text4" presStyleLbl="fgAcc4" presStyleIdx="11" presStyleCnt="12" custScaleX="47763" custScaleY="467327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03461182-7DE0-4368-856A-3AC853C9ED8E}" type="pres">
      <dgm:prSet presAssocID="{72BA4F1C-FA8C-4006-9E6C-B062E8A146E5}" presName="hierChild5" presStyleCnt="0"/>
      <dgm:spPr/>
    </dgm:pt>
    <dgm:pt modelId="{7163F5EB-190E-44B0-8BA2-F27E1AA8E272}" type="pres">
      <dgm:prSet presAssocID="{8B1124BA-01B1-4EB1-8437-D86EAE28DA5D}" presName="Name10" presStyleLbl="parChTrans1D2" presStyleIdx="2" presStyleCnt="3"/>
      <dgm:spPr/>
      <dgm:t>
        <a:bodyPr/>
        <a:lstStyle/>
        <a:p>
          <a:endParaRPr lang="zh-TW" altLang="en-US"/>
        </a:p>
      </dgm:t>
    </dgm:pt>
    <dgm:pt modelId="{3A49C252-72B7-406A-88EB-4AF9FD170405}" type="pres">
      <dgm:prSet presAssocID="{A7878F59-BC98-42A3-9D59-B1061D0D8834}" presName="hierRoot2" presStyleCnt="0"/>
      <dgm:spPr/>
    </dgm:pt>
    <dgm:pt modelId="{80464708-AFC5-4654-9036-668832D26B08}" type="pres">
      <dgm:prSet presAssocID="{A7878F59-BC98-42A3-9D59-B1061D0D8834}" presName="composite2" presStyleCnt="0"/>
      <dgm:spPr/>
    </dgm:pt>
    <dgm:pt modelId="{504264BB-8502-4155-A933-B70F2EAA92AF}" type="pres">
      <dgm:prSet presAssocID="{A7878F59-BC98-42A3-9D59-B1061D0D8834}" presName="background2" presStyleLbl="node2" presStyleIdx="2" presStyleCnt="3"/>
      <dgm:spPr/>
    </dgm:pt>
    <dgm:pt modelId="{C572FED7-6819-4A82-9E2F-FF27F184000A}" type="pres">
      <dgm:prSet presAssocID="{A7878F59-BC98-42A3-9D59-B1061D0D8834}" presName="text2" presStyleLbl="fgAcc2" presStyleIdx="2" presStyleCnt="3" custScaleX="88282" custScaleY="67195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A388E276-DF7B-4FC8-BCFC-38858722E983}" type="pres">
      <dgm:prSet presAssocID="{A7878F59-BC98-42A3-9D59-B1061D0D8834}" presName="hierChild3" presStyleCnt="0"/>
      <dgm:spPr/>
    </dgm:pt>
    <dgm:pt modelId="{F34F03E8-5A35-46A3-80EB-D4E9E5616124}" type="pres">
      <dgm:prSet presAssocID="{9E29D74B-C714-46C6-B8F6-C9C05860DC2B}" presName="Name17" presStyleLbl="parChTrans1D3" presStyleIdx="5" presStyleCnt="7"/>
      <dgm:spPr/>
      <dgm:t>
        <a:bodyPr/>
        <a:lstStyle/>
        <a:p>
          <a:endParaRPr lang="zh-TW" altLang="en-US"/>
        </a:p>
      </dgm:t>
    </dgm:pt>
    <dgm:pt modelId="{2385DBB7-113E-4600-B9A3-D8D7B3A85869}" type="pres">
      <dgm:prSet presAssocID="{5F9B1D4D-F97D-4326-BDC3-8EA0F8EFA673}" presName="hierRoot3" presStyleCnt="0"/>
      <dgm:spPr/>
    </dgm:pt>
    <dgm:pt modelId="{A6B22B9B-BE92-40FD-BC57-DCB96BBF7A48}" type="pres">
      <dgm:prSet presAssocID="{5F9B1D4D-F97D-4326-BDC3-8EA0F8EFA673}" presName="composite3" presStyleCnt="0"/>
      <dgm:spPr/>
    </dgm:pt>
    <dgm:pt modelId="{18626F85-2855-4B03-AE19-477FAAA8230A}" type="pres">
      <dgm:prSet presAssocID="{5F9B1D4D-F97D-4326-BDC3-8EA0F8EFA673}" presName="background3" presStyleLbl="node3" presStyleIdx="5" presStyleCnt="7"/>
      <dgm:spPr/>
    </dgm:pt>
    <dgm:pt modelId="{00E56473-81C7-45A4-8BA4-30A79F362E33}" type="pres">
      <dgm:prSet presAssocID="{5F9B1D4D-F97D-4326-BDC3-8EA0F8EFA673}" presName="text3" presStyleLbl="fgAcc3" presStyleIdx="5" presStyleCnt="7" custScaleX="32735" custScaleY="237546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BCAA6412-0A50-410D-99C9-C0B767729B11}" type="pres">
      <dgm:prSet presAssocID="{5F9B1D4D-F97D-4326-BDC3-8EA0F8EFA673}" presName="hierChild4" presStyleCnt="0"/>
      <dgm:spPr/>
    </dgm:pt>
    <dgm:pt modelId="{8800B657-1E3F-4C22-9380-55D298BAC794}" type="pres">
      <dgm:prSet presAssocID="{709979E2-9F7D-40F7-861F-A6533D2FDAC8}" presName="Name17" presStyleLbl="parChTrans1D3" presStyleIdx="6" presStyleCnt="7"/>
      <dgm:spPr/>
      <dgm:t>
        <a:bodyPr/>
        <a:lstStyle/>
        <a:p>
          <a:endParaRPr lang="zh-TW" altLang="en-US"/>
        </a:p>
      </dgm:t>
    </dgm:pt>
    <dgm:pt modelId="{205C499E-2FBC-41E9-9DF4-2BCDE7731E52}" type="pres">
      <dgm:prSet presAssocID="{2BC1940A-43C5-4545-AC48-B21ADA17FAF6}" presName="hierRoot3" presStyleCnt="0"/>
      <dgm:spPr/>
    </dgm:pt>
    <dgm:pt modelId="{EECEC863-67E4-44B7-B556-885E3BFB423C}" type="pres">
      <dgm:prSet presAssocID="{2BC1940A-43C5-4545-AC48-B21ADA17FAF6}" presName="composite3" presStyleCnt="0"/>
      <dgm:spPr/>
    </dgm:pt>
    <dgm:pt modelId="{5E333AF1-B568-40A6-9038-9B8CF5DB0217}" type="pres">
      <dgm:prSet presAssocID="{2BC1940A-43C5-4545-AC48-B21ADA17FAF6}" presName="background3" presStyleLbl="node3" presStyleIdx="6" presStyleCnt="7"/>
      <dgm:spPr/>
    </dgm:pt>
    <dgm:pt modelId="{FFC22CDD-50BA-49DB-B67A-310C6C634915}" type="pres">
      <dgm:prSet presAssocID="{2BC1940A-43C5-4545-AC48-B21ADA17FAF6}" presName="text3" presStyleLbl="fgAcc3" presStyleIdx="6" presStyleCnt="7" custScaleX="32735" custScaleY="237546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EA37D7E6-D179-4D93-BB6D-B40B3B444CA3}" type="pres">
      <dgm:prSet presAssocID="{2BC1940A-43C5-4545-AC48-B21ADA17FAF6}" presName="hierChild4" presStyleCnt="0"/>
      <dgm:spPr/>
    </dgm:pt>
  </dgm:ptLst>
  <dgm:cxnLst>
    <dgm:cxn modelId="{E1B3F624-30C7-4598-8725-FA7DE0A5C0FF}" srcId="{C2CA3807-867A-4FE7-80FD-553530E6F715}" destId="{E9AE0910-6BBA-4D31-99F0-06110FB38FF1}" srcOrd="0" destOrd="0" parTransId="{B4D389CF-57D2-48FF-AA5A-1586CD4A9851}" sibTransId="{4DF3ED99-4C3E-47D0-9B53-ABF33E21FE7D}"/>
    <dgm:cxn modelId="{7238047D-045B-41D2-BA3F-11600FF20E8B}" type="presOf" srcId="{24B26307-C645-4FE7-9B9B-B9AFF6A0CF71}" destId="{FF9D5A0E-14FF-43CD-B6A5-1B67EE524CB4}" srcOrd="0" destOrd="0" presId="urn:microsoft.com/office/officeart/2005/8/layout/hierarchy1"/>
    <dgm:cxn modelId="{67A9E603-1959-4BAC-97AC-E96DF3F3EF45}" type="presOf" srcId="{F1D8E45E-C4A8-41E1-8747-27181CA05E58}" destId="{1B8BE471-78EB-4E34-81C2-DDCF26448F32}" srcOrd="0" destOrd="0" presId="urn:microsoft.com/office/officeart/2005/8/layout/hierarchy1"/>
    <dgm:cxn modelId="{C4EEF065-E278-404E-9D2A-A0497395DE05}" srcId="{A7878F59-BC98-42A3-9D59-B1061D0D8834}" destId="{5F9B1D4D-F97D-4326-BDC3-8EA0F8EFA673}" srcOrd="0" destOrd="0" parTransId="{9E29D74B-C714-46C6-B8F6-C9C05860DC2B}" sibTransId="{5D11FFBD-BBAD-4DFD-8FF5-A4EBF3AD9140}"/>
    <dgm:cxn modelId="{F57354AC-8EE6-475A-9A47-C32F1FCDCAAD}" srcId="{DBC00B3A-4189-4D2C-837E-58725622D89E}" destId="{EA59435D-9144-48B3-91FA-12EB3BD92528}" srcOrd="1" destOrd="0" parTransId="{F69E51CF-4D49-4AEA-8B7E-903B802C2D95}" sibTransId="{A0F9CDE1-3716-4F17-BD1F-9D1250351982}"/>
    <dgm:cxn modelId="{BFBB1151-A993-4E63-8A74-1900766E595D}" type="presOf" srcId="{8B1124BA-01B1-4EB1-8437-D86EAE28DA5D}" destId="{7163F5EB-190E-44B0-8BA2-F27E1AA8E272}" srcOrd="0" destOrd="0" presId="urn:microsoft.com/office/officeart/2005/8/layout/hierarchy1"/>
    <dgm:cxn modelId="{383C675F-CEF0-4C42-8847-24B1C3172602}" type="presOf" srcId="{B4D389CF-57D2-48FF-AA5A-1586CD4A9851}" destId="{58F712C1-7C03-4CD3-8C8B-842BA9D20072}" srcOrd="0" destOrd="0" presId="urn:microsoft.com/office/officeart/2005/8/layout/hierarchy1"/>
    <dgm:cxn modelId="{0E29BF85-B5F9-4086-921B-A4BECF665C80}" srcId="{24C259E1-CF7B-411F-8DD5-104002F71E02}" destId="{082432DE-C137-432C-ADF4-34DD2DF496F4}" srcOrd="0" destOrd="0" parTransId="{3D1C30AE-0751-4153-B169-CE89BC7E1054}" sibTransId="{C8C8B019-DF91-49F9-81E6-603FDFFB5B64}"/>
    <dgm:cxn modelId="{7263BC7D-7A6A-4E55-9E4A-41B20DC6CB3E}" type="presOf" srcId="{3EC3D6D3-E58C-486C-B1B4-84B3F745104D}" destId="{51026CDE-989C-487F-8F96-271A379F53FC}" srcOrd="0" destOrd="0" presId="urn:microsoft.com/office/officeart/2005/8/layout/hierarchy1"/>
    <dgm:cxn modelId="{70E51ADE-01CF-459B-BC1D-96403A5868CE}" srcId="{AC3F73D4-B615-4F7D-9F88-77E4B0C5EE41}" destId="{57FAE3C1-7E79-407B-BA2B-3A5C7C8F8688}" srcOrd="1" destOrd="0" parTransId="{73ADD7B8-ECC8-4989-92BB-D75F6B868DCB}" sibTransId="{C7491266-35A4-41C0-88E2-4502846F5746}"/>
    <dgm:cxn modelId="{0B2A797B-7541-45B5-A223-C64AC79BFFD8}" type="presOf" srcId="{72BA4F1C-FA8C-4006-9E6C-B062E8A146E5}" destId="{FD166A78-EE7F-4649-91CB-5A203F204607}" srcOrd="0" destOrd="0" presId="urn:microsoft.com/office/officeart/2005/8/layout/hierarchy1"/>
    <dgm:cxn modelId="{13100AA4-70EB-4EF2-9275-BAB89104BC66}" type="presOf" srcId="{DC45B087-599B-451C-9366-39CA5ED595E2}" destId="{E5D97D45-CA4B-454D-97B7-F2E8AF441A49}" srcOrd="0" destOrd="0" presId="urn:microsoft.com/office/officeart/2005/8/layout/hierarchy1"/>
    <dgm:cxn modelId="{81AED9AC-D459-4DB4-8691-6C53A34FE9C5}" type="presOf" srcId="{F023D81C-BA1E-46EE-828D-E3FBE4F45764}" destId="{4B3CC220-29EF-4595-B352-21B6CA7ACB5C}" srcOrd="0" destOrd="0" presId="urn:microsoft.com/office/officeart/2005/8/layout/hierarchy1"/>
    <dgm:cxn modelId="{95B27DB3-B63D-438C-A977-EE3B82080D51}" srcId="{57FAE3C1-7E79-407B-BA2B-3A5C7C8F8688}" destId="{A4582411-A29A-467F-AD14-1790D8638CD2}" srcOrd="0" destOrd="0" parTransId="{DC45B087-599B-451C-9366-39CA5ED595E2}" sibTransId="{49F59876-7D1C-4696-8200-04D9F918784C}"/>
    <dgm:cxn modelId="{6B3041D1-87B9-4BCF-9A30-DB01B362E094}" type="presOf" srcId="{9E29D74B-C714-46C6-B8F6-C9C05860DC2B}" destId="{F34F03E8-5A35-46A3-80EB-D4E9E5616124}" srcOrd="0" destOrd="0" presId="urn:microsoft.com/office/officeart/2005/8/layout/hierarchy1"/>
    <dgm:cxn modelId="{6FBA29DE-B4F7-48E6-A904-D45BFC835CDA}" type="presOf" srcId="{FD363433-D296-4E46-973E-70BA1C58C073}" destId="{D798511F-EB80-41F6-BD52-43B763D752B3}" srcOrd="0" destOrd="0" presId="urn:microsoft.com/office/officeart/2005/8/layout/hierarchy1"/>
    <dgm:cxn modelId="{C8CEAC53-4C38-4F4F-9884-7CFEE2718787}" type="presOf" srcId="{A7878F59-BC98-42A3-9D59-B1061D0D8834}" destId="{C572FED7-6819-4A82-9E2F-FF27F184000A}" srcOrd="0" destOrd="0" presId="urn:microsoft.com/office/officeart/2005/8/layout/hierarchy1"/>
    <dgm:cxn modelId="{4138FD6D-40FD-4929-AAC7-0F033FB2DF7E}" type="presOf" srcId="{709979E2-9F7D-40F7-861F-A6533D2FDAC8}" destId="{8800B657-1E3F-4C22-9380-55D298BAC794}" srcOrd="0" destOrd="0" presId="urn:microsoft.com/office/officeart/2005/8/layout/hierarchy1"/>
    <dgm:cxn modelId="{88129C87-8F9A-4507-9830-F37CB33D2F5B}" srcId="{082432DE-C137-432C-ADF4-34DD2DF496F4}" destId="{B99ADF84-74B2-494B-90DC-CB4030E06389}" srcOrd="0" destOrd="0" parTransId="{410DCA67-2005-4E86-8BF8-4886B6F7C71C}" sibTransId="{FF95AFCB-8DCB-4DB0-821D-AF66CB735999}"/>
    <dgm:cxn modelId="{8B5487DA-F1C4-4040-9ECC-1B4760C10393}" type="presOf" srcId="{24C259E1-CF7B-411F-8DD5-104002F71E02}" destId="{28F50705-DF8D-44AE-8640-4E3731735AF8}" srcOrd="0" destOrd="0" presId="urn:microsoft.com/office/officeart/2005/8/layout/hierarchy1"/>
    <dgm:cxn modelId="{843DC6E9-4C71-48FD-B781-338690B82D1B}" type="presOf" srcId="{18EF3230-5B95-47CA-AD48-88470E9A2CF8}" destId="{F630A39F-F61D-4685-893C-9EE443CF3B7A}" srcOrd="0" destOrd="0" presId="urn:microsoft.com/office/officeart/2005/8/layout/hierarchy1"/>
    <dgm:cxn modelId="{4F3E2273-A8AA-479E-8BD8-F01A11CCDA60}" type="presOf" srcId="{082432DE-C137-432C-ADF4-34DD2DF496F4}" destId="{4AEDB1EA-4C56-4584-AA6A-9CA2FA6CEC83}" srcOrd="0" destOrd="0" presId="urn:microsoft.com/office/officeart/2005/8/layout/hierarchy1"/>
    <dgm:cxn modelId="{A21F62B2-5B31-4171-A7F7-BDBD9BE43882}" type="presOf" srcId="{EA8B29AA-32E6-4DFC-BEE2-CD54B0065D26}" destId="{BEFD8B63-BFDA-4346-9FB6-6C05AA8E9EC3}" srcOrd="0" destOrd="0" presId="urn:microsoft.com/office/officeart/2005/8/layout/hierarchy1"/>
    <dgm:cxn modelId="{3FD36D38-B45E-47A9-B4DC-74F58C79DCA4}" srcId="{24C259E1-CF7B-411F-8DD5-104002F71E02}" destId="{A7878F59-BC98-42A3-9D59-B1061D0D8834}" srcOrd="2" destOrd="0" parTransId="{8B1124BA-01B1-4EB1-8437-D86EAE28DA5D}" sibTransId="{7ADF863A-AEA8-4251-BD42-1E8315B8094C}"/>
    <dgm:cxn modelId="{BC3E60A9-5428-4770-9C18-5576D5421F93}" type="presOf" srcId="{BD5484ED-A42A-4432-B82C-8FAC5AC6722A}" destId="{9AF38D92-42C3-4918-82A5-3A45BD4C6358}" srcOrd="0" destOrd="0" presId="urn:microsoft.com/office/officeart/2005/8/layout/hierarchy1"/>
    <dgm:cxn modelId="{6FEE8FEE-3BD4-4930-8AE2-9B17EA86EE5B}" type="presOf" srcId="{410DCA67-2005-4E86-8BF8-4886B6F7C71C}" destId="{03324FEA-C50A-45F8-A486-274DF9B63238}" srcOrd="0" destOrd="0" presId="urn:microsoft.com/office/officeart/2005/8/layout/hierarchy1"/>
    <dgm:cxn modelId="{F190EAB9-98C7-4733-87DF-3206FA592147}" srcId="{F023D81C-BA1E-46EE-828D-E3FBE4F45764}" destId="{3EC3D6D3-E58C-486C-B1B4-84B3F745104D}" srcOrd="3" destOrd="0" parTransId="{BD5484ED-A42A-4432-B82C-8FAC5AC6722A}" sibTransId="{7E7192B3-2DA4-4C63-B3B2-805E609F0ADC}"/>
    <dgm:cxn modelId="{59240FB7-91CD-45EE-A515-F41FAB2E0C14}" type="presOf" srcId="{5F9B1D4D-F97D-4326-BDC3-8EA0F8EFA673}" destId="{00E56473-81C7-45A4-8BA4-30A79F362E33}" srcOrd="0" destOrd="0" presId="urn:microsoft.com/office/officeart/2005/8/layout/hierarchy1"/>
    <dgm:cxn modelId="{DE7374B5-B21F-46A4-BCD1-3B6405218261}" type="presOf" srcId="{4034C087-7B9D-42F8-816D-FFDE04EA5799}" destId="{E9F9CD3D-CAB5-4B82-8510-74ED5035A926}" srcOrd="0" destOrd="0" presId="urn:microsoft.com/office/officeart/2005/8/layout/hierarchy1"/>
    <dgm:cxn modelId="{A3C4E737-4BBF-49C5-A803-F294F67E5531}" srcId="{F023D81C-BA1E-46EE-828D-E3FBE4F45764}" destId="{E4C56C58-0A04-408F-AAF9-AE3C63848A34}" srcOrd="0" destOrd="0" parTransId="{5D8A67AC-9FBD-4761-8B99-8ABB05CE3202}" sibTransId="{9A461D0C-C8CD-4D82-B272-D3B536D3A968}"/>
    <dgm:cxn modelId="{335E19D3-A586-40F0-87AC-0F25B7990360}" type="presOf" srcId="{5051C7FE-F4E2-479C-B9A1-5FC9D4134FB1}" destId="{4D0A200C-29DD-4F56-9E6B-B6437411A9EF}" srcOrd="0" destOrd="0" presId="urn:microsoft.com/office/officeart/2005/8/layout/hierarchy1"/>
    <dgm:cxn modelId="{C857E453-C28D-438D-B7FE-2BC7662A9600}" srcId="{F023D81C-BA1E-46EE-828D-E3FBE4F45764}" destId="{36994F3A-B4BA-467F-8528-BFEAB8AE1F1F}" srcOrd="2" destOrd="0" parTransId="{24B26307-C645-4FE7-9B9B-B9AFF6A0CF71}" sibTransId="{68574FB3-A6A6-472A-B487-5A54A45F6CA9}"/>
    <dgm:cxn modelId="{3B059A3B-AEAB-4ACA-B6DB-0DE20BBF5425}" srcId="{57FAE3C1-7E79-407B-BA2B-3A5C7C8F8688}" destId="{72BA4F1C-FA8C-4006-9E6C-B062E8A146E5}" srcOrd="2" destOrd="0" parTransId="{4577AF82-8BD8-47E7-99EF-28595B0F1A80}" sibTransId="{0A7062DA-B074-4BF5-9805-119F6667AD12}"/>
    <dgm:cxn modelId="{EEEC6688-D19D-4F2D-A7A3-DC88392EB536}" type="presOf" srcId="{F69E51CF-4D49-4AEA-8B7E-903B802C2D95}" destId="{D8AB4100-9562-4D4D-B13E-C45237A7D4CD}" srcOrd="0" destOrd="0" presId="urn:microsoft.com/office/officeart/2005/8/layout/hierarchy1"/>
    <dgm:cxn modelId="{9F41A9B3-7180-4010-9C5E-803C27A4BAB9}" type="presOf" srcId="{5D8A67AC-9FBD-4761-8B99-8ABB05CE3202}" destId="{51CEF2AD-76E9-44CA-98F7-668A0CD1FE15}" srcOrd="0" destOrd="0" presId="urn:microsoft.com/office/officeart/2005/8/layout/hierarchy1"/>
    <dgm:cxn modelId="{E2DA2B10-62BD-4248-BC65-B46A1F691462}" type="presOf" srcId="{3D1C30AE-0751-4153-B169-CE89BC7E1054}" destId="{9C9418EA-5CD6-4D4C-8B05-696653740D0B}" srcOrd="0" destOrd="0" presId="urn:microsoft.com/office/officeart/2005/8/layout/hierarchy1"/>
    <dgm:cxn modelId="{1939AB03-5692-4389-8781-6847326A7A12}" srcId="{C2CA3807-867A-4FE7-80FD-553530E6F715}" destId="{9EB8CC85-E628-4FC5-940B-4A49727BE105}" srcOrd="1" destOrd="0" parTransId="{D461ACE5-7631-4757-9DCA-D5178123A935}" sibTransId="{F0A44593-DC5E-4E86-8BEB-32A1E5653DB0}"/>
    <dgm:cxn modelId="{D5084AE2-7FEE-402F-88A8-485BC54C6100}" type="presOf" srcId="{9EB8CC85-E628-4FC5-940B-4A49727BE105}" destId="{03904B8A-4851-49D6-A019-41A8E8E3260C}" srcOrd="0" destOrd="0" presId="urn:microsoft.com/office/officeart/2005/8/layout/hierarchy1"/>
    <dgm:cxn modelId="{3AD68DA9-3CCF-4BE8-B6D7-9B28E40A7816}" type="presOf" srcId="{E4C56C58-0A04-408F-AAF9-AE3C63848A34}" destId="{49A8A4DC-07BA-4D02-A99F-B02162345039}" srcOrd="0" destOrd="0" presId="urn:microsoft.com/office/officeart/2005/8/layout/hierarchy1"/>
    <dgm:cxn modelId="{DCEBC98E-9413-47EC-A98D-DB51040D9B1B}" srcId="{082432DE-C137-432C-ADF4-34DD2DF496F4}" destId="{C2CA3807-867A-4FE7-80FD-553530E6F715}" srcOrd="2" destOrd="0" parTransId="{5051C7FE-F4E2-479C-B9A1-5FC9D4134FB1}" sibTransId="{86725331-CA86-4682-B5CC-CBEAE87A9EC5}"/>
    <dgm:cxn modelId="{339D2C79-4FEF-4025-ADFC-90B6B54A1DE8}" type="presOf" srcId="{DBC00B3A-4189-4D2C-837E-58725622D89E}" destId="{FFBAF63E-F6CA-4842-BE3C-5A9E4230F3DC}" srcOrd="0" destOrd="0" presId="urn:microsoft.com/office/officeart/2005/8/layout/hierarchy1"/>
    <dgm:cxn modelId="{11F5A7B4-7FDB-4314-BE25-626C3DB76E91}" srcId="{57FAE3C1-7E79-407B-BA2B-3A5C7C8F8688}" destId="{F1D8E45E-C4A8-41E1-8747-27181CA05E58}" srcOrd="1" destOrd="0" parTransId="{557C3F85-4EAE-41B7-9682-283C63A9C545}" sibTransId="{8D765327-A57A-40D7-BE1A-034574D5FC5C}"/>
    <dgm:cxn modelId="{F5C3EC02-C953-4C5D-A28F-1AFA989947D4}" srcId="{B99ADF84-74B2-494B-90DC-CB4030E06389}" destId="{4B9C5E80-7055-4D0B-BE14-44878EB3CD69}" srcOrd="0" destOrd="0" parTransId="{170B1F7A-2354-4AD5-9F1D-33E320AE5511}" sibTransId="{288FE8BA-0040-4256-BC12-AE5C0F2076F9}"/>
    <dgm:cxn modelId="{09CEACAC-EBD0-43FB-B9C2-9FC45D43095A}" type="presOf" srcId="{C2CA3807-867A-4FE7-80FD-553530E6F715}" destId="{D12E8047-D516-4478-BE91-84B7B0893E8F}" srcOrd="0" destOrd="0" presId="urn:microsoft.com/office/officeart/2005/8/layout/hierarchy1"/>
    <dgm:cxn modelId="{67C8D915-7E4B-472B-8041-5E975893E582}" type="presOf" srcId="{A4582411-A29A-467F-AD14-1790D8638CD2}" destId="{03401FE4-564E-4674-8E9C-193B83B5A5A9}" srcOrd="0" destOrd="0" presId="urn:microsoft.com/office/officeart/2005/8/layout/hierarchy1"/>
    <dgm:cxn modelId="{BAF86FA4-DBB2-4435-884C-6B1DFB47D4B2}" srcId="{AC3F73D4-B615-4F7D-9F88-77E4B0C5EE41}" destId="{F023D81C-BA1E-46EE-828D-E3FBE4F45764}" srcOrd="0" destOrd="0" parTransId="{D9424D2A-62A8-4C87-AB30-B6B55B1F6AF9}" sibTransId="{F7408BBD-2C6F-4545-88CE-BD693B325C0D}"/>
    <dgm:cxn modelId="{1D43AE38-5E68-40F0-A58F-64FAE115A6CD}" srcId="{DBC00B3A-4189-4D2C-837E-58725622D89E}" destId="{BBBDE2E5-0413-47B2-A508-4781DB632EA0}" srcOrd="0" destOrd="0" parTransId="{FD363433-D296-4E46-973E-70BA1C58C073}" sibTransId="{DD574A01-3263-40B7-9E2F-CF33B6523A5C}"/>
    <dgm:cxn modelId="{E4ABC82F-1E06-4C73-9346-73D446F397ED}" type="presOf" srcId="{4B9C5E80-7055-4D0B-BE14-44878EB3CD69}" destId="{05847F23-019F-4FF7-A83A-685B7F735BAC}" srcOrd="0" destOrd="0" presId="urn:microsoft.com/office/officeart/2005/8/layout/hierarchy1"/>
    <dgm:cxn modelId="{09C42056-A8A3-4125-BC49-4819A95D286F}" type="presOf" srcId="{E9AE0910-6BBA-4D31-99F0-06110FB38FF1}" destId="{DB39AC59-FFF7-4DEF-BBE1-4F4B2EF5DAA9}" srcOrd="0" destOrd="0" presId="urn:microsoft.com/office/officeart/2005/8/layout/hierarchy1"/>
    <dgm:cxn modelId="{645C4E83-7CE0-40A9-A77F-1DE131AE91D3}" type="presOf" srcId="{2BC1940A-43C5-4545-AC48-B21ADA17FAF6}" destId="{FFC22CDD-50BA-49DB-B67A-310C6C634915}" srcOrd="0" destOrd="0" presId="urn:microsoft.com/office/officeart/2005/8/layout/hierarchy1"/>
    <dgm:cxn modelId="{368E3C17-FDC0-4D55-A8B7-9F1E4F0CC788}" type="presOf" srcId="{D9424D2A-62A8-4C87-AB30-B6B55B1F6AF9}" destId="{CD3A03AA-9CFC-4CF0-BB3A-84966E99943C}" srcOrd="0" destOrd="0" presId="urn:microsoft.com/office/officeart/2005/8/layout/hierarchy1"/>
    <dgm:cxn modelId="{D92ED8DC-FC6E-42AF-A6B5-4FB92D2E7992}" type="presOf" srcId="{D461ACE5-7631-4757-9DCA-D5178123A935}" destId="{4E3BC028-790E-4351-B54A-79423E20F072}" srcOrd="0" destOrd="0" presId="urn:microsoft.com/office/officeart/2005/8/layout/hierarchy1"/>
    <dgm:cxn modelId="{1E86AE02-36C8-4A20-87A8-9154C8E4B8DB}" type="presOf" srcId="{EA59435D-9144-48B3-91FA-12EB3BD92528}" destId="{C3A31C88-B2CD-4810-B391-5314DD1E8980}" srcOrd="0" destOrd="0" presId="urn:microsoft.com/office/officeart/2005/8/layout/hierarchy1"/>
    <dgm:cxn modelId="{4AADDCF3-CC4E-47F1-80FE-10B96E79AB78}" type="presOf" srcId="{AC3F73D4-B615-4F7D-9F88-77E4B0C5EE41}" destId="{F9582D02-B11A-4A24-9C06-E176176252D6}" srcOrd="0" destOrd="0" presId="urn:microsoft.com/office/officeart/2005/8/layout/hierarchy1"/>
    <dgm:cxn modelId="{16EE7AF8-F65F-4A9D-8130-F74752C0BBBE}" type="presOf" srcId="{87DB689D-2BC9-4FFD-8FD7-26ECAADE27EC}" destId="{95322787-440C-4928-B88E-1F511B8F7D4A}" srcOrd="0" destOrd="0" presId="urn:microsoft.com/office/officeart/2005/8/layout/hierarchy1"/>
    <dgm:cxn modelId="{EC33D294-9D92-4B9D-8927-738C3AC1A034}" type="presOf" srcId="{36994F3A-B4BA-467F-8528-BFEAB8AE1F1F}" destId="{63CC69C0-4583-42EA-8512-85314DAD903E}" srcOrd="0" destOrd="0" presId="urn:microsoft.com/office/officeart/2005/8/layout/hierarchy1"/>
    <dgm:cxn modelId="{DEF00B43-152E-4686-99AD-E60C57BCB218}" type="presOf" srcId="{BBBDE2E5-0413-47B2-A508-4781DB632EA0}" destId="{6987BC4C-C714-4BBA-B530-D83D8AFB5EC4}" srcOrd="0" destOrd="0" presId="urn:microsoft.com/office/officeart/2005/8/layout/hierarchy1"/>
    <dgm:cxn modelId="{BBF8F5D3-4F9C-44F2-8DE2-ABA9C58B1725}" srcId="{6CB90D70-5D4D-41D9-BAF3-2536BD870F50}" destId="{24C259E1-CF7B-411F-8DD5-104002F71E02}" srcOrd="0" destOrd="0" parTransId="{47620AA3-7A28-464B-98B0-F4E2DF3568F4}" sibTransId="{63003DEE-2B0B-45E0-9A71-4B0C477651FD}"/>
    <dgm:cxn modelId="{1A40F50B-6C8D-475F-8577-EF5754DA5C1B}" type="presOf" srcId="{557C3F85-4EAE-41B7-9682-283C63A9C545}" destId="{1C80079E-0D19-483C-A18E-642F1F700C8E}" srcOrd="0" destOrd="0" presId="urn:microsoft.com/office/officeart/2005/8/layout/hierarchy1"/>
    <dgm:cxn modelId="{FA9ECE97-FD23-4B03-A660-2A6AB7A91207}" srcId="{A7878F59-BC98-42A3-9D59-B1061D0D8834}" destId="{2BC1940A-43C5-4545-AC48-B21ADA17FAF6}" srcOrd="1" destOrd="0" parTransId="{709979E2-9F7D-40F7-861F-A6533D2FDAC8}" sibTransId="{3A7C39E2-67E2-4C0A-A0C3-F2003E3CD4E3}"/>
    <dgm:cxn modelId="{BE007ABB-B1F1-476A-9785-4EC8E1939306}" type="presOf" srcId="{4577AF82-8BD8-47E7-99EF-28595B0F1A80}" destId="{0363BC61-3EEB-4A95-9F7C-122BB0010EBA}" srcOrd="0" destOrd="0" presId="urn:microsoft.com/office/officeart/2005/8/layout/hierarchy1"/>
    <dgm:cxn modelId="{8B48CA28-074E-428A-B4B5-03B6179DFDFB}" type="presOf" srcId="{57FAE3C1-7E79-407B-BA2B-3A5C7C8F8688}" destId="{4C29C8E9-8F25-4556-8019-0324C35BFE9D}" srcOrd="0" destOrd="0" presId="urn:microsoft.com/office/officeart/2005/8/layout/hierarchy1"/>
    <dgm:cxn modelId="{7AACEC5B-62F3-4B63-ABA1-8A3EACC09AC8}" srcId="{24C259E1-CF7B-411F-8DD5-104002F71E02}" destId="{AC3F73D4-B615-4F7D-9F88-77E4B0C5EE41}" srcOrd="1" destOrd="0" parTransId="{87DB689D-2BC9-4FFD-8FD7-26ECAADE27EC}" sibTransId="{D595B555-157B-4F4E-995E-A7EFD3BABA58}"/>
    <dgm:cxn modelId="{285D3238-2A95-41C1-A024-AEA88CFE1FA9}" srcId="{082432DE-C137-432C-ADF4-34DD2DF496F4}" destId="{DBC00B3A-4189-4D2C-837E-58725622D89E}" srcOrd="1" destOrd="0" parTransId="{4034C087-7B9D-42F8-816D-FFDE04EA5799}" sibTransId="{1D0226EE-F2D0-44B5-A5A9-F2FCD37EA836}"/>
    <dgm:cxn modelId="{E7D57B49-548F-4166-BE87-15D23FD09EBF}" type="presOf" srcId="{73ADD7B8-ECC8-4989-92BB-D75F6B868DCB}" destId="{C2526F3F-3623-4E1F-BE6B-E488DB73916B}" srcOrd="0" destOrd="0" presId="urn:microsoft.com/office/officeart/2005/8/layout/hierarchy1"/>
    <dgm:cxn modelId="{B6F2AE8E-2BCA-4090-A34B-8D518012DC18}" type="presOf" srcId="{B99ADF84-74B2-494B-90DC-CB4030E06389}" destId="{54D57FDD-964D-491E-BF65-446B619D671A}" srcOrd="0" destOrd="0" presId="urn:microsoft.com/office/officeart/2005/8/layout/hierarchy1"/>
    <dgm:cxn modelId="{FD4B9F7D-907B-4D27-9825-C2F5382932BC}" type="presOf" srcId="{6CB90D70-5D4D-41D9-BAF3-2536BD870F50}" destId="{F03EF63B-FCC9-4F1F-85EB-81EA05299D33}" srcOrd="0" destOrd="0" presId="urn:microsoft.com/office/officeart/2005/8/layout/hierarchy1"/>
    <dgm:cxn modelId="{5A1A8FF4-4E77-4141-A69B-4EEF891F528A}" srcId="{F023D81C-BA1E-46EE-828D-E3FBE4F45764}" destId="{EA8B29AA-32E6-4DFC-BEE2-CD54B0065D26}" srcOrd="1" destOrd="0" parTransId="{18EF3230-5B95-47CA-AD48-88470E9A2CF8}" sibTransId="{76CB138D-512B-4F80-8E87-BC6AC93342CF}"/>
    <dgm:cxn modelId="{BCDA913E-CBA2-4EA2-B9AE-CADE769D8212}" type="presOf" srcId="{170B1F7A-2354-4AD5-9F1D-33E320AE5511}" destId="{51F0365B-BF61-4CE7-ADD5-0370C2808196}" srcOrd="0" destOrd="0" presId="urn:microsoft.com/office/officeart/2005/8/layout/hierarchy1"/>
    <dgm:cxn modelId="{01F6F08A-E647-4F14-B28E-88231F087FFD}" type="presParOf" srcId="{F03EF63B-FCC9-4F1F-85EB-81EA05299D33}" destId="{C4953943-DDD0-4A79-9AD8-B5C3F1339D37}" srcOrd="0" destOrd="0" presId="urn:microsoft.com/office/officeart/2005/8/layout/hierarchy1"/>
    <dgm:cxn modelId="{3E7D626D-FD9A-4F3A-AE38-3F0B64D2BCCB}" type="presParOf" srcId="{C4953943-DDD0-4A79-9AD8-B5C3F1339D37}" destId="{B648625A-3CA2-4962-8FAC-62584B37DC10}" srcOrd="0" destOrd="0" presId="urn:microsoft.com/office/officeart/2005/8/layout/hierarchy1"/>
    <dgm:cxn modelId="{5A74CD7B-5237-4ED5-8A0D-5005E6F11050}" type="presParOf" srcId="{B648625A-3CA2-4962-8FAC-62584B37DC10}" destId="{64E1213E-2A55-4522-80F9-3B6BEF5D1EA7}" srcOrd="0" destOrd="0" presId="urn:microsoft.com/office/officeart/2005/8/layout/hierarchy1"/>
    <dgm:cxn modelId="{42A793ED-5FFE-4063-89D2-60544688BB93}" type="presParOf" srcId="{B648625A-3CA2-4962-8FAC-62584B37DC10}" destId="{28F50705-DF8D-44AE-8640-4E3731735AF8}" srcOrd="1" destOrd="0" presId="urn:microsoft.com/office/officeart/2005/8/layout/hierarchy1"/>
    <dgm:cxn modelId="{A1E90929-660D-4B8B-8FC8-64C266F06CBD}" type="presParOf" srcId="{C4953943-DDD0-4A79-9AD8-B5C3F1339D37}" destId="{FD75887B-8251-4B69-899F-1CFD5CF193A5}" srcOrd="1" destOrd="0" presId="urn:microsoft.com/office/officeart/2005/8/layout/hierarchy1"/>
    <dgm:cxn modelId="{F3DDFB72-5723-4A16-BB14-BFE91240F87F}" type="presParOf" srcId="{FD75887B-8251-4B69-899F-1CFD5CF193A5}" destId="{9C9418EA-5CD6-4D4C-8B05-696653740D0B}" srcOrd="0" destOrd="0" presId="urn:microsoft.com/office/officeart/2005/8/layout/hierarchy1"/>
    <dgm:cxn modelId="{56FA3022-E10A-4DE8-B26D-1D924B58630E}" type="presParOf" srcId="{FD75887B-8251-4B69-899F-1CFD5CF193A5}" destId="{F52C88AD-ADB8-40D0-AF2F-FF5040C80C7F}" srcOrd="1" destOrd="0" presId="urn:microsoft.com/office/officeart/2005/8/layout/hierarchy1"/>
    <dgm:cxn modelId="{608680A7-9440-4F10-811F-CE4DA64C1B46}" type="presParOf" srcId="{F52C88AD-ADB8-40D0-AF2F-FF5040C80C7F}" destId="{261A2A38-D5BB-4CE7-8CD3-169A2F44460E}" srcOrd="0" destOrd="0" presId="urn:microsoft.com/office/officeart/2005/8/layout/hierarchy1"/>
    <dgm:cxn modelId="{85787B41-2BE4-4744-AC59-F367FD8FA936}" type="presParOf" srcId="{261A2A38-D5BB-4CE7-8CD3-169A2F44460E}" destId="{51EE87AE-2CAC-4881-82EA-5CA783EF334A}" srcOrd="0" destOrd="0" presId="urn:microsoft.com/office/officeart/2005/8/layout/hierarchy1"/>
    <dgm:cxn modelId="{13144787-54B0-47D2-B761-AE975F65DAE9}" type="presParOf" srcId="{261A2A38-D5BB-4CE7-8CD3-169A2F44460E}" destId="{4AEDB1EA-4C56-4584-AA6A-9CA2FA6CEC83}" srcOrd="1" destOrd="0" presId="urn:microsoft.com/office/officeart/2005/8/layout/hierarchy1"/>
    <dgm:cxn modelId="{A26C02DE-B400-40EE-B191-DBEE68044496}" type="presParOf" srcId="{F52C88AD-ADB8-40D0-AF2F-FF5040C80C7F}" destId="{AAB07500-99B8-4670-8586-556EA8C56E9A}" srcOrd="1" destOrd="0" presId="urn:microsoft.com/office/officeart/2005/8/layout/hierarchy1"/>
    <dgm:cxn modelId="{4A490352-0CB0-4A80-9F39-F98B7AC3A2C0}" type="presParOf" srcId="{AAB07500-99B8-4670-8586-556EA8C56E9A}" destId="{03324FEA-C50A-45F8-A486-274DF9B63238}" srcOrd="0" destOrd="0" presId="urn:microsoft.com/office/officeart/2005/8/layout/hierarchy1"/>
    <dgm:cxn modelId="{8B337E21-31E4-4F13-9C73-59F6D344CBB8}" type="presParOf" srcId="{AAB07500-99B8-4670-8586-556EA8C56E9A}" destId="{F8371ACE-3FFD-410B-BABC-D18B15BA09F5}" srcOrd="1" destOrd="0" presId="urn:microsoft.com/office/officeart/2005/8/layout/hierarchy1"/>
    <dgm:cxn modelId="{A5A5108D-17EA-4991-BBE5-10DF01F7AD87}" type="presParOf" srcId="{F8371ACE-3FFD-410B-BABC-D18B15BA09F5}" destId="{8A85F8E1-B075-4C5E-9979-92A50CF3150F}" srcOrd="0" destOrd="0" presId="urn:microsoft.com/office/officeart/2005/8/layout/hierarchy1"/>
    <dgm:cxn modelId="{C677BFFD-0E5C-4653-ADA3-7BD7145D4563}" type="presParOf" srcId="{8A85F8E1-B075-4C5E-9979-92A50CF3150F}" destId="{26BE589D-4678-49EC-ADAA-C16802683F15}" srcOrd="0" destOrd="0" presId="urn:microsoft.com/office/officeart/2005/8/layout/hierarchy1"/>
    <dgm:cxn modelId="{38EB9A2C-4722-44D7-AE3D-D79DB64FB269}" type="presParOf" srcId="{8A85F8E1-B075-4C5E-9979-92A50CF3150F}" destId="{54D57FDD-964D-491E-BF65-446B619D671A}" srcOrd="1" destOrd="0" presId="urn:microsoft.com/office/officeart/2005/8/layout/hierarchy1"/>
    <dgm:cxn modelId="{5D6A0185-6DBA-4DD5-83BD-4F17C309709B}" type="presParOf" srcId="{F8371ACE-3FFD-410B-BABC-D18B15BA09F5}" destId="{AE10AB35-3F85-4A60-8F11-90A832946264}" srcOrd="1" destOrd="0" presId="urn:microsoft.com/office/officeart/2005/8/layout/hierarchy1"/>
    <dgm:cxn modelId="{CC3B57BA-4D77-4277-B063-F8B4EA62BCA0}" type="presParOf" srcId="{AE10AB35-3F85-4A60-8F11-90A832946264}" destId="{51F0365B-BF61-4CE7-ADD5-0370C2808196}" srcOrd="0" destOrd="0" presId="urn:microsoft.com/office/officeart/2005/8/layout/hierarchy1"/>
    <dgm:cxn modelId="{6549951A-3666-498F-920E-B716A71CB397}" type="presParOf" srcId="{AE10AB35-3F85-4A60-8F11-90A832946264}" destId="{A2FF5F51-1AF8-47E1-B35B-54ABC22C61BC}" srcOrd="1" destOrd="0" presId="urn:microsoft.com/office/officeart/2005/8/layout/hierarchy1"/>
    <dgm:cxn modelId="{F4789B77-3516-4EFE-8181-31118170FAAE}" type="presParOf" srcId="{A2FF5F51-1AF8-47E1-B35B-54ABC22C61BC}" destId="{C6009AD0-F8D3-4BDE-9B0D-B9BB149AF203}" srcOrd="0" destOrd="0" presId="urn:microsoft.com/office/officeart/2005/8/layout/hierarchy1"/>
    <dgm:cxn modelId="{ED02A084-7765-49AB-AA7D-62BC4045A4BE}" type="presParOf" srcId="{C6009AD0-F8D3-4BDE-9B0D-B9BB149AF203}" destId="{0CD77F04-9409-423B-B98B-3B3B8920B962}" srcOrd="0" destOrd="0" presId="urn:microsoft.com/office/officeart/2005/8/layout/hierarchy1"/>
    <dgm:cxn modelId="{ACB19FAD-197F-419C-AFD1-F2DF7653E60F}" type="presParOf" srcId="{C6009AD0-F8D3-4BDE-9B0D-B9BB149AF203}" destId="{05847F23-019F-4FF7-A83A-685B7F735BAC}" srcOrd="1" destOrd="0" presId="urn:microsoft.com/office/officeart/2005/8/layout/hierarchy1"/>
    <dgm:cxn modelId="{34072C80-0B0B-41E0-880A-E16230DD9667}" type="presParOf" srcId="{A2FF5F51-1AF8-47E1-B35B-54ABC22C61BC}" destId="{A4B6C334-5379-4FE2-9F1E-5DD3E14EF8CF}" srcOrd="1" destOrd="0" presId="urn:microsoft.com/office/officeart/2005/8/layout/hierarchy1"/>
    <dgm:cxn modelId="{A45171E4-7AEF-4552-8C47-70E17F7A58BB}" type="presParOf" srcId="{AAB07500-99B8-4670-8586-556EA8C56E9A}" destId="{E9F9CD3D-CAB5-4B82-8510-74ED5035A926}" srcOrd="2" destOrd="0" presId="urn:microsoft.com/office/officeart/2005/8/layout/hierarchy1"/>
    <dgm:cxn modelId="{D9124262-19F7-425B-BDB6-D96DAEEF282C}" type="presParOf" srcId="{AAB07500-99B8-4670-8586-556EA8C56E9A}" destId="{38280EF0-CD2A-42B4-A397-40AD013273F5}" srcOrd="3" destOrd="0" presId="urn:microsoft.com/office/officeart/2005/8/layout/hierarchy1"/>
    <dgm:cxn modelId="{2D881E2F-F6C0-4D7E-990C-2D09CEAF51A8}" type="presParOf" srcId="{38280EF0-CD2A-42B4-A397-40AD013273F5}" destId="{83C61C67-DFEE-43EE-8E5E-E788893B9A8D}" srcOrd="0" destOrd="0" presId="urn:microsoft.com/office/officeart/2005/8/layout/hierarchy1"/>
    <dgm:cxn modelId="{48065927-CACE-44DE-BAEF-9A86C993403A}" type="presParOf" srcId="{83C61C67-DFEE-43EE-8E5E-E788893B9A8D}" destId="{70C17541-6954-4D19-967A-277C16B24D3D}" srcOrd="0" destOrd="0" presId="urn:microsoft.com/office/officeart/2005/8/layout/hierarchy1"/>
    <dgm:cxn modelId="{0FFF80CF-A088-4BED-B9F3-80DDFE7D9FB0}" type="presParOf" srcId="{83C61C67-DFEE-43EE-8E5E-E788893B9A8D}" destId="{FFBAF63E-F6CA-4842-BE3C-5A9E4230F3DC}" srcOrd="1" destOrd="0" presId="urn:microsoft.com/office/officeart/2005/8/layout/hierarchy1"/>
    <dgm:cxn modelId="{5B2D601B-A09E-40FF-83CC-41D60BE78564}" type="presParOf" srcId="{38280EF0-CD2A-42B4-A397-40AD013273F5}" destId="{79C3B963-CAB8-434A-84E4-FA99AF0C4FD2}" srcOrd="1" destOrd="0" presId="urn:microsoft.com/office/officeart/2005/8/layout/hierarchy1"/>
    <dgm:cxn modelId="{2EA9632D-3B78-4AB4-A1D4-F1A2D2E8B48D}" type="presParOf" srcId="{79C3B963-CAB8-434A-84E4-FA99AF0C4FD2}" destId="{D798511F-EB80-41F6-BD52-43B763D752B3}" srcOrd="0" destOrd="0" presId="urn:microsoft.com/office/officeart/2005/8/layout/hierarchy1"/>
    <dgm:cxn modelId="{AC9595A2-C71A-4CE0-B265-C799DC37BF35}" type="presParOf" srcId="{79C3B963-CAB8-434A-84E4-FA99AF0C4FD2}" destId="{1FD5095F-9F22-4DCF-8881-1AE35597A43F}" srcOrd="1" destOrd="0" presId="urn:microsoft.com/office/officeart/2005/8/layout/hierarchy1"/>
    <dgm:cxn modelId="{94F9BA1F-DABC-4728-A5E6-82EACAE992C3}" type="presParOf" srcId="{1FD5095F-9F22-4DCF-8881-1AE35597A43F}" destId="{38570B47-687B-481C-BF2A-D9B94F8214C3}" srcOrd="0" destOrd="0" presId="urn:microsoft.com/office/officeart/2005/8/layout/hierarchy1"/>
    <dgm:cxn modelId="{0E83D037-ED89-4151-9B9E-F3F5D9EA8EFD}" type="presParOf" srcId="{38570B47-687B-481C-BF2A-D9B94F8214C3}" destId="{30FA9908-269B-4431-8E8B-1ED18BB326BA}" srcOrd="0" destOrd="0" presId="urn:microsoft.com/office/officeart/2005/8/layout/hierarchy1"/>
    <dgm:cxn modelId="{BD493508-F3A8-4B26-B894-6681E83D62E9}" type="presParOf" srcId="{38570B47-687B-481C-BF2A-D9B94F8214C3}" destId="{6987BC4C-C714-4BBA-B530-D83D8AFB5EC4}" srcOrd="1" destOrd="0" presId="urn:microsoft.com/office/officeart/2005/8/layout/hierarchy1"/>
    <dgm:cxn modelId="{3CF8B84A-A055-4DDA-A429-3E3B4A6270B2}" type="presParOf" srcId="{1FD5095F-9F22-4DCF-8881-1AE35597A43F}" destId="{2948FE16-C46A-413E-A81B-EF4EEE57AB3D}" srcOrd="1" destOrd="0" presId="urn:microsoft.com/office/officeart/2005/8/layout/hierarchy1"/>
    <dgm:cxn modelId="{8F20AC40-A9A4-43E8-835E-3BBFC20C153A}" type="presParOf" srcId="{79C3B963-CAB8-434A-84E4-FA99AF0C4FD2}" destId="{D8AB4100-9562-4D4D-B13E-C45237A7D4CD}" srcOrd="2" destOrd="0" presId="urn:microsoft.com/office/officeart/2005/8/layout/hierarchy1"/>
    <dgm:cxn modelId="{3AA767E7-648F-4AEA-ABB5-CAEAEDB82363}" type="presParOf" srcId="{79C3B963-CAB8-434A-84E4-FA99AF0C4FD2}" destId="{9BAC77F9-0CE0-4ED3-98A9-307916C58364}" srcOrd="3" destOrd="0" presId="urn:microsoft.com/office/officeart/2005/8/layout/hierarchy1"/>
    <dgm:cxn modelId="{5DB498C3-6290-49B3-B6E1-00ABA5503077}" type="presParOf" srcId="{9BAC77F9-0CE0-4ED3-98A9-307916C58364}" destId="{4AF03FD2-939D-44A0-8E38-ACCB74E7CE57}" srcOrd="0" destOrd="0" presId="urn:microsoft.com/office/officeart/2005/8/layout/hierarchy1"/>
    <dgm:cxn modelId="{E870794C-2DC8-4EC2-A107-635872FF962C}" type="presParOf" srcId="{4AF03FD2-939D-44A0-8E38-ACCB74E7CE57}" destId="{ADA5D081-7CF5-4359-BE57-EF1988C786AB}" srcOrd="0" destOrd="0" presId="urn:microsoft.com/office/officeart/2005/8/layout/hierarchy1"/>
    <dgm:cxn modelId="{8E91A1D6-7DBD-4004-835B-D1AC671D3F1B}" type="presParOf" srcId="{4AF03FD2-939D-44A0-8E38-ACCB74E7CE57}" destId="{C3A31C88-B2CD-4810-B391-5314DD1E8980}" srcOrd="1" destOrd="0" presId="urn:microsoft.com/office/officeart/2005/8/layout/hierarchy1"/>
    <dgm:cxn modelId="{35FCC73B-AF3A-4265-9348-F01D297D8273}" type="presParOf" srcId="{9BAC77F9-0CE0-4ED3-98A9-307916C58364}" destId="{6896BD00-FB31-4905-A326-AA4257222A14}" srcOrd="1" destOrd="0" presId="urn:microsoft.com/office/officeart/2005/8/layout/hierarchy1"/>
    <dgm:cxn modelId="{FD560DCC-E1AF-4418-BCE6-5DAE96DF4374}" type="presParOf" srcId="{AAB07500-99B8-4670-8586-556EA8C56E9A}" destId="{4D0A200C-29DD-4F56-9E6B-B6437411A9EF}" srcOrd="4" destOrd="0" presId="urn:microsoft.com/office/officeart/2005/8/layout/hierarchy1"/>
    <dgm:cxn modelId="{9A79C8BE-208D-4467-84F8-A38804B17F03}" type="presParOf" srcId="{AAB07500-99B8-4670-8586-556EA8C56E9A}" destId="{73F79FDB-5D79-44AF-A5A8-8D1DEB048C1F}" srcOrd="5" destOrd="0" presId="urn:microsoft.com/office/officeart/2005/8/layout/hierarchy1"/>
    <dgm:cxn modelId="{1635DADC-F6F8-4075-B0B3-2BCBFB904A50}" type="presParOf" srcId="{73F79FDB-5D79-44AF-A5A8-8D1DEB048C1F}" destId="{C83E5CAC-1700-4F8D-A6B0-02F5096978E4}" srcOrd="0" destOrd="0" presId="urn:microsoft.com/office/officeart/2005/8/layout/hierarchy1"/>
    <dgm:cxn modelId="{9B7F70B5-3E80-41CE-863D-C85E2CCE5C2B}" type="presParOf" srcId="{C83E5CAC-1700-4F8D-A6B0-02F5096978E4}" destId="{D50038A2-CA90-4D16-9C72-EDAD7D664C0C}" srcOrd="0" destOrd="0" presId="urn:microsoft.com/office/officeart/2005/8/layout/hierarchy1"/>
    <dgm:cxn modelId="{A5192C58-2867-4C3F-83C5-E694CDA0DC8E}" type="presParOf" srcId="{C83E5CAC-1700-4F8D-A6B0-02F5096978E4}" destId="{D12E8047-D516-4478-BE91-84B7B0893E8F}" srcOrd="1" destOrd="0" presId="urn:microsoft.com/office/officeart/2005/8/layout/hierarchy1"/>
    <dgm:cxn modelId="{7F3526A6-2096-44F8-B111-94FABF934C8F}" type="presParOf" srcId="{73F79FDB-5D79-44AF-A5A8-8D1DEB048C1F}" destId="{F90A2BE7-6959-467B-B345-F1007CD528EB}" srcOrd="1" destOrd="0" presId="urn:microsoft.com/office/officeart/2005/8/layout/hierarchy1"/>
    <dgm:cxn modelId="{FF85E9F6-77CF-45C6-B3DA-66369A4CADCF}" type="presParOf" srcId="{F90A2BE7-6959-467B-B345-F1007CD528EB}" destId="{58F712C1-7C03-4CD3-8C8B-842BA9D20072}" srcOrd="0" destOrd="0" presId="urn:microsoft.com/office/officeart/2005/8/layout/hierarchy1"/>
    <dgm:cxn modelId="{ACC0F4F7-07D9-4D5F-ADE8-7BB477D0AC8C}" type="presParOf" srcId="{F90A2BE7-6959-467B-B345-F1007CD528EB}" destId="{F48FE69B-B284-4215-B6D7-E17D796586C5}" srcOrd="1" destOrd="0" presId="urn:microsoft.com/office/officeart/2005/8/layout/hierarchy1"/>
    <dgm:cxn modelId="{3EA1D37C-7237-4907-9BAA-CC36BD63EA29}" type="presParOf" srcId="{F48FE69B-B284-4215-B6D7-E17D796586C5}" destId="{B65FE19A-50F4-4544-9FEE-B448F00EE2EF}" srcOrd="0" destOrd="0" presId="urn:microsoft.com/office/officeart/2005/8/layout/hierarchy1"/>
    <dgm:cxn modelId="{07002274-7B17-4A61-B407-77D1C516123D}" type="presParOf" srcId="{B65FE19A-50F4-4544-9FEE-B448F00EE2EF}" destId="{B9116EEC-4B01-43EE-9DB2-8DF993A9B51F}" srcOrd="0" destOrd="0" presId="urn:microsoft.com/office/officeart/2005/8/layout/hierarchy1"/>
    <dgm:cxn modelId="{146782B3-6E2A-4442-9943-F9A3BC68BA35}" type="presParOf" srcId="{B65FE19A-50F4-4544-9FEE-B448F00EE2EF}" destId="{DB39AC59-FFF7-4DEF-BBE1-4F4B2EF5DAA9}" srcOrd="1" destOrd="0" presId="urn:microsoft.com/office/officeart/2005/8/layout/hierarchy1"/>
    <dgm:cxn modelId="{9ABE8B4F-A45C-451A-8408-4D4D69A81164}" type="presParOf" srcId="{F48FE69B-B284-4215-B6D7-E17D796586C5}" destId="{FEFA524C-A25F-4240-87DB-DF23E9A67E3F}" srcOrd="1" destOrd="0" presId="urn:microsoft.com/office/officeart/2005/8/layout/hierarchy1"/>
    <dgm:cxn modelId="{77A0FE54-E5C9-4FBF-8D3F-287DB4B231A4}" type="presParOf" srcId="{F90A2BE7-6959-467B-B345-F1007CD528EB}" destId="{4E3BC028-790E-4351-B54A-79423E20F072}" srcOrd="2" destOrd="0" presId="urn:microsoft.com/office/officeart/2005/8/layout/hierarchy1"/>
    <dgm:cxn modelId="{7A20D7B8-6C5E-4AE2-822F-656801118B3E}" type="presParOf" srcId="{F90A2BE7-6959-467B-B345-F1007CD528EB}" destId="{BB82E82E-8E0C-44A4-9197-EAF8C3BAE0D1}" srcOrd="3" destOrd="0" presId="urn:microsoft.com/office/officeart/2005/8/layout/hierarchy1"/>
    <dgm:cxn modelId="{2E7EF96A-49CB-4712-BE56-2C26CA404A70}" type="presParOf" srcId="{BB82E82E-8E0C-44A4-9197-EAF8C3BAE0D1}" destId="{77E84D71-B050-46FE-833F-92B0791F63DC}" srcOrd="0" destOrd="0" presId="urn:microsoft.com/office/officeart/2005/8/layout/hierarchy1"/>
    <dgm:cxn modelId="{1B215738-5B54-4139-8A7B-1FE0B37D86DC}" type="presParOf" srcId="{77E84D71-B050-46FE-833F-92B0791F63DC}" destId="{97FB3795-8C42-4AAA-B39A-140BBEFB3FA2}" srcOrd="0" destOrd="0" presId="urn:microsoft.com/office/officeart/2005/8/layout/hierarchy1"/>
    <dgm:cxn modelId="{9127C4FC-AF6B-448F-8E59-E1F9CE99EFA7}" type="presParOf" srcId="{77E84D71-B050-46FE-833F-92B0791F63DC}" destId="{03904B8A-4851-49D6-A019-41A8E8E3260C}" srcOrd="1" destOrd="0" presId="urn:microsoft.com/office/officeart/2005/8/layout/hierarchy1"/>
    <dgm:cxn modelId="{ED116899-782A-4FEA-B555-98D9A69AE09C}" type="presParOf" srcId="{BB82E82E-8E0C-44A4-9197-EAF8C3BAE0D1}" destId="{F61E3AFE-59FB-4666-B7F8-16F9C7AEF8BC}" srcOrd="1" destOrd="0" presId="urn:microsoft.com/office/officeart/2005/8/layout/hierarchy1"/>
    <dgm:cxn modelId="{619D2279-C31A-466C-9B80-A6A964F741C5}" type="presParOf" srcId="{FD75887B-8251-4B69-899F-1CFD5CF193A5}" destId="{95322787-440C-4928-B88E-1F511B8F7D4A}" srcOrd="2" destOrd="0" presId="urn:microsoft.com/office/officeart/2005/8/layout/hierarchy1"/>
    <dgm:cxn modelId="{E92C4D1A-1E6B-4C35-BBF4-E001FA56918A}" type="presParOf" srcId="{FD75887B-8251-4B69-899F-1CFD5CF193A5}" destId="{4AA02438-A20F-4A65-94F7-9F25156201A9}" srcOrd="3" destOrd="0" presId="urn:microsoft.com/office/officeart/2005/8/layout/hierarchy1"/>
    <dgm:cxn modelId="{C854F66B-E003-425F-A1DF-95C05242F2B0}" type="presParOf" srcId="{4AA02438-A20F-4A65-94F7-9F25156201A9}" destId="{9AD4820D-3488-491E-AE43-EFEC67E7F4D0}" srcOrd="0" destOrd="0" presId="urn:microsoft.com/office/officeart/2005/8/layout/hierarchy1"/>
    <dgm:cxn modelId="{49FA6B3E-5C23-44D8-BA17-4C4CFE07A1C0}" type="presParOf" srcId="{9AD4820D-3488-491E-AE43-EFEC67E7F4D0}" destId="{F7406C4F-B3F8-42CA-A717-F258467FC7FC}" srcOrd="0" destOrd="0" presId="urn:microsoft.com/office/officeart/2005/8/layout/hierarchy1"/>
    <dgm:cxn modelId="{A8B8ABFA-232D-49D7-8AD7-CBE5CC5AEA7D}" type="presParOf" srcId="{9AD4820D-3488-491E-AE43-EFEC67E7F4D0}" destId="{F9582D02-B11A-4A24-9C06-E176176252D6}" srcOrd="1" destOrd="0" presId="urn:microsoft.com/office/officeart/2005/8/layout/hierarchy1"/>
    <dgm:cxn modelId="{816234DE-1409-4178-B5E0-EE42FC2A73FF}" type="presParOf" srcId="{4AA02438-A20F-4A65-94F7-9F25156201A9}" destId="{DCD9AC5C-E259-4A50-AC7F-232125F7DE9F}" srcOrd="1" destOrd="0" presId="urn:microsoft.com/office/officeart/2005/8/layout/hierarchy1"/>
    <dgm:cxn modelId="{57F39AA6-4FCF-4966-ADBA-80079250D352}" type="presParOf" srcId="{DCD9AC5C-E259-4A50-AC7F-232125F7DE9F}" destId="{CD3A03AA-9CFC-4CF0-BB3A-84966E99943C}" srcOrd="0" destOrd="0" presId="urn:microsoft.com/office/officeart/2005/8/layout/hierarchy1"/>
    <dgm:cxn modelId="{FA32B712-3748-4AFD-8B82-B936401EEB84}" type="presParOf" srcId="{DCD9AC5C-E259-4A50-AC7F-232125F7DE9F}" destId="{DB21113B-7D78-4EB5-8623-A55FCF186B52}" srcOrd="1" destOrd="0" presId="urn:microsoft.com/office/officeart/2005/8/layout/hierarchy1"/>
    <dgm:cxn modelId="{AE1780B5-43A2-4B31-9DBF-58940DC6DEA8}" type="presParOf" srcId="{DB21113B-7D78-4EB5-8623-A55FCF186B52}" destId="{042ACBBC-5BA0-420C-A591-A6C48897E6C4}" srcOrd="0" destOrd="0" presId="urn:microsoft.com/office/officeart/2005/8/layout/hierarchy1"/>
    <dgm:cxn modelId="{D6101173-C1D0-4D61-B736-9ABBA5080E12}" type="presParOf" srcId="{042ACBBC-5BA0-420C-A591-A6C48897E6C4}" destId="{4741BAA4-8AF0-4FC9-816F-3717827782DC}" srcOrd="0" destOrd="0" presId="urn:microsoft.com/office/officeart/2005/8/layout/hierarchy1"/>
    <dgm:cxn modelId="{F740EE00-206C-4AC9-9466-3813E894EEC2}" type="presParOf" srcId="{042ACBBC-5BA0-420C-A591-A6C48897E6C4}" destId="{4B3CC220-29EF-4595-B352-21B6CA7ACB5C}" srcOrd="1" destOrd="0" presId="urn:microsoft.com/office/officeart/2005/8/layout/hierarchy1"/>
    <dgm:cxn modelId="{97FC06FE-2222-4A8B-9729-2CF7F51559C2}" type="presParOf" srcId="{DB21113B-7D78-4EB5-8623-A55FCF186B52}" destId="{1DBCD844-7FD2-494E-9BF9-7C173ECF80C1}" srcOrd="1" destOrd="0" presId="urn:microsoft.com/office/officeart/2005/8/layout/hierarchy1"/>
    <dgm:cxn modelId="{03FEAED3-847D-427A-9082-F77517807874}" type="presParOf" srcId="{1DBCD844-7FD2-494E-9BF9-7C173ECF80C1}" destId="{51CEF2AD-76E9-44CA-98F7-668A0CD1FE15}" srcOrd="0" destOrd="0" presId="urn:microsoft.com/office/officeart/2005/8/layout/hierarchy1"/>
    <dgm:cxn modelId="{725EA550-8D6A-4BA6-A607-C7840C71FDED}" type="presParOf" srcId="{1DBCD844-7FD2-494E-9BF9-7C173ECF80C1}" destId="{00F2D388-56BD-4AAA-A29B-62B1106A4D23}" srcOrd="1" destOrd="0" presId="urn:microsoft.com/office/officeart/2005/8/layout/hierarchy1"/>
    <dgm:cxn modelId="{258DE072-F4B9-4FE4-8F0E-6A29568BA430}" type="presParOf" srcId="{00F2D388-56BD-4AAA-A29B-62B1106A4D23}" destId="{CECA1222-B32A-49D7-9788-BA14F46FE834}" srcOrd="0" destOrd="0" presId="urn:microsoft.com/office/officeart/2005/8/layout/hierarchy1"/>
    <dgm:cxn modelId="{101E9911-ED25-45EC-A561-48017B53BD44}" type="presParOf" srcId="{CECA1222-B32A-49D7-9788-BA14F46FE834}" destId="{987DF8AC-44B3-4CE6-AF0E-A21898D676E6}" srcOrd="0" destOrd="0" presId="urn:microsoft.com/office/officeart/2005/8/layout/hierarchy1"/>
    <dgm:cxn modelId="{6F3784E3-1504-42D1-B5DD-713513EF5548}" type="presParOf" srcId="{CECA1222-B32A-49D7-9788-BA14F46FE834}" destId="{49A8A4DC-07BA-4D02-A99F-B02162345039}" srcOrd="1" destOrd="0" presId="urn:microsoft.com/office/officeart/2005/8/layout/hierarchy1"/>
    <dgm:cxn modelId="{019C0E10-4860-49DA-B85B-EA8926C8231C}" type="presParOf" srcId="{00F2D388-56BD-4AAA-A29B-62B1106A4D23}" destId="{F18F8059-34E8-4849-89DA-CC107BD7FD01}" srcOrd="1" destOrd="0" presId="urn:microsoft.com/office/officeart/2005/8/layout/hierarchy1"/>
    <dgm:cxn modelId="{528C8CE1-3024-412F-BCDD-E982B88C5A84}" type="presParOf" srcId="{1DBCD844-7FD2-494E-9BF9-7C173ECF80C1}" destId="{F630A39F-F61D-4685-893C-9EE443CF3B7A}" srcOrd="2" destOrd="0" presId="urn:microsoft.com/office/officeart/2005/8/layout/hierarchy1"/>
    <dgm:cxn modelId="{4120F7FF-26EF-46B6-8995-54EFEE5662F4}" type="presParOf" srcId="{1DBCD844-7FD2-494E-9BF9-7C173ECF80C1}" destId="{03E9BB38-4ADF-458A-8D83-E36467C20218}" srcOrd="3" destOrd="0" presId="urn:microsoft.com/office/officeart/2005/8/layout/hierarchy1"/>
    <dgm:cxn modelId="{5595C200-01F0-476B-AD1E-25A189F3E87B}" type="presParOf" srcId="{03E9BB38-4ADF-458A-8D83-E36467C20218}" destId="{5BA26AA0-1EA0-406A-83F2-DCFCB602D05C}" srcOrd="0" destOrd="0" presId="urn:microsoft.com/office/officeart/2005/8/layout/hierarchy1"/>
    <dgm:cxn modelId="{CDF8DEDA-EE03-4B5B-B121-5586D9F86E12}" type="presParOf" srcId="{5BA26AA0-1EA0-406A-83F2-DCFCB602D05C}" destId="{31BB1D9F-D42B-4ADA-95D3-289A14BA4155}" srcOrd="0" destOrd="0" presId="urn:microsoft.com/office/officeart/2005/8/layout/hierarchy1"/>
    <dgm:cxn modelId="{F3DE4D0F-E235-49C6-A490-BC98EB959A55}" type="presParOf" srcId="{5BA26AA0-1EA0-406A-83F2-DCFCB602D05C}" destId="{BEFD8B63-BFDA-4346-9FB6-6C05AA8E9EC3}" srcOrd="1" destOrd="0" presId="urn:microsoft.com/office/officeart/2005/8/layout/hierarchy1"/>
    <dgm:cxn modelId="{5CDE524E-B153-4D72-ABB5-480AAD68D3C3}" type="presParOf" srcId="{03E9BB38-4ADF-458A-8D83-E36467C20218}" destId="{307AE20B-2E7F-467E-982A-5B25560C4D7A}" srcOrd="1" destOrd="0" presId="urn:microsoft.com/office/officeart/2005/8/layout/hierarchy1"/>
    <dgm:cxn modelId="{61939C72-3C7B-4485-9F0E-5D37A0D0DF2E}" type="presParOf" srcId="{1DBCD844-7FD2-494E-9BF9-7C173ECF80C1}" destId="{FF9D5A0E-14FF-43CD-B6A5-1B67EE524CB4}" srcOrd="4" destOrd="0" presId="urn:microsoft.com/office/officeart/2005/8/layout/hierarchy1"/>
    <dgm:cxn modelId="{F44490CA-E1C3-4530-88BA-4CF38CF1572F}" type="presParOf" srcId="{1DBCD844-7FD2-494E-9BF9-7C173ECF80C1}" destId="{A04A0135-47D0-4750-9358-AAA0039E2D1B}" srcOrd="5" destOrd="0" presId="urn:microsoft.com/office/officeart/2005/8/layout/hierarchy1"/>
    <dgm:cxn modelId="{3D84C827-6F1A-41D4-9BDB-CAA4416E83D8}" type="presParOf" srcId="{A04A0135-47D0-4750-9358-AAA0039E2D1B}" destId="{860B6EDB-C474-45D9-A895-0E972B32E11E}" srcOrd="0" destOrd="0" presId="urn:microsoft.com/office/officeart/2005/8/layout/hierarchy1"/>
    <dgm:cxn modelId="{F4050633-A813-404F-B016-E86D378245A8}" type="presParOf" srcId="{860B6EDB-C474-45D9-A895-0E972B32E11E}" destId="{639860D8-6883-4070-897E-BFC7B60A02FC}" srcOrd="0" destOrd="0" presId="urn:microsoft.com/office/officeart/2005/8/layout/hierarchy1"/>
    <dgm:cxn modelId="{E8F7DE86-857B-4792-9CD6-3BA28E74991C}" type="presParOf" srcId="{860B6EDB-C474-45D9-A895-0E972B32E11E}" destId="{63CC69C0-4583-42EA-8512-85314DAD903E}" srcOrd="1" destOrd="0" presId="urn:microsoft.com/office/officeart/2005/8/layout/hierarchy1"/>
    <dgm:cxn modelId="{0028804C-4E03-44B3-A276-CEDF49820AE2}" type="presParOf" srcId="{A04A0135-47D0-4750-9358-AAA0039E2D1B}" destId="{3D6EDE32-FDB2-4780-93DF-1C278F2B1C87}" srcOrd="1" destOrd="0" presId="urn:microsoft.com/office/officeart/2005/8/layout/hierarchy1"/>
    <dgm:cxn modelId="{11E93366-4AC9-4C26-BEBF-FF7E96CDE82B}" type="presParOf" srcId="{1DBCD844-7FD2-494E-9BF9-7C173ECF80C1}" destId="{9AF38D92-42C3-4918-82A5-3A45BD4C6358}" srcOrd="6" destOrd="0" presId="urn:microsoft.com/office/officeart/2005/8/layout/hierarchy1"/>
    <dgm:cxn modelId="{1CACD24F-F434-4C4A-A811-E20DDAD8ABC9}" type="presParOf" srcId="{1DBCD844-7FD2-494E-9BF9-7C173ECF80C1}" destId="{ADE6A33C-43B0-4005-9432-6B6CECEB4379}" srcOrd="7" destOrd="0" presId="urn:microsoft.com/office/officeart/2005/8/layout/hierarchy1"/>
    <dgm:cxn modelId="{4D56AF8C-6327-4CC9-89F1-36F7F5E21C11}" type="presParOf" srcId="{ADE6A33C-43B0-4005-9432-6B6CECEB4379}" destId="{0CDE4AF1-062A-465B-BBD6-86D8C7CCE2AF}" srcOrd="0" destOrd="0" presId="urn:microsoft.com/office/officeart/2005/8/layout/hierarchy1"/>
    <dgm:cxn modelId="{C7E2BF65-1A39-4AD3-8DDA-D052A2E0FCE4}" type="presParOf" srcId="{0CDE4AF1-062A-465B-BBD6-86D8C7CCE2AF}" destId="{AB3976F3-05B9-4490-A05A-85958AF0CB1D}" srcOrd="0" destOrd="0" presId="urn:microsoft.com/office/officeart/2005/8/layout/hierarchy1"/>
    <dgm:cxn modelId="{B1D8B014-57A2-40BF-8E9D-919C9585768B}" type="presParOf" srcId="{0CDE4AF1-062A-465B-BBD6-86D8C7CCE2AF}" destId="{51026CDE-989C-487F-8F96-271A379F53FC}" srcOrd="1" destOrd="0" presId="urn:microsoft.com/office/officeart/2005/8/layout/hierarchy1"/>
    <dgm:cxn modelId="{EC2EB78F-275B-4A08-BC03-CB1E68E702F9}" type="presParOf" srcId="{ADE6A33C-43B0-4005-9432-6B6CECEB4379}" destId="{789AB5CD-1A08-4D96-B0AC-9825C0AE2946}" srcOrd="1" destOrd="0" presId="urn:microsoft.com/office/officeart/2005/8/layout/hierarchy1"/>
    <dgm:cxn modelId="{8471E9E5-C35E-496C-8C19-828B7F5216C4}" type="presParOf" srcId="{DCD9AC5C-E259-4A50-AC7F-232125F7DE9F}" destId="{C2526F3F-3623-4E1F-BE6B-E488DB73916B}" srcOrd="2" destOrd="0" presId="urn:microsoft.com/office/officeart/2005/8/layout/hierarchy1"/>
    <dgm:cxn modelId="{3D5B5C3C-81FA-436C-85D2-1D1CC8F09CFC}" type="presParOf" srcId="{DCD9AC5C-E259-4A50-AC7F-232125F7DE9F}" destId="{05EEF27A-8403-487F-AC0E-2EFF633ABE93}" srcOrd="3" destOrd="0" presId="urn:microsoft.com/office/officeart/2005/8/layout/hierarchy1"/>
    <dgm:cxn modelId="{19952931-2D60-43FE-910B-0F4CBB0570E0}" type="presParOf" srcId="{05EEF27A-8403-487F-AC0E-2EFF633ABE93}" destId="{D78CAA33-8213-43CA-A178-91E636DB9C7E}" srcOrd="0" destOrd="0" presId="urn:microsoft.com/office/officeart/2005/8/layout/hierarchy1"/>
    <dgm:cxn modelId="{9D3DBE5C-B049-4755-B7D1-09C834ACB2C5}" type="presParOf" srcId="{D78CAA33-8213-43CA-A178-91E636DB9C7E}" destId="{580CC356-A2B7-4950-B382-C479A847A2E5}" srcOrd="0" destOrd="0" presId="urn:microsoft.com/office/officeart/2005/8/layout/hierarchy1"/>
    <dgm:cxn modelId="{77326FEB-BB6F-42FF-A52C-D2C6AC1E8117}" type="presParOf" srcId="{D78CAA33-8213-43CA-A178-91E636DB9C7E}" destId="{4C29C8E9-8F25-4556-8019-0324C35BFE9D}" srcOrd="1" destOrd="0" presId="urn:microsoft.com/office/officeart/2005/8/layout/hierarchy1"/>
    <dgm:cxn modelId="{C0B15131-BD0A-4114-986B-BF3CDEFDA041}" type="presParOf" srcId="{05EEF27A-8403-487F-AC0E-2EFF633ABE93}" destId="{83C8B77F-C9B9-4CD6-A9EF-04F75F683500}" srcOrd="1" destOrd="0" presId="urn:microsoft.com/office/officeart/2005/8/layout/hierarchy1"/>
    <dgm:cxn modelId="{15D3F484-5628-4547-9ABA-A3DA9CEC03C1}" type="presParOf" srcId="{83C8B77F-C9B9-4CD6-A9EF-04F75F683500}" destId="{E5D97D45-CA4B-454D-97B7-F2E8AF441A49}" srcOrd="0" destOrd="0" presId="urn:microsoft.com/office/officeart/2005/8/layout/hierarchy1"/>
    <dgm:cxn modelId="{88F9F764-1516-4F0A-A403-86A7023532D4}" type="presParOf" srcId="{83C8B77F-C9B9-4CD6-A9EF-04F75F683500}" destId="{431027A2-ED72-49DD-B754-11E40D837B49}" srcOrd="1" destOrd="0" presId="urn:microsoft.com/office/officeart/2005/8/layout/hierarchy1"/>
    <dgm:cxn modelId="{C87CAB84-DC71-4344-AD18-084C96508FB3}" type="presParOf" srcId="{431027A2-ED72-49DD-B754-11E40D837B49}" destId="{87A6443A-8322-4E79-B039-AF8C400A759C}" srcOrd="0" destOrd="0" presId="urn:microsoft.com/office/officeart/2005/8/layout/hierarchy1"/>
    <dgm:cxn modelId="{48451E59-A835-475C-BEAE-21E9622B7F77}" type="presParOf" srcId="{87A6443A-8322-4E79-B039-AF8C400A759C}" destId="{DBC4C868-06E6-407D-A394-099D4C8059E7}" srcOrd="0" destOrd="0" presId="urn:microsoft.com/office/officeart/2005/8/layout/hierarchy1"/>
    <dgm:cxn modelId="{545C7851-A886-4BD4-841D-3F5FD9BDF365}" type="presParOf" srcId="{87A6443A-8322-4E79-B039-AF8C400A759C}" destId="{03401FE4-564E-4674-8E9C-193B83B5A5A9}" srcOrd="1" destOrd="0" presId="urn:microsoft.com/office/officeart/2005/8/layout/hierarchy1"/>
    <dgm:cxn modelId="{38FD84B7-A64A-498B-9AF7-F867A59A69A6}" type="presParOf" srcId="{431027A2-ED72-49DD-B754-11E40D837B49}" destId="{FE7A4890-E9A0-4854-8B6D-922703E0E796}" srcOrd="1" destOrd="0" presId="urn:microsoft.com/office/officeart/2005/8/layout/hierarchy1"/>
    <dgm:cxn modelId="{4CEA6341-AA6D-4958-945A-2705BA556349}" type="presParOf" srcId="{83C8B77F-C9B9-4CD6-A9EF-04F75F683500}" destId="{1C80079E-0D19-483C-A18E-642F1F700C8E}" srcOrd="2" destOrd="0" presId="urn:microsoft.com/office/officeart/2005/8/layout/hierarchy1"/>
    <dgm:cxn modelId="{36350668-AFC0-4D51-9D1B-80536C791248}" type="presParOf" srcId="{83C8B77F-C9B9-4CD6-A9EF-04F75F683500}" destId="{40945F9F-817E-4CFA-B627-52A7762FF59D}" srcOrd="3" destOrd="0" presId="urn:microsoft.com/office/officeart/2005/8/layout/hierarchy1"/>
    <dgm:cxn modelId="{A4F69A10-4213-496A-9B5A-CF15BF16178F}" type="presParOf" srcId="{40945F9F-817E-4CFA-B627-52A7762FF59D}" destId="{A069DEEF-9BA4-47BA-93FE-E323CE9F29BC}" srcOrd="0" destOrd="0" presId="urn:microsoft.com/office/officeart/2005/8/layout/hierarchy1"/>
    <dgm:cxn modelId="{D57FFEA8-4B00-4A41-B66C-28CE0030C218}" type="presParOf" srcId="{A069DEEF-9BA4-47BA-93FE-E323CE9F29BC}" destId="{A8C09457-4D6A-498D-9A49-D0B485664FE0}" srcOrd="0" destOrd="0" presId="urn:microsoft.com/office/officeart/2005/8/layout/hierarchy1"/>
    <dgm:cxn modelId="{8D962425-088F-4F9E-8AB9-8AE9792639A2}" type="presParOf" srcId="{A069DEEF-9BA4-47BA-93FE-E323CE9F29BC}" destId="{1B8BE471-78EB-4E34-81C2-DDCF26448F32}" srcOrd="1" destOrd="0" presId="urn:microsoft.com/office/officeart/2005/8/layout/hierarchy1"/>
    <dgm:cxn modelId="{2C53A3CA-8AB5-46A8-A41E-C4D9638C0E16}" type="presParOf" srcId="{40945F9F-817E-4CFA-B627-52A7762FF59D}" destId="{43A21AE5-77DE-47E3-9D1B-F72781E075F1}" srcOrd="1" destOrd="0" presId="urn:microsoft.com/office/officeart/2005/8/layout/hierarchy1"/>
    <dgm:cxn modelId="{D51052DB-8645-44C6-97FA-CB7A319CB5E5}" type="presParOf" srcId="{83C8B77F-C9B9-4CD6-A9EF-04F75F683500}" destId="{0363BC61-3EEB-4A95-9F7C-122BB0010EBA}" srcOrd="4" destOrd="0" presId="urn:microsoft.com/office/officeart/2005/8/layout/hierarchy1"/>
    <dgm:cxn modelId="{D5D09990-2A48-4FFB-825D-B192ECD6056F}" type="presParOf" srcId="{83C8B77F-C9B9-4CD6-A9EF-04F75F683500}" destId="{F660450F-AF54-439A-A422-3ECF75D39A84}" srcOrd="5" destOrd="0" presId="urn:microsoft.com/office/officeart/2005/8/layout/hierarchy1"/>
    <dgm:cxn modelId="{8365AF91-0A82-46CF-8FC6-1F4E9A2FC2BD}" type="presParOf" srcId="{F660450F-AF54-439A-A422-3ECF75D39A84}" destId="{47737C5D-AECC-4CF1-AA2A-AFAB9A28ACE1}" srcOrd="0" destOrd="0" presId="urn:microsoft.com/office/officeart/2005/8/layout/hierarchy1"/>
    <dgm:cxn modelId="{4B219107-37D1-4B02-A481-3DC89C46E738}" type="presParOf" srcId="{47737C5D-AECC-4CF1-AA2A-AFAB9A28ACE1}" destId="{90530337-BBBD-4FE4-AC43-A9837CDE997D}" srcOrd="0" destOrd="0" presId="urn:microsoft.com/office/officeart/2005/8/layout/hierarchy1"/>
    <dgm:cxn modelId="{792AC922-9C2A-42FE-8E9D-79D5BD9A65A9}" type="presParOf" srcId="{47737C5D-AECC-4CF1-AA2A-AFAB9A28ACE1}" destId="{FD166A78-EE7F-4649-91CB-5A203F204607}" srcOrd="1" destOrd="0" presId="urn:microsoft.com/office/officeart/2005/8/layout/hierarchy1"/>
    <dgm:cxn modelId="{4F4F4C85-F98E-4C73-978F-543C310FF5AA}" type="presParOf" srcId="{F660450F-AF54-439A-A422-3ECF75D39A84}" destId="{03461182-7DE0-4368-856A-3AC853C9ED8E}" srcOrd="1" destOrd="0" presId="urn:microsoft.com/office/officeart/2005/8/layout/hierarchy1"/>
    <dgm:cxn modelId="{40B55EFC-1325-48FD-9C4B-74741F318A80}" type="presParOf" srcId="{FD75887B-8251-4B69-899F-1CFD5CF193A5}" destId="{7163F5EB-190E-44B0-8BA2-F27E1AA8E272}" srcOrd="4" destOrd="0" presId="urn:microsoft.com/office/officeart/2005/8/layout/hierarchy1"/>
    <dgm:cxn modelId="{5505BB67-B6F6-492C-AECD-9A5A4409E170}" type="presParOf" srcId="{FD75887B-8251-4B69-899F-1CFD5CF193A5}" destId="{3A49C252-72B7-406A-88EB-4AF9FD170405}" srcOrd="5" destOrd="0" presId="urn:microsoft.com/office/officeart/2005/8/layout/hierarchy1"/>
    <dgm:cxn modelId="{5175BF37-A24B-4576-8BFC-68AFA1B226C9}" type="presParOf" srcId="{3A49C252-72B7-406A-88EB-4AF9FD170405}" destId="{80464708-AFC5-4654-9036-668832D26B08}" srcOrd="0" destOrd="0" presId="urn:microsoft.com/office/officeart/2005/8/layout/hierarchy1"/>
    <dgm:cxn modelId="{8B5A74DF-F2BE-475F-BE1A-1F953E1070AE}" type="presParOf" srcId="{80464708-AFC5-4654-9036-668832D26B08}" destId="{504264BB-8502-4155-A933-B70F2EAA92AF}" srcOrd="0" destOrd="0" presId="urn:microsoft.com/office/officeart/2005/8/layout/hierarchy1"/>
    <dgm:cxn modelId="{D23973D0-5CF4-4705-8112-04B27DAA72EB}" type="presParOf" srcId="{80464708-AFC5-4654-9036-668832D26B08}" destId="{C572FED7-6819-4A82-9E2F-FF27F184000A}" srcOrd="1" destOrd="0" presId="urn:microsoft.com/office/officeart/2005/8/layout/hierarchy1"/>
    <dgm:cxn modelId="{8A12FF54-C1E4-40A8-9CE2-3F4647581FF9}" type="presParOf" srcId="{3A49C252-72B7-406A-88EB-4AF9FD170405}" destId="{A388E276-DF7B-4FC8-BCFC-38858722E983}" srcOrd="1" destOrd="0" presId="urn:microsoft.com/office/officeart/2005/8/layout/hierarchy1"/>
    <dgm:cxn modelId="{75A0D8AC-ED9E-4A89-9E42-D20E5A47130C}" type="presParOf" srcId="{A388E276-DF7B-4FC8-BCFC-38858722E983}" destId="{F34F03E8-5A35-46A3-80EB-D4E9E5616124}" srcOrd="0" destOrd="0" presId="urn:microsoft.com/office/officeart/2005/8/layout/hierarchy1"/>
    <dgm:cxn modelId="{89910ECC-968C-4BDC-9A1D-A2B56731CE36}" type="presParOf" srcId="{A388E276-DF7B-4FC8-BCFC-38858722E983}" destId="{2385DBB7-113E-4600-B9A3-D8D7B3A85869}" srcOrd="1" destOrd="0" presId="urn:microsoft.com/office/officeart/2005/8/layout/hierarchy1"/>
    <dgm:cxn modelId="{A583EA32-A23D-4136-A78B-4F239E0608C1}" type="presParOf" srcId="{2385DBB7-113E-4600-B9A3-D8D7B3A85869}" destId="{A6B22B9B-BE92-40FD-BC57-DCB96BBF7A48}" srcOrd="0" destOrd="0" presId="urn:microsoft.com/office/officeart/2005/8/layout/hierarchy1"/>
    <dgm:cxn modelId="{9E1E53AD-AF44-4045-A488-EA60ABEC27EB}" type="presParOf" srcId="{A6B22B9B-BE92-40FD-BC57-DCB96BBF7A48}" destId="{18626F85-2855-4B03-AE19-477FAAA8230A}" srcOrd="0" destOrd="0" presId="urn:microsoft.com/office/officeart/2005/8/layout/hierarchy1"/>
    <dgm:cxn modelId="{15280CF4-90D0-4300-8A81-1308D332EB8D}" type="presParOf" srcId="{A6B22B9B-BE92-40FD-BC57-DCB96BBF7A48}" destId="{00E56473-81C7-45A4-8BA4-30A79F362E33}" srcOrd="1" destOrd="0" presId="urn:microsoft.com/office/officeart/2005/8/layout/hierarchy1"/>
    <dgm:cxn modelId="{9B413C30-A2B2-4C3C-A4DC-C15C5F8376DB}" type="presParOf" srcId="{2385DBB7-113E-4600-B9A3-D8D7B3A85869}" destId="{BCAA6412-0A50-410D-99C9-C0B767729B11}" srcOrd="1" destOrd="0" presId="urn:microsoft.com/office/officeart/2005/8/layout/hierarchy1"/>
    <dgm:cxn modelId="{A8FEF3CF-7280-455C-9AC6-2E7D576539E1}" type="presParOf" srcId="{A388E276-DF7B-4FC8-BCFC-38858722E983}" destId="{8800B657-1E3F-4C22-9380-55D298BAC794}" srcOrd="2" destOrd="0" presId="urn:microsoft.com/office/officeart/2005/8/layout/hierarchy1"/>
    <dgm:cxn modelId="{312C27D1-B0DE-4E4B-9160-70BB74BECEB5}" type="presParOf" srcId="{A388E276-DF7B-4FC8-BCFC-38858722E983}" destId="{205C499E-2FBC-41E9-9DF4-2BCDE7731E52}" srcOrd="3" destOrd="0" presId="urn:microsoft.com/office/officeart/2005/8/layout/hierarchy1"/>
    <dgm:cxn modelId="{BD1AB1A9-E95E-499A-97ED-CA2FDCC86521}" type="presParOf" srcId="{205C499E-2FBC-41E9-9DF4-2BCDE7731E52}" destId="{EECEC863-67E4-44B7-B556-885E3BFB423C}" srcOrd="0" destOrd="0" presId="urn:microsoft.com/office/officeart/2005/8/layout/hierarchy1"/>
    <dgm:cxn modelId="{ABDD4FFA-AE58-49AA-B3B9-D672B3430BB2}" type="presParOf" srcId="{EECEC863-67E4-44B7-B556-885E3BFB423C}" destId="{5E333AF1-B568-40A6-9038-9B8CF5DB0217}" srcOrd="0" destOrd="0" presId="urn:microsoft.com/office/officeart/2005/8/layout/hierarchy1"/>
    <dgm:cxn modelId="{AB012E8F-E88E-4C9C-8FD0-963E38635BF5}" type="presParOf" srcId="{EECEC863-67E4-44B7-B556-885E3BFB423C}" destId="{FFC22CDD-50BA-49DB-B67A-310C6C634915}" srcOrd="1" destOrd="0" presId="urn:microsoft.com/office/officeart/2005/8/layout/hierarchy1"/>
    <dgm:cxn modelId="{10F3AEE7-A2D1-46C1-A7D7-76797BF88D55}" type="presParOf" srcId="{205C499E-2FBC-41E9-9DF4-2BCDE7731E52}" destId="{EA37D7E6-D179-4D93-BB6D-B40B3B444CA3}" srcOrd="1" destOrd="0" presId="urn:microsoft.com/office/officeart/2005/8/layout/hierarchy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微軟正黑體" pitchFamily="34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微軟正黑體" pitchFamily="34" charset="-120"/>
              </a:defRPr>
            </a:lvl1pPr>
          </a:lstStyle>
          <a:p>
            <a:pPr>
              <a:defRPr/>
            </a:pPr>
            <a:fld id="{36459DEA-9421-4F52-BB3D-57E83888136D}" type="datetimeFigureOut">
              <a:rPr lang="zh-TW" altLang="en-US"/>
              <a:pPr>
                <a:defRPr/>
              </a:pPr>
              <a:t>2017/9/20</a:t>
            </a:fld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微軟正黑體" pitchFamily="34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>
                <a:latin typeface="Calibri" pitchFamily="34" charset="0"/>
                <a:ea typeface="微軟正黑體" pitchFamily="34" charset="-120"/>
              </a:defRPr>
            </a:lvl1pPr>
          </a:lstStyle>
          <a:p>
            <a:pPr>
              <a:defRPr/>
            </a:pPr>
            <a:fld id="{06598347-B4C5-4E47-8A89-0AB60F7C18B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微軟正黑體" pitchFamily="34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微軟正黑體" pitchFamily="34" charset="-120"/>
              </a:defRPr>
            </a:lvl1pPr>
          </a:lstStyle>
          <a:p>
            <a:pPr>
              <a:defRPr/>
            </a:pPr>
            <a:fld id="{FB677363-BC99-407D-8FA4-9E0D2D8B2267}" type="datetimeFigureOut">
              <a:rPr lang="zh-TW" altLang="en-US"/>
              <a:pPr>
                <a:defRPr/>
              </a:pPr>
              <a:t>2017/9/20</a:t>
            </a:fld>
            <a:endParaRPr lang="zh-TW" altLang="en-US" dirty="0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 dirty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noProof="0" dirty="0" smtClean="0"/>
              <a:t>按一下以編輯母片文字樣式</a:t>
            </a:r>
          </a:p>
          <a:p>
            <a:pPr lvl="1"/>
            <a:r>
              <a:rPr lang="zh-TW" altLang="en-US" noProof="0" dirty="0" smtClean="0"/>
              <a:t>第二層</a:t>
            </a:r>
          </a:p>
          <a:p>
            <a:pPr lvl="2"/>
            <a:r>
              <a:rPr lang="zh-TW" altLang="en-US" noProof="0" dirty="0" smtClean="0"/>
              <a:t>第三層</a:t>
            </a:r>
          </a:p>
          <a:p>
            <a:pPr lvl="3"/>
            <a:r>
              <a:rPr lang="zh-TW" altLang="en-US" noProof="0" dirty="0" smtClean="0"/>
              <a:t>第四層</a:t>
            </a:r>
          </a:p>
          <a:p>
            <a:pPr lvl="4"/>
            <a:r>
              <a:rPr lang="zh-TW" altLang="en-US" noProof="0" dirty="0" smtClean="0"/>
              <a:t>第五層</a:t>
            </a:r>
            <a:endParaRPr lang="zh-TW" altLang="en-US" noProof="0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微軟正黑體" pitchFamily="34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微軟正黑體" pitchFamily="34" charset="-120"/>
              </a:defRPr>
            </a:lvl1pPr>
          </a:lstStyle>
          <a:p>
            <a:pPr>
              <a:defRPr/>
            </a:pPr>
            <a:fld id="{CD1DD7BF-4703-4AC4-9CFC-B15B8C2A62B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微軟正黑體" pitchFamily="34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微軟正黑體" pitchFamily="34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微軟正黑體" pitchFamily="34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微軟正黑體" pitchFamily="34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微軟正黑體" pitchFamily="34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Users\twnsys\Desktop\簡報底圖-米羅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19BCE2-7D2D-47B7-A48E-875533D92903}" type="datetimeFigureOut">
              <a:rPr lang="zh-TW" altLang="en-US"/>
              <a:pPr>
                <a:defRPr/>
              </a:pPr>
              <a:t>2017/9/20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1BB101-B7C2-4EB3-A076-8354713CA71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60AA0C-E8BC-43C8-B590-252074B62024}" type="datetimeFigureOut">
              <a:rPr lang="zh-TW" altLang="en-US"/>
              <a:pPr>
                <a:defRPr/>
              </a:pPr>
              <a:t>2017/9/20</a:t>
            </a:fld>
            <a:endParaRPr lang="zh-TW" altLang="en-US" dirty="0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0C2C5-9043-4B96-BE32-79C482D0A90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shieh\Desktop\簡報底圖-米羅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15"/>
          <p:cNvSpPr>
            <a:spLocks noChangeArrowheads="1"/>
          </p:cNvSpPr>
          <p:nvPr/>
        </p:nvSpPr>
        <p:spPr bwMode="auto">
          <a:xfrm>
            <a:off x="0" y="5732463"/>
            <a:ext cx="5076825" cy="576262"/>
          </a:xfrm>
          <a:prstGeom prst="rect">
            <a:avLst/>
          </a:prstGeom>
          <a:gradFill rotWithShape="1">
            <a:gsLst>
              <a:gs pos="0">
                <a:srgbClr val="CC0099">
                  <a:alpha val="40999"/>
                </a:srgb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/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defRPr/>
            </a:pPr>
            <a:endParaRPr kumimoji="0" lang="zh-TW" altLang="en-US" sz="1800" smtClean="0">
              <a:latin typeface="Calibri" pitchFamily="34" charset="0"/>
              <a:ea typeface="微軟正黑體" pitchFamily="34" charset="-120"/>
            </a:endParaRPr>
          </a:p>
        </p:txBody>
      </p:sp>
      <p:pic>
        <p:nvPicPr>
          <p:cNvPr id="4" name="Picture 3" descr="C:\Users\shieh\Desktop\圖片1拷貝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94263" y="3562350"/>
            <a:ext cx="3638550" cy="332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5"/>
          <p:cNvSpPr>
            <a:spLocks noChangeArrowheads="1"/>
          </p:cNvSpPr>
          <p:nvPr/>
        </p:nvSpPr>
        <p:spPr bwMode="auto">
          <a:xfrm>
            <a:off x="0" y="5157788"/>
            <a:ext cx="9144000" cy="1295400"/>
          </a:xfrm>
          <a:prstGeom prst="rect">
            <a:avLst/>
          </a:prstGeom>
          <a:gradFill rotWithShape="1">
            <a:gsLst>
              <a:gs pos="0">
                <a:srgbClr val="FF5050">
                  <a:alpha val="49000"/>
                </a:srgbClr>
              </a:gs>
              <a:gs pos="100000">
                <a:schemeClr val="bg1">
                  <a:alpha val="54000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1800" dirty="0">
              <a:latin typeface="+mn-lt"/>
              <a:ea typeface="微軟正黑體" pitchFamily="34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3348038" y="831850"/>
            <a:ext cx="3781425" cy="2936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微軟正黑體" pitchFamily="34" charset="-120"/>
              </a:rPr>
              <a:t>Compilsory</a:t>
            </a:r>
            <a:r>
              <a:rPr kumimoji="0" lang="en-US" altLang="zh-TW" sz="1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微軟正黑體" pitchFamily="34" charset="-120"/>
              </a:rPr>
              <a:t> Education Advisory Group of  Tainan City</a:t>
            </a:r>
            <a:endParaRPr kumimoji="0" lang="zh-TW" altLang="en-US" sz="1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微軟正黑體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11188" y="5949950"/>
            <a:ext cx="1800225" cy="254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050" dirty="0">
                <a:latin typeface="+mn-lt"/>
                <a:ea typeface="微軟正黑體" pitchFamily="34" charset="-120"/>
              </a:rPr>
              <a:t>幫孩子裝上飛向夢想的翅膀</a:t>
            </a: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203200" y="5857875"/>
            <a:ext cx="582613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defRPr/>
            </a:pPr>
            <a:r>
              <a:rPr kumimoji="0" lang="zh-TW" altLang="en-US" sz="1300" smtClean="0">
                <a:latin typeface="Calibri" pitchFamily="34" charset="0"/>
                <a:ea typeface="微軟正黑體" pitchFamily="34" charset="-120"/>
              </a:rPr>
              <a:t>教育</a:t>
            </a:r>
            <a:r>
              <a:rPr kumimoji="0" lang="en-US" altLang="zh-TW" sz="1300" smtClean="0">
                <a:latin typeface="Calibri" pitchFamily="34" charset="0"/>
                <a:ea typeface="微軟正黑體" pitchFamily="34" charset="-120"/>
              </a:rPr>
              <a:t>/</a:t>
            </a:r>
            <a:endParaRPr kumimoji="0" lang="zh-TW" altLang="en-US" sz="1300" smtClean="0">
              <a:latin typeface="Calibri" pitchFamily="34" charset="0"/>
              <a:ea typeface="微軟正黑體" pitchFamily="34" charset="-120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1655763" y="6072188"/>
            <a:ext cx="7556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z="1100" smtClean="0">
                <a:solidFill>
                  <a:schemeClr val="bg1"/>
                </a:solidFill>
                <a:latin typeface="Calibri" pitchFamily="34" charset="0"/>
                <a:ea typeface="微軟正黑體" pitchFamily="34" charset="-120"/>
              </a:rPr>
              <a:t>Education</a:t>
            </a:r>
            <a:endParaRPr kumimoji="0" lang="zh-TW" altLang="en-US" sz="1100" smtClean="0">
              <a:solidFill>
                <a:schemeClr val="bg1"/>
              </a:solidFill>
              <a:latin typeface="Calibri" pitchFamily="34" charset="0"/>
              <a:ea typeface="微軟正黑體" pitchFamily="34" charset="-120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785813" y="5810250"/>
            <a:ext cx="808037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z="1100" smtClean="0">
                <a:solidFill>
                  <a:schemeClr val="bg1"/>
                </a:solidFill>
                <a:latin typeface="Calibri" pitchFamily="34" charset="0"/>
                <a:ea typeface="微軟正黑體" pitchFamily="34" charset="-120"/>
              </a:rPr>
              <a:t>The Future</a:t>
            </a:r>
            <a:endParaRPr kumimoji="0" lang="zh-TW" altLang="en-US" sz="1100" smtClean="0">
              <a:solidFill>
                <a:schemeClr val="bg1"/>
              </a:solidFill>
              <a:latin typeface="Calibri" pitchFamily="34" charset="0"/>
              <a:ea typeface="微軟正黑體" pitchFamily="34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1476375" y="188913"/>
            <a:ext cx="5313363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微軟正黑體" pitchFamily="34" charset="-120"/>
              </a:rPr>
              <a:t>台南市國民教育輔導團</a:t>
            </a:r>
            <a:endParaRPr kumimoji="0" lang="zh-TW" altLang="en-US" sz="4000" dirty="0">
              <a:latin typeface="+mn-lt"/>
              <a:ea typeface="微軟正黑體" pitchFamily="34" charset="-12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08FC0-5139-4E06-883B-AF94518DA33C}" type="datetimeFigureOut">
              <a:rPr lang="zh-TW" altLang="en-US"/>
              <a:pPr>
                <a:defRPr/>
              </a:pPr>
              <a:t>2017/9/20</a:t>
            </a:fld>
            <a:endParaRPr lang="zh-TW" altLang="en-US" dirty="0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BFDC66-56EE-4EDC-AE3D-67B30459E44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B4892-F4F2-4EE4-B3A3-B2D5A37A9647}" type="datetimeFigureOut">
              <a:rPr lang="zh-TW" altLang="en-US"/>
              <a:pPr>
                <a:defRPr/>
              </a:pPr>
              <a:t>2017/9/20</a:t>
            </a:fld>
            <a:endParaRPr lang="zh-TW" altLang="en-US" dirty="0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39BB9-8786-4934-B83D-744055CB56F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D3AFFA-5B3B-4625-BC06-72C4DC56ED21}" type="datetimeFigureOut">
              <a:rPr lang="zh-TW" altLang="en-US"/>
              <a:pPr>
                <a:defRPr/>
              </a:pPr>
              <a:t>2017/9/20</a:t>
            </a:fld>
            <a:endParaRPr lang="zh-TW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B06B3-FEEF-47C8-BAAA-142D4B83C06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73741-AE4A-4F4F-AFAC-B875ADC37883}" type="datetimeFigureOut">
              <a:rPr lang="zh-TW" altLang="en-US"/>
              <a:pPr>
                <a:defRPr/>
              </a:pPr>
              <a:t>2017/9/20</a:t>
            </a:fld>
            <a:endParaRPr lang="zh-TW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9883A-5F6D-4B28-8569-5130D78D1F0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606A6-9AD3-48E7-9229-0C059AF69A1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axchin\Desktop\底圖拷貝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4000" cy="685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64704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微軟正黑體" pitchFamily="34" charset="-120"/>
              </a:defRPr>
            </a:lvl1pPr>
          </a:lstStyle>
          <a:p>
            <a:pPr>
              <a:defRPr/>
            </a:pPr>
            <a:fld id="{22733887-8C10-4616-969B-9153DDBDAE8C}" type="datetimeFigureOut">
              <a:rPr lang="zh-TW" altLang="en-US"/>
              <a:pPr>
                <a:defRPr/>
              </a:pPr>
              <a:t>2017/9/20</a:t>
            </a:fld>
            <a:endParaRPr lang="zh-TW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微軟正黑體" pitchFamily="34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>
                <a:solidFill>
                  <a:srgbClr val="898989"/>
                </a:solidFill>
                <a:latin typeface="Calibri" pitchFamily="34" charset="0"/>
                <a:ea typeface="微軟正黑體" pitchFamily="34" charset="-120"/>
              </a:defRPr>
            </a:lvl1pPr>
          </a:lstStyle>
          <a:p>
            <a:pPr>
              <a:defRPr/>
            </a:pPr>
            <a:fld id="{A9DDFDE2-D425-46C1-A0A6-81D272F7DAE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3" r:id="rId1"/>
    <p:sldLayoutId id="2147484298" r:id="rId2"/>
    <p:sldLayoutId id="2147484304" r:id="rId3"/>
    <p:sldLayoutId id="2147484299" r:id="rId4"/>
    <p:sldLayoutId id="2147484300" r:id="rId5"/>
    <p:sldLayoutId id="2147484301" r:id="rId6"/>
    <p:sldLayoutId id="2147484302" r:id="rId7"/>
    <p:sldLayoutId id="2147484305" r:id="rId8"/>
    <p:sldLayoutId id="2147484306" r:id="rId9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微軟正黑體" pitchFamily="34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微軟正黑體" pitchFamily="34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微軟正黑體" pitchFamily="34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微軟正黑體" pitchFamily="34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微軟正黑體" pitchFamily="34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微軟正黑體" pitchFamily="34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微軟正黑體" pitchFamily="34" charset="-12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微軟正黑體" pitchFamily="34" charset="-12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微軟正黑體" pitchFamily="34" charset="-12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微軟正黑體" pitchFamily="34" charset="-12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3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1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4.xml"/><Relationship Id="rId3" Type="http://schemas.openxmlformats.org/officeDocument/2006/relationships/diagramLayout" Target="../diagrams/layout13.xml"/><Relationship Id="rId7" Type="http://schemas.openxmlformats.org/officeDocument/2006/relationships/diagramLayout" Target="../diagrams/layout14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4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Relationship Id="rId9" Type="http://schemas.openxmlformats.org/officeDocument/2006/relationships/diagramColors" Target="../diagrams/colors1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1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1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1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1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1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3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1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1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1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hyperlink" Target="http://ceag.tn.edu.tw/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14"/>
          <p:cNvSpPr>
            <a:spLocks noChangeArrowheads="1"/>
          </p:cNvSpPr>
          <p:nvPr/>
        </p:nvSpPr>
        <p:spPr bwMode="auto">
          <a:xfrm>
            <a:off x="71438" y="803275"/>
            <a:ext cx="5292725" cy="5073650"/>
          </a:xfrm>
          <a:prstGeom prst="ellipse">
            <a:avLst/>
          </a:prstGeom>
          <a:gradFill rotWithShape="1">
            <a:gsLst>
              <a:gs pos="0">
                <a:srgbClr val="FF6699">
                  <a:alpha val="81961"/>
                </a:srgbClr>
              </a:gs>
              <a:gs pos="100000">
                <a:schemeClr val="bg1">
                  <a:alpha val="0"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1800" dirty="0">
              <a:latin typeface="Calibri" pitchFamily="34" charset="0"/>
              <a:ea typeface="微軟正黑體" pitchFamily="34" charset="-120"/>
            </a:endParaRPr>
          </a:p>
        </p:txBody>
      </p:sp>
      <p:pic>
        <p:nvPicPr>
          <p:cNvPr id="4" name="Picture 2" descr="C:\Documents and Settings\Administrator\桌面\IMG_3224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67544" y="1196752"/>
            <a:ext cx="4392488" cy="4320480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059832" y="4653136"/>
            <a:ext cx="1584176" cy="1490508"/>
          </a:xfrm>
          <a:prstGeom prst="ellipse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0" y="3429000"/>
            <a:ext cx="1512168" cy="1465987"/>
          </a:xfrm>
          <a:prstGeom prst="ellipse">
            <a:avLst/>
          </a:prstGeom>
          <a:blipFill>
            <a:blip r:embed="rId5" cstate="print"/>
            <a:stretch>
              <a:fillRect/>
            </a:stretch>
          </a:blipFill>
          <a:ln w="2857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15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539552" y="980728"/>
            <a:ext cx="1512168" cy="1407020"/>
          </a:xfrm>
          <a:prstGeom prst="ellipse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副標題 2"/>
          <p:cNvSpPr txBox="1">
            <a:spLocks/>
          </p:cNvSpPr>
          <p:nvPr/>
        </p:nvSpPr>
        <p:spPr>
          <a:xfrm>
            <a:off x="2519363" y="1458913"/>
            <a:ext cx="6408737" cy="896937"/>
          </a:xfrm>
          <a:prstGeom prst="rect">
            <a:avLst/>
          </a:prstGeom>
        </p:spPr>
        <p:txBody>
          <a:bodyPr/>
          <a:lstStyle>
            <a:lvl1pPr marL="342900" indent="-34290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r" eaLnBrk="1" hangingPunct="1">
              <a:spcBef>
                <a:spcPct val="20000"/>
              </a:spcBef>
              <a:defRPr/>
            </a:pPr>
            <a:r>
              <a:rPr kumimoji="0" lang="zh-TW" altLang="en-US" sz="44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微軟正黑體" pitchFamily="34" charset="-120"/>
              </a:rPr>
              <a:t>國語文學習領域國中組</a:t>
            </a:r>
            <a:endParaRPr kumimoji="0" lang="en-US" altLang="zh-TW" sz="4400" b="1" dirty="0" smtClean="0">
              <a:solidFill>
                <a:srgbClr val="0066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ea typeface="微軟正黑體" pitchFamily="34" charset="-120"/>
            </a:endParaRPr>
          </a:p>
          <a:p>
            <a:pPr algn="r" eaLnBrk="1" hangingPunct="1">
              <a:spcBef>
                <a:spcPct val="20000"/>
              </a:spcBef>
              <a:defRPr/>
            </a:pPr>
            <a:r>
              <a:rPr kumimoji="0" lang="zh-TW" altLang="en-US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微軟正黑體" pitchFamily="34" charset="-120"/>
              </a:rPr>
              <a:t>分區到校諮詢服務研習</a:t>
            </a:r>
            <a:endParaRPr kumimoji="0" lang="en-US" altLang="zh-TW" sz="44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ea typeface="微軟正黑體" pitchFamily="34" charset="-120"/>
            </a:endParaRPr>
          </a:p>
          <a:p>
            <a:pPr algn="r" eaLnBrk="1" hangingPunct="1">
              <a:spcBef>
                <a:spcPct val="20000"/>
              </a:spcBef>
              <a:defRPr/>
            </a:pPr>
            <a:endParaRPr kumimoji="0" lang="en-US" altLang="zh-TW" sz="44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ea typeface="微軟正黑體" pitchFamily="34" charset="-120"/>
            </a:endParaRPr>
          </a:p>
          <a:p>
            <a:pPr algn="r" eaLnBrk="1" hangingPunct="1">
              <a:spcBef>
                <a:spcPct val="20000"/>
              </a:spcBef>
              <a:defRPr/>
            </a:pPr>
            <a:endParaRPr kumimoji="0" lang="en-US" altLang="zh-TW" sz="44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ea typeface="微軟正黑體" pitchFamily="34" charset="-120"/>
            </a:endParaRPr>
          </a:p>
          <a:p>
            <a:pPr algn="r" eaLnBrk="1" hangingPunct="1">
              <a:spcBef>
                <a:spcPct val="20000"/>
              </a:spcBef>
              <a:defRPr/>
            </a:pPr>
            <a:endParaRPr kumimoji="0" lang="en-US" altLang="zh-TW" sz="44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ea typeface="微軟正黑體" pitchFamily="34" charset="-120"/>
            </a:endParaRPr>
          </a:p>
          <a:p>
            <a:pPr algn="r" eaLnBrk="1" hangingPunct="1">
              <a:spcBef>
                <a:spcPct val="20000"/>
              </a:spcBef>
              <a:defRPr/>
            </a:pPr>
            <a:r>
              <a:rPr kumimoji="0" lang="zh-TW" alt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微軟正黑體" pitchFamily="34" charset="-120"/>
              </a:rPr>
              <a:t>簡報者</a:t>
            </a:r>
            <a:r>
              <a:rPr kumimoji="0" lang="zh-TW" alt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新細明體" pitchFamily="18" charset="-120"/>
              </a:rPr>
              <a:t>：崇明國中賴姿因</a:t>
            </a:r>
            <a:endParaRPr kumimoji="0" lang="en-US" altLang="zh-TW" sz="24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ea typeface="微軟正黑體" pitchFamily="34" charset="-120"/>
            </a:endParaRPr>
          </a:p>
          <a:p>
            <a:pPr algn="r" eaLnBrk="1" hangingPunct="1">
              <a:spcBef>
                <a:spcPct val="20000"/>
              </a:spcBef>
              <a:defRPr/>
            </a:pPr>
            <a:endParaRPr kumimoji="0" lang="en-US" altLang="zh-TW" sz="4400" dirty="0" smtClean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ea typeface="微軟正黑體" pitchFamily="34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標題 2"/>
          <p:cNvSpPr>
            <a:spLocks noGrp="1"/>
          </p:cNvSpPr>
          <p:nvPr>
            <p:ph type="title"/>
          </p:nvPr>
        </p:nvSpPr>
        <p:spPr>
          <a:xfrm>
            <a:off x="428625" y="714375"/>
            <a:ext cx="8229600" cy="581025"/>
          </a:xfrm>
        </p:spPr>
        <p:txBody>
          <a:bodyPr/>
          <a:lstStyle/>
          <a:p>
            <a:pPr algn="l"/>
            <a:r>
              <a:rPr lang="zh-TW" altLang="en-US" b="1" smtClean="0">
                <a:solidFill>
                  <a:srgbClr val="7030A0"/>
                </a:solidFill>
              </a:rPr>
              <a:t>           </a:t>
            </a:r>
            <a:r>
              <a:rPr lang="zh-TW" altLang="en-US" sz="4000" b="1" smtClean="0">
                <a:solidFill>
                  <a:srgbClr val="17375E"/>
                </a:solidFill>
              </a:rPr>
              <a:t>意義段二</a:t>
            </a:r>
            <a:r>
              <a:rPr lang="zh-TW" altLang="en-US" sz="4000" b="1" smtClean="0">
                <a:solidFill>
                  <a:srgbClr val="17375E"/>
                </a:solidFill>
                <a:latin typeface="微軟正黑體" pitchFamily="34" charset="-120"/>
              </a:rPr>
              <a:t>：事件開始</a:t>
            </a:r>
            <a:endParaRPr lang="en-US" altLang="zh-TW" sz="4000" b="1" smtClean="0">
              <a:solidFill>
                <a:srgbClr val="17375E"/>
              </a:solidFill>
              <a:latin typeface="微軟正黑體" pitchFamily="34" charset="-120"/>
            </a:endParaRPr>
          </a:p>
        </p:txBody>
      </p:sp>
      <p:graphicFrame>
        <p:nvGraphicFramePr>
          <p:cNvPr id="13345" name="Group 33"/>
          <p:cNvGraphicFramePr>
            <a:graphicFrameLocks noGrp="1"/>
          </p:cNvGraphicFramePr>
          <p:nvPr/>
        </p:nvGraphicFramePr>
        <p:xfrm>
          <a:off x="971550" y="1700213"/>
          <a:ext cx="7200900" cy="2652712"/>
        </p:xfrm>
        <a:graphic>
          <a:graphicData uri="http://schemas.openxmlformats.org/drawingml/2006/table">
            <a:tbl>
              <a:tblPr/>
              <a:tblGrid>
                <a:gridCol w="976312"/>
                <a:gridCol w="2024063"/>
                <a:gridCol w="2100262"/>
                <a:gridCol w="2100263"/>
              </a:tblGrid>
              <a:tr h="5183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起因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動作感受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結果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8232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作者</a:t>
                      </a:r>
                      <a:endParaRPr kumimoji="0" lang="en-US" altLang="zh-TW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經歷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室有窪徑尺</a:t>
                      </a:r>
                      <a:endParaRPr kumimoji="0" lang="en-US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浸淫日廣</a:t>
                      </a:r>
                      <a:endParaRPr kumimoji="0" lang="en-US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足苦躓焉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既久而遂安之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13111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作者心態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微軟正黑體" pitchFamily="34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</a:rPr>
                        <a:t>小事不察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微軟正黑體" pitchFamily="34" charset="-12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</a:rPr>
                        <a:t>將就放任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</a:rPr>
                        <a:t>得過且過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微軟正黑體" pitchFamily="34" charset="-12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14361" name="AutoShape 78"/>
          <p:cNvSpPr>
            <a:spLocks noChangeArrowheads="1"/>
          </p:cNvSpPr>
          <p:nvPr/>
        </p:nvSpPr>
        <p:spPr bwMode="auto">
          <a:xfrm>
            <a:off x="915988" y="4652963"/>
            <a:ext cx="576262" cy="503237"/>
          </a:xfrm>
          <a:prstGeom prst="rightArrow">
            <a:avLst>
              <a:gd name="adj1" fmla="val 50000"/>
              <a:gd name="adj2" fmla="val 28628"/>
            </a:avLst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4362" name="Rectangle 79"/>
          <p:cNvSpPr>
            <a:spLocks noChangeArrowheads="1"/>
          </p:cNvSpPr>
          <p:nvPr/>
        </p:nvSpPr>
        <p:spPr bwMode="auto">
          <a:xfrm>
            <a:off x="1679575" y="4508500"/>
            <a:ext cx="6624638" cy="792163"/>
          </a:xfrm>
          <a:prstGeom prst="rect">
            <a:avLst/>
          </a:prstGeom>
          <a:solidFill>
            <a:srgbClr val="CC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zh-TW" altLang="en-US" sz="2400" b="1"/>
              <a:t>真的 「安」之？重新詮釋 「安」：習慣</a:t>
            </a:r>
            <a:r>
              <a:rPr lang="en-US" altLang="zh-TW" sz="2400" b="1"/>
              <a:t>?</a:t>
            </a:r>
            <a:r>
              <a:rPr lang="zh-TW" altLang="en-US" sz="2400" b="1"/>
              <a:t>麻木</a:t>
            </a:r>
            <a:r>
              <a:rPr lang="en-US" altLang="zh-TW" sz="2400" b="1"/>
              <a:t>?</a:t>
            </a:r>
          </a:p>
        </p:txBody>
      </p:sp>
      <p:sp>
        <p:nvSpPr>
          <p:cNvPr id="8" name="矩形 7"/>
          <p:cNvSpPr/>
          <p:nvPr/>
        </p:nvSpPr>
        <p:spPr>
          <a:xfrm>
            <a:off x="1204913" y="2957513"/>
            <a:ext cx="6734175" cy="942975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4364" name="群組 8"/>
          <p:cNvGrpSpPr>
            <a:grpSpLocks/>
          </p:cNvGrpSpPr>
          <p:nvPr/>
        </p:nvGrpSpPr>
        <p:grpSpPr bwMode="auto">
          <a:xfrm>
            <a:off x="900113" y="5683250"/>
            <a:ext cx="6335712" cy="522288"/>
            <a:chOff x="1043608" y="5240665"/>
            <a:chExt cx="6336704" cy="523220"/>
          </a:xfrm>
        </p:grpSpPr>
        <p:sp>
          <p:nvSpPr>
            <p:cNvPr id="10" name="向右箭號 9"/>
            <p:cNvSpPr/>
            <p:nvPr/>
          </p:nvSpPr>
          <p:spPr>
            <a:xfrm>
              <a:off x="1043608" y="5321772"/>
              <a:ext cx="503316" cy="36100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14366" name="文字方塊 10"/>
            <p:cNvSpPr txBox="1">
              <a:spLocks noChangeArrowheads="1"/>
            </p:cNvSpPr>
            <p:nvPr/>
          </p:nvSpPr>
          <p:spPr bwMode="auto">
            <a:xfrm>
              <a:off x="1691680" y="5240665"/>
              <a:ext cx="568863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TW" altLang="en-US" sz="2800" b="1"/>
                <a:t>重點</a:t>
              </a:r>
              <a:r>
                <a:rPr lang="en-US" altLang="zh-TW" sz="2800" b="1"/>
                <a:t>2</a:t>
              </a:r>
              <a:r>
                <a:rPr lang="zh-TW" altLang="en-US" sz="2800" b="1">
                  <a:latin typeface="新細明體" pitchFamily="18" charset="-120"/>
                </a:rPr>
                <a:t>：養成壞習慣的過程</a:t>
              </a:r>
              <a:endParaRPr lang="zh-TW" altLang="en-US" sz="2800" b="1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51" name="Group 15"/>
          <p:cNvGraphicFramePr>
            <a:graphicFrameLocks noGrp="1"/>
          </p:cNvGraphicFramePr>
          <p:nvPr/>
        </p:nvGraphicFramePr>
        <p:xfrm>
          <a:off x="323850" y="1196975"/>
          <a:ext cx="8604250" cy="5132967"/>
        </p:xfrm>
        <a:graphic>
          <a:graphicData uri="http://schemas.openxmlformats.org/drawingml/2006/table">
            <a:tbl>
              <a:tblPr/>
              <a:tblGrid>
                <a:gridCol w="3162300"/>
                <a:gridCol w="5441950"/>
              </a:tblGrid>
              <a:tr h="5175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</a:rPr>
                        <a:t>段落文句</a:t>
                      </a:r>
                    </a:p>
                  </a:txBody>
                  <a:tcPr marL="91452" marR="91452" marT="45692" marB="456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</a:rPr>
                        <a:t>文本分析內容</a:t>
                      </a:r>
                    </a:p>
                  </a:txBody>
                  <a:tcPr marL="91452" marR="91452"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</a:tr>
              <a:tr h="4614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zh-TW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</a:rPr>
                        <a:t>一日，父來室中，顧而笑曰：</a:t>
                      </a:r>
                      <a:endParaRPr kumimoji="1" lang="zh-TW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微軟正黑體" pitchFamily="34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zh-TW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</a:rPr>
                        <a:t>「一室之不治，何以天下國家為？」</a:t>
                      </a:r>
                      <a:endParaRPr kumimoji="1" lang="zh-TW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微軟正黑體" pitchFamily="34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zh-TW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</a:rPr>
                        <a:t>命童子取土平之。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1" lang="zh-TW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微軟正黑體" pitchFamily="34" charset="-120"/>
                      </a:endParaRPr>
                    </a:p>
                  </a:txBody>
                  <a:tcPr marL="91452" marR="91452" marT="45692" marB="456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</a:rPr>
                        <a:t>1.</a:t>
                      </a: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</a:rPr>
                        <a:t>段落大意</a:t>
                      </a: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：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   父親命童子取土平之</a:t>
                      </a:r>
                      <a:endParaRPr kumimoji="0" lang="en-US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2.</a:t>
                      </a: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重點整理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  (1)</a:t>
                      </a: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起因</a:t>
                      </a: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</a:rPr>
                        <a:t>：父親來室，顧</a:t>
                      </a: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</a:rPr>
                        <a:t>(</a:t>
                      </a: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</a:rPr>
                        <a:t>之</a:t>
                      </a: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</a:rPr>
                        <a:t>)</a:t>
                      </a: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</a:rPr>
                        <a:t>而笑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</a:rPr>
                        <a:t>  (2)</a:t>
                      </a: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</a:rPr>
                        <a:t>感受</a:t>
                      </a: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</a:rPr>
                        <a:t>(</a:t>
                      </a: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</a:rPr>
                        <a:t>評論</a:t>
                      </a: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</a:rPr>
                        <a:t>)</a:t>
                      </a: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</a:rPr>
                        <a:t>：一室</a:t>
                      </a: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</a:rPr>
                        <a:t>……</a:t>
                      </a: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</a:rPr>
                        <a:t>國家為？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</a:rPr>
                        <a:t>  (3)</a:t>
                      </a: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</a:rPr>
                        <a:t>結果：解決問題</a:t>
                      </a: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</a:rPr>
                        <a:t>(</a:t>
                      </a: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</a:rPr>
                        <a:t>取土平之</a:t>
                      </a: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</a:rPr>
                        <a:t>)</a:t>
                      </a:r>
                      <a:endParaRPr kumimoji="0" lang="en-US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3.</a:t>
                      </a: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難詞</a:t>
                      </a: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</a:rPr>
                        <a:t>：顧</a:t>
                      </a: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</a:rPr>
                        <a:t>(</a:t>
                      </a: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</a:rPr>
                        <a:t>之</a:t>
                      </a: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</a:rPr>
                        <a:t>)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</a:rPr>
                        <a:t>4.</a:t>
                      </a: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</a:rPr>
                        <a:t>寫作手法：倒裝句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  <a:sym typeface="Wingdings" pitchFamily="2" charset="2"/>
                        </a:rPr>
                        <a:t></a:t>
                      </a: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  <a:sym typeface="Wingdings" pitchFamily="2" charset="2"/>
                        </a:rPr>
                        <a:t>一室和天下國家對比</a:t>
                      </a:r>
                      <a:endParaRPr kumimoji="0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微軟正黑體" pitchFamily="34" charset="-120"/>
                      </a:endParaRPr>
                    </a:p>
                  </a:txBody>
                  <a:tcPr marL="91452" marR="91452"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15373" name="標題 2"/>
          <p:cNvSpPr>
            <a:spLocks noGrp="1"/>
          </p:cNvSpPr>
          <p:nvPr>
            <p:ph type="title" idx="4294967295"/>
          </p:nvPr>
        </p:nvSpPr>
        <p:spPr>
          <a:xfrm>
            <a:off x="468313" y="404813"/>
            <a:ext cx="8229600" cy="581025"/>
          </a:xfrm>
        </p:spPr>
        <p:txBody>
          <a:bodyPr/>
          <a:lstStyle/>
          <a:p>
            <a:pPr algn="l"/>
            <a:r>
              <a:rPr lang="zh-TW" altLang="en-US" b="1" smtClean="0">
                <a:solidFill>
                  <a:srgbClr val="7030A0"/>
                </a:solidFill>
              </a:rPr>
              <a:t>              </a:t>
            </a:r>
            <a:r>
              <a:rPr lang="en-US" altLang="zh-TW" sz="4000" b="1" smtClean="0">
                <a:solidFill>
                  <a:schemeClr val="hlink"/>
                </a:solidFill>
                <a:latin typeface="Times New Roman" pitchFamily="18" charset="0"/>
                <a:ea typeface="標楷體" pitchFamily="65" charset="-120"/>
              </a:rPr>
              <a:t>3-3</a:t>
            </a:r>
            <a:r>
              <a:rPr lang="zh-TW" altLang="en-US" sz="4000" b="1" smtClean="0">
                <a:solidFill>
                  <a:schemeClr val="hlink"/>
                </a:solidFill>
                <a:latin typeface="Times New Roman" pitchFamily="18" charset="0"/>
                <a:ea typeface="標楷體" pitchFamily="65" charset="-120"/>
              </a:rPr>
              <a:t>意義段三：轉折</a:t>
            </a:r>
            <a:endParaRPr lang="en-US" altLang="zh-TW" sz="4000" b="1" smtClean="0">
              <a:solidFill>
                <a:schemeClr val="hlink"/>
              </a:solidFill>
              <a:latin typeface="Times New Roman" pitchFamily="18" charset="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資料庫圖表 2"/>
          <p:cNvGraphicFramePr/>
          <p:nvPr/>
        </p:nvGraphicFramePr>
        <p:xfrm>
          <a:off x="1285852" y="2428868"/>
          <a:ext cx="6593956" cy="37862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387" name="標題 5"/>
          <p:cNvSpPr>
            <a:spLocks noGrp="1"/>
          </p:cNvSpPr>
          <p:nvPr>
            <p:ph type="title"/>
          </p:nvPr>
        </p:nvSpPr>
        <p:spPr>
          <a:xfrm>
            <a:off x="-252413" y="908050"/>
            <a:ext cx="8229601" cy="1143000"/>
          </a:xfrm>
        </p:spPr>
        <p:txBody>
          <a:bodyPr/>
          <a:lstStyle/>
          <a:p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(1)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顧「之」而笑曰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標題 5"/>
          <p:cNvSpPr>
            <a:spLocks noGrp="1"/>
          </p:cNvSpPr>
          <p:nvPr>
            <p:ph type="title"/>
          </p:nvPr>
        </p:nvSpPr>
        <p:spPr>
          <a:xfrm>
            <a:off x="512763" y="333375"/>
            <a:ext cx="8631237" cy="1143000"/>
          </a:xfrm>
        </p:spPr>
        <p:txBody>
          <a:bodyPr/>
          <a:lstStyle/>
          <a:p>
            <a:r>
              <a:rPr lang="en-US" altLang="zh-TW" sz="3600" smtClean="0">
                <a:latin typeface="標楷體" pitchFamily="65" charset="-120"/>
                <a:ea typeface="標楷體" pitchFamily="65" charset="-120"/>
              </a:rPr>
              <a:t>(2)</a:t>
            </a:r>
            <a:r>
              <a:rPr lang="zh-TW" altLang="en-US" sz="3600" smtClean="0">
                <a:latin typeface="標楷體" pitchFamily="65" charset="-120"/>
                <a:ea typeface="標楷體" pitchFamily="65" charset="-120"/>
              </a:rPr>
              <a:t>一室之不治</a:t>
            </a:r>
            <a:r>
              <a:rPr lang="zh-TW" altLang="en-US" sz="3600" smtClean="0">
                <a:latin typeface="新細明體" pitchFamily="18" charset="-120"/>
                <a:ea typeface="新細明體" pitchFamily="18" charset="-120"/>
              </a:rPr>
              <a:t>，</a:t>
            </a:r>
            <a:r>
              <a:rPr lang="zh-TW" altLang="en-US" sz="3600" smtClean="0">
                <a:latin typeface="標楷體" pitchFamily="65" charset="-120"/>
                <a:ea typeface="標楷體" pitchFamily="65" charset="-120"/>
              </a:rPr>
              <a:t>何以天下國家為的意涵</a:t>
            </a:r>
          </a:p>
        </p:txBody>
      </p:sp>
      <p:graphicFrame>
        <p:nvGraphicFramePr>
          <p:cNvPr id="7" name="資料庫圖表 6"/>
          <p:cNvGraphicFramePr/>
          <p:nvPr/>
        </p:nvGraphicFramePr>
        <p:xfrm>
          <a:off x="908050" y="1484784"/>
          <a:ext cx="7476629" cy="23044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412" name="AutoShape 78"/>
          <p:cNvSpPr>
            <a:spLocks noChangeArrowheads="1"/>
          </p:cNvSpPr>
          <p:nvPr/>
        </p:nvSpPr>
        <p:spPr bwMode="auto">
          <a:xfrm>
            <a:off x="874713" y="4437063"/>
            <a:ext cx="576262" cy="504825"/>
          </a:xfrm>
          <a:prstGeom prst="rightArrow">
            <a:avLst>
              <a:gd name="adj1" fmla="val 50000"/>
              <a:gd name="adj2" fmla="val 28538"/>
            </a:avLst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7413" name="Rectangle 79"/>
          <p:cNvSpPr>
            <a:spLocks noChangeArrowheads="1"/>
          </p:cNvSpPr>
          <p:nvPr/>
        </p:nvSpPr>
        <p:spPr bwMode="auto">
          <a:xfrm>
            <a:off x="1598613" y="3824288"/>
            <a:ext cx="6624637" cy="1730375"/>
          </a:xfrm>
          <a:prstGeom prst="rect">
            <a:avLst/>
          </a:prstGeom>
          <a:solidFill>
            <a:srgbClr val="CC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zh-TW" altLang="en-US" sz="2400" b="1">
                <a:latin typeface="Times New Roman" pitchFamily="18" charset="0"/>
                <a:ea typeface="標楷體" pitchFamily="65" charset="-120"/>
              </a:rPr>
              <a:t>隱含意涵：</a:t>
            </a:r>
            <a:endParaRPr lang="en-US" altLang="zh-TW" sz="2400" b="1">
              <a:latin typeface="Times New Roman" pitchFamily="18" charset="0"/>
              <a:ea typeface="標楷體" pitchFamily="65" charset="-120"/>
            </a:endParaRPr>
          </a:p>
          <a:p>
            <a:r>
              <a:rPr lang="en-US" altLang="zh-TW" sz="2400" b="1">
                <a:latin typeface="Times New Roman" pitchFamily="18" charset="0"/>
                <a:ea typeface="標楷體" pitchFamily="65" charset="-120"/>
              </a:rPr>
              <a:t>1.</a:t>
            </a:r>
            <a:r>
              <a:rPr lang="zh-TW" altLang="en-US" sz="2400" b="1">
                <a:latin typeface="Times New Roman" pitchFamily="18" charset="0"/>
                <a:ea typeface="標楷體" pitchFamily="65" charset="-120"/>
              </a:rPr>
              <a:t>日常處事</a:t>
            </a:r>
            <a:endParaRPr lang="en-US" altLang="zh-TW" sz="2400" b="1">
              <a:latin typeface="Times New Roman" pitchFamily="18" charset="0"/>
              <a:ea typeface="標楷體" pitchFamily="65" charset="-120"/>
            </a:endParaRPr>
          </a:p>
          <a:p>
            <a:r>
              <a:rPr lang="en-US" altLang="zh-TW" sz="2400" b="1">
                <a:latin typeface="Times New Roman" pitchFamily="18" charset="0"/>
                <a:ea typeface="標楷體" pitchFamily="65" charset="-120"/>
              </a:rPr>
              <a:t>2.</a:t>
            </a:r>
            <a:r>
              <a:rPr lang="zh-TW" altLang="en-US" sz="2400" b="1">
                <a:latin typeface="Times New Roman" pitchFamily="18" charset="0"/>
                <a:ea typeface="標楷體" pitchFamily="65" charset="-120"/>
              </a:rPr>
              <a:t>習慣和未來的關聯</a:t>
            </a:r>
            <a:endParaRPr lang="en-US" altLang="zh-TW" sz="2400" b="1">
              <a:latin typeface="Times New Roman" pitchFamily="18" charset="0"/>
              <a:ea typeface="標楷體" pitchFamily="65" charset="-120"/>
            </a:endParaRPr>
          </a:p>
          <a:p>
            <a:r>
              <a:rPr lang="en-US" altLang="zh-TW" sz="2400" b="1">
                <a:latin typeface="Times New Roman" pitchFamily="18" charset="0"/>
                <a:ea typeface="標楷體" pitchFamily="65" charset="-120"/>
              </a:rPr>
              <a:t>3.</a:t>
            </a:r>
            <a:r>
              <a:rPr lang="zh-TW" altLang="en-US" sz="2400" b="1">
                <a:latin typeface="Times New Roman" pitchFamily="18" charset="0"/>
                <a:ea typeface="標楷體" pitchFamily="65" charset="-120"/>
              </a:rPr>
              <a:t>讀書人態度</a:t>
            </a:r>
            <a:endParaRPr lang="en-US" altLang="zh-TW" sz="2400" b="1">
              <a:latin typeface="Times New Roman" pitchFamily="18" charset="0"/>
              <a:ea typeface="標楷體" pitchFamily="65" charset="-120"/>
            </a:endParaRPr>
          </a:p>
        </p:txBody>
      </p:sp>
      <p:grpSp>
        <p:nvGrpSpPr>
          <p:cNvPr id="17414" name="群組 8"/>
          <p:cNvGrpSpPr>
            <a:grpSpLocks/>
          </p:cNvGrpSpPr>
          <p:nvPr/>
        </p:nvGrpSpPr>
        <p:grpSpPr bwMode="auto">
          <a:xfrm>
            <a:off x="908050" y="6021388"/>
            <a:ext cx="6337300" cy="523875"/>
            <a:chOff x="1043608" y="5240665"/>
            <a:chExt cx="6336704" cy="523220"/>
          </a:xfrm>
        </p:grpSpPr>
        <p:sp>
          <p:nvSpPr>
            <p:cNvPr id="10" name="向右箭號 9"/>
            <p:cNvSpPr/>
            <p:nvPr/>
          </p:nvSpPr>
          <p:spPr>
            <a:xfrm>
              <a:off x="1043608" y="5321526"/>
              <a:ext cx="503191" cy="36149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17416" name="文字方塊 10"/>
            <p:cNvSpPr txBox="1">
              <a:spLocks noChangeArrowheads="1"/>
            </p:cNvSpPr>
            <p:nvPr/>
          </p:nvSpPr>
          <p:spPr bwMode="auto">
            <a:xfrm>
              <a:off x="1691680" y="5240665"/>
              <a:ext cx="568863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TW" altLang="en-US" sz="2800" b="1"/>
                <a:t>重點</a:t>
              </a:r>
              <a:r>
                <a:rPr lang="en-US" altLang="zh-TW" sz="2800" b="1"/>
                <a:t>3</a:t>
              </a:r>
              <a:r>
                <a:rPr lang="zh-TW" altLang="en-US" sz="2800" b="1">
                  <a:latin typeface="新細明體" pitchFamily="18" charset="-120"/>
                </a:rPr>
                <a:t>：父親的用意</a:t>
              </a:r>
              <a:endParaRPr lang="zh-TW" altLang="en-US" sz="2800" b="1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標題 2"/>
          <p:cNvSpPr>
            <a:spLocks noGrp="1"/>
          </p:cNvSpPr>
          <p:nvPr>
            <p:ph type="title" idx="4294967295"/>
          </p:nvPr>
        </p:nvSpPr>
        <p:spPr>
          <a:xfrm>
            <a:off x="468313" y="908050"/>
            <a:ext cx="8229600" cy="581025"/>
          </a:xfrm>
        </p:spPr>
        <p:txBody>
          <a:bodyPr/>
          <a:lstStyle/>
          <a:p>
            <a:pPr algn="l"/>
            <a:r>
              <a:rPr lang="zh-TW" altLang="en-US" sz="4000" b="1" smtClean="0">
                <a:solidFill>
                  <a:schemeClr val="hlink"/>
                </a:solidFill>
                <a:latin typeface="Times New Roman" pitchFamily="18" charset="0"/>
                <a:ea typeface="標楷體" pitchFamily="65" charset="-120"/>
              </a:rPr>
              <a:t>              </a:t>
            </a:r>
            <a:r>
              <a:rPr lang="en-US" altLang="zh-TW" sz="4000" b="1" smtClean="0">
                <a:solidFill>
                  <a:schemeClr val="hlink"/>
                </a:solidFill>
                <a:latin typeface="Times New Roman" pitchFamily="18" charset="0"/>
                <a:ea typeface="標楷體" pitchFamily="65" charset="-120"/>
              </a:rPr>
              <a:t>3-4</a:t>
            </a:r>
            <a:r>
              <a:rPr lang="zh-TW" altLang="en-US" sz="4000" b="1" smtClean="0">
                <a:solidFill>
                  <a:schemeClr val="hlink"/>
                </a:solidFill>
                <a:latin typeface="Times New Roman" pitchFamily="18" charset="0"/>
                <a:ea typeface="標楷體" pitchFamily="65" charset="-120"/>
              </a:rPr>
              <a:t>意義段四：結束</a:t>
            </a:r>
            <a:endParaRPr lang="en-US" altLang="zh-TW" sz="4000" b="1" smtClean="0">
              <a:solidFill>
                <a:schemeClr val="hlink"/>
              </a:solidFill>
              <a:latin typeface="Times New Roman" pitchFamily="18" charset="0"/>
              <a:ea typeface="標楷體" pitchFamily="65" charset="-120"/>
            </a:endParaRPr>
          </a:p>
        </p:txBody>
      </p:sp>
      <p:graphicFrame>
        <p:nvGraphicFramePr>
          <p:cNvPr id="5" name="Group 34"/>
          <p:cNvGraphicFramePr>
            <a:graphicFrameLocks noGrp="1"/>
          </p:cNvGraphicFramePr>
          <p:nvPr>
            <p:ph idx="4294967295"/>
          </p:nvPr>
        </p:nvGraphicFramePr>
        <p:xfrm>
          <a:off x="684213" y="1700213"/>
          <a:ext cx="7775575" cy="4751387"/>
        </p:xfrm>
        <a:graphic>
          <a:graphicData uri="http://schemas.openxmlformats.org/drawingml/2006/table">
            <a:tbl>
              <a:tblPr/>
              <a:tblGrid>
                <a:gridCol w="3380735"/>
                <a:gridCol w="4394840"/>
              </a:tblGrid>
              <a:tr h="64782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</a:rPr>
                        <a:t>段落文句</a:t>
                      </a:r>
                    </a:p>
                  </a:txBody>
                  <a:tcPr marL="91425" marR="91425"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</a:rPr>
                        <a:t>文本分析</a:t>
                      </a:r>
                    </a:p>
                  </a:txBody>
                  <a:tcPr marL="91425" marR="91425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</a:tr>
              <a:tr h="41035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</a:rPr>
                        <a:t>後蓉履其地，蹴然以驚</a:t>
                      </a:r>
                      <a:r>
                        <a:rPr kumimoji="1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</a:rPr>
                        <a:t>，如土忽隆起者；俯視地，坦然則既平矣。已而復然；</a:t>
                      </a:r>
                      <a:r>
                        <a:rPr kumimoji="1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</a:rPr>
                        <a:t>又久而後安之。</a:t>
                      </a:r>
                    </a:p>
                  </a:txBody>
                  <a:tcPr marL="91425" marR="91425"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</a:rPr>
                        <a:t>1.</a:t>
                      </a:r>
                      <a:r>
                        <a:rPr kumimoji="0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</a:rPr>
                        <a:t>段落大意</a:t>
                      </a:r>
                      <a:r>
                        <a:rPr kumimoji="0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：</a:t>
                      </a:r>
                      <a:endParaRPr kumimoji="0" lang="en-US" altLang="zh-TW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   劉蓉習慣平地的過程</a:t>
                      </a:r>
                      <a:endParaRPr kumimoji="0" lang="en-US" altLang="zh-TW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2.</a:t>
                      </a:r>
                      <a:r>
                        <a:rPr kumimoji="0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重點整理</a:t>
                      </a:r>
                      <a:endParaRPr kumimoji="0" lang="en-US" altLang="zh-TW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   起因</a:t>
                      </a:r>
                      <a:r>
                        <a:rPr kumimoji="0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sym typeface="Wingdings" pitchFamily="2" charset="2"/>
                        </a:rPr>
                        <a:t></a:t>
                      </a:r>
                      <a:r>
                        <a:rPr kumimoji="0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感受</a:t>
                      </a:r>
                      <a:r>
                        <a:rPr kumimoji="0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sym typeface="Wingdings" pitchFamily="2" charset="2"/>
                        </a:rPr>
                        <a:t></a:t>
                      </a:r>
                      <a:r>
                        <a:rPr kumimoji="0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結果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3.</a:t>
                      </a:r>
                      <a:r>
                        <a:rPr kumimoji="0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難詞</a:t>
                      </a:r>
                      <a:r>
                        <a:rPr kumimoji="0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</a:rPr>
                        <a:t>：蹴然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</a:rPr>
                        <a:t>4.</a:t>
                      </a:r>
                      <a:r>
                        <a:rPr kumimoji="0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</a:rPr>
                        <a:t>寫作手法：事件的書寫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zh-TW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微軟正黑體" pitchFamily="34" charset="-12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zh-TW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微軟正黑體" pitchFamily="34" charset="-120"/>
                      </a:endParaRPr>
                    </a:p>
                  </a:txBody>
                  <a:tcPr marL="91425" marR="91425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標題 2"/>
          <p:cNvSpPr>
            <a:spLocks noGrp="1"/>
          </p:cNvSpPr>
          <p:nvPr>
            <p:ph type="title"/>
          </p:nvPr>
        </p:nvSpPr>
        <p:spPr>
          <a:xfrm>
            <a:off x="357188" y="928688"/>
            <a:ext cx="8229600" cy="581025"/>
          </a:xfrm>
        </p:spPr>
        <p:txBody>
          <a:bodyPr/>
          <a:lstStyle/>
          <a:p>
            <a:pPr algn="l"/>
            <a:r>
              <a:rPr lang="zh-TW" altLang="en-US" b="1" smtClean="0">
                <a:solidFill>
                  <a:srgbClr val="7030A0"/>
                </a:solidFill>
              </a:rPr>
              <a:t>           </a:t>
            </a:r>
            <a:r>
              <a:rPr lang="en-US" altLang="zh-TW" b="1" smtClean="0">
                <a:solidFill>
                  <a:srgbClr val="7030A0"/>
                </a:solidFill>
              </a:rPr>
              <a:t>  </a:t>
            </a:r>
            <a:r>
              <a:rPr lang="zh-TW" altLang="en-US" sz="4000" b="1" smtClean="0">
                <a:solidFill>
                  <a:srgbClr val="17375E"/>
                </a:solidFill>
              </a:rPr>
              <a:t>意義段四</a:t>
            </a:r>
            <a:r>
              <a:rPr lang="zh-TW" altLang="en-US" sz="4000" b="1" smtClean="0">
                <a:solidFill>
                  <a:srgbClr val="17375E"/>
                </a:solidFill>
                <a:latin typeface="微軟正黑體" pitchFamily="34" charset="-120"/>
              </a:rPr>
              <a:t>：事件結束</a:t>
            </a:r>
            <a:endParaRPr lang="en-US" altLang="zh-TW" sz="4000" b="1" smtClean="0">
              <a:solidFill>
                <a:srgbClr val="17375E"/>
              </a:solidFill>
              <a:latin typeface="微軟正黑體" pitchFamily="34" charset="-120"/>
            </a:endParaRPr>
          </a:p>
        </p:txBody>
      </p:sp>
      <p:graphicFrame>
        <p:nvGraphicFramePr>
          <p:cNvPr id="4" name="資料庫圖表 3"/>
          <p:cNvGraphicFramePr/>
          <p:nvPr/>
        </p:nvGraphicFramePr>
        <p:xfrm>
          <a:off x="611560" y="2348880"/>
          <a:ext cx="792088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標題 2"/>
          <p:cNvSpPr>
            <a:spLocks noGrp="1"/>
          </p:cNvSpPr>
          <p:nvPr>
            <p:ph type="title"/>
          </p:nvPr>
        </p:nvSpPr>
        <p:spPr>
          <a:xfrm>
            <a:off x="357188" y="785813"/>
            <a:ext cx="8229600" cy="581025"/>
          </a:xfrm>
        </p:spPr>
        <p:txBody>
          <a:bodyPr/>
          <a:lstStyle/>
          <a:p>
            <a:pPr algn="l"/>
            <a:r>
              <a:rPr lang="zh-TW" altLang="en-US" b="1" smtClean="0">
                <a:solidFill>
                  <a:srgbClr val="7030A0"/>
                </a:solidFill>
              </a:rPr>
              <a:t>           </a:t>
            </a:r>
            <a:r>
              <a:rPr lang="en-US" altLang="zh-TW" b="1" smtClean="0">
                <a:solidFill>
                  <a:srgbClr val="7030A0"/>
                </a:solidFill>
              </a:rPr>
              <a:t>  </a:t>
            </a:r>
            <a:r>
              <a:rPr lang="zh-TW" altLang="en-US" sz="4000" b="1" smtClean="0">
                <a:solidFill>
                  <a:schemeClr val="hlink"/>
                </a:solidFill>
                <a:latin typeface="Times New Roman" pitchFamily="18" charset="0"/>
                <a:ea typeface="標楷體" pitchFamily="65" charset="-120"/>
              </a:rPr>
              <a:t>意義段四：事件結束</a:t>
            </a:r>
            <a:endParaRPr lang="en-US" altLang="zh-TW" sz="4000" b="1" smtClean="0">
              <a:solidFill>
                <a:schemeClr val="hlink"/>
              </a:solidFill>
              <a:latin typeface="Times New Roman" pitchFamily="18" charset="0"/>
              <a:ea typeface="標楷體" pitchFamily="65" charset="-120"/>
            </a:endParaRPr>
          </a:p>
        </p:txBody>
      </p:sp>
      <p:graphicFrame>
        <p:nvGraphicFramePr>
          <p:cNvPr id="3" name="資料庫圖表 2"/>
          <p:cNvGraphicFramePr/>
          <p:nvPr/>
        </p:nvGraphicFramePr>
        <p:xfrm>
          <a:off x="1500166" y="128586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0484" name="群組 6"/>
          <p:cNvGrpSpPr>
            <a:grpSpLocks/>
          </p:cNvGrpSpPr>
          <p:nvPr/>
        </p:nvGrpSpPr>
        <p:grpSpPr bwMode="auto">
          <a:xfrm>
            <a:off x="1422400" y="5584825"/>
            <a:ext cx="6335713" cy="523875"/>
            <a:chOff x="1043608" y="5240665"/>
            <a:chExt cx="6336704" cy="523220"/>
          </a:xfrm>
        </p:grpSpPr>
        <p:sp>
          <p:nvSpPr>
            <p:cNvPr id="8" name="向右箭號 7"/>
            <p:cNvSpPr/>
            <p:nvPr/>
          </p:nvSpPr>
          <p:spPr>
            <a:xfrm>
              <a:off x="1043608" y="5321527"/>
              <a:ext cx="503317" cy="36149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20486" name="文字方塊 8"/>
            <p:cNvSpPr txBox="1">
              <a:spLocks noChangeArrowheads="1"/>
            </p:cNvSpPr>
            <p:nvPr/>
          </p:nvSpPr>
          <p:spPr bwMode="auto">
            <a:xfrm>
              <a:off x="1691680" y="5240665"/>
              <a:ext cx="568863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TW" altLang="en-US" sz="2800" b="1"/>
                <a:t>重點</a:t>
              </a:r>
              <a:r>
                <a:rPr lang="en-US" altLang="zh-TW" sz="2800" b="1"/>
                <a:t>4</a:t>
              </a:r>
              <a:r>
                <a:rPr lang="zh-TW" altLang="en-US" sz="2800" b="1">
                  <a:latin typeface="新細明體" pitchFamily="18" charset="-120"/>
                </a:rPr>
                <a:t>：矯正壞習慣需要多花心力</a:t>
              </a:r>
              <a:endParaRPr lang="zh-TW" altLang="en-US" sz="2800" b="1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標題 2"/>
          <p:cNvSpPr>
            <a:spLocks noGrp="1"/>
          </p:cNvSpPr>
          <p:nvPr>
            <p:ph type="title" idx="4294967295"/>
          </p:nvPr>
        </p:nvSpPr>
        <p:spPr>
          <a:xfrm>
            <a:off x="250825" y="981075"/>
            <a:ext cx="8229600" cy="581025"/>
          </a:xfrm>
        </p:spPr>
        <p:txBody>
          <a:bodyPr/>
          <a:lstStyle/>
          <a:p>
            <a:pPr algn="l"/>
            <a:r>
              <a:rPr lang="zh-TW" altLang="en-US" sz="4000" b="1" smtClean="0">
                <a:solidFill>
                  <a:schemeClr val="hlink"/>
                </a:solidFill>
                <a:latin typeface="Times New Roman" pitchFamily="18" charset="0"/>
                <a:ea typeface="標楷體" pitchFamily="65" charset="-120"/>
              </a:rPr>
              <a:t>              </a:t>
            </a:r>
            <a:r>
              <a:rPr lang="en-US" altLang="zh-TW" sz="4000" b="1" smtClean="0">
                <a:solidFill>
                  <a:schemeClr val="hlink"/>
                </a:solidFill>
                <a:latin typeface="Times New Roman" pitchFamily="18" charset="0"/>
                <a:ea typeface="標楷體" pitchFamily="65" charset="-120"/>
              </a:rPr>
              <a:t>3-5</a:t>
            </a:r>
            <a:r>
              <a:rPr lang="zh-TW" altLang="en-US" sz="4000" b="1" smtClean="0">
                <a:solidFill>
                  <a:schemeClr val="hlink"/>
                </a:solidFill>
                <a:latin typeface="Times New Roman" pitchFamily="18" charset="0"/>
                <a:ea typeface="標楷體" pitchFamily="65" charset="-120"/>
              </a:rPr>
              <a:t>意義段五：作者主張</a:t>
            </a:r>
            <a:endParaRPr lang="en-US" altLang="zh-TW" sz="4000" b="1" smtClean="0">
              <a:solidFill>
                <a:schemeClr val="hlink"/>
              </a:solidFill>
              <a:latin typeface="Times New Roman" pitchFamily="18" charset="0"/>
              <a:ea typeface="標楷體" pitchFamily="65" charset="-12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755650" y="1844675"/>
          <a:ext cx="7859713" cy="4708525"/>
        </p:xfrm>
        <a:graphic>
          <a:graphicData uri="http://schemas.openxmlformats.org/drawingml/2006/table">
            <a:tbl>
              <a:tblPr/>
              <a:tblGrid>
                <a:gridCol w="3816665"/>
                <a:gridCol w="4043048"/>
              </a:tblGrid>
              <a:tr h="64737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</a:rPr>
                        <a:t>段落文句</a:t>
                      </a:r>
                    </a:p>
                  </a:txBody>
                  <a:tcPr marL="91446" marR="91446" marT="45696" marB="456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</a:rPr>
                        <a:t>文本分析</a:t>
                      </a:r>
                    </a:p>
                  </a:txBody>
                  <a:tcPr marL="91446" marR="91446" marT="45696" marB="456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</a:tr>
              <a:tr h="406114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</a:rPr>
                        <a:t>噫！習之中人甚矣哉</a:t>
                      </a:r>
                      <a:r>
                        <a:rPr kumimoji="1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</a:rPr>
                        <a:t>！</a:t>
                      </a:r>
                      <a:endParaRPr kumimoji="1" lang="en-US" altLang="zh-TW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微軟正黑體" pitchFamily="34" charset="-12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</a:rPr>
                        <a:t>足履平地，不與窪適也；</a:t>
                      </a:r>
                      <a:r>
                        <a:rPr kumimoji="1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</a:rPr>
                        <a:t>及其久</a:t>
                      </a:r>
                      <a:r>
                        <a:rPr kumimoji="1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</a:rPr>
                        <a:t>，而窪者若平。</a:t>
                      </a:r>
                      <a:endParaRPr kumimoji="1" lang="en-US" altLang="zh-TW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微軟正黑體" pitchFamily="34" charset="-12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</a:rPr>
                        <a:t>至使久</a:t>
                      </a:r>
                      <a:r>
                        <a:rPr kumimoji="1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</a:rPr>
                        <a:t>而即乎其故，則反窒焉而不寧。</a:t>
                      </a:r>
                      <a:endParaRPr kumimoji="1" lang="en-US" altLang="zh-TW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微軟正黑體" pitchFamily="34" charset="-12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</a:rPr>
                        <a:t>故君子之學貴慎始。</a:t>
                      </a:r>
                    </a:p>
                  </a:txBody>
                  <a:tcPr marL="91446" marR="91446" marT="45696" marB="456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</a:rPr>
                        <a:t>1.</a:t>
                      </a:r>
                      <a:r>
                        <a:rPr kumimoji="1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</a:rPr>
                        <a:t>段落大意</a:t>
                      </a:r>
                      <a:r>
                        <a:rPr kumimoji="1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/>
                          <a:ea typeface="新細明體"/>
                        </a:rPr>
                        <a:t>：事的啟示</a:t>
                      </a:r>
                      <a:endParaRPr kumimoji="1" lang="en-US" altLang="zh-TW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新細明體"/>
                        <a:ea typeface="新細明體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</a:rPr>
                        <a:t>2.</a:t>
                      </a:r>
                      <a:r>
                        <a:rPr kumimoji="1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</a:rPr>
                        <a:t>重點整理</a:t>
                      </a:r>
                      <a:r>
                        <a:rPr kumimoji="1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/>
                          <a:ea typeface="新細明體"/>
                        </a:rPr>
                        <a:t>：</a:t>
                      </a:r>
                      <a:endParaRPr kumimoji="1" lang="en-US" altLang="zh-TW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新細明體"/>
                        <a:ea typeface="新細明體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/>
                          <a:ea typeface="新細明體"/>
                        </a:rPr>
                        <a:t>   </a:t>
                      </a:r>
                      <a:r>
                        <a:rPr kumimoji="1" lang="en-US" altLang="zh-TW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/>
                          <a:ea typeface="新細明體"/>
                        </a:rPr>
                        <a:t>(1)</a:t>
                      </a:r>
                      <a:r>
                        <a:rPr kumimoji="1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/>
                          <a:ea typeface="新細明體"/>
                        </a:rPr>
                        <a:t>體悟</a:t>
                      </a:r>
                      <a:endParaRPr kumimoji="1" lang="en-US" altLang="zh-TW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新細明體"/>
                        <a:ea typeface="新細明體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/>
                          <a:ea typeface="新細明體"/>
                        </a:rPr>
                        <a:t>   </a:t>
                      </a:r>
                      <a:r>
                        <a:rPr kumimoji="1" lang="en-US" altLang="zh-TW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/>
                          <a:ea typeface="新細明體"/>
                        </a:rPr>
                        <a:t>(2)</a:t>
                      </a:r>
                      <a:r>
                        <a:rPr kumimoji="1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/>
                          <a:ea typeface="新細明體"/>
                        </a:rPr>
                        <a:t>事的脈絡</a:t>
                      </a:r>
                      <a:endParaRPr kumimoji="1" lang="en-US" altLang="zh-TW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新細明體"/>
                        <a:ea typeface="新細明體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/>
                          <a:ea typeface="新細明體"/>
                        </a:rPr>
                        <a:t>   </a:t>
                      </a:r>
                      <a:r>
                        <a:rPr kumimoji="1" lang="en-US" altLang="zh-TW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/>
                          <a:ea typeface="新細明體"/>
                        </a:rPr>
                        <a:t>(3)</a:t>
                      </a:r>
                      <a:r>
                        <a:rPr kumimoji="1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/>
                          <a:ea typeface="新細明體"/>
                        </a:rPr>
                        <a:t>作者主張</a:t>
                      </a:r>
                      <a:endParaRPr kumimoji="1" lang="en-US" altLang="zh-TW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新細明體"/>
                        <a:ea typeface="新細明體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  <a:cs typeface="+mn-cs"/>
                        </a:rPr>
                        <a:t>3.</a:t>
                      </a:r>
                      <a:r>
                        <a:rPr kumimoji="1" lang="zh-TW" altLang="en-US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  <a:cs typeface="+mn-cs"/>
                        </a:rPr>
                        <a:t>難詞、句：窒</a:t>
                      </a:r>
                      <a:endParaRPr kumimoji="1" lang="en-US" altLang="zh-TW" sz="2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微軟正黑體" pitchFamily="34" charset="-120"/>
                        <a:cs typeface="+mn-cs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  <a:cs typeface="+mn-cs"/>
                        </a:rPr>
                        <a:t>4.</a:t>
                      </a:r>
                      <a:r>
                        <a:rPr kumimoji="1" lang="zh-TW" altLang="en-US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  <a:cs typeface="+mn-cs"/>
                        </a:rPr>
                        <a:t>寫作手法：以事證理</a:t>
                      </a:r>
                      <a:endParaRPr kumimoji="1" lang="en-US" altLang="zh-TW" sz="2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微軟正黑體" pitchFamily="34" charset="-120"/>
                        <a:cs typeface="+mn-cs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  <a:cs typeface="+mn-cs"/>
                        </a:rPr>
                        <a:t> </a:t>
                      </a:r>
                    </a:p>
                  </a:txBody>
                  <a:tcPr marL="91446" marR="91446" marT="45696" marB="456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標題 2"/>
          <p:cNvSpPr>
            <a:spLocks noGrp="1"/>
          </p:cNvSpPr>
          <p:nvPr>
            <p:ph type="title"/>
          </p:nvPr>
        </p:nvSpPr>
        <p:spPr>
          <a:xfrm>
            <a:off x="539750" y="333375"/>
            <a:ext cx="8229600" cy="581025"/>
          </a:xfrm>
        </p:spPr>
        <p:txBody>
          <a:bodyPr/>
          <a:lstStyle/>
          <a:p>
            <a:pPr algn="l"/>
            <a:r>
              <a:rPr lang="zh-TW" altLang="en-US" b="1" smtClean="0">
                <a:solidFill>
                  <a:srgbClr val="7030A0"/>
                </a:solidFill>
              </a:rPr>
              <a:t>           </a:t>
            </a:r>
            <a:r>
              <a:rPr lang="zh-TW" altLang="en-US" sz="4000" b="1" smtClean="0">
                <a:solidFill>
                  <a:schemeClr val="hlink"/>
                </a:solidFill>
                <a:latin typeface="Times New Roman" pitchFamily="18" charset="0"/>
                <a:ea typeface="標楷體" pitchFamily="65" charset="-120"/>
              </a:rPr>
              <a:t>意義段五：作者主張</a:t>
            </a:r>
            <a:endParaRPr lang="en-US" altLang="zh-TW" sz="4000" b="1" smtClean="0">
              <a:solidFill>
                <a:schemeClr val="hlink"/>
              </a:solidFill>
              <a:latin typeface="Times New Roman" pitchFamily="18" charset="0"/>
              <a:ea typeface="標楷體" pitchFamily="65" charset="-120"/>
            </a:endParaRPr>
          </a:p>
        </p:txBody>
      </p:sp>
      <p:pic>
        <p:nvPicPr>
          <p:cNvPr id="2253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484313"/>
            <a:ext cx="7821613" cy="486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標題 2"/>
          <p:cNvSpPr>
            <a:spLocks noGrp="1"/>
          </p:cNvSpPr>
          <p:nvPr>
            <p:ph type="title"/>
          </p:nvPr>
        </p:nvSpPr>
        <p:spPr>
          <a:xfrm>
            <a:off x="428625" y="642938"/>
            <a:ext cx="8229600" cy="581025"/>
          </a:xfrm>
        </p:spPr>
        <p:txBody>
          <a:bodyPr/>
          <a:lstStyle/>
          <a:p>
            <a:pPr algn="l"/>
            <a:r>
              <a:rPr lang="zh-TW" altLang="en-US" b="1" smtClean="0">
                <a:solidFill>
                  <a:srgbClr val="7030A0"/>
                </a:solidFill>
              </a:rPr>
              <a:t>           </a:t>
            </a:r>
            <a:r>
              <a:rPr lang="zh-TW" altLang="en-US" b="1" smtClean="0"/>
              <a:t>   </a:t>
            </a:r>
            <a:r>
              <a:rPr lang="zh-TW" altLang="en-US" sz="4000" b="1" smtClean="0">
                <a:solidFill>
                  <a:schemeClr val="hlink"/>
                </a:solidFill>
                <a:latin typeface="Times New Roman" pitchFamily="18" charset="0"/>
                <a:ea typeface="標楷體" pitchFamily="65" charset="-120"/>
              </a:rPr>
              <a:t>意義段五：作者主張</a:t>
            </a:r>
            <a:endParaRPr lang="en-US" altLang="zh-TW" sz="4000" b="1" smtClean="0">
              <a:solidFill>
                <a:schemeClr val="hlink"/>
              </a:solidFill>
              <a:latin typeface="Times New Roman" pitchFamily="18" charset="0"/>
              <a:ea typeface="標楷體" pitchFamily="65" charset="-120"/>
            </a:endParaRPr>
          </a:p>
        </p:txBody>
      </p:sp>
      <p:graphicFrame>
        <p:nvGraphicFramePr>
          <p:cNvPr id="7" name="資料庫圖表 6"/>
          <p:cNvGraphicFramePr/>
          <p:nvPr/>
        </p:nvGraphicFramePr>
        <p:xfrm>
          <a:off x="1039987" y="1585739"/>
          <a:ext cx="734481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3556" name="群組 6"/>
          <p:cNvGrpSpPr>
            <a:grpSpLocks/>
          </p:cNvGrpSpPr>
          <p:nvPr/>
        </p:nvGrpSpPr>
        <p:grpSpPr bwMode="auto">
          <a:xfrm>
            <a:off x="1403350" y="5805488"/>
            <a:ext cx="6985000" cy="519112"/>
            <a:chOff x="1043608" y="5240665"/>
            <a:chExt cx="6336704" cy="517825"/>
          </a:xfrm>
        </p:grpSpPr>
        <p:sp>
          <p:nvSpPr>
            <p:cNvPr id="10" name="向右箭號 9"/>
            <p:cNvSpPr/>
            <p:nvPr/>
          </p:nvSpPr>
          <p:spPr>
            <a:xfrm>
              <a:off x="1043608" y="5321426"/>
              <a:ext cx="502616" cy="36105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23558" name="文字方塊 8"/>
            <p:cNvSpPr txBox="1">
              <a:spLocks noChangeArrowheads="1"/>
            </p:cNvSpPr>
            <p:nvPr/>
          </p:nvSpPr>
          <p:spPr bwMode="auto">
            <a:xfrm>
              <a:off x="1691680" y="5240665"/>
              <a:ext cx="5688632" cy="517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TW" altLang="en-US" sz="2800" b="1"/>
                <a:t>重點</a:t>
              </a:r>
              <a:r>
                <a:rPr lang="en-US" altLang="zh-TW" sz="2800" b="1"/>
                <a:t>5</a:t>
              </a:r>
              <a:r>
                <a:rPr lang="zh-TW" altLang="en-US" sz="2800" b="1">
                  <a:latin typeface="新細明體" pitchFamily="18" charset="-120"/>
                </a:rPr>
                <a:t>：得出主張</a:t>
              </a:r>
              <a:r>
                <a:rPr lang="zh-TW" altLang="en-US" sz="2800" b="1">
                  <a:latin typeface="微軟正黑體" pitchFamily="34" charset="-120"/>
                  <a:ea typeface="微軟正黑體" pitchFamily="34" charset="-120"/>
                </a:rPr>
                <a:t>：</a:t>
              </a:r>
              <a:r>
                <a:rPr lang="zh-TW" altLang="en-US" sz="2800" b="1">
                  <a:latin typeface="新細明體" pitchFamily="18" charset="-120"/>
                </a:rPr>
                <a:t>君子之學貴慎始</a:t>
              </a:r>
              <a:endParaRPr lang="zh-TW" altLang="en-US" sz="2800" b="1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468313" y="981075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zh-TW" altLang="en-US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簡報大綱</a:t>
            </a:r>
            <a:endParaRPr lang="zh-TW" altLang="en-US" u="sng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47" name="內容版面配置區 2"/>
          <p:cNvSpPr>
            <a:spLocks noGrp="1"/>
          </p:cNvSpPr>
          <p:nvPr>
            <p:ph idx="4294967295"/>
          </p:nvPr>
        </p:nvSpPr>
        <p:spPr>
          <a:xfrm>
            <a:off x="1500188" y="2205038"/>
            <a:ext cx="7643812" cy="4525962"/>
          </a:xfrm>
        </p:spPr>
        <p:txBody>
          <a:bodyPr/>
          <a:lstStyle/>
          <a:p>
            <a:pPr marL="0" indent="0" algn="just">
              <a:buFont typeface="Arial" charset="0"/>
              <a:buNone/>
            </a:pPr>
            <a:r>
              <a:rPr lang="zh-TW" altLang="en-US" b="1" dirty="0" smtClean="0">
                <a:latin typeface="微軟正黑體" pitchFamily="34" charset="-120"/>
              </a:rPr>
              <a:t>一、從文本分析到教學模組</a:t>
            </a:r>
            <a:endParaRPr lang="en-US" altLang="zh-TW" b="1" dirty="0" smtClean="0">
              <a:latin typeface="微軟正黑體" pitchFamily="34" charset="-120"/>
            </a:endParaRPr>
          </a:p>
          <a:p>
            <a:pPr marL="0" indent="0" algn="just">
              <a:buNone/>
            </a:pPr>
            <a:r>
              <a:rPr lang="zh-TW" altLang="en-US" b="1" dirty="0" smtClean="0">
                <a:latin typeface="微軟正黑體" pitchFamily="34" charset="-120"/>
              </a:rPr>
              <a:t>二、藉事說理</a:t>
            </a:r>
            <a:r>
              <a:rPr lang="en-US" altLang="zh-TW" b="1" dirty="0" smtClean="0">
                <a:latin typeface="微軟正黑體" pitchFamily="34" charset="-120"/>
              </a:rPr>
              <a:t>：</a:t>
            </a:r>
            <a:r>
              <a:rPr lang="zh-TW" altLang="en-US" b="1" dirty="0" smtClean="0">
                <a:latin typeface="微軟正黑體" pitchFamily="34" charset="-120"/>
              </a:rPr>
              <a:t>習慣說</a:t>
            </a:r>
            <a:endParaRPr lang="en-US" altLang="zh-TW" b="1" dirty="0" smtClean="0">
              <a:latin typeface="微軟正黑體" pitchFamily="34" charset="-120"/>
            </a:endParaRPr>
          </a:p>
          <a:p>
            <a:pPr marL="0" indent="0" algn="just">
              <a:buNone/>
            </a:pPr>
            <a:r>
              <a:rPr lang="zh-TW" altLang="en-US" b="1" dirty="0" smtClean="0">
                <a:latin typeface="微軟正黑體" pitchFamily="34" charset="-120"/>
              </a:rPr>
              <a:t>三、論點理由</a:t>
            </a:r>
            <a:r>
              <a:rPr lang="en-US" altLang="zh-TW" b="1" dirty="0" smtClean="0">
                <a:latin typeface="微軟正黑體" pitchFamily="34" charset="-120"/>
              </a:rPr>
              <a:t>：</a:t>
            </a:r>
            <a:r>
              <a:rPr lang="zh-TW" altLang="en-US" b="1" dirty="0" smtClean="0">
                <a:latin typeface="微軟正黑體" pitchFamily="34" charset="-120"/>
              </a:rPr>
              <a:t>為學一首示子姪</a:t>
            </a:r>
            <a:endParaRPr lang="en-US" altLang="zh-TW" b="1" dirty="0" smtClean="0">
              <a:latin typeface="微軟正黑體" pitchFamily="34" charset="-120"/>
            </a:endParaRPr>
          </a:p>
          <a:p>
            <a:pPr marL="0" indent="0">
              <a:buFont typeface="Arial" charset="0"/>
              <a:buNone/>
            </a:pPr>
            <a:endParaRPr lang="zh-TW" altLang="en-US" b="1" dirty="0" smtClean="0">
              <a:latin typeface="微軟正黑體" pitchFamily="34" charset="-120"/>
            </a:endParaRPr>
          </a:p>
          <a:p>
            <a:pPr marL="0" indent="0">
              <a:buFont typeface="Arial" charset="0"/>
              <a:buNone/>
            </a:pPr>
            <a:endParaRPr lang="zh-TW" altLang="en-US" b="1" dirty="0" smtClean="0">
              <a:latin typeface="微軟正黑體" pitchFamily="34" charset="-120"/>
            </a:endParaRPr>
          </a:p>
          <a:p>
            <a:pPr marL="0" indent="0">
              <a:buFont typeface="Arial" charset="0"/>
              <a:buNone/>
            </a:pPr>
            <a:endParaRPr lang="zh-TW" altLang="en-US" sz="3600" b="1" dirty="0" smtClean="0">
              <a:latin typeface="微軟正黑體" pitchFamily="34" charset="-120"/>
            </a:endParaRPr>
          </a:p>
          <a:p>
            <a:pPr marL="0" indent="0">
              <a:buFont typeface="Arial" charset="0"/>
              <a:buNone/>
            </a:pPr>
            <a:endParaRPr lang="zh-TW" altLang="en-US" sz="3600" b="1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Arial" charset="0"/>
              <a:buNone/>
            </a:pPr>
            <a:endParaRPr lang="zh-TW" altLang="en-US" sz="3600" b="1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Arial" charset="0"/>
              <a:buNone/>
            </a:pPr>
            <a:r>
              <a:rPr lang="zh-TW" altLang="en-US" sz="3600" dirty="0" smtClean="0">
                <a:latin typeface="新細明體" pitchFamily="18" charset="-120"/>
                <a:ea typeface="新細明體" pitchFamily="18" charset="-120"/>
              </a:rPr>
              <a:t/>
            </a:r>
            <a:br>
              <a:rPr lang="zh-TW" altLang="en-US" sz="3600" dirty="0" smtClean="0">
                <a:latin typeface="新細明體" pitchFamily="18" charset="-120"/>
                <a:ea typeface="新細明體" pitchFamily="18" charset="-120"/>
              </a:rPr>
            </a:br>
            <a:endParaRPr lang="zh-TW" altLang="en-US" sz="3600" dirty="0" smtClean="0">
              <a:latin typeface="新細明體" pitchFamily="18" charset="-120"/>
              <a:ea typeface="新細明體" pitchFamily="18" charset="-12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1285875"/>
            <a:ext cx="7640638" cy="521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標題 2"/>
          <p:cNvSpPr>
            <a:spLocks noGrp="1"/>
          </p:cNvSpPr>
          <p:nvPr>
            <p:ph type="title"/>
          </p:nvPr>
        </p:nvSpPr>
        <p:spPr>
          <a:xfrm>
            <a:off x="428625" y="214313"/>
            <a:ext cx="8229600" cy="581025"/>
          </a:xfrm>
        </p:spPr>
        <p:txBody>
          <a:bodyPr/>
          <a:lstStyle/>
          <a:p>
            <a:pPr algn="l"/>
            <a:r>
              <a:rPr lang="zh-TW" altLang="en-US" b="1" smtClean="0">
                <a:solidFill>
                  <a:srgbClr val="7030A0"/>
                </a:solidFill>
              </a:rPr>
              <a:t>           </a:t>
            </a:r>
            <a:r>
              <a:rPr lang="zh-TW" altLang="en-US" b="1" smtClean="0"/>
              <a:t>   </a:t>
            </a:r>
            <a:r>
              <a:rPr lang="en-US" altLang="zh-TW" sz="4000" b="1" smtClean="0">
                <a:solidFill>
                  <a:schemeClr val="hlink"/>
                </a:solidFill>
                <a:latin typeface="Times New Roman" pitchFamily="18" charset="0"/>
                <a:ea typeface="標楷體" pitchFamily="65" charset="-120"/>
              </a:rPr>
              <a:t>4.</a:t>
            </a:r>
            <a:r>
              <a:rPr lang="zh-TW" altLang="en-US" sz="4000" b="1" smtClean="0">
                <a:solidFill>
                  <a:schemeClr val="hlink"/>
                </a:solidFill>
                <a:latin typeface="Times New Roman" pitchFamily="18" charset="0"/>
                <a:ea typeface="標楷體" pitchFamily="65" charset="-120"/>
              </a:rPr>
              <a:t>意義段核心</a:t>
            </a:r>
            <a:r>
              <a:rPr lang="en-US" altLang="zh-TW" sz="4000" b="1" smtClean="0">
                <a:solidFill>
                  <a:schemeClr val="hlink"/>
                </a:solidFill>
                <a:latin typeface="Times New Roman" pitchFamily="18" charset="0"/>
                <a:ea typeface="標楷體" pitchFamily="65" charset="-120"/>
              </a:rPr>
              <a:t>v.s</a:t>
            </a:r>
            <a:r>
              <a:rPr lang="zh-TW" altLang="en-US" sz="4000" b="1" smtClean="0">
                <a:solidFill>
                  <a:schemeClr val="hlink"/>
                </a:solidFill>
                <a:latin typeface="Times New Roman" pitchFamily="18" charset="0"/>
                <a:ea typeface="標楷體" pitchFamily="65" charset="-120"/>
              </a:rPr>
              <a:t>重點</a:t>
            </a:r>
            <a:endParaRPr lang="en-US" altLang="zh-TW" sz="4000" b="1" smtClean="0">
              <a:solidFill>
                <a:schemeClr val="hlink"/>
              </a:solidFill>
              <a:latin typeface="Times New Roman" pitchFamily="18" charset="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資料庫圖表 1"/>
          <p:cNvGraphicFramePr/>
          <p:nvPr/>
        </p:nvGraphicFramePr>
        <p:xfrm>
          <a:off x="562348" y="1269083"/>
          <a:ext cx="7488831" cy="2263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5603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 smtClean="0"/>
              <a:t>(</a:t>
            </a:r>
            <a:r>
              <a:rPr lang="zh-TW" altLang="en-US" dirty="0" smtClean="0"/>
              <a:t>二</a:t>
            </a:r>
            <a:r>
              <a:rPr lang="en-US" altLang="zh-TW" dirty="0" smtClean="0"/>
              <a:t>)</a:t>
            </a:r>
            <a:r>
              <a:rPr lang="zh-TW" altLang="en-US" dirty="0" smtClean="0"/>
              <a:t>議論文本分析模組</a:t>
            </a:r>
          </a:p>
        </p:txBody>
      </p:sp>
      <p:sp>
        <p:nvSpPr>
          <p:cNvPr id="25604" name="Rectangle 5"/>
          <p:cNvSpPr>
            <a:spLocks noGrp="1"/>
          </p:cNvSpPr>
          <p:nvPr>
            <p:ph type="body" idx="4294967295"/>
          </p:nvPr>
        </p:nvSpPr>
        <p:spPr>
          <a:xfrm>
            <a:off x="468313" y="3860800"/>
            <a:ext cx="8229600" cy="4525963"/>
          </a:xfrm>
        </p:spPr>
        <p:txBody>
          <a:bodyPr/>
          <a:lstStyle/>
          <a:p>
            <a:r>
              <a:rPr lang="zh-TW" altLang="en-US" smtClean="0"/>
              <a:t>範文</a:t>
            </a:r>
            <a:r>
              <a:rPr lang="zh-TW" altLang="en-US" smtClean="0">
                <a:latin typeface="微軟正黑體" pitchFamily="34" charset="-120"/>
              </a:rPr>
              <a:t>：藉事說理 </a:t>
            </a:r>
            <a:r>
              <a:rPr lang="en-US" altLang="zh-TW" smtClean="0">
                <a:latin typeface="微軟正黑體" pitchFamily="34" charset="-120"/>
              </a:rPr>
              <a:t/>
            </a:r>
            <a:br>
              <a:rPr lang="en-US" altLang="zh-TW" smtClean="0">
                <a:latin typeface="微軟正黑體" pitchFamily="34" charset="-120"/>
              </a:rPr>
            </a:br>
            <a:r>
              <a:rPr lang="zh-TW" altLang="en-US" smtClean="0">
                <a:latin typeface="微軟正黑體" pitchFamily="34" charset="-120"/>
              </a:rPr>
              <a:t>            以</a:t>
            </a:r>
            <a:r>
              <a:rPr lang="zh-TW" altLang="en-US" smtClean="0">
                <a:solidFill>
                  <a:srgbClr val="0070C0"/>
                </a:solidFill>
                <a:latin typeface="微軟正黑體" pitchFamily="34" charset="-120"/>
              </a:rPr>
              <a:t>習慣說</a:t>
            </a:r>
            <a:r>
              <a:rPr lang="zh-TW" altLang="en-US" smtClean="0">
                <a:latin typeface="微軟正黑體" pitchFamily="34" charset="-120"/>
              </a:rPr>
              <a:t>為例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資料庫圖表 4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圖片 1" descr="習慣說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1641475"/>
            <a:ext cx="8001000" cy="465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標題 2"/>
          <p:cNvSpPr txBox="1">
            <a:spLocks/>
          </p:cNvSpPr>
          <p:nvPr/>
        </p:nvSpPr>
        <p:spPr>
          <a:xfrm>
            <a:off x="468313" y="620713"/>
            <a:ext cx="8229600" cy="5810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kumimoji="0" lang="zh-TW" altLang="en-US" sz="4400" b="1" dirty="0">
                <a:solidFill>
                  <a:srgbClr val="7030A0"/>
                </a:solidFill>
                <a:latin typeface="+mj-lt"/>
                <a:ea typeface="微軟正黑體" pitchFamily="34" charset="-120"/>
                <a:cs typeface="+mj-cs"/>
              </a:rPr>
              <a:t>           </a:t>
            </a:r>
            <a:r>
              <a:rPr kumimoji="0" lang="zh-TW" altLang="en-US" sz="4400" b="1" dirty="0">
                <a:latin typeface="+mj-lt"/>
                <a:ea typeface="微軟正黑體" pitchFamily="34" charset="-120"/>
                <a:cs typeface="+mj-cs"/>
              </a:rPr>
              <a:t>   </a:t>
            </a:r>
            <a:r>
              <a:rPr kumimoji="0" lang="zh-TW" altLang="en-US" sz="4000" b="1" dirty="0">
                <a:solidFill>
                  <a:schemeClr val="hlink"/>
                </a:solidFill>
                <a:latin typeface="Times New Roman" pitchFamily="18" charset="0"/>
                <a:ea typeface="標楷體" pitchFamily="65" charset="-120"/>
                <a:cs typeface="+mj-cs"/>
              </a:rPr>
              <a:t>習慣說 文本分析模組</a:t>
            </a:r>
            <a:endParaRPr kumimoji="0" lang="en-US" altLang="zh-TW" sz="4000" b="1" dirty="0">
              <a:solidFill>
                <a:schemeClr val="hlink"/>
              </a:solidFill>
              <a:latin typeface="Times New Roman" pitchFamily="18" charset="0"/>
              <a:ea typeface="標楷體" pitchFamily="65" charset="-120"/>
              <a:cs typeface="+mj-c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TW" dirty="0" smtClean="0"/>
              <a:t>(</a:t>
            </a:r>
            <a:r>
              <a:rPr lang="zh-TW" altLang="en-US" dirty="0" smtClean="0"/>
              <a:t>三</a:t>
            </a:r>
            <a:r>
              <a:rPr lang="en-US" altLang="zh-TW" dirty="0" smtClean="0"/>
              <a:t>)</a:t>
            </a:r>
            <a:r>
              <a:rPr lang="zh-TW" altLang="en-US" dirty="0" smtClean="0"/>
              <a:t>產出提問單</a:t>
            </a:r>
          </a:p>
        </p:txBody>
      </p:sp>
      <p:graphicFrame>
        <p:nvGraphicFramePr>
          <p:cNvPr id="3" name="資料庫圖表 2"/>
          <p:cNvGraphicFramePr/>
          <p:nvPr/>
        </p:nvGraphicFramePr>
        <p:xfrm>
          <a:off x="397570" y="1571612"/>
          <a:ext cx="8174958" cy="4780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571500" y="1214438"/>
            <a:ext cx="8229600" cy="3992562"/>
          </a:xfrm>
        </p:spPr>
        <p:txBody>
          <a:bodyPr/>
          <a:lstStyle/>
          <a:p>
            <a:pPr>
              <a:defRPr/>
            </a:pPr>
            <a:r>
              <a:rPr lang="en-US" altLang="zh-TW" dirty="0" smtClean="0"/>
              <a:t>1.</a:t>
            </a:r>
            <a:r>
              <a:rPr lang="zh-TW" altLang="en-US" b="1" dirty="0" smtClean="0"/>
              <a:t>請用六何法摘要本文重點</a:t>
            </a:r>
            <a:r>
              <a:rPr lang="en-US" altLang="zh-TW" b="1" dirty="0" smtClean="0">
                <a:latin typeface="微軟正黑體"/>
                <a:ea typeface="微軟正黑體"/>
              </a:rPr>
              <a:t>：</a:t>
            </a:r>
          </a:p>
          <a:p>
            <a:pPr marL="0" indent="0">
              <a:buFont typeface="Arial" charset="0"/>
              <a:buNone/>
              <a:defRPr/>
            </a:pPr>
            <a:endParaRPr lang="en-US" altLang="zh-TW" b="1" dirty="0">
              <a:latin typeface="微軟正黑體"/>
              <a:ea typeface="微軟正黑體"/>
            </a:endParaRPr>
          </a:p>
          <a:p>
            <a:pPr marL="0" indent="0">
              <a:buFont typeface="Arial" charset="0"/>
              <a:buNone/>
              <a:defRPr/>
            </a:pPr>
            <a:endParaRPr lang="zh-TW" altLang="en-US" b="1" dirty="0" smtClean="0"/>
          </a:p>
          <a:p>
            <a:pPr marL="0" indent="0">
              <a:buFont typeface="Arial" charset="0"/>
              <a:buNone/>
              <a:defRPr/>
            </a:pPr>
            <a:endParaRPr lang="zh-TW" altLang="en-US" dirty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928688" y="2500313"/>
          <a:ext cx="7416800" cy="19016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86"/>
                <a:gridCol w="1368147"/>
                <a:gridCol w="1907773"/>
                <a:gridCol w="2412694"/>
              </a:tblGrid>
              <a:tr h="641356">
                <a:tc>
                  <a:txBody>
                    <a:bodyPr/>
                    <a:lstStyle/>
                    <a:p>
                      <a:r>
                        <a:rPr lang="zh-TW" altLang="en-US" sz="2400" dirty="0" smtClean="0"/>
                        <a:t>人物</a:t>
                      </a:r>
                      <a:r>
                        <a:rPr lang="en-US" altLang="zh-TW" sz="2400" dirty="0" smtClean="0"/>
                        <a:t>(</a:t>
                      </a:r>
                      <a:r>
                        <a:rPr lang="zh-TW" altLang="en-US" sz="2400" dirty="0" smtClean="0"/>
                        <a:t>主角</a:t>
                      </a:r>
                      <a:r>
                        <a:rPr lang="en-US" altLang="zh-TW" sz="2400" dirty="0" smtClean="0"/>
                        <a:t>)</a:t>
                      </a:r>
                      <a:endParaRPr lang="zh-TW" altLang="en-US" sz="24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/>
                        <a:t>時間</a:t>
                      </a:r>
                      <a:endParaRPr lang="zh-TW" altLang="en-US" sz="24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/>
                        <a:t>地點</a:t>
                      </a:r>
                      <a:endParaRPr lang="zh-TW" altLang="en-US" sz="24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/>
                        <a:t>事件</a:t>
                      </a:r>
                      <a:endParaRPr lang="zh-TW" altLang="en-US" sz="2400" dirty="0"/>
                    </a:p>
                  </a:txBody>
                  <a:tcPr marT="45721" marB="45721"/>
                </a:tc>
              </a:tr>
              <a:tr h="1260294">
                <a:tc>
                  <a:txBody>
                    <a:bodyPr/>
                    <a:lstStyle/>
                    <a:p>
                      <a:r>
                        <a:rPr lang="zh-TW" altLang="en-US" sz="2800" b="1" dirty="0" smtClean="0">
                          <a:latin typeface="標楷體" pitchFamily="65" charset="-120"/>
                          <a:ea typeface="標楷體" pitchFamily="65" charset="-120"/>
                        </a:rPr>
                        <a:t>劉蓉</a:t>
                      </a:r>
                      <a:endParaRPr lang="zh-TW" altLang="en-US" sz="2800" b="1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zh-TW" altLang="en-US" sz="2800" b="1" dirty="0" smtClean="0">
                          <a:latin typeface="標楷體" pitchFamily="65" charset="-120"/>
                          <a:ea typeface="標楷體" pitchFamily="65" charset="-120"/>
                        </a:rPr>
                        <a:t>蓉少時</a:t>
                      </a:r>
                      <a:endParaRPr lang="zh-TW" altLang="en-US" sz="2800" b="1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zh-TW" altLang="en-US" sz="2800" b="1" dirty="0" smtClean="0">
                          <a:latin typeface="標楷體" pitchFamily="65" charset="-120"/>
                          <a:ea typeface="標楷體" pitchFamily="65" charset="-120"/>
                        </a:rPr>
                        <a:t>養晦堂之西偏一室</a:t>
                      </a:r>
                      <a:endParaRPr lang="zh-TW" altLang="en-US" sz="2800" b="1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zh-TW" altLang="en-US" sz="2800" b="1" dirty="0" smtClean="0">
                          <a:latin typeface="標楷體" pitchFamily="65" charset="-120"/>
                          <a:ea typeface="標楷體" pitchFamily="65" charset="-120"/>
                        </a:rPr>
                        <a:t>劉蓉習慣書房地面的過程</a:t>
                      </a:r>
                      <a:endParaRPr lang="zh-TW" altLang="en-US" sz="2800" b="1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T="45721" marB="45721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571500" y="1143000"/>
            <a:ext cx="8229600" cy="3992563"/>
          </a:xfrm>
        </p:spPr>
        <p:txBody>
          <a:bodyPr/>
          <a:lstStyle/>
          <a:p>
            <a:pPr>
              <a:defRPr/>
            </a:pPr>
            <a:r>
              <a:rPr lang="en-US" altLang="zh-TW" b="1" dirty="0"/>
              <a:t>2</a:t>
            </a:r>
            <a:r>
              <a:rPr lang="en-US" altLang="zh-TW" b="1" dirty="0" smtClean="0"/>
              <a:t>.</a:t>
            </a:r>
            <a:r>
              <a:rPr lang="zh-TW" altLang="en-US" b="1" dirty="0" smtClean="0"/>
              <a:t>劉蓉的讀書習慣為何</a:t>
            </a:r>
            <a:r>
              <a:rPr lang="zh-TW" altLang="en-US" b="1" dirty="0" smtClean="0">
                <a:latin typeface="標楷體"/>
                <a:ea typeface="標楷體"/>
              </a:rPr>
              <a:t>？</a:t>
            </a:r>
            <a:r>
              <a:rPr lang="zh-TW" altLang="en-US" b="1" dirty="0"/>
              <a:t>從讀書習慣中</a:t>
            </a:r>
            <a:r>
              <a:rPr lang="zh-TW" altLang="en-US" b="1" dirty="0" smtClean="0"/>
              <a:t>推論</a:t>
            </a:r>
            <a:endParaRPr lang="en-US" altLang="zh-TW" b="1" dirty="0" smtClean="0"/>
          </a:p>
          <a:p>
            <a:pPr marL="0" indent="0">
              <a:buFont typeface="Arial" charset="0"/>
              <a:buNone/>
              <a:defRPr/>
            </a:pPr>
            <a:r>
              <a:rPr lang="zh-TW" altLang="en-US" b="1" dirty="0"/>
              <a:t> </a:t>
            </a:r>
            <a:r>
              <a:rPr lang="zh-TW" altLang="en-US" b="1" dirty="0" smtClean="0"/>
              <a:t>       出</a:t>
            </a:r>
            <a:r>
              <a:rPr lang="zh-TW" altLang="en-US" b="1" dirty="0"/>
              <a:t>他的讀書態度</a:t>
            </a:r>
            <a:r>
              <a:rPr lang="en-US" altLang="zh-TW" b="1" dirty="0"/>
              <a:t>：</a:t>
            </a:r>
          </a:p>
          <a:p>
            <a:pPr marL="0" indent="0">
              <a:buFont typeface="Arial" charset="0"/>
              <a:buNone/>
              <a:defRPr/>
            </a:pPr>
            <a:endParaRPr lang="en-US" altLang="zh-TW" b="1" dirty="0">
              <a:latin typeface="微軟正黑體"/>
              <a:ea typeface="微軟正黑體"/>
            </a:endParaRPr>
          </a:p>
          <a:p>
            <a:pPr marL="0" indent="0">
              <a:buFont typeface="Arial" charset="0"/>
              <a:buNone/>
              <a:defRPr/>
            </a:pPr>
            <a:endParaRPr lang="zh-TW" altLang="en-US" b="1" dirty="0" smtClean="0"/>
          </a:p>
          <a:p>
            <a:pPr marL="0" indent="0">
              <a:buFont typeface="Arial" charset="0"/>
              <a:buNone/>
              <a:defRPr/>
            </a:pPr>
            <a:endParaRPr lang="zh-TW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1285875" y="3000375"/>
          <a:ext cx="6911976" cy="21605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5988"/>
                <a:gridCol w="3455988"/>
              </a:tblGrid>
              <a:tr h="57615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/>
                        <a:t>讀書習慣</a:t>
                      </a:r>
                      <a:endParaRPr lang="zh-TW" altLang="en-US" sz="2800" dirty="0"/>
                    </a:p>
                  </a:txBody>
                  <a:tcPr marL="91430" marR="91430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/>
                        <a:t>讀書態度</a:t>
                      </a:r>
                      <a:endParaRPr lang="zh-TW" altLang="en-US" sz="2800" dirty="0"/>
                    </a:p>
                  </a:txBody>
                  <a:tcPr marL="91430" marR="91430" marT="45727" marB="45727"/>
                </a:tc>
              </a:tr>
              <a:tr h="158443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altLang="zh-TW" sz="2400" b="1" kern="1200" dirty="0" smtClean="0">
                        <a:solidFill>
                          <a:schemeClr val="dk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zh-TW" altLang="zh-TW" sz="2400" b="1" kern="1200" dirty="0" smtClean="0">
                          <a:solidFill>
                            <a:schemeClr val="dk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俛而讀，仰而思</a:t>
                      </a:r>
                      <a:r>
                        <a:rPr lang="zh-TW" alt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，</a:t>
                      </a:r>
                      <a:r>
                        <a:rPr lang="zh-TW" altLang="zh-TW" sz="2400" b="1" kern="1200" dirty="0" smtClean="0">
                          <a:solidFill>
                            <a:schemeClr val="dk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思而弗得，</a:t>
                      </a:r>
                      <a:r>
                        <a:rPr lang="zh-TW" altLang="zh-TW" sz="2400" b="1" kern="1200" dirty="0" smtClean="0"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輒</a:t>
                      </a:r>
                      <a:r>
                        <a:rPr lang="zh-TW" altLang="zh-TW" sz="2400" b="1" kern="1200" dirty="0" smtClean="0">
                          <a:solidFill>
                            <a:schemeClr val="dk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起，繞室以旋</a:t>
                      </a:r>
                      <a:endParaRPr lang="zh-TW" altLang="en-US" sz="2400" b="1" kern="1200" dirty="0">
                        <a:solidFill>
                          <a:schemeClr val="dk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 marL="91430" marR="91430" marT="45727" marB="45727"/>
                </a:tc>
                <a:tc>
                  <a:txBody>
                    <a:bodyPr/>
                    <a:lstStyle/>
                    <a:p>
                      <a:pPr algn="ctr"/>
                      <a:endParaRPr lang="en-US" altLang="zh-TW" sz="2400" b="1" kern="1200" dirty="0" smtClean="0">
                        <a:solidFill>
                          <a:schemeClr val="dk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  <a:p>
                      <a:pPr algn="ctr"/>
                      <a:r>
                        <a:rPr lang="zh-TW" altLang="zh-TW" sz="2400" b="1" kern="1200" dirty="0" smtClean="0">
                          <a:solidFill>
                            <a:schemeClr val="dk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勤勉力學 學思並重</a:t>
                      </a:r>
                      <a:endParaRPr lang="en-US" altLang="zh-TW" sz="2400" b="1" kern="1200" dirty="0" smtClean="0">
                        <a:solidFill>
                          <a:schemeClr val="dk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  <a:p>
                      <a:pPr algn="ctr"/>
                      <a:r>
                        <a:rPr lang="zh-TW" altLang="zh-TW" sz="2400" b="1" kern="1200" dirty="0" smtClean="0">
                          <a:solidFill>
                            <a:schemeClr val="dk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窮究學問</a:t>
                      </a:r>
                      <a:r>
                        <a:rPr lang="zh-TW" altLang="en-US" sz="2400" b="1" kern="1200" baseline="0" dirty="0" smtClean="0">
                          <a:solidFill>
                            <a:schemeClr val="dk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 </a:t>
                      </a:r>
                      <a:r>
                        <a:rPr lang="zh-TW" altLang="zh-TW" sz="2400" b="1" kern="1200" dirty="0" smtClean="0">
                          <a:solidFill>
                            <a:schemeClr val="dk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治學嚴謹</a:t>
                      </a:r>
                      <a:endParaRPr lang="zh-TW" altLang="en-US" sz="2400" b="1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30" marR="91430" marT="45727" marB="45727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571500" y="928688"/>
            <a:ext cx="8229600" cy="4248150"/>
          </a:xfrm>
        </p:spPr>
        <p:txBody>
          <a:bodyPr/>
          <a:lstStyle/>
          <a:p>
            <a:pPr>
              <a:defRPr/>
            </a:pPr>
            <a:r>
              <a:rPr lang="en-US" altLang="zh-TW" dirty="0" smtClean="0"/>
              <a:t>3.</a:t>
            </a:r>
            <a:r>
              <a:rPr lang="zh-TW" altLang="en-US" b="1" dirty="0" smtClean="0"/>
              <a:t>從上題得知</a:t>
            </a:r>
            <a:r>
              <a:rPr lang="zh-TW" altLang="en-US" b="1" dirty="0"/>
              <a:t>，劉蓉並不是怠惰之人，</a:t>
            </a:r>
            <a:r>
              <a:rPr lang="zh-TW" altLang="en-US" b="1" dirty="0" smtClean="0"/>
              <a:t>為何</a:t>
            </a:r>
            <a:endParaRPr lang="en-US" altLang="zh-TW" b="1" dirty="0" smtClean="0"/>
          </a:p>
          <a:p>
            <a:pPr marL="0" indent="0">
              <a:buFont typeface="Arial" charset="0"/>
              <a:buNone/>
              <a:defRPr/>
            </a:pPr>
            <a:r>
              <a:rPr lang="zh-TW" altLang="en-US" b="1" dirty="0"/>
              <a:t> </a:t>
            </a:r>
            <a:r>
              <a:rPr lang="zh-TW" altLang="en-US" b="1" dirty="0" smtClean="0"/>
              <a:t>       一</a:t>
            </a:r>
            <a:r>
              <a:rPr lang="zh-TW" altLang="en-US" b="1" dirty="0"/>
              <a:t>開始發現窪洞時，沒有立即填平，</a:t>
            </a:r>
            <a:r>
              <a:rPr lang="zh-TW" altLang="en-US" b="1" dirty="0" smtClean="0"/>
              <a:t>反</a:t>
            </a:r>
            <a:endParaRPr lang="en-US" altLang="zh-TW" b="1" dirty="0" smtClean="0"/>
          </a:p>
          <a:p>
            <a:pPr marL="0" indent="0">
              <a:buFont typeface="Arial" charset="0"/>
              <a:buNone/>
              <a:defRPr/>
            </a:pPr>
            <a:r>
              <a:rPr lang="zh-TW" altLang="en-US" b="1" dirty="0" smtClean="0"/>
              <a:t>        而</a:t>
            </a:r>
            <a:r>
              <a:rPr lang="zh-TW" altLang="en-US" b="1" dirty="0"/>
              <a:t>讓它浸淫日廣？</a:t>
            </a:r>
            <a:endParaRPr lang="en-US" altLang="zh-TW" b="1" dirty="0"/>
          </a:p>
          <a:p>
            <a:pPr marL="0" indent="0">
              <a:buFont typeface="Arial" charset="0"/>
              <a:buNone/>
              <a:defRPr/>
            </a:pPr>
            <a:endParaRPr lang="en-US" altLang="zh-TW" b="1" dirty="0">
              <a:latin typeface="微軟正黑體"/>
              <a:ea typeface="微軟正黑體"/>
            </a:endParaRPr>
          </a:p>
          <a:p>
            <a:pPr marL="0" indent="0">
              <a:buFont typeface="Arial" charset="0"/>
              <a:buNone/>
              <a:defRPr/>
            </a:pPr>
            <a:endParaRPr lang="zh-TW" altLang="en-US" b="1" dirty="0" smtClean="0"/>
          </a:p>
          <a:p>
            <a:pPr marL="0" indent="0">
              <a:buFont typeface="Arial" charset="0"/>
              <a:buNone/>
              <a:defRPr/>
            </a:pPr>
            <a:endParaRPr lang="zh-TW" altLang="en-US" dirty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1143000" y="3500438"/>
          <a:ext cx="7129462" cy="20875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886"/>
                <a:gridCol w="2808576"/>
              </a:tblGrid>
              <a:tr h="575879">
                <a:tc>
                  <a:txBody>
                    <a:bodyPr/>
                    <a:lstStyle/>
                    <a:p>
                      <a:r>
                        <a:rPr lang="zh-TW" altLang="en-US" sz="2800" dirty="0" smtClean="0"/>
                        <a:t>因為</a:t>
                      </a:r>
                      <a:endParaRPr lang="zh-TW" altLang="en-US" sz="2800" dirty="0"/>
                    </a:p>
                  </a:txBody>
                  <a:tcPr marL="91449" marR="91449" marT="45705" marB="45705"/>
                </a:tc>
                <a:tc>
                  <a:txBody>
                    <a:bodyPr/>
                    <a:lstStyle/>
                    <a:p>
                      <a:r>
                        <a:rPr lang="zh-TW" altLang="en-US" sz="2800" dirty="0" smtClean="0"/>
                        <a:t>所以</a:t>
                      </a:r>
                      <a:endParaRPr lang="zh-TW" altLang="en-US" sz="2800" dirty="0"/>
                    </a:p>
                  </a:txBody>
                  <a:tcPr marL="91449" marR="91449" marT="45705" marB="45705"/>
                </a:tc>
              </a:tr>
              <a:tr h="1511684"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L="91449" marR="91449" marT="45705" marB="45705"/>
                </a:tc>
                <a:tc>
                  <a:txBody>
                    <a:bodyPr/>
                    <a:lstStyle/>
                    <a:p>
                      <a:r>
                        <a:rPr lang="zh-TW" altLang="en-US" sz="2400" b="1" dirty="0" smtClean="0">
                          <a:latin typeface="標楷體" pitchFamily="65" charset="-120"/>
                          <a:ea typeface="標楷體" pitchFamily="65" charset="-120"/>
                        </a:rPr>
                        <a:t>沒有立即填平窪洞</a:t>
                      </a:r>
                      <a:r>
                        <a:rPr lang="zh-TW" altLang="en-US" sz="2400" b="1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。</a:t>
                      </a:r>
                      <a:endParaRPr lang="zh-TW" altLang="en-US" sz="2400" b="1" kern="1200" dirty="0">
                        <a:solidFill>
                          <a:schemeClr val="dk1"/>
                        </a:solidFill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 marL="91449" marR="91449" marT="45705" marB="45705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500063" y="1000125"/>
            <a:ext cx="8229600" cy="3994150"/>
          </a:xfrm>
        </p:spPr>
        <p:txBody>
          <a:bodyPr/>
          <a:lstStyle/>
          <a:p>
            <a:pPr>
              <a:defRPr/>
            </a:pPr>
            <a:r>
              <a:rPr lang="en-US" altLang="zh-TW" b="1" dirty="0" smtClean="0"/>
              <a:t>4.</a:t>
            </a:r>
            <a:r>
              <a:rPr lang="zh-TW" altLang="en-US" b="1" dirty="0" smtClean="0"/>
              <a:t>請整理劉蓉習慣書房窪地和平地的歷程</a:t>
            </a:r>
            <a:endParaRPr lang="en-US" altLang="zh-TW" b="1" dirty="0" smtClean="0"/>
          </a:p>
          <a:p>
            <a:pPr marL="0" indent="0">
              <a:buFont typeface="Arial" charset="0"/>
              <a:buNone/>
              <a:defRPr/>
            </a:pPr>
            <a:r>
              <a:rPr lang="en-US" altLang="zh-TW" b="1" dirty="0" smtClean="0">
                <a:latin typeface="微軟正黑體"/>
                <a:ea typeface="微軟正黑體"/>
              </a:rPr>
              <a:t>   (1)</a:t>
            </a:r>
            <a:r>
              <a:rPr lang="zh-TW" altLang="en-US" b="1" dirty="0" smtClean="0">
                <a:latin typeface="微軟正黑體"/>
                <a:ea typeface="微軟正黑體"/>
              </a:rPr>
              <a:t>劉蓉習慣</a:t>
            </a:r>
            <a:r>
              <a:rPr lang="en-US" altLang="zh-TW" b="1" dirty="0" smtClean="0">
                <a:latin typeface="微軟正黑體"/>
                <a:ea typeface="微軟正黑體"/>
              </a:rPr>
              <a:t>(</a:t>
            </a:r>
            <a:r>
              <a:rPr lang="zh-TW" altLang="en-US" b="1" dirty="0" smtClean="0">
                <a:latin typeface="微軟正黑體"/>
                <a:ea typeface="微軟正黑體"/>
              </a:rPr>
              <a:t>窪地</a:t>
            </a:r>
            <a:r>
              <a:rPr lang="en-US" altLang="zh-TW" b="1" dirty="0" smtClean="0">
                <a:latin typeface="微軟正黑體"/>
                <a:ea typeface="微軟正黑體"/>
              </a:rPr>
              <a:t>)</a:t>
            </a:r>
            <a:r>
              <a:rPr lang="zh-TW" altLang="en-US" b="1" dirty="0" smtClean="0">
                <a:latin typeface="微軟正黑體"/>
                <a:ea typeface="微軟正黑體"/>
              </a:rPr>
              <a:t>的過程</a:t>
            </a:r>
            <a:endParaRPr lang="en-US" altLang="zh-TW" b="1" dirty="0">
              <a:latin typeface="微軟正黑體"/>
              <a:ea typeface="微軟正黑體"/>
            </a:endParaRPr>
          </a:p>
          <a:p>
            <a:pPr marL="0" indent="0">
              <a:buFont typeface="Arial" charset="0"/>
              <a:buNone/>
              <a:defRPr/>
            </a:pPr>
            <a:r>
              <a:rPr lang="zh-TW" altLang="en-US" b="1" dirty="0" smtClean="0"/>
              <a:t>       </a:t>
            </a:r>
          </a:p>
          <a:p>
            <a:pPr marL="0" indent="0">
              <a:buFont typeface="Arial" charset="0"/>
              <a:buNone/>
              <a:defRPr/>
            </a:pPr>
            <a:endParaRPr lang="zh-TW" altLang="en-US" dirty="0"/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714375" y="2571750"/>
          <a:ext cx="8135937" cy="19446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7188"/>
                <a:gridCol w="1756786"/>
                <a:gridCol w="1439989"/>
                <a:gridCol w="1511988"/>
                <a:gridCol w="1799986"/>
              </a:tblGrid>
              <a:tr h="56834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/>
                        <a:t>事件階段</a:t>
                      </a:r>
                      <a:endParaRPr lang="zh-TW" altLang="en-US" sz="2400" b="1" dirty="0"/>
                    </a:p>
                  </a:txBody>
                  <a:tcPr marL="91429" marR="91429" marT="45731" marB="457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/>
                        <a:t>起初</a:t>
                      </a:r>
                      <a:endParaRPr lang="zh-TW" altLang="en-US" sz="2400" b="1" dirty="0"/>
                    </a:p>
                  </a:txBody>
                  <a:tcPr marL="91429" marR="91429" marT="45731" marB="457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/>
                        <a:t>接著</a:t>
                      </a:r>
                      <a:endParaRPr lang="zh-TW" altLang="en-US" sz="2400" b="1" dirty="0"/>
                    </a:p>
                  </a:txBody>
                  <a:tcPr marL="91429" marR="91429" marT="45731" marB="457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/>
                        <a:t>等到</a:t>
                      </a:r>
                      <a:endParaRPr lang="zh-TW" altLang="en-US" sz="2400" b="1" dirty="0"/>
                    </a:p>
                  </a:txBody>
                  <a:tcPr marL="91429" marR="91429" marT="45731" marB="457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/>
                        <a:t>結果</a:t>
                      </a:r>
                      <a:endParaRPr lang="zh-TW" altLang="en-US" sz="2400" b="1" dirty="0"/>
                    </a:p>
                  </a:txBody>
                  <a:tcPr marL="91429" marR="91429" marT="45731" marB="45731"/>
                </a:tc>
              </a:tr>
              <a:tr h="85251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/>
                        <a:t>作者經歷</a:t>
                      </a:r>
                      <a:endParaRPr lang="zh-TW" altLang="en-US" sz="2400" b="1" dirty="0"/>
                    </a:p>
                  </a:txBody>
                  <a:tcPr marL="91429" marR="91429" marT="45731" marB="45731"/>
                </a:tc>
                <a:tc>
                  <a:txBody>
                    <a:bodyPr/>
                    <a:lstStyle/>
                    <a:p>
                      <a:r>
                        <a:rPr lang="zh-TW" altLang="en-US" sz="2400" b="1" dirty="0" smtClean="0">
                          <a:solidFill>
                            <a:srgbClr val="C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室有窪徑尺</a:t>
                      </a:r>
                      <a:endParaRPr lang="en-US" altLang="zh-TW" sz="2400" b="1" dirty="0" smtClean="0">
                        <a:solidFill>
                          <a:srgbClr val="C0000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r>
                        <a:rPr lang="zh-TW" altLang="en-US" sz="2400" b="1" dirty="0" smtClean="0">
                          <a:solidFill>
                            <a:srgbClr val="C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浸淫日廣</a:t>
                      </a:r>
                      <a:endParaRPr lang="zh-TW" altLang="en-US" sz="2400" b="1" dirty="0">
                        <a:solidFill>
                          <a:srgbClr val="C0000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29" marR="91429" marT="45731" marB="45731"/>
                </a:tc>
                <a:tc>
                  <a:txBody>
                    <a:bodyPr/>
                    <a:lstStyle/>
                    <a:p>
                      <a:r>
                        <a:rPr lang="zh-TW" altLang="en-US" sz="2400" b="1" dirty="0" smtClean="0">
                          <a:solidFill>
                            <a:srgbClr val="C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足苦躓焉</a:t>
                      </a:r>
                      <a:endParaRPr lang="zh-TW" altLang="en-US" sz="2400" b="1" dirty="0">
                        <a:solidFill>
                          <a:srgbClr val="C0000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29" marR="91429" marT="45731" marB="45731"/>
                </a:tc>
                <a:tc>
                  <a:txBody>
                    <a:bodyPr/>
                    <a:lstStyle/>
                    <a:p>
                      <a:r>
                        <a:rPr lang="zh-TW" altLang="en-US" sz="2400" b="1" dirty="0" smtClean="0">
                          <a:solidFill>
                            <a:srgbClr val="C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時間久</a:t>
                      </a:r>
                      <a:endParaRPr lang="zh-TW" altLang="en-US" sz="2400" b="1" dirty="0">
                        <a:solidFill>
                          <a:srgbClr val="C0000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29" marR="91429" marT="45731" marB="45731"/>
                </a:tc>
                <a:tc>
                  <a:txBody>
                    <a:bodyPr/>
                    <a:lstStyle/>
                    <a:p>
                      <a:r>
                        <a:rPr lang="zh-TW" altLang="en-US" sz="2400" b="1" dirty="0" smtClean="0">
                          <a:solidFill>
                            <a:srgbClr val="C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遂安之</a:t>
                      </a:r>
                      <a:endParaRPr lang="zh-TW" altLang="en-US" sz="2400" b="1" dirty="0">
                        <a:solidFill>
                          <a:srgbClr val="C0000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29" marR="91429" marT="45731" marB="45731"/>
                </a:tc>
              </a:tr>
              <a:tr h="52382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/>
                        <a:t>原因</a:t>
                      </a:r>
                      <a:endParaRPr lang="zh-TW" altLang="en-US" sz="2400" b="1" dirty="0"/>
                    </a:p>
                  </a:txBody>
                  <a:tcPr marL="91429" marR="91429" marT="45731" marB="45731"/>
                </a:tc>
                <a:tc>
                  <a:txBody>
                    <a:bodyPr/>
                    <a:lstStyle/>
                    <a:p>
                      <a:r>
                        <a:rPr lang="zh-TW" altLang="en-US" sz="2400" b="1" dirty="0" smtClean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小事不察</a:t>
                      </a:r>
                      <a:endParaRPr lang="zh-TW" altLang="en-US" sz="2400" b="1" dirty="0">
                        <a:solidFill>
                          <a:srgbClr val="FF000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29" marR="91429" marT="45731" marB="45731"/>
                </a:tc>
                <a:tc>
                  <a:txBody>
                    <a:bodyPr/>
                    <a:lstStyle/>
                    <a:p>
                      <a:r>
                        <a:rPr lang="zh-TW" altLang="en-US" sz="2400" b="1" dirty="0" smtClean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將就放任</a:t>
                      </a:r>
                      <a:endParaRPr lang="zh-TW" altLang="en-US" sz="2400" b="1" dirty="0">
                        <a:solidFill>
                          <a:srgbClr val="FF000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29" marR="91429" marT="45731" marB="45731"/>
                </a:tc>
                <a:tc>
                  <a:txBody>
                    <a:bodyPr/>
                    <a:lstStyle/>
                    <a:p>
                      <a:r>
                        <a:rPr lang="zh-TW" altLang="en-US" sz="2400" b="1" dirty="0" smtClean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得過且過</a:t>
                      </a:r>
                      <a:endParaRPr lang="zh-TW" altLang="en-US" sz="2400" b="1" dirty="0">
                        <a:solidFill>
                          <a:srgbClr val="FF000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29" marR="91429" marT="45731" marB="457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麻木</a:t>
                      </a:r>
                      <a:endParaRPr lang="zh-TW" altLang="en-US" sz="2400" b="1" dirty="0">
                        <a:solidFill>
                          <a:srgbClr val="FF000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29" marR="91429" marT="45731" marB="45731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內容版面配置區 4"/>
          <p:cNvSpPr>
            <a:spLocks noGrp="1"/>
          </p:cNvSpPr>
          <p:nvPr>
            <p:ph idx="1"/>
          </p:nvPr>
        </p:nvSpPr>
        <p:spPr>
          <a:xfrm>
            <a:off x="500063" y="857250"/>
            <a:ext cx="8229600" cy="3992563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n-US" altLang="zh-TW" b="1" smtClean="0">
                <a:latin typeface="微軟正黑體" pitchFamily="34" charset="-120"/>
              </a:rPr>
              <a:t>   (2)</a:t>
            </a:r>
            <a:r>
              <a:rPr lang="zh-TW" altLang="en-US" b="1" smtClean="0">
                <a:latin typeface="微軟正黑體" pitchFamily="34" charset="-120"/>
              </a:rPr>
              <a:t>劉蓉適應</a:t>
            </a:r>
            <a:r>
              <a:rPr lang="en-US" altLang="zh-TW" b="1" smtClean="0">
                <a:latin typeface="微軟正黑體" pitchFamily="34" charset="-120"/>
              </a:rPr>
              <a:t>(</a:t>
            </a:r>
            <a:r>
              <a:rPr lang="zh-TW" altLang="en-US" b="1" smtClean="0">
                <a:latin typeface="微軟正黑體" pitchFamily="34" charset="-120"/>
              </a:rPr>
              <a:t>平地</a:t>
            </a:r>
            <a:r>
              <a:rPr lang="en-US" altLang="zh-TW" b="1" smtClean="0">
                <a:latin typeface="微軟正黑體" pitchFamily="34" charset="-120"/>
              </a:rPr>
              <a:t>)</a:t>
            </a:r>
            <a:r>
              <a:rPr lang="zh-TW" altLang="en-US" b="1" smtClean="0">
                <a:latin typeface="微軟正黑體" pitchFamily="34" charset="-120"/>
              </a:rPr>
              <a:t>的過程</a:t>
            </a:r>
            <a:endParaRPr lang="en-US" altLang="zh-TW" b="1" smtClean="0">
              <a:latin typeface="微軟正黑體" pitchFamily="34" charset="-120"/>
            </a:endParaRPr>
          </a:p>
          <a:p>
            <a:pPr marL="0" indent="0">
              <a:buFont typeface="Arial" charset="0"/>
              <a:buNone/>
            </a:pPr>
            <a:r>
              <a:rPr lang="zh-TW" altLang="en-US" b="1" smtClean="0"/>
              <a:t>       </a:t>
            </a:r>
          </a:p>
          <a:p>
            <a:pPr marL="0" indent="0">
              <a:buFont typeface="Arial" charset="0"/>
              <a:buNone/>
            </a:pPr>
            <a:endParaRPr lang="zh-TW" altLang="en-US" smtClean="0"/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500063" y="1857375"/>
          <a:ext cx="8351839" cy="33318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3738"/>
                <a:gridCol w="2555352"/>
                <a:gridCol w="1909001"/>
                <a:gridCol w="1433668"/>
                <a:gridCol w="1080080"/>
              </a:tblGrid>
              <a:tr h="82301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/>
                        <a:t>事件階段</a:t>
                      </a:r>
                      <a:endParaRPr lang="zh-TW" altLang="en-US" sz="2400" b="1" dirty="0"/>
                    </a:p>
                  </a:txBody>
                  <a:tcPr marL="91437" marR="91437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/>
                        <a:t>起初</a:t>
                      </a:r>
                      <a:endParaRPr lang="zh-TW" altLang="en-US" sz="2400" b="1" dirty="0"/>
                    </a:p>
                  </a:txBody>
                  <a:tcPr marL="91437" marR="91437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/>
                        <a:t>接著</a:t>
                      </a:r>
                      <a:endParaRPr lang="zh-TW" altLang="en-US" sz="2400" b="1" dirty="0"/>
                    </a:p>
                  </a:txBody>
                  <a:tcPr marL="91437" marR="91437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/>
                        <a:t>等到</a:t>
                      </a:r>
                      <a:endParaRPr lang="zh-TW" altLang="en-US" sz="2400" b="1" dirty="0"/>
                    </a:p>
                  </a:txBody>
                  <a:tcPr marL="91437" marR="91437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/>
                        <a:t>結果</a:t>
                      </a:r>
                      <a:endParaRPr lang="zh-TW" altLang="en-US" sz="2400" b="1" dirty="0"/>
                    </a:p>
                  </a:txBody>
                  <a:tcPr marL="91437" marR="91437" marT="45723" marB="45723"/>
                </a:tc>
              </a:tr>
              <a:tr h="1320126">
                <a:tc>
                  <a:txBody>
                    <a:bodyPr/>
                    <a:lstStyle/>
                    <a:p>
                      <a:pPr algn="ctr"/>
                      <a:endParaRPr lang="en-US" altLang="zh-TW" sz="2400" b="1" dirty="0" smtClean="0"/>
                    </a:p>
                    <a:p>
                      <a:pPr algn="ctr"/>
                      <a:r>
                        <a:rPr lang="zh-TW" altLang="en-US" sz="2400" b="1" dirty="0" smtClean="0"/>
                        <a:t>作者</a:t>
                      </a:r>
                      <a:endParaRPr lang="en-US" altLang="zh-TW" sz="2400" b="1" dirty="0" smtClean="0"/>
                    </a:p>
                    <a:p>
                      <a:pPr algn="ctr"/>
                      <a:r>
                        <a:rPr lang="zh-TW" altLang="en-US" sz="2400" b="1" dirty="0" smtClean="0"/>
                        <a:t>經歷</a:t>
                      </a:r>
                      <a:endParaRPr lang="zh-TW" altLang="en-US" sz="2400" b="1" dirty="0"/>
                    </a:p>
                  </a:txBody>
                  <a:tcPr marL="91437" marR="91437" marT="45723" marB="45723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TW" altLang="zh-TW" sz="2000" b="1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後蓉履其地，蹴然以驚，如土忽隆起者。</a:t>
                      </a:r>
                      <a:endParaRPr lang="en-US" altLang="zh-TW" sz="2000" b="1" kern="1200" dirty="0" smtClean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000" b="1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俯視地，坦然則既平矣。</a:t>
                      </a:r>
                      <a:endParaRPr lang="en-US" altLang="zh-TW" sz="2000" b="1" kern="1200" dirty="0" smtClean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 marL="91437" marR="91437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已而復然</a:t>
                      </a:r>
                      <a:endParaRPr lang="zh-TW" altLang="en-US" sz="2400" b="1" dirty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37" marR="91437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時間久</a:t>
                      </a:r>
                      <a:endParaRPr lang="zh-TW" altLang="en-US" sz="2400" b="1" dirty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37" marR="91437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遂安之</a:t>
                      </a:r>
                      <a:endParaRPr lang="zh-TW" altLang="en-US" sz="2400" b="1" dirty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37" marR="91437" marT="45723" marB="45723"/>
                </a:tc>
              </a:tr>
              <a:tr h="928681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/>
                        <a:t>原因</a:t>
                      </a:r>
                      <a:endParaRPr lang="zh-TW" altLang="en-US" sz="2400" b="1" dirty="0"/>
                    </a:p>
                  </a:txBody>
                  <a:tcPr marL="91437" marR="91437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產生錯覺</a:t>
                      </a:r>
                      <a:endParaRPr lang="en-US" altLang="zh-TW" sz="2400" b="1" dirty="0" smtClean="0">
                        <a:solidFill>
                          <a:srgbClr val="FF000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algn="ctr"/>
                      <a:r>
                        <a:rPr lang="zh-TW" altLang="en-US" sz="2400" b="1" dirty="0" smtClean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檢視錯覺</a:t>
                      </a:r>
                      <a:endParaRPr lang="en-US" altLang="zh-TW" sz="2400" b="1" dirty="0" smtClean="0">
                        <a:solidFill>
                          <a:srgbClr val="FF000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algn="ctr"/>
                      <a:endParaRPr lang="zh-TW" altLang="en-US" sz="2400" b="1" dirty="0">
                        <a:solidFill>
                          <a:srgbClr val="FF000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37" marR="91437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矯正錯覺</a:t>
                      </a:r>
                      <a:endParaRPr lang="en-US" altLang="zh-TW" sz="2400" b="1" dirty="0" smtClean="0">
                        <a:solidFill>
                          <a:srgbClr val="FF000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algn="ctr"/>
                      <a:r>
                        <a:rPr lang="zh-TW" altLang="en-US" sz="2400" b="1" dirty="0" smtClean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卻成效不彰</a:t>
                      </a:r>
                      <a:endParaRPr lang="zh-TW" altLang="en-US" sz="2400" b="1" dirty="0">
                        <a:solidFill>
                          <a:srgbClr val="FF000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37" marR="91437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力求矯正</a:t>
                      </a:r>
                      <a:endParaRPr lang="zh-TW" altLang="en-US" sz="2400" b="1" dirty="0">
                        <a:solidFill>
                          <a:srgbClr val="FF000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37" marR="91437" marT="45723" marB="45723"/>
                </a:tc>
                <a:tc>
                  <a:txBody>
                    <a:bodyPr/>
                    <a:lstStyle/>
                    <a:p>
                      <a:r>
                        <a:rPr lang="zh-TW" altLang="en-US" sz="2400" b="1" dirty="0" smtClean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習慣</a:t>
                      </a:r>
                      <a:endParaRPr lang="zh-TW" altLang="en-US" sz="2400" b="1" dirty="0">
                        <a:solidFill>
                          <a:srgbClr val="FF000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37" marR="91437" marT="45723" marB="45723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資料庫圖表 1"/>
          <p:cNvGraphicFramePr/>
          <p:nvPr/>
        </p:nvGraphicFramePr>
        <p:xfrm>
          <a:off x="664528" y="1556988"/>
          <a:ext cx="7701548" cy="41004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171" name="標題 2"/>
          <p:cNvSpPr>
            <a:spLocks noGrp="1"/>
          </p:cNvSpPr>
          <p:nvPr>
            <p:ph type="title"/>
          </p:nvPr>
        </p:nvSpPr>
        <p:spPr>
          <a:xfrm>
            <a:off x="539750" y="1125538"/>
            <a:ext cx="8229600" cy="719137"/>
          </a:xfrm>
        </p:spPr>
        <p:txBody>
          <a:bodyPr/>
          <a:lstStyle/>
          <a:p>
            <a:r>
              <a:rPr lang="zh-TW" altLang="en-US" b="1" dirty="0" smtClean="0"/>
              <a:t>一、從備課到教學</a:t>
            </a:r>
            <a:br>
              <a:rPr lang="zh-TW" altLang="en-US" b="1" dirty="0" smtClean="0"/>
            </a:br>
            <a:endParaRPr lang="zh-TW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內容版面配置區 4"/>
          <p:cNvSpPr>
            <a:spLocks noGrp="1"/>
          </p:cNvSpPr>
          <p:nvPr>
            <p:ph idx="1"/>
          </p:nvPr>
        </p:nvSpPr>
        <p:spPr>
          <a:xfrm>
            <a:off x="500063" y="642938"/>
            <a:ext cx="8229600" cy="5286375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n-US" altLang="zh-TW" b="1" smtClean="0">
                <a:latin typeface="微軟正黑體" pitchFamily="34" charset="-120"/>
              </a:rPr>
              <a:t>   (3)</a:t>
            </a:r>
            <a:r>
              <a:rPr lang="zh-TW" altLang="en-US" b="1" smtClean="0">
                <a:latin typeface="微軟正黑體" pitchFamily="34" charset="-120"/>
              </a:rPr>
              <a:t>比較劉蓉適應窪地和平地的過程：</a:t>
            </a:r>
            <a:endParaRPr lang="en-US" altLang="zh-TW" b="1" smtClean="0">
              <a:latin typeface="微軟正黑體" pitchFamily="34" charset="-120"/>
            </a:endParaRPr>
          </a:p>
          <a:p>
            <a:pPr marL="0" indent="0">
              <a:buFont typeface="Arial" charset="0"/>
              <a:buNone/>
            </a:pPr>
            <a:r>
              <a:rPr lang="zh-TW" altLang="en-US" b="1" smtClean="0">
                <a:latin typeface="微軟正黑體" pitchFamily="34" charset="-120"/>
              </a:rPr>
              <a:t>       ◎相同處：時間久了就習慣</a:t>
            </a:r>
            <a:endParaRPr lang="en-US" altLang="zh-TW" b="1" smtClean="0">
              <a:latin typeface="微軟正黑體" pitchFamily="34" charset="-120"/>
            </a:endParaRPr>
          </a:p>
          <a:p>
            <a:pPr marL="0" indent="0">
              <a:buFont typeface="Arial" charset="0"/>
              <a:buNone/>
            </a:pPr>
            <a:r>
              <a:rPr lang="zh-TW" altLang="en-US" b="1" smtClean="0">
                <a:latin typeface="微軟正黑體" pitchFamily="34" charset="-120"/>
              </a:rPr>
              <a:t>        </a:t>
            </a:r>
            <a:r>
              <a:rPr lang="en-US" altLang="zh-TW" b="1" smtClean="0">
                <a:latin typeface="微軟正黑體" pitchFamily="34" charset="-120"/>
                <a:sym typeface="Wingdings" pitchFamily="2" charset="2"/>
              </a:rPr>
              <a:t></a:t>
            </a:r>
            <a:r>
              <a:rPr lang="zh-TW" altLang="en-US" b="1" smtClean="0">
                <a:latin typeface="微軟正黑體" pitchFamily="34" charset="-120"/>
                <a:sym typeface="Wingdings" pitchFamily="2" charset="2"/>
              </a:rPr>
              <a:t>習慣養成的關鍵是</a:t>
            </a:r>
            <a:r>
              <a:rPr lang="zh-TW" altLang="en-US" b="1" smtClean="0">
                <a:solidFill>
                  <a:srgbClr val="FF3300"/>
                </a:solidFill>
                <a:latin typeface="微軟正黑體" pitchFamily="34" charset="-120"/>
                <a:sym typeface="Wingdings" pitchFamily="2" charset="2"/>
              </a:rPr>
              <a:t>時間</a:t>
            </a:r>
            <a:endParaRPr lang="en-US" altLang="zh-TW" b="1" smtClean="0">
              <a:solidFill>
                <a:srgbClr val="FF3300"/>
              </a:solidFill>
              <a:latin typeface="微軟正黑體" pitchFamily="34" charset="-120"/>
              <a:sym typeface="Wingdings" pitchFamily="2" charset="2"/>
            </a:endParaRPr>
          </a:p>
          <a:p>
            <a:pPr marL="0" indent="0">
              <a:buFont typeface="Arial" charset="0"/>
              <a:buNone/>
            </a:pPr>
            <a:r>
              <a:rPr lang="zh-TW" altLang="en-US" b="1" smtClean="0">
                <a:solidFill>
                  <a:srgbClr val="FF3300"/>
                </a:solidFill>
                <a:latin typeface="微軟正黑體" pitchFamily="34" charset="-120"/>
                <a:sym typeface="Wingdings" pitchFamily="2" charset="2"/>
              </a:rPr>
              <a:t>       </a:t>
            </a:r>
            <a:endParaRPr lang="en-US" altLang="zh-TW" b="1" smtClean="0">
              <a:solidFill>
                <a:srgbClr val="FF3300"/>
              </a:solidFill>
              <a:latin typeface="微軟正黑體" pitchFamily="34" charset="-120"/>
              <a:sym typeface="Wingdings" pitchFamily="2" charset="2"/>
            </a:endParaRPr>
          </a:p>
          <a:p>
            <a:pPr marL="0" indent="0">
              <a:buFont typeface="Arial" charset="0"/>
              <a:buNone/>
            </a:pPr>
            <a:r>
              <a:rPr lang="zh-TW" altLang="en-US" b="1" smtClean="0">
                <a:solidFill>
                  <a:srgbClr val="FF3300"/>
                </a:solidFill>
                <a:latin typeface="微軟正黑體" pitchFamily="34" charset="-120"/>
                <a:sym typeface="Wingdings" pitchFamily="2" charset="2"/>
              </a:rPr>
              <a:t>      </a:t>
            </a:r>
            <a:r>
              <a:rPr lang="zh-TW" altLang="en-US" b="1" smtClean="0">
                <a:latin typeface="微軟正黑體" pitchFamily="34" charset="-120"/>
                <a:sym typeface="Wingdings" pitchFamily="2" charset="2"/>
              </a:rPr>
              <a:t>◎相異處：心態和花費的心力不同</a:t>
            </a:r>
            <a:endParaRPr lang="en-US" altLang="zh-TW" b="1" smtClean="0">
              <a:latin typeface="微軟正黑體" pitchFamily="34" charset="-120"/>
            </a:endParaRPr>
          </a:p>
          <a:p>
            <a:pPr marL="0" indent="0">
              <a:buFont typeface="Arial" charset="0"/>
              <a:buNone/>
            </a:pPr>
            <a:r>
              <a:rPr lang="zh-TW" altLang="en-US" b="1" smtClean="0"/>
              <a:t>       </a:t>
            </a:r>
          </a:p>
          <a:p>
            <a:pPr marL="0" indent="0">
              <a:buFont typeface="Arial" charset="0"/>
              <a:buNone/>
            </a:pPr>
            <a:endParaRPr lang="zh-TW" altLang="en-US" smtClean="0"/>
          </a:p>
        </p:txBody>
      </p:sp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1428750" y="3929063"/>
          <a:ext cx="7429529" cy="22145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1861"/>
                <a:gridCol w="2397229"/>
                <a:gridCol w="1714512"/>
                <a:gridCol w="1785927"/>
              </a:tblGrid>
              <a:tr h="497428">
                <a:tc>
                  <a:txBody>
                    <a:bodyPr/>
                    <a:lstStyle/>
                    <a:p>
                      <a:r>
                        <a:rPr lang="zh-TW" altLang="en-US" sz="2400" dirty="0" smtClean="0"/>
                        <a:t>適應歷程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/>
                        <a:t>習慣養成和矯正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/>
                        <a:t>抱持心態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/>
                        <a:t>付出心力</a:t>
                      </a:r>
                      <a:endParaRPr lang="zh-TW" altLang="en-US" sz="2400" dirty="0"/>
                    </a:p>
                  </a:txBody>
                  <a:tcPr/>
                </a:tc>
              </a:tr>
              <a:tr h="858574">
                <a:tc>
                  <a:txBody>
                    <a:bodyPr/>
                    <a:lstStyle/>
                    <a:p>
                      <a:r>
                        <a:rPr lang="zh-TW" altLang="en-US" sz="2400" dirty="0" smtClean="0">
                          <a:latin typeface="標楷體" pitchFamily="65" charset="-120"/>
                          <a:ea typeface="標楷體" pitchFamily="65" charset="-120"/>
                        </a:rPr>
                        <a:t>適應窪地</a:t>
                      </a:r>
                      <a:endParaRPr lang="zh-TW" altLang="en-US" sz="24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>
                          <a:latin typeface="標楷體" pitchFamily="65" charset="-120"/>
                          <a:ea typeface="標楷體" pitchFamily="65" charset="-120"/>
                        </a:rPr>
                        <a:t>□養成壞習慣</a:t>
                      </a:r>
                      <a:endParaRPr lang="en-US" altLang="zh-TW" sz="2400" dirty="0" smtClean="0"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r>
                        <a:rPr lang="zh-TW" altLang="en-US" sz="2400" dirty="0" smtClean="0">
                          <a:latin typeface="標楷體" pitchFamily="65" charset="-120"/>
                          <a:ea typeface="標楷體" pitchFamily="65" charset="-120"/>
                        </a:rPr>
                        <a:t>□矯正壞習慣</a:t>
                      </a:r>
                      <a:endParaRPr lang="zh-TW" altLang="en-US" sz="24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小事將就</a:t>
                      </a:r>
                      <a:endParaRPr lang="en-US" altLang="zh-TW" sz="2400" dirty="0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r>
                        <a:rPr lang="zh-TW" altLang="en-US" sz="2400" dirty="0" smtClean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放任不管</a:t>
                      </a:r>
                      <a:endParaRPr lang="zh-TW" altLang="en-US" sz="2400" dirty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 smtClean="0">
                          <a:latin typeface="標楷體" pitchFamily="65" charset="-120"/>
                          <a:ea typeface="標楷體" pitchFamily="65" charset="-120"/>
                        </a:rPr>
                        <a:t>□較多心力</a:t>
                      </a:r>
                    </a:p>
                  </a:txBody>
                  <a:tcPr/>
                </a:tc>
              </a:tr>
              <a:tr h="858574">
                <a:tc>
                  <a:txBody>
                    <a:bodyPr/>
                    <a:lstStyle/>
                    <a:p>
                      <a:r>
                        <a:rPr lang="zh-TW" altLang="en-US" sz="2400" dirty="0" smtClean="0">
                          <a:latin typeface="標楷體" pitchFamily="65" charset="-120"/>
                          <a:ea typeface="標楷體" pitchFamily="65" charset="-120"/>
                        </a:rPr>
                        <a:t>適應平地</a:t>
                      </a:r>
                      <a:endParaRPr lang="zh-TW" altLang="en-US" sz="24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>
                          <a:latin typeface="標楷體" pitchFamily="65" charset="-120"/>
                          <a:ea typeface="標楷體" pitchFamily="65" charset="-120"/>
                        </a:rPr>
                        <a:t>□養成壞習慣</a:t>
                      </a:r>
                      <a:endParaRPr lang="en-US" altLang="zh-TW" sz="2400" dirty="0" smtClean="0"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r>
                        <a:rPr lang="zh-TW" altLang="en-US" sz="2400" dirty="0" smtClean="0">
                          <a:latin typeface="標楷體" pitchFamily="65" charset="-120"/>
                          <a:ea typeface="標楷體" pitchFamily="65" charset="-120"/>
                        </a:rPr>
                        <a:t>□矯正壞習慣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積極解決</a:t>
                      </a:r>
                      <a:endParaRPr lang="en-US" altLang="zh-TW" sz="2400" dirty="0" smtClean="0">
                        <a:solidFill>
                          <a:schemeClr val="bg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r>
                        <a:rPr lang="zh-TW" altLang="en-US" sz="2400" dirty="0" smtClean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力求改變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altLang="zh-TW" sz="2400" dirty="0" smtClean="0"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 smtClean="0">
                          <a:latin typeface="標楷體" pitchFamily="65" charset="-120"/>
                          <a:ea typeface="標楷體" pitchFamily="65" charset="-120"/>
                        </a:rPr>
                        <a:t>□較多心力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內容版面配置區 4"/>
          <p:cNvSpPr>
            <a:spLocks noGrp="1"/>
          </p:cNvSpPr>
          <p:nvPr>
            <p:ph idx="1"/>
          </p:nvPr>
        </p:nvSpPr>
        <p:spPr>
          <a:xfrm>
            <a:off x="500063" y="642938"/>
            <a:ext cx="8229600" cy="5286375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n-US" altLang="zh-TW" b="1" smtClean="0">
                <a:latin typeface="微軟正黑體" pitchFamily="34" charset="-120"/>
              </a:rPr>
              <a:t>   5.</a:t>
            </a:r>
            <a:r>
              <a:rPr lang="zh-TW" altLang="en-US" smtClean="0"/>
              <a:t>作者的父親說：「一室之不治，何以天下</a:t>
            </a:r>
            <a:endParaRPr lang="en-US" altLang="zh-TW" smtClean="0"/>
          </a:p>
          <a:p>
            <a:pPr marL="0" indent="0">
              <a:buFont typeface="Arial" charset="0"/>
              <a:buNone/>
            </a:pPr>
            <a:r>
              <a:rPr lang="zh-TW" altLang="en-US" smtClean="0"/>
              <a:t>        國家為？」這句話的用意何在</a:t>
            </a:r>
          </a:p>
          <a:p>
            <a:pPr marL="0" indent="0">
              <a:buFont typeface="Arial" charset="0"/>
              <a:buNone/>
            </a:pPr>
            <a:endParaRPr lang="zh-TW" altLang="en-US" smtClean="0"/>
          </a:p>
        </p:txBody>
      </p:sp>
      <p:grpSp>
        <p:nvGrpSpPr>
          <p:cNvPr id="37891" name="Group 12"/>
          <p:cNvGrpSpPr>
            <a:grpSpLocks/>
          </p:cNvGrpSpPr>
          <p:nvPr/>
        </p:nvGrpSpPr>
        <p:grpSpPr bwMode="auto">
          <a:xfrm>
            <a:off x="395288" y="2924175"/>
            <a:ext cx="8424862" cy="1106488"/>
            <a:chOff x="249" y="1616"/>
            <a:chExt cx="5307" cy="697"/>
          </a:xfrm>
        </p:grpSpPr>
        <p:sp>
          <p:nvSpPr>
            <p:cNvPr id="37896" name="AutoShape 13"/>
            <p:cNvSpPr>
              <a:spLocks noChangeArrowheads="1"/>
            </p:cNvSpPr>
            <p:nvPr/>
          </p:nvSpPr>
          <p:spPr bwMode="auto">
            <a:xfrm>
              <a:off x="3787" y="1616"/>
              <a:ext cx="1769" cy="664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zh-TW" altLang="en-US" sz="2800" b="1">
                  <a:solidFill>
                    <a:srgbClr val="993300"/>
                  </a:solidFill>
                  <a:ea typeface="微軟正黑體" pitchFamily="34" charset="-120"/>
                </a:rPr>
                <a:t>一室之不治</a:t>
              </a:r>
              <a:endParaRPr lang="en-US" altLang="zh-TW" sz="2800" b="1">
                <a:solidFill>
                  <a:srgbClr val="993300"/>
                </a:solidFill>
                <a:ea typeface="微軟正黑體" pitchFamily="34" charset="-120"/>
              </a:endParaRPr>
            </a:p>
            <a:p>
              <a:pPr algn="ctr"/>
              <a:r>
                <a:rPr lang="zh-TW" altLang="en-US" sz="2800" b="1">
                  <a:solidFill>
                    <a:srgbClr val="993300"/>
                  </a:solidFill>
                  <a:ea typeface="微軟正黑體" pitchFamily="34" charset="-120"/>
                </a:rPr>
                <a:t>何以天下國家為</a:t>
              </a:r>
            </a:p>
          </p:txBody>
        </p:sp>
        <p:sp>
          <p:nvSpPr>
            <p:cNvPr id="37897" name="AutoShape 14"/>
            <p:cNvSpPr>
              <a:spLocks noChangeArrowheads="1"/>
            </p:cNvSpPr>
            <p:nvPr/>
          </p:nvSpPr>
          <p:spPr bwMode="auto">
            <a:xfrm>
              <a:off x="1746" y="1661"/>
              <a:ext cx="1996" cy="273"/>
            </a:xfrm>
            <a:prstGeom prst="rightArrow">
              <a:avLst>
                <a:gd name="adj1" fmla="val 45056"/>
                <a:gd name="adj2" fmla="val 70338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7898" name="AutoShape 15"/>
            <p:cNvSpPr>
              <a:spLocks noChangeArrowheads="1"/>
            </p:cNvSpPr>
            <p:nvPr/>
          </p:nvSpPr>
          <p:spPr bwMode="auto">
            <a:xfrm>
              <a:off x="249" y="1649"/>
              <a:ext cx="1429" cy="664"/>
            </a:xfrm>
            <a:prstGeom prst="roundRect">
              <a:avLst>
                <a:gd name="adj" fmla="val 16667"/>
              </a:avLst>
            </a:prstGeom>
            <a:solidFill>
              <a:srgbClr val="00FFFF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zh-TW" altLang="en-US" sz="3200" b="1">
                  <a:solidFill>
                    <a:srgbClr val="993300"/>
                  </a:solidFill>
                  <a:ea typeface="微軟正黑體" pitchFamily="34" charset="-120"/>
                </a:rPr>
                <a:t>習慣</a:t>
              </a:r>
            </a:p>
          </p:txBody>
        </p:sp>
      </p:grpSp>
      <p:sp>
        <p:nvSpPr>
          <p:cNvPr id="37892" name="Rectangle 17"/>
          <p:cNvSpPr>
            <a:spLocks noChangeArrowheads="1"/>
          </p:cNvSpPr>
          <p:nvPr/>
        </p:nvSpPr>
        <p:spPr bwMode="auto">
          <a:xfrm>
            <a:off x="1000125" y="4429125"/>
            <a:ext cx="2951163" cy="1295400"/>
          </a:xfrm>
          <a:prstGeom prst="rect">
            <a:avLst/>
          </a:prstGeom>
          <a:solidFill>
            <a:schemeClr val="bg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zh-TW" altLang="en-US" b="1">
                <a:ea typeface="微軟正黑體" pitchFamily="34" charset="-120"/>
              </a:rPr>
              <a:t>讀書的目的是治理天下國家</a:t>
            </a:r>
          </a:p>
          <a:p>
            <a:pPr algn="ctr"/>
            <a:r>
              <a:rPr lang="zh-TW" altLang="en-US" b="1">
                <a:ea typeface="微軟正黑體" pitchFamily="34" charset="-120"/>
              </a:rPr>
              <a:t>起心動念很重要</a:t>
            </a:r>
          </a:p>
        </p:txBody>
      </p:sp>
      <p:sp>
        <p:nvSpPr>
          <p:cNvPr id="37893" name="AutoShape 20"/>
          <p:cNvSpPr>
            <a:spLocks noChangeArrowheads="1"/>
          </p:cNvSpPr>
          <p:nvPr/>
        </p:nvSpPr>
        <p:spPr bwMode="auto">
          <a:xfrm rot="-3989690">
            <a:off x="3486151" y="3843337"/>
            <a:ext cx="360362" cy="360363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7894" name="AutoShape 21"/>
          <p:cNvSpPr>
            <a:spLocks noChangeArrowheads="1"/>
          </p:cNvSpPr>
          <p:nvPr/>
        </p:nvSpPr>
        <p:spPr bwMode="auto">
          <a:xfrm rot="-7171273">
            <a:off x="4718050" y="3860800"/>
            <a:ext cx="360363" cy="360363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7895" name="Rectangle 18"/>
          <p:cNvSpPr>
            <a:spLocks noChangeArrowheads="1"/>
          </p:cNvSpPr>
          <p:nvPr/>
        </p:nvSpPr>
        <p:spPr bwMode="auto">
          <a:xfrm>
            <a:off x="4786313" y="4429125"/>
            <a:ext cx="3527425" cy="1295400"/>
          </a:xfrm>
          <a:prstGeom prst="rect">
            <a:avLst/>
          </a:prstGeom>
          <a:solidFill>
            <a:schemeClr val="bg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zh-TW" altLang="en-US" b="1"/>
              <a:t>「</a:t>
            </a:r>
            <a:r>
              <a:rPr lang="zh-TW" altLang="en-US" b="1">
                <a:ea typeface="微軟正黑體" pitchFamily="34" charset="-120"/>
              </a:rPr>
              <a:t>ㄧ室</a:t>
            </a:r>
            <a:r>
              <a:rPr lang="zh-TW" altLang="en-US" b="1"/>
              <a:t>」可擴大為人的一生</a:t>
            </a:r>
          </a:p>
          <a:p>
            <a:pPr algn="ctr"/>
            <a:r>
              <a:rPr lang="zh-TW" altLang="en-US" b="1"/>
              <a:t>一切成就皆從小事著手</a:t>
            </a:r>
            <a:endParaRPr lang="zh-TW" altLang="en-US" b="1"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內容版面配置區 4"/>
          <p:cNvSpPr>
            <a:spLocks noGrp="1"/>
          </p:cNvSpPr>
          <p:nvPr>
            <p:ph idx="1"/>
          </p:nvPr>
        </p:nvSpPr>
        <p:spPr>
          <a:xfrm>
            <a:off x="500063" y="642938"/>
            <a:ext cx="8229600" cy="5286375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altLang="zh-TW" b="1" dirty="0" smtClean="0">
                <a:latin typeface="微軟正黑體" pitchFamily="34" charset="-120"/>
              </a:rPr>
              <a:t>6.</a:t>
            </a:r>
            <a:r>
              <a:rPr lang="zh-TW" altLang="en-US" b="1" dirty="0" smtClean="0">
                <a:latin typeface="微軟正黑體" pitchFamily="34" charset="-120"/>
              </a:rPr>
              <a:t>最</a:t>
            </a:r>
            <a:r>
              <a:rPr lang="zh-TW" altLang="en-US" dirty="0" smtClean="0"/>
              <a:t>後一段的寫作的脈絡為何？請在空格中填入下列概念：</a:t>
            </a:r>
          </a:p>
          <a:p>
            <a:pPr>
              <a:buFont typeface="Arial" charset="0"/>
              <a:buNone/>
              <a:defRPr/>
            </a:pPr>
            <a:r>
              <a:rPr lang="en-US" dirty="0" smtClean="0"/>
              <a:t>    A </a:t>
            </a:r>
            <a:r>
              <a:rPr lang="zh-TW" altLang="en-US" dirty="0" smtClean="0"/>
              <a:t>作者觀點</a:t>
            </a:r>
            <a:r>
              <a:rPr lang="en-US" dirty="0" smtClean="0"/>
              <a:t>  B.</a:t>
            </a:r>
            <a:r>
              <a:rPr lang="zh-TW" altLang="en-US" dirty="0" smtClean="0"/>
              <a:t>作者體悟</a:t>
            </a:r>
            <a:r>
              <a:rPr lang="en-US" dirty="0" smtClean="0"/>
              <a:t>  C.</a:t>
            </a:r>
            <a:r>
              <a:rPr lang="zh-TW" altLang="en-US" dirty="0" smtClean="0"/>
              <a:t>事的脈絡</a:t>
            </a:r>
            <a:r>
              <a:rPr lang="en-US" dirty="0" smtClean="0"/>
              <a:t> </a:t>
            </a:r>
          </a:p>
          <a:p>
            <a:pPr>
              <a:buFont typeface="Arial" charset="0"/>
              <a:buNone/>
              <a:defRPr/>
            </a:pPr>
            <a:r>
              <a:rPr lang="zh-TW" altLang="en-US" dirty="0" smtClean="0"/>
              <a:t>   </a:t>
            </a:r>
            <a:r>
              <a:rPr lang="en-US" dirty="0" smtClean="0"/>
              <a:t> D.</a:t>
            </a:r>
            <a:r>
              <a:rPr lang="zh-TW" altLang="en-US" dirty="0" smtClean="0"/>
              <a:t>作者結論</a:t>
            </a:r>
          </a:p>
          <a:p>
            <a:pPr>
              <a:buFont typeface="Arial" charset="0"/>
              <a:buNone/>
              <a:defRPr/>
            </a:pPr>
            <a:endParaRPr lang="zh-TW" altLang="en-US" dirty="0" smtClean="0"/>
          </a:p>
          <a:p>
            <a:pPr marL="0" indent="0">
              <a:buFont typeface="Arial" charset="0"/>
              <a:buNone/>
              <a:defRPr/>
            </a:pPr>
            <a:endParaRPr lang="zh-TW" altLang="en-US" dirty="0" smtClean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857250" y="2928938"/>
          <a:ext cx="7429556" cy="25360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7389"/>
                <a:gridCol w="1785950"/>
                <a:gridCol w="1928828"/>
                <a:gridCol w="1857389"/>
              </a:tblGrid>
              <a:tr h="785818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750231">
                <a:tc>
                  <a:txBody>
                    <a:bodyPr/>
                    <a:lstStyle/>
                    <a:p>
                      <a:r>
                        <a:rPr lang="zh-TW" alt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噫！習之中人甚矣哉！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足履平地，不與窪適也；及其久，而窪者若平。</a:t>
                      </a:r>
                      <a:endParaRPr lang="zh-TW" alt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至使久而即乎其故，則反窒焉而不寧。</a:t>
                      </a:r>
                      <a:endParaRPr lang="zh-TW" altLang="en-US" dirty="0" smtClean="0"/>
                    </a:p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故君子之學貴慎始。</a:t>
                      </a:r>
                      <a:endParaRPr lang="zh-TW" alt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內容版面配置區 4"/>
          <p:cNvSpPr>
            <a:spLocks noGrp="1"/>
          </p:cNvSpPr>
          <p:nvPr>
            <p:ph idx="1"/>
          </p:nvPr>
        </p:nvSpPr>
        <p:spPr>
          <a:xfrm>
            <a:off x="500063" y="642938"/>
            <a:ext cx="8229600" cy="5286375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altLang="zh-TW" b="1" dirty="0" smtClean="0">
                <a:latin typeface="微軟正黑體" pitchFamily="34" charset="-120"/>
              </a:rPr>
              <a:t>7.</a:t>
            </a:r>
            <a:r>
              <a:rPr lang="zh-TW" altLang="en-US" dirty="0" smtClean="0"/>
              <a:t>根據以上的作答，你認為作者藉由習慣書房地面這件事，是要說明作者甚麼觀點？</a:t>
            </a:r>
            <a:endParaRPr lang="en-US" altLang="zh-TW" dirty="0" smtClean="0"/>
          </a:p>
          <a:p>
            <a:pPr>
              <a:buFont typeface="Arial" charset="0"/>
              <a:buNone/>
              <a:defRPr/>
            </a:pPr>
            <a:r>
              <a:rPr lang="en-US" dirty="0" smtClean="0"/>
              <a:t>    </a:t>
            </a:r>
            <a:r>
              <a:rPr lang="en-US" altLang="zh-TW" dirty="0" smtClean="0"/>
              <a:t>(</a:t>
            </a:r>
            <a:r>
              <a:rPr lang="zh-TW" altLang="en-US" dirty="0" smtClean="0"/>
              <a:t>請從第四段找出作者觀點，並從第一段到第三段中找出文本證據</a:t>
            </a:r>
            <a:r>
              <a:rPr lang="en-US" altLang="zh-TW" dirty="0" smtClean="0"/>
              <a:t>)</a:t>
            </a:r>
            <a:endParaRPr lang="zh-TW" altLang="en-US" dirty="0" smtClean="0"/>
          </a:p>
          <a:p>
            <a:pPr marL="0" indent="0">
              <a:buFont typeface="Arial" charset="0"/>
              <a:buNone/>
              <a:defRPr/>
            </a:pPr>
            <a:endParaRPr lang="zh-TW" altLang="en-US" dirty="0" smtClean="0"/>
          </a:p>
        </p:txBody>
      </p:sp>
      <p:graphicFrame>
        <p:nvGraphicFramePr>
          <p:cNvPr id="14" name="表格 13"/>
          <p:cNvGraphicFramePr>
            <a:graphicFrameLocks noGrp="1"/>
          </p:cNvGraphicFramePr>
          <p:nvPr/>
        </p:nvGraphicFramePr>
        <p:xfrm>
          <a:off x="928688" y="3000375"/>
          <a:ext cx="7715304" cy="28964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9156"/>
                <a:gridCol w="3286148"/>
              </a:tblGrid>
              <a:tr h="500066">
                <a:tc>
                  <a:txBody>
                    <a:bodyPr/>
                    <a:lstStyle/>
                    <a:p>
                      <a:r>
                        <a:rPr lang="zh-TW" altLang="en-US" sz="2400" dirty="0" smtClean="0"/>
                        <a:t>文本證據</a:t>
                      </a:r>
                      <a:r>
                        <a:rPr lang="en-US" altLang="zh-TW" sz="2400" dirty="0" smtClean="0"/>
                        <a:t>(</a:t>
                      </a:r>
                      <a:r>
                        <a:rPr lang="zh-TW" altLang="en-US" sz="2400" dirty="0" smtClean="0"/>
                        <a:t>論據</a:t>
                      </a:r>
                      <a:r>
                        <a:rPr lang="en-US" altLang="zh-TW" sz="2400" dirty="0" smtClean="0"/>
                        <a:t>)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/>
                        <a:t>作者觀點</a:t>
                      </a:r>
                      <a:r>
                        <a:rPr lang="en-US" altLang="zh-TW" sz="2400" dirty="0" smtClean="0"/>
                        <a:t>(</a:t>
                      </a:r>
                      <a:r>
                        <a:rPr lang="zh-TW" altLang="en-US" sz="2400" dirty="0" smtClean="0"/>
                        <a:t>論點</a:t>
                      </a:r>
                      <a:r>
                        <a:rPr lang="en-US" altLang="zh-TW" sz="2400" dirty="0" smtClean="0"/>
                        <a:t>)</a:t>
                      </a:r>
                      <a:endParaRPr lang="zh-TW" altLang="en-US" sz="2400" dirty="0"/>
                    </a:p>
                  </a:txBody>
                  <a:tcPr/>
                </a:tc>
              </a:tr>
              <a:tr h="239642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資料庫圖表 1"/>
          <p:cNvGraphicFramePr/>
          <p:nvPr/>
        </p:nvGraphicFramePr>
        <p:xfrm>
          <a:off x="562348" y="1269083"/>
          <a:ext cx="7488831" cy="2263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0963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 smtClean="0"/>
              <a:t>(</a:t>
            </a:r>
            <a:r>
              <a:rPr lang="zh-TW" altLang="en-US" dirty="0" smtClean="0"/>
              <a:t>四</a:t>
            </a:r>
            <a:r>
              <a:rPr lang="en-US" altLang="zh-TW" dirty="0" smtClean="0"/>
              <a:t>)</a:t>
            </a:r>
            <a:r>
              <a:rPr lang="zh-TW" altLang="en-US" dirty="0" smtClean="0"/>
              <a:t>議論教學模組</a:t>
            </a:r>
          </a:p>
        </p:txBody>
      </p:sp>
      <p:sp>
        <p:nvSpPr>
          <p:cNvPr id="40964" name="Rectangle 5"/>
          <p:cNvSpPr>
            <a:spLocks noGrp="1"/>
          </p:cNvSpPr>
          <p:nvPr>
            <p:ph type="body" idx="4294967295"/>
          </p:nvPr>
        </p:nvSpPr>
        <p:spPr>
          <a:xfrm>
            <a:off x="468313" y="3860800"/>
            <a:ext cx="8229600" cy="4525963"/>
          </a:xfrm>
        </p:spPr>
        <p:txBody>
          <a:bodyPr/>
          <a:lstStyle/>
          <a:p>
            <a:r>
              <a:rPr lang="zh-TW" altLang="en-US" smtClean="0"/>
              <a:t>範文</a:t>
            </a:r>
            <a:r>
              <a:rPr lang="zh-TW" altLang="en-US" smtClean="0">
                <a:latin typeface="微軟正黑體" pitchFamily="34" charset="-120"/>
              </a:rPr>
              <a:t>：藉事說理 </a:t>
            </a:r>
            <a:r>
              <a:rPr lang="en-US" altLang="zh-TW" smtClean="0">
                <a:latin typeface="微軟正黑體" pitchFamily="34" charset="-120"/>
              </a:rPr>
              <a:t/>
            </a:r>
            <a:br>
              <a:rPr lang="en-US" altLang="zh-TW" smtClean="0">
                <a:latin typeface="微軟正黑體" pitchFamily="34" charset="-120"/>
              </a:rPr>
            </a:br>
            <a:r>
              <a:rPr lang="zh-TW" altLang="en-US" smtClean="0">
                <a:latin typeface="微軟正黑體" pitchFamily="34" charset="-120"/>
              </a:rPr>
              <a:t>            以</a:t>
            </a:r>
            <a:r>
              <a:rPr lang="zh-TW" altLang="en-US" smtClean="0">
                <a:solidFill>
                  <a:srgbClr val="0070C0"/>
                </a:solidFill>
                <a:latin typeface="微軟正黑體" pitchFamily="34" charset="-120"/>
              </a:rPr>
              <a:t>習慣說</a:t>
            </a:r>
            <a:r>
              <a:rPr lang="zh-TW" altLang="en-US" smtClean="0">
                <a:latin typeface="微軟正黑體" pitchFamily="34" charset="-120"/>
              </a:rPr>
              <a:t>為例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標題 1"/>
          <p:cNvSpPr>
            <a:spLocks noGrp="1"/>
          </p:cNvSpPr>
          <p:nvPr>
            <p:ph type="title"/>
          </p:nvPr>
        </p:nvSpPr>
        <p:spPr>
          <a:xfrm>
            <a:off x="785813" y="207963"/>
            <a:ext cx="7715250" cy="1281112"/>
          </a:xfrm>
        </p:spPr>
        <p:txBody>
          <a:bodyPr/>
          <a:lstStyle/>
          <a:p>
            <a:r>
              <a:rPr lang="en-US" altLang="zh-TW" sz="4000" dirty="0" smtClean="0"/>
              <a:t>A.</a:t>
            </a:r>
            <a:r>
              <a:rPr lang="zh-TW" altLang="en-US" sz="4000" dirty="0" smtClean="0"/>
              <a:t>議論的教學模組</a:t>
            </a:r>
            <a:r>
              <a:rPr lang="en-US" altLang="zh-TW" sz="4000" dirty="0" smtClean="0"/>
              <a:t>—</a:t>
            </a:r>
            <a:r>
              <a:rPr lang="zh-TW" altLang="en-US" sz="4000" dirty="0" smtClean="0">
                <a:solidFill>
                  <a:srgbClr val="FF0000"/>
                </a:solidFill>
              </a:rPr>
              <a:t>摘要大意</a:t>
            </a:r>
          </a:p>
        </p:txBody>
      </p:sp>
      <p:graphicFrame>
        <p:nvGraphicFramePr>
          <p:cNvPr id="4" name="資料庫圖表 3"/>
          <p:cNvGraphicFramePr/>
          <p:nvPr/>
        </p:nvGraphicFramePr>
        <p:xfrm>
          <a:off x="571472" y="1714488"/>
          <a:ext cx="8215370" cy="45005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內容版面配置區 2"/>
          <p:cNvSpPr>
            <a:spLocks noGrp="1"/>
          </p:cNvSpPr>
          <p:nvPr>
            <p:ph idx="1"/>
          </p:nvPr>
        </p:nvSpPr>
        <p:spPr>
          <a:xfrm>
            <a:off x="357158" y="1214422"/>
            <a:ext cx="7477125" cy="2919413"/>
          </a:xfrm>
        </p:spPr>
        <p:txBody>
          <a:bodyPr/>
          <a:lstStyle/>
          <a:p>
            <a:pPr>
              <a:buNone/>
            </a:pPr>
            <a:r>
              <a:rPr lang="en-US" altLang="zh-TW" sz="3600" dirty="0" smtClean="0"/>
              <a:t>1.</a:t>
            </a:r>
            <a:r>
              <a:rPr lang="zh-TW" altLang="zh-TW" sz="3600" dirty="0" smtClean="0"/>
              <a:t>分辨論點與</a:t>
            </a:r>
            <a:r>
              <a:rPr lang="zh-TW" altLang="en-US" sz="3600" dirty="0" smtClean="0"/>
              <a:t>論據</a:t>
            </a:r>
            <a:endParaRPr lang="en-US" altLang="zh-TW" sz="4000" dirty="0" smtClean="0"/>
          </a:p>
          <a:p>
            <a:endParaRPr lang="zh-TW" altLang="zh-TW" sz="4000" dirty="0" smtClean="0"/>
          </a:p>
          <a:p>
            <a:endParaRPr lang="en-US" altLang="zh-TW" sz="4000" dirty="0" smtClean="0"/>
          </a:p>
          <a:p>
            <a:pPr>
              <a:buNone/>
            </a:pPr>
            <a:r>
              <a:rPr lang="en-US" altLang="zh-TW" sz="4000" dirty="0" smtClean="0"/>
              <a:t>2.</a:t>
            </a:r>
            <a:r>
              <a:rPr lang="zh-TW" altLang="zh-TW" sz="4000" dirty="0" smtClean="0"/>
              <a:t>摘要議論重點</a:t>
            </a:r>
          </a:p>
          <a:p>
            <a:endParaRPr lang="en-US" altLang="zh-TW" sz="4000" dirty="0" smtClean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428596" y="1857364"/>
          <a:ext cx="8196629" cy="1143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68716">
                  <a:extLst>
                    <a:ext uri="{9D8B030D-6E8A-4147-A177-3AD203B41FA5}"/>
                  </a:extLst>
                </a:gridCol>
                <a:gridCol w="7127913">
                  <a:extLst>
                    <a:ext uri="{9D8B030D-6E8A-4147-A177-3AD203B41FA5}"/>
                  </a:extLst>
                </a:gridCol>
              </a:tblGrid>
              <a:tr h="571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32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主張</a:t>
                      </a:r>
                      <a:endParaRPr lang="zh-TW" sz="32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3200" b="0" kern="1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君子之學貴慎始</a:t>
                      </a:r>
                      <a:endParaRPr lang="zh-TW" sz="3200" b="0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571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3200" kern="100" dirty="0">
                          <a:effectLst/>
                          <a:latin typeface="+mn-ea"/>
                          <a:ea typeface="+mn-ea"/>
                        </a:rPr>
                        <a:t>例子</a:t>
                      </a:r>
                      <a:endParaRPr lang="zh-TW" sz="32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32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作者習慣窪地與平地的歷程</a:t>
                      </a:r>
                      <a:endParaRPr lang="zh-TW" sz="32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642910" y="214290"/>
            <a:ext cx="7786687" cy="8620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zh-TW" sz="4800" b="1" dirty="0" smtClean="0">
                <a:solidFill>
                  <a:srgbClr val="0070C0"/>
                </a:solidFill>
              </a:rPr>
              <a:t>A.</a:t>
            </a:r>
            <a:r>
              <a:rPr lang="zh-TW" altLang="en-US" sz="4800" b="1" dirty="0" smtClean="0">
                <a:solidFill>
                  <a:srgbClr val="0070C0"/>
                </a:solidFill>
              </a:rPr>
              <a:t>議論</a:t>
            </a:r>
            <a:r>
              <a:rPr lang="zh-TW" altLang="en-US" sz="4800" b="1" dirty="0">
                <a:solidFill>
                  <a:srgbClr val="0070C0"/>
                </a:solidFill>
              </a:rPr>
              <a:t>的教學</a:t>
            </a:r>
            <a:r>
              <a:rPr lang="zh-TW" altLang="en-US" sz="4800" b="1" dirty="0" smtClean="0">
                <a:solidFill>
                  <a:srgbClr val="0070C0"/>
                </a:solidFill>
              </a:rPr>
              <a:t>模組</a:t>
            </a:r>
            <a:r>
              <a:rPr lang="en-US" altLang="zh-TW" sz="4800" b="1" dirty="0" smtClean="0">
                <a:solidFill>
                  <a:srgbClr val="0070C0"/>
                </a:solidFill>
              </a:rPr>
              <a:t>—</a:t>
            </a:r>
            <a:r>
              <a:rPr lang="zh-TW" altLang="en-US" sz="4800" b="1" dirty="0" smtClean="0">
                <a:solidFill>
                  <a:srgbClr val="0070C0"/>
                </a:solidFill>
              </a:rPr>
              <a:t>摘要大意</a:t>
            </a:r>
            <a:endParaRPr lang="zh-TW" altLang="en-US" sz="4800" b="1" dirty="0">
              <a:solidFill>
                <a:srgbClr val="0070C0"/>
              </a:solidFill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474663" y="4019550"/>
          <a:ext cx="8196628" cy="20784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54527">
                  <a:extLst>
                    <a:ext uri="{9D8B030D-6E8A-4147-A177-3AD203B41FA5}"/>
                  </a:extLst>
                </a:gridCol>
                <a:gridCol w="3742101">
                  <a:extLst>
                    <a:ext uri="{9D8B030D-6E8A-4147-A177-3AD203B41FA5}"/>
                  </a:extLst>
                </a:gridCol>
              </a:tblGrid>
              <a:tr h="6154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3000" kern="100" dirty="0">
                          <a:effectLst/>
                          <a:latin typeface="+mn-ea"/>
                          <a:ea typeface="+mn-ea"/>
                        </a:rPr>
                        <a:t>因為</a:t>
                      </a:r>
                      <a:endParaRPr lang="zh-TW" sz="30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3000" kern="100" dirty="0">
                          <a:effectLst/>
                          <a:latin typeface="+mn-ea"/>
                          <a:ea typeface="+mn-ea"/>
                        </a:rPr>
                        <a:t>所以</a:t>
                      </a:r>
                      <a:endParaRPr lang="zh-TW" sz="30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6586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0" kern="1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壞習慣常在輕忽的心態下養成卻難以矯正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zh-TW" sz="3200" b="0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3200" b="0" kern="1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君子之學貴慎始</a:t>
                      </a:r>
                      <a:endParaRPr lang="zh-TW" sz="3200" b="0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標題 1"/>
          <p:cNvSpPr>
            <a:spLocks noGrp="1"/>
          </p:cNvSpPr>
          <p:nvPr>
            <p:ph type="title"/>
          </p:nvPr>
        </p:nvSpPr>
        <p:spPr>
          <a:xfrm>
            <a:off x="2214563" y="0"/>
            <a:ext cx="5357812" cy="1281113"/>
          </a:xfrm>
        </p:spPr>
        <p:txBody>
          <a:bodyPr/>
          <a:lstStyle/>
          <a:p>
            <a:r>
              <a:rPr lang="en-US" altLang="zh-TW" sz="4800" dirty="0" smtClean="0"/>
              <a:t>B.</a:t>
            </a:r>
            <a:r>
              <a:rPr lang="zh-TW" altLang="en-US" sz="4800" dirty="0" smtClean="0"/>
              <a:t>議論文的特色</a:t>
            </a:r>
          </a:p>
        </p:txBody>
      </p:sp>
      <p:graphicFrame>
        <p:nvGraphicFramePr>
          <p:cNvPr id="4" name="資料庫圖表 3"/>
          <p:cNvGraphicFramePr/>
          <p:nvPr/>
        </p:nvGraphicFramePr>
        <p:xfrm>
          <a:off x="5834248" y="1401462"/>
          <a:ext cx="2758036" cy="4408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資料庫圖表 4"/>
          <p:cNvGraphicFramePr/>
          <p:nvPr/>
        </p:nvGraphicFramePr>
        <p:xfrm>
          <a:off x="1187042" y="1404947"/>
          <a:ext cx="4182389" cy="4408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85813" y="120650"/>
            <a:ext cx="7786687" cy="128111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zh-TW" sz="4800" dirty="0" smtClean="0"/>
              <a:t>B.</a:t>
            </a:r>
            <a:r>
              <a:rPr lang="zh-TW" altLang="en-US" sz="4800" dirty="0" smtClean="0"/>
              <a:t>議論教學模組</a:t>
            </a:r>
            <a:r>
              <a:rPr lang="en-US" altLang="zh-TW" sz="4800" dirty="0" smtClean="0"/>
              <a:t>—</a:t>
            </a:r>
            <a:r>
              <a:rPr lang="zh-TW" altLang="en-US" sz="4800" dirty="0" smtClean="0">
                <a:solidFill>
                  <a:srgbClr val="FF0000"/>
                </a:solidFill>
              </a:rPr>
              <a:t>議論的特色</a:t>
            </a:r>
            <a:endParaRPr lang="zh-TW" altLang="en-US" sz="4800" dirty="0">
              <a:solidFill>
                <a:srgbClr val="FF0000"/>
              </a:solidFill>
            </a:endParaRPr>
          </a:p>
        </p:txBody>
      </p:sp>
      <p:graphicFrame>
        <p:nvGraphicFramePr>
          <p:cNvPr id="4" name="資料庫圖表 3"/>
          <p:cNvGraphicFramePr/>
          <p:nvPr/>
        </p:nvGraphicFramePr>
        <p:xfrm>
          <a:off x="1571604" y="1357298"/>
          <a:ext cx="6929486" cy="4643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內容版面配置區 2"/>
          <p:cNvSpPr>
            <a:spLocks noGrp="1"/>
          </p:cNvSpPr>
          <p:nvPr>
            <p:ph idx="1"/>
          </p:nvPr>
        </p:nvSpPr>
        <p:spPr>
          <a:xfrm>
            <a:off x="1160463" y="404813"/>
            <a:ext cx="7519987" cy="6022975"/>
          </a:xfrm>
        </p:spPr>
        <p:txBody>
          <a:bodyPr/>
          <a:lstStyle/>
          <a:p>
            <a:r>
              <a:rPr lang="en-US" altLang="zh-TW" sz="3600" smtClean="0"/>
              <a:t>1.</a:t>
            </a:r>
            <a:r>
              <a:rPr lang="zh-TW" altLang="zh-TW" sz="3600" smtClean="0"/>
              <a:t>辨</a:t>
            </a:r>
            <a:r>
              <a:rPr lang="zh-TW" altLang="en-US" sz="3600" smtClean="0"/>
              <a:t>別</a:t>
            </a:r>
            <a:r>
              <a:rPr lang="zh-TW" altLang="zh-TW" sz="3600" smtClean="0"/>
              <a:t>例子</a:t>
            </a:r>
            <a:r>
              <a:rPr lang="zh-TW" altLang="en-US" sz="3600" smtClean="0"/>
              <a:t>的分類</a:t>
            </a:r>
            <a:endParaRPr lang="en-US" altLang="zh-TW" sz="3600" smtClean="0"/>
          </a:p>
          <a:p>
            <a:endParaRPr lang="zh-TW" altLang="zh-TW" sz="3600" smtClean="0"/>
          </a:p>
          <a:p>
            <a:endParaRPr lang="en-US" altLang="zh-TW" sz="3600" smtClean="0"/>
          </a:p>
          <a:p>
            <a:endParaRPr lang="en-US" altLang="zh-TW" sz="3600" smtClean="0"/>
          </a:p>
          <a:p>
            <a:endParaRPr lang="en-US" altLang="zh-TW" sz="3600" smtClean="0"/>
          </a:p>
          <a:p>
            <a:r>
              <a:rPr lang="en-US" altLang="zh-TW" sz="3600" smtClean="0"/>
              <a:t>2.</a:t>
            </a:r>
            <a:r>
              <a:rPr lang="zh-TW" altLang="zh-TW" sz="3600" smtClean="0"/>
              <a:t>分辨議論的類型</a:t>
            </a:r>
            <a:endParaRPr lang="zh-TW" altLang="en-US" sz="3600" smtClean="0"/>
          </a:p>
          <a:p>
            <a:endParaRPr lang="zh-TW" altLang="zh-TW" sz="3600" smtClean="0"/>
          </a:p>
          <a:p>
            <a:endParaRPr lang="en-US" altLang="zh-TW" sz="3600" smtClean="0"/>
          </a:p>
          <a:p>
            <a:pPr>
              <a:buFont typeface="Arial" charset="0"/>
              <a:buNone/>
            </a:pPr>
            <a:endParaRPr lang="zh-TW" altLang="en-US" sz="3600" smtClean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1643042" y="1289050"/>
          <a:ext cx="6429047" cy="17827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20372">
                  <a:extLst>
                    <a:ext uri="{9D8B030D-6E8A-4147-A177-3AD203B41FA5}"/>
                  </a:extLst>
                </a:gridCol>
                <a:gridCol w="3308675">
                  <a:extLst>
                    <a:ext uri="{9D8B030D-6E8A-4147-A177-3AD203B41FA5}"/>
                  </a:extLst>
                </a:gridCol>
              </a:tblGrid>
              <a:tr h="3991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3200" kern="100" dirty="0" smtClean="0">
                          <a:effectLst/>
                        </a:rPr>
                        <a:t>事</a:t>
                      </a:r>
                      <a:r>
                        <a:rPr lang="zh-TW" altLang="en-US" sz="3200" kern="100" dirty="0" smtClean="0">
                          <a:effectLst/>
                        </a:rPr>
                        <a:t>件</a:t>
                      </a:r>
                      <a:r>
                        <a:rPr lang="zh-TW" sz="3200" kern="100" dirty="0" smtClean="0">
                          <a:effectLst/>
                        </a:rPr>
                        <a:t>說明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3200" kern="100" dirty="0">
                          <a:effectLst/>
                        </a:rPr>
                        <a:t>理由陳述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12950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effectLst/>
                        </a:rPr>
                        <a:t> 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effectLst/>
                        </a:rPr>
                        <a:t> 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1785938" y="4357688"/>
          <a:ext cx="6143668" cy="17145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71834">
                  <a:extLst>
                    <a:ext uri="{9D8B030D-6E8A-4147-A177-3AD203B41FA5}"/>
                  </a:extLst>
                </a:gridCol>
                <a:gridCol w="3071834">
                  <a:extLst>
                    <a:ext uri="{9D8B030D-6E8A-4147-A177-3AD203B41FA5}"/>
                  </a:extLst>
                </a:gridCol>
              </a:tblGrid>
              <a:tr h="4064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3200" kern="100" dirty="0">
                          <a:effectLst/>
                        </a:rPr>
                        <a:t>藉事說理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3200" kern="100">
                          <a:effectLst/>
                        </a:rPr>
                        <a:t>論點 理由</a:t>
                      </a:r>
                      <a:r>
                        <a:rPr lang="en-US" sz="3200" kern="100">
                          <a:effectLst/>
                        </a:rPr>
                        <a:t> (</a:t>
                      </a:r>
                      <a:r>
                        <a:rPr lang="zh-TW" sz="3200" kern="100">
                          <a:effectLst/>
                        </a:rPr>
                        <a:t>方法</a:t>
                      </a:r>
                      <a:r>
                        <a:rPr lang="en-US" sz="3200" kern="100">
                          <a:effectLst/>
                        </a:rPr>
                        <a:t>)</a:t>
                      </a:r>
                      <a:endParaRPr lang="zh-TW" sz="3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12268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effectLst/>
                        </a:rPr>
                        <a:t> 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effectLst/>
                        </a:rPr>
                        <a:t> 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資料庫圖表 1"/>
          <p:cNvGraphicFramePr/>
          <p:nvPr/>
        </p:nvGraphicFramePr>
        <p:xfrm>
          <a:off x="562348" y="1269083"/>
          <a:ext cx="7488831" cy="2263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195" name="Rectangle 5"/>
          <p:cNvSpPr>
            <a:spLocks noGrp="1"/>
          </p:cNvSpPr>
          <p:nvPr>
            <p:ph type="body" idx="4294967295"/>
          </p:nvPr>
        </p:nvSpPr>
        <p:spPr>
          <a:xfrm>
            <a:off x="468313" y="38608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zh-TW" altLang="en-US" dirty="0" smtClean="0"/>
              <a:t>二、範文</a:t>
            </a:r>
            <a:r>
              <a:rPr lang="zh-TW" altLang="en-US" dirty="0" smtClean="0">
                <a:latin typeface="微軟正黑體" pitchFamily="34" charset="-120"/>
              </a:rPr>
              <a:t>：藉事說理 </a:t>
            </a:r>
            <a:r>
              <a:rPr lang="en-US" altLang="zh-TW" dirty="0" smtClean="0">
                <a:latin typeface="微軟正黑體" pitchFamily="34" charset="-120"/>
              </a:rPr>
              <a:t/>
            </a:r>
            <a:br>
              <a:rPr lang="en-US" altLang="zh-TW" dirty="0" smtClean="0">
                <a:latin typeface="微軟正黑體" pitchFamily="34" charset="-120"/>
              </a:rPr>
            </a:br>
            <a:r>
              <a:rPr lang="zh-TW" altLang="en-US" dirty="0" smtClean="0">
                <a:latin typeface="微軟正黑體" pitchFamily="34" charset="-120"/>
              </a:rPr>
              <a:t>                 以</a:t>
            </a:r>
            <a:r>
              <a:rPr lang="zh-TW" altLang="en-US" dirty="0" smtClean="0">
                <a:solidFill>
                  <a:srgbClr val="0070C0"/>
                </a:solidFill>
                <a:latin typeface="微軟正黑體" pitchFamily="34" charset="-120"/>
              </a:rPr>
              <a:t>習慣說</a:t>
            </a:r>
            <a:r>
              <a:rPr lang="zh-TW" altLang="en-US" dirty="0" smtClean="0">
                <a:latin typeface="微軟正黑體" pitchFamily="34" charset="-120"/>
              </a:rPr>
              <a:t>為例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1000125" y="1143000"/>
          <a:ext cx="7572428" cy="17408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00528">
                  <a:extLst>
                    <a:ext uri="{9D8B030D-6E8A-4147-A177-3AD203B41FA5}"/>
                  </a:extLst>
                </a:gridCol>
                <a:gridCol w="3571900">
                  <a:extLst>
                    <a:ext uri="{9D8B030D-6E8A-4147-A177-3AD203B41FA5}"/>
                  </a:extLst>
                </a:gridCol>
              </a:tblGrid>
              <a:tr h="4358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effectLst/>
                          <a:latin typeface="+mn-ea"/>
                          <a:ea typeface="+mn-ea"/>
                        </a:rPr>
                        <a:t>事實說明</a:t>
                      </a:r>
                      <a:endParaRPr lang="zh-TW" sz="28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800" kern="100">
                          <a:effectLst/>
                          <a:latin typeface="+mn-ea"/>
                          <a:ea typeface="+mn-ea"/>
                        </a:rPr>
                        <a:t>理由陳述</a:t>
                      </a:r>
                      <a:endParaRPr lang="zh-TW" sz="28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13050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3200" b="0" kern="1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以年少讀書踩在窪地與平地的經驗</a:t>
                      </a:r>
                      <a:endParaRPr lang="zh-TW" sz="3200" b="0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6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TW" sz="28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6ED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1071563" y="4500563"/>
          <a:ext cx="7358114" cy="10726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29090">
                  <a:extLst>
                    <a:ext uri="{9D8B030D-6E8A-4147-A177-3AD203B41FA5}"/>
                  </a:extLst>
                </a:gridCol>
                <a:gridCol w="3429024">
                  <a:extLst>
                    <a:ext uri="{9D8B030D-6E8A-4147-A177-3AD203B41FA5}"/>
                  </a:extLst>
                </a:gridCol>
              </a:tblGrid>
              <a:tr h="5363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effectLst/>
                        </a:rPr>
                        <a:t>藉事說理</a:t>
                      </a:r>
                      <a:endParaRPr lang="zh-TW" sz="2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effectLst/>
                        </a:rPr>
                        <a:t>論點 理由</a:t>
                      </a:r>
                      <a:r>
                        <a:rPr lang="en-US" sz="2800" kern="100" dirty="0">
                          <a:effectLst/>
                        </a:rPr>
                        <a:t> (</a:t>
                      </a:r>
                      <a:r>
                        <a:rPr lang="zh-TW" sz="2800" kern="100" dirty="0">
                          <a:effectLst/>
                        </a:rPr>
                        <a:t>方法</a:t>
                      </a:r>
                      <a:r>
                        <a:rPr lang="en-US" sz="2800" kern="100" dirty="0">
                          <a:effectLst/>
                        </a:rPr>
                        <a:t>)</a:t>
                      </a:r>
                      <a:endParaRPr lang="zh-TW" sz="2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536331">
                <a:tc>
                  <a:txBody>
                    <a:bodyPr/>
                    <a:lstStyle/>
                    <a:p>
                      <a:pPr indent="304800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solidFill>
                            <a:schemeClr val="tx1"/>
                          </a:solidFill>
                          <a:effectLst/>
                        </a:rPr>
                        <a:t>V</a:t>
                      </a:r>
                      <a:endParaRPr lang="zh-TW" sz="28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6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</a:rPr>
                        <a:t> </a:t>
                      </a:r>
                      <a:endParaRPr lang="zh-TW" sz="2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6ED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47128" name="內容版面配置區 5"/>
          <p:cNvSpPr>
            <a:spLocks noGrp="1"/>
          </p:cNvSpPr>
          <p:nvPr>
            <p:ph idx="1"/>
          </p:nvPr>
        </p:nvSpPr>
        <p:spPr>
          <a:xfrm>
            <a:off x="857250" y="357188"/>
            <a:ext cx="8439150" cy="5656262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altLang="zh-TW" sz="3600" smtClean="0"/>
              <a:t>1.</a:t>
            </a:r>
            <a:r>
              <a:rPr lang="zh-TW" altLang="zh-TW" sz="3600" smtClean="0"/>
              <a:t>辨</a:t>
            </a:r>
            <a:r>
              <a:rPr lang="zh-TW" altLang="en-US" sz="3600" smtClean="0"/>
              <a:t>別</a:t>
            </a:r>
            <a:r>
              <a:rPr lang="zh-TW" altLang="zh-TW" sz="3600" smtClean="0"/>
              <a:t>例子</a:t>
            </a:r>
            <a:r>
              <a:rPr lang="zh-TW" altLang="en-US" sz="3600" smtClean="0"/>
              <a:t>的分類</a:t>
            </a:r>
            <a:endParaRPr lang="en-US" altLang="zh-TW" sz="3600" smtClean="0"/>
          </a:p>
          <a:p>
            <a:endParaRPr lang="en-US" altLang="zh-TW" sz="3600" smtClean="0"/>
          </a:p>
          <a:p>
            <a:endParaRPr lang="en-US" altLang="zh-TW" sz="3600" smtClean="0"/>
          </a:p>
          <a:p>
            <a:endParaRPr lang="en-US" altLang="zh-TW" sz="3600" smtClean="0"/>
          </a:p>
          <a:p>
            <a:pPr>
              <a:buFont typeface="Arial" charset="0"/>
              <a:buNone/>
            </a:pPr>
            <a:endParaRPr lang="en-US" altLang="zh-TW" sz="3600" smtClean="0"/>
          </a:p>
          <a:p>
            <a:pPr>
              <a:buFont typeface="Arial" charset="0"/>
              <a:buNone/>
            </a:pPr>
            <a:r>
              <a:rPr lang="en-US" altLang="zh-TW" sz="3600" smtClean="0"/>
              <a:t>2.</a:t>
            </a:r>
            <a:r>
              <a:rPr lang="zh-TW" altLang="zh-TW" sz="3600" smtClean="0"/>
              <a:t>分辨議論的類型</a:t>
            </a:r>
            <a:endParaRPr lang="zh-TW" altLang="en-US" sz="3600" smtClean="0"/>
          </a:p>
          <a:p>
            <a:endParaRPr lang="en-US" altLang="zh-TW" sz="3600" smtClean="0"/>
          </a:p>
          <a:p>
            <a:endParaRPr lang="en-US" altLang="zh-TW" sz="3600" smtClean="0"/>
          </a:p>
          <a:p>
            <a:pPr>
              <a:buFont typeface="Arial" charset="0"/>
              <a:buNone/>
            </a:pPr>
            <a:r>
              <a:rPr lang="zh-TW" altLang="en-US" sz="3600" smtClean="0"/>
              <a:t> </a:t>
            </a:r>
            <a:endParaRPr lang="en-US" altLang="zh-TW" sz="3600" smtClean="0"/>
          </a:p>
          <a:p>
            <a:endParaRPr lang="en-US" altLang="zh-TW" sz="3600" smtClean="0"/>
          </a:p>
          <a:p>
            <a:endParaRPr lang="zh-TW" altLang="en-US" sz="3600" smtClean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內容版面配置區 2"/>
          <p:cNvSpPr>
            <a:spLocks noGrp="1"/>
          </p:cNvSpPr>
          <p:nvPr>
            <p:ph idx="1"/>
          </p:nvPr>
        </p:nvSpPr>
        <p:spPr>
          <a:xfrm>
            <a:off x="357188" y="123825"/>
            <a:ext cx="7519987" cy="673417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altLang="zh-TW" sz="4000" smtClean="0"/>
              <a:t>3.</a:t>
            </a:r>
            <a:r>
              <a:rPr lang="zh-TW" altLang="zh-TW" sz="4000" smtClean="0"/>
              <a:t>填寫類型結構表</a:t>
            </a:r>
          </a:p>
          <a:p>
            <a:pPr>
              <a:buFont typeface="Arial" charset="0"/>
              <a:buNone/>
            </a:pPr>
            <a:r>
              <a:rPr lang="zh-TW" altLang="en-US" sz="3600" smtClean="0"/>
              <a:t>    </a:t>
            </a:r>
            <a:r>
              <a:rPr lang="en-US" altLang="zh-TW" sz="3600" smtClean="0"/>
              <a:t>a.</a:t>
            </a:r>
            <a:r>
              <a:rPr lang="zh-TW" altLang="zh-TW" sz="3600" smtClean="0"/>
              <a:t>藉事說理</a:t>
            </a:r>
            <a:endParaRPr lang="en-US" altLang="zh-TW" sz="3600" smtClean="0"/>
          </a:p>
          <a:p>
            <a:endParaRPr lang="zh-TW" altLang="zh-TW" sz="3600" smtClean="0"/>
          </a:p>
          <a:p>
            <a:endParaRPr lang="en-US" altLang="zh-TW" sz="3600" smtClean="0"/>
          </a:p>
          <a:p>
            <a:endParaRPr lang="en-US" altLang="zh-TW" sz="3600" smtClean="0"/>
          </a:p>
          <a:p>
            <a:pPr>
              <a:buFont typeface="Arial" charset="0"/>
              <a:buNone/>
            </a:pPr>
            <a:r>
              <a:rPr lang="zh-TW" altLang="en-US" sz="3600" smtClean="0"/>
              <a:t>       </a:t>
            </a:r>
            <a:r>
              <a:rPr lang="en-US" altLang="zh-TW" sz="3600" smtClean="0"/>
              <a:t>b.</a:t>
            </a:r>
            <a:r>
              <a:rPr lang="zh-TW" altLang="zh-TW" sz="3600" smtClean="0"/>
              <a:t>論點理由</a:t>
            </a:r>
            <a:endParaRPr lang="en-US" altLang="zh-TW" sz="3600" smtClean="0"/>
          </a:p>
          <a:p>
            <a:endParaRPr lang="en-US" altLang="zh-TW" sz="3600" smtClean="0"/>
          </a:p>
          <a:p>
            <a:endParaRPr lang="en-US" altLang="zh-TW" sz="3600" smtClean="0"/>
          </a:p>
        </p:txBody>
      </p:sp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1214438" y="1571625"/>
          <a:ext cx="7572428" cy="16430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59597">
                  <a:extLst>
                    <a:ext uri="{9D8B030D-6E8A-4147-A177-3AD203B41FA5}"/>
                  </a:extLst>
                </a:gridCol>
                <a:gridCol w="3141063">
                  <a:extLst>
                    <a:ext uri="{9D8B030D-6E8A-4147-A177-3AD203B41FA5}"/>
                  </a:extLst>
                </a:gridCol>
                <a:gridCol w="2571768">
                  <a:extLst>
                    <a:ext uri="{9D8B030D-6E8A-4147-A177-3AD203B41FA5}"/>
                  </a:extLst>
                </a:gridCol>
              </a:tblGrid>
              <a:tr h="6172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3200" kern="100" dirty="0">
                          <a:effectLst/>
                        </a:rPr>
                        <a:t>例子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3200" kern="100" dirty="0" smtClean="0">
                          <a:effectLst/>
                        </a:rPr>
                        <a:t>體悟 </a:t>
                      </a:r>
                      <a:r>
                        <a:rPr lang="en-US" sz="3200" kern="100" dirty="0" smtClean="0">
                          <a:effectLst/>
                        </a:rPr>
                        <a:t>(</a:t>
                      </a:r>
                      <a:r>
                        <a:rPr lang="zh-TW" altLang="en-US" sz="3200" kern="100" dirty="0" smtClean="0">
                          <a:effectLst/>
                        </a:rPr>
                        <a:t>說明</a:t>
                      </a:r>
                      <a:r>
                        <a:rPr lang="en-US" sz="3200" kern="100" dirty="0" smtClean="0">
                          <a:effectLst/>
                        </a:rPr>
                        <a:t>)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3200" kern="100" dirty="0" smtClean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論點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10258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effectLst/>
                        </a:rPr>
                        <a:t> 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effectLst/>
                        </a:rPr>
                        <a:t> 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effectLst/>
                        </a:rPr>
                        <a:t> 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1214438" y="4357688"/>
          <a:ext cx="7643866" cy="18573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57388">
                  <a:extLst>
                    <a:ext uri="{9D8B030D-6E8A-4147-A177-3AD203B41FA5}"/>
                  </a:extLst>
                </a:gridCol>
                <a:gridCol w="3180615">
                  <a:extLst>
                    <a:ext uri="{9D8B030D-6E8A-4147-A177-3AD203B41FA5}"/>
                  </a:extLst>
                </a:gridCol>
                <a:gridCol w="2605863">
                  <a:extLst>
                    <a:ext uri="{9D8B030D-6E8A-4147-A177-3AD203B41FA5}"/>
                  </a:extLst>
                </a:gridCol>
              </a:tblGrid>
              <a:tr h="5565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3200" kern="100" dirty="0">
                          <a:effectLst/>
                        </a:rPr>
                        <a:t>論點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3200" kern="100" dirty="0">
                          <a:effectLst/>
                        </a:rPr>
                        <a:t>理由</a:t>
                      </a:r>
                      <a:r>
                        <a:rPr lang="en-US" sz="3200" kern="100" dirty="0">
                          <a:effectLst/>
                        </a:rPr>
                        <a:t> (</a:t>
                      </a:r>
                      <a:r>
                        <a:rPr lang="zh-TW" sz="3200" kern="100" dirty="0" smtClean="0">
                          <a:effectLst/>
                        </a:rPr>
                        <a:t>論</a:t>
                      </a:r>
                      <a:r>
                        <a:rPr lang="zh-TW" altLang="en-US" sz="3200" kern="100" dirty="0" smtClean="0">
                          <a:effectLst/>
                        </a:rPr>
                        <a:t>據</a:t>
                      </a:r>
                      <a:r>
                        <a:rPr lang="en-US" sz="3200" kern="100" dirty="0" smtClean="0">
                          <a:effectLst/>
                        </a:rPr>
                        <a:t>)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kern="100" dirty="0" smtClean="0">
                          <a:effectLst/>
                        </a:rPr>
                        <a:t>結論</a:t>
                      </a:r>
                      <a:endParaRPr lang="en-US" altLang="zh-TW" sz="2400" kern="10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 dirty="0" smtClean="0">
                          <a:effectLst/>
                        </a:rPr>
                        <a:t>(</a:t>
                      </a:r>
                      <a:r>
                        <a:rPr lang="zh-TW" sz="2400" kern="100" dirty="0">
                          <a:effectLst/>
                        </a:rPr>
                        <a:t>含方法 效果</a:t>
                      </a:r>
                      <a:r>
                        <a:rPr lang="en-US" sz="2400" kern="100" dirty="0">
                          <a:effectLst/>
                        </a:rPr>
                        <a:t>)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11258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effectLst/>
                        </a:rPr>
                        <a:t> 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effectLst/>
                        </a:rPr>
                        <a:t> 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effectLst/>
                        </a:rPr>
                        <a:t> 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571500" y="1785938"/>
          <a:ext cx="8254377" cy="41391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29024">
                  <a:extLst>
                    <a:ext uri="{9D8B030D-6E8A-4147-A177-3AD203B41FA5}"/>
                  </a:extLst>
                </a:gridCol>
                <a:gridCol w="2316737">
                  <a:extLst>
                    <a:ext uri="{9D8B030D-6E8A-4147-A177-3AD203B41FA5}"/>
                  </a:extLst>
                </a:gridCol>
                <a:gridCol w="2508616">
                  <a:extLst>
                    <a:ext uri="{9D8B030D-6E8A-4147-A177-3AD203B41FA5}"/>
                  </a:extLst>
                </a:gridCol>
              </a:tblGrid>
              <a:tr h="7254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3200" kern="100" dirty="0">
                          <a:effectLst/>
                          <a:latin typeface="+mn-ea"/>
                          <a:ea typeface="+mn-ea"/>
                        </a:rPr>
                        <a:t>例子</a:t>
                      </a:r>
                      <a:endParaRPr lang="zh-TW" sz="32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3200" kern="100" dirty="0" smtClean="0">
                          <a:effectLst/>
                          <a:latin typeface="+mn-ea"/>
                          <a:ea typeface="+mn-ea"/>
                        </a:rPr>
                        <a:t>體悟</a:t>
                      </a:r>
                      <a:r>
                        <a:rPr lang="en-US" altLang="zh-TW" sz="3200" kern="100" dirty="0" smtClean="0"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zh-TW" altLang="en-US" sz="3200" kern="100" dirty="0" smtClean="0">
                          <a:effectLst/>
                          <a:latin typeface="+mn-ea"/>
                          <a:ea typeface="+mn-ea"/>
                        </a:rPr>
                        <a:t>說明</a:t>
                      </a:r>
                      <a:r>
                        <a:rPr lang="en-US" altLang="zh-TW" sz="3200" kern="100" dirty="0" smtClean="0"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zh-TW" sz="32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3200" kern="100">
                          <a:effectLst/>
                          <a:latin typeface="+mn-ea"/>
                          <a:ea typeface="+mn-ea"/>
                        </a:rPr>
                        <a:t>結論</a:t>
                      </a:r>
                      <a:endParaRPr lang="zh-TW" sz="32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272995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0" kern="1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以年少讀書踩在窪地與平地的經驗得知</a:t>
                      </a:r>
                      <a:r>
                        <a:rPr lang="en-US" altLang="zh-TW" sz="3200" b="0" kern="1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0" kern="1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壞習慣常在輕忽的心態下養成卻難以矯正</a:t>
                      </a:r>
                      <a:endParaRPr lang="zh-TW" altLang="zh-TW" sz="3200" b="0" kern="100" dirty="0" smtClean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zh-TW" sz="3200" b="0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6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0" kern="1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習之中人甚矣 </a:t>
                      </a:r>
                      <a:endParaRPr lang="zh-TW" altLang="zh-TW" sz="3200" b="0" kern="100" dirty="0" smtClean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zh-TW" sz="3200" b="0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6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0" kern="1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君子之學貴慎始</a:t>
                      </a:r>
                      <a:endParaRPr lang="zh-TW" altLang="zh-TW" sz="3200" b="0" kern="100" dirty="0" smtClean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zh-TW" sz="3200" b="0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6ED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49168" name="矩形 3"/>
          <p:cNvSpPr>
            <a:spLocks noChangeArrowheads="1"/>
          </p:cNvSpPr>
          <p:nvPr/>
        </p:nvSpPr>
        <p:spPr bwMode="auto">
          <a:xfrm>
            <a:off x="428625" y="285750"/>
            <a:ext cx="70008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3600"/>
              <a:t>3.</a:t>
            </a:r>
            <a:r>
              <a:rPr lang="zh-TW" altLang="en-US" sz="3600"/>
              <a:t>填寫議論類型的結構</a:t>
            </a:r>
            <a:endParaRPr lang="en-US" altLang="zh-TW" sz="3600"/>
          </a:p>
          <a:p>
            <a:r>
              <a:rPr lang="zh-TW" altLang="en-US" sz="3600"/>
              <a:t>    </a:t>
            </a:r>
            <a:r>
              <a:rPr lang="en-US" altLang="zh-TW" sz="3600"/>
              <a:t>a.</a:t>
            </a:r>
            <a:r>
              <a:rPr lang="zh-TW" altLang="zh-TW" sz="3600"/>
              <a:t>藉事說理</a:t>
            </a:r>
            <a:r>
              <a:rPr lang="zh-TW" altLang="en-US" sz="3600"/>
              <a:t>    </a:t>
            </a:r>
            <a:endParaRPr lang="en-US" altLang="zh-TW" sz="360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871700" y="2708920"/>
            <a:ext cx="5130570" cy="1800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7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思考時間</a:t>
            </a:r>
            <a:endParaRPr lang="zh-TW" altLang="en-US" sz="7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696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785918" y="2428868"/>
            <a:ext cx="6026048" cy="253129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4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如果一篇課文要上四節課，您會在第幾節使用議論文教學模組</a:t>
            </a:r>
            <a:r>
              <a:rPr lang="en-US" altLang="zh-TW" sz="4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sz="4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267676" y="1067100"/>
            <a:ext cx="2808312" cy="720080"/>
          </a:xfrm>
          <a:prstGeom prst="rect">
            <a:avLst/>
          </a:prstGeom>
          <a:noFill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800" dirty="0" smtClean="0">
                <a:solidFill>
                  <a:schemeClr val="tx1"/>
                </a:solidFill>
                <a:latin typeface="微軟正黑體" panose="020B0604030504040204" pitchFamily="34" charset="-120"/>
              </a:rPr>
              <a:t>想一想</a:t>
            </a:r>
            <a:endParaRPr lang="zh-TW" altLang="en-US" sz="4800" dirty="0">
              <a:solidFill>
                <a:schemeClr val="tx1"/>
              </a:solidFill>
              <a:latin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65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資料庫圖表 1"/>
          <p:cNvGraphicFramePr/>
          <p:nvPr/>
        </p:nvGraphicFramePr>
        <p:xfrm>
          <a:off x="562348" y="1269083"/>
          <a:ext cx="7488831" cy="2263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0179" name="Rectangle 5"/>
          <p:cNvSpPr>
            <a:spLocks noGrp="1"/>
          </p:cNvSpPr>
          <p:nvPr>
            <p:ph type="body" idx="4294967295"/>
          </p:nvPr>
        </p:nvSpPr>
        <p:spPr>
          <a:xfrm>
            <a:off x="468313" y="38608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zh-TW" altLang="en-US" dirty="0" smtClean="0"/>
              <a:t>三、範文</a:t>
            </a:r>
            <a:r>
              <a:rPr lang="zh-TW" altLang="en-US" dirty="0" smtClean="0">
                <a:latin typeface="微軟正黑體" pitchFamily="34" charset="-120"/>
              </a:rPr>
              <a:t>：論點理由 </a:t>
            </a:r>
            <a:r>
              <a:rPr lang="en-US" altLang="zh-TW" dirty="0" smtClean="0">
                <a:latin typeface="微軟正黑體" pitchFamily="34" charset="-120"/>
              </a:rPr>
              <a:t/>
            </a:r>
            <a:br>
              <a:rPr lang="en-US" altLang="zh-TW" dirty="0" smtClean="0">
                <a:latin typeface="微軟正黑體" pitchFamily="34" charset="-120"/>
              </a:rPr>
            </a:br>
            <a:r>
              <a:rPr lang="zh-TW" altLang="en-US" dirty="0" smtClean="0">
                <a:latin typeface="微軟正黑體" pitchFamily="34" charset="-120"/>
              </a:rPr>
              <a:t>            以</a:t>
            </a:r>
            <a:r>
              <a:rPr lang="zh-TW" altLang="en-US" dirty="0" smtClean="0">
                <a:solidFill>
                  <a:srgbClr val="0070C0"/>
                </a:solidFill>
                <a:latin typeface="微軟正黑體" pitchFamily="34" charset="-120"/>
              </a:rPr>
              <a:t>為學一首示子姪</a:t>
            </a:r>
            <a:r>
              <a:rPr lang="zh-TW" altLang="en-US" dirty="0" smtClean="0">
                <a:latin typeface="微軟正黑體" pitchFamily="34" charset="-120"/>
              </a:rPr>
              <a:t>為例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一、文本分析</a:t>
            </a:r>
          </a:p>
        </p:txBody>
      </p:sp>
      <p:sp>
        <p:nvSpPr>
          <p:cNvPr id="51203" name="內容版面配置區 6"/>
          <p:cNvSpPr>
            <a:spLocks noGrp="1"/>
          </p:cNvSpPr>
          <p:nvPr>
            <p:ph idx="1"/>
          </p:nvPr>
        </p:nvSpPr>
        <p:spPr>
          <a:xfrm>
            <a:off x="428625" y="1143000"/>
            <a:ext cx="8229600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altLang="zh-TW" dirty="0" smtClean="0"/>
              <a:t>1.</a:t>
            </a:r>
            <a:r>
              <a:rPr lang="zh-TW" altLang="en-US" dirty="0" smtClean="0"/>
              <a:t>切意義脈絡</a:t>
            </a:r>
            <a:r>
              <a:rPr lang="en-US" altLang="zh-TW" dirty="0" smtClean="0"/>
              <a:t>(</a:t>
            </a:r>
            <a:r>
              <a:rPr lang="zh-TW" altLang="en-US" dirty="0" smtClean="0"/>
              <a:t>以議論的要素畫分</a:t>
            </a:r>
            <a:r>
              <a:rPr lang="en-US" altLang="zh-TW" dirty="0" smtClean="0"/>
              <a:t>)</a:t>
            </a:r>
            <a:endParaRPr lang="zh-TW" altLang="en-US" dirty="0" smtClean="0"/>
          </a:p>
        </p:txBody>
      </p:sp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571500" y="1785938"/>
          <a:ext cx="8308761" cy="475064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738192">
                  <a:extLst>
                    <a:ext uri="{9D8B030D-6E8A-4147-A177-3AD203B41FA5}"/>
                  </a:extLst>
                </a:gridCol>
                <a:gridCol w="1738192">
                  <a:extLst>
                    <a:ext uri="{9D8B030D-6E8A-4147-A177-3AD203B41FA5}"/>
                  </a:extLst>
                </a:gridCol>
                <a:gridCol w="1739855">
                  <a:extLst>
                    <a:ext uri="{9D8B030D-6E8A-4147-A177-3AD203B41FA5}"/>
                  </a:extLst>
                </a:gridCol>
                <a:gridCol w="1739855">
                  <a:extLst>
                    <a:ext uri="{9D8B030D-6E8A-4147-A177-3AD203B41FA5}"/>
                  </a:extLst>
                </a:gridCol>
                <a:gridCol w="1352667">
                  <a:extLst>
                    <a:ext uri="{9D8B030D-6E8A-4147-A177-3AD203B41FA5}"/>
                  </a:extLst>
                </a:gridCol>
              </a:tblGrid>
              <a:tr h="7009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自然段</a:t>
                      </a:r>
                      <a:endParaRPr lang="zh-TW" sz="2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1383" marR="513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04800" algn="ctr">
                        <a:lnSpc>
                          <a:spcPts val="2000"/>
                        </a:lnSpc>
                        <a:spcAft>
                          <a:spcPts val="600"/>
                        </a:spcAft>
                      </a:pPr>
                      <a:r>
                        <a:rPr lang="en-US" sz="2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2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 panose="02020500000000000000" pitchFamily="18" charset="-120"/>
                      </a:endParaRPr>
                    </a:p>
                  </a:txBody>
                  <a:tcPr marL="51383" marR="513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04800" algn="ctr">
                        <a:lnSpc>
                          <a:spcPts val="2000"/>
                        </a:lnSpc>
                        <a:spcAft>
                          <a:spcPts val="600"/>
                        </a:spcAft>
                      </a:pPr>
                      <a:r>
                        <a:rPr lang="en-US" sz="2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2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 panose="02020500000000000000" pitchFamily="18" charset="-120"/>
                      </a:endParaRPr>
                    </a:p>
                  </a:txBody>
                  <a:tcPr marL="51383" marR="513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04800" algn="ctr">
                        <a:lnSpc>
                          <a:spcPts val="2000"/>
                        </a:lnSpc>
                        <a:spcAft>
                          <a:spcPts val="600"/>
                        </a:spcAft>
                      </a:pPr>
                      <a:r>
                        <a:rPr lang="en-US" sz="2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2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 panose="02020500000000000000" pitchFamily="18" charset="-120"/>
                      </a:endParaRPr>
                    </a:p>
                  </a:txBody>
                  <a:tcPr marL="51383" marR="513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04800" algn="ctr">
                        <a:lnSpc>
                          <a:spcPts val="2000"/>
                        </a:lnSpc>
                        <a:spcAft>
                          <a:spcPts val="600"/>
                        </a:spcAft>
                      </a:pPr>
                      <a:r>
                        <a:rPr lang="en-US" sz="2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sz="2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 panose="02020500000000000000" pitchFamily="18" charset="-120"/>
                      </a:endParaRPr>
                    </a:p>
                  </a:txBody>
                  <a:tcPr marL="51383" marR="513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/>
                </a:extLst>
              </a:tr>
              <a:tr h="700909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意義段</a:t>
                      </a:r>
                      <a:endParaRPr lang="zh-TW" sz="2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1383" marR="513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04800" algn="ctr">
                        <a:lnSpc>
                          <a:spcPts val="2000"/>
                        </a:lnSpc>
                        <a:spcAft>
                          <a:spcPts val="600"/>
                        </a:spcAft>
                      </a:pPr>
                      <a:r>
                        <a:rPr lang="zh-TW" sz="2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ㄧ</a:t>
                      </a:r>
                      <a:endParaRPr lang="zh-TW" sz="2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 panose="02020500000000000000" pitchFamily="18" charset="-120"/>
                      </a:endParaRPr>
                    </a:p>
                  </a:txBody>
                  <a:tcPr marL="51383" marR="513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04800" algn="ctr">
                        <a:lnSpc>
                          <a:spcPts val="2000"/>
                        </a:lnSpc>
                        <a:spcAft>
                          <a:spcPts val="600"/>
                        </a:spcAft>
                      </a:pPr>
                      <a:r>
                        <a:rPr lang="zh-TW" sz="2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二</a:t>
                      </a:r>
                      <a:endParaRPr lang="zh-TW" sz="2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 panose="02020500000000000000" pitchFamily="18" charset="-120"/>
                      </a:endParaRPr>
                    </a:p>
                  </a:txBody>
                  <a:tcPr marL="51383" marR="513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04800" algn="ctr">
                        <a:lnSpc>
                          <a:spcPts val="2000"/>
                        </a:lnSpc>
                        <a:spcAft>
                          <a:spcPts val="600"/>
                        </a:spcAft>
                      </a:pPr>
                      <a:r>
                        <a:rPr lang="zh-TW" sz="2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三</a:t>
                      </a:r>
                      <a:endParaRPr lang="zh-TW" sz="2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 panose="02020500000000000000" pitchFamily="18" charset="-120"/>
                      </a:endParaRPr>
                    </a:p>
                  </a:txBody>
                  <a:tcPr marL="51383" marR="513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04800" algn="ctr">
                        <a:lnSpc>
                          <a:spcPts val="2000"/>
                        </a:lnSpc>
                        <a:spcAft>
                          <a:spcPts val="600"/>
                        </a:spcAft>
                      </a:pPr>
                      <a:endParaRPr lang="en-US" altLang="zh-TW" sz="280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04800" algn="ctr">
                        <a:lnSpc>
                          <a:spcPts val="2000"/>
                        </a:lnSpc>
                        <a:spcAft>
                          <a:spcPts val="600"/>
                        </a:spcAft>
                      </a:pPr>
                      <a:r>
                        <a:rPr lang="zh-TW" sz="2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四</a:t>
                      </a:r>
                      <a:endParaRPr lang="zh-TW" sz="2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 panose="02020500000000000000" pitchFamily="18" charset="-120"/>
                      </a:endParaRPr>
                    </a:p>
                  </a:txBody>
                  <a:tcPr marL="51383" marR="513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70090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04800" algn="l">
                        <a:lnSpc>
                          <a:spcPts val="2000"/>
                        </a:lnSpc>
                        <a:spcAft>
                          <a:spcPts val="600"/>
                        </a:spcAft>
                      </a:pPr>
                      <a:endParaRPr lang="en-US" altLang="zh-TW" sz="2400" kern="100" dirty="0" smtClean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04800" algn="l">
                        <a:lnSpc>
                          <a:spcPts val="2000"/>
                        </a:lnSpc>
                        <a:spcAft>
                          <a:spcPts val="600"/>
                        </a:spcAft>
                      </a:pPr>
                      <a:r>
                        <a:rPr lang="zh-TW" sz="2400" kern="100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提</a:t>
                      </a:r>
                      <a:r>
                        <a:rPr lang="zh-TW" sz="2400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論點</a:t>
                      </a:r>
                      <a:endParaRPr lang="zh-TW" sz="2400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 panose="02020500000000000000" pitchFamily="18" charset="-120"/>
                      </a:endParaRPr>
                    </a:p>
                  </a:txBody>
                  <a:tcPr marL="51383" marR="513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0" algn="l">
                        <a:lnSpc>
                          <a:spcPts val="2000"/>
                        </a:lnSpc>
                        <a:spcAft>
                          <a:spcPts val="600"/>
                        </a:spcAft>
                      </a:pPr>
                      <a:endParaRPr lang="en-US" altLang="zh-TW" sz="2400" kern="100" dirty="0" smtClean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04800" algn="l">
                        <a:lnSpc>
                          <a:spcPts val="2000"/>
                        </a:lnSpc>
                        <a:spcAft>
                          <a:spcPts val="600"/>
                        </a:spcAft>
                      </a:pPr>
                      <a:r>
                        <a:rPr lang="zh-TW" sz="2400" kern="100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論據</a:t>
                      </a:r>
                      <a:r>
                        <a:rPr lang="zh-TW" sz="2400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</a:t>
                      </a:r>
                      <a:endParaRPr lang="zh-TW" sz="2400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 panose="02020500000000000000" pitchFamily="18" charset="-120"/>
                      </a:endParaRPr>
                    </a:p>
                  </a:txBody>
                  <a:tcPr marL="51383" marR="513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0" algn="l">
                        <a:lnSpc>
                          <a:spcPts val="2000"/>
                        </a:lnSpc>
                        <a:spcAft>
                          <a:spcPts val="600"/>
                        </a:spcAft>
                      </a:pPr>
                      <a:endParaRPr lang="en-US" altLang="zh-TW" sz="2400" kern="100" dirty="0" smtClean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04800" algn="l">
                        <a:lnSpc>
                          <a:spcPts val="2000"/>
                        </a:lnSpc>
                        <a:spcAft>
                          <a:spcPts val="600"/>
                        </a:spcAft>
                      </a:pPr>
                      <a:r>
                        <a:rPr lang="zh-TW" sz="2400" kern="100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論據</a:t>
                      </a:r>
                      <a:r>
                        <a:rPr lang="zh-TW" sz="2400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二</a:t>
                      </a:r>
                      <a:endParaRPr lang="zh-TW" sz="2400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 panose="02020500000000000000" pitchFamily="18" charset="-120"/>
                      </a:endParaRPr>
                    </a:p>
                  </a:txBody>
                  <a:tcPr marL="51383" marR="513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0" algn="l">
                        <a:lnSpc>
                          <a:spcPts val="2000"/>
                        </a:lnSpc>
                        <a:spcAft>
                          <a:spcPts val="600"/>
                        </a:spcAft>
                      </a:pPr>
                      <a:endParaRPr lang="en-US" altLang="zh-TW" sz="2400" kern="100" dirty="0" smtClean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04800" algn="l">
                        <a:lnSpc>
                          <a:spcPts val="2000"/>
                        </a:lnSpc>
                        <a:spcAft>
                          <a:spcPts val="600"/>
                        </a:spcAft>
                      </a:pPr>
                      <a:r>
                        <a:rPr lang="zh-TW" sz="2400" kern="100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結論</a:t>
                      </a:r>
                      <a:endParaRPr lang="zh-TW" sz="2400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 panose="02020500000000000000" pitchFamily="18" charset="-120"/>
                      </a:endParaRPr>
                    </a:p>
                  </a:txBody>
                  <a:tcPr marL="51383" marR="513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26479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意義</a:t>
                      </a:r>
                      <a:r>
                        <a:rPr lang="zh-TW" sz="2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段</a:t>
                      </a:r>
                      <a:endParaRPr lang="en-US" altLang="zh-TW" sz="280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大意</a:t>
                      </a:r>
                      <a:endParaRPr lang="zh-TW" sz="2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1383" marR="513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04800">
                        <a:lnSpc>
                          <a:spcPts val="2000"/>
                        </a:lnSpc>
                        <a:spcAft>
                          <a:spcPts val="600"/>
                        </a:spcAft>
                      </a:pPr>
                      <a:r>
                        <a:rPr lang="zh-TW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學之，</a:t>
                      </a:r>
                      <a:r>
                        <a:rPr lang="zh-TW" sz="2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則</a:t>
                      </a:r>
                      <a:endParaRPr lang="en-US" altLang="zh-TW" sz="240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04800">
                        <a:lnSpc>
                          <a:spcPts val="2000"/>
                        </a:lnSpc>
                        <a:spcAft>
                          <a:spcPts val="600"/>
                        </a:spcAft>
                      </a:pPr>
                      <a:r>
                        <a:rPr lang="zh-TW" sz="2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難</a:t>
                      </a:r>
                      <a:r>
                        <a:rPr lang="zh-TW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者亦</a:t>
                      </a:r>
                      <a:r>
                        <a:rPr lang="zh-TW" sz="2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易</a:t>
                      </a:r>
                      <a:endParaRPr lang="en-US" altLang="zh-TW" sz="240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04800">
                        <a:lnSpc>
                          <a:spcPts val="2000"/>
                        </a:lnSpc>
                        <a:spcAft>
                          <a:spcPts val="600"/>
                        </a:spcAft>
                      </a:pPr>
                      <a:r>
                        <a:rPr lang="zh-TW" sz="2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矣</a:t>
                      </a:r>
                      <a:r>
                        <a:rPr lang="zh-TW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；不學</a:t>
                      </a:r>
                      <a:r>
                        <a:rPr lang="zh-TW" sz="2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，</a:t>
                      </a:r>
                      <a:endParaRPr lang="en-US" altLang="zh-TW" sz="240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04800">
                        <a:lnSpc>
                          <a:spcPts val="2000"/>
                        </a:lnSpc>
                        <a:spcAft>
                          <a:spcPts val="600"/>
                        </a:spcAft>
                      </a:pPr>
                      <a:r>
                        <a:rPr lang="zh-TW" sz="2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則</a:t>
                      </a:r>
                      <a:r>
                        <a:rPr lang="zh-TW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易者</a:t>
                      </a:r>
                      <a:r>
                        <a:rPr lang="zh-TW" sz="2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亦</a:t>
                      </a:r>
                      <a:endParaRPr lang="en-US" altLang="zh-TW" sz="240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04800">
                        <a:lnSpc>
                          <a:spcPts val="2000"/>
                        </a:lnSpc>
                        <a:spcAft>
                          <a:spcPts val="600"/>
                        </a:spcAft>
                      </a:pPr>
                      <a:r>
                        <a:rPr lang="zh-TW" sz="2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難</a:t>
                      </a:r>
                      <a:r>
                        <a:rPr lang="zh-TW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矣</a:t>
                      </a: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 panose="02020500000000000000" pitchFamily="18" charset="-120"/>
                      </a:endParaRPr>
                    </a:p>
                  </a:txBody>
                  <a:tcPr marL="51383" marR="513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04800">
                        <a:lnSpc>
                          <a:spcPts val="2000"/>
                        </a:lnSpc>
                        <a:spcAft>
                          <a:spcPts val="600"/>
                        </a:spcAft>
                      </a:pPr>
                      <a:r>
                        <a:rPr lang="zh-TW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不論資質，</a:t>
                      </a:r>
                    </a:p>
                    <a:p>
                      <a:pPr marL="304800">
                        <a:lnSpc>
                          <a:spcPts val="2000"/>
                        </a:lnSpc>
                        <a:spcAft>
                          <a:spcPts val="600"/>
                        </a:spcAft>
                      </a:pPr>
                      <a:r>
                        <a:rPr lang="zh-TW" sz="2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只要立志</a:t>
                      </a:r>
                      <a:endParaRPr lang="en-US" altLang="zh-TW" sz="240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04800">
                        <a:lnSpc>
                          <a:spcPts val="2000"/>
                        </a:lnSpc>
                        <a:spcAft>
                          <a:spcPts val="600"/>
                        </a:spcAft>
                      </a:pPr>
                      <a:r>
                        <a:rPr lang="zh-TW" sz="2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篤行</a:t>
                      </a:r>
                      <a:r>
                        <a:rPr lang="zh-TW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，</a:t>
                      </a:r>
                      <a:r>
                        <a:rPr lang="zh-TW" sz="2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就</a:t>
                      </a:r>
                      <a:endParaRPr lang="en-US" altLang="zh-TW" sz="240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04800">
                        <a:lnSpc>
                          <a:spcPts val="2000"/>
                        </a:lnSpc>
                        <a:spcAft>
                          <a:spcPts val="600"/>
                        </a:spcAft>
                      </a:pPr>
                      <a:r>
                        <a:rPr lang="zh-TW" sz="2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有</a:t>
                      </a:r>
                      <a:r>
                        <a:rPr lang="zh-TW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成果</a:t>
                      </a: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 panose="02020500000000000000" pitchFamily="18" charset="-120"/>
                      </a:endParaRPr>
                    </a:p>
                  </a:txBody>
                  <a:tcPr marL="51383" marR="513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04800">
                        <a:lnSpc>
                          <a:spcPts val="2000"/>
                        </a:lnSpc>
                        <a:spcAft>
                          <a:spcPts val="600"/>
                        </a:spcAft>
                      </a:pPr>
                      <a:r>
                        <a:rPr lang="zh-TW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不論貧富，</a:t>
                      </a:r>
                    </a:p>
                    <a:p>
                      <a:pPr marL="304800">
                        <a:lnSpc>
                          <a:spcPts val="2000"/>
                        </a:lnSpc>
                        <a:spcAft>
                          <a:spcPts val="600"/>
                        </a:spcAft>
                      </a:pPr>
                      <a:r>
                        <a:rPr lang="zh-TW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只要</a:t>
                      </a:r>
                      <a:r>
                        <a:rPr lang="zh-TW" sz="2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立志</a:t>
                      </a:r>
                      <a:endParaRPr lang="en-US" altLang="zh-TW" sz="240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04800">
                        <a:lnSpc>
                          <a:spcPts val="2000"/>
                        </a:lnSpc>
                        <a:spcAft>
                          <a:spcPts val="600"/>
                        </a:spcAft>
                      </a:pPr>
                      <a:r>
                        <a:rPr lang="zh-TW" sz="2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篤行</a:t>
                      </a:r>
                      <a:r>
                        <a:rPr lang="zh-TW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，</a:t>
                      </a:r>
                      <a:r>
                        <a:rPr lang="zh-TW" sz="2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就</a:t>
                      </a:r>
                      <a:endParaRPr lang="en-US" altLang="zh-TW" sz="240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04800">
                        <a:lnSpc>
                          <a:spcPts val="2000"/>
                        </a:lnSpc>
                        <a:spcAft>
                          <a:spcPts val="600"/>
                        </a:spcAft>
                      </a:pPr>
                      <a:r>
                        <a:rPr lang="zh-TW" sz="2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有</a:t>
                      </a:r>
                      <a:r>
                        <a:rPr lang="zh-TW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成果</a:t>
                      </a: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 panose="02020500000000000000" pitchFamily="18" charset="-120"/>
                      </a:endParaRPr>
                    </a:p>
                  </a:txBody>
                  <a:tcPr marL="51383" marR="513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04800">
                        <a:lnSpc>
                          <a:spcPts val="2000"/>
                        </a:lnSpc>
                        <a:spcAft>
                          <a:spcPts val="600"/>
                        </a:spcAft>
                      </a:pPr>
                      <a:r>
                        <a:rPr lang="zh-TW" sz="2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只要</a:t>
                      </a:r>
                      <a:endParaRPr lang="en-US" altLang="zh-TW" sz="240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04800">
                        <a:lnSpc>
                          <a:spcPts val="2000"/>
                        </a:lnSpc>
                        <a:spcAft>
                          <a:spcPts val="600"/>
                        </a:spcAft>
                      </a:pPr>
                      <a:r>
                        <a:rPr lang="zh-TW" sz="2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力學</a:t>
                      </a:r>
                      <a:endParaRPr lang="en-US" altLang="zh-TW" sz="240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04800">
                        <a:lnSpc>
                          <a:spcPts val="2000"/>
                        </a:lnSpc>
                        <a:spcAft>
                          <a:spcPts val="600"/>
                        </a:spcAft>
                      </a:pPr>
                      <a:r>
                        <a:rPr lang="zh-TW" sz="2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不</a:t>
                      </a:r>
                      <a:r>
                        <a:rPr lang="zh-TW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倦</a:t>
                      </a:r>
                      <a:r>
                        <a:rPr lang="zh-TW" sz="2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，</a:t>
                      </a:r>
                      <a:endParaRPr lang="en-US" altLang="zh-TW" sz="240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04800">
                        <a:lnSpc>
                          <a:spcPts val="2000"/>
                        </a:lnSpc>
                        <a:spcAft>
                          <a:spcPts val="600"/>
                        </a:spcAft>
                      </a:pPr>
                      <a:r>
                        <a:rPr lang="zh-TW" sz="2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就能</a:t>
                      </a:r>
                      <a:endParaRPr lang="en-US" altLang="zh-TW" sz="240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04800">
                        <a:lnSpc>
                          <a:spcPts val="2000"/>
                        </a:lnSpc>
                        <a:spcAft>
                          <a:spcPts val="600"/>
                        </a:spcAft>
                      </a:pPr>
                      <a:r>
                        <a:rPr lang="zh-TW" sz="2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有成</a:t>
                      </a: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 panose="02020500000000000000" pitchFamily="18" charset="-120"/>
                      </a:endParaRPr>
                    </a:p>
                  </a:txBody>
                  <a:tcPr marL="51383" marR="513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2.</a:t>
            </a:r>
            <a:r>
              <a:rPr lang="zh-TW" altLang="en-US" dirty="0" smtClean="0"/>
              <a:t>畫三層結構圖</a:t>
            </a:r>
            <a:endParaRPr lang="zh-TW" altLang="en-US" dirty="0"/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>
          <a:xfrm>
            <a:off x="1214414" y="1928802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zh-TW" altLang="en-US" dirty="0" smtClean="0"/>
              <a:t> </a:t>
            </a:r>
            <a:r>
              <a:rPr lang="en-US" altLang="zh-TW" dirty="0" smtClean="0"/>
              <a:t>(1)</a:t>
            </a:r>
            <a:r>
              <a:rPr lang="zh-TW" altLang="en-US" dirty="0" smtClean="0"/>
              <a:t>找出意義段主要核心</a:t>
            </a:r>
            <a:endParaRPr lang="en-US" altLang="zh-TW" dirty="0" smtClean="0"/>
          </a:p>
          <a:p>
            <a:pPr>
              <a:buNone/>
            </a:pPr>
            <a:r>
              <a:rPr lang="en-US" altLang="zh-TW" dirty="0" smtClean="0"/>
              <a:t> (2)</a:t>
            </a:r>
            <a:r>
              <a:rPr lang="zh-TW" altLang="en-US" dirty="0" smtClean="0"/>
              <a:t>切分意義段脈絡</a:t>
            </a:r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 </a:t>
            </a:r>
            <a:r>
              <a:rPr lang="en-US" altLang="zh-TW" dirty="0" smtClean="0"/>
              <a:t>(3)</a:t>
            </a:r>
            <a:r>
              <a:rPr lang="zh-TW" altLang="en-US" dirty="0" smtClean="0"/>
              <a:t>找出各意義段核心或主旨</a:t>
            </a:r>
            <a:endParaRPr lang="zh-TW" altLang="en-US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資料庫圖表 4"/>
          <p:cNvGraphicFramePr/>
          <p:nvPr/>
        </p:nvGraphicFramePr>
        <p:xfrm>
          <a:off x="60478" y="61570"/>
          <a:ext cx="9012116" cy="6796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142908" y="357166"/>
            <a:ext cx="8229600" cy="1143000"/>
          </a:xfrm>
        </p:spPr>
        <p:txBody>
          <a:bodyPr/>
          <a:lstStyle/>
          <a:p>
            <a:r>
              <a:rPr lang="en-US" altLang="zh-TW" dirty="0" smtClean="0"/>
              <a:t>3.</a:t>
            </a:r>
            <a:r>
              <a:rPr lang="zh-TW" altLang="en-US" dirty="0" smtClean="0"/>
              <a:t>文本分析</a:t>
            </a:r>
            <a:endParaRPr lang="zh-TW" altLang="en-US" dirty="0"/>
          </a:p>
        </p:txBody>
      </p:sp>
      <p:graphicFrame>
        <p:nvGraphicFramePr>
          <p:cNvPr id="4" name="資料庫圖表 3"/>
          <p:cNvGraphicFramePr/>
          <p:nvPr/>
        </p:nvGraphicFramePr>
        <p:xfrm>
          <a:off x="1785918" y="171448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標題 4"/>
          <p:cNvSpPr>
            <a:spLocks noGrp="1"/>
          </p:cNvSpPr>
          <p:nvPr>
            <p:ph type="title"/>
          </p:nvPr>
        </p:nvSpPr>
        <p:spPr>
          <a:xfrm>
            <a:off x="395288" y="1268413"/>
            <a:ext cx="8229600" cy="1143000"/>
          </a:xfrm>
        </p:spPr>
        <p:txBody>
          <a:bodyPr/>
          <a:lstStyle/>
          <a:p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切意義段脈絡</a:t>
            </a:r>
          </a:p>
        </p:txBody>
      </p:sp>
      <p:graphicFrame>
        <p:nvGraphicFramePr>
          <p:cNvPr id="9253" name="Group 37"/>
          <p:cNvGraphicFramePr>
            <a:graphicFrameLocks noGrp="1"/>
          </p:cNvGraphicFramePr>
          <p:nvPr/>
        </p:nvGraphicFramePr>
        <p:xfrm>
          <a:off x="468313" y="2420938"/>
          <a:ext cx="8353425" cy="2435226"/>
        </p:xfrm>
        <a:graphic>
          <a:graphicData uri="http://schemas.openxmlformats.org/drawingml/2006/table">
            <a:tbl>
              <a:tblPr/>
              <a:tblGrid>
                <a:gridCol w="1368425"/>
                <a:gridCol w="1263650"/>
                <a:gridCol w="1316037"/>
                <a:gridCol w="1316038"/>
                <a:gridCol w="1217612"/>
                <a:gridCol w="1871663"/>
              </a:tblGrid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自然段</a:t>
                      </a:r>
                    </a:p>
                  </a:txBody>
                  <a:tcPr marL="91445" marR="91445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第一段</a:t>
                      </a:r>
                    </a:p>
                  </a:txBody>
                  <a:tcPr marL="91445" marR="91445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第二段</a:t>
                      </a:r>
                    </a:p>
                  </a:txBody>
                  <a:tcPr marL="91445" marR="91445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第三段</a:t>
                      </a:r>
                    </a:p>
                  </a:txBody>
                  <a:tcPr marL="91445" marR="91445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第四段</a:t>
                      </a:r>
                    </a:p>
                  </a:txBody>
                  <a:tcPr marL="91445" marR="91445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814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意義段</a:t>
                      </a:r>
                      <a:endParaRPr kumimoji="0" lang="en-US" alt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(</a:t>
                      </a: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事件脈絡</a:t>
                      </a: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)</a:t>
                      </a:r>
                      <a:endParaRPr kumimoji="0" lang="zh-TW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L="91445" marR="91445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事件背景</a:t>
                      </a:r>
                    </a:p>
                  </a:txBody>
                  <a:tcPr marL="91445" marR="91445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開始</a:t>
                      </a:r>
                      <a:endParaRPr kumimoji="0" lang="en-US" alt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L="91445" marR="91445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轉折</a:t>
                      </a:r>
                      <a:endParaRPr kumimoji="0" lang="en-US" alt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L="91445" marR="91445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結束</a:t>
                      </a:r>
                      <a:endParaRPr kumimoji="0" lang="en-US" alt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L="91445" marR="91445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作者主張</a:t>
                      </a:r>
                    </a:p>
                  </a:txBody>
                  <a:tcPr marL="91445" marR="91445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1189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意義段</a:t>
                      </a:r>
                      <a:endParaRPr kumimoji="0" lang="en-US" altLang="zh-TW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核心</a:t>
                      </a:r>
                    </a:p>
                  </a:txBody>
                  <a:tcPr marL="91445" marR="91445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劉蓉</a:t>
                      </a:r>
                      <a:endParaRPr kumimoji="0" lang="en-US" alt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讀書</a:t>
                      </a:r>
                    </a:p>
                  </a:txBody>
                  <a:tcPr marL="91445" marR="91445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劉蓉</a:t>
                      </a:r>
                      <a:endParaRPr kumimoji="0" lang="en-US" alt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適應窪地</a:t>
                      </a:r>
                      <a:endParaRPr kumimoji="0" lang="zh-TW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L="91445" marR="91445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父親</a:t>
                      </a:r>
                      <a:endParaRPr kumimoji="0" lang="en-US" alt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命人填平窪地</a:t>
                      </a:r>
                      <a:endParaRPr kumimoji="0" lang="zh-TW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L="91445" marR="91445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劉蓉</a:t>
                      </a:r>
                      <a:endParaRPr kumimoji="0" lang="en-US" alt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適應平地</a:t>
                      </a:r>
                      <a:endParaRPr kumimoji="0" lang="zh-TW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L="91445" marR="91445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習之中人甚矣哉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學貴慎始</a:t>
                      </a:r>
                      <a:endParaRPr kumimoji="0" lang="zh-TW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L="91445" marR="91445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標題 1"/>
          <p:cNvSpPr>
            <a:spLocks noGrp="1"/>
          </p:cNvSpPr>
          <p:nvPr>
            <p:ph type="title"/>
          </p:nvPr>
        </p:nvSpPr>
        <p:spPr>
          <a:xfrm>
            <a:off x="857250" y="214313"/>
            <a:ext cx="7381875" cy="914400"/>
          </a:xfrm>
        </p:spPr>
        <p:txBody>
          <a:bodyPr/>
          <a:lstStyle/>
          <a:p>
            <a:r>
              <a:rPr lang="zh-TW" altLang="en-US" sz="4800" b="1" smtClean="0">
                <a:solidFill>
                  <a:srgbClr val="0070C0"/>
                </a:solidFill>
              </a:rPr>
              <a:t>第一段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46188" y="1133475"/>
            <a:ext cx="7381875" cy="477837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zh-TW" altLang="zh-TW" sz="4000" dirty="0">
                <a:solidFill>
                  <a:srgbClr val="FF0000"/>
                </a:solidFill>
                <a:latin typeface="+mn-ea"/>
              </a:rPr>
              <a:t>天下事</a:t>
            </a:r>
            <a:r>
              <a:rPr lang="zh-TW" altLang="zh-TW" sz="4000" dirty="0">
                <a:latin typeface="+mn-ea"/>
              </a:rPr>
              <a:t>有難易乎</a:t>
            </a:r>
            <a:r>
              <a:rPr lang="en-US" altLang="zh-TW" sz="4000" dirty="0" smtClean="0">
                <a:latin typeface="+mn-ea"/>
              </a:rPr>
              <a:t>?</a:t>
            </a:r>
          </a:p>
          <a:p>
            <a:pPr>
              <a:defRPr/>
            </a:pPr>
            <a:r>
              <a:rPr lang="zh-TW" altLang="zh-TW" sz="4000" u="sng" dirty="0" smtClean="0">
                <a:solidFill>
                  <a:srgbClr val="FF0000"/>
                </a:solidFill>
                <a:latin typeface="+mn-ea"/>
              </a:rPr>
              <a:t>為</a:t>
            </a:r>
            <a:r>
              <a:rPr lang="zh-TW" altLang="zh-TW" sz="4000" u="sng" dirty="0">
                <a:solidFill>
                  <a:srgbClr val="FF0000"/>
                </a:solidFill>
                <a:latin typeface="+mn-ea"/>
              </a:rPr>
              <a:t>之</a:t>
            </a:r>
            <a:r>
              <a:rPr lang="zh-TW" altLang="zh-TW" sz="4000" u="sng" dirty="0">
                <a:latin typeface="+mn-ea"/>
              </a:rPr>
              <a:t>，則難者亦易矣</a:t>
            </a:r>
            <a:r>
              <a:rPr lang="zh-TW" altLang="zh-TW" sz="4000" dirty="0">
                <a:latin typeface="+mn-ea"/>
              </a:rPr>
              <a:t>；</a:t>
            </a:r>
            <a:r>
              <a:rPr lang="zh-TW" altLang="zh-TW" sz="4000" dirty="0">
                <a:solidFill>
                  <a:srgbClr val="FF0000"/>
                </a:solidFill>
                <a:latin typeface="+mn-ea"/>
              </a:rPr>
              <a:t>不為</a:t>
            </a:r>
            <a:r>
              <a:rPr lang="zh-TW" altLang="zh-TW" sz="4000" dirty="0">
                <a:latin typeface="+mn-ea"/>
              </a:rPr>
              <a:t>，則易者亦難矣</a:t>
            </a:r>
            <a:r>
              <a:rPr lang="zh-TW" altLang="zh-TW" sz="4000" dirty="0" smtClean="0">
                <a:latin typeface="+mn-ea"/>
              </a:rPr>
              <a:t>．</a:t>
            </a:r>
            <a:endParaRPr lang="en-US" altLang="zh-TW" sz="4000" dirty="0" smtClean="0">
              <a:latin typeface="+mn-ea"/>
            </a:endParaRPr>
          </a:p>
          <a:p>
            <a:pPr>
              <a:defRPr/>
            </a:pPr>
            <a:r>
              <a:rPr lang="zh-TW" altLang="zh-TW" sz="4000" dirty="0" smtClean="0">
                <a:latin typeface="+mn-ea"/>
              </a:rPr>
              <a:t>人</a:t>
            </a:r>
            <a:r>
              <a:rPr lang="zh-TW" altLang="zh-TW" sz="4000" dirty="0">
                <a:latin typeface="+mn-ea"/>
              </a:rPr>
              <a:t>之</a:t>
            </a:r>
            <a:r>
              <a:rPr lang="zh-TW" altLang="zh-TW" sz="4000" dirty="0">
                <a:solidFill>
                  <a:srgbClr val="FF0000"/>
                </a:solidFill>
                <a:latin typeface="+mn-ea"/>
              </a:rPr>
              <a:t>為學</a:t>
            </a:r>
            <a:r>
              <a:rPr lang="zh-TW" altLang="zh-TW" sz="4000" dirty="0">
                <a:latin typeface="+mn-ea"/>
              </a:rPr>
              <a:t>有難易乎</a:t>
            </a:r>
            <a:r>
              <a:rPr lang="zh-TW" altLang="zh-TW" sz="4000" dirty="0" smtClean="0">
                <a:latin typeface="+mn-ea"/>
              </a:rPr>
              <a:t>？</a:t>
            </a:r>
            <a:endParaRPr lang="en-US" altLang="zh-TW" sz="4000" dirty="0" smtClean="0">
              <a:latin typeface="+mn-ea"/>
            </a:endParaRPr>
          </a:p>
          <a:p>
            <a:pPr>
              <a:defRPr/>
            </a:pPr>
            <a:r>
              <a:rPr lang="zh-TW" altLang="zh-TW" sz="4000" u="sng" dirty="0" smtClean="0">
                <a:solidFill>
                  <a:srgbClr val="FF0000"/>
                </a:solidFill>
                <a:latin typeface="+mn-ea"/>
              </a:rPr>
              <a:t>學</a:t>
            </a:r>
            <a:r>
              <a:rPr lang="zh-TW" altLang="zh-TW" sz="4000" u="sng" dirty="0">
                <a:solidFill>
                  <a:srgbClr val="FF0000"/>
                </a:solidFill>
                <a:latin typeface="+mn-ea"/>
              </a:rPr>
              <a:t>之</a:t>
            </a:r>
            <a:r>
              <a:rPr lang="zh-TW" altLang="zh-TW" sz="4000" u="sng" dirty="0">
                <a:latin typeface="+mn-ea"/>
              </a:rPr>
              <a:t>，則難者亦易矣</a:t>
            </a:r>
            <a:r>
              <a:rPr lang="zh-TW" altLang="zh-TW" sz="4000" dirty="0">
                <a:latin typeface="+mn-ea"/>
              </a:rPr>
              <a:t>；不學，則易者亦難矣。</a:t>
            </a:r>
            <a:endParaRPr lang="en-US" altLang="zh-TW" sz="4000" dirty="0">
              <a:latin typeface="+mn-ea"/>
            </a:endParaRPr>
          </a:p>
          <a:p>
            <a:pPr>
              <a:defRPr/>
            </a:pPr>
            <a:endParaRPr lang="zh-TW" altLang="en-US" sz="4000" dirty="0">
              <a:latin typeface="+mn-ea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標題 1"/>
          <p:cNvSpPr>
            <a:spLocks noGrp="1"/>
          </p:cNvSpPr>
          <p:nvPr>
            <p:ph type="title"/>
          </p:nvPr>
        </p:nvSpPr>
        <p:spPr>
          <a:xfrm>
            <a:off x="1427163" y="249238"/>
            <a:ext cx="5716587" cy="692150"/>
          </a:xfrm>
        </p:spPr>
        <p:txBody>
          <a:bodyPr/>
          <a:lstStyle/>
          <a:p>
            <a:r>
              <a:rPr lang="zh-TW" altLang="en-US" sz="4800" b="1" smtClean="0">
                <a:solidFill>
                  <a:srgbClr val="0070C0"/>
                </a:solidFill>
              </a:rPr>
              <a:t>第一段分析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1000125" y="1285875"/>
          <a:ext cx="7786741" cy="50358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3732">
                  <a:extLst>
                    <a:ext uri="{9D8B030D-6E8A-4147-A177-3AD203B41FA5}"/>
                  </a:extLst>
                </a:gridCol>
                <a:gridCol w="5173009">
                  <a:extLst>
                    <a:ext uri="{9D8B030D-6E8A-4147-A177-3AD203B41FA5}"/>
                  </a:extLst>
                </a:gridCol>
              </a:tblGrid>
              <a:tr h="61966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600" dirty="0" smtClean="0"/>
                        <a:t>段落大意</a:t>
                      </a:r>
                      <a:endParaRPr lang="zh-TW" altLang="en-US" sz="3600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3600" b="0" dirty="0" smtClean="0">
                          <a:solidFill>
                            <a:schemeClr val="tx1"/>
                          </a:solidFill>
                        </a:rPr>
                        <a:t>為學成功操之在「學」</a:t>
                      </a:r>
                      <a:endParaRPr lang="zh-TW" altLang="en-US" sz="36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2566984">
                <a:tc>
                  <a:txBody>
                    <a:bodyPr/>
                    <a:lstStyle/>
                    <a:p>
                      <a:r>
                        <a:rPr lang="zh-TW" altLang="en-US" sz="3600" b="1" dirty="0" smtClean="0">
                          <a:solidFill>
                            <a:schemeClr val="bg1"/>
                          </a:solidFill>
                        </a:rPr>
                        <a:t>重點整理</a:t>
                      </a:r>
                      <a:endParaRPr lang="zh-TW" altLang="en-US" sz="36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3600" dirty="0" smtClean="0"/>
                        <a:t>(1)</a:t>
                      </a:r>
                      <a:r>
                        <a:rPr lang="zh-TW" altLang="en-US" sz="3600" dirty="0" smtClean="0"/>
                        <a:t>做事成功關鍵在</a:t>
                      </a:r>
                      <a:r>
                        <a:rPr lang="en-US" altLang="zh-TW" sz="3600" dirty="0" smtClean="0"/>
                        <a:t>[</a:t>
                      </a:r>
                      <a:r>
                        <a:rPr lang="zh-TW" altLang="en-US" sz="3600" dirty="0" smtClean="0"/>
                        <a:t>為</a:t>
                      </a:r>
                      <a:r>
                        <a:rPr lang="en-US" altLang="zh-TW" sz="3600" dirty="0" smtClean="0"/>
                        <a:t>]</a:t>
                      </a:r>
                    </a:p>
                    <a:p>
                      <a:r>
                        <a:rPr lang="en-US" altLang="zh-TW" sz="3600" dirty="0" smtClean="0"/>
                        <a:t>  </a:t>
                      </a:r>
                      <a:r>
                        <a:rPr lang="zh-TW" altLang="en-US" sz="3600" baseline="0" dirty="0" smtClean="0"/>
                        <a:t>   </a:t>
                      </a:r>
                      <a:r>
                        <a:rPr lang="en-US" altLang="zh-TW" sz="3600" baseline="0" dirty="0" smtClean="0">
                          <a:sym typeface="Wingdings" pitchFamily="2" charset="2"/>
                        </a:rPr>
                        <a:t></a:t>
                      </a:r>
                      <a:r>
                        <a:rPr lang="zh-TW" altLang="en-US" sz="3600" dirty="0" smtClean="0"/>
                        <a:t>天下事</a:t>
                      </a:r>
                    </a:p>
                    <a:p>
                      <a:r>
                        <a:rPr lang="en-US" altLang="zh-TW" sz="3600" dirty="0" smtClean="0"/>
                        <a:t>(2)</a:t>
                      </a:r>
                      <a:r>
                        <a:rPr lang="zh-TW" altLang="en-US" sz="3600" dirty="0" smtClean="0"/>
                        <a:t>為學成功關鍵在</a:t>
                      </a:r>
                      <a:r>
                        <a:rPr lang="en-US" altLang="zh-TW" sz="3600" dirty="0" smtClean="0"/>
                        <a:t>[</a:t>
                      </a:r>
                      <a:r>
                        <a:rPr lang="zh-TW" altLang="en-US" sz="3600" dirty="0" smtClean="0"/>
                        <a:t>學</a:t>
                      </a:r>
                      <a:r>
                        <a:rPr lang="en-US" altLang="zh-TW" sz="3600" dirty="0" smtClean="0"/>
                        <a:t>]</a:t>
                      </a:r>
                    </a:p>
                    <a:p>
                      <a:r>
                        <a:rPr lang="en-US" altLang="zh-TW" sz="3600" dirty="0" smtClean="0"/>
                        <a:t>  </a:t>
                      </a:r>
                      <a:r>
                        <a:rPr lang="zh-TW" altLang="en-US" sz="3600" baseline="0" dirty="0" smtClean="0"/>
                        <a:t>   </a:t>
                      </a:r>
                      <a:r>
                        <a:rPr lang="en-US" altLang="zh-TW" sz="3600" baseline="0" dirty="0" smtClean="0">
                          <a:sym typeface="Wingdings" pitchFamily="2" charset="2"/>
                        </a:rPr>
                        <a:t></a:t>
                      </a:r>
                      <a:r>
                        <a:rPr lang="zh-TW" altLang="en-US" sz="3600" dirty="0" smtClean="0"/>
                        <a:t>為學</a:t>
                      </a:r>
                      <a:endParaRPr lang="zh-TW" altLang="en-US" sz="3600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619661">
                <a:tc>
                  <a:txBody>
                    <a:bodyPr/>
                    <a:lstStyle/>
                    <a:p>
                      <a:r>
                        <a:rPr lang="zh-TW" altLang="en-US" sz="3600" b="1" dirty="0" smtClean="0">
                          <a:solidFill>
                            <a:schemeClr val="bg1"/>
                          </a:solidFill>
                        </a:rPr>
                        <a:t>詞句解釋</a:t>
                      </a:r>
                      <a:endParaRPr lang="zh-TW" altLang="en-US" sz="36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3600" dirty="0" smtClean="0"/>
                        <a:t>無</a:t>
                      </a:r>
                      <a:endParaRPr lang="zh-TW" altLang="en-US" sz="3600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1158497">
                <a:tc>
                  <a:txBody>
                    <a:bodyPr/>
                    <a:lstStyle/>
                    <a:p>
                      <a:r>
                        <a:rPr lang="zh-TW" altLang="en-US" sz="3600" b="1" dirty="0" smtClean="0">
                          <a:solidFill>
                            <a:schemeClr val="bg1"/>
                          </a:solidFill>
                        </a:rPr>
                        <a:t>寫作技巧</a:t>
                      </a:r>
                      <a:endParaRPr lang="zh-TW" altLang="en-US" sz="36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600" dirty="0" smtClean="0"/>
                        <a:t>排比句型    因果句型</a:t>
                      </a:r>
                    </a:p>
                    <a:p>
                      <a:endParaRPr lang="zh-TW" altLang="en-US" sz="3600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標題 1"/>
          <p:cNvSpPr>
            <a:spLocks noGrp="1"/>
          </p:cNvSpPr>
          <p:nvPr>
            <p:ph type="title"/>
          </p:nvPr>
        </p:nvSpPr>
        <p:spPr>
          <a:xfrm>
            <a:off x="785813" y="142875"/>
            <a:ext cx="7381875" cy="914400"/>
          </a:xfrm>
        </p:spPr>
        <p:txBody>
          <a:bodyPr/>
          <a:lstStyle/>
          <a:p>
            <a:r>
              <a:rPr lang="zh-TW" altLang="en-US" sz="4800" b="1" smtClean="0">
                <a:solidFill>
                  <a:srgbClr val="0070C0"/>
                </a:solidFill>
              </a:rPr>
              <a:t>第二段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14282" y="1222375"/>
            <a:ext cx="8929717" cy="468947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zh-TW" altLang="zh-TW" sz="3600" dirty="0">
                <a:solidFill>
                  <a:srgbClr val="FF0000"/>
                </a:solidFill>
              </a:rPr>
              <a:t>吾資之昏</a:t>
            </a:r>
            <a:r>
              <a:rPr lang="zh-TW" altLang="zh-TW" sz="3600" dirty="0"/>
              <a:t>，不逮人也；吾材之庸，不逮人也</a:t>
            </a:r>
            <a:r>
              <a:rPr lang="zh-TW" altLang="zh-TW" sz="3600" dirty="0" smtClean="0"/>
              <a:t>。</a:t>
            </a:r>
            <a:endParaRPr lang="en-US" altLang="zh-TW" sz="3600" dirty="0" smtClean="0"/>
          </a:p>
          <a:p>
            <a:pPr>
              <a:defRPr/>
            </a:pPr>
            <a:r>
              <a:rPr lang="zh-TW" altLang="zh-TW" sz="3600" dirty="0" smtClean="0">
                <a:solidFill>
                  <a:srgbClr val="FF0000"/>
                </a:solidFill>
              </a:rPr>
              <a:t>旦旦</a:t>
            </a:r>
            <a:r>
              <a:rPr lang="zh-TW" altLang="zh-TW" sz="3600" dirty="0">
                <a:solidFill>
                  <a:srgbClr val="FF0000"/>
                </a:solidFill>
              </a:rPr>
              <a:t>而學之，久而不怠焉</a:t>
            </a:r>
            <a:r>
              <a:rPr lang="zh-TW" altLang="zh-TW" sz="3600" dirty="0"/>
              <a:t>，迄乎</a:t>
            </a:r>
            <a:r>
              <a:rPr lang="zh-TW" altLang="zh-TW" sz="3600" dirty="0">
                <a:solidFill>
                  <a:srgbClr val="FF0000"/>
                </a:solidFill>
              </a:rPr>
              <a:t>成</a:t>
            </a:r>
            <a:r>
              <a:rPr lang="zh-TW" altLang="zh-TW" sz="3600" dirty="0"/>
              <a:t>，而亦不知其昏與庸也</a:t>
            </a:r>
            <a:r>
              <a:rPr lang="zh-TW" altLang="zh-TW" sz="3600" dirty="0" smtClean="0"/>
              <a:t>。</a:t>
            </a:r>
            <a:endParaRPr lang="en-US" altLang="zh-TW" sz="3600" dirty="0" smtClean="0"/>
          </a:p>
          <a:p>
            <a:pPr>
              <a:defRPr/>
            </a:pPr>
            <a:r>
              <a:rPr lang="zh-TW" altLang="zh-TW" sz="3600" dirty="0" smtClean="0">
                <a:solidFill>
                  <a:srgbClr val="FF0000"/>
                </a:solidFill>
              </a:rPr>
              <a:t>吾</a:t>
            </a:r>
            <a:r>
              <a:rPr lang="zh-TW" altLang="zh-TW" sz="3600" dirty="0">
                <a:solidFill>
                  <a:srgbClr val="FF0000"/>
                </a:solidFill>
              </a:rPr>
              <a:t>資之聰</a:t>
            </a:r>
            <a:r>
              <a:rPr lang="zh-TW" altLang="zh-TW" sz="3600" dirty="0"/>
              <a:t>，倍人也；吾材之敏，倍人也</a:t>
            </a:r>
            <a:r>
              <a:rPr lang="zh-TW" altLang="zh-TW" sz="3600" dirty="0" smtClean="0"/>
              <a:t>。</a:t>
            </a:r>
            <a:endParaRPr lang="en-US" altLang="zh-TW" sz="3600" dirty="0" smtClean="0"/>
          </a:p>
          <a:p>
            <a:pPr>
              <a:defRPr/>
            </a:pPr>
            <a:r>
              <a:rPr lang="zh-TW" altLang="zh-TW" sz="3600" dirty="0" smtClean="0">
                <a:solidFill>
                  <a:srgbClr val="FF0000"/>
                </a:solidFill>
              </a:rPr>
              <a:t>屏棄</a:t>
            </a:r>
            <a:r>
              <a:rPr lang="zh-TW" altLang="zh-TW" sz="3600" dirty="0">
                <a:solidFill>
                  <a:srgbClr val="FF0000"/>
                </a:solidFill>
              </a:rPr>
              <a:t>而不用</a:t>
            </a:r>
            <a:r>
              <a:rPr lang="zh-TW" altLang="zh-TW" sz="3600" dirty="0"/>
              <a:t>，其</a:t>
            </a:r>
            <a:r>
              <a:rPr lang="en-US" altLang="zh-TW" sz="3600" dirty="0"/>
              <a:t>(</a:t>
            </a:r>
            <a:r>
              <a:rPr lang="zh-TW" altLang="zh-TW" sz="3600" dirty="0"/>
              <a:t>與</a:t>
            </a:r>
            <a:r>
              <a:rPr lang="en-US" altLang="zh-TW" sz="3600" dirty="0"/>
              <a:t>)</a:t>
            </a:r>
            <a:r>
              <a:rPr lang="zh-TW" altLang="zh-TW" sz="3600" dirty="0"/>
              <a:t>昏與庸無以異也</a:t>
            </a:r>
            <a:r>
              <a:rPr lang="zh-TW" altLang="zh-TW" sz="3600" dirty="0" smtClean="0"/>
              <a:t>。</a:t>
            </a:r>
            <a:endParaRPr lang="en-US" altLang="zh-TW" sz="3600" dirty="0" smtClean="0"/>
          </a:p>
          <a:p>
            <a:pPr>
              <a:defRPr/>
            </a:pPr>
            <a:r>
              <a:rPr lang="zh-TW" altLang="zh-TW" sz="3600" dirty="0" smtClean="0"/>
              <a:t>然則</a:t>
            </a:r>
            <a:r>
              <a:rPr lang="zh-TW" altLang="zh-TW" sz="3600" dirty="0">
                <a:solidFill>
                  <a:srgbClr val="FF0000"/>
                </a:solidFill>
              </a:rPr>
              <a:t>昏庸聰敏之用，豈有常哉</a:t>
            </a:r>
            <a:r>
              <a:rPr lang="zh-TW" altLang="zh-TW" sz="3600" dirty="0"/>
              <a:t>？</a:t>
            </a:r>
            <a:endParaRPr lang="en-US" altLang="zh-TW" sz="3600" dirty="0"/>
          </a:p>
          <a:p>
            <a:pPr>
              <a:defRPr/>
            </a:pPr>
            <a:endParaRPr lang="zh-TW" altLang="en-US" sz="3600" dirty="0">
              <a:latin typeface="+mn-ea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標題 1"/>
          <p:cNvSpPr>
            <a:spLocks noGrp="1"/>
          </p:cNvSpPr>
          <p:nvPr>
            <p:ph type="title"/>
          </p:nvPr>
        </p:nvSpPr>
        <p:spPr>
          <a:xfrm>
            <a:off x="2000250" y="500063"/>
            <a:ext cx="4941888" cy="692150"/>
          </a:xfrm>
        </p:spPr>
        <p:txBody>
          <a:bodyPr/>
          <a:lstStyle/>
          <a:p>
            <a:r>
              <a:rPr lang="zh-TW" altLang="en-US" sz="4800" b="1" smtClean="0">
                <a:solidFill>
                  <a:srgbClr val="0070C0"/>
                </a:solidFill>
              </a:rPr>
              <a:t>第二段分析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812474" y="1500174"/>
          <a:ext cx="7831492" cy="46706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5924">
                  <a:extLst>
                    <a:ext uri="{9D8B030D-6E8A-4147-A177-3AD203B41FA5}"/>
                  </a:extLst>
                </a:gridCol>
                <a:gridCol w="6045568">
                  <a:extLst>
                    <a:ext uri="{9D8B030D-6E8A-4147-A177-3AD203B41FA5}"/>
                  </a:extLst>
                </a:gridCol>
              </a:tblGrid>
              <a:tr h="78581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dirty="0" smtClean="0"/>
                        <a:t>段落大意</a:t>
                      </a:r>
                      <a:endParaRPr lang="zh-TW" altLang="en-US" sz="3200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3200" b="0" dirty="0" smtClean="0">
                          <a:solidFill>
                            <a:schemeClr val="tx1"/>
                          </a:solidFill>
                        </a:rPr>
                        <a:t>為學成功的關鍵在學而不怠</a:t>
                      </a:r>
                      <a:endParaRPr lang="zh-TW" alt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1507996">
                <a:tc>
                  <a:txBody>
                    <a:bodyPr/>
                    <a:lstStyle/>
                    <a:p>
                      <a:r>
                        <a:rPr lang="zh-TW" altLang="en-US" sz="3200" b="1" dirty="0" smtClean="0">
                          <a:solidFill>
                            <a:schemeClr val="bg1"/>
                          </a:solidFill>
                        </a:rPr>
                        <a:t>重點整理</a:t>
                      </a:r>
                      <a:endParaRPr lang="zh-TW" altLang="en-US" sz="32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3200" dirty="0" smtClean="0"/>
                        <a:t>(1)</a:t>
                      </a:r>
                      <a:r>
                        <a:rPr lang="zh-TW" altLang="en-US" sz="3200" dirty="0" smtClean="0"/>
                        <a:t>昏庸的人只要努力，也會成功 </a:t>
                      </a:r>
                    </a:p>
                    <a:p>
                      <a:r>
                        <a:rPr lang="en-US" altLang="zh-TW" sz="3200" dirty="0" smtClean="0"/>
                        <a:t>(2)</a:t>
                      </a:r>
                      <a:r>
                        <a:rPr lang="zh-TW" altLang="en-US" sz="3200" dirty="0" smtClean="0"/>
                        <a:t>聰敏的人若不努力，不會成功</a:t>
                      </a:r>
                    </a:p>
                    <a:p>
                      <a:r>
                        <a:rPr lang="en-US" altLang="zh-TW" sz="3200" dirty="0" smtClean="0"/>
                        <a:t>(3)</a:t>
                      </a:r>
                      <a:r>
                        <a:rPr lang="zh-TW" altLang="en-US" sz="3200" dirty="0" smtClean="0"/>
                        <a:t>小結：昏庸聰敏對學習的影響</a:t>
                      </a:r>
                      <a:endParaRPr lang="en-US" altLang="zh-TW" sz="3200" dirty="0" smtClean="0"/>
                    </a:p>
                    <a:p>
                      <a:r>
                        <a:rPr lang="zh-TW" altLang="en-US" sz="3200" baseline="0" dirty="0" smtClean="0"/>
                        <a:t>     </a:t>
                      </a:r>
                      <a:r>
                        <a:rPr lang="zh-TW" altLang="en-US" sz="3200" dirty="0" smtClean="0"/>
                        <a:t>有限</a:t>
                      </a:r>
                      <a:endParaRPr lang="en-US" altLang="zh-TW" sz="3200" dirty="0" smtClean="0"/>
                    </a:p>
                    <a:p>
                      <a:r>
                        <a:rPr lang="en-US" altLang="zh-TW" sz="3200" dirty="0" smtClean="0">
                          <a:sym typeface="Wingdings" pitchFamily="2" charset="2"/>
                        </a:rPr>
                        <a:t></a:t>
                      </a:r>
                      <a:r>
                        <a:rPr lang="zh-TW" altLang="zh-TW" sz="3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學習要有成，努力比資質重要 </a:t>
                      </a:r>
                      <a:endParaRPr lang="zh-TW" altLang="en-US" sz="3200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571504">
                <a:tc>
                  <a:txBody>
                    <a:bodyPr/>
                    <a:lstStyle/>
                    <a:p>
                      <a:r>
                        <a:rPr lang="zh-TW" altLang="en-US" sz="3200" b="1" dirty="0" smtClean="0">
                          <a:solidFill>
                            <a:schemeClr val="bg1"/>
                          </a:solidFill>
                        </a:rPr>
                        <a:t>難句</a:t>
                      </a:r>
                      <a:endParaRPr lang="zh-TW" altLang="en-US" sz="32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3200" dirty="0" smtClean="0"/>
                        <a:t>昏庸聰敏之用，豈有常哉？</a:t>
                      </a:r>
                      <a:endParaRPr lang="zh-TW" altLang="en-US" sz="3200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775855">
                <a:tc>
                  <a:txBody>
                    <a:bodyPr/>
                    <a:lstStyle/>
                    <a:p>
                      <a:r>
                        <a:rPr lang="zh-TW" altLang="en-US" sz="3200" b="1" dirty="0" smtClean="0">
                          <a:solidFill>
                            <a:schemeClr val="bg1"/>
                          </a:solidFill>
                        </a:rPr>
                        <a:t>寫作技巧</a:t>
                      </a:r>
                      <a:endParaRPr lang="zh-TW" altLang="en-US" sz="32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3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對比映襯     </a:t>
                      </a:r>
                      <a:r>
                        <a:rPr lang="zh-TW" altLang="en-US" sz="3200" dirty="0" smtClean="0"/>
                        <a:t>排比句型</a:t>
                      </a:r>
                      <a:endParaRPr lang="en-US" altLang="zh-TW" sz="3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標題 1"/>
          <p:cNvSpPr>
            <a:spLocks noGrp="1"/>
          </p:cNvSpPr>
          <p:nvPr>
            <p:ph type="title"/>
          </p:nvPr>
        </p:nvSpPr>
        <p:spPr>
          <a:xfrm>
            <a:off x="1246188" y="69850"/>
            <a:ext cx="7381875" cy="914400"/>
          </a:xfrm>
        </p:spPr>
        <p:txBody>
          <a:bodyPr/>
          <a:lstStyle/>
          <a:p>
            <a:r>
              <a:rPr lang="zh-TW" altLang="en-US" sz="4800" b="1" smtClean="0">
                <a:solidFill>
                  <a:srgbClr val="0070C0"/>
                </a:solidFill>
              </a:rPr>
              <a:t>第三段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71538" y="1000108"/>
            <a:ext cx="7381875" cy="468947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zh-TW" altLang="zh-TW" sz="3000" dirty="0"/>
              <a:t>蜀之鄙有二僧，其一貧，其一富</a:t>
            </a:r>
            <a:r>
              <a:rPr lang="zh-TW" altLang="zh-TW" sz="3000" dirty="0" smtClean="0"/>
              <a:t>。</a:t>
            </a:r>
            <a:endParaRPr lang="en-US" altLang="zh-TW" sz="3000" dirty="0" smtClean="0"/>
          </a:p>
          <a:p>
            <a:pPr>
              <a:defRPr/>
            </a:pPr>
            <a:r>
              <a:rPr lang="zh-TW" altLang="zh-TW" sz="3000" dirty="0" smtClean="0"/>
              <a:t>貧</a:t>
            </a:r>
            <a:r>
              <a:rPr lang="zh-TW" altLang="zh-TW" sz="3000" dirty="0"/>
              <a:t>者語於富者曰：「吾欲之南海，何如？」富者曰：「子何恃而往？</a:t>
            </a:r>
            <a:r>
              <a:rPr lang="zh-TW" altLang="zh-TW" sz="3000" dirty="0" smtClean="0"/>
              <a:t>」</a:t>
            </a:r>
            <a:endParaRPr lang="en-US" altLang="zh-TW" sz="3000" dirty="0" smtClean="0"/>
          </a:p>
          <a:p>
            <a:pPr>
              <a:defRPr/>
            </a:pPr>
            <a:r>
              <a:rPr lang="zh-TW" altLang="zh-TW" sz="3000" dirty="0" smtClean="0"/>
              <a:t>曰</a:t>
            </a:r>
            <a:r>
              <a:rPr lang="zh-TW" altLang="zh-TW" sz="3000" dirty="0"/>
              <a:t>：「吾一瓶一缽足矣。」富者曰：「吾數年來欲買舟而下，猶未能也。子何恃而往？</a:t>
            </a:r>
            <a:r>
              <a:rPr lang="zh-TW" altLang="zh-TW" sz="3000" dirty="0" smtClean="0"/>
              <a:t>」</a:t>
            </a:r>
            <a:endParaRPr lang="en-US" altLang="zh-TW" sz="3000" dirty="0" smtClean="0"/>
          </a:p>
          <a:p>
            <a:pPr>
              <a:defRPr/>
            </a:pPr>
            <a:r>
              <a:rPr lang="zh-TW" altLang="zh-TW" sz="3000" dirty="0" smtClean="0"/>
              <a:t>越</a:t>
            </a:r>
            <a:r>
              <a:rPr lang="zh-TW" altLang="zh-TW" sz="3000" dirty="0"/>
              <a:t>明年，貧者自南海還，以告富者，富者有慚色</a:t>
            </a:r>
            <a:r>
              <a:rPr lang="zh-TW" altLang="zh-TW" sz="3000" dirty="0" smtClean="0"/>
              <a:t>。</a:t>
            </a:r>
            <a:endParaRPr lang="en-US" altLang="zh-TW" sz="3000" dirty="0" smtClean="0"/>
          </a:p>
          <a:p>
            <a:pPr>
              <a:defRPr/>
            </a:pPr>
            <a:r>
              <a:rPr lang="zh-TW" altLang="zh-TW" sz="3000" dirty="0" smtClean="0"/>
              <a:t>西</a:t>
            </a:r>
            <a:r>
              <a:rPr lang="zh-TW" altLang="zh-TW" sz="3000" dirty="0"/>
              <a:t>蜀之去南海，不知幾千里也，僧之富者不能至，而貧者至焉</a:t>
            </a:r>
            <a:r>
              <a:rPr lang="zh-TW" altLang="zh-TW" sz="3000" dirty="0" smtClean="0"/>
              <a:t>。</a:t>
            </a:r>
            <a:endParaRPr lang="en-US" altLang="zh-TW" sz="3000" dirty="0" smtClean="0"/>
          </a:p>
          <a:p>
            <a:pPr>
              <a:defRPr/>
            </a:pPr>
            <a:r>
              <a:rPr lang="zh-TW" altLang="zh-TW" sz="3000" dirty="0" smtClean="0"/>
              <a:t>人</a:t>
            </a:r>
            <a:r>
              <a:rPr lang="zh-TW" altLang="zh-TW" sz="3000" dirty="0"/>
              <a:t>之立志，顧不如蜀鄙之僧哉</a:t>
            </a:r>
            <a:r>
              <a:rPr lang="zh-TW" altLang="zh-TW" sz="3000" dirty="0" smtClean="0"/>
              <a:t>？</a:t>
            </a:r>
            <a:endParaRPr lang="zh-TW" altLang="en-US" sz="3000" dirty="0">
              <a:latin typeface="+mn-ea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標題 1"/>
          <p:cNvSpPr>
            <a:spLocks noGrp="1"/>
          </p:cNvSpPr>
          <p:nvPr>
            <p:ph type="title"/>
          </p:nvPr>
        </p:nvSpPr>
        <p:spPr>
          <a:xfrm>
            <a:off x="2286000" y="500063"/>
            <a:ext cx="4941888" cy="823912"/>
          </a:xfrm>
        </p:spPr>
        <p:txBody>
          <a:bodyPr/>
          <a:lstStyle/>
          <a:p>
            <a:r>
              <a:rPr lang="zh-TW" altLang="en-US" sz="4800" b="1" smtClean="0">
                <a:solidFill>
                  <a:srgbClr val="0070C0"/>
                </a:solidFill>
              </a:rPr>
              <a:t>第三段分析</a:t>
            </a:r>
            <a:endParaRPr lang="zh-TW" altLang="en-US" sz="4800" smtClean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1000125" y="1643063"/>
          <a:ext cx="7377546" cy="45355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3101">
                  <a:extLst>
                    <a:ext uri="{9D8B030D-6E8A-4147-A177-3AD203B41FA5}"/>
                  </a:extLst>
                </a:gridCol>
                <a:gridCol w="5434445">
                  <a:extLst>
                    <a:ext uri="{9D8B030D-6E8A-4147-A177-3AD203B41FA5}"/>
                  </a:extLst>
                </a:gridCol>
              </a:tblGrid>
              <a:tr h="61009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dirty="0" smtClean="0"/>
                        <a:t>段落大意</a:t>
                      </a:r>
                      <a:endParaRPr lang="zh-TW" altLang="en-US" sz="3200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3200" b="0" dirty="0" smtClean="0">
                          <a:solidFill>
                            <a:schemeClr val="tx1"/>
                          </a:solidFill>
                        </a:rPr>
                        <a:t>舉例說明：無論外在條件如何</a:t>
                      </a:r>
                      <a:r>
                        <a:rPr lang="zh-TW" altLang="en-US" sz="3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，</a:t>
                      </a:r>
                      <a:r>
                        <a:rPr lang="zh-TW" altLang="en-US" sz="3200" b="0" dirty="0" smtClean="0">
                          <a:solidFill>
                            <a:schemeClr val="tx1"/>
                          </a:solidFill>
                        </a:rPr>
                        <a:t>立志篤行方能有成</a:t>
                      </a:r>
                      <a:endParaRPr lang="zh-TW" alt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648534">
                <a:tc>
                  <a:txBody>
                    <a:bodyPr/>
                    <a:lstStyle/>
                    <a:p>
                      <a:r>
                        <a:rPr lang="zh-TW" altLang="en-US" sz="3200" b="1" dirty="0" smtClean="0">
                          <a:solidFill>
                            <a:schemeClr val="bg1"/>
                          </a:solidFill>
                        </a:rPr>
                        <a:t>重點整理</a:t>
                      </a:r>
                      <a:endParaRPr lang="zh-TW" altLang="en-US" sz="32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3200" dirty="0" smtClean="0"/>
                        <a:t>(1)</a:t>
                      </a:r>
                      <a:r>
                        <a:rPr lang="zh-TW" altLang="en-US" sz="3200" dirty="0" smtClean="0"/>
                        <a:t>蜀僧一貧一富</a:t>
                      </a:r>
                    </a:p>
                    <a:p>
                      <a:r>
                        <a:rPr lang="en-US" altLang="zh-TW" sz="3200" dirty="0" smtClean="0"/>
                        <a:t>(2)</a:t>
                      </a:r>
                      <a:r>
                        <a:rPr lang="zh-TW" altLang="en-US" sz="3200" dirty="0" smtClean="0"/>
                        <a:t>富僧認為貧僧無法到南海</a:t>
                      </a:r>
                    </a:p>
                    <a:p>
                      <a:r>
                        <a:rPr lang="en-US" altLang="zh-TW" sz="3200" dirty="0" smtClean="0"/>
                        <a:t>(3)</a:t>
                      </a:r>
                      <a:r>
                        <a:rPr lang="zh-TW" altLang="en-US" sz="3200" dirty="0" smtClean="0"/>
                        <a:t>貧僧完成心願，富僧慚愧</a:t>
                      </a:r>
                    </a:p>
                    <a:p>
                      <a:r>
                        <a:rPr lang="en-US" altLang="zh-TW" sz="3200" dirty="0" smtClean="0"/>
                        <a:t>(4)</a:t>
                      </a:r>
                      <a:r>
                        <a:rPr lang="zh-TW" altLang="en-US" sz="3200" dirty="0" smtClean="0"/>
                        <a:t>小結：要學習貧僧的努力</a:t>
                      </a:r>
                      <a:endParaRPr lang="zh-TW" altLang="en-US" sz="3200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65075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TW" altLang="en-US" sz="32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難句</a:t>
                      </a:r>
                      <a:endParaRPr lang="zh-TW" altLang="en-US" sz="32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TW" altLang="en-US" sz="3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人之立志，顧不如蜀鄙之僧哉？</a:t>
                      </a:r>
                      <a:endParaRPr lang="zh-TW" altLang="en-US" sz="3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77585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TW" altLang="en-US" sz="32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寫作技巧</a:t>
                      </a:r>
                      <a:endParaRPr lang="zh-TW" altLang="en-US" sz="32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TW" altLang="en-US" sz="3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論證方式：正反例  比較論證</a:t>
                      </a:r>
                      <a:endParaRPr lang="zh-TW" altLang="en-US" sz="3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85813" y="571500"/>
            <a:ext cx="7381875" cy="9144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zh-TW" altLang="en-US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第四段</a:t>
            </a:r>
            <a:endParaRPr lang="zh-TW" altLang="en-US" sz="4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71563" y="1714500"/>
            <a:ext cx="7683500" cy="468947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zh-TW" altLang="zh-TW" sz="3600" dirty="0"/>
              <a:t>是故</a:t>
            </a:r>
            <a:r>
              <a:rPr lang="zh-TW" altLang="zh-TW" sz="3600" b="1" dirty="0">
                <a:solidFill>
                  <a:srgbClr val="FF0000"/>
                </a:solidFill>
              </a:rPr>
              <a:t>聰與敏</a:t>
            </a:r>
            <a:r>
              <a:rPr lang="zh-TW" altLang="zh-TW" sz="3600" dirty="0"/>
              <a:t>，可恃</a:t>
            </a:r>
            <a:r>
              <a:rPr lang="zh-TW" altLang="zh-TW" sz="3600" b="1" dirty="0">
                <a:solidFill>
                  <a:srgbClr val="FF0000"/>
                </a:solidFill>
              </a:rPr>
              <a:t>而不可恃</a:t>
            </a:r>
            <a:r>
              <a:rPr lang="zh-TW" altLang="zh-TW" sz="3600" dirty="0"/>
              <a:t>也</a:t>
            </a:r>
            <a:r>
              <a:rPr lang="zh-TW" altLang="zh-TW" sz="3600" dirty="0" smtClean="0"/>
              <a:t>。</a:t>
            </a:r>
            <a:endParaRPr lang="en-US" altLang="zh-TW" sz="3600" dirty="0" smtClean="0"/>
          </a:p>
          <a:p>
            <a:pPr>
              <a:defRPr/>
            </a:pPr>
            <a:r>
              <a:rPr lang="zh-TW" altLang="zh-TW" sz="3600" b="1" dirty="0" smtClean="0">
                <a:solidFill>
                  <a:srgbClr val="FF0000"/>
                </a:solidFill>
              </a:rPr>
              <a:t>自恃</a:t>
            </a:r>
            <a:r>
              <a:rPr lang="zh-TW" altLang="zh-TW" sz="3600" b="1" dirty="0">
                <a:solidFill>
                  <a:srgbClr val="FF0000"/>
                </a:solidFill>
              </a:rPr>
              <a:t>其聰與敏</a:t>
            </a:r>
            <a:r>
              <a:rPr lang="zh-TW" altLang="zh-TW" sz="3600" dirty="0"/>
              <a:t>而不學，自敗者也</a:t>
            </a:r>
            <a:r>
              <a:rPr lang="zh-TW" altLang="zh-TW" sz="3600" dirty="0" smtClean="0"/>
              <a:t>。</a:t>
            </a:r>
            <a:endParaRPr lang="en-US" altLang="zh-TW" sz="3600" dirty="0" smtClean="0"/>
          </a:p>
          <a:p>
            <a:pPr>
              <a:defRPr/>
            </a:pPr>
            <a:r>
              <a:rPr lang="zh-TW" altLang="zh-TW" sz="3600" b="1" dirty="0" smtClean="0">
                <a:solidFill>
                  <a:srgbClr val="FF0000"/>
                </a:solidFill>
              </a:rPr>
              <a:t>昏</a:t>
            </a:r>
            <a:r>
              <a:rPr lang="zh-TW" altLang="zh-TW" sz="3600" b="1" dirty="0">
                <a:solidFill>
                  <a:srgbClr val="FF0000"/>
                </a:solidFill>
              </a:rPr>
              <a:t>與庸</a:t>
            </a:r>
            <a:r>
              <a:rPr lang="zh-TW" altLang="zh-TW" sz="3600" dirty="0"/>
              <a:t>，可限</a:t>
            </a:r>
            <a:r>
              <a:rPr lang="zh-TW" altLang="zh-TW" sz="3600" b="1" dirty="0">
                <a:solidFill>
                  <a:srgbClr val="FF0000"/>
                </a:solidFill>
              </a:rPr>
              <a:t>而不可限</a:t>
            </a:r>
            <a:r>
              <a:rPr lang="zh-TW" altLang="zh-TW" sz="3600" dirty="0"/>
              <a:t>也</a:t>
            </a:r>
            <a:r>
              <a:rPr lang="zh-TW" altLang="zh-TW" sz="3600" dirty="0" smtClean="0"/>
              <a:t>。</a:t>
            </a:r>
            <a:endParaRPr lang="en-US" altLang="zh-TW" sz="3600" dirty="0" smtClean="0"/>
          </a:p>
          <a:p>
            <a:pPr>
              <a:defRPr/>
            </a:pPr>
            <a:r>
              <a:rPr lang="zh-TW" altLang="zh-TW" sz="3600" b="1" dirty="0" smtClean="0">
                <a:solidFill>
                  <a:srgbClr val="FF0000"/>
                </a:solidFill>
              </a:rPr>
              <a:t>不</a:t>
            </a:r>
            <a:r>
              <a:rPr lang="zh-TW" altLang="zh-TW" sz="3600" b="1" dirty="0">
                <a:solidFill>
                  <a:srgbClr val="FF0000"/>
                </a:solidFill>
              </a:rPr>
              <a:t>自限其昏與庸</a:t>
            </a:r>
            <a:r>
              <a:rPr lang="zh-TW" altLang="zh-TW" sz="3600" dirty="0"/>
              <a:t>而力學不倦，自立者也。</a:t>
            </a:r>
            <a:endParaRPr lang="zh-TW" altLang="en-US" sz="3600" dirty="0"/>
          </a:p>
          <a:p>
            <a:pPr>
              <a:defRPr/>
            </a:pPr>
            <a:endParaRPr lang="zh-TW" altLang="en-US" sz="3600" dirty="0">
              <a:latin typeface="+mn-ea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28794" y="214290"/>
            <a:ext cx="4941888" cy="692150"/>
          </a:xfrm>
        </p:spPr>
        <p:txBody>
          <a:bodyPr/>
          <a:lstStyle/>
          <a:p>
            <a:pPr>
              <a:defRPr/>
            </a:pPr>
            <a:r>
              <a:rPr lang="zh-TW" alt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第四段分析</a:t>
            </a:r>
            <a:endParaRPr lang="zh-TW" alt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642910" y="1071546"/>
          <a:ext cx="8143932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7256">
                  <a:extLst>
                    <a:ext uri="{9D8B030D-6E8A-4147-A177-3AD203B41FA5}"/>
                  </a:extLst>
                </a:gridCol>
                <a:gridCol w="7286676">
                  <a:extLst>
                    <a:ext uri="{9D8B030D-6E8A-4147-A177-3AD203B41FA5}"/>
                  </a:extLst>
                </a:gridCol>
              </a:tblGrid>
              <a:tr h="41488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 smtClean="0"/>
                        <a:t>段落</a:t>
                      </a:r>
                      <a:endParaRPr lang="en-US" altLang="zh-TW" sz="2400" dirty="0" smtClean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 smtClean="0"/>
                        <a:t>大意</a:t>
                      </a:r>
                      <a:endParaRPr lang="zh-TW" altLang="en-US" sz="2400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altLang="zh-TW" sz="2400" b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zh-TW" altLang="en-US" sz="2400" b="0" dirty="0" smtClean="0">
                          <a:solidFill>
                            <a:schemeClr val="tx1"/>
                          </a:solidFill>
                        </a:rPr>
                        <a:t>以</a:t>
                      </a:r>
                      <a:r>
                        <a:rPr lang="zh-TW" altLang="en-US" sz="2400" b="0" dirty="0" smtClean="0">
                          <a:solidFill>
                            <a:schemeClr val="tx1"/>
                          </a:solidFill>
                        </a:rPr>
                        <a:t>力學不倦方能有成作結</a:t>
                      </a:r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799562">
                <a:tc rowSpan="3">
                  <a:txBody>
                    <a:bodyPr/>
                    <a:lstStyle/>
                    <a:p>
                      <a:r>
                        <a:rPr lang="zh-TW" altLang="en-US" sz="2400" b="1" dirty="0" smtClean="0">
                          <a:solidFill>
                            <a:schemeClr val="bg1"/>
                          </a:solidFill>
                        </a:rPr>
                        <a:t>重點</a:t>
                      </a:r>
                      <a:endParaRPr lang="en-US" altLang="zh-TW" sz="2400" b="1" dirty="0" smtClean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zh-TW" altLang="en-US" sz="2400" b="1" dirty="0" smtClean="0">
                          <a:solidFill>
                            <a:schemeClr val="bg1"/>
                          </a:solidFill>
                        </a:rPr>
                        <a:t>整理</a:t>
                      </a:r>
                      <a:endParaRPr lang="zh-TW" alt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TW" sz="2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(1)</a:t>
                      </a:r>
                      <a:r>
                        <a:rPr lang="zh-TW" altLang="zh-TW" sz="24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聰敏不可</a:t>
                      </a:r>
                      <a:r>
                        <a:rPr lang="zh-TW" altLang="zh-TW" sz="24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恃</a:t>
                      </a:r>
                      <a:endParaRPr lang="en-US" altLang="zh-TW" sz="2400" b="1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zh-TW" altLang="en-US" sz="2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</a:t>
                      </a:r>
                      <a:r>
                        <a:rPr lang="zh-TW" altLang="zh-TW" sz="2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自恃</a:t>
                      </a:r>
                      <a:r>
                        <a:rPr lang="zh-TW" altLang="zh-TW" sz="2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其聰與敏而不學，自敗者</a:t>
                      </a:r>
                      <a:r>
                        <a:rPr lang="zh-TW" altLang="zh-TW" sz="2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也</a:t>
                      </a:r>
                      <a:endParaRPr lang="zh-TW" altLang="zh-TW" sz="24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781411">
                <a:tc vMerge="1">
                  <a:txBody>
                    <a:bodyPr/>
                    <a:lstStyle/>
                    <a:p>
                      <a:endParaRPr lang="zh-TW" alt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TW" sz="2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(2)</a:t>
                      </a:r>
                      <a:r>
                        <a:rPr lang="zh-TW" altLang="zh-TW" sz="24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昏庸不可限 </a:t>
                      </a:r>
                      <a:endParaRPr lang="en-US" altLang="zh-TW" sz="2400" b="1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</a:t>
                      </a:r>
                      <a:r>
                        <a:rPr lang="zh-TW" altLang="zh-TW" sz="2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不自限其昏與庸而力學不倦，自立者也</a:t>
                      </a:r>
                      <a:endParaRPr lang="zh-TW" altLang="en-US" sz="24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433035">
                <a:tc vMerge="1">
                  <a:txBody>
                    <a:bodyPr/>
                    <a:lstStyle/>
                    <a:p>
                      <a:endParaRPr lang="zh-TW" alt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(3)</a:t>
                      </a:r>
                      <a:r>
                        <a:rPr lang="zh-TW" altLang="zh-TW" sz="24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力學不倦才是關鍵</a:t>
                      </a:r>
                      <a:endParaRPr lang="zh-TW" altLang="en-US" sz="24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552034">
                <a:tc>
                  <a:txBody>
                    <a:bodyPr/>
                    <a:lstStyle/>
                    <a:p>
                      <a:r>
                        <a:rPr lang="zh-TW" altLang="en-US" sz="2400" b="1" dirty="0" smtClean="0">
                          <a:solidFill>
                            <a:schemeClr val="bg1"/>
                          </a:solidFill>
                        </a:rPr>
                        <a:t>難句</a:t>
                      </a:r>
                      <a:endParaRPr lang="zh-TW" alt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400" dirty="0" smtClean="0"/>
                        <a:t>自恃其聰與敏而不學，自敗者也。</a:t>
                      </a:r>
                      <a:endParaRPr lang="en-US" altLang="zh-TW" sz="24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不自限其昏與庸而力學不倦</a:t>
                      </a:r>
                      <a:endParaRPr lang="en-US" altLang="zh-TW" sz="2400" dirty="0" smtClean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658157">
                <a:tc>
                  <a:txBody>
                    <a:bodyPr/>
                    <a:lstStyle/>
                    <a:p>
                      <a:r>
                        <a:rPr lang="zh-TW" altLang="en-US" sz="2400" b="1" dirty="0" smtClean="0">
                          <a:solidFill>
                            <a:schemeClr val="bg1"/>
                          </a:solidFill>
                        </a:rPr>
                        <a:t>寫作</a:t>
                      </a:r>
                      <a:endParaRPr lang="en-US" altLang="zh-TW" sz="2400" b="1" dirty="0" smtClean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zh-TW" altLang="en-US" sz="2400" b="1" dirty="0" smtClean="0">
                          <a:solidFill>
                            <a:schemeClr val="bg1"/>
                          </a:solidFill>
                        </a:rPr>
                        <a:t>技巧</a:t>
                      </a:r>
                      <a:endParaRPr lang="zh-TW" alt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zh-TW" sz="2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zh-TW" altLang="zh-TW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以</a:t>
                      </a:r>
                      <a:r>
                        <a:rPr lang="zh-TW" altLang="zh-TW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正反論述推論出結論</a:t>
                      </a:r>
                      <a:endParaRPr lang="zh-TW" altLang="en-US" sz="2400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資料庫圖表 1"/>
          <p:cNvGraphicFramePr/>
          <p:nvPr/>
        </p:nvGraphicFramePr>
        <p:xfrm>
          <a:off x="562348" y="1269083"/>
          <a:ext cx="7488831" cy="2263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5603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dirty="0" smtClean="0"/>
              <a:t>二、議論文本分析模組</a:t>
            </a:r>
          </a:p>
        </p:txBody>
      </p:sp>
      <p:sp>
        <p:nvSpPr>
          <p:cNvPr id="25604" name="Rectangle 5"/>
          <p:cNvSpPr>
            <a:spLocks noGrp="1"/>
          </p:cNvSpPr>
          <p:nvPr>
            <p:ph type="body" idx="4294967295"/>
          </p:nvPr>
        </p:nvSpPr>
        <p:spPr>
          <a:xfrm>
            <a:off x="468313" y="3860800"/>
            <a:ext cx="8229600" cy="4525963"/>
          </a:xfrm>
        </p:spPr>
        <p:txBody>
          <a:bodyPr/>
          <a:lstStyle/>
          <a:p>
            <a:r>
              <a:rPr lang="zh-TW" altLang="en-US" dirty="0" smtClean="0"/>
              <a:t>範文</a:t>
            </a:r>
            <a:r>
              <a:rPr lang="zh-TW" altLang="en-US" dirty="0" smtClean="0">
                <a:latin typeface="微軟正黑體" pitchFamily="34" charset="-120"/>
              </a:rPr>
              <a:t>：藉事說理 </a:t>
            </a:r>
            <a:r>
              <a:rPr lang="en-US" altLang="zh-TW" dirty="0" smtClean="0">
                <a:latin typeface="微軟正黑體" pitchFamily="34" charset="-120"/>
              </a:rPr>
              <a:t/>
            </a:r>
            <a:br>
              <a:rPr lang="en-US" altLang="zh-TW" dirty="0" smtClean="0">
                <a:latin typeface="微軟正黑體" pitchFamily="34" charset="-120"/>
              </a:rPr>
            </a:br>
            <a:r>
              <a:rPr lang="zh-TW" altLang="en-US" dirty="0" smtClean="0">
                <a:latin typeface="微軟正黑體" pitchFamily="34" charset="-120"/>
              </a:rPr>
              <a:t>            </a:t>
            </a:r>
            <a:r>
              <a:rPr lang="zh-TW" altLang="en-US" b="1" dirty="0" smtClean="0">
                <a:latin typeface="微軟正黑體" pitchFamily="34" charset="-120"/>
              </a:rPr>
              <a:t>以</a:t>
            </a:r>
            <a:r>
              <a:rPr lang="zh-TW" altLang="en-US" b="1" dirty="0" smtClean="0">
                <a:solidFill>
                  <a:srgbClr val="0070C0"/>
                </a:solidFill>
                <a:latin typeface="微軟正黑體" pitchFamily="34" charset="-120"/>
              </a:rPr>
              <a:t>為學一首示子姪</a:t>
            </a:r>
            <a:r>
              <a:rPr lang="zh-TW" altLang="en-US" dirty="0" smtClean="0">
                <a:latin typeface="微軟正黑體" pitchFamily="34" charset="-120"/>
              </a:rPr>
              <a:t>為例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資料庫圖表 4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標題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1143000"/>
          </a:xfrm>
        </p:spPr>
        <p:txBody>
          <a:bodyPr/>
          <a:lstStyle/>
          <a:p>
            <a:r>
              <a:rPr lang="en-US" altLang="zh-TW" smtClean="0"/>
              <a:t>2.</a:t>
            </a:r>
            <a:r>
              <a:rPr lang="zh-TW" altLang="en-US" smtClean="0"/>
              <a:t>畫出結構圖</a:t>
            </a:r>
          </a:p>
        </p:txBody>
      </p:sp>
      <p:pic>
        <p:nvPicPr>
          <p:cNvPr id="10243" name="圖片 4" descr="習慣說 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1428750"/>
            <a:ext cx="8429625" cy="494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 descr="為學一首示子姪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68707" y="0"/>
            <a:ext cx="9212707" cy="6858000"/>
          </a:xfrm>
        </p:spPr>
      </p:pic>
      <p:sp>
        <p:nvSpPr>
          <p:cNvPr id="5" name="圓角矩形 4"/>
          <p:cNvSpPr/>
          <p:nvPr/>
        </p:nvSpPr>
        <p:spPr>
          <a:xfrm>
            <a:off x="6643702" y="2500306"/>
            <a:ext cx="2357454" cy="1928826"/>
          </a:xfrm>
          <a:prstGeom prst="roundRect">
            <a:avLst/>
          </a:prstGeom>
          <a:noFill/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85720" y="2643182"/>
            <a:ext cx="8229600" cy="1143000"/>
          </a:xfrm>
        </p:spPr>
        <p:txBody>
          <a:bodyPr/>
          <a:lstStyle/>
          <a:p>
            <a:r>
              <a:rPr lang="zh-TW" altLang="en-US" dirty="0" smtClean="0"/>
              <a:t>三、教學提問</a:t>
            </a:r>
            <a:endParaRPr lang="zh-TW" altLang="en-US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57290" y="404664"/>
            <a:ext cx="7143800" cy="1008112"/>
          </a:xfrm>
        </p:spPr>
        <p:txBody>
          <a:bodyPr>
            <a:normAutofit fontScale="90000"/>
          </a:bodyPr>
          <a:lstStyle/>
          <a:p>
            <a:r>
              <a:rPr lang="en-US" altLang="zh-TW" sz="4000" b="1" dirty="0" smtClean="0">
                <a:solidFill>
                  <a:schemeClr val="tx1"/>
                </a:solidFill>
              </a:rPr>
              <a:t>1.</a:t>
            </a:r>
            <a:r>
              <a:rPr lang="zh-TW" altLang="en-US" sz="4000" b="1" dirty="0" smtClean="0">
                <a:solidFill>
                  <a:schemeClr val="tx1"/>
                </a:solidFill>
              </a:rPr>
              <a:t>整理</a:t>
            </a:r>
            <a:r>
              <a:rPr lang="zh-TW" altLang="en-US" sz="4000" b="1" dirty="0" smtClean="0"/>
              <a:t>一</a:t>
            </a:r>
            <a:r>
              <a:rPr lang="zh-TW" altLang="en-US" sz="4000" b="1" dirty="0"/>
              <a:t>、二</a:t>
            </a:r>
            <a:r>
              <a:rPr lang="zh-TW" altLang="en-US" sz="4000" b="1" dirty="0" smtClean="0">
                <a:solidFill>
                  <a:schemeClr val="tx1"/>
                </a:solidFill>
              </a:rPr>
              <a:t>段</a:t>
            </a:r>
            <a:r>
              <a:rPr lang="zh-TW" altLang="en-US" sz="4000" b="1" dirty="0">
                <a:solidFill>
                  <a:schemeClr val="tx1"/>
                </a:solidFill>
              </a:rPr>
              <a:t>重點的教學步驟</a:t>
            </a:r>
          </a:p>
        </p:txBody>
      </p:sp>
      <p:graphicFrame>
        <p:nvGraphicFramePr>
          <p:cNvPr id="4" name="資料庫圖表 3"/>
          <p:cNvGraphicFramePr/>
          <p:nvPr>
            <p:extLst/>
          </p:nvPr>
        </p:nvGraphicFramePr>
        <p:xfrm>
          <a:off x="2303749" y="1556792"/>
          <a:ext cx="5372921" cy="50623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276970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49644" y="332656"/>
            <a:ext cx="6008202" cy="1143000"/>
          </a:xfrm>
        </p:spPr>
        <p:txBody>
          <a:bodyPr>
            <a:normAutofit fontScale="90000"/>
          </a:bodyPr>
          <a:lstStyle/>
          <a:p>
            <a:r>
              <a:rPr lang="en-US" altLang="zh-TW" sz="4800" b="1" dirty="0" smtClean="0">
                <a:solidFill>
                  <a:srgbClr val="0000FF"/>
                </a:solidFill>
              </a:rPr>
              <a:t>(1)</a:t>
            </a:r>
            <a:r>
              <a:rPr lang="zh-TW" altLang="en-US" sz="4800" b="1" dirty="0" smtClean="0">
                <a:solidFill>
                  <a:srgbClr val="0000FF"/>
                </a:solidFill>
              </a:rPr>
              <a:t>第一</a:t>
            </a:r>
            <a:r>
              <a:rPr lang="zh-TW" altLang="en-US" sz="4800" b="1" dirty="0">
                <a:solidFill>
                  <a:srgbClr val="0000FF"/>
                </a:solidFill>
              </a:rPr>
              <a:t>、二段</a:t>
            </a:r>
            <a:r>
              <a:rPr lang="zh-TW" altLang="en-US" sz="4800" b="1" dirty="0" smtClean="0">
                <a:solidFill>
                  <a:srgbClr val="0000FF"/>
                </a:solidFill>
              </a:rPr>
              <a:t>教學提醒</a:t>
            </a:r>
            <a:endParaRPr lang="zh-TW" altLang="en-US" sz="4800" b="1" dirty="0">
              <a:solidFill>
                <a:srgbClr val="0000FF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158" y="1617786"/>
            <a:ext cx="8551647" cy="4886635"/>
          </a:xfrm>
          <a:ln>
            <a:solidFill>
              <a:srgbClr val="00B050"/>
            </a:solidFill>
          </a:ln>
        </p:spPr>
        <p:txBody>
          <a:bodyPr/>
          <a:lstStyle/>
          <a:p>
            <a:r>
              <a:rPr lang="zh-TW" altLang="en-US" sz="4000" dirty="0"/>
              <a:t>第一、二段具排比句型</a:t>
            </a:r>
            <a:r>
              <a:rPr lang="zh-TW" altLang="en-US" sz="4000" dirty="0" smtClean="0"/>
              <a:t>，藉</a:t>
            </a:r>
            <a:r>
              <a:rPr lang="zh-TW" altLang="en-US" sz="4000" dirty="0"/>
              <a:t>由</a:t>
            </a:r>
            <a:r>
              <a:rPr lang="zh-TW" altLang="en-US" sz="4000" dirty="0">
                <a:solidFill>
                  <a:srgbClr val="C00000"/>
                </a:solidFill>
              </a:rPr>
              <a:t>「讀排比句子」來判斷重點</a:t>
            </a:r>
            <a:r>
              <a:rPr lang="zh-TW" altLang="en-US" sz="4000" dirty="0"/>
              <a:t> </a:t>
            </a:r>
            <a:endParaRPr lang="en-US" altLang="zh-TW" sz="4000" dirty="0"/>
          </a:p>
          <a:p>
            <a:r>
              <a:rPr lang="zh-TW" altLang="en-US" sz="4000" dirty="0"/>
              <a:t>教學中可省略用自己的話換句話說</a:t>
            </a:r>
            <a:endParaRPr lang="en-US" altLang="zh-TW" sz="4000" dirty="0"/>
          </a:p>
          <a:p>
            <a:r>
              <a:rPr lang="zh-TW" altLang="en-US" sz="4000" dirty="0"/>
              <a:t>第一段：</a:t>
            </a:r>
            <a:r>
              <a:rPr lang="zh-TW" altLang="en-US" sz="4000" dirty="0">
                <a:solidFill>
                  <a:srgbClr val="C00000"/>
                </a:solidFill>
              </a:rPr>
              <a:t>師生共做</a:t>
            </a:r>
            <a:r>
              <a:rPr lang="zh-TW" altLang="en-US" sz="4000" dirty="0"/>
              <a:t>，第二段：</a:t>
            </a:r>
            <a:r>
              <a:rPr lang="zh-TW" altLang="en-US" sz="4000" dirty="0">
                <a:solidFill>
                  <a:srgbClr val="C00000"/>
                </a:solidFill>
              </a:rPr>
              <a:t>分組合作</a:t>
            </a:r>
            <a:r>
              <a:rPr lang="zh-TW" altLang="en-US" sz="4000" dirty="0" smtClean="0"/>
              <a:t>，</a:t>
            </a:r>
            <a:endParaRPr lang="en-US" altLang="zh-TW" sz="4000" dirty="0" smtClean="0"/>
          </a:p>
          <a:p>
            <a:r>
              <a:rPr lang="zh-TW" altLang="en-US" sz="4000" dirty="0" smtClean="0"/>
              <a:t>梳理</a:t>
            </a:r>
            <a:r>
              <a:rPr lang="zh-TW" altLang="en-US" sz="4000" dirty="0"/>
              <a:t>難句：由教師</a:t>
            </a:r>
            <a:r>
              <a:rPr lang="zh-TW" altLang="en-US" sz="4000" dirty="0">
                <a:solidFill>
                  <a:srgbClr val="C00000"/>
                </a:solidFill>
              </a:rPr>
              <a:t>提問引導</a:t>
            </a:r>
          </a:p>
        </p:txBody>
      </p:sp>
    </p:spTree>
    <p:extLst>
      <p:ext uri="{BB962C8B-B14F-4D97-AF65-F5344CB8AC3E}">
        <p14:creationId xmlns:p14="http://schemas.microsoft.com/office/powerpoint/2010/main" xmlns="" val="8138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28728" y="285728"/>
            <a:ext cx="7052438" cy="1403838"/>
          </a:xfrm>
        </p:spPr>
        <p:txBody>
          <a:bodyPr>
            <a:normAutofit fontScale="90000"/>
          </a:bodyPr>
          <a:lstStyle/>
          <a:p>
            <a:r>
              <a:rPr lang="en-US" altLang="zh-TW" sz="4800" b="1" dirty="0" smtClean="0">
                <a:solidFill>
                  <a:srgbClr val="0000FF"/>
                </a:solidFill>
              </a:rPr>
              <a:t>(2)</a:t>
            </a:r>
            <a:r>
              <a:rPr lang="zh-TW" altLang="en-US" sz="4800" b="1" dirty="0" smtClean="0">
                <a:solidFill>
                  <a:srgbClr val="0000FF"/>
                </a:solidFill>
              </a:rPr>
              <a:t>第一二段摘要</a:t>
            </a:r>
            <a:r>
              <a:rPr lang="en-US" altLang="zh-TW" sz="4800" b="1" dirty="0" smtClean="0">
                <a:solidFill>
                  <a:srgbClr val="0000FF"/>
                </a:solidFill>
              </a:rPr>
              <a:t>--</a:t>
            </a:r>
            <a:r>
              <a:rPr lang="zh-TW" altLang="en-US" sz="4800" b="1" dirty="0" smtClean="0">
                <a:solidFill>
                  <a:srgbClr val="0000FF"/>
                </a:solidFill>
              </a:rPr>
              <a:t>教學提問</a:t>
            </a:r>
            <a:endParaRPr lang="zh-TW" altLang="en-US" sz="4800" b="1" dirty="0">
              <a:solidFill>
                <a:srgbClr val="0000FF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28662" y="1696916"/>
            <a:ext cx="7929618" cy="4214307"/>
          </a:xfrm>
        </p:spPr>
        <p:txBody>
          <a:bodyPr>
            <a:normAutofit/>
          </a:bodyPr>
          <a:lstStyle/>
          <a:p>
            <a:r>
              <a:rPr lang="zh-TW" altLang="en-US" sz="4000" b="1" dirty="0">
                <a:solidFill>
                  <a:srgbClr val="C00000"/>
                </a:solidFill>
                <a:latin typeface="+mn-ea"/>
              </a:rPr>
              <a:t>「讀排比句子」來判斷重點</a:t>
            </a:r>
            <a:r>
              <a:rPr lang="zh-TW" altLang="en-US" sz="4000" b="1" dirty="0">
                <a:latin typeface="+mn-ea"/>
              </a:rPr>
              <a:t> </a:t>
            </a:r>
            <a:endParaRPr lang="en-US" altLang="zh-TW" sz="4000" b="1" dirty="0" smtClean="0">
              <a:latin typeface="+mn-ea"/>
            </a:endParaRPr>
          </a:p>
          <a:p>
            <a:r>
              <a:rPr lang="zh-TW" altLang="zh-TW" sz="4000" dirty="0" smtClean="0">
                <a:latin typeface="+mn-ea"/>
              </a:rPr>
              <a:t>想一想</a:t>
            </a:r>
            <a:r>
              <a:rPr lang="zh-TW" altLang="zh-TW" sz="4000" dirty="0">
                <a:latin typeface="+mn-ea"/>
              </a:rPr>
              <a:t>，藉由相同句型是否能找出這</a:t>
            </a:r>
            <a:r>
              <a:rPr lang="zh-TW" altLang="zh-TW" sz="4000" dirty="0" smtClean="0">
                <a:latin typeface="+mn-ea"/>
              </a:rPr>
              <a:t>段的重點</a:t>
            </a:r>
            <a:endParaRPr lang="en-US" altLang="zh-TW" sz="4000" dirty="0" smtClean="0">
              <a:latin typeface="+mn-ea"/>
            </a:endParaRPr>
          </a:p>
          <a:p>
            <a:r>
              <a:rPr lang="zh-TW" altLang="zh-TW" sz="4000" dirty="0">
                <a:latin typeface="+mn-ea"/>
              </a:rPr>
              <a:t>想一想，句型相同的這兩句，哪一句</a:t>
            </a:r>
            <a:r>
              <a:rPr lang="zh-TW" altLang="zh-TW" sz="4000" dirty="0" smtClean="0">
                <a:latin typeface="+mn-ea"/>
              </a:rPr>
              <a:t>才是</a:t>
            </a:r>
            <a:r>
              <a:rPr lang="zh-TW" altLang="zh-TW" sz="4000" dirty="0">
                <a:latin typeface="+mn-ea"/>
              </a:rPr>
              <a:t>這一段</a:t>
            </a:r>
            <a:r>
              <a:rPr lang="zh-TW" altLang="zh-TW" sz="4000" dirty="0" smtClean="0">
                <a:latin typeface="+mn-ea"/>
              </a:rPr>
              <a:t>的</a:t>
            </a:r>
            <a:r>
              <a:rPr lang="zh-TW" altLang="en-US" sz="4000" dirty="0" smtClean="0">
                <a:latin typeface="+mn-ea"/>
              </a:rPr>
              <a:t>核心論</a:t>
            </a:r>
            <a:r>
              <a:rPr lang="zh-TW" altLang="zh-TW" sz="4000" dirty="0" smtClean="0">
                <a:latin typeface="+mn-ea"/>
              </a:rPr>
              <a:t>點</a:t>
            </a:r>
            <a:r>
              <a:rPr lang="en-US" altLang="zh-TW" sz="4000" dirty="0">
                <a:latin typeface="+mn-ea"/>
              </a:rPr>
              <a:t>?</a:t>
            </a:r>
            <a:endParaRPr lang="zh-TW" altLang="zh-TW" sz="4000" dirty="0">
              <a:latin typeface="+mn-ea"/>
            </a:endParaRPr>
          </a:p>
          <a:p>
            <a:endParaRPr lang="zh-TW" altLang="en-US" sz="40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858772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/>
          <a:lstStyle/>
          <a:p>
            <a:pPr algn="l"/>
            <a:r>
              <a:rPr lang="en-US" altLang="zh-TW" b="1" dirty="0" smtClean="0">
                <a:solidFill>
                  <a:srgbClr val="0000FF"/>
                </a:solidFill>
              </a:rPr>
              <a:t/>
            </a:r>
            <a:br>
              <a:rPr lang="en-US" altLang="zh-TW" b="1" dirty="0" smtClean="0">
                <a:solidFill>
                  <a:srgbClr val="0000FF"/>
                </a:solidFill>
              </a:rPr>
            </a:br>
            <a:r>
              <a:rPr lang="en-US" altLang="zh-TW" b="1" dirty="0" smtClean="0">
                <a:solidFill>
                  <a:srgbClr val="C00000"/>
                </a:solidFill>
              </a:rPr>
              <a:t>(3)</a:t>
            </a:r>
            <a:r>
              <a:rPr lang="zh-TW" altLang="en-US" b="1" dirty="0" smtClean="0">
                <a:solidFill>
                  <a:srgbClr val="C00000"/>
                </a:solidFill>
              </a:rPr>
              <a:t>梳理難句：</a:t>
            </a:r>
            <a:r>
              <a:rPr lang="en-US" altLang="zh-TW" b="1" dirty="0" smtClean="0">
                <a:solidFill>
                  <a:srgbClr val="C00000"/>
                </a:solidFill>
              </a:rPr>
              <a:t/>
            </a:r>
            <a:br>
              <a:rPr lang="en-US" altLang="zh-TW" b="1" dirty="0" smtClean="0">
                <a:solidFill>
                  <a:srgbClr val="C00000"/>
                </a:solidFill>
              </a:rPr>
            </a:br>
            <a:r>
              <a:rPr lang="zh-TW" altLang="en-US" b="1" dirty="0" smtClean="0">
                <a:solidFill>
                  <a:srgbClr val="C00000"/>
                </a:solidFill>
              </a:rPr>
              <a:t>     </a:t>
            </a:r>
            <a:r>
              <a:rPr lang="zh-TW" altLang="zh-TW" b="1" dirty="0" smtClean="0">
                <a:solidFill>
                  <a:srgbClr val="C00000"/>
                </a:solidFill>
              </a:rPr>
              <a:t>然則</a:t>
            </a:r>
            <a:r>
              <a:rPr lang="zh-TW" altLang="zh-TW" b="1" dirty="0" smtClean="0">
                <a:solidFill>
                  <a:srgbClr val="C00000"/>
                </a:solidFill>
              </a:rPr>
              <a:t>昏庸聰敏之用，豈有常哉？</a:t>
            </a:r>
            <a:endParaRPr lang="zh-TW" altLang="en-US" b="1" dirty="0">
              <a:solidFill>
                <a:srgbClr val="C0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71472" y="200024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altLang="zh-TW" dirty="0" smtClean="0"/>
              <a:t>1.</a:t>
            </a:r>
            <a:r>
              <a:rPr lang="zh-TW" altLang="zh-TW" dirty="0" smtClean="0"/>
              <a:t>找出可以支持「然則昏庸聰敏之用，豈有常哉？」的訊息</a:t>
            </a:r>
            <a:endParaRPr lang="en-US" altLang="zh-TW" dirty="0" smtClean="0"/>
          </a:p>
          <a:p>
            <a:pPr>
              <a:buNone/>
            </a:pPr>
            <a:r>
              <a:rPr lang="en-US" altLang="zh-TW" dirty="0" smtClean="0"/>
              <a:t>2.</a:t>
            </a:r>
            <a:r>
              <a:rPr lang="zh-TW" altLang="zh-TW" dirty="0" smtClean="0"/>
              <a:t>根據這些訊息，填寫表格</a:t>
            </a:r>
            <a:endParaRPr lang="en-US" altLang="zh-TW" dirty="0" smtClean="0"/>
          </a:p>
          <a:p>
            <a:pPr>
              <a:buNone/>
            </a:pPr>
            <a:r>
              <a:rPr lang="en-US" altLang="zh-TW" dirty="0" smtClean="0"/>
              <a:t>3.</a:t>
            </a:r>
            <a:r>
              <a:rPr lang="zh-TW" altLang="zh-TW" dirty="0" smtClean="0"/>
              <a:t>根據表格，可以得到什麼結論</a:t>
            </a:r>
            <a:r>
              <a:rPr lang="en-US" altLang="zh-TW" dirty="0" smtClean="0"/>
              <a:t>?</a:t>
            </a:r>
          </a:p>
          <a:p>
            <a:pPr>
              <a:buNone/>
            </a:pPr>
            <a:r>
              <a:rPr lang="en-US" altLang="zh-TW" dirty="0" smtClean="0"/>
              <a:t>4.</a:t>
            </a:r>
            <a:r>
              <a:rPr lang="zh-TW" altLang="zh-TW" dirty="0" smtClean="0"/>
              <a:t>用自己的話說「然則昏庸聰敏之用，豈有</a:t>
            </a:r>
            <a:endParaRPr lang="en-US" altLang="zh-TW" dirty="0" smtClean="0"/>
          </a:p>
          <a:p>
            <a:pPr>
              <a:buNone/>
            </a:pPr>
            <a:r>
              <a:rPr lang="en-US" altLang="zh-TW" dirty="0" smtClean="0"/>
              <a:t>       </a:t>
            </a:r>
            <a:r>
              <a:rPr lang="zh-TW" altLang="zh-TW" dirty="0" smtClean="0"/>
              <a:t>常哉？」的涵義</a:t>
            </a:r>
          </a:p>
          <a:p>
            <a:endParaRPr lang="zh-TW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353393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42910" y="1394598"/>
            <a:ext cx="7675685" cy="5463402"/>
          </a:xfrm>
          <a:ln>
            <a:noFill/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en-US" altLang="zh-TW" dirty="0"/>
              <a:t>1.</a:t>
            </a:r>
            <a:r>
              <a:rPr lang="zh-TW" altLang="zh-TW" dirty="0"/>
              <a:t>找出可以支持「然則昏庸聰敏之用，豈有常哉？」的</a:t>
            </a:r>
            <a:r>
              <a:rPr lang="zh-TW" altLang="zh-TW" dirty="0" smtClean="0"/>
              <a:t>訊息</a:t>
            </a:r>
            <a:endParaRPr lang="en-US" altLang="zh-TW" dirty="0" smtClean="0"/>
          </a:p>
          <a:p>
            <a:r>
              <a:rPr lang="zh-TW" altLang="zh-TW" sz="2800" b="1" dirty="0">
                <a:solidFill>
                  <a:srgbClr val="C00000"/>
                </a:solidFill>
              </a:rPr>
              <a:t>第二段</a:t>
            </a:r>
          </a:p>
          <a:p>
            <a:r>
              <a:rPr lang="zh-TW" altLang="zh-TW" sz="2800" b="1" dirty="0" smtClean="0">
                <a:solidFill>
                  <a:srgbClr val="C00000"/>
                </a:solidFill>
              </a:rPr>
              <a:t>吾</a:t>
            </a:r>
            <a:r>
              <a:rPr lang="zh-TW" altLang="zh-TW" sz="2800" b="1" dirty="0">
                <a:solidFill>
                  <a:srgbClr val="C00000"/>
                </a:solidFill>
              </a:rPr>
              <a:t>資之昏，不逮人也；吾材之庸，不逮</a:t>
            </a:r>
            <a:r>
              <a:rPr lang="zh-TW" altLang="zh-TW" sz="2800" b="1" dirty="0" smtClean="0">
                <a:solidFill>
                  <a:srgbClr val="C00000"/>
                </a:solidFill>
              </a:rPr>
              <a:t>人也</a:t>
            </a:r>
            <a:r>
              <a:rPr lang="zh-TW" altLang="zh-TW" sz="2800" b="1" dirty="0">
                <a:solidFill>
                  <a:srgbClr val="C00000"/>
                </a:solidFill>
              </a:rPr>
              <a:t>。旦旦而學之，久而不怠焉，迄乎成</a:t>
            </a:r>
            <a:r>
              <a:rPr lang="zh-TW" altLang="zh-TW" sz="2800" b="1" dirty="0" smtClean="0">
                <a:solidFill>
                  <a:srgbClr val="C00000"/>
                </a:solidFill>
              </a:rPr>
              <a:t>，而</a:t>
            </a:r>
            <a:r>
              <a:rPr lang="zh-TW" altLang="zh-TW" sz="2800" b="1" dirty="0">
                <a:solidFill>
                  <a:srgbClr val="C00000"/>
                </a:solidFill>
              </a:rPr>
              <a:t>亦不知其昏與庸也</a:t>
            </a:r>
            <a:r>
              <a:rPr lang="zh-TW" altLang="zh-TW" sz="2800" b="1" dirty="0" smtClean="0">
                <a:solidFill>
                  <a:srgbClr val="C00000"/>
                </a:solidFill>
              </a:rPr>
              <a:t>。</a:t>
            </a:r>
            <a:endParaRPr lang="en-US" altLang="zh-TW" sz="2800" b="1" dirty="0" smtClean="0">
              <a:solidFill>
                <a:srgbClr val="C00000"/>
              </a:solidFill>
            </a:endParaRPr>
          </a:p>
          <a:p>
            <a:r>
              <a:rPr lang="zh-TW" altLang="zh-TW" sz="2800" b="1" dirty="0" smtClean="0">
                <a:solidFill>
                  <a:srgbClr val="C00000"/>
                </a:solidFill>
              </a:rPr>
              <a:t>吾</a:t>
            </a:r>
            <a:r>
              <a:rPr lang="zh-TW" altLang="zh-TW" sz="2800" b="1" dirty="0">
                <a:solidFill>
                  <a:srgbClr val="C00000"/>
                </a:solidFill>
              </a:rPr>
              <a:t>資之聰，倍</a:t>
            </a:r>
            <a:r>
              <a:rPr lang="zh-TW" altLang="zh-TW" sz="2800" b="1" dirty="0" smtClean="0">
                <a:solidFill>
                  <a:srgbClr val="C00000"/>
                </a:solidFill>
              </a:rPr>
              <a:t>人也</a:t>
            </a:r>
            <a:r>
              <a:rPr lang="zh-TW" altLang="zh-TW" sz="2800" b="1" dirty="0">
                <a:solidFill>
                  <a:srgbClr val="C00000"/>
                </a:solidFill>
              </a:rPr>
              <a:t>；吾材之敏，倍人也。屏棄而不用，</a:t>
            </a:r>
            <a:r>
              <a:rPr lang="zh-TW" altLang="zh-TW" sz="2800" b="1" dirty="0" smtClean="0">
                <a:solidFill>
                  <a:srgbClr val="C00000"/>
                </a:solidFill>
              </a:rPr>
              <a:t>其</a:t>
            </a:r>
            <a:r>
              <a:rPr lang="en-US" altLang="zh-TW" sz="2800" b="1" dirty="0" smtClean="0">
                <a:solidFill>
                  <a:srgbClr val="C00000"/>
                </a:solidFill>
              </a:rPr>
              <a:t>(</a:t>
            </a:r>
            <a:r>
              <a:rPr lang="zh-TW" altLang="zh-TW" sz="2800" b="1" dirty="0">
                <a:solidFill>
                  <a:srgbClr val="C00000"/>
                </a:solidFill>
              </a:rPr>
              <a:t>與</a:t>
            </a:r>
            <a:r>
              <a:rPr lang="en-US" altLang="zh-TW" sz="2800" b="1" dirty="0">
                <a:solidFill>
                  <a:srgbClr val="C00000"/>
                </a:solidFill>
              </a:rPr>
              <a:t>)</a:t>
            </a:r>
            <a:r>
              <a:rPr lang="zh-TW" altLang="zh-TW" sz="2800" b="1" dirty="0">
                <a:solidFill>
                  <a:srgbClr val="C00000"/>
                </a:solidFill>
              </a:rPr>
              <a:t>昏與庸無以異</a:t>
            </a:r>
            <a:r>
              <a:rPr lang="zh-TW" altLang="zh-TW" sz="2800" b="1" dirty="0" smtClean="0">
                <a:solidFill>
                  <a:srgbClr val="C00000"/>
                </a:solidFill>
              </a:rPr>
              <a:t>也</a:t>
            </a:r>
            <a:endParaRPr lang="en-US" altLang="zh-TW" sz="2800" b="1" dirty="0"/>
          </a:p>
          <a:p>
            <a:pPr>
              <a:buNone/>
            </a:pPr>
            <a:r>
              <a:rPr lang="en-US" altLang="zh-TW" dirty="0"/>
              <a:t>2.</a:t>
            </a:r>
            <a:r>
              <a:rPr lang="zh-TW" altLang="zh-TW" dirty="0"/>
              <a:t>根據這些訊息，填寫</a:t>
            </a:r>
            <a:r>
              <a:rPr lang="zh-TW" altLang="zh-TW" dirty="0" smtClean="0"/>
              <a:t>表格</a:t>
            </a:r>
            <a:endParaRPr lang="zh-TW" altLang="zh-TW" dirty="0"/>
          </a:p>
          <a:p>
            <a:endParaRPr lang="zh-TW" altLang="en-US" dirty="0"/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/>
          <a:lstStyle/>
          <a:p>
            <a:r>
              <a:rPr lang="en-US" altLang="zh-TW" b="1" dirty="0" smtClean="0">
                <a:solidFill>
                  <a:srgbClr val="0000FF"/>
                </a:solidFill>
              </a:rPr>
              <a:t>(4)</a:t>
            </a:r>
            <a:r>
              <a:rPr lang="zh-TW" altLang="en-US" b="1" dirty="0" smtClean="0">
                <a:solidFill>
                  <a:srgbClr val="0000FF"/>
                </a:solidFill>
              </a:rPr>
              <a:t>梳理難句的提問</a:t>
            </a:r>
            <a:endParaRPr lang="zh-TW" alt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4554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TW" b="1" dirty="0">
                <a:solidFill>
                  <a:srgbClr val="0000FF"/>
                </a:solidFill>
              </a:rPr>
              <a:t>2.</a:t>
            </a:r>
            <a:r>
              <a:rPr lang="zh-TW" altLang="zh-TW" b="1" dirty="0">
                <a:solidFill>
                  <a:srgbClr val="0000FF"/>
                </a:solidFill>
              </a:rPr>
              <a:t>根據這些訊息，</a:t>
            </a:r>
            <a:r>
              <a:rPr lang="zh-TW" altLang="zh-TW" b="1" dirty="0" smtClean="0">
                <a:solidFill>
                  <a:srgbClr val="0000FF"/>
                </a:solidFill>
              </a:rPr>
              <a:t>填寫表格</a:t>
            </a:r>
            <a:endParaRPr lang="zh-TW" altLang="en-US" b="1" dirty="0">
              <a:solidFill>
                <a:srgbClr val="0000FF"/>
              </a:solidFill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/>
          </p:nvPr>
        </p:nvGraphicFramePr>
        <p:xfrm>
          <a:off x="1071538" y="1928802"/>
          <a:ext cx="7429553" cy="33321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81707">
                  <a:extLst>
                    <a:ext uri="{9D8B030D-6E8A-4147-A177-3AD203B41FA5}">
                      <a16:colId xmlns="" xmlns:a16="http://schemas.microsoft.com/office/drawing/2014/main" val="4080504911"/>
                    </a:ext>
                  </a:extLst>
                </a:gridCol>
                <a:gridCol w="1996627">
                  <a:extLst>
                    <a:ext uri="{9D8B030D-6E8A-4147-A177-3AD203B41FA5}">
                      <a16:colId xmlns="" xmlns:a16="http://schemas.microsoft.com/office/drawing/2014/main" val="2752644077"/>
                    </a:ext>
                  </a:extLst>
                </a:gridCol>
                <a:gridCol w="2234821">
                  <a:extLst>
                    <a:ext uri="{9D8B030D-6E8A-4147-A177-3AD203B41FA5}">
                      <a16:colId xmlns="" xmlns:a16="http://schemas.microsoft.com/office/drawing/2014/main" val="1372708129"/>
                    </a:ext>
                  </a:extLst>
                </a:gridCol>
                <a:gridCol w="1716398">
                  <a:extLst>
                    <a:ext uri="{9D8B030D-6E8A-4147-A177-3AD203B41FA5}">
                      <a16:colId xmlns="" xmlns:a16="http://schemas.microsoft.com/office/drawing/2014/main" val="3930650448"/>
                    </a:ext>
                  </a:extLst>
                </a:gridCol>
              </a:tblGrid>
              <a:tr h="76646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3200" b="1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資質</a:t>
                      </a:r>
                      <a:endParaRPr lang="zh-TW" sz="3200" b="1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0218" marR="17021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3200" b="1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本來</a:t>
                      </a:r>
                      <a:endParaRPr lang="zh-TW" sz="3200" b="1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0218" marR="17021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3200" b="1" kern="10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但是</a:t>
                      </a:r>
                      <a:endParaRPr lang="zh-TW" sz="3200" b="1" kern="10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0218" marR="17021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3200" b="1" kern="10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結果</a:t>
                      </a:r>
                      <a:endParaRPr lang="zh-TW" sz="3200" b="1" kern="10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0218" marR="17021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555642349"/>
                  </a:ext>
                </a:extLst>
              </a:tr>
              <a:tr h="127980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3200" b="1" kern="10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聰敏</a:t>
                      </a:r>
                      <a:endParaRPr lang="zh-TW" sz="3200" b="1" kern="10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0218" marR="17021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3200" b="1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對學習有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3200" b="1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(</a:t>
                      </a:r>
                      <a:r>
                        <a:rPr lang="zh-TW" altLang="en-US" sz="3200" b="1" kern="100" baseline="0" dirty="0" smtClean="0">
                          <a:solidFill>
                            <a:schemeClr val="bg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           </a:t>
                      </a:r>
                      <a:r>
                        <a:rPr lang="en-US" sz="3200" b="1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)</a:t>
                      </a:r>
                      <a:endParaRPr lang="zh-TW" sz="3200" b="1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0218" marR="17021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3200" b="1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不學</a:t>
                      </a:r>
                      <a:endParaRPr lang="zh-TW" sz="3200" b="1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0218" marR="17021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3200" b="1" kern="100" baseline="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 有所成  </a:t>
                      </a:r>
                      <a:endParaRPr lang="zh-TW" sz="3200" b="1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0218" marR="17021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89592794"/>
                  </a:ext>
                </a:extLst>
              </a:tr>
              <a:tr h="128588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3200" b="1" kern="10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昏庸</a:t>
                      </a:r>
                      <a:endParaRPr lang="zh-TW" sz="3200" b="1" kern="10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0218" marR="17021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3200" b="1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對學習有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3200" b="1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(</a:t>
                      </a:r>
                      <a:r>
                        <a:rPr lang="zh-TW" altLang="en-US" sz="3200" b="1" kern="100" baseline="0" dirty="0" smtClean="0">
                          <a:solidFill>
                            <a:srgbClr val="C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            </a:t>
                      </a:r>
                      <a:r>
                        <a:rPr lang="en-US" sz="3200" b="1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)</a:t>
                      </a:r>
                      <a:endParaRPr lang="zh-TW" sz="3200" b="1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0218" marR="17021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3200" b="1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旦旦而學，久而不怠</a:t>
                      </a:r>
                      <a:endParaRPr lang="zh-TW" sz="3200" b="1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0218" marR="17021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3200" b="1" kern="10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無所成</a:t>
                      </a:r>
                      <a:endParaRPr lang="zh-TW" sz="3200" b="1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0218" marR="17021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33097460"/>
                  </a:ext>
                </a:extLst>
              </a:tr>
            </a:tbl>
          </a:graphicData>
        </a:graphic>
      </p:graphicFrame>
      <p:sp>
        <p:nvSpPr>
          <p:cNvPr id="6" name="向右箭號 5"/>
          <p:cNvSpPr/>
          <p:nvPr/>
        </p:nvSpPr>
        <p:spPr>
          <a:xfrm>
            <a:off x="1071538" y="5429264"/>
            <a:ext cx="428628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1500166" y="5357826"/>
            <a:ext cx="71438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/>
              <a:t>昏庸聰敏之用</a:t>
            </a:r>
            <a:r>
              <a:rPr lang="zh-TW" altLang="en-US" sz="2400" b="1" dirty="0" smtClean="0"/>
              <a:t>，豈有</a:t>
            </a:r>
            <a:r>
              <a:rPr lang="zh-TW" altLang="en-US" sz="2400" b="1" dirty="0" smtClean="0"/>
              <a:t>常哉？</a:t>
            </a:r>
            <a:endParaRPr lang="en-US" altLang="zh-TW" sz="2400" b="1" dirty="0" smtClean="0"/>
          </a:p>
          <a:p>
            <a:r>
              <a:rPr lang="zh-TW" altLang="en-US" sz="2400" b="1" dirty="0" smtClean="0">
                <a:solidFill>
                  <a:srgbClr val="FF0000"/>
                </a:solidFill>
              </a:rPr>
              <a:t>昏庸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聰敏對學習的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影響</a:t>
            </a:r>
            <a:r>
              <a:rPr lang="en-US" altLang="zh-TW" sz="2400" b="1" dirty="0" smtClean="0">
                <a:solidFill>
                  <a:srgbClr val="FF0000"/>
                </a:solidFill>
              </a:rPr>
              <a:t>(</a:t>
            </a:r>
            <a:r>
              <a:rPr lang="zh-TW" altLang="en-US" sz="2400" b="1" dirty="0" smtClean="0">
                <a:solidFill>
                  <a:schemeClr val="bg1"/>
                </a:solidFill>
              </a:rPr>
              <a:t>有限</a:t>
            </a:r>
            <a:r>
              <a:rPr lang="en-US" altLang="zh-TW" sz="2400" b="1" dirty="0" smtClean="0">
                <a:solidFill>
                  <a:srgbClr val="FF0000"/>
                </a:solidFill>
              </a:rPr>
              <a:t>) 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，</a:t>
            </a:r>
            <a:r>
              <a:rPr lang="zh-TW" altLang="zh-TW" sz="2400" b="1" dirty="0" smtClean="0">
                <a:solidFill>
                  <a:srgbClr val="FF0000"/>
                </a:solidFill>
              </a:rPr>
              <a:t>學習</a:t>
            </a:r>
            <a:r>
              <a:rPr lang="zh-TW" altLang="zh-TW" sz="2400" b="1" dirty="0" smtClean="0">
                <a:solidFill>
                  <a:srgbClr val="FF0000"/>
                </a:solidFill>
              </a:rPr>
              <a:t>要有成</a:t>
            </a:r>
            <a:r>
              <a:rPr lang="zh-TW" altLang="zh-TW" sz="2400" b="1" dirty="0" smtClean="0">
                <a:solidFill>
                  <a:srgbClr val="FF0000"/>
                </a:solidFill>
              </a:rPr>
              <a:t>，</a:t>
            </a:r>
            <a:r>
              <a:rPr lang="en-US" altLang="zh-TW" sz="2400" b="1" dirty="0" smtClean="0">
                <a:solidFill>
                  <a:srgbClr val="FF0000"/>
                </a:solidFill>
              </a:rPr>
              <a:t>(</a:t>
            </a:r>
            <a:r>
              <a:rPr lang="zh-TW" altLang="zh-TW" sz="2400" b="1" dirty="0" smtClean="0">
                <a:solidFill>
                  <a:schemeClr val="bg1"/>
                </a:solidFill>
              </a:rPr>
              <a:t>努力</a:t>
            </a:r>
            <a:r>
              <a:rPr lang="en-US" altLang="zh-TW" sz="2400" b="1" dirty="0" smtClean="0">
                <a:solidFill>
                  <a:srgbClr val="FF0000"/>
                </a:solidFill>
              </a:rPr>
              <a:t>)</a:t>
            </a:r>
            <a:r>
              <a:rPr lang="zh-TW" altLang="zh-TW" sz="2400" b="1" dirty="0" smtClean="0">
                <a:solidFill>
                  <a:srgbClr val="FF0000"/>
                </a:solidFill>
              </a:rPr>
              <a:t>比資質重要 </a:t>
            </a:r>
            <a:endParaRPr lang="zh-TW" altLang="en-US" sz="2400" b="1" dirty="0" smtClean="0">
              <a:solidFill>
                <a:srgbClr val="FF0000"/>
              </a:solidFill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192013549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96891" y="366806"/>
            <a:ext cx="6018788" cy="1280890"/>
          </a:xfrm>
        </p:spPr>
        <p:txBody>
          <a:bodyPr>
            <a:normAutofit/>
          </a:bodyPr>
          <a:lstStyle/>
          <a:p>
            <a:r>
              <a:rPr lang="en-US" altLang="zh-TW" sz="4800" b="1" dirty="0" smtClean="0"/>
              <a:t>2.</a:t>
            </a:r>
            <a:r>
              <a:rPr lang="zh-TW" altLang="en-US" sz="4800" b="1" dirty="0" smtClean="0"/>
              <a:t>第四</a:t>
            </a:r>
            <a:r>
              <a:rPr lang="zh-TW" altLang="en-US" sz="4800" b="1" dirty="0"/>
              <a:t>段</a:t>
            </a:r>
            <a:r>
              <a:rPr lang="zh-TW" altLang="en-US" sz="4800" b="1" dirty="0" smtClean="0">
                <a:solidFill>
                  <a:schemeClr val="tx1"/>
                </a:solidFill>
              </a:rPr>
              <a:t>教學</a:t>
            </a:r>
            <a:r>
              <a:rPr lang="zh-TW" altLang="en-US" sz="4800" b="1" dirty="0">
                <a:solidFill>
                  <a:schemeClr val="tx1"/>
                </a:solidFill>
              </a:rPr>
              <a:t>提醒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71538" y="1647696"/>
            <a:ext cx="7643866" cy="4594078"/>
          </a:xfrm>
          <a:ln>
            <a:noFill/>
          </a:ln>
        </p:spPr>
        <p:txBody>
          <a:bodyPr/>
          <a:lstStyle/>
          <a:p>
            <a:pPr marL="0" lvl="1" indent="0">
              <a:buNone/>
            </a:pPr>
            <a:r>
              <a:rPr lang="en-US" altLang="zh-TW" sz="3600" dirty="0"/>
              <a:t>1.</a:t>
            </a:r>
            <a:r>
              <a:rPr lang="zh-TW" altLang="en-US" sz="3600" dirty="0"/>
              <a:t>第四段是本文進行段落教學</a:t>
            </a:r>
            <a:r>
              <a:rPr lang="zh-TW" altLang="en-US" sz="3600" dirty="0" smtClean="0"/>
              <a:t>時 ，</a:t>
            </a:r>
            <a:r>
              <a:rPr lang="zh-TW" altLang="en-US" sz="3600" dirty="0" smtClean="0">
                <a:solidFill>
                  <a:srgbClr val="C00000"/>
                </a:solidFill>
              </a:rPr>
              <a:t>最</a:t>
            </a:r>
            <a:endParaRPr lang="en-US" altLang="zh-TW" sz="3600" dirty="0" smtClean="0">
              <a:solidFill>
                <a:srgbClr val="C00000"/>
              </a:solidFill>
            </a:endParaRPr>
          </a:p>
          <a:p>
            <a:pPr marL="0" lvl="1" indent="0">
              <a:buNone/>
            </a:pPr>
            <a:r>
              <a:rPr lang="en-US" altLang="zh-TW" sz="3600" dirty="0" smtClean="0">
                <a:solidFill>
                  <a:srgbClr val="C00000"/>
                </a:solidFill>
              </a:rPr>
              <a:t>    </a:t>
            </a:r>
            <a:r>
              <a:rPr lang="zh-TW" altLang="en-US" sz="3600" dirty="0" smtClean="0">
                <a:solidFill>
                  <a:srgbClr val="C00000"/>
                </a:solidFill>
              </a:rPr>
              <a:t>困難</a:t>
            </a:r>
            <a:r>
              <a:rPr lang="zh-TW" altLang="en-US" sz="3600" dirty="0">
                <a:solidFill>
                  <a:srgbClr val="C00000"/>
                </a:solidFill>
              </a:rPr>
              <a:t>的</a:t>
            </a:r>
            <a:r>
              <a:rPr lang="zh-TW" altLang="en-US" sz="3600" dirty="0" smtClean="0">
                <a:solidFill>
                  <a:srgbClr val="C00000"/>
                </a:solidFill>
              </a:rPr>
              <a:t>一段</a:t>
            </a:r>
            <a:endParaRPr lang="en-US" altLang="zh-TW" sz="3600" dirty="0" smtClean="0">
              <a:solidFill>
                <a:srgbClr val="C00000"/>
              </a:solidFill>
            </a:endParaRPr>
          </a:p>
          <a:p>
            <a:pPr marL="0" lvl="1" indent="0">
              <a:buNone/>
            </a:pPr>
            <a:r>
              <a:rPr lang="en-US" altLang="zh-TW" sz="3600" dirty="0" smtClean="0"/>
              <a:t>2</a:t>
            </a:r>
            <a:r>
              <a:rPr lang="en-US" altLang="zh-TW" sz="3600" dirty="0"/>
              <a:t>.</a:t>
            </a:r>
            <a:r>
              <a:rPr lang="zh-TW" altLang="en-US" sz="3600" dirty="0"/>
              <a:t>針對第四段，所搭建的學習鷹架是</a:t>
            </a:r>
            <a:r>
              <a:rPr lang="en-US" altLang="zh-TW" sz="3600" dirty="0"/>
              <a:t>:</a:t>
            </a:r>
            <a:r>
              <a:rPr lang="zh-TW" altLang="en-US" sz="3600" dirty="0"/>
              <a:t> </a:t>
            </a:r>
            <a:endParaRPr lang="en-US" altLang="zh-TW" sz="3600" dirty="0"/>
          </a:p>
          <a:p>
            <a:pPr marL="0" lvl="1" indent="0">
              <a:buNone/>
            </a:pPr>
            <a:r>
              <a:rPr lang="zh-TW" altLang="en-US" sz="3600" dirty="0"/>
              <a:t>  </a:t>
            </a:r>
            <a:r>
              <a:rPr lang="en-US" altLang="zh-TW" sz="3600" dirty="0"/>
              <a:t>(1</a:t>
            </a:r>
            <a:r>
              <a:rPr lang="en-US" altLang="zh-TW" sz="3600" dirty="0" smtClean="0"/>
              <a:t>)</a:t>
            </a:r>
            <a:r>
              <a:rPr lang="zh-TW" altLang="en-US" sz="3600" dirty="0" smtClean="0"/>
              <a:t>找出難句</a:t>
            </a:r>
            <a:endParaRPr lang="en-US" altLang="zh-TW" sz="3600" dirty="0" smtClean="0"/>
          </a:p>
          <a:p>
            <a:pPr marL="0" lvl="1" indent="0">
              <a:buNone/>
            </a:pPr>
            <a:r>
              <a:rPr lang="zh-TW" altLang="en-US" sz="3600" dirty="0" smtClean="0"/>
              <a:t>  </a:t>
            </a:r>
            <a:r>
              <a:rPr lang="en-US" altLang="zh-TW" sz="3600" dirty="0" smtClean="0"/>
              <a:t>(2)</a:t>
            </a:r>
            <a:r>
              <a:rPr lang="zh-TW" altLang="en-US" sz="3600" dirty="0" smtClean="0"/>
              <a:t>根據訊息填寫表格</a:t>
            </a:r>
            <a:endParaRPr lang="en-US" altLang="zh-TW" sz="3600" dirty="0" smtClean="0"/>
          </a:p>
          <a:p>
            <a:pPr marL="0" lvl="1" indent="0">
              <a:buNone/>
            </a:pPr>
            <a:r>
              <a:rPr lang="en-US" altLang="zh-TW" sz="3600" dirty="0" smtClean="0"/>
              <a:t>  </a:t>
            </a:r>
            <a:r>
              <a:rPr lang="en-US" altLang="zh-TW" sz="3600" dirty="0" smtClean="0"/>
              <a:t>(</a:t>
            </a:r>
            <a:r>
              <a:rPr lang="en-US" altLang="zh-TW" sz="3600" dirty="0"/>
              <a:t>3</a:t>
            </a:r>
            <a:r>
              <a:rPr lang="en-US" altLang="zh-TW" sz="3600" dirty="0" smtClean="0"/>
              <a:t>)</a:t>
            </a:r>
            <a:r>
              <a:rPr lang="zh-TW" altLang="en-US" sz="3600" dirty="0" smtClean="0"/>
              <a:t>找出成功的現象</a:t>
            </a:r>
            <a:endParaRPr lang="en-US" altLang="zh-TW" sz="4000" dirty="0"/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2066494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85786" y="0"/>
            <a:ext cx="5860002" cy="1280890"/>
          </a:xfrm>
        </p:spPr>
        <p:txBody>
          <a:bodyPr>
            <a:normAutofit/>
          </a:bodyPr>
          <a:lstStyle/>
          <a:p>
            <a:r>
              <a:rPr lang="en-US" altLang="zh-TW" sz="4800" b="1" dirty="0" smtClean="0">
                <a:solidFill>
                  <a:srgbClr val="0000FF"/>
                </a:solidFill>
              </a:rPr>
              <a:t>(1</a:t>
            </a:r>
            <a:r>
              <a:rPr lang="en-US" altLang="zh-TW" sz="4800" b="1" dirty="0" smtClean="0">
                <a:solidFill>
                  <a:srgbClr val="0000FF"/>
                </a:solidFill>
              </a:rPr>
              <a:t>)</a:t>
            </a:r>
            <a:r>
              <a:rPr lang="zh-TW" altLang="en-US" sz="4800" b="1" dirty="0" smtClean="0">
                <a:solidFill>
                  <a:srgbClr val="0000FF"/>
                </a:solidFill>
              </a:rPr>
              <a:t>梳理</a:t>
            </a:r>
            <a:r>
              <a:rPr lang="zh-TW" altLang="en-US" sz="4800" b="1" dirty="0" smtClean="0">
                <a:solidFill>
                  <a:srgbClr val="0000FF"/>
                </a:solidFill>
              </a:rPr>
              <a:t>難句</a:t>
            </a:r>
            <a:r>
              <a:rPr lang="en-US" altLang="zh-TW" sz="4800" b="1" dirty="0" smtClean="0">
                <a:solidFill>
                  <a:srgbClr val="0000FF"/>
                </a:solidFill>
              </a:rPr>
              <a:t>1</a:t>
            </a:r>
            <a:endParaRPr lang="zh-TW" altLang="en-US" sz="4800" b="1" dirty="0">
              <a:solidFill>
                <a:srgbClr val="0000FF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71440" y="1357298"/>
            <a:ext cx="8572560" cy="4854914"/>
          </a:xfrm>
          <a:ln>
            <a:noFill/>
          </a:ln>
        </p:spPr>
        <p:txBody>
          <a:bodyPr>
            <a:normAutofit fontScale="92500"/>
          </a:bodyPr>
          <a:lstStyle/>
          <a:p>
            <a:r>
              <a:rPr lang="zh-TW" altLang="zh-TW" sz="3500" b="1" dirty="0">
                <a:solidFill>
                  <a:srgbClr val="C00000"/>
                </a:solidFill>
              </a:rPr>
              <a:t>聰與敏，可恃而不可</a:t>
            </a:r>
            <a:r>
              <a:rPr lang="zh-TW" altLang="zh-TW" sz="3500" b="1" dirty="0" smtClean="0">
                <a:solidFill>
                  <a:srgbClr val="C00000"/>
                </a:solidFill>
              </a:rPr>
              <a:t>恃</a:t>
            </a:r>
            <a:endParaRPr lang="en-US" altLang="zh-TW" sz="35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zh-TW" altLang="en-US" sz="3500" b="1" dirty="0" smtClean="0">
                <a:solidFill>
                  <a:srgbClr val="C00000"/>
                </a:solidFill>
              </a:rPr>
              <a:t>    </a:t>
            </a:r>
            <a:r>
              <a:rPr lang="zh-TW" altLang="zh-TW" sz="3500" b="1" dirty="0" smtClean="0">
                <a:solidFill>
                  <a:srgbClr val="C00000"/>
                </a:solidFill>
              </a:rPr>
              <a:t>昏與庸，可限而不可限</a:t>
            </a:r>
            <a:endParaRPr lang="en-US" altLang="zh-TW" sz="3500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altLang="zh-TW" sz="3500" dirty="0" smtClean="0"/>
              <a:t>1</a:t>
            </a:r>
            <a:r>
              <a:rPr lang="en-US" altLang="zh-TW" sz="3500" dirty="0" smtClean="0"/>
              <a:t>.</a:t>
            </a:r>
            <a:r>
              <a:rPr lang="zh-TW" altLang="en-US" sz="3500" dirty="0" smtClean="0"/>
              <a:t>從上述句子可歸納出</a:t>
            </a:r>
            <a:r>
              <a:rPr lang="en-US" altLang="zh-TW" sz="3500" dirty="0" smtClean="0"/>
              <a:t>(</a:t>
            </a:r>
            <a:r>
              <a:rPr lang="zh-TW" altLang="en-US" sz="3500" b="1" dirty="0">
                <a:solidFill>
                  <a:srgbClr val="C00000"/>
                </a:solidFill>
              </a:rPr>
              <a:t>四</a:t>
            </a:r>
            <a:r>
              <a:rPr lang="en-US" altLang="zh-TW" sz="3500" dirty="0"/>
              <a:t>)</a:t>
            </a:r>
            <a:r>
              <a:rPr lang="zh-TW" altLang="en-US" sz="3500" dirty="0"/>
              <a:t>種學習</a:t>
            </a:r>
            <a:r>
              <a:rPr lang="zh-TW" altLang="en-US" sz="3500" dirty="0" smtClean="0"/>
              <a:t>的</a:t>
            </a:r>
            <a:r>
              <a:rPr lang="zh-TW" altLang="en-US" sz="3500" dirty="0" smtClean="0"/>
              <a:t>心態</a:t>
            </a:r>
            <a:endParaRPr lang="en-US" altLang="zh-TW" sz="3500" dirty="0" smtClean="0"/>
          </a:p>
          <a:p>
            <a:pPr>
              <a:buNone/>
            </a:pPr>
            <a:r>
              <a:rPr lang="zh-TW" altLang="en-US" sz="3500" dirty="0" smtClean="0"/>
              <a:t>     </a:t>
            </a:r>
            <a:r>
              <a:rPr lang="en-US" altLang="zh-TW" sz="3500" dirty="0" smtClean="0">
                <a:sym typeface="Wingdings" pitchFamily="2" charset="2"/>
              </a:rPr>
              <a:t></a:t>
            </a:r>
            <a:r>
              <a:rPr lang="zh-TW" altLang="en-US" sz="3600" dirty="0" smtClean="0">
                <a:sym typeface="Wingdings" pitchFamily="2" charset="2"/>
              </a:rPr>
              <a:t>聰敏可恃、聰敏不可恃</a:t>
            </a:r>
            <a:endParaRPr lang="en-US" altLang="zh-TW" sz="3600" dirty="0" smtClean="0">
              <a:sym typeface="Wingdings" pitchFamily="2" charset="2"/>
            </a:endParaRPr>
          </a:p>
          <a:p>
            <a:pPr>
              <a:buNone/>
            </a:pPr>
            <a:r>
              <a:rPr lang="zh-TW" altLang="en-US" sz="3600" dirty="0" smtClean="0">
                <a:sym typeface="Wingdings" pitchFamily="2" charset="2"/>
              </a:rPr>
              <a:t>       </a:t>
            </a:r>
            <a:r>
              <a:rPr lang="zh-TW" altLang="en-US" sz="3600" dirty="0" smtClean="0">
                <a:sym typeface="Wingdings" pitchFamily="2" charset="2"/>
              </a:rPr>
              <a:t>  昏庸</a:t>
            </a:r>
            <a:r>
              <a:rPr lang="zh-TW" altLang="en-US" sz="3600" dirty="0" smtClean="0">
                <a:sym typeface="Wingdings" pitchFamily="2" charset="2"/>
              </a:rPr>
              <a:t>可限、昏庸不可限</a:t>
            </a:r>
            <a:endParaRPr lang="en-US" altLang="zh-TW" sz="3600" dirty="0" smtClean="0"/>
          </a:p>
          <a:p>
            <a:pPr>
              <a:buNone/>
            </a:pPr>
            <a:r>
              <a:rPr lang="en-US" altLang="zh-TW" sz="3500" dirty="0" smtClean="0"/>
              <a:t>2</a:t>
            </a:r>
            <a:r>
              <a:rPr lang="en-US" altLang="zh-TW" sz="3500" dirty="0" smtClean="0"/>
              <a:t>.</a:t>
            </a:r>
            <a:r>
              <a:rPr lang="zh-TW" altLang="en-US" sz="3500" dirty="0" smtClean="0"/>
              <a:t>找出第四段中相對應的句子</a:t>
            </a:r>
            <a:endParaRPr lang="en-US" altLang="zh-TW" sz="3500" dirty="0" smtClean="0"/>
          </a:p>
          <a:p>
            <a:pPr>
              <a:buNone/>
            </a:pPr>
            <a:r>
              <a:rPr lang="en-US" altLang="zh-TW" sz="3500" dirty="0" smtClean="0">
                <a:sym typeface="Wingdings" pitchFamily="2" charset="2"/>
              </a:rPr>
              <a:t>   </a:t>
            </a:r>
            <a:r>
              <a:rPr lang="zh-TW" altLang="en-US" sz="3500" b="1" dirty="0" smtClean="0">
                <a:solidFill>
                  <a:srgbClr val="FF0000"/>
                </a:solidFill>
                <a:sym typeface="Wingdings" pitchFamily="2" charset="2"/>
              </a:rPr>
              <a:t>聰敏可恃</a:t>
            </a:r>
            <a:r>
              <a:rPr lang="en-US" altLang="zh-TW" sz="3500" b="1" dirty="0" smtClean="0">
                <a:solidFill>
                  <a:srgbClr val="FF0000"/>
                </a:solidFill>
                <a:sym typeface="Wingdings" pitchFamily="2" charset="2"/>
              </a:rPr>
              <a:t>(</a:t>
            </a:r>
            <a:r>
              <a:rPr lang="zh-TW" altLang="en-US" sz="3500" b="1" dirty="0" smtClean="0">
                <a:solidFill>
                  <a:srgbClr val="FF0000"/>
                </a:solidFill>
                <a:sym typeface="Wingdings" pitchFamily="2" charset="2"/>
              </a:rPr>
              <a:t>自恃其聰與敏</a:t>
            </a:r>
            <a:r>
              <a:rPr lang="en-US" altLang="zh-TW" sz="3500" b="1" dirty="0" smtClean="0">
                <a:solidFill>
                  <a:srgbClr val="FF0000"/>
                </a:solidFill>
                <a:sym typeface="Wingdings" pitchFamily="2" charset="2"/>
              </a:rPr>
              <a:t>)</a:t>
            </a:r>
            <a:r>
              <a:rPr lang="zh-TW" altLang="en-US" sz="3500" dirty="0" smtClean="0">
                <a:sym typeface="Wingdings" pitchFamily="2" charset="2"/>
              </a:rPr>
              <a:t>、聰敏不可恃</a:t>
            </a:r>
            <a:endParaRPr lang="en-US" altLang="zh-TW" sz="3500" dirty="0" smtClean="0">
              <a:sym typeface="Wingdings" pitchFamily="2" charset="2"/>
            </a:endParaRPr>
          </a:p>
          <a:p>
            <a:pPr>
              <a:buNone/>
            </a:pPr>
            <a:r>
              <a:rPr lang="zh-TW" altLang="en-US" sz="3500" dirty="0" smtClean="0">
                <a:sym typeface="Wingdings" pitchFamily="2" charset="2"/>
              </a:rPr>
              <a:t>         昏庸可限、</a:t>
            </a:r>
            <a:r>
              <a:rPr lang="zh-TW" altLang="en-US" sz="3500" b="1" dirty="0" smtClean="0">
                <a:solidFill>
                  <a:srgbClr val="FF0000"/>
                </a:solidFill>
                <a:sym typeface="Wingdings" pitchFamily="2" charset="2"/>
              </a:rPr>
              <a:t>昏庸不可限</a:t>
            </a:r>
            <a:r>
              <a:rPr lang="en-US" altLang="zh-TW" sz="3500" b="1" dirty="0" smtClean="0">
                <a:solidFill>
                  <a:srgbClr val="FF0000"/>
                </a:solidFill>
                <a:sym typeface="Wingdings" pitchFamily="2" charset="2"/>
              </a:rPr>
              <a:t>(</a:t>
            </a:r>
            <a:r>
              <a:rPr lang="zh-TW" altLang="en-US" sz="3500" b="1" dirty="0" smtClean="0">
                <a:solidFill>
                  <a:srgbClr val="FF0000"/>
                </a:solidFill>
                <a:sym typeface="Wingdings" pitchFamily="2" charset="2"/>
              </a:rPr>
              <a:t>不自限其昏與庸</a:t>
            </a:r>
            <a:r>
              <a:rPr lang="en-US" altLang="zh-TW" sz="3500" b="1" dirty="0" smtClean="0">
                <a:solidFill>
                  <a:srgbClr val="FF0000"/>
                </a:solidFill>
                <a:sym typeface="Wingdings" pitchFamily="2" charset="2"/>
              </a:rPr>
              <a:t>)</a:t>
            </a:r>
          </a:p>
          <a:p>
            <a:pPr>
              <a:buNone/>
            </a:pP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717530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5" name="Group 25"/>
          <p:cNvGraphicFramePr>
            <a:graphicFrameLocks noGrp="1"/>
          </p:cNvGraphicFramePr>
          <p:nvPr/>
        </p:nvGraphicFramePr>
        <p:xfrm>
          <a:off x="539750" y="1773238"/>
          <a:ext cx="8281988" cy="4392612"/>
        </p:xfrm>
        <a:graphic>
          <a:graphicData uri="http://schemas.openxmlformats.org/drawingml/2006/table">
            <a:tbl>
              <a:tblPr/>
              <a:tblGrid>
                <a:gridCol w="3240088"/>
                <a:gridCol w="5041900"/>
              </a:tblGrid>
              <a:tr h="51813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</a:rPr>
                        <a:t>段落文句</a:t>
                      </a:r>
                    </a:p>
                  </a:txBody>
                  <a:tcPr marL="91452" marR="91452" marT="45707" marB="457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</a:rPr>
                        <a:t>文本分析內容</a:t>
                      </a:r>
                    </a:p>
                  </a:txBody>
                  <a:tcPr marL="91452" marR="91452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</a:tr>
              <a:tr h="387447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</a:rPr>
                        <a:t>蓉少時，讀書養晦堂之西偏一室。</a:t>
                      </a:r>
                      <a:endParaRPr kumimoji="1" lang="en-US" altLang="zh-TW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微軟正黑體" pitchFamily="34" charset="-12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1" lang="zh-TW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微軟正黑體" pitchFamily="34" charset="-12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</a:rPr>
                        <a:t>俛而讀，仰而思：思而弗得，</a:t>
                      </a:r>
                      <a:r>
                        <a:rPr kumimoji="1" lang="zh-TW" altLang="en-US" sz="28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</a:rPr>
                        <a:t>輒</a:t>
                      </a:r>
                      <a:r>
                        <a:rPr kumimoji="1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</a:rPr>
                        <a:t>起，繞室以旋。</a:t>
                      </a:r>
                    </a:p>
                  </a:txBody>
                  <a:tcPr marL="91452" marR="91452" marT="45707" marB="457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</a:rPr>
                        <a:t>1.</a:t>
                      </a: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</a:rPr>
                        <a:t>段落大意</a:t>
                      </a: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：劉蓉讀書</a:t>
                      </a:r>
                      <a:endParaRPr kumimoji="0" lang="en-US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2.</a:t>
                      </a: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重點整理</a:t>
                      </a:r>
                      <a:endParaRPr kumimoji="0" lang="en-US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   </a:t>
                      </a: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(1)</a:t>
                      </a: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讀書的時期、地點</a:t>
                      </a:r>
                      <a:endParaRPr kumimoji="0" lang="en-US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   </a:t>
                      </a: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(2)</a:t>
                      </a: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讀書的習慣</a:t>
                      </a:r>
                      <a:endParaRPr kumimoji="0" lang="en-US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3.</a:t>
                      </a: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難字、句</a:t>
                      </a: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</a:rPr>
                        <a:t>：輒</a:t>
                      </a:r>
                      <a:endParaRPr kumimoji="0" lang="en-US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4.</a:t>
                      </a: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寫作手法：</a:t>
                      </a:r>
                      <a:endParaRPr kumimoji="0" lang="en-US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    具體動作</a:t>
                      </a: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sym typeface="Wingdings" pitchFamily="2" charset="2"/>
                        </a:rPr>
                        <a:t></a:t>
                      </a: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sym typeface="Wingdings" pitchFamily="2" charset="2"/>
                        </a:rPr>
                        <a:t>抽象特質</a:t>
                      </a:r>
                      <a:endParaRPr kumimoji="0" lang="en-US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sym typeface="Wingdings" pitchFamily="2" charset="2"/>
                      </a:endParaRPr>
                    </a:p>
                  </a:txBody>
                  <a:tcPr marL="91452" marR="91452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11277" name="標題 2"/>
          <p:cNvSpPr>
            <a:spLocks noGrp="1"/>
          </p:cNvSpPr>
          <p:nvPr>
            <p:ph type="title"/>
          </p:nvPr>
        </p:nvSpPr>
        <p:spPr>
          <a:xfrm>
            <a:off x="1763713" y="765175"/>
            <a:ext cx="8229600" cy="1143000"/>
          </a:xfrm>
        </p:spPr>
        <p:txBody>
          <a:bodyPr/>
          <a:lstStyle/>
          <a:p>
            <a:pPr algn="l"/>
            <a:r>
              <a:rPr lang="en-US" altLang="zh-TW" sz="4000" b="1" smtClean="0">
                <a:solidFill>
                  <a:schemeClr val="hlink"/>
                </a:solidFill>
                <a:latin typeface="Times New Roman" pitchFamily="18" charset="0"/>
                <a:ea typeface="標楷體" pitchFamily="65" charset="-120"/>
              </a:rPr>
              <a:t>3-1</a:t>
            </a:r>
            <a:r>
              <a:rPr lang="zh-TW" altLang="en-US" sz="4000" b="1" smtClean="0">
                <a:solidFill>
                  <a:schemeClr val="hlink"/>
                </a:solidFill>
                <a:latin typeface="Times New Roman" pitchFamily="18" charset="0"/>
                <a:ea typeface="標楷體" pitchFamily="65" charset="-120"/>
              </a:rPr>
              <a:t>意義段一：事件背景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85786" y="0"/>
            <a:ext cx="5860002" cy="1280890"/>
          </a:xfrm>
        </p:spPr>
        <p:txBody>
          <a:bodyPr>
            <a:normAutofit/>
          </a:bodyPr>
          <a:lstStyle/>
          <a:p>
            <a:r>
              <a:rPr lang="en-US" altLang="zh-TW" sz="4800" b="1" dirty="0" smtClean="0">
                <a:solidFill>
                  <a:srgbClr val="0000FF"/>
                </a:solidFill>
              </a:rPr>
              <a:t>(2)</a:t>
            </a:r>
            <a:r>
              <a:rPr lang="zh-TW" altLang="en-US" sz="4800" b="1" dirty="0" smtClean="0">
                <a:solidFill>
                  <a:srgbClr val="0000FF"/>
                </a:solidFill>
              </a:rPr>
              <a:t>梳理</a:t>
            </a:r>
            <a:r>
              <a:rPr lang="zh-TW" altLang="en-US" sz="4800" b="1" dirty="0" smtClean="0">
                <a:solidFill>
                  <a:srgbClr val="0000FF"/>
                </a:solidFill>
              </a:rPr>
              <a:t>難句</a:t>
            </a:r>
            <a:r>
              <a:rPr lang="en-US" altLang="zh-TW" sz="4800" b="1" dirty="0" smtClean="0">
                <a:solidFill>
                  <a:srgbClr val="0000FF"/>
                </a:solidFill>
              </a:rPr>
              <a:t>2</a:t>
            </a:r>
            <a:endParaRPr lang="zh-TW" altLang="en-US" sz="4800" b="1" dirty="0">
              <a:solidFill>
                <a:srgbClr val="0000FF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28596" y="1500174"/>
            <a:ext cx="8572560" cy="4854914"/>
          </a:xfrm>
          <a:ln>
            <a:noFill/>
          </a:ln>
        </p:spPr>
        <p:txBody>
          <a:bodyPr>
            <a:normAutofit/>
          </a:bodyPr>
          <a:lstStyle/>
          <a:p>
            <a:pPr marL="0"/>
            <a:r>
              <a:rPr lang="zh-TW" altLang="zh-TW" sz="3500" b="1" dirty="0" smtClean="0">
                <a:solidFill>
                  <a:srgbClr val="C00000"/>
                </a:solidFill>
              </a:rPr>
              <a:t>自恃其聰與敏</a:t>
            </a:r>
            <a:r>
              <a:rPr lang="zh-TW" altLang="zh-TW" sz="3500" b="1" u="sng" dirty="0" smtClean="0">
                <a:solidFill>
                  <a:srgbClr val="C00000"/>
                </a:solidFill>
              </a:rPr>
              <a:t>而不學，自敗者也</a:t>
            </a:r>
          </a:p>
          <a:p>
            <a:pPr marL="0" indent="0">
              <a:buFont typeface="Arial" charset="0"/>
              <a:buNone/>
            </a:pPr>
            <a:r>
              <a:rPr lang="en-US" altLang="zh-TW" sz="3500" b="1" dirty="0" smtClean="0">
                <a:solidFill>
                  <a:srgbClr val="C00000"/>
                </a:solidFill>
              </a:rPr>
              <a:t>   </a:t>
            </a:r>
            <a:r>
              <a:rPr lang="zh-TW" altLang="zh-TW" sz="3500" b="1" dirty="0" smtClean="0">
                <a:solidFill>
                  <a:srgbClr val="C00000"/>
                </a:solidFill>
              </a:rPr>
              <a:t>不自限其昏與庸</a:t>
            </a:r>
            <a:r>
              <a:rPr lang="zh-TW" altLang="zh-TW" sz="3500" b="1" u="sng" dirty="0" smtClean="0">
                <a:solidFill>
                  <a:srgbClr val="C00000"/>
                </a:solidFill>
              </a:rPr>
              <a:t>而力學不倦，自立者也</a:t>
            </a:r>
            <a:endParaRPr lang="en-US" altLang="zh-TW" sz="3500" b="1" u="sng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altLang="zh-TW" sz="3500" dirty="0" smtClean="0"/>
              <a:t>1</a:t>
            </a:r>
            <a:r>
              <a:rPr lang="en-US" altLang="zh-TW" sz="3500" dirty="0" smtClean="0"/>
              <a:t>.</a:t>
            </a:r>
            <a:r>
              <a:rPr lang="zh-TW" altLang="en-US" sz="3500" dirty="0" smtClean="0"/>
              <a:t>從上述句子可歸納</a:t>
            </a:r>
            <a:r>
              <a:rPr lang="zh-TW" altLang="en-US" sz="3500" dirty="0" smtClean="0"/>
              <a:t>表格的上位</a:t>
            </a:r>
            <a:r>
              <a:rPr lang="zh-TW" altLang="en-US" sz="3500" dirty="0" smtClean="0"/>
              <a:t>概念</a:t>
            </a:r>
            <a:endParaRPr lang="en-US" altLang="zh-TW" sz="3500" dirty="0" smtClean="0"/>
          </a:p>
          <a:p>
            <a:pPr>
              <a:buNone/>
            </a:pPr>
            <a:r>
              <a:rPr lang="zh-TW" altLang="en-US" sz="3500" dirty="0" smtClean="0"/>
              <a:t>     </a:t>
            </a:r>
            <a:r>
              <a:rPr lang="en-US" altLang="zh-TW" sz="3500" dirty="0" smtClean="0">
                <a:sym typeface="Wingdings" pitchFamily="2" charset="2"/>
              </a:rPr>
              <a:t></a:t>
            </a:r>
            <a:r>
              <a:rPr lang="zh-TW" altLang="en-US" sz="3500" dirty="0" smtClean="0">
                <a:sym typeface="Wingdings" pitchFamily="2" charset="2"/>
              </a:rPr>
              <a:t>不學</a:t>
            </a:r>
            <a:r>
              <a:rPr lang="zh-TW" altLang="en-US" sz="3500" dirty="0" smtClean="0">
                <a:sym typeface="Wingdings" pitchFamily="2" charset="2"/>
              </a:rPr>
              <a:t>、自</a:t>
            </a:r>
            <a:r>
              <a:rPr lang="zh-TW" altLang="en-US" sz="3500" dirty="0" smtClean="0">
                <a:sym typeface="Wingdings" pitchFamily="2" charset="2"/>
              </a:rPr>
              <a:t>敗者</a:t>
            </a:r>
            <a:r>
              <a:rPr lang="zh-TW" altLang="en-US" sz="3500" dirty="0" smtClean="0">
                <a:sym typeface="Wingdings" pitchFamily="2" charset="2"/>
              </a:rPr>
              <a:t>；力學不倦</a:t>
            </a:r>
            <a:endParaRPr lang="en-US" altLang="zh-TW" sz="3500" dirty="0" smtClean="0">
              <a:sym typeface="Wingdings" pitchFamily="2" charset="2"/>
            </a:endParaRPr>
          </a:p>
          <a:p>
            <a:pPr>
              <a:buNone/>
            </a:pPr>
            <a:r>
              <a:rPr lang="en-US" altLang="zh-TW" sz="3500" dirty="0" smtClean="0"/>
              <a:t> </a:t>
            </a:r>
            <a:r>
              <a:rPr lang="en-US" altLang="zh-TW" sz="3500" dirty="0" smtClean="0"/>
              <a:t>   </a:t>
            </a:r>
            <a:r>
              <a:rPr lang="zh-TW" altLang="en-US" sz="3500" dirty="0" smtClean="0"/>
              <a:t> </a:t>
            </a:r>
            <a:r>
              <a:rPr lang="en-US" altLang="zh-TW" sz="3500" dirty="0" smtClean="0">
                <a:sym typeface="Wingdings" pitchFamily="2" charset="2"/>
              </a:rPr>
              <a:t></a:t>
            </a:r>
            <a:r>
              <a:rPr lang="zh-TW" altLang="en-US" sz="3500" dirty="0" smtClean="0">
                <a:sym typeface="Wingdings" pitchFamily="2" charset="2"/>
              </a:rPr>
              <a:t>行動</a:t>
            </a:r>
            <a:r>
              <a:rPr lang="zh-TW" altLang="en-US" sz="3500" dirty="0" smtClean="0">
                <a:sym typeface="Wingdings" pitchFamily="2" charset="2"/>
              </a:rPr>
              <a:t>、結果</a:t>
            </a:r>
            <a:endParaRPr lang="en-US" altLang="zh-TW" sz="3500" dirty="0" smtClean="0"/>
          </a:p>
          <a:p>
            <a:pPr>
              <a:buNone/>
            </a:pPr>
            <a:r>
              <a:rPr lang="en-US" altLang="zh-TW" sz="3500" dirty="0" smtClean="0"/>
              <a:t>2.</a:t>
            </a:r>
            <a:r>
              <a:rPr lang="zh-TW" altLang="en-US" sz="3500" dirty="0" smtClean="0"/>
              <a:t>找出</a:t>
            </a:r>
            <a:r>
              <a:rPr lang="en-US" altLang="zh-TW" sz="3500" dirty="0" smtClean="0"/>
              <a:t>(</a:t>
            </a:r>
            <a:r>
              <a:rPr lang="zh-TW" altLang="en-US" sz="3500" b="1" dirty="0" smtClean="0">
                <a:solidFill>
                  <a:srgbClr val="C00000"/>
                </a:solidFill>
              </a:rPr>
              <a:t>四</a:t>
            </a:r>
            <a:r>
              <a:rPr lang="en-US" altLang="zh-TW" sz="3500" dirty="0" smtClean="0"/>
              <a:t>)</a:t>
            </a:r>
            <a:r>
              <a:rPr lang="zh-TW" altLang="en-US" sz="3500" dirty="0" smtClean="0"/>
              <a:t>種心態中，成功的是哪幾個</a:t>
            </a:r>
            <a:r>
              <a:rPr lang="zh-TW" altLang="en-US" sz="3500" dirty="0" smtClean="0"/>
              <a:t>現象</a:t>
            </a:r>
            <a:endParaRPr lang="en-US" altLang="zh-TW" sz="3500" dirty="0"/>
          </a:p>
          <a:p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717530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85786" y="0"/>
            <a:ext cx="5860002" cy="1280890"/>
          </a:xfrm>
        </p:spPr>
        <p:txBody>
          <a:bodyPr>
            <a:normAutofit/>
          </a:bodyPr>
          <a:lstStyle/>
          <a:p>
            <a:r>
              <a:rPr lang="en-US" altLang="zh-TW" sz="4800" b="1" dirty="0" smtClean="0">
                <a:solidFill>
                  <a:srgbClr val="0000FF"/>
                </a:solidFill>
              </a:rPr>
              <a:t>(</a:t>
            </a:r>
            <a:r>
              <a:rPr lang="en-US" altLang="zh-TW" sz="4800" b="1" dirty="0" smtClean="0">
                <a:solidFill>
                  <a:srgbClr val="0000FF"/>
                </a:solidFill>
              </a:rPr>
              <a:t>3</a:t>
            </a:r>
            <a:r>
              <a:rPr lang="en-US" altLang="zh-TW" sz="4800" b="1" dirty="0" smtClean="0">
                <a:solidFill>
                  <a:srgbClr val="0000FF"/>
                </a:solidFill>
              </a:rPr>
              <a:t>)</a:t>
            </a:r>
            <a:r>
              <a:rPr lang="zh-TW" altLang="en-US" sz="4800" b="1" dirty="0" smtClean="0">
                <a:solidFill>
                  <a:srgbClr val="0000FF"/>
                </a:solidFill>
              </a:rPr>
              <a:t>根據訊息填寫表格</a:t>
            </a:r>
            <a:endParaRPr lang="zh-TW" altLang="en-US" sz="4800" b="1" dirty="0">
              <a:solidFill>
                <a:srgbClr val="0000FF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14348" y="1142984"/>
            <a:ext cx="8143932" cy="3286148"/>
          </a:xfrm>
          <a:ln>
            <a:noFill/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en-US" altLang="zh-TW" b="1" dirty="0" smtClean="0"/>
              <a:t>B.</a:t>
            </a:r>
            <a:r>
              <a:rPr lang="zh-TW" altLang="en-US" b="1" dirty="0" smtClean="0"/>
              <a:t>找出</a:t>
            </a:r>
            <a:r>
              <a:rPr lang="en-US" altLang="zh-TW" b="1" dirty="0"/>
              <a:t>(</a:t>
            </a:r>
            <a:r>
              <a:rPr lang="zh-TW" altLang="en-US" b="1" dirty="0">
                <a:solidFill>
                  <a:srgbClr val="C00000"/>
                </a:solidFill>
              </a:rPr>
              <a:t>四</a:t>
            </a:r>
            <a:r>
              <a:rPr lang="en-US" altLang="zh-TW" b="1" dirty="0"/>
              <a:t>)</a:t>
            </a:r>
            <a:r>
              <a:rPr lang="zh-TW" altLang="en-US" b="1" dirty="0"/>
              <a:t>種現象中，成功的是哪幾個</a:t>
            </a:r>
            <a:r>
              <a:rPr lang="zh-TW" altLang="en-US" b="1" dirty="0" smtClean="0"/>
              <a:t>現象？</a:t>
            </a:r>
            <a:endParaRPr lang="en-US" altLang="zh-TW" b="1" dirty="0"/>
          </a:p>
          <a:p>
            <a:endParaRPr lang="zh-TW" altLang="en-US" sz="4000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33252164"/>
              </p:ext>
            </p:extLst>
          </p:nvPr>
        </p:nvGraphicFramePr>
        <p:xfrm>
          <a:off x="785786" y="1785926"/>
          <a:ext cx="7786742" cy="30157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74791">
                  <a:extLst>
                    <a:ext uri="{9D8B030D-6E8A-4147-A177-3AD203B41FA5}">
                      <a16:colId xmlns="" xmlns:a16="http://schemas.microsoft.com/office/drawing/2014/main" val="1518844097"/>
                    </a:ext>
                  </a:extLst>
                </a:gridCol>
                <a:gridCol w="1574663">
                  <a:extLst>
                    <a:ext uri="{9D8B030D-6E8A-4147-A177-3AD203B41FA5}">
                      <a16:colId xmlns="" xmlns:a16="http://schemas.microsoft.com/office/drawing/2014/main" val="2578876986"/>
                    </a:ext>
                  </a:extLst>
                </a:gridCol>
                <a:gridCol w="1522512">
                  <a:extLst>
                    <a:ext uri="{9D8B030D-6E8A-4147-A177-3AD203B41FA5}">
                      <a16:colId xmlns="" xmlns:a16="http://schemas.microsoft.com/office/drawing/2014/main" val="1997376765"/>
                    </a:ext>
                  </a:extLst>
                </a:gridCol>
                <a:gridCol w="1440426">
                  <a:extLst>
                    <a:ext uri="{9D8B030D-6E8A-4147-A177-3AD203B41FA5}">
                      <a16:colId xmlns="" xmlns:a16="http://schemas.microsoft.com/office/drawing/2014/main" val="3846346557"/>
                    </a:ext>
                  </a:extLst>
                </a:gridCol>
                <a:gridCol w="2274350"/>
              </a:tblGrid>
              <a:tr h="3956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</a:rPr>
                        <a:t>資質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2400" kern="100" dirty="0" smtClean="0">
                          <a:solidFill>
                            <a:srgbClr val="FFFF00"/>
                          </a:solidFill>
                          <a:effectLst/>
                        </a:rPr>
                        <a:t>心態</a:t>
                      </a:r>
                      <a:endParaRPr lang="zh-TW" sz="2400" kern="1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2400" kern="100" dirty="0" smtClean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行動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</a:rPr>
                        <a:t>學習結果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2400" kern="100" dirty="0" smtClean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呼應課本文句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3462657455"/>
                  </a:ext>
                </a:extLst>
              </a:tr>
              <a:tr h="3956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</a:rPr>
                        <a:t>聰敏</a:t>
                      </a:r>
                      <a:endParaRPr lang="zh-TW" sz="24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</a:rPr>
                        <a:t>可</a:t>
                      </a:r>
                      <a:r>
                        <a:rPr lang="zh-TW" sz="2400" kern="100" dirty="0" smtClean="0">
                          <a:effectLst/>
                        </a:rPr>
                        <a:t>恃</a:t>
                      </a:r>
                      <a:r>
                        <a:rPr lang="en-US" altLang="zh-TW" sz="2400" kern="100" dirty="0" smtClean="0">
                          <a:effectLst/>
                        </a:rPr>
                        <a:t>(</a:t>
                      </a:r>
                      <a:r>
                        <a:rPr lang="zh-TW" altLang="en-US" sz="2400" kern="100" dirty="0" smtClean="0">
                          <a:effectLst/>
                        </a:rPr>
                        <a:t>自恃</a:t>
                      </a:r>
                      <a:r>
                        <a:rPr lang="en-US" altLang="zh-TW" sz="2400" kern="100" dirty="0" smtClean="0">
                          <a:effectLst/>
                        </a:rPr>
                        <a:t>)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2400" b="1" kern="100" dirty="0" smtClean="0">
                          <a:solidFill>
                            <a:srgbClr val="FF0000"/>
                          </a:solidFill>
                          <a:effectLst/>
                        </a:rPr>
                        <a:t>力學不倦</a:t>
                      </a:r>
                      <a:endParaRPr lang="zh-TW" sz="2400" b="1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solidFill>
                            <a:schemeClr val="tx1"/>
                          </a:solidFill>
                          <a:effectLst/>
                        </a:rPr>
                        <a:t>成功</a:t>
                      </a:r>
                      <a:endParaRPr lang="zh-TW" sz="24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zh-TW" sz="24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1845234674"/>
                  </a:ext>
                </a:extLst>
              </a:tr>
              <a:tr h="3956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</a:rPr>
                        <a:t>聰敏</a:t>
                      </a:r>
                      <a:endParaRPr lang="zh-TW" sz="24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</a:rPr>
                        <a:t>不可恃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solidFill>
                            <a:srgbClr val="FF0000"/>
                          </a:solidFill>
                          <a:effectLst/>
                        </a:rPr>
                        <a:t>不努力</a:t>
                      </a:r>
                      <a:endParaRPr lang="zh-TW" sz="2400" b="1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</a:rPr>
                        <a:t>不</a:t>
                      </a:r>
                      <a:r>
                        <a:rPr lang="zh-TW" sz="2400" kern="100" dirty="0" smtClean="0">
                          <a:effectLst/>
                        </a:rPr>
                        <a:t>成功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zh-TW" sz="2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自恃其聰與敏而不學</a:t>
                      </a:r>
                      <a:r>
                        <a:rPr lang="zh-TW" altLang="en-US" sz="2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，自敗者也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2842788290"/>
                  </a:ext>
                </a:extLst>
              </a:tr>
              <a:tr h="3956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</a:rPr>
                        <a:t>昏庸</a:t>
                      </a:r>
                      <a:endParaRPr lang="zh-TW" sz="24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</a:rPr>
                        <a:t>可</a:t>
                      </a:r>
                      <a:r>
                        <a:rPr lang="zh-TW" sz="2400" kern="100" dirty="0" smtClean="0">
                          <a:effectLst/>
                        </a:rPr>
                        <a:t>限</a:t>
                      </a:r>
                      <a:r>
                        <a:rPr lang="en-US" altLang="zh-TW" sz="2400" kern="100" dirty="0" smtClean="0">
                          <a:effectLst/>
                        </a:rPr>
                        <a:t>(</a:t>
                      </a:r>
                      <a:r>
                        <a:rPr lang="zh-TW" altLang="en-US" sz="2400" kern="100" dirty="0" smtClean="0">
                          <a:effectLst/>
                        </a:rPr>
                        <a:t>自限</a:t>
                      </a:r>
                      <a:r>
                        <a:rPr lang="en-US" altLang="zh-TW" sz="2400" kern="100" dirty="0" smtClean="0">
                          <a:effectLst/>
                        </a:rPr>
                        <a:t>)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solidFill>
                            <a:srgbClr val="FF0000"/>
                          </a:solidFill>
                          <a:effectLst/>
                        </a:rPr>
                        <a:t>不努力</a:t>
                      </a:r>
                      <a:endParaRPr lang="zh-TW" sz="2400" b="1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</a:rPr>
                        <a:t>不成功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3149000719"/>
                  </a:ext>
                </a:extLst>
              </a:tr>
              <a:tr h="3956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</a:rPr>
                        <a:t>昏庸</a:t>
                      </a:r>
                      <a:endParaRPr lang="zh-TW" sz="24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</a:rPr>
                        <a:t>不可限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solidFill>
                            <a:srgbClr val="FF0000"/>
                          </a:solidFill>
                          <a:effectLst/>
                        </a:rPr>
                        <a:t>力學不倦</a:t>
                      </a:r>
                      <a:endParaRPr lang="zh-TW" sz="2400" b="1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b="1" kern="100" dirty="0" smtClean="0">
                          <a:solidFill>
                            <a:schemeClr val="tx1"/>
                          </a:solidFill>
                          <a:effectLst/>
                        </a:rPr>
                        <a:t>成功</a:t>
                      </a:r>
                      <a:endParaRPr lang="zh-TW" sz="24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zh-TW" sz="2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不自限其昏與庸而力學不倦</a:t>
                      </a:r>
                      <a:r>
                        <a:rPr lang="zh-TW" altLang="en-US" sz="2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，自立者也</a:t>
                      </a:r>
                      <a:endParaRPr lang="zh-TW" sz="24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2338567955"/>
                  </a:ext>
                </a:extLst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571472" y="5000636"/>
            <a:ext cx="8358246" cy="117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altLang="zh-TW" sz="3200" b="1" dirty="0" smtClean="0">
                <a:latin typeface="+mn-lt"/>
                <a:ea typeface="微軟正黑體" pitchFamily="34" charset="-120"/>
                <a:sym typeface="Wingdings" pitchFamily="2" charset="2"/>
              </a:rPr>
              <a:t></a:t>
            </a:r>
            <a:r>
              <a:rPr lang="zh-TW" altLang="en-US" sz="3200" b="1" dirty="0" smtClean="0">
                <a:latin typeface="+mn-lt"/>
                <a:ea typeface="微軟正黑體" pitchFamily="34" charset="-120"/>
                <a:sym typeface="Wingdings" pitchFamily="2" charset="2"/>
              </a:rPr>
              <a:t>能夠</a:t>
            </a:r>
            <a:r>
              <a:rPr lang="zh-TW" altLang="zh-TW" sz="3200" b="1" dirty="0" smtClean="0">
                <a:latin typeface="+mn-lt"/>
                <a:ea typeface="微軟正黑體" pitchFamily="34" charset="-120"/>
              </a:rPr>
              <a:t>成功</a:t>
            </a:r>
            <a:r>
              <a:rPr lang="zh-TW" altLang="en-US" sz="3200" b="1" dirty="0" smtClean="0">
                <a:latin typeface="+mn-lt"/>
                <a:ea typeface="微軟正黑體" pitchFamily="34" charset="-120"/>
              </a:rPr>
              <a:t>的心態</a:t>
            </a:r>
            <a:r>
              <a:rPr lang="en-US" altLang="zh-TW" sz="3200" b="1" dirty="0" smtClean="0">
                <a:latin typeface="+mn-lt"/>
                <a:ea typeface="微軟正黑體" pitchFamily="34" charset="-120"/>
              </a:rPr>
              <a:t>—</a:t>
            </a:r>
            <a:r>
              <a:rPr lang="zh-TW" altLang="zh-TW" sz="3200" b="1" dirty="0">
                <a:latin typeface="+mn-lt"/>
                <a:ea typeface="微軟正黑體" pitchFamily="34" charset="-120"/>
              </a:rPr>
              <a:t>聰敏可恃、昏庸不可限</a:t>
            </a:r>
          </a:p>
          <a:p>
            <a:pPr marL="342900" indent="-342900">
              <a:spcBef>
                <a:spcPct val="20000"/>
              </a:spcBef>
            </a:pPr>
            <a:r>
              <a:rPr lang="en-US" altLang="zh-TW" sz="3200" b="1" dirty="0" smtClean="0">
                <a:solidFill>
                  <a:srgbClr val="C00000"/>
                </a:solidFill>
                <a:latin typeface="+mn-lt"/>
                <a:ea typeface="微軟正黑體" pitchFamily="34" charset="-120"/>
                <a:sym typeface="Wingdings" pitchFamily="2" charset="2"/>
              </a:rPr>
              <a:t></a:t>
            </a:r>
            <a:r>
              <a:rPr lang="zh-TW" altLang="en-US" sz="3200" b="1" dirty="0" smtClean="0">
                <a:solidFill>
                  <a:srgbClr val="C00000"/>
                </a:solidFill>
                <a:latin typeface="+mn-lt"/>
                <a:ea typeface="微軟正黑體" pitchFamily="34" charset="-120"/>
                <a:sym typeface="Wingdings" pitchFamily="2" charset="2"/>
              </a:rPr>
              <a:t>無論資質</a:t>
            </a:r>
            <a:r>
              <a:rPr lang="zh-TW" altLang="zh-TW" sz="3200" b="1" dirty="0" smtClean="0">
                <a:solidFill>
                  <a:srgbClr val="C00000"/>
                </a:solidFill>
                <a:latin typeface="+mn-lt"/>
                <a:ea typeface="微軟正黑體" pitchFamily="34" charset="-120"/>
              </a:rPr>
              <a:t>成功</a:t>
            </a:r>
            <a:r>
              <a:rPr lang="zh-TW" altLang="zh-TW" sz="3200" b="1" dirty="0">
                <a:solidFill>
                  <a:srgbClr val="C00000"/>
                </a:solidFill>
                <a:latin typeface="+mn-lt"/>
                <a:ea typeface="微軟正黑體" pitchFamily="34" charset="-120"/>
              </a:rPr>
              <a:t>的關鍵都是什麼</a:t>
            </a:r>
            <a:r>
              <a:rPr lang="en-US" altLang="zh-TW" sz="3200" b="1" dirty="0">
                <a:solidFill>
                  <a:srgbClr val="C00000"/>
                </a:solidFill>
                <a:latin typeface="+mn-lt"/>
                <a:ea typeface="微軟正黑體" pitchFamily="34" charset="-120"/>
              </a:rPr>
              <a:t>?</a:t>
            </a:r>
            <a:r>
              <a:rPr lang="zh-TW" altLang="en-US" sz="3200" b="1" dirty="0">
                <a:solidFill>
                  <a:srgbClr val="C00000"/>
                </a:solidFill>
                <a:latin typeface="+mn-lt"/>
                <a:ea typeface="微軟正黑體" pitchFamily="34" charset="-120"/>
              </a:rPr>
              <a:t> </a:t>
            </a:r>
            <a:r>
              <a:rPr lang="zh-TW" altLang="en-US" sz="3200" b="1" dirty="0" smtClean="0">
                <a:solidFill>
                  <a:srgbClr val="C00000"/>
                </a:solidFill>
                <a:latin typeface="+mn-lt"/>
                <a:ea typeface="微軟正黑體" pitchFamily="34" charset="-120"/>
              </a:rPr>
              <a:t>→</a:t>
            </a:r>
            <a:r>
              <a:rPr lang="zh-TW" altLang="zh-TW" sz="3200" b="1" dirty="0">
                <a:solidFill>
                  <a:srgbClr val="C00000"/>
                </a:solidFill>
                <a:latin typeface="+mn-lt"/>
                <a:ea typeface="微軟正黑體" pitchFamily="34" charset="-120"/>
              </a:rPr>
              <a:t>努力</a:t>
            </a:r>
            <a:endParaRPr lang="zh-TW" altLang="en-US" sz="3200" b="1" dirty="0">
              <a:solidFill>
                <a:srgbClr val="C00000"/>
              </a:solidFill>
              <a:latin typeface="+mn-lt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7530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資料庫圖表 1"/>
          <p:cNvGraphicFramePr/>
          <p:nvPr/>
        </p:nvGraphicFramePr>
        <p:xfrm>
          <a:off x="562348" y="1269083"/>
          <a:ext cx="7488831" cy="2263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0963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dirty="0" smtClean="0"/>
              <a:t>四、議論文教學模組</a:t>
            </a:r>
          </a:p>
        </p:txBody>
      </p:sp>
      <p:sp>
        <p:nvSpPr>
          <p:cNvPr id="40964" name="Rectangle 5"/>
          <p:cNvSpPr>
            <a:spLocks noGrp="1"/>
          </p:cNvSpPr>
          <p:nvPr>
            <p:ph type="body" idx="4294967295"/>
          </p:nvPr>
        </p:nvSpPr>
        <p:spPr>
          <a:xfrm>
            <a:off x="468313" y="3860800"/>
            <a:ext cx="8229600" cy="4525963"/>
          </a:xfrm>
        </p:spPr>
        <p:txBody>
          <a:bodyPr/>
          <a:lstStyle/>
          <a:p>
            <a:r>
              <a:rPr lang="zh-TW" altLang="en-US" b="1" dirty="0" smtClean="0"/>
              <a:t>範文</a:t>
            </a:r>
            <a:r>
              <a:rPr lang="zh-TW" altLang="en-US" b="1" dirty="0" smtClean="0">
                <a:latin typeface="微軟正黑體" pitchFamily="34" charset="-120"/>
              </a:rPr>
              <a:t>：論點理由 </a:t>
            </a:r>
            <a:r>
              <a:rPr lang="en-US" altLang="zh-TW" b="1" dirty="0" smtClean="0">
                <a:latin typeface="微軟正黑體" pitchFamily="34" charset="-120"/>
              </a:rPr>
              <a:t/>
            </a:r>
            <a:br>
              <a:rPr lang="en-US" altLang="zh-TW" b="1" dirty="0" smtClean="0">
                <a:latin typeface="微軟正黑體" pitchFamily="34" charset="-120"/>
              </a:rPr>
            </a:br>
            <a:r>
              <a:rPr lang="zh-TW" altLang="en-US" b="1" dirty="0" smtClean="0">
                <a:latin typeface="微軟正黑體" pitchFamily="34" charset="-120"/>
              </a:rPr>
              <a:t>            以</a:t>
            </a:r>
            <a:r>
              <a:rPr lang="zh-TW" altLang="en-US" b="1" dirty="0" smtClean="0">
                <a:solidFill>
                  <a:srgbClr val="0000FF"/>
                </a:solidFill>
                <a:latin typeface="微軟正黑體" pitchFamily="34" charset="-120"/>
              </a:rPr>
              <a:t>為學一首示子姪</a:t>
            </a:r>
            <a:r>
              <a:rPr lang="zh-TW" altLang="en-US" b="1" dirty="0" smtClean="0">
                <a:latin typeface="微軟正黑體" pitchFamily="34" charset="-120"/>
              </a:rPr>
              <a:t>為例</a:t>
            </a:r>
            <a:endParaRPr lang="en-US" altLang="zh-TW" b="1" dirty="0" smtClean="0">
              <a:latin typeface="微軟正黑體" pitchFamily="34" charset="-120"/>
            </a:endParaRPr>
          </a:p>
          <a:p>
            <a:pPr>
              <a:buNone/>
            </a:pPr>
            <a:endParaRPr lang="en-US" altLang="zh-TW" b="1" dirty="0" smtClean="0">
              <a:latin typeface="微軟正黑體" pitchFamily="34" charset="-120"/>
            </a:endParaRPr>
          </a:p>
          <a:p>
            <a:r>
              <a:rPr lang="zh-TW" altLang="en-US" sz="3600" b="1" dirty="0" smtClean="0">
                <a:solidFill>
                  <a:srgbClr val="C00000"/>
                </a:solidFill>
                <a:latin typeface="微軟正黑體" pitchFamily="34" charset="-120"/>
              </a:rPr>
              <a:t>換你試試看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85813" y="120650"/>
            <a:ext cx="7786687" cy="128111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zh-TW" sz="4800" dirty="0" smtClean="0"/>
              <a:t>B.</a:t>
            </a:r>
            <a:r>
              <a:rPr lang="zh-TW" altLang="en-US" sz="4800" dirty="0" smtClean="0"/>
              <a:t>議論教學模組</a:t>
            </a:r>
            <a:r>
              <a:rPr lang="en-US" altLang="zh-TW" sz="4800" dirty="0" smtClean="0"/>
              <a:t>—</a:t>
            </a:r>
            <a:r>
              <a:rPr lang="zh-TW" altLang="en-US" sz="4800" dirty="0" smtClean="0">
                <a:solidFill>
                  <a:srgbClr val="FF0000"/>
                </a:solidFill>
              </a:rPr>
              <a:t>議論的特色</a:t>
            </a:r>
            <a:endParaRPr lang="zh-TW" altLang="en-US" sz="4800" dirty="0">
              <a:solidFill>
                <a:srgbClr val="FF0000"/>
              </a:solidFill>
            </a:endParaRPr>
          </a:p>
        </p:txBody>
      </p:sp>
      <p:graphicFrame>
        <p:nvGraphicFramePr>
          <p:cNvPr id="4" name="資料庫圖表 3"/>
          <p:cNvGraphicFramePr/>
          <p:nvPr/>
        </p:nvGraphicFramePr>
        <p:xfrm>
          <a:off x="1571604" y="1357298"/>
          <a:ext cx="6929486" cy="4643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資料庫圖表 4"/>
          <p:cNvGraphicFramePr/>
          <p:nvPr/>
        </p:nvGraphicFramePr>
        <p:xfrm>
          <a:off x="60478" y="61570"/>
          <a:ext cx="9012116" cy="6796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內容版面配置區 2"/>
          <p:cNvSpPr>
            <a:spLocks noGrp="1"/>
          </p:cNvSpPr>
          <p:nvPr>
            <p:ph idx="1"/>
          </p:nvPr>
        </p:nvSpPr>
        <p:spPr>
          <a:xfrm>
            <a:off x="1160463" y="404813"/>
            <a:ext cx="7519987" cy="6022975"/>
          </a:xfrm>
        </p:spPr>
        <p:txBody>
          <a:bodyPr/>
          <a:lstStyle/>
          <a:p>
            <a:r>
              <a:rPr lang="en-US" altLang="zh-TW" sz="3600" dirty="0" smtClean="0"/>
              <a:t>1.</a:t>
            </a:r>
            <a:r>
              <a:rPr lang="zh-TW" altLang="zh-TW" sz="3600" dirty="0" smtClean="0"/>
              <a:t>辨</a:t>
            </a:r>
            <a:r>
              <a:rPr lang="zh-TW" altLang="en-US" sz="3600" dirty="0" smtClean="0"/>
              <a:t>別</a:t>
            </a:r>
            <a:r>
              <a:rPr lang="zh-TW" altLang="zh-TW" sz="3600" dirty="0" smtClean="0"/>
              <a:t>例子</a:t>
            </a:r>
            <a:r>
              <a:rPr lang="zh-TW" altLang="en-US" sz="3600" dirty="0" smtClean="0"/>
              <a:t>的分類</a:t>
            </a:r>
            <a:endParaRPr lang="en-US" altLang="zh-TW" sz="3600" dirty="0" smtClean="0"/>
          </a:p>
          <a:p>
            <a:endParaRPr lang="zh-TW" altLang="zh-TW" sz="3600" dirty="0" smtClean="0"/>
          </a:p>
          <a:p>
            <a:endParaRPr lang="en-US" altLang="zh-TW" sz="3600" dirty="0" smtClean="0"/>
          </a:p>
          <a:p>
            <a:endParaRPr lang="en-US" altLang="zh-TW" sz="3600" dirty="0" smtClean="0"/>
          </a:p>
          <a:p>
            <a:endParaRPr lang="en-US" altLang="zh-TW" sz="3600" dirty="0" smtClean="0"/>
          </a:p>
          <a:p>
            <a:r>
              <a:rPr lang="en-US" altLang="zh-TW" sz="3600" dirty="0" smtClean="0"/>
              <a:t>2.</a:t>
            </a:r>
            <a:r>
              <a:rPr lang="zh-TW" altLang="zh-TW" sz="3600" dirty="0" smtClean="0"/>
              <a:t>分辨議論的</a:t>
            </a:r>
            <a:r>
              <a:rPr lang="zh-TW" altLang="zh-TW" sz="3600" dirty="0" smtClean="0"/>
              <a:t>類型</a:t>
            </a:r>
            <a:r>
              <a:rPr lang="en-US" altLang="zh-TW" sz="3600" dirty="0" smtClean="0"/>
              <a:t>(</a:t>
            </a:r>
            <a:r>
              <a:rPr lang="zh-TW" altLang="en-US" sz="3600" dirty="0" smtClean="0"/>
              <a:t>打勾</a:t>
            </a:r>
            <a:r>
              <a:rPr lang="en-US" altLang="zh-TW" sz="3600" dirty="0" smtClean="0"/>
              <a:t>)</a:t>
            </a:r>
            <a:endParaRPr lang="zh-TW" altLang="en-US" sz="3600" dirty="0" smtClean="0"/>
          </a:p>
          <a:p>
            <a:endParaRPr lang="zh-TW" altLang="zh-TW" sz="3600" dirty="0" smtClean="0"/>
          </a:p>
          <a:p>
            <a:endParaRPr lang="en-US" altLang="zh-TW" sz="3600" dirty="0" smtClean="0"/>
          </a:p>
          <a:p>
            <a:pPr>
              <a:buFont typeface="Arial" charset="0"/>
              <a:buNone/>
            </a:pPr>
            <a:endParaRPr lang="zh-TW" altLang="en-US" sz="3600" dirty="0" smtClean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1643042" y="1289050"/>
          <a:ext cx="6429047" cy="17827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20372">
                  <a:extLst>
                    <a:ext uri="{9D8B030D-6E8A-4147-A177-3AD203B41FA5}"/>
                  </a:extLst>
                </a:gridCol>
                <a:gridCol w="3308675">
                  <a:extLst>
                    <a:ext uri="{9D8B030D-6E8A-4147-A177-3AD203B41FA5}"/>
                  </a:extLst>
                </a:gridCol>
              </a:tblGrid>
              <a:tr h="3991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3200" kern="100" dirty="0" smtClean="0">
                          <a:effectLst/>
                        </a:rPr>
                        <a:t>事</a:t>
                      </a:r>
                      <a:r>
                        <a:rPr lang="zh-TW" altLang="en-US" sz="3200" kern="100" dirty="0" smtClean="0">
                          <a:effectLst/>
                        </a:rPr>
                        <a:t>件</a:t>
                      </a:r>
                      <a:r>
                        <a:rPr lang="zh-TW" sz="3200" kern="100" dirty="0" smtClean="0">
                          <a:effectLst/>
                        </a:rPr>
                        <a:t>說明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3200" kern="100" dirty="0">
                          <a:effectLst/>
                        </a:rPr>
                        <a:t>理由陳述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12950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effectLst/>
                        </a:rPr>
                        <a:t> 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effectLst/>
                        </a:rPr>
                        <a:t> 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1785938" y="4357688"/>
          <a:ext cx="6143668" cy="17145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71834">
                  <a:extLst>
                    <a:ext uri="{9D8B030D-6E8A-4147-A177-3AD203B41FA5}"/>
                  </a:extLst>
                </a:gridCol>
                <a:gridCol w="3071834">
                  <a:extLst>
                    <a:ext uri="{9D8B030D-6E8A-4147-A177-3AD203B41FA5}"/>
                  </a:extLst>
                </a:gridCol>
              </a:tblGrid>
              <a:tr h="4064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3200" kern="100" dirty="0">
                          <a:effectLst/>
                        </a:rPr>
                        <a:t>藉事說理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3200" kern="100">
                          <a:effectLst/>
                        </a:rPr>
                        <a:t>論點 理由</a:t>
                      </a:r>
                      <a:r>
                        <a:rPr lang="en-US" sz="3200" kern="100">
                          <a:effectLst/>
                        </a:rPr>
                        <a:t> (</a:t>
                      </a:r>
                      <a:r>
                        <a:rPr lang="zh-TW" sz="3200" kern="100">
                          <a:effectLst/>
                        </a:rPr>
                        <a:t>方法</a:t>
                      </a:r>
                      <a:r>
                        <a:rPr lang="en-US" sz="3200" kern="100">
                          <a:effectLst/>
                        </a:rPr>
                        <a:t>)</a:t>
                      </a:r>
                      <a:endParaRPr lang="zh-TW" sz="3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12268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effectLst/>
                        </a:rPr>
                        <a:t> 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effectLst/>
                        </a:rPr>
                        <a:t> 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內容版面配置區 2"/>
          <p:cNvSpPr>
            <a:spLocks noGrp="1"/>
          </p:cNvSpPr>
          <p:nvPr>
            <p:ph idx="1"/>
          </p:nvPr>
        </p:nvSpPr>
        <p:spPr>
          <a:xfrm>
            <a:off x="357188" y="123825"/>
            <a:ext cx="7519987" cy="673417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altLang="zh-TW" sz="4000" smtClean="0"/>
              <a:t>3.</a:t>
            </a:r>
            <a:r>
              <a:rPr lang="zh-TW" altLang="zh-TW" sz="4000" smtClean="0"/>
              <a:t>填寫類型結構表</a:t>
            </a:r>
          </a:p>
          <a:p>
            <a:pPr>
              <a:buFont typeface="Arial" charset="0"/>
              <a:buNone/>
            </a:pPr>
            <a:r>
              <a:rPr lang="zh-TW" altLang="en-US" sz="3600" smtClean="0"/>
              <a:t>    </a:t>
            </a:r>
            <a:r>
              <a:rPr lang="en-US" altLang="zh-TW" sz="3600" smtClean="0"/>
              <a:t>a.</a:t>
            </a:r>
            <a:r>
              <a:rPr lang="zh-TW" altLang="zh-TW" sz="3600" smtClean="0"/>
              <a:t>藉事說理</a:t>
            </a:r>
            <a:endParaRPr lang="en-US" altLang="zh-TW" sz="3600" smtClean="0"/>
          </a:p>
          <a:p>
            <a:endParaRPr lang="zh-TW" altLang="zh-TW" sz="3600" smtClean="0"/>
          </a:p>
          <a:p>
            <a:endParaRPr lang="en-US" altLang="zh-TW" sz="3600" smtClean="0"/>
          </a:p>
          <a:p>
            <a:endParaRPr lang="en-US" altLang="zh-TW" sz="3600" smtClean="0"/>
          </a:p>
          <a:p>
            <a:pPr>
              <a:buFont typeface="Arial" charset="0"/>
              <a:buNone/>
            </a:pPr>
            <a:r>
              <a:rPr lang="zh-TW" altLang="en-US" sz="3600" smtClean="0"/>
              <a:t>       </a:t>
            </a:r>
            <a:r>
              <a:rPr lang="en-US" altLang="zh-TW" sz="3600" smtClean="0"/>
              <a:t>b.</a:t>
            </a:r>
            <a:r>
              <a:rPr lang="zh-TW" altLang="zh-TW" sz="3600" smtClean="0"/>
              <a:t>論點理由</a:t>
            </a:r>
            <a:endParaRPr lang="en-US" altLang="zh-TW" sz="3600" smtClean="0"/>
          </a:p>
          <a:p>
            <a:endParaRPr lang="en-US" altLang="zh-TW" sz="3600" smtClean="0"/>
          </a:p>
          <a:p>
            <a:endParaRPr lang="en-US" altLang="zh-TW" sz="3600" smtClean="0"/>
          </a:p>
        </p:txBody>
      </p:sp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1214438" y="1571625"/>
          <a:ext cx="7572428" cy="16430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59597">
                  <a:extLst>
                    <a:ext uri="{9D8B030D-6E8A-4147-A177-3AD203B41FA5}"/>
                  </a:extLst>
                </a:gridCol>
                <a:gridCol w="3141063">
                  <a:extLst>
                    <a:ext uri="{9D8B030D-6E8A-4147-A177-3AD203B41FA5}"/>
                  </a:extLst>
                </a:gridCol>
                <a:gridCol w="2571768">
                  <a:extLst>
                    <a:ext uri="{9D8B030D-6E8A-4147-A177-3AD203B41FA5}"/>
                  </a:extLst>
                </a:gridCol>
              </a:tblGrid>
              <a:tr h="6172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3200" kern="100" dirty="0">
                          <a:effectLst/>
                        </a:rPr>
                        <a:t>例子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3200" kern="100" dirty="0" smtClean="0">
                          <a:effectLst/>
                        </a:rPr>
                        <a:t>體悟 </a:t>
                      </a:r>
                      <a:r>
                        <a:rPr lang="en-US" sz="3200" kern="100" dirty="0" smtClean="0">
                          <a:effectLst/>
                        </a:rPr>
                        <a:t>(</a:t>
                      </a:r>
                      <a:r>
                        <a:rPr lang="zh-TW" altLang="en-US" sz="3200" kern="100" dirty="0" smtClean="0">
                          <a:effectLst/>
                        </a:rPr>
                        <a:t>說明</a:t>
                      </a:r>
                      <a:r>
                        <a:rPr lang="en-US" sz="3200" kern="100" dirty="0" smtClean="0">
                          <a:effectLst/>
                        </a:rPr>
                        <a:t>)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3200" kern="100" dirty="0" smtClean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論點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10258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effectLst/>
                        </a:rPr>
                        <a:t> 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effectLst/>
                        </a:rPr>
                        <a:t> 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effectLst/>
                        </a:rPr>
                        <a:t> 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1214438" y="4357688"/>
          <a:ext cx="7643866" cy="18573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57388">
                  <a:extLst>
                    <a:ext uri="{9D8B030D-6E8A-4147-A177-3AD203B41FA5}"/>
                  </a:extLst>
                </a:gridCol>
                <a:gridCol w="3180615">
                  <a:extLst>
                    <a:ext uri="{9D8B030D-6E8A-4147-A177-3AD203B41FA5}"/>
                  </a:extLst>
                </a:gridCol>
                <a:gridCol w="2605863">
                  <a:extLst>
                    <a:ext uri="{9D8B030D-6E8A-4147-A177-3AD203B41FA5}"/>
                  </a:extLst>
                </a:gridCol>
              </a:tblGrid>
              <a:tr h="5565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3200" kern="100" dirty="0">
                          <a:effectLst/>
                        </a:rPr>
                        <a:t>論點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3200" kern="100" dirty="0">
                          <a:effectLst/>
                        </a:rPr>
                        <a:t>理由</a:t>
                      </a:r>
                      <a:r>
                        <a:rPr lang="en-US" sz="3200" kern="100" dirty="0">
                          <a:effectLst/>
                        </a:rPr>
                        <a:t> (</a:t>
                      </a:r>
                      <a:r>
                        <a:rPr lang="zh-TW" sz="3200" kern="100" dirty="0" smtClean="0">
                          <a:effectLst/>
                        </a:rPr>
                        <a:t>論</a:t>
                      </a:r>
                      <a:r>
                        <a:rPr lang="zh-TW" altLang="en-US" sz="3200" kern="100" dirty="0" smtClean="0">
                          <a:effectLst/>
                        </a:rPr>
                        <a:t>據</a:t>
                      </a:r>
                      <a:r>
                        <a:rPr lang="en-US" sz="3200" kern="100" dirty="0" smtClean="0">
                          <a:effectLst/>
                        </a:rPr>
                        <a:t>)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kern="100" dirty="0" smtClean="0">
                          <a:effectLst/>
                        </a:rPr>
                        <a:t>結論</a:t>
                      </a:r>
                      <a:endParaRPr lang="en-US" altLang="zh-TW" sz="2400" kern="10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 dirty="0" smtClean="0">
                          <a:effectLst/>
                        </a:rPr>
                        <a:t>(</a:t>
                      </a:r>
                      <a:r>
                        <a:rPr lang="zh-TW" sz="2400" kern="100" dirty="0">
                          <a:effectLst/>
                        </a:rPr>
                        <a:t>含方法 效果</a:t>
                      </a:r>
                      <a:r>
                        <a:rPr lang="en-US" sz="2400" kern="100" dirty="0">
                          <a:effectLst/>
                        </a:rPr>
                        <a:t>)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11258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effectLst/>
                        </a:rPr>
                        <a:t> 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effectLst/>
                        </a:rPr>
                        <a:t> 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effectLst/>
                        </a:rPr>
                        <a:t> 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 txBox="1">
            <a:spLocks/>
          </p:cNvSpPr>
          <p:nvPr/>
        </p:nvSpPr>
        <p:spPr>
          <a:xfrm>
            <a:off x="2771775" y="2997200"/>
            <a:ext cx="3384550" cy="1714500"/>
          </a:xfrm>
          <a:prstGeom prst="rect">
            <a:avLst/>
          </a:prstGeom>
        </p:spPr>
        <p:txBody>
          <a:bodyPr/>
          <a:lstStyle/>
          <a:p>
            <a:pPr marL="342900" indent="-342900" eaLnBrk="1" fontAlgn="auto" hangingPunct="1">
              <a:lnSpc>
                <a:spcPts val="5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kumimoji="0" lang="zh-TW" alt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簡報結束</a:t>
            </a:r>
            <a:endParaRPr kumimoji="0" lang="en-US" altLang="zh-TW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 eaLnBrk="1" fontAlgn="auto" hangingPunct="1">
              <a:lnSpc>
                <a:spcPts val="5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kumimoji="0" lang="zh-TW" alt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敬請指教</a:t>
            </a:r>
            <a:endParaRPr kumimoji="0" lang="en-US" altLang="zh-TW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1443" name="矩形 2"/>
          <p:cNvSpPr>
            <a:spLocks noChangeArrowheads="1"/>
          </p:cNvSpPr>
          <p:nvPr/>
        </p:nvSpPr>
        <p:spPr bwMode="auto">
          <a:xfrm>
            <a:off x="1835150" y="5013325"/>
            <a:ext cx="504031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kumimoji="0" lang="zh-TW" altLang="en-US" sz="3000" b="1">
                <a:latin typeface="標楷體" pitchFamily="65" charset="-120"/>
                <a:ea typeface="標楷體" pitchFamily="65" charset="-120"/>
              </a:rPr>
              <a:t>臺南市國民教育輔導團網站</a:t>
            </a:r>
          </a:p>
          <a:p>
            <a:pPr algn="ctr" eaLnBrk="1" hangingPunct="1"/>
            <a:r>
              <a:rPr kumimoji="0" lang="en-US" altLang="zh-TW" sz="3000" b="1">
                <a:latin typeface="標楷體" pitchFamily="65" charset="-120"/>
                <a:ea typeface="標楷體" pitchFamily="65" charset="-120"/>
                <a:hlinkClick r:id="rId3"/>
              </a:rPr>
              <a:t>http://ceag.tn.edu.tw/</a:t>
            </a:r>
            <a:endParaRPr kumimoji="0" lang="en-US" altLang="zh-TW" sz="3000" b="1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標題 2"/>
          <p:cNvSpPr>
            <a:spLocks noGrp="1"/>
          </p:cNvSpPr>
          <p:nvPr>
            <p:ph type="title" idx="4294967295"/>
          </p:nvPr>
        </p:nvSpPr>
        <p:spPr>
          <a:xfrm>
            <a:off x="2182813" y="1268413"/>
            <a:ext cx="8229600" cy="1143000"/>
          </a:xfrm>
        </p:spPr>
        <p:txBody>
          <a:bodyPr/>
          <a:lstStyle/>
          <a:p>
            <a:pPr algn="l"/>
            <a:r>
              <a:rPr lang="en-US" altLang="zh-TW" sz="4000" b="1" smtClean="0">
                <a:solidFill>
                  <a:srgbClr val="17375E"/>
                </a:solidFill>
                <a:latin typeface="Times New Roman" pitchFamily="18" charset="0"/>
                <a:ea typeface="標楷體" pitchFamily="65" charset="-120"/>
              </a:rPr>
              <a:t>  </a:t>
            </a:r>
            <a:r>
              <a:rPr lang="zh-TW" altLang="en-US" sz="4000" b="1" smtClean="0">
                <a:solidFill>
                  <a:srgbClr val="17375E"/>
                </a:solidFill>
                <a:latin typeface="Times New Roman" pitchFamily="18" charset="0"/>
                <a:ea typeface="標楷體" pitchFamily="65" charset="-120"/>
              </a:rPr>
              <a:t>意義段一：事件背景</a:t>
            </a:r>
          </a:p>
        </p:txBody>
      </p:sp>
      <p:graphicFrame>
        <p:nvGraphicFramePr>
          <p:cNvPr id="11289" name="Group 25"/>
          <p:cNvGraphicFramePr>
            <a:graphicFrameLocks noGrp="1"/>
          </p:cNvGraphicFramePr>
          <p:nvPr>
            <p:ph sz="half" idx="4294967295"/>
          </p:nvPr>
        </p:nvGraphicFramePr>
        <p:xfrm>
          <a:off x="827088" y="2349500"/>
          <a:ext cx="7921625" cy="2316328"/>
        </p:xfrm>
        <a:graphic>
          <a:graphicData uri="http://schemas.openxmlformats.org/drawingml/2006/table">
            <a:tbl>
              <a:tblPr/>
              <a:tblGrid>
                <a:gridCol w="1436687"/>
                <a:gridCol w="1660525"/>
                <a:gridCol w="2808288"/>
                <a:gridCol w="2016125"/>
              </a:tblGrid>
              <a:tr h="518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時期</a:t>
                      </a:r>
                    </a:p>
                  </a:txBody>
                  <a:tcPr marT="45682" marB="4568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地點</a:t>
                      </a:r>
                    </a:p>
                  </a:txBody>
                  <a:tcPr marT="45682" marB="4568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讀書習慣</a:t>
                      </a:r>
                    </a:p>
                  </a:txBody>
                  <a:tcPr marT="45682" marB="4568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態度</a:t>
                      </a:r>
                    </a:p>
                  </a:txBody>
                  <a:tcPr marT="45682" marB="4568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798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蓉少時</a:t>
                      </a:r>
                      <a:endParaRPr kumimoji="0" lang="en-US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T="45682" marB="4568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養晦堂之西偏一室</a:t>
                      </a:r>
                    </a:p>
                  </a:txBody>
                  <a:tcPr marT="45682" marB="4568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1.</a:t>
                      </a:r>
                      <a:r>
                        <a:rPr kumimoji="0" lang="zh-TW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俛而讀，仰而</a:t>
                      </a:r>
                      <a:endParaRPr kumimoji="0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   思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2.</a:t>
                      </a:r>
                      <a:r>
                        <a:rPr kumimoji="0" lang="zh-TW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思而弗得，輒</a:t>
                      </a:r>
                      <a:endParaRPr kumimoji="0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   起，繞室以旋</a:t>
                      </a:r>
                      <a:endParaRPr kumimoji="0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T="45682" marB="4568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勤勉力學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學思並重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窮究學問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治學嚴謹</a:t>
                      </a:r>
                      <a:endParaRPr kumimoji="0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T="45682" marB="4568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12308" name="文字方塊 5"/>
          <p:cNvSpPr txBox="1">
            <a:spLocks noChangeArrowheads="1"/>
          </p:cNvSpPr>
          <p:nvPr/>
        </p:nvSpPr>
        <p:spPr bwMode="auto">
          <a:xfrm>
            <a:off x="1835150" y="5373688"/>
            <a:ext cx="51133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TW" altLang="en-US"/>
          </a:p>
        </p:txBody>
      </p:sp>
      <p:sp>
        <p:nvSpPr>
          <p:cNvPr id="12309" name="文字方塊 2"/>
          <p:cNvSpPr txBox="1">
            <a:spLocks noChangeArrowheads="1"/>
          </p:cNvSpPr>
          <p:nvPr/>
        </p:nvSpPr>
        <p:spPr bwMode="auto">
          <a:xfrm>
            <a:off x="1835150" y="5373688"/>
            <a:ext cx="5257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TW" altLang="en-US"/>
          </a:p>
        </p:txBody>
      </p:sp>
      <p:grpSp>
        <p:nvGrpSpPr>
          <p:cNvPr id="12310" name="群組 3"/>
          <p:cNvGrpSpPr>
            <a:grpSpLocks/>
          </p:cNvGrpSpPr>
          <p:nvPr/>
        </p:nvGrpSpPr>
        <p:grpSpPr bwMode="auto">
          <a:xfrm>
            <a:off x="1042988" y="5240338"/>
            <a:ext cx="6337300" cy="523875"/>
            <a:chOff x="1043608" y="5240665"/>
            <a:chExt cx="6336704" cy="523220"/>
          </a:xfrm>
        </p:grpSpPr>
        <p:sp>
          <p:nvSpPr>
            <p:cNvPr id="5" name="向右箭號 4"/>
            <p:cNvSpPr/>
            <p:nvPr/>
          </p:nvSpPr>
          <p:spPr>
            <a:xfrm>
              <a:off x="1043608" y="5321526"/>
              <a:ext cx="503190" cy="36149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12312" name="文字方塊 2"/>
            <p:cNvSpPr txBox="1">
              <a:spLocks noChangeArrowheads="1"/>
            </p:cNvSpPr>
            <p:nvPr/>
          </p:nvSpPr>
          <p:spPr bwMode="auto">
            <a:xfrm>
              <a:off x="1691680" y="5240665"/>
              <a:ext cx="568863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TW" altLang="en-US" sz="2800" b="1"/>
                <a:t>重點</a:t>
              </a:r>
              <a:r>
                <a:rPr lang="en-US" altLang="zh-TW" sz="2800" b="1"/>
                <a:t>1</a:t>
              </a:r>
              <a:r>
                <a:rPr lang="zh-TW" altLang="en-US" sz="2800" b="1">
                  <a:latin typeface="新細明體" pitchFamily="18" charset="-120"/>
                </a:rPr>
                <a:t>：劉蓉讀書嚴謹的態度</a:t>
              </a:r>
              <a:endParaRPr lang="zh-TW" altLang="en-US" sz="2800" b="1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308" name="Group 20"/>
          <p:cNvGraphicFramePr>
            <a:graphicFrameLocks noGrp="1"/>
          </p:cNvGraphicFramePr>
          <p:nvPr/>
        </p:nvGraphicFramePr>
        <p:xfrm>
          <a:off x="539750" y="1989138"/>
          <a:ext cx="8281988" cy="3676650"/>
        </p:xfrm>
        <a:graphic>
          <a:graphicData uri="http://schemas.openxmlformats.org/drawingml/2006/table">
            <a:tbl>
              <a:tblPr/>
              <a:tblGrid>
                <a:gridCol w="3384550"/>
                <a:gridCol w="4897438"/>
              </a:tblGrid>
              <a:tr h="51813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</a:rPr>
                        <a:t>段落文句</a:t>
                      </a:r>
                    </a:p>
                  </a:txBody>
                  <a:tcPr marL="91452" marR="91452" marT="45706" marB="457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</a:rPr>
                        <a:t>文本分析內容</a:t>
                      </a:r>
                    </a:p>
                  </a:txBody>
                  <a:tcPr marL="91452" marR="91452"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</a:tr>
              <a:tr h="31585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zh-TW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</a:rPr>
                        <a:t>室有窪徑尺，浸淫日廣。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zh-TW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</a:rPr>
                        <a:t>每履之，足苦躓焉；既久而遂安之。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1" lang="zh-TW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微軟正黑體" pitchFamily="34" charset="-120"/>
                      </a:endParaRPr>
                    </a:p>
                  </a:txBody>
                  <a:tcPr marL="91452" marR="91452" marT="45706" marB="457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</a:rPr>
                        <a:t>1.</a:t>
                      </a:r>
                      <a:r>
                        <a:rPr kumimoji="0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</a:rPr>
                        <a:t>段落大意</a:t>
                      </a:r>
                      <a:r>
                        <a:rPr kumimoji="0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：</a:t>
                      </a:r>
                      <a:endParaRPr kumimoji="0" lang="en-US" altLang="zh-TW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   劉蓉習慣窪洞的過程</a:t>
                      </a:r>
                      <a:endParaRPr kumimoji="0" lang="en-US" altLang="zh-TW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2.</a:t>
                      </a:r>
                      <a:r>
                        <a:rPr kumimoji="0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重點整理</a:t>
                      </a:r>
                      <a:endParaRPr kumimoji="0" lang="en-US" altLang="zh-TW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   起因</a:t>
                      </a:r>
                      <a:r>
                        <a:rPr kumimoji="0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sym typeface="Wingdings" pitchFamily="2" charset="2"/>
                        </a:rPr>
                        <a:t></a:t>
                      </a:r>
                      <a:r>
                        <a:rPr kumimoji="0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感受</a:t>
                      </a:r>
                      <a:r>
                        <a:rPr kumimoji="0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sym typeface="Wingdings" pitchFamily="2" charset="2"/>
                        </a:rPr>
                        <a:t></a:t>
                      </a:r>
                      <a:r>
                        <a:rPr kumimoji="0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結果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3.</a:t>
                      </a:r>
                      <a:r>
                        <a:rPr kumimoji="0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難詞</a:t>
                      </a:r>
                      <a:r>
                        <a:rPr kumimoji="0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</a:rPr>
                        <a:t>：徑尺、浸淫、躓、安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</a:rPr>
                        <a:t>4.</a:t>
                      </a:r>
                      <a:r>
                        <a:rPr kumimoji="0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微軟正黑體" pitchFamily="34" charset="-120"/>
                        </a:rPr>
                        <a:t>寫作手法：事件的書寫</a:t>
                      </a:r>
                    </a:p>
                  </a:txBody>
                  <a:tcPr marL="91452" marR="91452"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13325" name="標題 2"/>
          <p:cNvSpPr>
            <a:spLocks noGrp="1"/>
          </p:cNvSpPr>
          <p:nvPr>
            <p:ph type="title"/>
          </p:nvPr>
        </p:nvSpPr>
        <p:spPr>
          <a:xfrm>
            <a:off x="1116013" y="1196975"/>
            <a:ext cx="8229600" cy="581025"/>
          </a:xfrm>
        </p:spPr>
        <p:txBody>
          <a:bodyPr/>
          <a:lstStyle/>
          <a:p>
            <a:pPr algn="l"/>
            <a:r>
              <a:rPr lang="zh-TW" altLang="en-US" b="1" smtClean="0">
                <a:solidFill>
                  <a:srgbClr val="7030A0"/>
                </a:solidFill>
              </a:rPr>
              <a:t>      </a:t>
            </a:r>
            <a:r>
              <a:rPr lang="en-US" altLang="zh-TW" sz="4000" b="1" smtClean="0">
                <a:solidFill>
                  <a:schemeClr val="hlink"/>
                </a:solidFill>
                <a:latin typeface="Times New Roman" pitchFamily="18" charset="0"/>
                <a:ea typeface="標楷體" pitchFamily="65" charset="-120"/>
              </a:rPr>
              <a:t>3-2</a:t>
            </a:r>
            <a:r>
              <a:rPr lang="zh-TW" altLang="en-US" sz="4000" b="1" smtClean="0">
                <a:solidFill>
                  <a:schemeClr val="hlink"/>
                </a:solidFill>
                <a:latin typeface="Times New Roman" pitchFamily="18" charset="0"/>
                <a:ea typeface="標楷體" pitchFamily="65" charset="-120"/>
              </a:rPr>
              <a:t>意義段二：事件的開始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旅程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34432</TotalTime>
  <Words>4113</Words>
  <Application>Microsoft Office PowerPoint</Application>
  <PresentationFormat>如螢幕大小 (4:3)</PresentationFormat>
  <Paragraphs>876</Paragraphs>
  <Slides>77</Slides>
  <Notes>0</Notes>
  <HiddenSlides>1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77</vt:i4>
      </vt:variant>
    </vt:vector>
  </HeadingPairs>
  <TitlesOfParts>
    <vt:vector size="85" baseType="lpstr">
      <vt:lpstr>Arial</vt:lpstr>
      <vt:lpstr>新細明體</vt:lpstr>
      <vt:lpstr>Calibri</vt:lpstr>
      <vt:lpstr>微軟正黑體</vt:lpstr>
      <vt:lpstr>標楷體</vt:lpstr>
      <vt:lpstr>Wingdings</vt:lpstr>
      <vt:lpstr>Times New Roman</vt:lpstr>
      <vt:lpstr>Office 佈景主題</vt:lpstr>
      <vt:lpstr>投影片 1</vt:lpstr>
      <vt:lpstr>簡報大綱</vt:lpstr>
      <vt:lpstr>一、從備課到教學 </vt:lpstr>
      <vt:lpstr>投影片 4</vt:lpstr>
      <vt:lpstr> 1.切意義段脈絡</vt:lpstr>
      <vt:lpstr>2.畫出結構圖</vt:lpstr>
      <vt:lpstr>3-1意義段一：事件背景</vt:lpstr>
      <vt:lpstr>  意義段一：事件背景</vt:lpstr>
      <vt:lpstr>      3-2意義段二：事件的開始</vt:lpstr>
      <vt:lpstr>           意義段二：事件開始</vt:lpstr>
      <vt:lpstr>              3-3意義段三：轉折</vt:lpstr>
      <vt:lpstr>(1)顧「之」而笑曰</vt:lpstr>
      <vt:lpstr>(2)一室之不治，何以天下國家為的意涵</vt:lpstr>
      <vt:lpstr>              3-4意義段四：結束</vt:lpstr>
      <vt:lpstr>             意義段四：事件結束</vt:lpstr>
      <vt:lpstr>             意義段四：事件結束</vt:lpstr>
      <vt:lpstr>              3-5意義段五：作者主張</vt:lpstr>
      <vt:lpstr>           意義段五：作者主張</vt:lpstr>
      <vt:lpstr>              意義段五：作者主張</vt:lpstr>
      <vt:lpstr>              4.意義段核心v.s重點</vt:lpstr>
      <vt:lpstr>(二)議論文本分析模組</vt:lpstr>
      <vt:lpstr>投影片 22</vt:lpstr>
      <vt:lpstr>投影片 23</vt:lpstr>
      <vt:lpstr>(三)產出提問單</vt:lpstr>
      <vt:lpstr>投影片 25</vt:lpstr>
      <vt:lpstr>投影片 26</vt:lpstr>
      <vt:lpstr>投影片 27</vt:lpstr>
      <vt:lpstr>投影片 28</vt:lpstr>
      <vt:lpstr>投影片 29</vt:lpstr>
      <vt:lpstr>投影片 30</vt:lpstr>
      <vt:lpstr>投影片 31</vt:lpstr>
      <vt:lpstr>投影片 32</vt:lpstr>
      <vt:lpstr>投影片 33</vt:lpstr>
      <vt:lpstr>(四)議論教學模組</vt:lpstr>
      <vt:lpstr>A.議論的教學模組—摘要大意</vt:lpstr>
      <vt:lpstr>A.議論的教學模組—摘要大意</vt:lpstr>
      <vt:lpstr>B.議論文的特色</vt:lpstr>
      <vt:lpstr>B.議論教學模組—議論的特色</vt:lpstr>
      <vt:lpstr>投影片 39</vt:lpstr>
      <vt:lpstr>投影片 40</vt:lpstr>
      <vt:lpstr>投影片 41</vt:lpstr>
      <vt:lpstr>投影片 42</vt:lpstr>
      <vt:lpstr>投影片 43</vt:lpstr>
      <vt:lpstr>投影片 44</vt:lpstr>
      <vt:lpstr>投影片 45</vt:lpstr>
      <vt:lpstr>一、文本分析</vt:lpstr>
      <vt:lpstr>2.畫三層結構圖</vt:lpstr>
      <vt:lpstr>投影片 48</vt:lpstr>
      <vt:lpstr>3.文本分析</vt:lpstr>
      <vt:lpstr>第一段</vt:lpstr>
      <vt:lpstr>第一段分析</vt:lpstr>
      <vt:lpstr>第二段</vt:lpstr>
      <vt:lpstr>第二段分析</vt:lpstr>
      <vt:lpstr>第三段</vt:lpstr>
      <vt:lpstr>第三段分析</vt:lpstr>
      <vt:lpstr>第四段</vt:lpstr>
      <vt:lpstr>第四段分析</vt:lpstr>
      <vt:lpstr>二、議論文本分析模組</vt:lpstr>
      <vt:lpstr>投影片 59</vt:lpstr>
      <vt:lpstr>投影片 60</vt:lpstr>
      <vt:lpstr>三、教學提問</vt:lpstr>
      <vt:lpstr>1.整理一、二段重點的教學步驟</vt:lpstr>
      <vt:lpstr>(1)第一、二段教學提醒</vt:lpstr>
      <vt:lpstr>(2)第一二段摘要--教學提問</vt:lpstr>
      <vt:lpstr> (3)梳理難句：      然則昏庸聰敏之用，豈有常哉？</vt:lpstr>
      <vt:lpstr>(4)梳理難句的提問</vt:lpstr>
      <vt:lpstr>2.根據這些訊息，填寫表格</vt:lpstr>
      <vt:lpstr>2.第四段教學提醒</vt:lpstr>
      <vt:lpstr>(1)梳理難句1</vt:lpstr>
      <vt:lpstr>(2)梳理難句2</vt:lpstr>
      <vt:lpstr>(3)根據訊息填寫表格</vt:lpstr>
      <vt:lpstr>四、議論文教學模組</vt:lpstr>
      <vt:lpstr>B.議論教學模組—議論的特色</vt:lpstr>
      <vt:lpstr>投影片 74</vt:lpstr>
      <vt:lpstr>投影片 75</vt:lpstr>
      <vt:lpstr>投影片 76</vt:lpstr>
      <vt:lpstr>投影片 77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台南市國民教育輔導團</dc:title>
  <dc:creator>kgh</dc:creator>
  <cp:lastModifiedBy>jupiter</cp:lastModifiedBy>
  <cp:revision>1855</cp:revision>
  <cp:lastPrinted>2014-03-04T09:28:07Z</cp:lastPrinted>
  <dcterms:created xsi:type="dcterms:W3CDTF">2012-09-17T06:34:13Z</dcterms:created>
  <dcterms:modified xsi:type="dcterms:W3CDTF">2017-09-20T03:24:12Z</dcterms:modified>
</cp:coreProperties>
</file>