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1316B"/>
    <a:srgbClr val="0033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158" y="-9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標楷體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en-US" smtClean="0">
                <a:latin typeface="標楷體" pitchFamily="65" charset="-120"/>
              </a:rPr>
              <a:pPr/>
              <a:t>10/16/2013</a:t>
            </a:fld>
            <a:endParaRPr lang="en-US" dirty="0">
              <a:latin typeface="標楷體" pitchFamily="65" charset="-12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en-US" smtClean="0">
                <a:latin typeface="標楷體" pitchFamily="65" charset="-120"/>
              </a:rPr>
              <a:pPr/>
              <a:t>‹#›</a:t>
            </a:fld>
            <a:endParaRPr lang="en-US" dirty="0">
              <a:latin typeface="標楷體" pitchFamily="65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標楷體" pitchFamily="65" charset="-12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標楷體" pitchFamily="65" charset="-120"/>
              </a:defRPr>
            </a:lvl1pPr>
          </a:lstStyle>
          <a:p>
            <a:fld id="{422DB92F-C7B3-4480-B1D5-3DFE4738540A}" type="datetimeFigureOut">
              <a:rPr lang="en-US" smtClean="0"/>
              <a:pPr/>
              <a:t>10/16/2013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標楷體" pitchFamily="65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標楷體" pitchFamily="65" charset="-120"/>
              </a:defRPr>
            </a:lvl1pPr>
          </a:lstStyle>
          <a:p>
            <a:fld id="{CE84CF94-6DA8-498E-89B8-731E4CCE9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標楷體" pitchFamily="65" charset="-12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標楷體" pitchFamily="65" charset="-12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標楷體" pitchFamily="65" charset="-12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標楷體" pitchFamily="65" charset="-12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標楷體" pitchFamily="65" charset="-12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noProof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noProof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疑難問題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廠商資源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492" y="2114532"/>
            <a:ext cx="39068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Blip>
                <a:blip r:embed="rId4"/>
              </a:buBlip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廠商電子書教材內容太少，希望有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更多關於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課程內容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的動畫或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故事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影片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以便引起學生學習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動機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indent="-457200">
              <a:buBlip>
                <a:blip r:embed="rId4"/>
              </a:buBlip>
            </a:pP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indent="457200">
              <a:buBlip>
                <a:blip r:embed="rId4"/>
              </a:buBlip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教學資源不足。</a:t>
            </a:r>
            <a:endParaRPr lang="en-US" sz="3000" dirty="0" smtClean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559054"/>
            <a:ext cx="39068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可以跟廠商反映</a:t>
            </a:r>
            <a:endParaRPr lang="en-US" altLang="zh-TW" sz="3600" dirty="0" smtClean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挑選時宜並考慮</a:t>
            </a:r>
            <a:endParaRPr lang="en-US" altLang="zh-TW" sz="3600" dirty="0" smtClean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版權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問題</a:t>
            </a:r>
            <a:endParaRPr lang="en-US" altLang="zh-TW" sz="3600" dirty="0" smtClean="0"/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教師備課</a:t>
            </a:r>
            <a:endParaRPr lang="en-US" sz="3600" dirty="0" smtClean="0">
              <a:solidFill>
                <a:schemeClr val="accent5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教材內容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US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教科書包含的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議題過多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，學習會有時間上的壓迫，討論的歷程也被擠壓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課本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內容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不是太少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就是部份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不適用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，每週又多達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節課，故常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需教師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另行準備教材。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希望多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提供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一些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教材或教案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標示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清楚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適用年級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或是減少每週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授課節數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每週多達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節課，故常需教師另行準備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，可否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減少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每週授課節數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教材內容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綜合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領域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生活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內容頗多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雷同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，難以劃分釐清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綜合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活動與生活領域有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重疊，原則上生活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領域是要教</a:t>
            </a:r>
            <a:r>
              <a:rPr lang="zh-TW" altLang="en-US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自然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、社會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u="sng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藝術與人文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b="1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知識，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而</a:t>
            </a:r>
            <a:r>
              <a:rPr lang="zh-TW" altLang="en-US" b="1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綜合活動是將</a:t>
            </a:r>
            <a:r>
              <a:rPr lang="zh-TW" altLang="en-US" b="1" u="sng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知識應用</a:t>
            </a:r>
            <a:r>
              <a:rPr lang="zh-TW" altLang="en-US" b="1" u="sng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出來</a:t>
            </a:r>
            <a:endParaRPr lang="en-US" altLang="zh-TW" b="1" u="sng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多數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老師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認為綜合領域多是</a:t>
            </a:r>
            <a:r>
              <a:rPr lang="zh-TW" altLang="zh-TW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老師講述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，學生參與感較低，容易乏味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老師備課時大都討論內容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較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少時間討論如何帶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活動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因此</a:t>
            </a:r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加強寒暑假綜合領域的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研習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增進教師帶領活動與引導反思的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技巧。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排課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綜合活動有三節課，又</a:t>
            </a:r>
            <a:r>
              <a:rPr lang="zh-TW" altLang="zh-TW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切割成導師和科任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上課，在教材教法上難免難以銜接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，希望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能統整一下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這應該是校內排課及教師間的溝通問題。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研習需求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教學資源之介紹提供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實際教學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示範或實作研習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活動帶領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實務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增加寒暑假研習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場次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生命教育、性別教育、環境</a:t>
            </a:r>
            <a:r>
              <a:rPr lang="zh-TW" altLang="zh-TW" sz="3600" b="1" dirty="0" smtClean="0">
                <a:latin typeface="標楷體" pitchFamily="65" charset="-120"/>
                <a:ea typeface="標楷體" pitchFamily="65" charset="-120"/>
              </a:rPr>
              <a:t>教育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362645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10362645</Template>
  <TotalTime>0</TotalTime>
  <Words>336</Words>
  <Application>Microsoft Office PowerPoint</Application>
  <PresentationFormat>如螢幕大小 (4:3)</PresentationFormat>
  <Paragraphs>34</Paragraphs>
  <Slides>7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10362645</vt:lpstr>
      <vt:lpstr>疑難問題</vt:lpstr>
      <vt:lpstr>廠商資源</vt:lpstr>
      <vt:lpstr>教材內容(一)</vt:lpstr>
      <vt:lpstr>教材內容(二)</vt:lpstr>
      <vt:lpstr>教法</vt:lpstr>
      <vt:lpstr>排課</vt:lpstr>
      <vt:lpstr>研習需求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2013-10-16T03:23:15Z</dcterms:created>
  <dcterms:modified xsi:type="dcterms:W3CDTF">2013-10-16T04:18:43Z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TC103626451028</vt:lpwstr>
  </property>
</Properties>
</file>