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3" r:id="rId3"/>
    <p:sldId id="270" r:id="rId4"/>
    <p:sldId id="272" r:id="rId5"/>
    <p:sldId id="262" r:id="rId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77E7-A3D2-40A7-9D07-0A9F3145D29B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21E80-3857-4C21-9F6A-55B25DF4D7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229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7213-D5DB-A449-8667-DC119BEEB1F1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8EC70-7FF3-274E-A245-B61CC4A5F52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6624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t>2022/8/3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11899" y="1719618"/>
            <a:ext cx="6691157" cy="30298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en-US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600" b="1" cap="small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br>
              <a:rPr lang="en-US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國民教育輔導團國中</a:t>
            </a:r>
            <a:r>
              <a:rPr lang="zh-TW" altLang="en-US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領域</a:t>
            </a:r>
            <a:br>
              <a:rPr lang="en-US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分區到校諮詢服務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145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預定時程</a:t>
            </a:r>
            <a:endParaRPr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304313" y="1944839"/>
            <a:ext cx="8745557" cy="459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08：40 ~ 09：00  開場、輔導團事務報告</a:t>
            </a:r>
            <a:endParaRPr sz="3000" b="1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09：00 ~ 09：50  數學素養導向評量</a:t>
            </a:r>
            <a:endParaRPr sz="3000" b="1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09：50 ~ 10：00  休息、交流</a:t>
            </a:r>
            <a:endParaRPr sz="3000" b="1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10：00 ~ 10：50  互動式數學素養導向題型介紹</a:t>
            </a:r>
            <a:endParaRPr sz="3000" b="1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10：50 ~ 11：20  綜合座談</a:t>
            </a:r>
            <a:endParaRPr sz="3000" b="1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811" y="688252"/>
            <a:ext cx="7886700" cy="80391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創思中心研習課程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三年內完成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36hr)</a:t>
            </a:r>
            <a:endParaRPr lang="zh-TW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203472"/>
              </p:ext>
            </p:extLst>
          </p:nvPr>
        </p:nvGraphicFramePr>
        <p:xfrm>
          <a:off x="510680" y="1586291"/>
          <a:ext cx="8431614" cy="50322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5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必修</a:t>
                      </a:r>
                      <a:r>
                        <a:rPr lang="en-US" altLang="zh-TW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18hr</a:t>
                      </a:r>
                      <a:endParaRPr lang="zh-TW" alt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選修</a:t>
                      </a:r>
                      <a:r>
                        <a:rPr lang="en-US" altLang="zh-TW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18hr</a:t>
                      </a:r>
                      <a:endParaRPr lang="zh-TW" alt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6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</a:rPr>
                        <a:t>◎ 初階工作坊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9hr</a:t>
                      </a:r>
                    </a:p>
                    <a:p>
                      <a:pPr marL="1076325" indent="-1076325"/>
                      <a:r>
                        <a:rPr lang="zh-TW" altLang="en-US" sz="2000" dirty="0"/>
                        <a:t>      主題：數位學習平台輔助教學應用實務工作坊</a:t>
                      </a:r>
                      <a:endParaRPr lang="en-US" altLang="zh-TW" sz="2000" dirty="0"/>
                    </a:p>
                    <a:p>
                      <a:pPr marL="1076325" indent="-1076325"/>
                      <a:r>
                        <a:rPr lang="en-US" altLang="zh-TW" sz="2000" dirty="0"/>
                        <a:t>      </a:t>
                      </a:r>
                      <a:r>
                        <a:rPr lang="zh-TW" altLang="en-US" sz="2000" dirty="0"/>
                        <a:t>內容：概論、資源介紹、因材網操作、教學策略應用</a:t>
                      </a:r>
                      <a:endParaRPr lang="en-US" altLang="zh-TW" sz="2000" dirty="0"/>
                    </a:p>
                    <a:p>
                      <a:endParaRPr lang="en-US" altLang="zh-TW" sz="2000" dirty="0"/>
                    </a:p>
                    <a:p>
                      <a:r>
                        <a:rPr lang="zh-TW" altLang="en-US" sz="2800" b="1" dirty="0">
                          <a:solidFill>
                            <a:srgbClr val="FF0000"/>
                          </a:solidFill>
                        </a:rPr>
                        <a:t>◎ 進階工作坊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9hr</a:t>
                      </a:r>
                    </a:p>
                    <a:p>
                      <a:pPr marL="1076325" indent="-1076325"/>
                      <a:r>
                        <a:rPr lang="en-US" altLang="zh-TW" sz="2000" dirty="0"/>
                        <a:t>      </a:t>
                      </a:r>
                      <a:r>
                        <a:rPr lang="zh-TW" altLang="en-US" sz="2000" dirty="0"/>
                        <a:t>主題：運用因材網實施課中差異化教學實務研討</a:t>
                      </a:r>
                      <a:endParaRPr lang="en-US" altLang="zh-TW" sz="2000" dirty="0"/>
                    </a:p>
                    <a:p>
                      <a:pPr marL="1076325" indent="-1076325"/>
                      <a:r>
                        <a:rPr lang="zh-TW" altLang="en-US" sz="2000" dirty="0"/>
                        <a:t>      內容：差異化教學策略、教案共備產出、公開觀課、回饋</a:t>
                      </a:r>
                      <a:r>
                        <a:rPr lang="en-US" altLang="zh-TW" sz="2000" dirty="0"/>
                        <a:t>&amp;</a:t>
                      </a:r>
                      <a:r>
                        <a:rPr lang="zh-TW" altLang="en-US" sz="2000" dirty="0"/>
                        <a:t>修正、成果發表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1. 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生根計畫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從學科本質談數學素養教學</a:t>
                      </a:r>
                      <a:endParaRPr lang="en-US" altLang="zh-TW" sz="2400" b="1" dirty="0">
                        <a:solidFill>
                          <a:srgbClr val="7030A0"/>
                        </a:solidFill>
                      </a:endParaRP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00B050"/>
                          </a:solidFill>
                        </a:rPr>
                        <a:t>2. 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</a:rPr>
                        <a:t>數學軟體於教學上之應用</a:t>
                      </a:r>
                      <a:r>
                        <a:rPr lang="en-US" altLang="zh-TW" sz="2400" b="1" dirty="0">
                          <a:solidFill>
                            <a:srgbClr val="00B050"/>
                          </a:solidFill>
                        </a:rPr>
                        <a:t>-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</a:rPr>
                        <a:t>以</a:t>
                      </a:r>
                      <a:r>
                        <a:rPr lang="en-US" altLang="zh-TW" sz="2400" b="1" dirty="0">
                          <a:solidFill>
                            <a:srgbClr val="00B050"/>
                          </a:solidFill>
                        </a:rPr>
                        <a:t>GGB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</a:rPr>
                        <a:t>為例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3. 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數學軟體於教學上之應用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以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DESMOS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為例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00B050"/>
                          </a:solidFill>
                        </a:rPr>
                        <a:t>4. 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</a:rPr>
                        <a:t>藝數摺學</a:t>
                      </a:r>
                      <a:r>
                        <a:rPr lang="en-US" altLang="zh-TW" sz="2400" b="1" dirty="0">
                          <a:solidFill>
                            <a:srgbClr val="00B050"/>
                          </a:solidFill>
                        </a:rPr>
                        <a:t>-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</a:rPr>
                        <a:t>摺紙於數學教學之應用</a:t>
                      </a:r>
                      <a:endParaRPr lang="en-US" altLang="zh-TW" sz="2400" b="1" dirty="0">
                        <a:solidFill>
                          <a:srgbClr val="00B050"/>
                        </a:solidFill>
                      </a:endParaRP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5. 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奠基進教室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當圓形遇上三角形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2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811" y="688252"/>
            <a:ext cx="7886700" cy="803910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下創思中心研習課程開設梯次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545706"/>
              </p:ext>
            </p:extLst>
          </p:nvPr>
        </p:nvGraphicFramePr>
        <p:xfrm>
          <a:off x="510680" y="1586291"/>
          <a:ext cx="8431614" cy="49086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5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</a:rPr>
                        <a:t>必修</a:t>
                      </a:r>
                      <a:endParaRPr lang="zh-TW" alt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</a:rPr>
                        <a:t>選修</a:t>
                      </a:r>
                      <a:endParaRPr lang="zh-TW" alt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6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</a:rPr>
                        <a:t>◎ 初階</a:t>
                      </a:r>
                      <a:endParaRPr lang="en-US" altLang="zh-TW" sz="2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第一梯次：復興國中</a:t>
                      </a:r>
                      <a:endParaRPr lang="en-US" altLang="zh-TW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第二梯次：線上研習</a:t>
                      </a:r>
                      <a:endParaRPr lang="en-US" altLang="zh-TW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</a:rPr>
                        <a:t>◎ 進階</a:t>
                      </a:r>
                      <a:endParaRPr lang="en-US" altLang="zh-TW" sz="2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第一梯次：線上研習</a:t>
                      </a:r>
                      <a:endParaRPr lang="en-US" altLang="zh-TW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第二梯次：線上研習</a:t>
                      </a:r>
                      <a:endParaRPr lang="en-US" altLang="zh-TW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</a:rPr>
                        <a:t>◎ 線上研習</a:t>
                      </a:r>
                      <a:endParaRPr lang="en-US" altLang="zh-TW" sz="2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生根共備</a:t>
                      </a:r>
                      <a:r>
                        <a:rPr lang="en-US" altLang="zh-TW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_</a:t>
                      </a:r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從學科本質談數學素養教學</a:t>
                      </a:r>
                      <a:r>
                        <a:rPr lang="en-US" altLang="zh-TW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--4</a:t>
                      </a:r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場次</a:t>
                      </a:r>
                      <a:endParaRPr lang="en-US" altLang="zh-TW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5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本學期輔導團研習活動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519467" y="1811977"/>
            <a:ext cx="8515350" cy="47798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 數學領域召集人專業成長工作坊</a:t>
            </a: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上學期：第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區領召參加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下學期：第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區領召參加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804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7849</TotalTime>
  <Words>329</Words>
  <Application>Microsoft Macintosh PowerPoint</Application>
  <PresentationFormat>如螢幕大小 (4:3)</PresentationFormat>
  <Paragraphs>37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DFKai-SB</vt:lpstr>
      <vt:lpstr>DFKai-SB</vt:lpstr>
      <vt:lpstr>Arial</vt:lpstr>
      <vt:lpstr>Calibri</vt:lpstr>
      <vt:lpstr>Calibri Light</vt:lpstr>
      <vt:lpstr>Office 佈景主題</vt:lpstr>
      <vt:lpstr>110學年度第2學期臺南市 國民教育輔導團國中數學領域 分區到校諮詢服務</vt:lpstr>
      <vt:lpstr>預定時程</vt:lpstr>
      <vt:lpstr>創思中心研習課程(三年內完成36hr)</vt:lpstr>
      <vt:lpstr>110下創思中心研習課程開設梯次</vt:lpstr>
      <vt:lpstr>本學期輔導團研習活動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Microsoft Office User</cp:lastModifiedBy>
  <cp:revision>69</cp:revision>
  <cp:lastPrinted>2021-03-09T02:28:07Z</cp:lastPrinted>
  <dcterms:created xsi:type="dcterms:W3CDTF">2015-12-16T01:31:11Z</dcterms:created>
  <dcterms:modified xsi:type="dcterms:W3CDTF">2022-08-03T00:29:51Z</dcterms:modified>
</cp:coreProperties>
</file>