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82" r:id="rId9"/>
    <p:sldId id="280" r:id="rId10"/>
    <p:sldId id="281" r:id="rId11"/>
    <p:sldId id="262" r:id="rId12"/>
    <p:sldId id="264" r:id="rId13"/>
    <p:sldId id="265" r:id="rId14"/>
    <p:sldId id="266" r:id="rId15"/>
    <p:sldId id="267" r:id="rId16"/>
    <p:sldId id="268" r:id="rId17"/>
    <p:sldId id="275" r:id="rId18"/>
    <p:sldId id="276" r:id="rId19"/>
    <p:sldId id="277" r:id="rId20"/>
    <p:sldId id="269" r:id="rId21"/>
    <p:sldId id="270" r:id="rId22"/>
    <p:sldId id="273" r:id="rId23"/>
    <p:sldId id="271" r:id="rId24"/>
    <p:sldId id="279" r:id="rId25"/>
    <p:sldId id="278" r:id="rId26"/>
    <p:sldId id="272" r:id="rId27"/>
    <p:sldId id="274" r:id="rId2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075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E3D013E-CE7D-491E-9BA9-008FEA1740C9}" type="datetimeFigureOut">
              <a:rPr lang="zh-TW" altLang="en-US" smtClean="0"/>
              <a:pPr/>
              <a:t>2015/3/30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矩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矩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矩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橢圓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橢圓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橢圓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5A861A8-E1C3-4337-9599-2D6D8FF367F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D013E-CE7D-491E-9BA9-008FEA1740C9}" type="datetimeFigureOut">
              <a:rPr lang="zh-TW" altLang="en-US" smtClean="0"/>
              <a:pPr/>
              <a:t>2015/3/30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61A8-E1C3-4337-9599-2D6D8FF367F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D013E-CE7D-491E-9BA9-008FEA1740C9}" type="datetimeFigureOut">
              <a:rPr lang="zh-TW" altLang="en-US" smtClean="0"/>
              <a:pPr/>
              <a:t>2015/3/30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61A8-E1C3-4337-9599-2D6D8FF367F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E3D013E-CE7D-491E-9BA9-008FEA1740C9}" type="datetimeFigureOut">
              <a:rPr lang="zh-TW" altLang="en-US" smtClean="0"/>
              <a:pPr/>
              <a:t>2015/3/30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5A861A8-E1C3-4337-9599-2D6D8FF367F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E3D013E-CE7D-491E-9BA9-008FEA1740C9}" type="datetimeFigureOut">
              <a:rPr lang="zh-TW" altLang="en-US" smtClean="0"/>
              <a:pPr/>
              <a:t>2015/3/30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矩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橢圓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橢圓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橢圓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橢圓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橢圓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5A861A8-E1C3-4337-9599-2D6D8FF367F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D013E-CE7D-491E-9BA9-008FEA1740C9}" type="datetimeFigureOut">
              <a:rPr lang="zh-TW" altLang="en-US" smtClean="0"/>
              <a:pPr/>
              <a:t>2015/3/30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61A8-E1C3-4337-9599-2D6D8FF367F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D013E-CE7D-491E-9BA9-008FEA1740C9}" type="datetimeFigureOut">
              <a:rPr lang="zh-TW" altLang="en-US" smtClean="0"/>
              <a:pPr/>
              <a:t>2015/3/30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61A8-E1C3-4337-9599-2D6D8FF367F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E3D013E-CE7D-491E-9BA9-008FEA1740C9}" type="datetimeFigureOut">
              <a:rPr lang="zh-TW" altLang="en-US" smtClean="0"/>
              <a:pPr/>
              <a:t>2015/3/30</a:t>
            </a:fld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5A861A8-E1C3-4337-9599-2D6D8FF367F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D013E-CE7D-491E-9BA9-008FEA1740C9}" type="datetimeFigureOut">
              <a:rPr lang="zh-TW" altLang="en-US" smtClean="0"/>
              <a:pPr/>
              <a:t>2015/3/30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61A8-E1C3-4337-9599-2D6D8FF367F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矩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E3D013E-CE7D-491E-9BA9-008FEA1740C9}" type="datetimeFigureOut">
              <a:rPr lang="zh-TW" altLang="en-US" smtClean="0"/>
              <a:pPr/>
              <a:t>2015/3/30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5A861A8-E1C3-4337-9599-2D6D8FF367F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E3D013E-CE7D-491E-9BA9-008FEA1740C9}" type="datetimeFigureOut">
              <a:rPr lang="zh-TW" altLang="en-US" smtClean="0"/>
              <a:pPr/>
              <a:t>2015/3/30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5A861A8-E1C3-4337-9599-2D6D8FF367F1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E3D013E-CE7D-491E-9BA9-008FEA1740C9}" type="datetimeFigureOut">
              <a:rPr lang="zh-TW" altLang="en-US" smtClean="0"/>
              <a:pPr/>
              <a:t>2015/3/30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矩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5A861A8-E1C3-4337-9599-2D6D8FF367F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087724" y="5373216"/>
            <a:ext cx="6840760" cy="1001706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台南市立南寧高級中學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4" descr="C:\Users\yuchun\Desktop\IMG_020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6624736" cy="489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05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 descr="2015-03-30 17.08.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922114"/>
          </a:xfrm>
        </p:spPr>
        <p:txBody>
          <a:bodyPr>
            <a:noAutofit/>
          </a:bodyPr>
          <a:lstStyle/>
          <a:p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團體諮商室、個諮室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 descr="P_20150330_164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4932040" cy="3699030"/>
          </a:xfrm>
          <a:prstGeom prst="rect">
            <a:avLst/>
          </a:prstGeom>
        </p:spPr>
      </p:pic>
      <p:pic>
        <p:nvPicPr>
          <p:cNvPr id="4" name="圖片 3" descr="P_20150330_1639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9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實施</a:t>
            </a:r>
            <a:r>
              <a:rPr lang="en-US" altLang="zh-TW" sz="60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r>
              <a:rPr lang="en-US" altLang="zh-TW" sz="60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60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現況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098" name="Picture 2" descr="C:\Users\yuchun\AppData\Local\Microsoft\Windows\Temporary Internet Files\Content.IE5\91UW3UIC\1-119237399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6792"/>
            <a:ext cx="46863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yuchun\AppData\Local\Microsoft\Windows\Temporary Internet Files\Content.IE5\91UW3UIC\1-119237399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46863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3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810544" cy="994122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rgbClr val="575F6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輔導</a:t>
            </a:r>
            <a:endParaRPr lang="zh-TW" altLang="en-US" b="1" dirty="0"/>
          </a:p>
        </p:txBody>
      </p:sp>
      <p:pic>
        <p:nvPicPr>
          <p:cNvPr id="5" name="圖片 4" descr="C:\Users\yuchun\Downloads\14275898929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4968552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C:\Users\yuchun\Downloads\1427589927434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5146"/>
            <a:ext cx="4248472" cy="3458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50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1143000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職業探索</a:t>
            </a:r>
            <a:endParaRPr lang="zh-TW" altLang="en-US" sz="6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 descr="C:\Users\yuchun\Downloads\142758989966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8680"/>
            <a:ext cx="3816424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 descr="C:\Users\yuchun\Downloads\14275899122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7128"/>
            <a:ext cx="3416012" cy="2695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C:\Users\yuchun\Downloads\142758991998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192" y="3704271"/>
            <a:ext cx="3933207" cy="2825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98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38536" cy="922114"/>
          </a:xfrm>
        </p:spPr>
        <p:txBody>
          <a:bodyPr>
            <a:noAutofit/>
          </a:bodyPr>
          <a:lstStyle/>
          <a:p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家政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 descr="照片 2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4216685" cy="2808312"/>
          </a:xfrm>
          <a:prstGeom prst="rect">
            <a:avLst/>
          </a:prstGeom>
        </p:spPr>
      </p:pic>
      <p:pic>
        <p:nvPicPr>
          <p:cNvPr id="5" name="圖片 4" descr="照片 2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3429000"/>
            <a:ext cx="4680769" cy="3117392"/>
          </a:xfrm>
          <a:prstGeom prst="rect">
            <a:avLst/>
          </a:prstGeom>
        </p:spPr>
      </p:pic>
      <p:pic>
        <p:nvPicPr>
          <p:cNvPr id="6" name="圖片 5" descr="照片 2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476672"/>
            <a:ext cx="4139520" cy="275692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755575" y="4005064"/>
            <a:ext cx="9343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家政</a:t>
            </a:r>
            <a:endParaRPr lang="zh-TW" altLang="en-US" sz="6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227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 descr="2014-05-21 09.28.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0"/>
            <a:ext cx="4956043" cy="2787774"/>
          </a:xfrm>
          <a:prstGeom prst="rect">
            <a:avLst/>
          </a:prstGeom>
        </p:spPr>
      </p:pic>
      <p:pic>
        <p:nvPicPr>
          <p:cNvPr id="5" name="圖片 4" descr="2014-05-21 09.29.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897560"/>
            <a:ext cx="704078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圖片 5" descr="2014-01-14 09.11.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5724128" cy="3219822"/>
          </a:xfrm>
          <a:prstGeom prst="rect">
            <a:avLst/>
          </a:prstGeom>
        </p:spPr>
      </p:pic>
      <p:pic>
        <p:nvPicPr>
          <p:cNvPr id="7" name="圖片 6" descr="2014-01-14 09.11.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69782">
            <a:off x="2742299" y="2816905"/>
            <a:ext cx="6108171" cy="343584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2014-06-10 08.40.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38067">
            <a:off x="4327881" y="4250658"/>
            <a:ext cx="4718770" cy="265430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 descr="2014-06-10 08.42.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49080"/>
            <a:ext cx="4480498" cy="2520280"/>
          </a:xfrm>
          <a:prstGeom prst="rect">
            <a:avLst/>
          </a:prstGeom>
        </p:spPr>
      </p:pic>
      <p:pic>
        <p:nvPicPr>
          <p:cNvPr id="4" name="圖片 3" descr="2014-06-10 08.41.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7164288" cy="4029912"/>
          </a:xfrm>
          <a:prstGeom prst="rect">
            <a:avLst/>
          </a:prstGeom>
        </p:spPr>
      </p:pic>
      <p:pic>
        <p:nvPicPr>
          <p:cNvPr id="5" name="圖片 4" descr="2014-06-10 09.09.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9664" y="0"/>
            <a:ext cx="3024336" cy="1701189"/>
          </a:xfrm>
          <a:prstGeom prst="rect">
            <a:avLst/>
          </a:prstGeom>
        </p:spPr>
      </p:pic>
      <p:pic>
        <p:nvPicPr>
          <p:cNvPr id="7" name="圖片 6" descr="2014-06-11 08.58.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08171" y="3140968"/>
            <a:ext cx="3035829" cy="1707654"/>
          </a:xfrm>
          <a:prstGeom prst="rect">
            <a:avLst/>
          </a:prstGeom>
        </p:spPr>
      </p:pic>
      <p:pic>
        <p:nvPicPr>
          <p:cNvPr id="6" name="圖片 5" descr="2014-06-11 08.58.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71659" y="1412776"/>
            <a:ext cx="3072341" cy="1728192"/>
          </a:xfrm>
          <a:prstGeom prst="rect">
            <a:avLst/>
          </a:prstGeom>
        </p:spPr>
      </p:pic>
      <p:pic>
        <p:nvPicPr>
          <p:cNvPr id="9" name="圖片 8" descr="2014-06-09 09.19.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52536" y="2996952"/>
            <a:ext cx="3456384" cy="19442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12368" cy="994122"/>
          </a:xfrm>
        </p:spPr>
        <p:txBody>
          <a:bodyPr>
            <a:noAutofit/>
          </a:bodyPr>
          <a:lstStyle/>
          <a:p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高中家政課</a:t>
            </a:r>
            <a:endParaRPr lang="zh-TW" altLang="en-US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 descr="2015-01-16 09.49.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56043" cy="3717032"/>
          </a:xfrm>
          <a:prstGeom prst="rect">
            <a:avLst/>
          </a:prstGeom>
        </p:spPr>
      </p:pic>
      <p:pic>
        <p:nvPicPr>
          <p:cNvPr id="4" name="圖片 3" descr="2015-01-16 09.49.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916832"/>
            <a:ext cx="4139952" cy="3104964"/>
          </a:xfrm>
          <a:prstGeom prst="rect">
            <a:avLst/>
          </a:prstGeom>
        </p:spPr>
      </p:pic>
      <p:pic>
        <p:nvPicPr>
          <p:cNvPr id="5" name="圖片 4" descr="2015-01-16 09.49.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023066"/>
            <a:ext cx="3779912" cy="28349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cap="none" dirty="0">
                <a:solidFill>
                  <a:prstClr val="black"/>
                </a:solidFill>
                <a:latin typeface="華康勘亭流" pitchFamily="65" charset="-120"/>
                <a:ea typeface="華康勘亭流" pitchFamily="65" charset="-120"/>
              </a:rPr>
              <a:t>學校概況</a:t>
            </a:r>
            <a:endParaRPr lang="zh-TW" alt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74676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48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810544" cy="994122"/>
          </a:xfrm>
        </p:spPr>
        <p:txBody>
          <a:bodyPr>
            <a:normAutofit/>
          </a:bodyPr>
          <a:lstStyle/>
          <a:p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童軍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8" name="Picture 4" descr="G:\DCIM\103MSDCF\DSC02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3" y="3273793"/>
            <a:ext cx="3629252" cy="272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 descr="G:\DCIM\103MSDCF\DSC0288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18" y="351276"/>
            <a:ext cx="3846532" cy="297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 descr="G:\DCIM\103MSDCF\DSC031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28" y="1124744"/>
            <a:ext cx="3322672" cy="243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片 11" descr="G:\DCIM\103MSDCF\DSC031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37050"/>
            <a:ext cx="3660616" cy="2673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5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850106"/>
          </a:xfrm>
        </p:spPr>
        <p:txBody>
          <a:bodyPr>
            <a:noAutofit/>
          </a:bodyPr>
          <a:lstStyle/>
          <a:p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野炊火鍋料理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 descr="G:\DCIM\103MSDCF\DSC0297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664"/>
            <a:ext cx="3875435" cy="272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G:\DCIM\103MSDCF\DSC030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13" y="3356992"/>
            <a:ext cx="3384376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G:\DCIM\103MSDCF\DSC031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3744416" cy="2734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77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850106"/>
          </a:xfrm>
        </p:spPr>
        <p:txBody>
          <a:bodyPr>
            <a:no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高關懷上課情形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 descr="IMG_174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6624736" cy="440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8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現況優劣分析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2" name="Picture 2" descr="C:\Users\yuchun\AppData\Local\Microsoft\Windows\Temporary Internet Files\Content.IE5\91UW3UIC\1-119237399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12776"/>
            <a:ext cx="46863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yuchun\AppData\Local\Microsoft\Windows\Temporary Internet Files\Content.IE5\91UW3UIC\1-119237399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4685"/>
            <a:ext cx="46863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75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1916832"/>
            <a:ext cx="6696744" cy="1143000"/>
          </a:xfrm>
        </p:spPr>
        <p:txBody>
          <a:bodyPr>
            <a:noAutofit/>
          </a:bodyPr>
          <a:lstStyle/>
          <a:p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教師專業成長團體</a:t>
            </a:r>
            <a:endParaRPr lang="zh-TW" altLang="en-US" sz="60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 descr="2014-12-24 19.17.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023066"/>
            <a:ext cx="3779912" cy="2834934"/>
          </a:xfrm>
          <a:prstGeom prst="rect">
            <a:avLst/>
          </a:prstGeom>
        </p:spPr>
      </p:pic>
      <p:pic>
        <p:nvPicPr>
          <p:cNvPr id="5" name="圖片 4" descr="2014-05-03 10.53.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652120" cy="3179318"/>
          </a:xfrm>
          <a:prstGeom prst="rect">
            <a:avLst/>
          </a:prstGeom>
        </p:spPr>
      </p:pic>
      <p:pic>
        <p:nvPicPr>
          <p:cNvPr id="7" name="圖片 6" descr="2014-12-25 16.03.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2912" y="0"/>
            <a:ext cx="4221088" cy="4221088"/>
          </a:xfrm>
          <a:prstGeom prst="rect">
            <a:avLst/>
          </a:prstGeom>
        </p:spPr>
      </p:pic>
      <p:pic>
        <p:nvPicPr>
          <p:cNvPr id="8" name="圖片 7" descr="2014-10-08 09.24.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050958"/>
            <a:ext cx="5076056" cy="380704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>
                <a:latin typeface="標楷體" pitchFamily="65" charset="-120"/>
                <a:ea typeface="標楷體" pitchFamily="65" charset="-120"/>
              </a:rPr>
              <a:t>教學特色</a:t>
            </a:r>
            <a:endParaRPr lang="zh-TW" altLang="en-US" sz="6000" dirty="0"/>
          </a:p>
        </p:txBody>
      </p:sp>
      <p:sp>
        <p:nvSpPr>
          <p:cNvPr id="3" name="矩形 2"/>
          <p:cNvSpPr/>
          <p:nvPr/>
        </p:nvSpPr>
        <p:spPr>
          <a:xfrm>
            <a:off x="467544" y="1556792"/>
            <a:ext cx="7704856" cy="494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sz="4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採康軒版本教材，配合課程進度。</a:t>
            </a:r>
            <a:endParaRPr lang="en-US" altLang="zh-TW" sz="44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sz="4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協助</a:t>
            </a:r>
            <a:r>
              <a:rPr lang="zh-TW" altLang="en-US" sz="4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學生</a:t>
            </a:r>
            <a:r>
              <a:rPr lang="zh-TW" altLang="en-US" sz="4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生涯</a:t>
            </a:r>
            <a:r>
              <a:rPr lang="zh-TW" altLang="en-US" sz="4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規劃及</a:t>
            </a:r>
            <a:r>
              <a:rPr lang="zh-TW" altLang="en-US" sz="4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技藝</a:t>
            </a:r>
            <a:r>
              <a:rPr lang="zh-TW" altLang="en-US" sz="4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學</a:t>
            </a:r>
            <a:r>
              <a:rPr lang="zh-TW" altLang="en-US" sz="4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程</a:t>
            </a:r>
            <a:r>
              <a:rPr lang="zh-TW" altLang="en-US" sz="4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之探索與學習。</a:t>
            </a:r>
            <a:endParaRPr lang="en-US" altLang="zh-TW" sz="44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sz="44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結合特殊教育宣導，落實生命</a:t>
            </a:r>
            <a:r>
              <a:rPr lang="zh-TW" altLang="en-US" sz="4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教育。</a:t>
            </a:r>
            <a:endParaRPr lang="en-US" altLang="zh-TW" sz="28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lvl="0">
              <a:spcBef>
                <a:spcPct val="20000"/>
              </a:spcBef>
            </a:pPr>
            <a:endParaRPr lang="en-US" altLang="zh-TW" sz="28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421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b="1" cap="none" dirty="0">
                <a:solidFill>
                  <a:prstClr val="black"/>
                </a:solidFill>
                <a:latin typeface="Calibri"/>
                <a:ea typeface="標楷體" pitchFamily="65" charset="-120"/>
              </a:rPr>
              <a:t>實施困難</a:t>
            </a:r>
            <a:endParaRPr lang="zh-TW" altLang="en-US" sz="5400" dirty="0"/>
          </a:p>
        </p:txBody>
      </p:sp>
      <p:sp>
        <p:nvSpPr>
          <p:cNvPr id="3" name="矩形 2"/>
          <p:cNvSpPr/>
          <p:nvPr/>
        </p:nvSpPr>
        <p:spPr>
          <a:xfrm>
            <a:off x="395536" y="1556792"/>
            <a:ext cx="8280920" cy="373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sz="32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綜合</a:t>
            </a: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領域課程大都是由代課教師或非領域專長</a:t>
            </a:r>
            <a:r>
              <a:rPr lang="zh-TW" altLang="en-US" sz="32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教師及導師，上課</a:t>
            </a: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教材不一，難以有系統的完整銜接三年課程。</a:t>
            </a:r>
            <a:endParaRPr lang="en-US" altLang="zh-TW" sz="32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101</a:t>
            </a: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學年度增聘輔導正式教師一位、</a:t>
            </a:r>
            <a:r>
              <a:rPr lang="en-US" altLang="zh-TW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102</a:t>
            </a: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學年度增</a:t>
            </a:r>
            <a:r>
              <a:rPr lang="zh-TW" altLang="en-US" sz="32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聘童</a:t>
            </a: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軍正式教師及家政</a:t>
            </a:r>
            <a:r>
              <a:rPr lang="zh-TW" altLang="en-US" sz="32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正式教師，但因接行政工作，師資還是缺乏。</a:t>
            </a:r>
            <a:endParaRPr lang="en-US" altLang="zh-TW" sz="3200" dirty="0">
              <a:solidFill>
                <a:prstClr val="black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lvl="0" indent="-34290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zh-TW" altLang="en-US" sz="3200" dirty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童軍場地、設備上，學校資源仍稍嫌不足。</a:t>
            </a:r>
          </a:p>
        </p:txBody>
      </p:sp>
    </p:spTree>
    <p:extLst>
      <p:ext uri="{BB962C8B-B14F-4D97-AF65-F5344CB8AC3E}">
        <p14:creationId xmlns:p14="http://schemas.microsoft.com/office/powerpoint/2010/main" val="225831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b="1" cap="none" dirty="0">
                <a:solidFill>
                  <a:srgbClr val="8064A2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師資結構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50" name="Picture 2" descr="C:\Users\yuchun\AppData\Local\Microsoft\Windows\Temporary Internet Files\Content.IE5\91UW3UIC\1-119237399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52736"/>
            <a:ext cx="46863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yuchun\AppData\Local\Microsoft\Windows\Temporary Internet Files\Content.IE5\91UW3UIC\1-119237399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40" y="3733800"/>
            <a:ext cx="46863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20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2675"/>
            <a:ext cx="7467600" cy="850106"/>
          </a:xfrm>
        </p:spPr>
        <p:txBody>
          <a:bodyPr/>
          <a:lstStyle/>
          <a:p>
            <a:r>
              <a:rPr lang="zh-TW" altLang="zh-TW" sz="4400" b="1" cap="none" dirty="0">
                <a:solidFill>
                  <a:prstClr val="black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任課教師結構表</a:t>
            </a:r>
            <a:endParaRPr lang="zh-TW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628162"/>
              </p:ext>
            </p:extLst>
          </p:nvPr>
        </p:nvGraphicFramePr>
        <p:xfrm>
          <a:off x="179512" y="908722"/>
          <a:ext cx="8501124" cy="555847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68152"/>
                <a:gridCol w="1189936"/>
                <a:gridCol w="1152128"/>
                <a:gridCol w="1042312"/>
                <a:gridCol w="1512168"/>
                <a:gridCol w="2236428"/>
              </a:tblGrid>
              <a:tr h="517915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輔 導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家 政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童 軍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備 註</a:t>
                      </a:r>
                      <a:endParaRPr kumimoji="1" lang="zh-TW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1818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蔡佳伶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正式教師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兼輔教師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</a:tr>
              <a:tr h="43204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黃敬婷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正式教師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高中部專輔老師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</a:tr>
              <a:tr h="36004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江怡菁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正式教師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國中部專輔老師</a:t>
                      </a:r>
                      <a:endParaRPr kumimoji="1" lang="zh-TW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</a:tr>
              <a:tr h="4263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張晴晴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正式教師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特教老師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</a:tr>
              <a:tr h="50405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王秋萍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正式教師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設備組長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</a:tr>
              <a:tr h="43204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黃郁君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正式教師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註冊組長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郭淑惠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正式教師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輔導組長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湯宜婷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正式教師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資料組長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</a:tr>
              <a:tr h="50405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梁慧芬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兼輔代理代課教師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</a:endParaRPr>
                    </a:p>
                  </a:txBody>
                  <a:tcPr marL="68580" marR="68580" marT="0" marB="0" anchor="ctr" horzOverflow="overflow"/>
                </a:tc>
              </a:tr>
              <a:tr h="43204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曾振源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CCFF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1" lang="zh-TW" altLang="zh-TW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兼代課童軍教師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1791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白沛緹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CCFF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2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22</a:t>
                      </a:r>
                      <a:endParaRPr kumimoji="1" lang="zh-TW" altLang="zh-TW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endParaRPr kumimoji="1" lang="zh-TW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兼代課家政教師</a:t>
                      </a:r>
                      <a:endParaRPr kumimoji="1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395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b="1" cap="none" dirty="0">
                <a:solidFill>
                  <a:srgbClr val="8064A2">
                    <a:lumMod val="5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教學設備簡介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84784"/>
            <a:ext cx="4681537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yuchun\AppData\Local\Microsoft\Windows\Temporary Internet Files\Content.IE5\91UW3UIC\1-1192373997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6863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41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778098"/>
          </a:xfrm>
        </p:spPr>
        <p:txBody>
          <a:bodyPr>
            <a:noAutofit/>
          </a:bodyPr>
          <a:lstStyle/>
          <a:p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家政專科教室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 descr="P_20150330_1628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4572000" cy="3429000"/>
          </a:xfrm>
          <a:prstGeom prst="rect">
            <a:avLst/>
          </a:prstGeom>
        </p:spPr>
      </p:pic>
      <p:pic>
        <p:nvPicPr>
          <p:cNvPr id="4" name="圖片 3" descr="P_20150330_1628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564904"/>
            <a:ext cx="4139952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1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2015-03-30 17.07.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836712"/>
            <a:ext cx="8100392" cy="6075294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755650" y="0"/>
            <a:ext cx="4546600" cy="922338"/>
          </a:xfrm>
        </p:spPr>
        <p:txBody>
          <a:bodyPr>
            <a:noAutofit/>
          </a:bodyPr>
          <a:lstStyle/>
          <a:p>
            <a:r>
              <a:rPr lang="zh-TW" altLang="en-US" sz="5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家政烘焙教室</a:t>
            </a:r>
            <a:endParaRPr lang="zh-TW" altLang="en-US" sz="5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32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 descr="2015-03-30 17.08.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 descr="2015-03-30 17.07.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8064" cy="3861048"/>
          </a:xfrm>
          <a:prstGeom prst="rect">
            <a:avLst/>
          </a:prstGeom>
        </p:spPr>
      </p:pic>
      <p:pic>
        <p:nvPicPr>
          <p:cNvPr id="4" name="圖片 3" descr="2015-03-30 17.08.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276872"/>
            <a:ext cx="4499992" cy="337499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748</TotalTime>
  <Words>256</Words>
  <Application>Microsoft Office PowerPoint</Application>
  <PresentationFormat>如螢幕大小 (4:3)</PresentationFormat>
  <Paragraphs>69</Paragraphs>
  <Slides>27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壁窗</vt:lpstr>
      <vt:lpstr>PowerPoint 簡報</vt:lpstr>
      <vt:lpstr>學校概況</vt:lpstr>
      <vt:lpstr>師資結構</vt:lpstr>
      <vt:lpstr>任課教師結構表</vt:lpstr>
      <vt:lpstr>教學設備簡介</vt:lpstr>
      <vt:lpstr>家政專科教室</vt:lpstr>
      <vt:lpstr>家政烘焙教室</vt:lpstr>
      <vt:lpstr>PowerPoint 簡報</vt:lpstr>
      <vt:lpstr>PowerPoint 簡報</vt:lpstr>
      <vt:lpstr>PowerPoint 簡報</vt:lpstr>
      <vt:lpstr>團體諮商室、個諮室</vt:lpstr>
      <vt:lpstr>實施(教學)現況</vt:lpstr>
      <vt:lpstr>輔導</vt:lpstr>
      <vt:lpstr>職業探索</vt:lpstr>
      <vt:lpstr>家政</vt:lpstr>
      <vt:lpstr>PowerPoint 簡報</vt:lpstr>
      <vt:lpstr>PowerPoint 簡報</vt:lpstr>
      <vt:lpstr>PowerPoint 簡報</vt:lpstr>
      <vt:lpstr>高中家政課</vt:lpstr>
      <vt:lpstr>童軍</vt:lpstr>
      <vt:lpstr>野炊火鍋料理</vt:lpstr>
      <vt:lpstr>高關懷上課情形</vt:lpstr>
      <vt:lpstr>現況優劣分析</vt:lpstr>
      <vt:lpstr>教師專業成長團體</vt:lpstr>
      <vt:lpstr>PowerPoint 簡報</vt:lpstr>
      <vt:lpstr>教學特色</vt:lpstr>
      <vt:lpstr>實施困難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yuchun</dc:creator>
  <cp:lastModifiedBy>yuchun</cp:lastModifiedBy>
  <cp:revision>46</cp:revision>
  <dcterms:created xsi:type="dcterms:W3CDTF">2015-03-28T21:07:36Z</dcterms:created>
  <dcterms:modified xsi:type="dcterms:W3CDTF">2015-03-30T10:55:44Z</dcterms:modified>
</cp:coreProperties>
</file>