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76" r:id="rId5"/>
    <p:sldId id="278" r:id="rId6"/>
    <p:sldId id="292" r:id="rId7"/>
    <p:sldId id="314" r:id="rId8"/>
    <p:sldId id="269" r:id="rId9"/>
    <p:sldId id="291" r:id="rId10"/>
    <p:sldId id="271" r:id="rId11"/>
    <p:sldId id="298" r:id="rId12"/>
    <p:sldId id="286" r:id="rId13"/>
    <p:sldId id="296" r:id="rId14"/>
    <p:sldId id="297" r:id="rId15"/>
    <p:sldId id="289" r:id="rId16"/>
    <p:sldId id="284" r:id="rId17"/>
    <p:sldId id="287" r:id="rId18"/>
    <p:sldId id="288" r:id="rId19"/>
    <p:sldId id="285" r:id="rId20"/>
    <p:sldId id="290" r:id="rId21"/>
    <p:sldId id="324" r:id="rId22"/>
    <p:sldId id="299" r:id="rId23"/>
    <p:sldId id="301" r:id="rId24"/>
    <p:sldId id="302" r:id="rId25"/>
    <p:sldId id="303" r:id="rId26"/>
    <p:sldId id="267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605"/>
    <a:srgbClr val="6600FF"/>
    <a:srgbClr val="0000FF"/>
    <a:srgbClr val="333399"/>
    <a:srgbClr val="3333FF"/>
    <a:srgbClr val="FF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F3D15-7000-4836-A963-1D01CE3BD804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7762AB2F-2E8B-4137-B5D1-EF687155C948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文本分析</a:t>
          </a:r>
          <a:endParaRPr lang="zh-TW" altLang="en-US" sz="4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18DE430-1F37-48EA-842E-654BC74DE693}" type="parTrans" cxnId="{C2BBB837-46FD-405F-A6B9-AB1B6315CF62}">
      <dgm:prSet/>
      <dgm:spPr/>
      <dgm:t>
        <a:bodyPr/>
        <a:lstStyle/>
        <a:p>
          <a:endParaRPr lang="zh-TW" altLang="en-US"/>
        </a:p>
      </dgm:t>
    </dgm:pt>
    <dgm:pt modelId="{C8C6FF26-DF79-4259-88C9-867C4BDDAE26}" type="sibTrans" cxnId="{C2BBB837-46FD-405F-A6B9-AB1B6315CF62}">
      <dgm:prSet/>
      <dgm:spPr/>
      <dgm:t>
        <a:bodyPr/>
        <a:lstStyle/>
        <a:p>
          <a:endParaRPr lang="zh-TW" altLang="en-US"/>
        </a:p>
      </dgm:t>
    </dgm:pt>
    <dgm:pt modelId="{1A86EB6D-1A74-414E-8E85-35DCA156034C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教學重點</a:t>
          </a:r>
          <a:endParaRPr lang="zh-TW" altLang="en-US" sz="4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2B8E18A-BC03-498B-9E42-67E0C9810CEA}" type="parTrans" cxnId="{1D90726E-D97B-48B2-8FA0-AECD4832D1AE}">
      <dgm:prSet/>
      <dgm:spPr/>
      <dgm:t>
        <a:bodyPr/>
        <a:lstStyle/>
        <a:p>
          <a:endParaRPr lang="zh-TW" altLang="en-US"/>
        </a:p>
      </dgm:t>
    </dgm:pt>
    <dgm:pt modelId="{3383BAB2-1ACE-4241-933E-ADB750FAB134}" type="sibTrans" cxnId="{1D90726E-D97B-48B2-8FA0-AECD4832D1AE}">
      <dgm:prSet/>
      <dgm:spPr/>
      <dgm:t>
        <a:bodyPr/>
        <a:lstStyle/>
        <a:p>
          <a:endParaRPr lang="zh-TW" altLang="en-US"/>
        </a:p>
      </dgm:t>
    </dgm:pt>
    <dgm:pt modelId="{8C6DAD77-293A-4B09-932A-D95AAA0C16B8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教學設計</a:t>
          </a:r>
          <a:endParaRPr lang="zh-TW" altLang="en-US" sz="4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AD3179-D6C8-45FC-B90C-37003D9F9814}" type="parTrans" cxnId="{12582C82-FD67-4B34-B697-A7640B149B2E}">
      <dgm:prSet/>
      <dgm:spPr/>
      <dgm:t>
        <a:bodyPr/>
        <a:lstStyle/>
        <a:p>
          <a:endParaRPr lang="zh-TW" altLang="en-US"/>
        </a:p>
      </dgm:t>
    </dgm:pt>
    <dgm:pt modelId="{094A4102-20EA-4DB8-891A-A64261EA5437}" type="sibTrans" cxnId="{12582C82-FD67-4B34-B697-A7640B149B2E}">
      <dgm:prSet/>
      <dgm:spPr/>
      <dgm:t>
        <a:bodyPr/>
        <a:lstStyle/>
        <a:p>
          <a:endParaRPr lang="zh-TW" altLang="en-US"/>
        </a:p>
      </dgm:t>
    </dgm:pt>
    <dgm:pt modelId="{0A6CB876-82C4-4F6F-9846-5E522C61D5C9}" type="pres">
      <dgm:prSet presAssocID="{86AF3D15-7000-4836-A963-1D01CE3BD804}" presName="linearFlow" presStyleCnt="0">
        <dgm:presLayoutVars>
          <dgm:resizeHandles val="exact"/>
        </dgm:presLayoutVars>
      </dgm:prSet>
      <dgm:spPr/>
    </dgm:pt>
    <dgm:pt modelId="{DAC6E34E-EFF7-4A2B-A3B3-9D91E2BECF4C}" type="pres">
      <dgm:prSet presAssocID="{7762AB2F-2E8B-4137-B5D1-EF687155C948}" presName="node" presStyleLbl="node1" presStyleIdx="0" presStyleCnt="3" custScaleX="201337" custScaleY="140971">
        <dgm:presLayoutVars>
          <dgm:bulletEnabled val="1"/>
        </dgm:presLayoutVars>
      </dgm:prSet>
      <dgm:spPr/>
    </dgm:pt>
    <dgm:pt modelId="{6AD90ADF-0869-44A6-B40A-75AE8BFFE657}" type="pres">
      <dgm:prSet presAssocID="{C8C6FF26-DF79-4259-88C9-867C4BDDAE26}" presName="sibTrans" presStyleLbl="sibTrans2D1" presStyleIdx="0" presStyleCnt="2"/>
      <dgm:spPr/>
    </dgm:pt>
    <dgm:pt modelId="{44B90FD5-F2C9-4703-9AEB-E5B45557CB4C}" type="pres">
      <dgm:prSet presAssocID="{C8C6FF26-DF79-4259-88C9-867C4BDDAE26}" presName="connectorText" presStyleLbl="sibTrans2D1" presStyleIdx="0" presStyleCnt="2"/>
      <dgm:spPr/>
    </dgm:pt>
    <dgm:pt modelId="{00FF5A19-C1CE-4FF5-8829-BB86581BB053}" type="pres">
      <dgm:prSet presAssocID="{1A86EB6D-1A74-414E-8E85-35DCA156034C}" presName="node" presStyleLbl="node1" presStyleIdx="1" presStyleCnt="3" custScaleX="194187" custScaleY="148741">
        <dgm:presLayoutVars>
          <dgm:bulletEnabled val="1"/>
        </dgm:presLayoutVars>
      </dgm:prSet>
      <dgm:spPr/>
    </dgm:pt>
    <dgm:pt modelId="{6C91E186-B4D0-4F12-BF9F-17E816D6CC04}" type="pres">
      <dgm:prSet presAssocID="{3383BAB2-1ACE-4241-933E-ADB750FAB134}" presName="sibTrans" presStyleLbl="sibTrans2D1" presStyleIdx="1" presStyleCnt="2"/>
      <dgm:spPr/>
    </dgm:pt>
    <dgm:pt modelId="{574DCF05-0B45-44F2-ADB5-B05F5C0ED1CB}" type="pres">
      <dgm:prSet presAssocID="{3383BAB2-1ACE-4241-933E-ADB750FAB134}" presName="connectorText" presStyleLbl="sibTrans2D1" presStyleIdx="1" presStyleCnt="2"/>
      <dgm:spPr/>
    </dgm:pt>
    <dgm:pt modelId="{FBCCFB55-3C17-435B-AF2D-7823795B6A93}" type="pres">
      <dgm:prSet presAssocID="{8C6DAD77-293A-4B09-932A-D95AAA0C16B8}" presName="node" presStyleLbl="node1" presStyleIdx="2" presStyleCnt="3" custScaleX="189830" custScaleY="137235">
        <dgm:presLayoutVars>
          <dgm:bulletEnabled val="1"/>
        </dgm:presLayoutVars>
      </dgm:prSet>
      <dgm:spPr/>
    </dgm:pt>
  </dgm:ptLst>
  <dgm:cxnLst>
    <dgm:cxn modelId="{01FCCE32-0306-46EF-8BF7-41F2956C2D07}" type="presOf" srcId="{8C6DAD77-293A-4B09-932A-D95AAA0C16B8}" destId="{FBCCFB55-3C17-435B-AF2D-7823795B6A93}" srcOrd="0" destOrd="0" presId="urn:microsoft.com/office/officeart/2005/8/layout/process2"/>
    <dgm:cxn modelId="{9FDB22DB-F29B-49C4-8A9B-BF796A434BB8}" type="presOf" srcId="{86AF3D15-7000-4836-A963-1D01CE3BD804}" destId="{0A6CB876-82C4-4F6F-9846-5E522C61D5C9}" srcOrd="0" destOrd="0" presId="urn:microsoft.com/office/officeart/2005/8/layout/process2"/>
    <dgm:cxn modelId="{C2BBB837-46FD-405F-A6B9-AB1B6315CF62}" srcId="{86AF3D15-7000-4836-A963-1D01CE3BD804}" destId="{7762AB2F-2E8B-4137-B5D1-EF687155C948}" srcOrd="0" destOrd="0" parTransId="{B18DE430-1F37-48EA-842E-654BC74DE693}" sibTransId="{C8C6FF26-DF79-4259-88C9-867C4BDDAE26}"/>
    <dgm:cxn modelId="{12582C82-FD67-4B34-B697-A7640B149B2E}" srcId="{86AF3D15-7000-4836-A963-1D01CE3BD804}" destId="{8C6DAD77-293A-4B09-932A-D95AAA0C16B8}" srcOrd="2" destOrd="0" parTransId="{BBAD3179-D6C8-45FC-B90C-37003D9F9814}" sibTransId="{094A4102-20EA-4DB8-891A-A64261EA5437}"/>
    <dgm:cxn modelId="{1D90726E-D97B-48B2-8FA0-AECD4832D1AE}" srcId="{86AF3D15-7000-4836-A963-1D01CE3BD804}" destId="{1A86EB6D-1A74-414E-8E85-35DCA156034C}" srcOrd="1" destOrd="0" parTransId="{42B8E18A-BC03-498B-9E42-67E0C9810CEA}" sibTransId="{3383BAB2-1ACE-4241-933E-ADB750FAB134}"/>
    <dgm:cxn modelId="{0F5601CC-FE52-4D34-9AC9-37C5633A8EC8}" type="presOf" srcId="{7762AB2F-2E8B-4137-B5D1-EF687155C948}" destId="{DAC6E34E-EFF7-4A2B-A3B3-9D91E2BECF4C}" srcOrd="0" destOrd="0" presId="urn:microsoft.com/office/officeart/2005/8/layout/process2"/>
    <dgm:cxn modelId="{3DBC929D-E8C0-4A7D-BA8D-518606B259D3}" type="presOf" srcId="{1A86EB6D-1A74-414E-8E85-35DCA156034C}" destId="{00FF5A19-C1CE-4FF5-8829-BB86581BB053}" srcOrd="0" destOrd="0" presId="urn:microsoft.com/office/officeart/2005/8/layout/process2"/>
    <dgm:cxn modelId="{6D4BF6CA-2F28-491E-8681-E8F3E8F2C808}" type="presOf" srcId="{C8C6FF26-DF79-4259-88C9-867C4BDDAE26}" destId="{44B90FD5-F2C9-4703-9AEB-E5B45557CB4C}" srcOrd="1" destOrd="0" presId="urn:microsoft.com/office/officeart/2005/8/layout/process2"/>
    <dgm:cxn modelId="{DADB4506-C0F1-4E1D-B57F-1AB5BD81E515}" type="presOf" srcId="{C8C6FF26-DF79-4259-88C9-867C4BDDAE26}" destId="{6AD90ADF-0869-44A6-B40A-75AE8BFFE657}" srcOrd="0" destOrd="0" presId="urn:microsoft.com/office/officeart/2005/8/layout/process2"/>
    <dgm:cxn modelId="{33F786E6-A811-4AFB-B88B-80F89BB27D52}" type="presOf" srcId="{3383BAB2-1ACE-4241-933E-ADB750FAB134}" destId="{574DCF05-0B45-44F2-ADB5-B05F5C0ED1CB}" srcOrd="1" destOrd="0" presId="urn:microsoft.com/office/officeart/2005/8/layout/process2"/>
    <dgm:cxn modelId="{839CB836-3B6B-4214-9322-B36F0EF564E4}" type="presOf" srcId="{3383BAB2-1ACE-4241-933E-ADB750FAB134}" destId="{6C91E186-B4D0-4F12-BF9F-17E816D6CC04}" srcOrd="0" destOrd="0" presId="urn:microsoft.com/office/officeart/2005/8/layout/process2"/>
    <dgm:cxn modelId="{B8194CB0-7941-4305-80ED-03A130A24D30}" type="presParOf" srcId="{0A6CB876-82C4-4F6F-9846-5E522C61D5C9}" destId="{DAC6E34E-EFF7-4A2B-A3B3-9D91E2BECF4C}" srcOrd="0" destOrd="0" presId="urn:microsoft.com/office/officeart/2005/8/layout/process2"/>
    <dgm:cxn modelId="{F9D3639D-EE3B-41CD-BD76-2D409E0EAA14}" type="presParOf" srcId="{0A6CB876-82C4-4F6F-9846-5E522C61D5C9}" destId="{6AD90ADF-0869-44A6-B40A-75AE8BFFE657}" srcOrd="1" destOrd="0" presId="urn:microsoft.com/office/officeart/2005/8/layout/process2"/>
    <dgm:cxn modelId="{9B52E02A-ED30-45FC-9033-7C2BAFC81E6C}" type="presParOf" srcId="{6AD90ADF-0869-44A6-B40A-75AE8BFFE657}" destId="{44B90FD5-F2C9-4703-9AEB-E5B45557CB4C}" srcOrd="0" destOrd="0" presId="urn:microsoft.com/office/officeart/2005/8/layout/process2"/>
    <dgm:cxn modelId="{981A1D4D-43F5-4608-9B75-9A5ADF205AA5}" type="presParOf" srcId="{0A6CB876-82C4-4F6F-9846-5E522C61D5C9}" destId="{00FF5A19-C1CE-4FF5-8829-BB86581BB053}" srcOrd="2" destOrd="0" presId="urn:microsoft.com/office/officeart/2005/8/layout/process2"/>
    <dgm:cxn modelId="{2549A604-07F8-449F-804E-1C31A1423A92}" type="presParOf" srcId="{0A6CB876-82C4-4F6F-9846-5E522C61D5C9}" destId="{6C91E186-B4D0-4F12-BF9F-17E816D6CC04}" srcOrd="3" destOrd="0" presId="urn:microsoft.com/office/officeart/2005/8/layout/process2"/>
    <dgm:cxn modelId="{CC02C8CE-DF8B-4736-AEDA-E4A661E5C109}" type="presParOf" srcId="{6C91E186-B4D0-4F12-BF9F-17E816D6CC04}" destId="{574DCF05-0B45-44F2-ADB5-B05F5C0ED1CB}" srcOrd="0" destOrd="0" presId="urn:microsoft.com/office/officeart/2005/8/layout/process2"/>
    <dgm:cxn modelId="{32B403FA-7A31-419E-9552-7C1986E8F933}" type="presParOf" srcId="{0A6CB876-82C4-4F6F-9846-5E522C61D5C9}" destId="{FBCCFB55-3C17-435B-AF2D-7823795B6A9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17D7DC-53EC-42F0-BD90-A3BD9F7BCE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6DC7AF-C4CF-4570-9DC5-87C35CDED2E5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22F477-0566-4446-B5E2-5B7644463868}" type="parTrans" cxnId="{CBB37ACE-465C-4C40-ADC8-EE33EFE3CF22}">
      <dgm:prSet/>
      <dgm:spPr/>
      <dgm:t>
        <a:bodyPr/>
        <a:lstStyle/>
        <a:p>
          <a:endParaRPr lang="zh-TW" altLang="en-US"/>
        </a:p>
      </dgm:t>
    </dgm:pt>
    <dgm:pt modelId="{F625CF2A-5F99-4042-9F22-A4C14622DF86}" type="sibTrans" cxnId="{CBB37ACE-465C-4C40-ADC8-EE33EFE3CF22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AD31151B-A8F7-4727-AC33-9A92F84C1021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7FF570-0B16-4600-92E9-EF592E87C2F4}" type="parTrans" cxnId="{86065A20-83F8-485A-B0EB-3F7A2948C12D}">
      <dgm:prSet/>
      <dgm:spPr/>
      <dgm:t>
        <a:bodyPr/>
        <a:lstStyle/>
        <a:p>
          <a:endParaRPr lang="zh-TW" altLang="en-US"/>
        </a:p>
      </dgm:t>
    </dgm:pt>
    <dgm:pt modelId="{61590592-C696-4E06-A1A5-DFC048F7AEBE}" type="sibTrans" cxnId="{86065A20-83F8-485A-B0EB-3F7A2948C12D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210FAC8B-F25B-4A46-934A-9C08860A9DFE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9B7FFC-EE1C-4E30-B50D-4D2054F2E551}" type="par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12EDA47E-59A0-4165-AE63-B4B93F423224}" type="sib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5CDF4DFB-03B7-4D43-8E8F-7C655CAE8867}" type="pres">
      <dgm:prSet presAssocID="{6A17D7DC-53EC-42F0-BD90-A3BD9F7BCECF}" presName="linearFlow" presStyleCnt="0">
        <dgm:presLayoutVars>
          <dgm:resizeHandles val="exact"/>
        </dgm:presLayoutVars>
      </dgm:prSet>
      <dgm:spPr/>
    </dgm:pt>
    <dgm:pt modelId="{41C16F56-5F2E-4FA7-90D0-0B03DFBA2777}" type="pres">
      <dgm:prSet presAssocID="{5B6DC7AF-C4CF-4570-9DC5-87C35CDED2E5}" presName="node" presStyleLbl="node1" presStyleIdx="0" presStyleCnt="3">
        <dgm:presLayoutVars>
          <dgm:bulletEnabled val="1"/>
        </dgm:presLayoutVars>
      </dgm:prSet>
      <dgm:spPr/>
    </dgm:pt>
    <dgm:pt modelId="{E0724F84-34A7-47E6-AA46-980D9955F47B}" type="pres">
      <dgm:prSet presAssocID="{F625CF2A-5F99-4042-9F22-A4C14622DF86}" presName="sibTrans" presStyleLbl="sibTrans2D1" presStyleIdx="0" presStyleCnt="2"/>
      <dgm:spPr/>
    </dgm:pt>
    <dgm:pt modelId="{002AEDA0-9DDE-49FE-9A5B-311CEA4679D2}" type="pres">
      <dgm:prSet presAssocID="{F625CF2A-5F99-4042-9F22-A4C14622DF86}" presName="connectorText" presStyleLbl="sibTrans2D1" presStyleIdx="0" presStyleCnt="2"/>
      <dgm:spPr/>
    </dgm:pt>
    <dgm:pt modelId="{CD8F8946-0CA0-4BA6-B5C1-2CFAF7413F27}" type="pres">
      <dgm:prSet presAssocID="{AD31151B-A8F7-4727-AC33-9A92F84C1021}" presName="node" presStyleLbl="node1" presStyleIdx="1" presStyleCnt="3">
        <dgm:presLayoutVars>
          <dgm:bulletEnabled val="1"/>
        </dgm:presLayoutVars>
      </dgm:prSet>
      <dgm:spPr/>
    </dgm:pt>
    <dgm:pt modelId="{54CEBFE0-D034-45C9-B407-BAB292121279}" type="pres">
      <dgm:prSet presAssocID="{61590592-C696-4E06-A1A5-DFC048F7AEBE}" presName="sibTrans" presStyleLbl="sibTrans2D1" presStyleIdx="1" presStyleCnt="2"/>
      <dgm:spPr/>
    </dgm:pt>
    <dgm:pt modelId="{41C0B9AC-116E-433D-9F92-31A09EA20737}" type="pres">
      <dgm:prSet presAssocID="{61590592-C696-4E06-A1A5-DFC048F7AEBE}" presName="connectorText" presStyleLbl="sibTrans2D1" presStyleIdx="1" presStyleCnt="2"/>
      <dgm:spPr/>
    </dgm:pt>
    <dgm:pt modelId="{FA7D44B5-508F-464A-936A-2E599F29E64A}" type="pres">
      <dgm:prSet presAssocID="{210FAC8B-F25B-4A46-934A-9C08860A9DFE}" presName="node" presStyleLbl="node1" presStyleIdx="2" presStyleCnt="3">
        <dgm:presLayoutVars>
          <dgm:bulletEnabled val="1"/>
        </dgm:presLayoutVars>
      </dgm:prSet>
      <dgm:spPr/>
    </dgm:pt>
  </dgm:ptLst>
  <dgm:cxnLst>
    <dgm:cxn modelId="{CBB37ACE-465C-4C40-ADC8-EE33EFE3CF22}" srcId="{6A17D7DC-53EC-42F0-BD90-A3BD9F7BCECF}" destId="{5B6DC7AF-C4CF-4570-9DC5-87C35CDED2E5}" srcOrd="0" destOrd="0" parTransId="{FF22F477-0566-4446-B5E2-5B7644463868}" sibTransId="{F625CF2A-5F99-4042-9F22-A4C14622DF86}"/>
    <dgm:cxn modelId="{C45F7A3B-CAC8-4131-93ED-46354B26DAC9}" type="presOf" srcId="{AD31151B-A8F7-4727-AC33-9A92F84C1021}" destId="{CD8F8946-0CA0-4BA6-B5C1-2CFAF7413F27}" srcOrd="0" destOrd="0" presId="urn:microsoft.com/office/officeart/2005/8/layout/process2"/>
    <dgm:cxn modelId="{86065A20-83F8-485A-B0EB-3F7A2948C12D}" srcId="{6A17D7DC-53EC-42F0-BD90-A3BD9F7BCECF}" destId="{AD31151B-A8F7-4727-AC33-9A92F84C1021}" srcOrd="1" destOrd="0" parTransId="{FF7FF570-0B16-4600-92E9-EF592E87C2F4}" sibTransId="{61590592-C696-4E06-A1A5-DFC048F7AEBE}"/>
    <dgm:cxn modelId="{E8BA4B18-860D-466D-8E92-BA67036AC8A7}" type="presOf" srcId="{61590592-C696-4E06-A1A5-DFC048F7AEBE}" destId="{41C0B9AC-116E-433D-9F92-31A09EA20737}" srcOrd="1" destOrd="0" presId="urn:microsoft.com/office/officeart/2005/8/layout/process2"/>
    <dgm:cxn modelId="{A90C7BE9-35A6-4A09-9CB4-96DFCC82039E}" type="presOf" srcId="{5B6DC7AF-C4CF-4570-9DC5-87C35CDED2E5}" destId="{41C16F56-5F2E-4FA7-90D0-0B03DFBA2777}" srcOrd="0" destOrd="0" presId="urn:microsoft.com/office/officeart/2005/8/layout/process2"/>
    <dgm:cxn modelId="{19F43C30-0CAE-4DA5-9102-EC847C5007D4}" type="presOf" srcId="{F625CF2A-5F99-4042-9F22-A4C14622DF86}" destId="{002AEDA0-9DDE-49FE-9A5B-311CEA4679D2}" srcOrd="1" destOrd="0" presId="urn:microsoft.com/office/officeart/2005/8/layout/process2"/>
    <dgm:cxn modelId="{AC8C4A25-108B-4292-9E51-AC9DE9D60967}" type="presOf" srcId="{F625CF2A-5F99-4042-9F22-A4C14622DF86}" destId="{E0724F84-34A7-47E6-AA46-980D9955F47B}" srcOrd="0" destOrd="0" presId="urn:microsoft.com/office/officeart/2005/8/layout/process2"/>
    <dgm:cxn modelId="{2CD2D785-A506-44B4-85EF-3EE2B03E543F}" type="presOf" srcId="{61590592-C696-4E06-A1A5-DFC048F7AEBE}" destId="{54CEBFE0-D034-45C9-B407-BAB292121279}" srcOrd="0" destOrd="0" presId="urn:microsoft.com/office/officeart/2005/8/layout/process2"/>
    <dgm:cxn modelId="{623CAE8F-7170-44B3-BB46-CB95A00EA652}" type="presOf" srcId="{6A17D7DC-53EC-42F0-BD90-A3BD9F7BCECF}" destId="{5CDF4DFB-03B7-4D43-8E8F-7C655CAE8867}" srcOrd="0" destOrd="0" presId="urn:microsoft.com/office/officeart/2005/8/layout/process2"/>
    <dgm:cxn modelId="{FDC913AE-C820-436E-A4DC-F3A2D98A4B09}" srcId="{6A17D7DC-53EC-42F0-BD90-A3BD9F7BCECF}" destId="{210FAC8B-F25B-4A46-934A-9C08860A9DFE}" srcOrd="2" destOrd="0" parTransId="{F29B7FFC-EE1C-4E30-B50D-4D2054F2E551}" sibTransId="{12EDA47E-59A0-4165-AE63-B4B93F423224}"/>
    <dgm:cxn modelId="{4918D256-F115-4C4A-8165-FF947D653A99}" type="presOf" srcId="{210FAC8B-F25B-4A46-934A-9C08860A9DFE}" destId="{FA7D44B5-508F-464A-936A-2E599F29E64A}" srcOrd="0" destOrd="0" presId="urn:microsoft.com/office/officeart/2005/8/layout/process2"/>
    <dgm:cxn modelId="{7D0BA3F7-D88A-4907-A6D2-D47E26FEA45A}" type="presParOf" srcId="{5CDF4DFB-03B7-4D43-8E8F-7C655CAE8867}" destId="{41C16F56-5F2E-4FA7-90D0-0B03DFBA2777}" srcOrd="0" destOrd="0" presId="urn:microsoft.com/office/officeart/2005/8/layout/process2"/>
    <dgm:cxn modelId="{CAA62235-29F7-4B76-85F2-FE1D7C0FF88D}" type="presParOf" srcId="{5CDF4DFB-03B7-4D43-8E8F-7C655CAE8867}" destId="{E0724F84-34A7-47E6-AA46-980D9955F47B}" srcOrd="1" destOrd="0" presId="urn:microsoft.com/office/officeart/2005/8/layout/process2"/>
    <dgm:cxn modelId="{AC532FA6-C1D0-4A17-B15E-493E965D707E}" type="presParOf" srcId="{E0724F84-34A7-47E6-AA46-980D9955F47B}" destId="{002AEDA0-9DDE-49FE-9A5B-311CEA4679D2}" srcOrd="0" destOrd="0" presId="urn:microsoft.com/office/officeart/2005/8/layout/process2"/>
    <dgm:cxn modelId="{0197B89D-8FF7-4E39-BC9C-38E0681DDF9B}" type="presParOf" srcId="{5CDF4DFB-03B7-4D43-8E8F-7C655CAE8867}" destId="{CD8F8946-0CA0-4BA6-B5C1-2CFAF7413F27}" srcOrd="2" destOrd="0" presId="urn:microsoft.com/office/officeart/2005/8/layout/process2"/>
    <dgm:cxn modelId="{8B283BF1-07EE-43E7-9840-9F525151DE1E}" type="presParOf" srcId="{5CDF4DFB-03B7-4D43-8E8F-7C655CAE8867}" destId="{54CEBFE0-D034-45C9-B407-BAB292121279}" srcOrd="3" destOrd="0" presId="urn:microsoft.com/office/officeart/2005/8/layout/process2"/>
    <dgm:cxn modelId="{A032F155-49B6-48F6-A18E-73D1E8B7B0A6}" type="presParOf" srcId="{54CEBFE0-D034-45C9-B407-BAB292121279}" destId="{41C0B9AC-116E-433D-9F92-31A09EA20737}" srcOrd="0" destOrd="0" presId="urn:microsoft.com/office/officeart/2005/8/layout/process2"/>
    <dgm:cxn modelId="{8A23C900-E1CA-43A5-A360-A3D66EDFDEF5}" type="presParOf" srcId="{5CDF4DFB-03B7-4D43-8E8F-7C655CAE8867}" destId="{FA7D44B5-508F-464A-936A-2E599F29E6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17D7DC-53EC-42F0-BD90-A3BD9F7BCE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6DC7AF-C4CF-4570-9DC5-87C35CDED2E5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22F477-0566-4446-B5E2-5B7644463868}" type="parTrans" cxnId="{CBB37ACE-465C-4C40-ADC8-EE33EFE3CF22}">
      <dgm:prSet/>
      <dgm:spPr/>
      <dgm:t>
        <a:bodyPr/>
        <a:lstStyle/>
        <a:p>
          <a:endParaRPr lang="zh-TW" altLang="en-US"/>
        </a:p>
      </dgm:t>
    </dgm:pt>
    <dgm:pt modelId="{F625CF2A-5F99-4042-9F22-A4C14622DF86}" type="sibTrans" cxnId="{CBB37ACE-465C-4C40-ADC8-EE33EFE3CF22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AD31151B-A8F7-4727-AC33-9A92F84C1021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7FF570-0B16-4600-92E9-EF592E87C2F4}" type="parTrans" cxnId="{86065A20-83F8-485A-B0EB-3F7A2948C12D}">
      <dgm:prSet/>
      <dgm:spPr/>
      <dgm:t>
        <a:bodyPr/>
        <a:lstStyle/>
        <a:p>
          <a:endParaRPr lang="zh-TW" altLang="en-US"/>
        </a:p>
      </dgm:t>
    </dgm:pt>
    <dgm:pt modelId="{61590592-C696-4E06-A1A5-DFC048F7AEBE}" type="sibTrans" cxnId="{86065A20-83F8-485A-B0EB-3F7A2948C12D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210FAC8B-F25B-4A46-934A-9C08860A9DFE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9B7FFC-EE1C-4E30-B50D-4D2054F2E551}" type="par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12EDA47E-59A0-4165-AE63-B4B93F423224}" type="sib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5CDF4DFB-03B7-4D43-8E8F-7C655CAE8867}" type="pres">
      <dgm:prSet presAssocID="{6A17D7DC-53EC-42F0-BD90-A3BD9F7BCECF}" presName="linearFlow" presStyleCnt="0">
        <dgm:presLayoutVars>
          <dgm:resizeHandles val="exact"/>
        </dgm:presLayoutVars>
      </dgm:prSet>
      <dgm:spPr/>
    </dgm:pt>
    <dgm:pt modelId="{41C16F56-5F2E-4FA7-90D0-0B03DFBA2777}" type="pres">
      <dgm:prSet presAssocID="{5B6DC7AF-C4CF-4570-9DC5-87C35CDED2E5}" presName="node" presStyleLbl="node1" presStyleIdx="0" presStyleCnt="3">
        <dgm:presLayoutVars>
          <dgm:bulletEnabled val="1"/>
        </dgm:presLayoutVars>
      </dgm:prSet>
      <dgm:spPr/>
    </dgm:pt>
    <dgm:pt modelId="{E0724F84-34A7-47E6-AA46-980D9955F47B}" type="pres">
      <dgm:prSet presAssocID="{F625CF2A-5F99-4042-9F22-A4C14622DF86}" presName="sibTrans" presStyleLbl="sibTrans2D1" presStyleIdx="0" presStyleCnt="2"/>
      <dgm:spPr/>
    </dgm:pt>
    <dgm:pt modelId="{002AEDA0-9DDE-49FE-9A5B-311CEA4679D2}" type="pres">
      <dgm:prSet presAssocID="{F625CF2A-5F99-4042-9F22-A4C14622DF86}" presName="connectorText" presStyleLbl="sibTrans2D1" presStyleIdx="0" presStyleCnt="2"/>
      <dgm:spPr/>
    </dgm:pt>
    <dgm:pt modelId="{CD8F8946-0CA0-4BA6-B5C1-2CFAF7413F27}" type="pres">
      <dgm:prSet presAssocID="{AD31151B-A8F7-4727-AC33-9A92F84C1021}" presName="node" presStyleLbl="node1" presStyleIdx="1" presStyleCnt="3">
        <dgm:presLayoutVars>
          <dgm:bulletEnabled val="1"/>
        </dgm:presLayoutVars>
      </dgm:prSet>
      <dgm:spPr/>
    </dgm:pt>
    <dgm:pt modelId="{54CEBFE0-D034-45C9-B407-BAB292121279}" type="pres">
      <dgm:prSet presAssocID="{61590592-C696-4E06-A1A5-DFC048F7AEBE}" presName="sibTrans" presStyleLbl="sibTrans2D1" presStyleIdx="1" presStyleCnt="2"/>
      <dgm:spPr/>
    </dgm:pt>
    <dgm:pt modelId="{41C0B9AC-116E-433D-9F92-31A09EA20737}" type="pres">
      <dgm:prSet presAssocID="{61590592-C696-4E06-A1A5-DFC048F7AEBE}" presName="connectorText" presStyleLbl="sibTrans2D1" presStyleIdx="1" presStyleCnt="2"/>
      <dgm:spPr/>
    </dgm:pt>
    <dgm:pt modelId="{FA7D44B5-508F-464A-936A-2E599F29E64A}" type="pres">
      <dgm:prSet presAssocID="{210FAC8B-F25B-4A46-934A-9C08860A9DFE}" presName="node" presStyleLbl="node1" presStyleIdx="2" presStyleCnt="3">
        <dgm:presLayoutVars>
          <dgm:bulletEnabled val="1"/>
        </dgm:presLayoutVars>
      </dgm:prSet>
      <dgm:spPr/>
    </dgm:pt>
  </dgm:ptLst>
  <dgm:cxnLst>
    <dgm:cxn modelId="{86065A20-83F8-485A-B0EB-3F7A2948C12D}" srcId="{6A17D7DC-53EC-42F0-BD90-A3BD9F7BCECF}" destId="{AD31151B-A8F7-4727-AC33-9A92F84C1021}" srcOrd="1" destOrd="0" parTransId="{FF7FF570-0B16-4600-92E9-EF592E87C2F4}" sibTransId="{61590592-C696-4E06-A1A5-DFC048F7AEBE}"/>
    <dgm:cxn modelId="{A1568810-F95B-4FF2-9696-E891E762842D}" type="presOf" srcId="{210FAC8B-F25B-4A46-934A-9C08860A9DFE}" destId="{FA7D44B5-508F-464A-936A-2E599F29E64A}" srcOrd="0" destOrd="0" presId="urn:microsoft.com/office/officeart/2005/8/layout/process2"/>
    <dgm:cxn modelId="{CBB37ACE-465C-4C40-ADC8-EE33EFE3CF22}" srcId="{6A17D7DC-53EC-42F0-BD90-A3BD9F7BCECF}" destId="{5B6DC7AF-C4CF-4570-9DC5-87C35CDED2E5}" srcOrd="0" destOrd="0" parTransId="{FF22F477-0566-4446-B5E2-5B7644463868}" sibTransId="{F625CF2A-5F99-4042-9F22-A4C14622DF86}"/>
    <dgm:cxn modelId="{91420527-419A-4FC5-ACF1-0E7802772AFB}" type="presOf" srcId="{61590592-C696-4E06-A1A5-DFC048F7AEBE}" destId="{41C0B9AC-116E-433D-9F92-31A09EA20737}" srcOrd="1" destOrd="0" presId="urn:microsoft.com/office/officeart/2005/8/layout/process2"/>
    <dgm:cxn modelId="{8804281F-8B75-446F-B1C8-182732BBC899}" type="presOf" srcId="{6A17D7DC-53EC-42F0-BD90-A3BD9F7BCECF}" destId="{5CDF4DFB-03B7-4D43-8E8F-7C655CAE8867}" srcOrd="0" destOrd="0" presId="urn:microsoft.com/office/officeart/2005/8/layout/process2"/>
    <dgm:cxn modelId="{98469C79-1F39-4C9D-A207-D03CC46606E1}" type="presOf" srcId="{AD31151B-A8F7-4727-AC33-9A92F84C1021}" destId="{CD8F8946-0CA0-4BA6-B5C1-2CFAF7413F27}" srcOrd="0" destOrd="0" presId="urn:microsoft.com/office/officeart/2005/8/layout/process2"/>
    <dgm:cxn modelId="{60AAF3A2-C3E8-4DB6-A812-C4438F42DB40}" type="presOf" srcId="{F625CF2A-5F99-4042-9F22-A4C14622DF86}" destId="{002AEDA0-9DDE-49FE-9A5B-311CEA4679D2}" srcOrd="1" destOrd="0" presId="urn:microsoft.com/office/officeart/2005/8/layout/process2"/>
    <dgm:cxn modelId="{FDC913AE-C820-436E-A4DC-F3A2D98A4B09}" srcId="{6A17D7DC-53EC-42F0-BD90-A3BD9F7BCECF}" destId="{210FAC8B-F25B-4A46-934A-9C08860A9DFE}" srcOrd="2" destOrd="0" parTransId="{F29B7FFC-EE1C-4E30-B50D-4D2054F2E551}" sibTransId="{12EDA47E-59A0-4165-AE63-B4B93F423224}"/>
    <dgm:cxn modelId="{927D3767-FB59-4D9B-9691-ADB9B24C7362}" type="presOf" srcId="{61590592-C696-4E06-A1A5-DFC048F7AEBE}" destId="{54CEBFE0-D034-45C9-B407-BAB292121279}" srcOrd="0" destOrd="0" presId="urn:microsoft.com/office/officeart/2005/8/layout/process2"/>
    <dgm:cxn modelId="{3532015F-2A37-45F7-BF7F-70CF5F2B36F4}" type="presOf" srcId="{F625CF2A-5F99-4042-9F22-A4C14622DF86}" destId="{E0724F84-34A7-47E6-AA46-980D9955F47B}" srcOrd="0" destOrd="0" presId="urn:microsoft.com/office/officeart/2005/8/layout/process2"/>
    <dgm:cxn modelId="{CE5636AB-EEC5-48A7-871E-425B7C244423}" type="presOf" srcId="{5B6DC7AF-C4CF-4570-9DC5-87C35CDED2E5}" destId="{41C16F56-5F2E-4FA7-90D0-0B03DFBA2777}" srcOrd="0" destOrd="0" presId="urn:microsoft.com/office/officeart/2005/8/layout/process2"/>
    <dgm:cxn modelId="{BDDE86AA-8020-4302-B715-B48A2D1CD330}" type="presParOf" srcId="{5CDF4DFB-03B7-4D43-8E8F-7C655CAE8867}" destId="{41C16F56-5F2E-4FA7-90D0-0B03DFBA2777}" srcOrd="0" destOrd="0" presId="urn:microsoft.com/office/officeart/2005/8/layout/process2"/>
    <dgm:cxn modelId="{4288E6D1-1411-4A9E-8026-B897DF851A94}" type="presParOf" srcId="{5CDF4DFB-03B7-4D43-8E8F-7C655CAE8867}" destId="{E0724F84-34A7-47E6-AA46-980D9955F47B}" srcOrd="1" destOrd="0" presId="urn:microsoft.com/office/officeart/2005/8/layout/process2"/>
    <dgm:cxn modelId="{5A18435E-F179-441E-933B-CD9FE8187BFC}" type="presParOf" srcId="{E0724F84-34A7-47E6-AA46-980D9955F47B}" destId="{002AEDA0-9DDE-49FE-9A5B-311CEA4679D2}" srcOrd="0" destOrd="0" presId="urn:microsoft.com/office/officeart/2005/8/layout/process2"/>
    <dgm:cxn modelId="{19BCF15A-6067-4931-AA85-668D9D074603}" type="presParOf" srcId="{5CDF4DFB-03B7-4D43-8E8F-7C655CAE8867}" destId="{CD8F8946-0CA0-4BA6-B5C1-2CFAF7413F27}" srcOrd="2" destOrd="0" presId="urn:microsoft.com/office/officeart/2005/8/layout/process2"/>
    <dgm:cxn modelId="{69FEB40C-8C03-4459-BBC9-5F68943267AE}" type="presParOf" srcId="{5CDF4DFB-03B7-4D43-8E8F-7C655CAE8867}" destId="{54CEBFE0-D034-45C9-B407-BAB292121279}" srcOrd="3" destOrd="0" presId="urn:microsoft.com/office/officeart/2005/8/layout/process2"/>
    <dgm:cxn modelId="{BDCAC49E-8005-41BF-BA74-4896D1458B86}" type="presParOf" srcId="{54CEBFE0-D034-45C9-B407-BAB292121279}" destId="{41C0B9AC-116E-433D-9F92-31A09EA20737}" srcOrd="0" destOrd="0" presId="urn:microsoft.com/office/officeart/2005/8/layout/process2"/>
    <dgm:cxn modelId="{ACB41890-FA72-45FF-9419-DC927C44693D}" type="presParOf" srcId="{5CDF4DFB-03B7-4D43-8E8F-7C655CAE8867}" destId="{FA7D44B5-508F-464A-936A-2E599F29E6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7D7DC-53EC-42F0-BD90-A3BD9F7BCE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6DC7AF-C4CF-4570-9DC5-87C35CDED2E5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22F477-0566-4446-B5E2-5B7644463868}" type="parTrans" cxnId="{CBB37ACE-465C-4C40-ADC8-EE33EFE3CF22}">
      <dgm:prSet/>
      <dgm:spPr/>
      <dgm:t>
        <a:bodyPr/>
        <a:lstStyle/>
        <a:p>
          <a:endParaRPr lang="zh-TW" altLang="en-US"/>
        </a:p>
      </dgm:t>
    </dgm:pt>
    <dgm:pt modelId="{F625CF2A-5F99-4042-9F22-A4C14622DF86}" type="sibTrans" cxnId="{CBB37ACE-465C-4C40-ADC8-EE33EFE3CF22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AD31151B-A8F7-4727-AC33-9A92F84C1021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7FF570-0B16-4600-92E9-EF592E87C2F4}" type="parTrans" cxnId="{86065A20-83F8-485A-B0EB-3F7A2948C12D}">
      <dgm:prSet/>
      <dgm:spPr/>
      <dgm:t>
        <a:bodyPr/>
        <a:lstStyle/>
        <a:p>
          <a:endParaRPr lang="zh-TW" altLang="en-US"/>
        </a:p>
      </dgm:t>
    </dgm:pt>
    <dgm:pt modelId="{61590592-C696-4E06-A1A5-DFC048F7AEBE}" type="sibTrans" cxnId="{86065A20-83F8-485A-B0EB-3F7A2948C12D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210FAC8B-F25B-4A46-934A-9C08860A9DFE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9B7FFC-EE1C-4E30-B50D-4D2054F2E551}" type="par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12EDA47E-59A0-4165-AE63-B4B93F423224}" type="sib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5CDF4DFB-03B7-4D43-8E8F-7C655CAE8867}" type="pres">
      <dgm:prSet presAssocID="{6A17D7DC-53EC-42F0-BD90-A3BD9F7BCECF}" presName="linearFlow" presStyleCnt="0">
        <dgm:presLayoutVars>
          <dgm:resizeHandles val="exact"/>
        </dgm:presLayoutVars>
      </dgm:prSet>
      <dgm:spPr/>
    </dgm:pt>
    <dgm:pt modelId="{41C16F56-5F2E-4FA7-90D0-0B03DFBA2777}" type="pres">
      <dgm:prSet presAssocID="{5B6DC7AF-C4CF-4570-9DC5-87C35CDED2E5}" presName="node" presStyleLbl="node1" presStyleIdx="0" presStyleCnt="3">
        <dgm:presLayoutVars>
          <dgm:bulletEnabled val="1"/>
        </dgm:presLayoutVars>
      </dgm:prSet>
      <dgm:spPr/>
    </dgm:pt>
    <dgm:pt modelId="{E0724F84-34A7-47E6-AA46-980D9955F47B}" type="pres">
      <dgm:prSet presAssocID="{F625CF2A-5F99-4042-9F22-A4C14622DF86}" presName="sibTrans" presStyleLbl="sibTrans2D1" presStyleIdx="0" presStyleCnt="2"/>
      <dgm:spPr/>
    </dgm:pt>
    <dgm:pt modelId="{002AEDA0-9DDE-49FE-9A5B-311CEA4679D2}" type="pres">
      <dgm:prSet presAssocID="{F625CF2A-5F99-4042-9F22-A4C14622DF86}" presName="connectorText" presStyleLbl="sibTrans2D1" presStyleIdx="0" presStyleCnt="2"/>
      <dgm:spPr/>
    </dgm:pt>
    <dgm:pt modelId="{CD8F8946-0CA0-4BA6-B5C1-2CFAF7413F27}" type="pres">
      <dgm:prSet presAssocID="{AD31151B-A8F7-4727-AC33-9A92F84C1021}" presName="node" presStyleLbl="node1" presStyleIdx="1" presStyleCnt="3">
        <dgm:presLayoutVars>
          <dgm:bulletEnabled val="1"/>
        </dgm:presLayoutVars>
      </dgm:prSet>
      <dgm:spPr/>
    </dgm:pt>
    <dgm:pt modelId="{54CEBFE0-D034-45C9-B407-BAB292121279}" type="pres">
      <dgm:prSet presAssocID="{61590592-C696-4E06-A1A5-DFC048F7AEBE}" presName="sibTrans" presStyleLbl="sibTrans2D1" presStyleIdx="1" presStyleCnt="2"/>
      <dgm:spPr/>
    </dgm:pt>
    <dgm:pt modelId="{41C0B9AC-116E-433D-9F92-31A09EA20737}" type="pres">
      <dgm:prSet presAssocID="{61590592-C696-4E06-A1A5-DFC048F7AEBE}" presName="connectorText" presStyleLbl="sibTrans2D1" presStyleIdx="1" presStyleCnt="2"/>
      <dgm:spPr/>
    </dgm:pt>
    <dgm:pt modelId="{FA7D44B5-508F-464A-936A-2E599F29E64A}" type="pres">
      <dgm:prSet presAssocID="{210FAC8B-F25B-4A46-934A-9C08860A9DFE}" presName="node" presStyleLbl="node1" presStyleIdx="2" presStyleCnt="3">
        <dgm:presLayoutVars>
          <dgm:bulletEnabled val="1"/>
        </dgm:presLayoutVars>
      </dgm:prSet>
      <dgm:spPr/>
    </dgm:pt>
  </dgm:ptLst>
  <dgm:cxnLst>
    <dgm:cxn modelId="{86065A20-83F8-485A-B0EB-3F7A2948C12D}" srcId="{6A17D7DC-53EC-42F0-BD90-A3BD9F7BCECF}" destId="{AD31151B-A8F7-4727-AC33-9A92F84C1021}" srcOrd="1" destOrd="0" parTransId="{FF7FF570-0B16-4600-92E9-EF592E87C2F4}" sibTransId="{61590592-C696-4E06-A1A5-DFC048F7AEBE}"/>
    <dgm:cxn modelId="{9E64EEB2-E6F6-4D7A-9005-B0BCC77A547F}" type="presOf" srcId="{F625CF2A-5F99-4042-9F22-A4C14622DF86}" destId="{002AEDA0-9DDE-49FE-9A5B-311CEA4679D2}" srcOrd="1" destOrd="0" presId="urn:microsoft.com/office/officeart/2005/8/layout/process2"/>
    <dgm:cxn modelId="{CBB37ACE-465C-4C40-ADC8-EE33EFE3CF22}" srcId="{6A17D7DC-53EC-42F0-BD90-A3BD9F7BCECF}" destId="{5B6DC7AF-C4CF-4570-9DC5-87C35CDED2E5}" srcOrd="0" destOrd="0" parTransId="{FF22F477-0566-4446-B5E2-5B7644463868}" sibTransId="{F625CF2A-5F99-4042-9F22-A4C14622DF86}"/>
    <dgm:cxn modelId="{FDC913AE-C820-436E-A4DC-F3A2D98A4B09}" srcId="{6A17D7DC-53EC-42F0-BD90-A3BD9F7BCECF}" destId="{210FAC8B-F25B-4A46-934A-9C08860A9DFE}" srcOrd="2" destOrd="0" parTransId="{F29B7FFC-EE1C-4E30-B50D-4D2054F2E551}" sibTransId="{12EDA47E-59A0-4165-AE63-B4B93F423224}"/>
    <dgm:cxn modelId="{0F89DD98-7A57-4657-ADF8-C9FDB132B465}" type="presOf" srcId="{61590592-C696-4E06-A1A5-DFC048F7AEBE}" destId="{41C0B9AC-116E-433D-9F92-31A09EA20737}" srcOrd="1" destOrd="0" presId="urn:microsoft.com/office/officeart/2005/8/layout/process2"/>
    <dgm:cxn modelId="{F6E8AD18-017F-461C-8EA1-1169A43F6224}" type="presOf" srcId="{AD31151B-A8F7-4727-AC33-9A92F84C1021}" destId="{CD8F8946-0CA0-4BA6-B5C1-2CFAF7413F27}" srcOrd="0" destOrd="0" presId="urn:microsoft.com/office/officeart/2005/8/layout/process2"/>
    <dgm:cxn modelId="{DF178FC2-2F57-474D-9527-62D730A58BC0}" type="presOf" srcId="{61590592-C696-4E06-A1A5-DFC048F7AEBE}" destId="{54CEBFE0-D034-45C9-B407-BAB292121279}" srcOrd="0" destOrd="0" presId="urn:microsoft.com/office/officeart/2005/8/layout/process2"/>
    <dgm:cxn modelId="{004E7758-BAF3-4DB9-86B7-C743E296492C}" type="presOf" srcId="{210FAC8B-F25B-4A46-934A-9C08860A9DFE}" destId="{FA7D44B5-508F-464A-936A-2E599F29E64A}" srcOrd="0" destOrd="0" presId="urn:microsoft.com/office/officeart/2005/8/layout/process2"/>
    <dgm:cxn modelId="{D67BB33B-ECDF-41B9-9FE7-9583F928023A}" type="presOf" srcId="{F625CF2A-5F99-4042-9F22-A4C14622DF86}" destId="{E0724F84-34A7-47E6-AA46-980D9955F47B}" srcOrd="0" destOrd="0" presId="urn:microsoft.com/office/officeart/2005/8/layout/process2"/>
    <dgm:cxn modelId="{2D77A9B8-EC86-436D-8D70-F3CE55091479}" type="presOf" srcId="{6A17D7DC-53EC-42F0-BD90-A3BD9F7BCECF}" destId="{5CDF4DFB-03B7-4D43-8E8F-7C655CAE8867}" srcOrd="0" destOrd="0" presId="urn:microsoft.com/office/officeart/2005/8/layout/process2"/>
    <dgm:cxn modelId="{44D97163-6479-462A-AB4E-56962151CF5A}" type="presOf" srcId="{5B6DC7AF-C4CF-4570-9DC5-87C35CDED2E5}" destId="{41C16F56-5F2E-4FA7-90D0-0B03DFBA2777}" srcOrd="0" destOrd="0" presId="urn:microsoft.com/office/officeart/2005/8/layout/process2"/>
    <dgm:cxn modelId="{4DD0E5B6-D281-4029-8927-CA6070B11505}" type="presParOf" srcId="{5CDF4DFB-03B7-4D43-8E8F-7C655CAE8867}" destId="{41C16F56-5F2E-4FA7-90D0-0B03DFBA2777}" srcOrd="0" destOrd="0" presId="urn:microsoft.com/office/officeart/2005/8/layout/process2"/>
    <dgm:cxn modelId="{6B31240F-72CD-4183-AB78-42368FB2F0B5}" type="presParOf" srcId="{5CDF4DFB-03B7-4D43-8E8F-7C655CAE8867}" destId="{E0724F84-34A7-47E6-AA46-980D9955F47B}" srcOrd="1" destOrd="0" presId="urn:microsoft.com/office/officeart/2005/8/layout/process2"/>
    <dgm:cxn modelId="{98544539-1A5E-4E7E-8372-76771D351C7D}" type="presParOf" srcId="{E0724F84-34A7-47E6-AA46-980D9955F47B}" destId="{002AEDA0-9DDE-49FE-9A5B-311CEA4679D2}" srcOrd="0" destOrd="0" presId="urn:microsoft.com/office/officeart/2005/8/layout/process2"/>
    <dgm:cxn modelId="{57D5DE9F-7D08-417C-918C-7AAC05ACC040}" type="presParOf" srcId="{5CDF4DFB-03B7-4D43-8E8F-7C655CAE8867}" destId="{CD8F8946-0CA0-4BA6-B5C1-2CFAF7413F27}" srcOrd="2" destOrd="0" presId="urn:microsoft.com/office/officeart/2005/8/layout/process2"/>
    <dgm:cxn modelId="{FBDBFBF8-9CCA-4D66-8723-77E9F60D6C49}" type="presParOf" srcId="{5CDF4DFB-03B7-4D43-8E8F-7C655CAE8867}" destId="{54CEBFE0-D034-45C9-B407-BAB292121279}" srcOrd="3" destOrd="0" presId="urn:microsoft.com/office/officeart/2005/8/layout/process2"/>
    <dgm:cxn modelId="{BC7A1847-DDB6-4EB1-87FA-21F5A70B03B5}" type="presParOf" srcId="{54CEBFE0-D034-45C9-B407-BAB292121279}" destId="{41C0B9AC-116E-433D-9F92-31A09EA20737}" srcOrd="0" destOrd="0" presId="urn:microsoft.com/office/officeart/2005/8/layout/process2"/>
    <dgm:cxn modelId="{8249FC08-2415-4BE5-AAC9-AABEADAD8A05}" type="presParOf" srcId="{5CDF4DFB-03B7-4D43-8E8F-7C655CAE8867}" destId="{FA7D44B5-508F-464A-936A-2E599F29E6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17D7DC-53EC-42F0-BD90-A3BD9F7BCE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6DC7AF-C4CF-4570-9DC5-87C35CDED2E5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22F477-0566-4446-B5E2-5B7644463868}" type="parTrans" cxnId="{CBB37ACE-465C-4C40-ADC8-EE33EFE3CF22}">
      <dgm:prSet/>
      <dgm:spPr/>
      <dgm:t>
        <a:bodyPr/>
        <a:lstStyle/>
        <a:p>
          <a:endParaRPr lang="zh-TW" altLang="en-US"/>
        </a:p>
      </dgm:t>
    </dgm:pt>
    <dgm:pt modelId="{F625CF2A-5F99-4042-9F22-A4C14622DF86}" type="sibTrans" cxnId="{CBB37ACE-465C-4C40-ADC8-EE33EFE3CF22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AD31151B-A8F7-4727-AC33-9A92F84C1021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7FF570-0B16-4600-92E9-EF592E87C2F4}" type="parTrans" cxnId="{86065A20-83F8-485A-B0EB-3F7A2948C12D}">
      <dgm:prSet/>
      <dgm:spPr/>
      <dgm:t>
        <a:bodyPr/>
        <a:lstStyle/>
        <a:p>
          <a:endParaRPr lang="zh-TW" altLang="en-US"/>
        </a:p>
      </dgm:t>
    </dgm:pt>
    <dgm:pt modelId="{61590592-C696-4E06-A1A5-DFC048F7AEBE}" type="sibTrans" cxnId="{86065A20-83F8-485A-B0EB-3F7A2948C12D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210FAC8B-F25B-4A46-934A-9C08860A9DFE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9B7FFC-EE1C-4E30-B50D-4D2054F2E551}" type="par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12EDA47E-59A0-4165-AE63-B4B93F423224}" type="sib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5CDF4DFB-03B7-4D43-8E8F-7C655CAE8867}" type="pres">
      <dgm:prSet presAssocID="{6A17D7DC-53EC-42F0-BD90-A3BD9F7BCECF}" presName="linearFlow" presStyleCnt="0">
        <dgm:presLayoutVars>
          <dgm:resizeHandles val="exact"/>
        </dgm:presLayoutVars>
      </dgm:prSet>
      <dgm:spPr/>
    </dgm:pt>
    <dgm:pt modelId="{41C16F56-5F2E-4FA7-90D0-0B03DFBA2777}" type="pres">
      <dgm:prSet presAssocID="{5B6DC7AF-C4CF-4570-9DC5-87C35CDED2E5}" presName="node" presStyleLbl="node1" presStyleIdx="0" presStyleCnt="3">
        <dgm:presLayoutVars>
          <dgm:bulletEnabled val="1"/>
        </dgm:presLayoutVars>
      </dgm:prSet>
      <dgm:spPr/>
    </dgm:pt>
    <dgm:pt modelId="{E0724F84-34A7-47E6-AA46-980D9955F47B}" type="pres">
      <dgm:prSet presAssocID="{F625CF2A-5F99-4042-9F22-A4C14622DF86}" presName="sibTrans" presStyleLbl="sibTrans2D1" presStyleIdx="0" presStyleCnt="2"/>
      <dgm:spPr/>
    </dgm:pt>
    <dgm:pt modelId="{002AEDA0-9DDE-49FE-9A5B-311CEA4679D2}" type="pres">
      <dgm:prSet presAssocID="{F625CF2A-5F99-4042-9F22-A4C14622DF86}" presName="connectorText" presStyleLbl="sibTrans2D1" presStyleIdx="0" presStyleCnt="2"/>
      <dgm:spPr/>
    </dgm:pt>
    <dgm:pt modelId="{CD8F8946-0CA0-4BA6-B5C1-2CFAF7413F27}" type="pres">
      <dgm:prSet presAssocID="{AD31151B-A8F7-4727-AC33-9A92F84C1021}" presName="node" presStyleLbl="node1" presStyleIdx="1" presStyleCnt="3">
        <dgm:presLayoutVars>
          <dgm:bulletEnabled val="1"/>
        </dgm:presLayoutVars>
      </dgm:prSet>
      <dgm:spPr/>
    </dgm:pt>
    <dgm:pt modelId="{54CEBFE0-D034-45C9-B407-BAB292121279}" type="pres">
      <dgm:prSet presAssocID="{61590592-C696-4E06-A1A5-DFC048F7AEBE}" presName="sibTrans" presStyleLbl="sibTrans2D1" presStyleIdx="1" presStyleCnt="2"/>
      <dgm:spPr/>
    </dgm:pt>
    <dgm:pt modelId="{41C0B9AC-116E-433D-9F92-31A09EA20737}" type="pres">
      <dgm:prSet presAssocID="{61590592-C696-4E06-A1A5-DFC048F7AEBE}" presName="connectorText" presStyleLbl="sibTrans2D1" presStyleIdx="1" presStyleCnt="2"/>
      <dgm:spPr/>
    </dgm:pt>
    <dgm:pt modelId="{FA7D44B5-508F-464A-936A-2E599F29E64A}" type="pres">
      <dgm:prSet presAssocID="{210FAC8B-F25B-4A46-934A-9C08860A9DFE}" presName="node" presStyleLbl="node1" presStyleIdx="2" presStyleCnt="3">
        <dgm:presLayoutVars>
          <dgm:bulletEnabled val="1"/>
        </dgm:presLayoutVars>
      </dgm:prSet>
      <dgm:spPr/>
    </dgm:pt>
  </dgm:ptLst>
  <dgm:cxnLst>
    <dgm:cxn modelId="{CBB37ACE-465C-4C40-ADC8-EE33EFE3CF22}" srcId="{6A17D7DC-53EC-42F0-BD90-A3BD9F7BCECF}" destId="{5B6DC7AF-C4CF-4570-9DC5-87C35CDED2E5}" srcOrd="0" destOrd="0" parTransId="{FF22F477-0566-4446-B5E2-5B7644463868}" sibTransId="{F625CF2A-5F99-4042-9F22-A4C14622DF86}"/>
    <dgm:cxn modelId="{C86368A7-F0A2-428C-A3BA-C82F19518F7D}" type="presOf" srcId="{61590592-C696-4E06-A1A5-DFC048F7AEBE}" destId="{54CEBFE0-D034-45C9-B407-BAB292121279}" srcOrd="0" destOrd="0" presId="urn:microsoft.com/office/officeart/2005/8/layout/process2"/>
    <dgm:cxn modelId="{A2383597-61E6-42AF-959E-151E62AE50A4}" type="presOf" srcId="{6A17D7DC-53EC-42F0-BD90-A3BD9F7BCECF}" destId="{5CDF4DFB-03B7-4D43-8E8F-7C655CAE8867}" srcOrd="0" destOrd="0" presId="urn:microsoft.com/office/officeart/2005/8/layout/process2"/>
    <dgm:cxn modelId="{86065A20-83F8-485A-B0EB-3F7A2948C12D}" srcId="{6A17D7DC-53EC-42F0-BD90-A3BD9F7BCECF}" destId="{AD31151B-A8F7-4727-AC33-9A92F84C1021}" srcOrd="1" destOrd="0" parTransId="{FF7FF570-0B16-4600-92E9-EF592E87C2F4}" sibTransId="{61590592-C696-4E06-A1A5-DFC048F7AEBE}"/>
    <dgm:cxn modelId="{683DE64D-C98F-4F2F-B347-0858F835638D}" type="presOf" srcId="{61590592-C696-4E06-A1A5-DFC048F7AEBE}" destId="{41C0B9AC-116E-433D-9F92-31A09EA20737}" srcOrd="1" destOrd="0" presId="urn:microsoft.com/office/officeart/2005/8/layout/process2"/>
    <dgm:cxn modelId="{CD175134-A997-42CD-B8BB-0B91BCF158BE}" type="presOf" srcId="{210FAC8B-F25B-4A46-934A-9C08860A9DFE}" destId="{FA7D44B5-508F-464A-936A-2E599F29E64A}" srcOrd="0" destOrd="0" presId="urn:microsoft.com/office/officeart/2005/8/layout/process2"/>
    <dgm:cxn modelId="{10D56F52-931F-456C-9B8A-A8C4925DB482}" type="presOf" srcId="{5B6DC7AF-C4CF-4570-9DC5-87C35CDED2E5}" destId="{41C16F56-5F2E-4FA7-90D0-0B03DFBA2777}" srcOrd="0" destOrd="0" presId="urn:microsoft.com/office/officeart/2005/8/layout/process2"/>
    <dgm:cxn modelId="{5F38C8C0-BAD2-4FFD-B1E6-7DD3BA4DBD9D}" type="presOf" srcId="{F625CF2A-5F99-4042-9F22-A4C14622DF86}" destId="{002AEDA0-9DDE-49FE-9A5B-311CEA4679D2}" srcOrd="1" destOrd="0" presId="urn:microsoft.com/office/officeart/2005/8/layout/process2"/>
    <dgm:cxn modelId="{5F7A7415-FA7E-4899-8A29-FCACA3F20EDF}" type="presOf" srcId="{AD31151B-A8F7-4727-AC33-9A92F84C1021}" destId="{CD8F8946-0CA0-4BA6-B5C1-2CFAF7413F27}" srcOrd="0" destOrd="0" presId="urn:microsoft.com/office/officeart/2005/8/layout/process2"/>
    <dgm:cxn modelId="{FDC913AE-C820-436E-A4DC-F3A2D98A4B09}" srcId="{6A17D7DC-53EC-42F0-BD90-A3BD9F7BCECF}" destId="{210FAC8B-F25B-4A46-934A-9C08860A9DFE}" srcOrd="2" destOrd="0" parTransId="{F29B7FFC-EE1C-4E30-B50D-4D2054F2E551}" sibTransId="{12EDA47E-59A0-4165-AE63-B4B93F423224}"/>
    <dgm:cxn modelId="{FAE8C985-D2E6-4DDA-9A6D-46560EB16C3F}" type="presOf" srcId="{F625CF2A-5F99-4042-9F22-A4C14622DF86}" destId="{E0724F84-34A7-47E6-AA46-980D9955F47B}" srcOrd="0" destOrd="0" presId="urn:microsoft.com/office/officeart/2005/8/layout/process2"/>
    <dgm:cxn modelId="{2428B53A-3AE7-4EA1-82D8-D0C2D107D6B6}" type="presParOf" srcId="{5CDF4DFB-03B7-4D43-8E8F-7C655CAE8867}" destId="{41C16F56-5F2E-4FA7-90D0-0B03DFBA2777}" srcOrd="0" destOrd="0" presId="urn:microsoft.com/office/officeart/2005/8/layout/process2"/>
    <dgm:cxn modelId="{8A755CFE-D7B5-487C-A69D-41E035D1204C}" type="presParOf" srcId="{5CDF4DFB-03B7-4D43-8E8F-7C655CAE8867}" destId="{E0724F84-34A7-47E6-AA46-980D9955F47B}" srcOrd="1" destOrd="0" presId="urn:microsoft.com/office/officeart/2005/8/layout/process2"/>
    <dgm:cxn modelId="{ED2BA5BE-16F0-4858-B62F-8B05D7B4094B}" type="presParOf" srcId="{E0724F84-34A7-47E6-AA46-980D9955F47B}" destId="{002AEDA0-9DDE-49FE-9A5B-311CEA4679D2}" srcOrd="0" destOrd="0" presId="urn:microsoft.com/office/officeart/2005/8/layout/process2"/>
    <dgm:cxn modelId="{22D28544-F9EF-4DCC-BC53-E7B8A491104E}" type="presParOf" srcId="{5CDF4DFB-03B7-4D43-8E8F-7C655CAE8867}" destId="{CD8F8946-0CA0-4BA6-B5C1-2CFAF7413F27}" srcOrd="2" destOrd="0" presId="urn:microsoft.com/office/officeart/2005/8/layout/process2"/>
    <dgm:cxn modelId="{928F2C7D-C1CC-4792-B15C-628220AB2E2C}" type="presParOf" srcId="{5CDF4DFB-03B7-4D43-8E8F-7C655CAE8867}" destId="{54CEBFE0-D034-45C9-B407-BAB292121279}" srcOrd="3" destOrd="0" presId="urn:microsoft.com/office/officeart/2005/8/layout/process2"/>
    <dgm:cxn modelId="{C21F22E8-864B-4514-93F3-718AC591DDD7}" type="presParOf" srcId="{54CEBFE0-D034-45C9-B407-BAB292121279}" destId="{41C0B9AC-116E-433D-9F92-31A09EA20737}" srcOrd="0" destOrd="0" presId="urn:microsoft.com/office/officeart/2005/8/layout/process2"/>
    <dgm:cxn modelId="{BEDD9540-92CC-4F02-B902-08321B939354}" type="presParOf" srcId="{5CDF4DFB-03B7-4D43-8E8F-7C655CAE8867}" destId="{FA7D44B5-508F-464A-936A-2E599F29E6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17D7DC-53EC-42F0-BD90-A3BD9F7BCE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6DC7AF-C4CF-4570-9DC5-87C35CDED2E5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22F477-0566-4446-B5E2-5B7644463868}" type="parTrans" cxnId="{CBB37ACE-465C-4C40-ADC8-EE33EFE3CF22}">
      <dgm:prSet/>
      <dgm:spPr/>
      <dgm:t>
        <a:bodyPr/>
        <a:lstStyle/>
        <a:p>
          <a:endParaRPr lang="zh-TW" altLang="en-US"/>
        </a:p>
      </dgm:t>
    </dgm:pt>
    <dgm:pt modelId="{F625CF2A-5F99-4042-9F22-A4C14622DF86}" type="sibTrans" cxnId="{CBB37ACE-465C-4C40-ADC8-EE33EFE3CF22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AD31151B-A8F7-4727-AC33-9A92F84C1021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7FF570-0B16-4600-92E9-EF592E87C2F4}" type="parTrans" cxnId="{86065A20-83F8-485A-B0EB-3F7A2948C12D}">
      <dgm:prSet/>
      <dgm:spPr/>
      <dgm:t>
        <a:bodyPr/>
        <a:lstStyle/>
        <a:p>
          <a:endParaRPr lang="zh-TW" altLang="en-US"/>
        </a:p>
      </dgm:t>
    </dgm:pt>
    <dgm:pt modelId="{61590592-C696-4E06-A1A5-DFC048F7AEBE}" type="sibTrans" cxnId="{86065A20-83F8-485A-B0EB-3F7A2948C12D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210FAC8B-F25B-4A46-934A-9C08860A9DFE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9B7FFC-EE1C-4E30-B50D-4D2054F2E551}" type="par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12EDA47E-59A0-4165-AE63-B4B93F423224}" type="sib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5CDF4DFB-03B7-4D43-8E8F-7C655CAE8867}" type="pres">
      <dgm:prSet presAssocID="{6A17D7DC-53EC-42F0-BD90-A3BD9F7BCECF}" presName="linearFlow" presStyleCnt="0">
        <dgm:presLayoutVars>
          <dgm:resizeHandles val="exact"/>
        </dgm:presLayoutVars>
      </dgm:prSet>
      <dgm:spPr/>
    </dgm:pt>
    <dgm:pt modelId="{41C16F56-5F2E-4FA7-90D0-0B03DFBA2777}" type="pres">
      <dgm:prSet presAssocID="{5B6DC7AF-C4CF-4570-9DC5-87C35CDED2E5}" presName="node" presStyleLbl="node1" presStyleIdx="0" presStyleCnt="3">
        <dgm:presLayoutVars>
          <dgm:bulletEnabled val="1"/>
        </dgm:presLayoutVars>
      </dgm:prSet>
      <dgm:spPr/>
    </dgm:pt>
    <dgm:pt modelId="{E0724F84-34A7-47E6-AA46-980D9955F47B}" type="pres">
      <dgm:prSet presAssocID="{F625CF2A-5F99-4042-9F22-A4C14622DF86}" presName="sibTrans" presStyleLbl="sibTrans2D1" presStyleIdx="0" presStyleCnt="2"/>
      <dgm:spPr/>
    </dgm:pt>
    <dgm:pt modelId="{002AEDA0-9DDE-49FE-9A5B-311CEA4679D2}" type="pres">
      <dgm:prSet presAssocID="{F625CF2A-5F99-4042-9F22-A4C14622DF86}" presName="connectorText" presStyleLbl="sibTrans2D1" presStyleIdx="0" presStyleCnt="2"/>
      <dgm:spPr/>
    </dgm:pt>
    <dgm:pt modelId="{CD8F8946-0CA0-4BA6-B5C1-2CFAF7413F27}" type="pres">
      <dgm:prSet presAssocID="{AD31151B-A8F7-4727-AC33-9A92F84C1021}" presName="node" presStyleLbl="node1" presStyleIdx="1" presStyleCnt="3">
        <dgm:presLayoutVars>
          <dgm:bulletEnabled val="1"/>
        </dgm:presLayoutVars>
      </dgm:prSet>
      <dgm:spPr/>
    </dgm:pt>
    <dgm:pt modelId="{54CEBFE0-D034-45C9-B407-BAB292121279}" type="pres">
      <dgm:prSet presAssocID="{61590592-C696-4E06-A1A5-DFC048F7AEBE}" presName="sibTrans" presStyleLbl="sibTrans2D1" presStyleIdx="1" presStyleCnt="2"/>
      <dgm:spPr/>
    </dgm:pt>
    <dgm:pt modelId="{41C0B9AC-116E-433D-9F92-31A09EA20737}" type="pres">
      <dgm:prSet presAssocID="{61590592-C696-4E06-A1A5-DFC048F7AEBE}" presName="connectorText" presStyleLbl="sibTrans2D1" presStyleIdx="1" presStyleCnt="2"/>
      <dgm:spPr/>
    </dgm:pt>
    <dgm:pt modelId="{FA7D44B5-508F-464A-936A-2E599F29E64A}" type="pres">
      <dgm:prSet presAssocID="{210FAC8B-F25B-4A46-934A-9C08860A9DFE}" presName="node" presStyleLbl="node1" presStyleIdx="2" presStyleCnt="3">
        <dgm:presLayoutVars>
          <dgm:bulletEnabled val="1"/>
        </dgm:presLayoutVars>
      </dgm:prSet>
      <dgm:spPr/>
    </dgm:pt>
  </dgm:ptLst>
  <dgm:cxnLst>
    <dgm:cxn modelId="{CBB37ACE-465C-4C40-ADC8-EE33EFE3CF22}" srcId="{6A17D7DC-53EC-42F0-BD90-A3BD9F7BCECF}" destId="{5B6DC7AF-C4CF-4570-9DC5-87C35CDED2E5}" srcOrd="0" destOrd="0" parTransId="{FF22F477-0566-4446-B5E2-5B7644463868}" sibTransId="{F625CF2A-5F99-4042-9F22-A4C14622DF86}"/>
    <dgm:cxn modelId="{A5E94FF5-2E90-41B8-ADFF-129498DF2284}" type="presOf" srcId="{F625CF2A-5F99-4042-9F22-A4C14622DF86}" destId="{E0724F84-34A7-47E6-AA46-980D9955F47B}" srcOrd="0" destOrd="0" presId="urn:microsoft.com/office/officeart/2005/8/layout/process2"/>
    <dgm:cxn modelId="{ABEA7063-A68D-4759-B359-615CA3E44B61}" type="presOf" srcId="{210FAC8B-F25B-4A46-934A-9C08860A9DFE}" destId="{FA7D44B5-508F-464A-936A-2E599F29E64A}" srcOrd="0" destOrd="0" presId="urn:microsoft.com/office/officeart/2005/8/layout/process2"/>
    <dgm:cxn modelId="{F6631BFF-24DE-45BC-9016-6275DFCBDBAE}" type="presOf" srcId="{61590592-C696-4E06-A1A5-DFC048F7AEBE}" destId="{54CEBFE0-D034-45C9-B407-BAB292121279}" srcOrd="0" destOrd="0" presId="urn:microsoft.com/office/officeart/2005/8/layout/process2"/>
    <dgm:cxn modelId="{86065A20-83F8-485A-B0EB-3F7A2948C12D}" srcId="{6A17D7DC-53EC-42F0-BD90-A3BD9F7BCECF}" destId="{AD31151B-A8F7-4727-AC33-9A92F84C1021}" srcOrd="1" destOrd="0" parTransId="{FF7FF570-0B16-4600-92E9-EF592E87C2F4}" sibTransId="{61590592-C696-4E06-A1A5-DFC048F7AEBE}"/>
    <dgm:cxn modelId="{BE88BDA0-A3DB-413D-AAC2-C716BBAE87FE}" type="presOf" srcId="{AD31151B-A8F7-4727-AC33-9A92F84C1021}" destId="{CD8F8946-0CA0-4BA6-B5C1-2CFAF7413F27}" srcOrd="0" destOrd="0" presId="urn:microsoft.com/office/officeart/2005/8/layout/process2"/>
    <dgm:cxn modelId="{983F37E3-381C-49BF-BFC1-3E2EBDEF412D}" type="presOf" srcId="{61590592-C696-4E06-A1A5-DFC048F7AEBE}" destId="{41C0B9AC-116E-433D-9F92-31A09EA20737}" srcOrd="1" destOrd="0" presId="urn:microsoft.com/office/officeart/2005/8/layout/process2"/>
    <dgm:cxn modelId="{42137B26-DA31-49F2-A7B1-6DCBAB905B85}" type="presOf" srcId="{F625CF2A-5F99-4042-9F22-A4C14622DF86}" destId="{002AEDA0-9DDE-49FE-9A5B-311CEA4679D2}" srcOrd="1" destOrd="0" presId="urn:microsoft.com/office/officeart/2005/8/layout/process2"/>
    <dgm:cxn modelId="{FDC913AE-C820-436E-A4DC-F3A2D98A4B09}" srcId="{6A17D7DC-53EC-42F0-BD90-A3BD9F7BCECF}" destId="{210FAC8B-F25B-4A46-934A-9C08860A9DFE}" srcOrd="2" destOrd="0" parTransId="{F29B7FFC-EE1C-4E30-B50D-4D2054F2E551}" sibTransId="{12EDA47E-59A0-4165-AE63-B4B93F423224}"/>
    <dgm:cxn modelId="{D959B539-2E06-4BC0-9D25-18DF4AA21952}" type="presOf" srcId="{5B6DC7AF-C4CF-4570-9DC5-87C35CDED2E5}" destId="{41C16F56-5F2E-4FA7-90D0-0B03DFBA2777}" srcOrd="0" destOrd="0" presId="urn:microsoft.com/office/officeart/2005/8/layout/process2"/>
    <dgm:cxn modelId="{CDB70433-CDC8-4BDD-BBCF-8C664523DEBE}" type="presOf" srcId="{6A17D7DC-53EC-42F0-BD90-A3BD9F7BCECF}" destId="{5CDF4DFB-03B7-4D43-8E8F-7C655CAE8867}" srcOrd="0" destOrd="0" presId="urn:microsoft.com/office/officeart/2005/8/layout/process2"/>
    <dgm:cxn modelId="{DACA375F-FB0D-4C81-8D70-858C32D19FD6}" type="presParOf" srcId="{5CDF4DFB-03B7-4D43-8E8F-7C655CAE8867}" destId="{41C16F56-5F2E-4FA7-90D0-0B03DFBA2777}" srcOrd="0" destOrd="0" presId="urn:microsoft.com/office/officeart/2005/8/layout/process2"/>
    <dgm:cxn modelId="{1B5DA8EC-961B-4D7A-8011-5FD44E2D3F98}" type="presParOf" srcId="{5CDF4DFB-03B7-4D43-8E8F-7C655CAE8867}" destId="{E0724F84-34A7-47E6-AA46-980D9955F47B}" srcOrd="1" destOrd="0" presId="urn:microsoft.com/office/officeart/2005/8/layout/process2"/>
    <dgm:cxn modelId="{2B6253CA-4DB0-4C22-AF1A-4EC8F06A13A7}" type="presParOf" srcId="{E0724F84-34A7-47E6-AA46-980D9955F47B}" destId="{002AEDA0-9DDE-49FE-9A5B-311CEA4679D2}" srcOrd="0" destOrd="0" presId="urn:microsoft.com/office/officeart/2005/8/layout/process2"/>
    <dgm:cxn modelId="{EC05FEBA-3959-4A0B-ACB8-C1868DC2635F}" type="presParOf" srcId="{5CDF4DFB-03B7-4D43-8E8F-7C655CAE8867}" destId="{CD8F8946-0CA0-4BA6-B5C1-2CFAF7413F27}" srcOrd="2" destOrd="0" presId="urn:microsoft.com/office/officeart/2005/8/layout/process2"/>
    <dgm:cxn modelId="{A89D1C31-CA49-498B-B189-6A54E1472ECE}" type="presParOf" srcId="{5CDF4DFB-03B7-4D43-8E8F-7C655CAE8867}" destId="{54CEBFE0-D034-45C9-B407-BAB292121279}" srcOrd="3" destOrd="0" presId="urn:microsoft.com/office/officeart/2005/8/layout/process2"/>
    <dgm:cxn modelId="{F0B8A2A9-981B-435C-B066-0DF2F72062D3}" type="presParOf" srcId="{54CEBFE0-D034-45C9-B407-BAB292121279}" destId="{41C0B9AC-116E-433D-9F92-31A09EA20737}" srcOrd="0" destOrd="0" presId="urn:microsoft.com/office/officeart/2005/8/layout/process2"/>
    <dgm:cxn modelId="{B47AA770-39E1-4CFB-8F33-FA98C297BDB2}" type="presParOf" srcId="{5CDF4DFB-03B7-4D43-8E8F-7C655CAE8867}" destId="{FA7D44B5-508F-464A-936A-2E599F29E6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17D7DC-53EC-42F0-BD90-A3BD9F7BCE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6DC7AF-C4CF-4570-9DC5-87C35CDED2E5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22F477-0566-4446-B5E2-5B7644463868}" type="parTrans" cxnId="{CBB37ACE-465C-4C40-ADC8-EE33EFE3CF22}">
      <dgm:prSet/>
      <dgm:spPr/>
      <dgm:t>
        <a:bodyPr/>
        <a:lstStyle/>
        <a:p>
          <a:endParaRPr lang="zh-TW" altLang="en-US"/>
        </a:p>
      </dgm:t>
    </dgm:pt>
    <dgm:pt modelId="{F625CF2A-5F99-4042-9F22-A4C14622DF86}" type="sibTrans" cxnId="{CBB37ACE-465C-4C40-ADC8-EE33EFE3CF22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AD31151B-A8F7-4727-AC33-9A92F84C1021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7FF570-0B16-4600-92E9-EF592E87C2F4}" type="parTrans" cxnId="{86065A20-83F8-485A-B0EB-3F7A2948C12D}">
      <dgm:prSet/>
      <dgm:spPr/>
      <dgm:t>
        <a:bodyPr/>
        <a:lstStyle/>
        <a:p>
          <a:endParaRPr lang="zh-TW" altLang="en-US"/>
        </a:p>
      </dgm:t>
    </dgm:pt>
    <dgm:pt modelId="{61590592-C696-4E06-A1A5-DFC048F7AEBE}" type="sibTrans" cxnId="{86065A20-83F8-485A-B0EB-3F7A2948C12D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210FAC8B-F25B-4A46-934A-9C08860A9DFE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9B7FFC-EE1C-4E30-B50D-4D2054F2E551}" type="par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12EDA47E-59A0-4165-AE63-B4B93F423224}" type="sib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5CDF4DFB-03B7-4D43-8E8F-7C655CAE8867}" type="pres">
      <dgm:prSet presAssocID="{6A17D7DC-53EC-42F0-BD90-A3BD9F7BCECF}" presName="linearFlow" presStyleCnt="0">
        <dgm:presLayoutVars>
          <dgm:resizeHandles val="exact"/>
        </dgm:presLayoutVars>
      </dgm:prSet>
      <dgm:spPr/>
    </dgm:pt>
    <dgm:pt modelId="{41C16F56-5F2E-4FA7-90D0-0B03DFBA2777}" type="pres">
      <dgm:prSet presAssocID="{5B6DC7AF-C4CF-4570-9DC5-87C35CDED2E5}" presName="node" presStyleLbl="node1" presStyleIdx="0" presStyleCnt="3">
        <dgm:presLayoutVars>
          <dgm:bulletEnabled val="1"/>
        </dgm:presLayoutVars>
      </dgm:prSet>
      <dgm:spPr/>
    </dgm:pt>
    <dgm:pt modelId="{E0724F84-34A7-47E6-AA46-980D9955F47B}" type="pres">
      <dgm:prSet presAssocID="{F625CF2A-5F99-4042-9F22-A4C14622DF86}" presName="sibTrans" presStyleLbl="sibTrans2D1" presStyleIdx="0" presStyleCnt="2"/>
      <dgm:spPr/>
    </dgm:pt>
    <dgm:pt modelId="{002AEDA0-9DDE-49FE-9A5B-311CEA4679D2}" type="pres">
      <dgm:prSet presAssocID="{F625CF2A-5F99-4042-9F22-A4C14622DF86}" presName="connectorText" presStyleLbl="sibTrans2D1" presStyleIdx="0" presStyleCnt="2"/>
      <dgm:spPr/>
    </dgm:pt>
    <dgm:pt modelId="{CD8F8946-0CA0-4BA6-B5C1-2CFAF7413F27}" type="pres">
      <dgm:prSet presAssocID="{AD31151B-A8F7-4727-AC33-9A92F84C1021}" presName="node" presStyleLbl="node1" presStyleIdx="1" presStyleCnt="3">
        <dgm:presLayoutVars>
          <dgm:bulletEnabled val="1"/>
        </dgm:presLayoutVars>
      </dgm:prSet>
      <dgm:spPr/>
    </dgm:pt>
    <dgm:pt modelId="{54CEBFE0-D034-45C9-B407-BAB292121279}" type="pres">
      <dgm:prSet presAssocID="{61590592-C696-4E06-A1A5-DFC048F7AEBE}" presName="sibTrans" presStyleLbl="sibTrans2D1" presStyleIdx="1" presStyleCnt="2"/>
      <dgm:spPr/>
    </dgm:pt>
    <dgm:pt modelId="{41C0B9AC-116E-433D-9F92-31A09EA20737}" type="pres">
      <dgm:prSet presAssocID="{61590592-C696-4E06-A1A5-DFC048F7AEBE}" presName="connectorText" presStyleLbl="sibTrans2D1" presStyleIdx="1" presStyleCnt="2"/>
      <dgm:spPr/>
    </dgm:pt>
    <dgm:pt modelId="{FA7D44B5-508F-464A-936A-2E599F29E64A}" type="pres">
      <dgm:prSet presAssocID="{210FAC8B-F25B-4A46-934A-9C08860A9DFE}" presName="node" presStyleLbl="node1" presStyleIdx="2" presStyleCnt="3">
        <dgm:presLayoutVars>
          <dgm:bulletEnabled val="1"/>
        </dgm:presLayoutVars>
      </dgm:prSet>
      <dgm:spPr/>
    </dgm:pt>
  </dgm:ptLst>
  <dgm:cxnLst>
    <dgm:cxn modelId="{A76FB68A-8EB9-4062-B1F1-E2C998532CE2}" type="presOf" srcId="{F625CF2A-5F99-4042-9F22-A4C14622DF86}" destId="{E0724F84-34A7-47E6-AA46-980D9955F47B}" srcOrd="0" destOrd="0" presId="urn:microsoft.com/office/officeart/2005/8/layout/process2"/>
    <dgm:cxn modelId="{CBB37ACE-465C-4C40-ADC8-EE33EFE3CF22}" srcId="{6A17D7DC-53EC-42F0-BD90-A3BD9F7BCECF}" destId="{5B6DC7AF-C4CF-4570-9DC5-87C35CDED2E5}" srcOrd="0" destOrd="0" parTransId="{FF22F477-0566-4446-B5E2-5B7644463868}" sibTransId="{F625CF2A-5F99-4042-9F22-A4C14622DF86}"/>
    <dgm:cxn modelId="{980B354C-4E9C-4F38-9181-9780479E4928}" type="presOf" srcId="{210FAC8B-F25B-4A46-934A-9C08860A9DFE}" destId="{FA7D44B5-508F-464A-936A-2E599F29E64A}" srcOrd="0" destOrd="0" presId="urn:microsoft.com/office/officeart/2005/8/layout/process2"/>
    <dgm:cxn modelId="{BCFB3430-EFB8-4AF8-934F-24EC79A99234}" type="presOf" srcId="{61590592-C696-4E06-A1A5-DFC048F7AEBE}" destId="{41C0B9AC-116E-433D-9F92-31A09EA20737}" srcOrd="1" destOrd="0" presId="urn:microsoft.com/office/officeart/2005/8/layout/process2"/>
    <dgm:cxn modelId="{EE983722-8C8F-429A-92B9-9F561E5B4873}" type="presOf" srcId="{F625CF2A-5F99-4042-9F22-A4C14622DF86}" destId="{002AEDA0-9DDE-49FE-9A5B-311CEA4679D2}" srcOrd="1" destOrd="0" presId="urn:microsoft.com/office/officeart/2005/8/layout/process2"/>
    <dgm:cxn modelId="{FDC40D6D-D8BA-4946-9715-D9D2F0CAAC9C}" type="presOf" srcId="{AD31151B-A8F7-4727-AC33-9A92F84C1021}" destId="{CD8F8946-0CA0-4BA6-B5C1-2CFAF7413F27}" srcOrd="0" destOrd="0" presId="urn:microsoft.com/office/officeart/2005/8/layout/process2"/>
    <dgm:cxn modelId="{59814CE2-B5DC-4B91-80EF-CF44FB11942B}" type="presOf" srcId="{6A17D7DC-53EC-42F0-BD90-A3BD9F7BCECF}" destId="{5CDF4DFB-03B7-4D43-8E8F-7C655CAE8867}" srcOrd="0" destOrd="0" presId="urn:microsoft.com/office/officeart/2005/8/layout/process2"/>
    <dgm:cxn modelId="{86065A20-83F8-485A-B0EB-3F7A2948C12D}" srcId="{6A17D7DC-53EC-42F0-BD90-A3BD9F7BCECF}" destId="{AD31151B-A8F7-4727-AC33-9A92F84C1021}" srcOrd="1" destOrd="0" parTransId="{FF7FF570-0B16-4600-92E9-EF592E87C2F4}" sibTransId="{61590592-C696-4E06-A1A5-DFC048F7AEBE}"/>
    <dgm:cxn modelId="{9D4A58DB-CA68-48E8-910F-90FAD3ED34CE}" type="presOf" srcId="{5B6DC7AF-C4CF-4570-9DC5-87C35CDED2E5}" destId="{41C16F56-5F2E-4FA7-90D0-0B03DFBA2777}" srcOrd="0" destOrd="0" presId="urn:microsoft.com/office/officeart/2005/8/layout/process2"/>
    <dgm:cxn modelId="{FDC913AE-C820-436E-A4DC-F3A2D98A4B09}" srcId="{6A17D7DC-53EC-42F0-BD90-A3BD9F7BCECF}" destId="{210FAC8B-F25B-4A46-934A-9C08860A9DFE}" srcOrd="2" destOrd="0" parTransId="{F29B7FFC-EE1C-4E30-B50D-4D2054F2E551}" sibTransId="{12EDA47E-59A0-4165-AE63-B4B93F423224}"/>
    <dgm:cxn modelId="{7B7ADE23-2BD5-4BDA-BB26-C15A879BA0D8}" type="presOf" srcId="{61590592-C696-4E06-A1A5-DFC048F7AEBE}" destId="{54CEBFE0-D034-45C9-B407-BAB292121279}" srcOrd="0" destOrd="0" presId="urn:microsoft.com/office/officeart/2005/8/layout/process2"/>
    <dgm:cxn modelId="{649BC434-82EA-4C75-81E2-55D213D15EE6}" type="presParOf" srcId="{5CDF4DFB-03B7-4D43-8E8F-7C655CAE8867}" destId="{41C16F56-5F2E-4FA7-90D0-0B03DFBA2777}" srcOrd="0" destOrd="0" presId="urn:microsoft.com/office/officeart/2005/8/layout/process2"/>
    <dgm:cxn modelId="{79C097B8-7282-4C06-96CA-C6C4B36923AE}" type="presParOf" srcId="{5CDF4DFB-03B7-4D43-8E8F-7C655CAE8867}" destId="{E0724F84-34A7-47E6-AA46-980D9955F47B}" srcOrd="1" destOrd="0" presId="urn:microsoft.com/office/officeart/2005/8/layout/process2"/>
    <dgm:cxn modelId="{5EF91307-7A00-43F4-8ADE-63D6EE3B7338}" type="presParOf" srcId="{E0724F84-34A7-47E6-AA46-980D9955F47B}" destId="{002AEDA0-9DDE-49FE-9A5B-311CEA4679D2}" srcOrd="0" destOrd="0" presId="urn:microsoft.com/office/officeart/2005/8/layout/process2"/>
    <dgm:cxn modelId="{AA336A70-EBB0-40B9-8DA6-4E370E700FDB}" type="presParOf" srcId="{5CDF4DFB-03B7-4D43-8E8F-7C655CAE8867}" destId="{CD8F8946-0CA0-4BA6-B5C1-2CFAF7413F27}" srcOrd="2" destOrd="0" presId="urn:microsoft.com/office/officeart/2005/8/layout/process2"/>
    <dgm:cxn modelId="{52BBE480-82C4-4EB5-B523-B1E7C9EF735C}" type="presParOf" srcId="{5CDF4DFB-03B7-4D43-8E8F-7C655CAE8867}" destId="{54CEBFE0-D034-45C9-B407-BAB292121279}" srcOrd="3" destOrd="0" presId="urn:microsoft.com/office/officeart/2005/8/layout/process2"/>
    <dgm:cxn modelId="{DF2124CF-0A36-483D-868C-9A586C2DFD14}" type="presParOf" srcId="{54CEBFE0-D034-45C9-B407-BAB292121279}" destId="{41C0B9AC-116E-433D-9F92-31A09EA20737}" srcOrd="0" destOrd="0" presId="urn:microsoft.com/office/officeart/2005/8/layout/process2"/>
    <dgm:cxn modelId="{2C3FF30A-4EF4-44EA-98A3-6FCEB52EAEEB}" type="presParOf" srcId="{5CDF4DFB-03B7-4D43-8E8F-7C655CAE8867}" destId="{FA7D44B5-508F-464A-936A-2E599F29E6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17D7DC-53EC-42F0-BD90-A3BD9F7BCE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6DC7AF-C4CF-4570-9DC5-87C35CDED2E5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22F477-0566-4446-B5E2-5B7644463868}" type="parTrans" cxnId="{CBB37ACE-465C-4C40-ADC8-EE33EFE3CF22}">
      <dgm:prSet/>
      <dgm:spPr/>
      <dgm:t>
        <a:bodyPr/>
        <a:lstStyle/>
        <a:p>
          <a:endParaRPr lang="zh-TW" altLang="en-US"/>
        </a:p>
      </dgm:t>
    </dgm:pt>
    <dgm:pt modelId="{F625CF2A-5F99-4042-9F22-A4C14622DF86}" type="sibTrans" cxnId="{CBB37ACE-465C-4C40-ADC8-EE33EFE3CF22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AD31151B-A8F7-4727-AC33-9A92F84C1021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7FF570-0B16-4600-92E9-EF592E87C2F4}" type="parTrans" cxnId="{86065A20-83F8-485A-B0EB-3F7A2948C12D}">
      <dgm:prSet/>
      <dgm:spPr/>
      <dgm:t>
        <a:bodyPr/>
        <a:lstStyle/>
        <a:p>
          <a:endParaRPr lang="zh-TW" altLang="en-US"/>
        </a:p>
      </dgm:t>
    </dgm:pt>
    <dgm:pt modelId="{61590592-C696-4E06-A1A5-DFC048F7AEBE}" type="sibTrans" cxnId="{86065A20-83F8-485A-B0EB-3F7A2948C12D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210FAC8B-F25B-4A46-934A-9C08860A9DFE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9B7FFC-EE1C-4E30-B50D-4D2054F2E551}" type="par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12EDA47E-59A0-4165-AE63-B4B93F423224}" type="sib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5CDF4DFB-03B7-4D43-8E8F-7C655CAE8867}" type="pres">
      <dgm:prSet presAssocID="{6A17D7DC-53EC-42F0-BD90-A3BD9F7BCECF}" presName="linearFlow" presStyleCnt="0">
        <dgm:presLayoutVars>
          <dgm:resizeHandles val="exact"/>
        </dgm:presLayoutVars>
      </dgm:prSet>
      <dgm:spPr/>
    </dgm:pt>
    <dgm:pt modelId="{41C16F56-5F2E-4FA7-90D0-0B03DFBA2777}" type="pres">
      <dgm:prSet presAssocID="{5B6DC7AF-C4CF-4570-9DC5-87C35CDED2E5}" presName="node" presStyleLbl="node1" presStyleIdx="0" presStyleCnt="3">
        <dgm:presLayoutVars>
          <dgm:bulletEnabled val="1"/>
        </dgm:presLayoutVars>
      </dgm:prSet>
      <dgm:spPr/>
    </dgm:pt>
    <dgm:pt modelId="{E0724F84-34A7-47E6-AA46-980D9955F47B}" type="pres">
      <dgm:prSet presAssocID="{F625CF2A-5F99-4042-9F22-A4C14622DF86}" presName="sibTrans" presStyleLbl="sibTrans2D1" presStyleIdx="0" presStyleCnt="2"/>
      <dgm:spPr/>
    </dgm:pt>
    <dgm:pt modelId="{002AEDA0-9DDE-49FE-9A5B-311CEA4679D2}" type="pres">
      <dgm:prSet presAssocID="{F625CF2A-5F99-4042-9F22-A4C14622DF86}" presName="connectorText" presStyleLbl="sibTrans2D1" presStyleIdx="0" presStyleCnt="2"/>
      <dgm:spPr/>
    </dgm:pt>
    <dgm:pt modelId="{CD8F8946-0CA0-4BA6-B5C1-2CFAF7413F27}" type="pres">
      <dgm:prSet presAssocID="{AD31151B-A8F7-4727-AC33-9A92F84C1021}" presName="node" presStyleLbl="node1" presStyleIdx="1" presStyleCnt="3">
        <dgm:presLayoutVars>
          <dgm:bulletEnabled val="1"/>
        </dgm:presLayoutVars>
      </dgm:prSet>
      <dgm:spPr/>
    </dgm:pt>
    <dgm:pt modelId="{54CEBFE0-D034-45C9-B407-BAB292121279}" type="pres">
      <dgm:prSet presAssocID="{61590592-C696-4E06-A1A5-DFC048F7AEBE}" presName="sibTrans" presStyleLbl="sibTrans2D1" presStyleIdx="1" presStyleCnt="2"/>
      <dgm:spPr/>
    </dgm:pt>
    <dgm:pt modelId="{41C0B9AC-116E-433D-9F92-31A09EA20737}" type="pres">
      <dgm:prSet presAssocID="{61590592-C696-4E06-A1A5-DFC048F7AEBE}" presName="connectorText" presStyleLbl="sibTrans2D1" presStyleIdx="1" presStyleCnt="2"/>
      <dgm:spPr/>
    </dgm:pt>
    <dgm:pt modelId="{FA7D44B5-508F-464A-936A-2E599F29E64A}" type="pres">
      <dgm:prSet presAssocID="{210FAC8B-F25B-4A46-934A-9C08860A9DFE}" presName="node" presStyleLbl="node1" presStyleIdx="2" presStyleCnt="3">
        <dgm:presLayoutVars>
          <dgm:bulletEnabled val="1"/>
        </dgm:presLayoutVars>
      </dgm:prSet>
      <dgm:spPr/>
    </dgm:pt>
  </dgm:ptLst>
  <dgm:cxnLst>
    <dgm:cxn modelId="{CBB37ACE-465C-4C40-ADC8-EE33EFE3CF22}" srcId="{6A17D7DC-53EC-42F0-BD90-A3BD9F7BCECF}" destId="{5B6DC7AF-C4CF-4570-9DC5-87C35CDED2E5}" srcOrd="0" destOrd="0" parTransId="{FF22F477-0566-4446-B5E2-5B7644463868}" sibTransId="{F625CF2A-5F99-4042-9F22-A4C14622DF86}"/>
    <dgm:cxn modelId="{86065A20-83F8-485A-B0EB-3F7A2948C12D}" srcId="{6A17D7DC-53EC-42F0-BD90-A3BD9F7BCECF}" destId="{AD31151B-A8F7-4727-AC33-9A92F84C1021}" srcOrd="1" destOrd="0" parTransId="{FF7FF570-0B16-4600-92E9-EF592E87C2F4}" sibTransId="{61590592-C696-4E06-A1A5-DFC048F7AEBE}"/>
    <dgm:cxn modelId="{89FDE0F0-EEC8-4A43-8D6A-829DBA95A945}" type="presOf" srcId="{61590592-C696-4E06-A1A5-DFC048F7AEBE}" destId="{41C0B9AC-116E-433D-9F92-31A09EA20737}" srcOrd="1" destOrd="0" presId="urn:microsoft.com/office/officeart/2005/8/layout/process2"/>
    <dgm:cxn modelId="{C4B4A1F2-4946-411D-9B18-1217047682E1}" type="presOf" srcId="{F625CF2A-5F99-4042-9F22-A4C14622DF86}" destId="{002AEDA0-9DDE-49FE-9A5B-311CEA4679D2}" srcOrd="1" destOrd="0" presId="urn:microsoft.com/office/officeart/2005/8/layout/process2"/>
    <dgm:cxn modelId="{1BAD092D-2AA7-436B-89A7-339B9A75C1BA}" type="presOf" srcId="{61590592-C696-4E06-A1A5-DFC048F7AEBE}" destId="{54CEBFE0-D034-45C9-B407-BAB292121279}" srcOrd="0" destOrd="0" presId="urn:microsoft.com/office/officeart/2005/8/layout/process2"/>
    <dgm:cxn modelId="{E8ABB7EF-A47A-4E3F-AFC8-8BA093E49876}" type="presOf" srcId="{AD31151B-A8F7-4727-AC33-9A92F84C1021}" destId="{CD8F8946-0CA0-4BA6-B5C1-2CFAF7413F27}" srcOrd="0" destOrd="0" presId="urn:microsoft.com/office/officeart/2005/8/layout/process2"/>
    <dgm:cxn modelId="{FDC913AE-C820-436E-A4DC-F3A2D98A4B09}" srcId="{6A17D7DC-53EC-42F0-BD90-A3BD9F7BCECF}" destId="{210FAC8B-F25B-4A46-934A-9C08860A9DFE}" srcOrd="2" destOrd="0" parTransId="{F29B7FFC-EE1C-4E30-B50D-4D2054F2E551}" sibTransId="{12EDA47E-59A0-4165-AE63-B4B93F423224}"/>
    <dgm:cxn modelId="{C12F2CE8-CBB4-4F71-A543-BAA12B8A66FD}" type="presOf" srcId="{F625CF2A-5F99-4042-9F22-A4C14622DF86}" destId="{E0724F84-34A7-47E6-AA46-980D9955F47B}" srcOrd="0" destOrd="0" presId="urn:microsoft.com/office/officeart/2005/8/layout/process2"/>
    <dgm:cxn modelId="{27DD51E6-3F43-4775-8F07-1F2845AB0F4D}" type="presOf" srcId="{210FAC8B-F25B-4A46-934A-9C08860A9DFE}" destId="{FA7D44B5-508F-464A-936A-2E599F29E64A}" srcOrd="0" destOrd="0" presId="urn:microsoft.com/office/officeart/2005/8/layout/process2"/>
    <dgm:cxn modelId="{D3C213AE-1D2A-469D-BC00-3F8E5D957E20}" type="presOf" srcId="{5B6DC7AF-C4CF-4570-9DC5-87C35CDED2E5}" destId="{41C16F56-5F2E-4FA7-90D0-0B03DFBA2777}" srcOrd="0" destOrd="0" presId="urn:microsoft.com/office/officeart/2005/8/layout/process2"/>
    <dgm:cxn modelId="{B564C266-DA55-49B6-B711-78DD1212154A}" type="presOf" srcId="{6A17D7DC-53EC-42F0-BD90-A3BD9F7BCECF}" destId="{5CDF4DFB-03B7-4D43-8E8F-7C655CAE8867}" srcOrd="0" destOrd="0" presId="urn:microsoft.com/office/officeart/2005/8/layout/process2"/>
    <dgm:cxn modelId="{6EFABF9A-91F0-49D3-94D5-72342C328D92}" type="presParOf" srcId="{5CDF4DFB-03B7-4D43-8E8F-7C655CAE8867}" destId="{41C16F56-5F2E-4FA7-90D0-0B03DFBA2777}" srcOrd="0" destOrd="0" presId="urn:microsoft.com/office/officeart/2005/8/layout/process2"/>
    <dgm:cxn modelId="{20445688-79C0-482B-B7A4-004CCE62696B}" type="presParOf" srcId="{5CDF4DFB-03B7-4D43-8E8F-7C655CAE8867}" destId="{E0724F84-34A7-47E6-AA46-980D9955F47B}" srcOrd="1" destOrd="0" presId="urn:microsoft.com/office/officeart/2005/8/layout/process2"/>
    <dgm:cxn modelId="{347089B8-CC1A-424E-865C-81D9D57B05C9}" type="presParOf" srcId="{E0724F84-34A7-47E6-AA46-980D9955F47B}" destId="{002AEDA0-9DDE-49FE-9A5B-311CEA4679D2}" srcOrd="0" destOrd="0" presId="urn:microsoft.com/office/officeart/2005/8/layout/process2"/>
    <dgm:cxn modelId="{60A837A5-796F-49C0-BB67-AEA5D0DE9C8D}" type="presParOf" srcId="{5CDF4DFB-03B7-4D43-8E8F-7C655CAE8867}" destId="{CD8F8946-0CA0-4BA6-B5C1-2CFAF7413F27}" srcOrd="2" destOrd="0" presId="urn:microsoft.com/office/officeart/2005/8/layout/process2"/>
    <dgm:cxn modelId="{3DA3DC77-1828-46A8-89C1-268FDF5375F8}" type="presParOf" srcId="{5CDF4DFB-03B7-4D43-8E8F-7C655CAE8867}" destId="{54CEBFE0-D034-45C9-B407-BAB292121279}" srcOrd="3" destOrd="0" presId="urn:microsoft.com/office/officeart/2005/8/layout/process2"/>
    <dgm:cxn modelId="{91058D26-47E9-4907-BD7B-CB5FE4A989E4}" type="presParOf" srcId="{54CEBFE0-D034-45C9-B407-BAB292121279}" destId="{41C0B9AC-116E-433D-9F92-31A09EA20737}" srcOrd="0" destOrd="0" presId="urn:microsoft.com/office/officeart/2005/8/layout/process2"/>
    <dgm:cxn modelId="{2F7C3DD9-8FD0-4115-9830-6A16800837E8}" type="presParOf" srcId="{5CDF4DFB-03B7-4D43-8E8F-7C655CAE8867}" destId="{FA7D44B5-508F-464A-936A-2E599F29E6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17D7DC-53EC-42F0-BD90-A3BD9F7BCE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6DC7AF-C4CF-4570-9DC5-87C35CDED2E5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22F477-0566-4446-B5E2-5B7644463868}" type="parTrans" cxnId="{CBB37ACE-465C-4C40-ADC8-EE33EFE3CF22}">
      <dgm:prSet/>
      <dgm:spPr/>
      <dgm:t>
        <a:bodyPr/>
        <a:lstStyle/>
        <a:p>
          <a:endParaRPr lang="zh-TW" altLang="en-US"/>
        </a:p>
      </dgm:t>
    </dgm:pt>
    <dgm:pt modelId="{F625CF2A-5F99-4042-9F22-A4C14622DF86}" type="sibTrans" cxnId="{CBB37ACE-465C-4C40-ADC8-EE33EFE3CF22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AD31151B-A8F7-4727-AC33-9A92F84C1021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7FF570-0B16-4600-92E9-EF592E87C2F4}" type="parTrans" cxnId="{86065A20-83F8-485A-B0EB-3F7A2948C12D}">
      <dgm:prSet/>
      <dgm:spPr/>
      <dgm:t>
        <a:bodyPr/>
        <a:lstStyle/>
        <a:p>
          <a:endParaRPr lang="zh-TW" altLang="en-US"/>
        </a:p>
      </dgm:t>
    </dgm:pt>
    <dgm:pt modelId="{61590592-C696-4E06-A1A5-DFC048F7AEBE}" type="sibTrans" cxnId="{86065A20-83F8-485A-B0EB-3F7A2948C12D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210FAC8B-F25B-4A46-934A-9C08860A9DFE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9B7FFC-EE1C-4E30-B50D-4D2054F2E551}" type="par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12EDA47E-59A0-4165-AE63-B4B93F423224}" type="sib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5CDF4DFB-03B7-4D43-8E8F-7C655CAE8867}" type="pres">
      <dgm:prSet presAssocID="{6A17D7DC-53EC-42F0-BD90-A3BD9F7BCECF}" presName="linearFlow" presStyleCnt="0">
        <dgm:presLayoutVars>
          <dgm:resizeHandles val="exact"/>
        </dgm:presLayoutVars>
      </dgm:prSet>
      <dgm:spPr/>
    </dgm:pt>
    <dgm:pt modelId="{41C16F56-5F2E-4FA7-90D0-0B03DFBA2777}" type="pres">
      <dgm:prSet presAssocID="{5B6DC7AF-C4CF-4570-9DC5-87C35CDED2E5}" presName="node" presStyleLbl="node1" presStyleIdx="0" presStyleCnt="3">
        <dgm:presLayoutVars>
          <dgm:bulletEnabled val="1"/>
        </dgm:presLayoutVars>
      </dgm:prSet>
      <dgm:spPr/>
    </dgm:pt>
    <dgm:pt modelId="{E0724F84-34A7-47E6-AA46-980D9955F47B}" type="pres">
      <dgm:prSet presAssocID="{F625CF2A-5F99-4042-9F22-A4C14622DF86}" presName="sibTrans" presStyleLbl="sibTrans2D1" presStyleIdx="0" presStyleCnt="2"/>
      <dgm:spPr/>
    </dgm:pt>
    <dgm:pt modelId="{002AEDA0-9DDE-49FE-9A5B-311CEA4679D2}" type="pres">
      <dgm:prSet presAssocID="{F625CF2A-5F99-4042-9F22-A4C14622DF86}" presName="connectorText" presStyleLbl="sibTrans2D1" presStyleIdx="0" presStyleCnt="2"/>
      <dgm:spPr/>
    </dgm:pt>
    <dgm:pt modelId="{CD8F8946-0CA0-4BA6-B5C1-2CFAF7413F27}" type="pres">
      <dgm:prSet presAssocID="{AD31151B-A8F7-4727-AC33-9A92F84C1021}" presName="node" presStyleLbl="node1" presStyleIdx="1" presStyleCnt="3">
        <dgm:presLayoutVars>
          <dgm:bulletEnabled val="1"/>
        </dgm:presLayoutVars>
      </dgm:prSet>
      <dgm:spPr/>
    </dgm:pt>
    <dgm:pt modelId="{54CEBFE0-D034-45C9-B407-BAB292121279}" type="pres">
      <dgm:prSet presAssocID="{61590592-C696-4E06-A1A5-DFC048F7AEBE}" presName="sibTrans" presStyleLbl="sibTrans2D1" presStyleIdx="1" presStyleCnt="2"/>
      <dgm:spPr/>
    </dgm:pt>
    <dgm:pt modelId="{41C0B9AC-116E-433D-9F92-31A09EA20737}" type="pres">
      <dgm:prSet presAssocID="{61590592-C696-4E06-A1A5-DFC048F7AEBE}" presName="connectorText" presStyleLbl="sibTrans2D1" presStyleIdx="1" presStyleCnt="2"/>
      <dgm:spPr/>
    </dgm:pt>
    <dgm:pt modelId="{FA7D44B5-508F-464A-936A-2E599F29E64A}" type="pres">
      <dgm:prSet presAssocID="{210FAC8B-F25B-4A46-934A-9C08860A9DFE}" presName="node" presStyleLbl="node1" presStyleIdx="2" presStyleCnt="3">
        <dgm:presLayoutVars>
          <dgm:bulletEnabled val="1"/>
        </dgm:presLayoutVars>
      </dgm:prSet>
      <dgm:spPr/>
    </dgm:pt>
  </dgm:ptLst>
  <dgm:cxnLst>
    <dgm:cxn modelId="{CBB37ACE-465C-4C40-ADC8-EE33EFE3CF22}" srcId="{6A17D7DC-53EC-42F0-BD90-A3BD9F7BCECF}" destId="{5B6DC7AF-C4CF-4570-9DC5-87C35CDED2E5}" srcOrd="0" destOrd="0" parTransId="{FF22F477-0566-4446-B5E2-5B7644463868}" sibTransId="{F625CF2A-5F99-4042-9F22-A4C14622DF86}"/>
    <dgm:cxn modelId="{86065A20-83F8-485A-B0EB-3F7A2948C12D}" srcId="{6A17D7DC-53EC-42F0-BD90-A3BD9F7BCECF}" destId="{AD31151B-A8F7-4727-AC33-9A92F84C1021}" srcOrd="1" destOrd="0" parTransId="{FF7FF570-0B16-4600-92E9-EF592E87C2F4}" sibTransId="{61590592-C696-4E06-A1A5-DFC048F7AEBE}"/>
    <dgm:cxn modelId="{D617373D-B69A-4BA8-9B8E-AE954E987D3E}" type="presOf" srcId="{6A17D7DC-53EC-42F0-BD90-A3BD9F7BCECF}" destId="{5CDF4DFB-03B7-4D43-8E8F-7C655CAE8867}" srcOrd="0" destOrd="0" presId="urn:microsoft.com/office/officeart/2005/8/layout/process2"/>
    <dgm:cxn modelId="{72CBB808-E8B6-4AA4-98C3-EFB58AFB6EC2}" type="presOf" srcId="{61590592-C696-4E06-A1A5-DFC048F7AEBE}" destId="{41C0B9AC-116E-433D-9F92-31A09EA20737}" srcOrd="1" destOrd="0" presId="urn:microsoft.com/office/officeart/2005/8/layout/process2"/>
    <dgm:cxn modelId="{A2C09A23-5BAA-4913-A0E3-12CCCC2AD568}" type="presOf" srcId="{210FAC8B-F25B-4A46-934A-9C08860A9DFE}" destId="{FA7D44B5-508F-464A-936A-2E599F29E64A}" srcOrd="0" destOrd="0" presId="urn:microsoft.com/office/officeart/2005/8/layout/process2"/>
    <dgm:cxn modelId="{EE2CECF2-6D7D-4269-9DBB-8B7CABD3E020}" type="presOf" srcId="{61590592-C696-4E06-A1A5-DFC048F7AEBE}" destId="{54CEBFE0-D034-45C9-B407-BAB292121279}" srcOrd="0" destOrd="0" presId="urn:microsoft.com/office/officeart/2005/8/layout/process2"/>
    <dgm:cxn modelId="{9A350696-065F-4E20-8587-431A2DF5C8CF}" type="presOf" srcId="{F625CF2A-5F99-4042-9F22-A4C14622DF86}" destId="{E0724F84-34A7-47E6-AA46-980D9955F47B}" srcOrd="0" destOrd="0" presId="urn:microsoft.com/office/officeart/2005/8/layout/process2"/>
    <dgm:cxn modelId="{720AFEC8-F884-4E64-AE77-043B823A642A}" type="presOf" srcId="{5B6DC7AF-C4CF-4570-9DC5-87C35CDED2E5}" destId="{41C16F56-5F2E-4FA7-90D0-0B03DFBA2777}" srcOrd="0" destOrd="0" presId="urn:microsoft.com/office/officeart/2005/8/layout/process2"/>
    <dgm:cxn modelId="{0FF6E7B7-3D52-4D71-9D65-F2CAE522BF52}" type="presOf" srcId="{F625CF2A-5F99-4042-9F22-A4C14622DF86}" destId="{002AEDA0-9DDE-49FE-9A5B-311CEA4679D2}" srcOrd="1" destOrd="0" presId="urn:microsoft.com/office/officeart/2005/8/layout/process2"/>
    <dgm:cxn modelId="{FDC913AE-C820-436E-A4DC-F3A2D98A4B09}" srcId="{6A17D7DC-53EC-42F0-BD90-A3BD9F7BCECF}" destId="{210FAC8B-F25B-4A46-934A-9C08860A9DFE}" srcOrd="2" destOrd="0" parTransId="{F29B7FFC-EE1C-4E30-B50D-4D2054F2E551}" sibTransId="{12EDA47E-59A0-4165-AE63-B4B93F423224}"/>
    <dgm:cxn modelId="{B983EA2C-1310-48CC-BD0A-EDFC117C86E5}" type="presOf" srcId="{AD31151B-A8F7-4727-AC33-9A92F84C1021}" destId="{CD8F8946-0CA0-4BA6-B5C1-2CFAF7413F27}" srcOrd="0" destOrd="0" presId="urn:microsoft.com/office/officeart/2005/8/layout/process2"/>
    <dgm:cxn modelId="{FF25E9AD-1F96-451F-B91E-DE2744CBACEF}" type="presParOf" srcId="{5CDF4DFB-03B7-4D43-8E8F-7C655CAE8867}" destId="{41C16F56-5F2E-4FA7-90D0-0B03DFBA2777}" srcOrd="0" destOrd="0" presId="urn:microsoft.com/office/officeart/2005/8/layout/process2"/>
    <dgm:cxn modelId="{A2A5116C-F677-423A-AC02-4884A3F878E3}" type="presParOf" srcId="{5CDF4DFB-03B7-4D43-8E8F-7C655CAE8867}" destId="{E0724F84-34A7-47E6-AA46-980D9955F47B}" srcOrd="1" destOrd="0" presId="urn:microsoft.com/office/officeart/2005/8/layout/process2"/>
    <dgm:cxn modelId="{36E1A208-89F2-4CA5-907C-727F8AE04399}" type="presParOf" srcId="{E0724F84-34A7-47E6-AA46-980D9955F47B}" destId="{002AEDA0-9DDE-49FE-9A5B-311CEA4679D2}" srcOrd="0" destOrd="0" presId="urn:microsoft.com/office/officeart/2005/8/layout/process2"/>
    <dgm:cxn modelId="{B265F8C7-5615-4EF4-B1AC-B3A1917B6B30}" type="presParOf" srcId="{5CDF4DFB-03B7-4D43-8E8F-7C655CAE8867}" destId="{CD8F8946-0CA0-4BA6-B5C1-2CFAF7413F27}" srcOrd="2" destOrd="0" presId="urn:microsoft.com/office/officeart/2005/8/layout/process2"/>
    <dgm:cxn modelId="{707851FE-2165-45E1-B650-A1ADC19125FC}" type="presParOf" srcId="{5CDF4DFB-03B7-4D43-8E8F-7C655CAE8867}" destId="{54CEBFE0-D034-45C9-B407-BAB292121279}" srcOrd="3" destOrd="0" presId="urn:microsoft.com/office/officeart/2005/8/layout/process2"/>
    <dgm:cxn modelId="{8E50DFCD-0855-4B81-802A-878AE02BAA40}" type="presParOf" srcId="{54CEBFE0-D034-45C9-B407-BAB292121279}" destId="{41C0B9AC-116E-433D-9F92-31A09EA20737}" srcOrd="0" destOrd="0" presId="urn:microsoft.com/office/officeart/2005/8/layout/process2"/>
    <dgm:cxn modelId="{35F5B237-BCFB-48F3-83F4-D9C019F743B9}" type="presParOf" srcId="{5CDF4DFB-03B7-4D43-8E8F-7C655CAE8867}" destId="{FA7D44B5-508F-464A-936A-2E599F29E6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17D7DC-53EC-42F0-BD90-A3BD9F7BCE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6DC7AF-C4CF-4570-9DC5-87C35CDED2E5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22F477-0566-4446-B5E2-5B7644463868}" type="parTrans" cxnId="{CBB37ACE-465C-4C40-ADC8-EE33EFE3CF22}">
      <dgm:prSet/>
      <dgm:spPr/>
      <dgm:t>
        <a:bodyPr/>
        <a:lstStyle/>
        <a:p>
          <a:endParaRPr lang="zh-TW" altLang="en-US"/>
        </a:p>
      </dgm:t>
    </dgm:pt>
    <dgm:pt modelId="{F625CF2A-5F99-4042-9F22-A4C14622DF86}" type="sibTrans" cxnId="{CBB37ACE-465C-4C40-ADC8-EE33EFE3CF22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AD31151B-A8F7-4727-AC33-9A92F84C1021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7FF570-0B16-4600-92E9-EF592E87C2F4}" type="parTrans" cxnId="{86065A20-83F8-485A-B0EB-3F7A2948C12D}">
      <dgm:prSet/>
      <dgm:spPr/>
      <dgm:t>
        <a:bodyPr/>
        <a:lstStyle/>
        <a:p>
          <a:endParaRPr lang="zh-TW" altLang="en-US"/>
        </a:p>
      </dgm:t>
    </dgm:pt>
    <dgm:pt modelId="{61590592-C696-4E06-A1A5-DFC048F7AEBE}" type="sibTrans" cxnId="{86065A20-83F8-485A-B0EB-3F7A2948C12D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210FAC8B-F25B-4A46-934A-9C08860A9DFE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9B7FFC-EE1C-4E30-B50D-4D2054F2E551}" type="par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12EDA47E-59A0-4165-AE63-B4B93F423224}" type="sib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5CDF4DFB-03B7-4D43-8E8F-7C655CAE8867}" type="pres">
      <dgm:prSet presAssocID="{6A17D7DC-53EC-42F0-BD90-A3BD9F7BCECF}" presName="linearFlow" presStyleCnt="0">
        <dgm:presLayoutVars>
          <dgm:resizeHandles val="exact"/>
        </dgm:presLayoutVars>
      </dgm:prSet>
      <dgm:spPr/>
    </dgm:pt>
    <dgm:pt modelId="{41C16F56-5F2E-4FA7-90D0-0B03DFBA2777}" type="pres">
      <dgm:prSet presAssocID="{5B6DC7AF-C4CF-4570-9DC5-87C35CDED2E5}" presName="node" presStyleLbl="node1" presStyleIdx="0" presStyleCnt="3">
        <dgm:presLayoutVars>
          <dgm:bulletEnabled val="1"/>
        </dgm:presLayoutVars>
      </dgm:prSet>
      <dgm:spPr/>
    </dgm:pt>
    <dgm:pt modelId="{E0724F84-34A7-47E6-AA46-980D9955F47B}" type="pres">
      <dgm:prSet presAssocID="{F625CF2A-5F99-4042-9F22-A4C14622DF86}" presName="sibTrans" presStyleLbl="sibTrans2D1" presStyleIdx="0" presStyleCnt="2"/>
      <dgm:spPr/>
    </dgm:pt>
    <dgm:pt modelId="{002AEDA0-9DDE-49FE-9A5B-311CEA4679D2}" type="pres">
      <dgm:prSet presAssocID="{F625CF2A-5F99-4042-9F22-A4C14622DF86}" presName="connectorText" presStyleLbl="sibTrans2D1" presStyleIdx="0" presStyleCnt="2"/>
      <dgm:spPr/>
    </dgm:pt>
    <dgm:pt modelId="{CD8F8946-0CA0-4BA6-B5C1-2CFAF7413F27}" type="pres">
      <dgm:prSet presAssocID="{AD31151B-A8F7-4727-AC33-9A92F84C1021}" presName="node" presStyleLbl="node1" presStyleIdx="1" presStyleCnt="3">
        <dgm:presLayoutVars>
          <dgm:bulletEnabled val="1"/>
        </dgm:presLayoutVars>
      </dgm:prSet>
      <dgm:spPr/>
    </dgm:pt>
    <dgm:pt modelId="{54CEBFE0-D034-45C9-B407-BAB292121279}" type="pres">
      <dgm:prSet presAssocID="{61590592-C696-4E06-A1A5-DFC048F7AEBE}" presName="sibTrans" presStyleLbl="sibTrans2D1" presStyleIdx="1" presStyleCnt="2"/>
      <dgm:spPr/>
    </dgm:pt>
    <dgm:pt modelId="{41C0B9AC-116E-433D-9F92-31A09EA20737}" type="pres">
      <dgm:prSet presAssocID="{61590592-C696-4E06-A1A5-DFC048F7AEBE}" presName="connectorText" presStyleLbl="sibTrans2D1" presStyleIdx="1" presStyleCnt="2"/>
      <dgm:spPr/>
    </dgm:pt>
    <dgm:pt modelId="{FA7D44B5-508F-464A-936A-2E599F29E64A}" type="pres">
      <dgm:prSet presAssocID="{210FAC8B-F25B-4A46-934A-9C08860A9DFE}" presName="node" presStyleLbl="node1" presStyleIdx="2" presStyleCnt="3">
        <dgm:presLayoutVars>
          <dgm:bulletEnabled val="1"/>
        </dgm:presLayoutVars>
      </dgm:prSet>
      <dgm:spPr/>
    </dgm:pt>
  </dgm:ptLst>
  <dgm:cxnLst>
    <dgm:cxn modelId="{6A338122-F9CB-48D6-A40F-E5C6F2840958}" type="presOf" srcId="{61590592-C696-4E06-A1A5-DFC048F7AEBE}" destId="{41C0B9AC-116E-433D-9F92-31A09EA20737}" srcOrd="1" destOrd="0" presId="urn:microsoft.com/office/officeart/2005/8/layout/process2"/>
    <dgm:cxn modelId="{86065A20-83F8-485A-B0EB-3F7A2948C12D}" srcId="{6A17D7DC-53EC-42F0-BD90-A3BD9F7BCECF}" destId="{AD31151B-A8F7-4727-AC33-9A92F84C1021}" srcOrd="1" destOrd="0" parTransId="{FF7FF570-0B16-4600-92E9-EF592E87C2F4}" sibTransId="{61590592-C696-4E06-A1A5-DFC048F7AEBE}"/>
    <dgm:cxn modelId="{CBB37ACE-465C-4C40-ADC8-EE33EFE3CF22}" srcId="{6A17D7DC-53EC-42F0-BD90-A3BD9F7BCECF}" destId="{5B6DC7AF-C4CF-4570-9DC5-87C35CDED2E5}" srcOrd="0" destOrd="0" parTransId="{FF22F477-0566-4446-B5E2-5B7644463868}" sibTransId="{F625CF2A-5F99-4042-9F22-A4C14622DF86}"/>
    <dgm:cxn modelId="{D0A0C5CD-D5B5-4D3D-8C3C-F35526C60010}" type="presOf" srcId="{F625CF2A-5F99-4042-9F22-A4C14622DF86}" destId="{002AEDA0-9DDE-49FE-9A5B-311CEA4679D2}" srcOrd="1" destOrd="0" presId="urn:microsoft.com/office/officeart/2005/8/layout/process2"/>
    <dgm:cxn modelId="{C214263A-0DF9-46F2-A799-BCF12ABC9C2C}" type="presOf" srcId="{6A17D7DC-53EC-42F0-BD90-A3BD9F7BCECF}" destId="{5CDF4DFB-03B7-4D43-8E8F-7C655CAE8867}" srcOrd="0" destOrd="0" presId="urn:microsoft.com/office/officeart/2005/8/layout/process2"/>
    <dgm:cxn modelId="{FDC913AE-C820-436E-A4DC-F3A2D98A4B09}" srcId="{6A17D7DC-53EC-42F0-BD90-A3BD9F7BCECF}" destId="{210FAC8B-F25B-4A46-934A-9C08860A9DFE}" srcOrd="2" destOrd="0" parTransId="{F29B7FFC-EE1C-4E30-B50D-4D2054F2E551}" sibTransId="{12EDA47E-59A0-4165-AE63-B4B93F423224}"/>
    <dgm:cxn modelId="{55F42F6E-A2A6-4A70-810A-B3F818C8F56D}" type="presOf" srcId="{AD31151B-A8F7-4727-AC33-9A92F84C1021}" destId="{CD8F8946-0CA0-4BA6-B5C1-2CFAF7413F27}" srcOrd="0" destOrd="0" presId="urn:microsoft.com/office/officeart/2005/8/layout/process2"/>
    <dgm:cxn modelId="{82289E50-2E72-451E-9D44-D0E9DF236441}" type="presOf" srcId="{61590592-C696-4E06-A1A5-DFC048F7AEBE}" destId="{54CEBFE0-D034-45C9-B407-BAB292121279}" srcOrd="0" destOrd="0" presId="urn:microsoft.com/office/officeart/2005/8/layout/process2"/>
    <dgm:cxn modelId="{51FBD2A8-1F89-4E18-A4A2-8F8762C7F8F1}" type="presOf" srcId="{5B6DC7AF-C4CF-4570-9DC5-87C35CDED2E5}" destId="{41C16F56-5F2E-4FA7-90D0-0B03DFBA2777}" srcOrd="0" destOrd="0" presId="urn:microsoft.com/office/officeart/2005/8/layout/process2"/>
    <dgm:cxn modelId="{E0CE023D-FE45-42D8-B003-8F0BE9B3BA6B}" type="presOf" srcId="{F625CF2A-5F99-4042-9F22-A4C14622DF86}" destId="{E0724F84-34A7-47E6-AA46-980D9955F47B}" srcOrd="0" destOrd="0" presId="urn:microsoft.com/office/officeart/2005/8/layout/process2"/>
    <dgm:cxn modelId="{9E589929-CE37-4FE9-92F1-F32BFE2F554D}" type="presOf" srcId="{210FAC8B-F25B-4A46-934A-9C08860A9DFE}" destId="{FA7D44B5-508F-464A-936A-2E599F29E64A}" srcOrd="0" destOrd="0" presId="urn:microsoft.com/office/officeart/2005/8/layout/process2"/>
    <dgm:cxn modelId="{B0DEF2A1-A471-4561-82B6-347B08B4DCB2}" type="presParOf" srcId="{5CDF4DFB-03B7-4D43-8E8F-7C655CAE8867}" destId="{41C16F56-5F2E-4FA7-90D0-0B03DFBA2777}" srcOrd="0" destOrd="0" presId="urn:microsoft.com/office/officeart/2005/8/layout/process2"/>
    <dgm:cxn modelId="{E39CFD63-2638-4F5B-AF45-CD1DDC61E0C7}" type="presParOf" srcId="{5CDF4DFB-03B7-4D43-8E8F-7C655CAE8867}" destId="{E0724F84-34A7-47E6-AA46-980D9955F47B}" srcOrd="1" destOrd="0" presId="urn:microsoft.com/office/officeart/2005/8/layout/process2"/>
    <dgm:cxn modelId="{837ED6B3-5CF1-4B35-92F9-3822032DAA2F}" type="presParOf" srcId="{E0724F84-34A7-47E6-AA46-980D9955F47B}" destId="{002AEDA0-9DDE-49FE-9A5B-311CEA4679D2}" srcOrd="0" destOrd="0" presId="urn:microsoft.com/office/officeart/2005/8/layout/process2"/>
    <dgm:cxn modelId="{EACEA1F0-857E-4278-AB5C-3464309482CA}" type="presParOf" srcId="{5CDF4DFB-03B7-4D43-8E8F-7C655CAE8867}" destId="{CD8F8946-0CA0-4BA6-B5C1-2CFAF7413F27}" srcOrd="2" destOrd="0" presId="urn:microsoft.com/office/officeart/2005/8/layout/process2"/>
    <dgm:cxn modelId="{BF4D7265-0681-4661-B620-DE22C24DD579}" type="presParOf" srcId="{5CDF4DFB-03B7-4D43-8E8F-7C655CAE8867}" destId="{54CEBFE0-D034-45C9-B407-BAB292121279}" srcOrd="3" destOrd="0" presId="urn:microsoft.com/office/officeart/2005/8/layout/process2"/>
    <dgm:cxn modelId="{942DE243-A4CB-4A7F-8762-9903C9822D8E}" type="presParOf" srcId="{54CEBFE0-D034-45C9-B407-BAB292121279}" destId="{41C0B9AC-116E-433D-9F92-31A09EA20737}" srcOrd="0" destOrd="0" presId="urn:microsoft.com/office/officeart/2005/8/layout/process2"/>
    <dgm:cxn modelId="{CE125A68-C4E8-4411-BA2A-1F5A0EEACF6F}" type="presParOf" srcId="{5CDF4DFB-03B7-4D43-8E8F-7C655CAE8867}" destId="{FA7D44B5-508F-464A-936A-2E599F29E6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17D7DC-53EC-42F0-BD90-A3BD9F7BCE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6DC7AF-C4CF-4570-9DC5-87C35CDED2E5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22F477-0566-4446-B5E2-5B7644463868}" type="parTrans" cxnId="{CBB37ACE-465C-4C40-ADC8-EE33EFE3CF22}">
      <dgm:prSet/>
      <dgm:spPr/>
      <dgm:t>
        <a:bodyPr/>
        <a:lstStyle/>
        <a:p>
          <a:endParaRPr lang="zh-TW" altLang="en-US"/>
        </a:p>
      </dgm:t>
    </dgm:pt>
    <dgm:pt modelId="{F625CF2A-5F99-4042-9F22-A4C14622DF86}" type="sibTrans" cxnId="{CBB37ACE-465C-4C40-ADC8-EE33EFE3CF22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AD31151B-A8F7-4727-AC33-9A92F84C1021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7FF570-0B16-4600-92E9-EF592E87C2F4}" type="parTrans" cxnId="{86065A20-83F8-485A-B0EB-3F7A2948C12D}">
      <dgm:prSet/>
      <dgm:spPr/>
      <dgm:t>
        <a:bodyPr/>
        <a:lstStyle/>
        <a:p>
          <a:endParaRPr lang="zh-TW" altLang="en-US"/>
        </a:p>
      </dgm:t>
    </dgm:pt>
    <dgm:pt modelId="{61590592-C696-4E06-A1A5-DFC048F7AEBE}" type="sibTrans" cxnId="{86065A20-83F8-485A-B0EB-3F7A2948C12D}">
      <dgm:prSet/>
      <dgm:spPr>
        <a:solidFill>
          <a:srgbClr val="F51605"/>
        </a:solidFill>
      </dgm:spPr>
      <dgm:t>
        <a:bodyPr/>
        <a:lstStyle/>
        <a:p>
          <a:endParaRPr lang="zh-TW" altLang="en-US"/>
        </a:p>
      </dgm:t>
    </dgm:pt>
    <dgm:pt modelId="{210FAC8B-F25B-4A46-934A-9C08860A9DFE}">
      <dgm:prSet phldrT="[文字]"/>
      <dgm:spPr>
        <a:solidFill>
          <a:srgbClr val="6600FF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9B7FFC-EE1C-4E30-B50D-4D2054F2E551}" type="par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12EDA47E-59A0-4165-AE63-B4B93F423224}" type="sibTrans" cxnId="{FDC913AE-C820-436E-A4DC-F3A2D98A4B09}">
      <dgm:prSet/>
      <dgm:spPr/>
      <dgm:t>
        <a:bodyPr/>
        <a:lstStyle/>
        <a:p>
          <a:endParaRPr lang="zh-TW" altLang="en-US"/>
        </a:p>
      </dgm:t>
    </dgm:pt>
    <dgm:pt modelId="{5CDF4DFB-03B7-4D43-8E8F-7C655CAE8867}" type="pres">
      <dgm:prSet presAssocID="{6A17D7DC-53EC-42F0-BD90-A3BD9F7BCECF}" presName="linearFlow" presStyleCnt="0">
        <dgm:presLayoutVars>
          <dgm:resizeHandles val="exact"/>
        </dgm:presLayoutVars>
      </dgm:prSet>
      <dgm:spPr/>
    </dgm:pt>
    <dgm:pt modelId="{41C16F56-5F2E-4FA7-90D0-0B03DFBA2777}" type="pres">
      <dgm:prSet presAssocID="{5B6DC7AF-C4CF-4570-9DC5-87C35CDED2E5}" presName="node" presStyleLbl="node1" presStyleIdx="0" presStyleCnt="3">
        <dgm:presLayoutVars>
          <dgm:bulletEnabled val="1"/>
        </dgm:presLayoutVars>
      </dgm:prSet>
      <dgm:spPr/>
    </dgm:pt>
    <dgm:pt modelId="{E0724F84-34A7-47E6-AA46-980D9955F47B}" type="pres">
      <dgm:prSet presAssocID="{F625CF2A-5F99-4042-9F22-A4C14622DF86}" presName="sibTrans" presStyleLbl="sibTrans2D1" presStyleIdx="0" presStyleCnt="2"/>
      <dgm:spPr/>
    </dgm:pt>
    <dgm:pt modelId="{002AEDA0-9DDE-49FE-9A5B-311CEA4679D2}" type="pres">
      <dgm:prSet presAssocID="{F625CF2A-5F99-4042-9F22-A4C14622DF86}" presName="connectorText" presStyleLbl="sibTrans2D1" presStyleIdx="0" presStyleCnt="2"/>
      <dgm:spPr/>
    </dgm:pt>
    <dgm:pt modelId="{CD8F8946-0CA0-4BA6-B5C1-2CFAF7413F27}" type="pres">
      <dgm:prSet presAssocID="{AD31151B-A8F7-4727-AC33-9A92F84C1021}" presName="node" presStyleLbl="node1" presStyleIdx="1" presStyleCnt="3">
        <dgm:presLayoutVars>
          <dgm:bulletEnabled val="1"/>
        </dgm:presLayoutVars>
      </dgm:prSet>
      <dgm:spPr/>
    </dgm:pt>
    <dgm:pt modelId="{54CEBFE0-D034-45C9-B407-BAB292121279}" type="pres">
      <dgm:prSet presAssocID="{61590592-C696-4E06-A1A5-DFC048F7AEBE}" presName="sibTrans" presStyleLbl="sibTrans2D1" presStyleIdx="1" presStyleCnt="2"/>
      <dgm:spPr/>
    </dgm:pt>
    <dgm:pt modelId="{41C0B9AC-116E-433D-9F92-31A09EA20737}" type="pres">
      <dgm:prSet presAssocID="{61590592-C696-4E06-A1A5-DFC048F7AEBE}" presName="connectorText" presStyleLbl="sibTrans2D1" presStyleIdx="1" presStyleCnt="2"/>
      <dgm:spPr/>
    </dgm:pt>
    <dgm:pt modelId="{FA7D44B5-508F-464A-936A-2E599F29E64A}" type="pres">
      <dgm:prSet presAssocID="{210FAC8B-F25B-4A46-934A-9C08860A9DFE}" presName="node" presStyleLbl="node1" presStyleIdx="2" presStyleCnt="3">
        <dgm:presLayoutVars>
          <dgm:bulletEnabled val="1"/>
        </dgm:presLayoutVars>
      </dgm:prSet>
      <dgm:spPr/>
    </dgm:pt>
  </dgm:ptLst>
  <dgm:cxnLst>
    <dgm:cxn modelId="{CBB37ACE-465C-4C40-ADC8-EE33EFE3CF22}" srcId="{6A17D7DC-53EC-42F0-BD90-A3BD9F7BCECF}" destId="{5B6DC7AF-C4CF-4570-9DC5-87C35CDED2E5}" srcOrd="0" destOrd="0" parTransId="{FF22F477-0566-4446-B5E2-5B7644463868}" sibTransId="{F625CF2A-5F99-4042-9F22-A4C14622DF86}"/>
    <dgm:cxn modelId="{464159B2-FA63-4987-9A58-EA3650607822}" type="presOf" srcId="{AD31151B-A8F7-4727-AC33-9A92F84C1021}" destId="{CD8F8946-0CA0-4BA6-B5C1-2CFAF7413F27}" srcOrd="0" destOrd="0" presId="urn:microsoft.com/office/officeart/2005/8/layout/process2"/>
    <dgm:cxn modelId="{C297E77F-4D56-4178-8DFE-0235F642EDFC}" type="presOf" srcId="{5B6DC7AF-C4CF-4570-9DC5-87C35CDED2E5}" destId="{41C16F56-5F2E-4FA7-90D0-0B03DFBA2777}" srcOrd="0" destOrd="0" presId="urn:microsoft.com/office/officeart/2005/8/layout/process2"/>
    <dgm:cxn modelId="{86065A20-83F8-485A-B0EB-3F7A2948C12D}" srcId="{6A17D7DC-53EC-42F0-BD90-A3BD9F7BCECF}" destId="{AD31151B-A8F7-4727-AC33-9A92F84C1021}" srcOrd="1" destOrd="0" parTransId="{FF7FF570-0B16-4600-92E9-EF592E87C2F4}" sibTransId="{61590592-C696-4E06-A1A5-DFC048F7AEBE}"/>
    <dgm:cxn modelId="{B591E58F-8886-4DD1-BE9F-72F23F839F44}" type="presOf" srcId="{61590592-C696-4E06-A1A5-DFC048F7AEBE}" destId="{41C0B9AC-116E-433D-9F92-31A09EA20737}" srcOrd="1" destOrd="0" presId="urn:microsoft.com/office/officeart/2005/8/layout/process2"/>
    <dgm:cxn modelId="{1B2CB627-A770-48CC-ABAC-D2087FD98BF9}" type="presOf" srcId="{F625CF2A-5F99-4042-9F22-A4C14622DF86}" destId="{002AEDA0-9DDE-49FE-9A5B-311CEA4679D2}" srcOrd="1" destOrd="0" presId="urn:microsoft.com/office/officeart/2005/8/layout/process2"/>
    <dgm:cxn modelId="{35B30156-0472-4495-86C5-232FC416DF0F}" type="presOf" srcId="{6A17D7DC-53EC-42F0-BD90-A3BD9F7BCECF}" destId="{5CDF4DFB-03B7-4D43-8E8F-7C655CAE8867}" srcOrd="0" destOrd="0" presId="urn:microsoft.com/office/officeart/2005/8/layout/process2"/>
    <dgm:cxn modelId="{FDC913AE-C820-436E-A4DC-F3A2D98A4B09}" srcId="{6A17D7DC-53EC-42F0-BD90-A3BD9F7BCECF}" destId="{210FAC8B-F25B-4A46-934A-9C08860A9DFE}" srcOrd="2" destOrd="0" parTransId="{F29B7FFC-EE1C-4E30-B50D-4D2054F2E551}" sibTransId="{12EDA47E-59A0-4165-AE63-B4B93F423224}"/>
    <dgm:cxn modelId="{C7EAF2BA-538C-4C4A-9B8A-EB3D09948220}" type="presOf" srcId="{61590592-C696-4E06-A1A5-DFC048F7AEBE}" destId="{54CEBFE0-D034-45C9-B407-BAB292121279}" srcOrd="0" destOrd="0" presId="urn:microsoft.com/office/officeart/2005/8/layout/process2"/>
    <dgm:cxn modelId="{B0E52FEB-C868-411E-900D-AAE5DE2F5ECB}" type="presOf" srcId="{F625CF2A-5F99-4042-9F22-A4C14622DF86}" destId="{E0724F84-34A7-47E6-AA46-980D9955F47B}" srcOrd="0" destOrd="0" presId="urn:microsoft.com/office/officeart/2005/8/layout/process2"/>
    <dgm:cxn modelId="{61D4BDAF-DFDF-4AF1-B9AF-B79E305AB817}" type="presOf" srcId="{210FAC8B-F25B-4A46-934A-9C08860A9DFE}" destId="{FA7D44B5-508F-464A-936A-2E599F29E64A}" srcOrd="0" destOrd="0" presId="urn:microsoft.com/office/officeart/2005/8/layout/process2"/>
    <dgm:cxn modelId="{80DE032A-6578-4EE5-9CB3-98D7DF0C2301}" type="presParOf" srcId="{5CDF4DFB-03B7-4D43-8E8F-7C655CAE8867}" destId="{41C16F56-5F2E-4FA7-90D0-0B03DFBA2777}" srcOrd="0" destOrd="0" presId="urn:microsoft.com/office/officeart/2005/8/layout/process2"/>
    <dgm:cxn modelId="{C0C01C77-B938-43D4-A1F1-18B6AAA138C4}" type="presParOf" srcId="{5CDF4DFB-03B7-4D43-8E8F-7C655CAE8867}" destId="{E0724F84-34A7-47E6-AA46-980D9955F47B}" srcOrd="1" destOrd="0" presId="urn:microsoft.com/office/officeart/2005/8/layout/process2"/>
    <dgm:cxn modelId="{BB9D3B05-13D6-4CB0-ADF8-C914591A43A1}" type="presParOf" srcId="{E0724F84-34A7-47E6-AA46-980D9955F47B}" destId="{002AEDA0-9DDE-49FE-9A5B-311CEA4679D2}" srcOrd="0" destOrd="0" presId="urn:microsoft.com/office/officeart/2005/8/layout/process2"/>
    <dgm:cxn modelId="{02B213C6-EC8C-4F08-815F-5CA4D0EADE49}" type="presParOf" srcId="{5CDF4DFB-03B7-4D43-8E8F-7C655CAE8867}" destId="{CD8F8946-0CA0-4BA6-B5C1-2CFAF7413F27}" srcOrd="2" destOrd="0" presId="urn:microsoft.com/office/officeart/2005/8/layout/process2"/>
    <dgm:cxn modelId="{530C0EA1-3DED-41CB-AF60-401003F83F23}" type="presParOf" srcId="{5CDF4DFB-03B7-4D43-8E8F-7C655CAE8867}" destId="{54CEBFE0-D034-45C9-B407-BAB292121279}" srcOrd="3" destOrd="0" presId="urn:microsoft.com/office/officeart/2005/8/layout/process2"/>
    <dgm:cxn modelId="{3A641C2E-CBD7-4CCA-99E0-397790A6ED08}" type="presParOf" srcId="{54CEBFE0-D034-45C9-B407-BAB292121279}" destId="{41C0B9AC-116E-433D-9F92-31A09EA20737}" srcOrd="0" destOrd="0" presId="urn:microsoft.com/office/officeart/2005/8/layout/process2"/>
    <dgm:cxn modelId="{323E086C-26BC-42A5-9FF8-182E0E4EE521}" type="presParOf" srcId="{5CDF4DFB-03B7-4D43-8E8F-7C655CAE8867}" destId="{FA7D44B5-508F-464A-936A-2E599F29E6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6E34E-EFF7-4A2B-A3B3-9D91E2BECF4C}">
      <dsp:nvSpPr>
        <dsp:cNvPr id="0" name=""/>
        <dsp:cNvSpPr/>
      </dsp:nvSpPr>
      <dsp:spPr>
        <a:xfrm>
          <a:off x="-68935" y="3408"/>
          <a:ext cx="3882286" cy="13273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文本分析</a:t>
          </a:r>
          <a:endParaRPr lang="zh-TW" altLang="en-US" sz="4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-30057" y="42286"/>
        <a:ext cx="3804530" cy="1249627"/>
      </dsp:txXfrm>
    </dsp:sp>
    <dsp:sp modelId="{6AD90ADF-0869-44A6-B40A-75AE8BFFE657}">
      <dsp:nvSpPr>
        <dsp:cNvPr id="0" name=""/>
        <dsp:cNvSpPr/>
      </dsp:nvSpPr>
      <dsp:spPr>
        <a:xfrm rot="5400000">
          <a:off x="1695657" y="1354332"/>
          <a:ext cx="353100" cy="4237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-5400000">
        <a:off x="1745091" y="1389642"/>
        <a:ext cx="254232" cy="247170"/>
      </dsp:txXfrm>
    </dsp:sp>
    <dsp:sp modelId="{00FF5A19-C1CE-4FF5-8829-BB86581BB053}">
      <dsp:nvSpPr>
        <dsp:cNvPr id="0" name=""/>
        <dsp:cNvSpPr/>
      </dsp:nvSpPr>
      <dsp:spPr>
        <a:xfrm>
          <a:off x="0" y="1801592"/>
          <a:ext cx="3744416" cy="140054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教學重點</a:t>
          </a:r>
          <a:endParaRPr lang="zh-TW" altLang="en-US" sz="4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021" y="1842613"/>
        <a:ext cx="3662374" cy="1318503"/>
      </dsp:txXfrm>
    </dsp:sp>
    <dsp:sp modelId="{6C91E186-B4D0-4F12-BF9F-17E816D6CC04}">
      <dsp:nvSpPr>
        <dsp:cNvPr id="0" name=""/>
        <dsp:cNvSpPr/>
      </dsp:nvSpPr>
      <dsp:spPr>
        <a:xfrm rot="5400000">
          <a:off x="1695657" y="3225677"/>
          <a:ext cx="353100" cy="4237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-5400000">
        <a:off x="1745091" y="3260987"/>
        <a:ext cx="254232" cy="247170"/>
      </dsp:txXfrm>
    </dsp:sp>
    <dsp:sp modelId="{FBCCFB55-3C17-435B-AF2D-7823795B6A93}">
      <dsp:nvSpPr>
        <dsp:cNvPr id="0" name=""/>
        <dsp:cNvSpPr/>
      </dsp:nvSpPr>
      <dsp:spPr>
        <a:xfrm>
          <a:off x="42006" y="3672938"/>
          <a:ext cx="3660402" cy="129220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教學設計</a:t>
          </a:r>
          <a:endParaRPr lang="zh-TW" altLang="en-US" sz="4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9853" y="3710785"/>
        <a:ext cx="3584708" cy="12165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16F56-5F2E-4FA7-90D0-0B03DFBA2777}">
      <dsp:nvSpPr>
        <dsp:cNvPr id="0" name=""/>
        <dsp:cNvSpPr/>
      </dsp:nvSpPr>
      <dsp:spPr>
        <a:xfrm>
          <a:off x="0" y="0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4190"/>
        <a:ext cx="1567804" cy="1420364"/>
      </dsp:txXfrm>
    </dsp:sp>
    <dsp:sp modelId="{E0724F84-34A7-47E6-AA46-980D9955F47B}">
      <dsp:nvSpPr>
        <dsp:cNvPr id="0" name=""/>
        <dsp:cNvSpPr/>
      </dsp:nvSpPr>
      <dsp:spPr>
        <a:xfrm rot="5400000">
          <a:off x="545202" y="1546463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1603041"/>
        <a:ext cx="407361" cy="396045"/>
      </dsp:txXfrm>
    </dsp:sp>
    <dsp:sp modelId="{CD8F8946-0CA0-4BA6-B5C1-2CFAF7413F27}">
      <dsp:nvSpPr>
        <dsp:cNvPr id="0" name=""/>
        <dsp:cNvSpPr/>
      </dsp:nvSpPr>
      <dsp:spPr>
        <a:xfrm>
          <a:off x="0" y="2263117"/>
          <a:ext cx="1656184" cy="150874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2307307"/>
        <a:ext cx="1567804" cy="1420364"/>
      </dsp:txXfrm>
    </dsp:sp>
    <dsp:sp modelId="{54CEBFE0-D034-45C9-B407-BAB292121279}">
      <dsp:nvSpPr>
        <dsp:cNvPr id="0" name=""/>
        <dsp:cNvSpPr/>
      </dsp:nvSpPr>
      <dsp:spPr>
        <a:xfrm rot="5400000">
          <a:off x="545202" y="3809581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3866159"/>
        <a:ext cx="407361" cy="396045"/>
      </dsp:txXfrm>
    </dsp:sp>
    <dsp:sp modelId="{FA7D44B5-508F-464A-936A-2E599F29E64A}">
      <dsp:nvSpPr>
        <dsp:cNvPr id="0" name=""/>
        <dsp:cNvSpPr/>
      </dsp:nvSpPr>
      <dsp:spPr>
        <a:xfrm>
          <a:off x="0" y="4526235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570425"/>
        <a:ext cx="1567804" cy="14203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16F56-5F2E-4FA7-90D0-0B03DFBA2777}">
      <dsp:nvSpPr>
        <dsp:cNvPr id="0" name=""/>
        <dsp:cNvSpPr/>
      </dsp:nvSpPr>
      <dsp:spPr>
        <a:xfrm>
          <a:off x="0" y="0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4190"/>
        <a:ext cx="1567804" cy="1420364"/>
      </dsp:txXfrm>
    </dsp:sp>
    <dsp:sp modelId="{E0724F84-34A7-47E6-AA46-980D9955F47B}">
      <dsp:nvSpPr>
        <dsp:cNvPr id="0" name=""/>
        <dsp:cNvSpPr/>
      </dsp:nvSpPr>
      <dsp:spPr>
        <a:xfrm rot="5400000">
          <a:off x="545202" y="1546463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1603041"/>
        <a:ext cx="407361" cy="396045"/>
      </dsp:txXfrm>
    </dsp:sp>
    <dsp:sp modelId="{CD8F8946-0CA0-4BA6-B5C1-2CFAF7413F27}">
      <dsp:nvSpPr>
        <dsp:cNvPr id="0" name=""/>
        <dsp:cNvSpPr/>
      </dsp:nvSpPr>
      <dsp:spPr>
        <a:xfrm>
          <a:off x="0" y="2263117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2307307"/>
        <a:ext cx="1567804" cy="1420364"/>
      </dsp:txXfrm>
    </dsp:sp>
    <dsp:sp modelId="{54CEBFE0-D034-45C9-B407-BAB292121279}">
      <dsp:nvSpPr>
        <dsp:cNvPr id="0" name=""/>
        <dsp:cNvSpPr/>
      </dsp:nvSpPr>
      <dsp:spPr>
        <a:xfrm rot="5400000">
          <a:off x="545202" y="3809581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3866159"/>
        <a:ext cx="407361" cy="396045"/>
      </dsp:txXfrm>
    </dsp:sp>
    <dsp:sp modelId="{FA7D44B5-508F-464A-936A-2E599F29E64A}">
      <dsp:nvSpPr>
        <dsp:cNvPr id="0" name=""/>
        <dsp:cNvSpPr/>
      </dsp:nvSpPr>
      <dsp:spPr>
        <a:xfrm>
          <a:off x="0" y="4526235"/>
          <a:ext cx="1656184" cy="150874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570425"/>
        <a:ext cx="1567804" cy="1420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16F56-5F2E-4FA7-90D0-0B03DFBA2777}">
      <dsp:nvSpPr>
        <dsp:cNvPr id="0" name=""/>
        <dsp:cNvSpPr/>
      </dsp:nvSpPr>
      <dsp:spPr>
        <a:xfrm>
          <a:off x="0" y="0"/>
          <a:ext cx="1656184" cy="150874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4190"/>
        <a:ext cx="1567804" cy="1420364"/>
      </dsp:txXfrm>
    </dsp:sp>
    <dsp:sp modelId="{E0724F84-34A7-47E6-AA46-980D9955F47B}">
      <dsp:nvSpPr>
        <dsp:cNvPr id="0" name=""/>
        <dsp:cNvSpPr/>
      </dsp:nvSpPr>
      <dsp:spPr>
        <a:xfrm rot="5400000">
          <a:off x="545202" y="1546463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1603041"/>
        <a:ext cx="407361" cy="396045"/>
      </dsp:txXfrm>
    </dsp:sp>
    <dsp:sp modelId="{CD8F8946-0CA0-4BA6-B5C1-2CFAF7413F27}">
      <dsp:nvSpPr>
        <dsp:cNvPr id="0" name=""/>
        <dsp:cNvSpPr/>
      </dsp:nvSpPr>
      <dsp:spPr>
        <a:xfrm>
          <a:off x="0" y="2263117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2307307"/>
        <a:ext cx="1567804" cy="1420364"/>
      </dsp:txXfrm>
    </dsp:sp>
    <dsp:sp modelId="{54CEBFE0-D034-45C9-B407-BAB292121279}">
      <dsp:nvSpPr>
        <dsp:cNvPr id="0" name=""/>
        <dsp:cNvSpPr/>
      </dsp:nvSpPr>
      <dsp:spPr>
        <a:xfrm rot="5400000">
          <a:off x="545202" y="3809581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3866159"/>
        <a:ext cx="407361" cy="396045"/>
      </dsp:txXfrm>
    </dsp:sp>
    <dsp:sp modelId="{FA7D44B5-508F-464A-936A-2E599F29E64A}">
      <dsp:nvSpPr>
        <dsp:cNvPr id="0" name=""/>
        <dsp:cNvSpPr/>
      </dsp:nvSpPr>
      <dsp:spPr>
        <a:xfrm>
          <a:off x="0" y="4526235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570425"/>
        <a:ext cx="1567804" cy="1420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16F56-5F2E-4FA7-90D0-0B03DFBA2777}">
      <dsp:nvSpPr>
        <dsp:cNvPr id="0" name=""/>
        <dsp:cNvSpPr/>
      </dsp:nvSpPr>
      <dsp:spPr>
        <a:xfrm>
          <a:off x="0" y="0"/>
          <a:ext cx="1656184" cy="150874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4190"/>
        <a:ext cx="1567804" cy="1420364"/>
      </dsp:txXfrm>
    </dsp:sp>
    <dsp:sp modelId="{E0724F84-34A7-47E6-AA46-980D9955F47B}">
      <dsp:nvSpPr>
        <dsp:cNvPr id="0" name=""/>
        <dsp:cNvSpPr/>
      </dsp:nvSpPr>
      <dsp:spPr>
        <a:xfrm rot="5400000">
          <a:off x="545202" y="1546463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1603041"/>
        <a:ext cx="407361" cy="396045"/>
      </dsp:txXfrm>
    </dsp:sp>
    <dsp:sp modelId="{CD8F8946-0CA0-4BA6-B5C1-2CFAF7413F27}">
      <dsp:nvSpPr>
        <dsp:cNvPr id="0" name=""/>
        <dsp:cNvSpPr/>
      </dsp:nvSpPr>
      <dsp:spPr>
        <a:xfrm>
          <a:off x="0" y="2263117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2307307"/>
        <a:ext cx="1567804" cy="1420364"/>
      </dsp:txXfrm>
    </dsp:sp>
    <dsp:sp modelId="{54CEBFE0-D034-45C9-B407-BAB292121279}">
      <dsp:nvSpPr>
        <dsp:cNvPr id="0" name=""/>
        <dsp:cNvSpPr/>
      </dsp:nvSpPr>
      <dsp:spPr>
        <a:xfrm rot="5400000">
          <a:off x="545202" y="3809581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3866159"/>
        <a:ext cx="407361" cy="396045"/>
      </dsp:txXfrm>
    </dsp:sp>
    <dsp:sp modelId="{FA7D44B5-508F-464A-936A-2E599F29E64A}">
      <dsp:nvSpPr>
        <dsp:cNvPr id="0" name=""/>
        <dsp:cNvSpPr/>
      </dsp:nvSpPr>
      <dsp:spPr>
        <a:xfrm>
          <a:off x="0" y="4526235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570425"/>
        <a:ext cx="1567804" cy="14203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16F56-5F2E-4FA7-90D0-0B03DFBA2777}">
      <dsp:nvSpPr>
        <dsp:cNvPr id="0" name=""/>
        <dsp:cNvSpPr/>
      </dsp:nvSpPr>
      <dsp:spPr>
        <a:xfrm>
          <a:off x="0" y="0"/>
          <a:ext cx="1656184" cy="150874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4190"/>
        <a:ext cx="1567804" cy="1420364"/>
      </dsp:txXfrm>
    </dsp:sp>
    <dsp:sp modelId="{E0724F84-34A7-47E6-AA46-980D9955F47B}">
      <dsp:nvSpPr>
        <dsp:cNvPr id="0" name=""/>
        <dsp:cNvSpPr/>
      </dsp:nvSpPr>
      <dsp:spPr>
        <a:xfrm rot="5400000">
          <a:off x="545202" y="1546463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1603041"/>
        <a:ext cx="407361" cy="396045"/>
      </dsp:txXfrm>
    </dsp:sp>
    <dsp:sp modelId="{CD8F8946-0CA0-4BA6-B5C1-2CFAF7413F27}">
      <dsp:nvSpPr>
        <dsp:cNvPr id="0" name=""/>
        <dsp:cNvSpPr/>
      </dsp:nvSpPr>
      <dsp:spPr>
        <a:xfrm>
          <a:off x="0" y="2263117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2307307"/>
        <a:ext cx="1567804" cy="1420364"/>
      </dsp:txXfrm>
    </dsp:sp>
    <dsp:sp modelId="{54CEBFE0-D034-45C9-B407-BAB292121279}">
      <dsp:nvSpPr>
        <dsp:cNvPr id="0" name=""/>
        <dsp:cNvSpPr/>
      </dsp:nvSpPr>
      <dsp:spPr>
        <a:xfrm rot="5400000">
          <a:off x="545202" y="3809581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3866159"/>
        <a:ext cx="407361" cy="396045"/>
      </dsp:txXfrm>
    </dsp:sp>
    <dsp:sp modelId="{FA7D44B5-508F-464A-936A-2E599F29E64A}">
      <dsp:nvSpPr>
        <dsp:cNvPr id="0" name=""/>
        <dsp:cNvSpPr/>
      </dsp:nvSpPr>
      <dsp:spPr>
        <a:xfrm>
          <a:off x="0" y="4526235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570425"/>
        <a:ext cx="1567804" cy="1420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16F56-5F2E-4FA7-90D0-0B03DFBA2777}">
      <dsp:nvSpPr>
        <dsp:cNvPr id="0" name=""/>
        <dsp:cNvSpPr/>
      </dsp:nvSpPr>
      <dsp:spPr>
        <a:xfrm>
          <a:off x="0" y="0"/>
          <a:ext cx="1656184" cy="150874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4190"/>
        <a:ext cx="1567804" cy="1420364"/>
      </dsp:txXfrm>
    </dsp:sp>
    <dsp:sp modelId="{E0724F84-34A7-47E6-AA46-980D9955F47B}">
      <dsp:nvSpPr>
        <dsp:cNvPr id="0" name=""/>
        <dsp:cNvSpPr/>
      </dsp:nvSpPr>
      <dsp:spPr>
        <a:xfrm rot="5400000">
          <a:off x="545202" y="1546463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1603041"/>
        <a:ext cx="407361" cy="396045"/>
      </dsp:txXfrm>
    </dsp:sp>
    <dsp:sp modelId="{CD8F8946-0CA0-4BA6-B5C1-2CFAF7413F27}">
      <dsp:nvSpPr>
        <dsp:cNvPr id="0" name=""/>
        <dsp:cNvSpPr/>
      </dsp:nvSpPr>
      <dsp:spPr>
        <a:xfrm>
          <a:off x="0" y="2263117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2307307"/>
        <a:ext cx="1567804" cy="1420364"/>
      </dsp:txXfrm>
    </dsp:sp>
    <dsp:sp modelId="{54CEBFE0-D034-45C9-B407-BAB292121279}">
      <dsp:nvSpPr>
        <dsp:cNvPr id="0" name=""/>
        <dsp:cNvSpPr/>
      </dsp:nvSpPr>
      <dsp:spPr>
        <a:xfrm rot="5400000">
          <a:off x="545202" y="3809581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3866159"/>
        <a:ext cx="407361" cy="396045"/>
      </dsp:txXfrm>
    </dsp:sp>
    <dsp:sp modelId="{FA7D44B5-508F-464A-936A-2E599F29E64A}">
      <dsp:nvSpPr>
        <dsp:cNvPr id="0" name=""/>
        <dsp:cNvSpPr/>
      </dsp:nvSpPr>
      <dsp:spPr>
        <a:xfrm>
          <a:off x="0" y="4526235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570425"/>
        <a:ext cx="1567804" cy="1420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16F56-5F2E-4FA7-90D0-0B03DFBA2777}">
      <dsp:nvSpPr>
        <dsp:cNvPr id="0" name=""/>
        <dsp:cNvSpPr/>
      </dsp:nvSpPr>
      <dsp:spPr>
        <a:xfrm>
          <a:off x="0" y="0"/>
          <a:ext cx="1656184" cy="150874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4190"/>
        <a:ext cx="1567804" cy="1420364"/>
      </dsp:txXfrm>
    </dsp:sp>
    <dsp:sp modelId="{E0724F84-34A7-47E6-AA46-980D9955F47B}">
      <dsp:nvSpPr>
        <dsp:cNvPr id="0" name=""/>
        <dsp:cNvSpPr/>
      </dsp:nvSpPr>
      <dsp:spPr>
        <a:xfrm rot="5400000">
          <a:off x="545202" y="1546463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1603041"/>
        <a:ext cx="407361" cy="396045"/>
      </dsp:txXfrm>
    </dsp:sp>
    <dsp:sp modelId="{CD8F8946-0CA0-4BA6-B5C1-2CFAF7413F27}">
      <dsp:nvSpPr>
        <dsp:cNvPr id="0" name=""/>
        <dsp:cNvSpPr/>
      </dsp:nvSpPr>
      <dsp:spPr>
        <a:xfrm>
          <a:off x="0" y="2263117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2307307"/>
        <a:ext cx="1567804" cy="1420364"/>
      </dsp:txXfrm>
    </dsp:sp>
    <dsp:sp modelId="{54CEBFE0-D034-45C9-B407-BAB292121279}">
      <dsp:nvSpPr>
        <dsp:cNvPr id="0" name=""/>
        <dsp:cNvSpPr/>
      </dsp:nvSpPr>
      <dsp:spPr>
        <a:xfrm rot="5400000">
          <a:off x="545202" y="3809581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3866159"/>
        <a:ext cx="407361" cy="396045"/>
      </dsp:txXfrm>
    </dsp:sp>
    <dsp:sp modelId="{FA7D44B5-508F-464A-936A-2E599F29E64A}">
      <dsp:nvSpPr>
        <dsp:cNvPr id="0" name=""/>
        <dsp:cNvSpPr/>
      </dsp:nvSpPr>
      <dsp:spPr>
        <a:xfrm>
          <a:off x="0" y="4526235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570425"/>
        <a:ext cx="1567804" cy="1420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16F56-5F2E-4FA7-90D0-0B03DFBA2777}">
      <dsp:nvSpPr>
        <dsp:cNvPr id="0" name=""/>
        <dsp:cNvSpPr/>
      </dsp:nvSpPr>
      <dsp:spPr>
        <a:xfrm>
          <a:off x="0" y="0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4190"/>
        <a:ext cx="1567804" cy="1420364"/>
      </dsp:txXfrm>
    </dsp:sp>
    <dsp:sp modelId="{E0724F84-34A7-47E6-AA46-980D9955F47B}">
      <dsp:nvSpPr>
        <dsp:cNvPr id="0" name=""/>
        <dsp:cNvSpPr/>
      </dsp:nvSpPr>
      <dsp:spPr>
        <a:xfrm rot="5400000">
          <a:off x="545202" y="1546463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1603041"/>
        <a:ext cx="407361" cy="396045"/>
      </dsp:txXfrm>
    </dsp:sp>
    <dsp:sp modelId="{CD8F8946-0CA0-4BA6-B5C1-2CFAF7413F27}">
      <dsp:nvSpPr>
        <dsp:cNvPr id="0" name=""/>
        <dsp:cNvSpPr/>
      </dsp:nvSpPr>
      <dsp:spPr>
        <a:xfrm>
          <a:off x="0" y="2263117"/>
          <a:ext cx="1656184" cy="150874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2307307"/>
        <a:ext cx="1567804" cy="1420364"/>
      </dsp:txXfrm>
    </dsp:sp>
    <dsp:sp modelId="{54CEBFE0-D034-45C9-B407-BAB292121279}">
      <dsp:nvSpPr>
        <dsp:cNvPr id="0" name=""/>
        <dsp:cNvSpPr/>
      </dsp:nvSpPr>
      <dsp:spPr>
        <a:xfrm rot="5400000">
          <a:off x="545202" y="3809581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3866159"/>
        <a:ext cx="407361" cy="396045"/>
      </dsp:txXfrm>
    </dsp:sp>
    <dsp:sp modelId="{FA7D44B5-508F-464A-936A-2E599F29E64A}">
      <dsp:nvSpPr>
        <dsp:cNvPr id="0" name=""/>
        <dsp:cNvSpPr/>
      </dsp:nvSpPr>
      <dsp:spPr>
        <a:xfrm>
          <a:off x="0" y="4526235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570425"/>
        <a:ext cx="1567804" cy="14203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16F56-5F2E-4FA7-90D0-0B03DFBA2777}">
      <dsp:nvSpPr>
        <dsp:cNvPr id="0" name=""/>
        <dsp:cNvSpPr/>
      </dsp:nvSpPr>
      <dsp:spPr>
        <a:xfrm>
          <a:off x="0" y="0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4190"/>
        <a:ext cx="1567804" cy="1420364"/>
      </dsp:txXfrm>
    </dsp:sp>
    <dsp:sp modelId="{E0724F84-34A7-47E6-AA46-980D9955F47B}">
      <dsp:nvSpPr>
        <dsp:cNvPr id="0" name=""/>
        <dsp:cNvSpPr/>
      </dsp:nvSpPr>
      <dsp:spPr>
        <a:xfrm rot="5400000">
          <a:off x="545202" y="1546463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1603041"/>
        <a:ext cx="407361" cy="396045"/>
      </dsp:txXfrm>
    </dsp:sp>
    <dsp:sp modelId="{CD8F8946-0CA0-4BA6-B5C1-2CFAF7413F27}">
      <dsp:nvSpPr>
        <dsp:cNvPr id="0" name=""/>
        <dsp:cNvSpPr/>
      </dsp:nvSpPr>
      <dsp:spPr>
        <a:xfrm>
          <a:off x="0" y="2263117"/>
          <a:ext cx="1656184" cy="150874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2307307"/>
        <a:ext cx="1567804" cy="1420364"/>
      </dsp:txXfrm>
    </dsp:sp>
    <dsp:sp modelId="{54CEBFE0-D034-45C9-B407-BAB292121279}">
      <dsp:nvSpPr>
        <dsp:cNvPr id="0" name=""/>
        <dsp:cNvSpPr/>
      </dsp:nvSpPr>
      <dsp:spPr>
        <a:xfrm rot="5400000">
          <a:off x="545202" y="3809581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3866159"/>
        <a:ext cx="407361" cy="396045"/>
      </dsp:txXfrm>
    </dsp:sp>
    <dsp:sp modelId="{FA7D44B5-508F-464A-936A-2E599F29E64A}">
      <dsp:nvSpPr>
        <dsp:cNvPr id="0" name=""/>
        <dsp:cNvSpPr/>
      </dsp:nvSpPr>
      <dsp:spPr>
        <a:xfrm>
          <a:off x="0" y="4526235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570425"/>
        <a:ext cx="1567804" cy="14203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16F56-5F2E-4FA7-90D0-0B03DFBA2777}">
      <dsp:nvSpPr>
        <dsp:cNvPr id="0" name=""/>
        <dsp:cNvSpPr/>
      </dsp:nvSpPr>
      <dsp:spPr>
        <a:xfrm>
          <a:off x="0" y="0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切意義段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4190"/>
        <a:ext cx="1567804" cy="1420364"/>
      </dsp:txXfrm>
    </dsp:sp>
    <dsp:sp modelId="{E0724F84-34A7-47E6-AA46-980D9955F47B}">
      <dsp:nvSpPr>
        <dsp:cNvPr id="0" name=""/>
        <dsp:cNvSpPr/>
      </dsp:nvSpPr>
      <dsp:spPr>
        <a:xfrm rot="5400000">
          <a:off x="545202" y="1546463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1603041"/>
        <a:ext cx="407361" cy="396045"/>
      </dsp:txXfrm>
    </dsp:sp>
    <dsp:sp modelId="{CD8F8946-0CA0-4BA6-B5C1-2CFAF7413F27}">
      <dsp:nvSpPr>
        <dsp:cNvPr id="0" name=""/>
        <dsp:cNvSpPr/>
      </dsp:nvSpPr>
      <dsp:spPr>
        <a:xfrm>
          <a:off x="0" y="2263117"/>
          <a:ext cx="1656184" cy="150874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圈補主語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2307307"/>
        <a:ext cx="1567804" cy="1420364"/>
      </dsp:txXfrm>
    </dsp:sp>
    <dsp:sp modelId="{54CEBFE0-D034-45C9-B407-BAB292121279}">
      <dsp:nvSpPr>
        <dsp:cNvPr id="0" name=""/>
        <dsp:cNvSpPr/>
      </dsp:nvSpPr>
      <dsp:spPr>
        <a:xfrm rot="5400000">
          <a:off x="545202" y="3809581"/>
          <a:ext cx="565779" cy="678935"/>
        </a:xfrm>
        <a:prstGeom prst="rightArrow">
          <a:avLst>
            <a:gd name="adj1" fmla="val 60000"/>
            <a:gd name="adj2" fmla="val 50000"/>
          </a:avLst>
        </a:prstGeom>
        <a:solidFill>
          <a:srgbClr val="F516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624411" y="3866159"/>
        <a:ext cx="407361" cy="396045"/>
      </dsp:txXfrm>
    </dsp:sp>
    <dsp:sp modelId="{FA7D44B5-508F-464A-936A-2E599F29E64A}">
      <dsp:nvSpPr>
        <dsp:cNvPr id="0" name=""/>
        <dsp:cNvSpPr/>
      </dsp:nvSpPr>
      <dsp:spPr>
        <a:xfrm>
          <a:off x="0" y="4526235"/>
          <a:ext cx="1656184" cy="1508744"/>
        </a:xfrm>
        <a:prstGeom prst="roundRect">
          <a:avLst>
            <a:gd name="adj" fmla="val 10000"/>
          </a:avLst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替換語詞</a:t>
          </a:r>
          <a:endParaRPr lang="zh-TW" altLang="en-US" sz="3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" y="4570425"/>
        <a:ext cx="1567804" cy="1420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1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15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11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44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22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99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5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10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19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10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2B27-7073-4589-998A-3927DC49619C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01AE0-D09D-4F84-900D-AA71983AE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68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899592" y="1798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ea typeface="文鼎中明" panose="02010609010101010101" pitchFamily="49" charset="-120"/>
              </a:rPr>
              <a:t>台南市國民教育輔導團</a:t>
            </a:r>
            <a:endParaRPr lang="zh-TW" altLang="en-US" sz="4000" b="1" dirty="0">
              <a:ea typeface="文鼎中明" panose="02010609010101010101" pitchFamily="49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2246660" y="1649834"/>
            <a:ext cx="6408737" cy="896937"/>
          </a:xfrm>
          <a:prstGeom prst="rect">
            <a:avLst/>
          </a:prstGeom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kumimoji="0" lang="zh-TW" alt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</a:rPr>
              <a:t>國語文學習領域國中組</a:t>
            </a:r>
            <a:endParaRPr kumimoji="0" lang="en-US" altLang="zh-TW" sz="44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kumimoji="0" lang="zh-TW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</a:rPr>
              <a:t>分區到校諮詢服務</a:t>
            </a:r>
            <a:r>
              <a:rPr kumimoji="0" lang="zh-TW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</a:rPr>
              <a:t>研習</a:t>
            </a:r>
            <a:endParaRPr kumimoji="0" lang="en-US" altLang="zh-TW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kumimoji="0" lang="en-US" altLang="zh-TW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kumimoji="0" lang="en-US" altLang="zh-TW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</a:rPr>
              <a:t>104.12.17</a:t>
            </a:r>
            <a:r>
              <a:rPr kumimoji="0" lang="zh-TW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</a:rPr>
              <a:t>北門國中</a:t>
            </a:r>
            <a:endParaRPr kumimoji="0" lang="en-US" altLang="zh-TW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kumimoji="0"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</a:rPr>
              <a:t>簡報者</a:t>
            </a:r>
            <a:r>
              <a:rPr kumimoji="0"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</a:rPr>
              <a:t>：王怡惠</a:t>
            </a:r>
            <a:endParaRPr kumimoji="0" lang="en-US" altLang="zh-TW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0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483768" y="346348"/>
            <a:ext cx="5842992" cy="6165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蝴蝶和蜜蜂們帶著花朵的蜜糖回來了，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羊隊和牛群告別了田野回家了，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火紅的太陽也滾著火輪子回家了，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當街燈亮起來向村莊道過晚安，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夏天的夜就輕輕地來了。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來了！來了！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從山坡上輕輕地爬下來了。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來了！來了！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從椰子樹梢上輕輕地爬下來了。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撒了滿天的珍珠和一枚又大又亮的銀幣。</a:t>
            </a:r>
          </a:p>
          <a:p>
            <a:pPr algn="l">
              <a:lnSpc>
                <a:spcPts val="1200"/>
              </a:lnSpc>
            </a:pPr>
            <a:r>
              <a:rPr lang="en-US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美麗的夏夜呀！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涼爽的夏夜呀！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小雞和小鴨們關在欄裡睡了。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聽完了老祖母的故事，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小弟弟和小妹妹也闔上眼睛走向夢鄉了。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（小妹妹夢見她變做蝴蝶在大花園裡忽東忽西地飛，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小弟弟夢見他變做一條魚在藍色的大海裡游水。）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睡了，都睡了！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朦朧地，山巒靜靜地睡了！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朦朧地，田野靜靜地睡了！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只有窗外瓜架上的南瓜還醒著，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伸長了藤蔓輕輕地往屋頂上爬。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只有綠色的小河還醒著，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低聲地歌唱著溜過彎彎的小橋。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只有夜風還醒著，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從竹林裡跑出來，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跟著提燈的螢火蟲，</a:t>
            </a:r>
          </a:p>
          <a:p>
            <a:pPr algn="l">
              <a:lnSpc>
                <a:spcPts val="1200"/>
              </a:lnSpc>
            </a:pPr>
            <a:r>
              <a:rPr lang="zh-TW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在美麗的夏夜裡愉快地旅行。</a:t>
            </a:r>
            <a:endParaRPr lang="zh-TW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483768" y="920254"/>
            <a:ext cx="5472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483768" y="2420888"/>
            <a:ext cx="5472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483768" y="4653136"/>
            <a:ext cx="5472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275952670"/>
              </p:ext>
            </p:extLst>
          </p:nvPr>
        </p:nvGraphicFramePr>
        <p:xfrm>
          <a:off x="395536" y="346348"/>
          <a:ext cx="1656184" cy="603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5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213216588"/>
              </p:ext>
            </p:extLst>
          </p:nvPr>
        </p:nvGraphicFramePr>
        <p:xfrm>
          <a:off x="395536" y="346348"/>
          <a:ext cx="1656184" cy="603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411760" y="908720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蝴蝶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和蜜蜂們帶著花朵的蜜糖回來了，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羊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隊和牛群告別了田野回家了，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火紅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的太陽也滾著火輪子回家了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03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016841095"/>
              </p:ext>
            </p:extLst>
          </p:nvPr>
        </p:nvGraphicFramePr>
        <p:xfrm>
          <a:off x="395536" y="346348"/>
          <a:ext cx="1656184" cy="603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2483768" y="346348"/>
            <a:ext cx="6336704" cy="6165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當街燈亮起來向村莊道過晚安，夏天的夜就輕輕地來了。</a:t>
            </a: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來了！來了！從山坡上輕輕地爬下來了。</a:t>
            </a: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來了！來了！從椰子樹梢上輕輕地爬下來了。</a:t>
            </a: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撒了滿天的珍珠和一枚又大又亮的銀幣。</a:t>
            </a:r>
          </a:p>
          <a:p>
            <a:pPr algn="l">
              <a:lnSpc>
                <a:spcPts val="1200"/>
              </a:lnSpc>
            </a:pPr>
            <a:r>
              <a:rPr lang="en-US" altLang="zh-TW" sz="1800" b="1" dirty="0" smtClean="0">
                <a:solidFill>
                  <a:schemeClr val="tx1"/>
                </a:solidFill>
                <a:latin typeface="+mn-ea"/>
              </a:rPr>
              <a:t> </a:t>
            </a:r>
            <a:endParaRPr lang="zh-TW" altLang="zh-TW" sz="18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流程圖: 替代處理程序 7"/>
          <p:cNvSpPr/>
          <p:nvPr/>
        </p:nvSpPr>
        <p:spPr>
          <a:xfrm>
            <a:off x="3347864" y="4797152"/>
            <a:ext cx="5040560" cy="14401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635896" y="4941168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整理前後句的關係，讓主語清楚。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3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821574493"/>
              </p:ext>
            </p:extLst>
          </p:nvPr>
        </p:nvGraphicFramePr>
        <p:xfrm>
          <a:off x="395536" y="346348"/>
          <a:ext cx="1656184" cy="603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2499767" y="1707654"/>
            <a:ext cx="6480720" cy="3442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聽完了老祖母的故事，小弟弟和小妹妹也闔上眼睛走向夢鄉了。</a:t>
            </a: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 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（小妹妹夢見她變做蝴蝶在大花園裡忽東忽西地飛，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小弟弟夢見他變做一條魚在藍色的大海裡游水。）</a:t>
            </a:r>
          </a:p>
        </p:txBody>
      </p:sp>
    </p:spTree>
    <p:extLst>
      <p:ext uri="{BB962C8B-B14F-4D97-AF65-F5344CB8AC3E}">
        <p14:creationId xmlns:p14="http://schemas.microsoft.com/office/powerpoint/2010/main" val="24249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16063142"/>
              </p:ext>
            </p:extLst>
          </p:nvPr>
        </p:nvGraphicFramePr>
        <p:xfrm>
          <a:off x="395536" y="346348"/>
          <a:ext cx="1656184" cy="603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2483768" y="1124744"/>
            <a:ext cx="6264696" cy="3586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只有窗外瓜架上的南瓜還醒著，伸長了藤蔓輕輕地往屋頂上爬。</a:t>
            </a: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只有綠色的小河還醒著，低聲地歌唱著溜過彎彎的小橋。</a:t>
            </a: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只有夜風還醒著，從竹林裡跑出來，跟著提燈的螢火蟲，在美麗的夏夜裡愉快地旅行。</a:t>
            </a:r>
            <a:endParaRPr lang="zh-TW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65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77391456"/>
              </p:ext>
            </p:extLst>
          </p:nvPr>
        </p:nvGraphicFramePr>
        <p:xfrm>
          <a:off x="395536" y="346348"/>
          <a:ext cx="1656184" cy="603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411760" y="1772816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蝴蝶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和蜜蜂們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帶著花朵的蜜糖回來了，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羊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隊和牛群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告別了田野回家了，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火紅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的太陽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也滾著火輪子回家了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3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737579202"/>
              </p:ext>
            </p:extLst>
          </p:nvPr>
        </p:nvGraphicFramePr>
        <p:xfrm>
          <a:off x="395536" y="346348"/>
          <a:ext cx="1656184" cy="603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2339752" y="980728"/>
            <a:ext cx="6624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當街燈亮起來向村莊道過晚安，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夏天的夜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就輕輕地來了。</a:t>
            </a: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夏天的夜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來了！來了！從山坡上輕輕地爬下來了。</a:t>
            </a: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夏天的夜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來了！來了！從椰子樹梢上輕輕地爬下來了。</a:t>
            </a: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夏天的夜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撒了滿天的珍珠和一枚又大又亮的銀幣。</a:t>
            </a:r>
          </a:p>
          <a:p>
            <a:endParaRPr lang="fr-FR" altLang="zh-TW" dirty="0"/>
          </a:p>
        </p:txBody>
      </p:sp>
      <p:sp>
        <p:nvSpPr>
          <p:cNvPr id="11" name="流程圖: 替代處理程序 10"/>
          <p:cNvSpPr/>
          <p:nvPr/>
        </p:nvSpPr>
        <p:spPr>
          <a:xfrm>
            <a:off x="3635896" y="5129524"/>
            <a:ext cx="3600400" cy="72879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031940" y="520153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516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開始描述夏夜</a:t>
            </a:r>
            <a:endParaRPr lang="zh-TW" altLang="en-US" sz="3200" b="1" dirty="0">
              <a:solidFill>
                <a:srgbClr val="F5160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3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130486409"/>
              </p:ext>
            </p:extLst>
          </p:nvPr>
        </p:nvGraphicFramePr>
        <p:xfrm>
          <a:off x="395536" y="346348"/>
          <a:ext cx="1656184" cy="603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2267744" y="332656"/>
            <a:ext cx="6480720" cy="3442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美麗的夏夜呀！</a:t>
            </a: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涼爽的夏夜呀！</a:t>
            </a: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小雞和小鴨們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關在欄裡睡了。</a:t>
            </a: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聽完了老祖母的故事，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小弟弟和小妹妹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也闔上眼睛走向夢鄉了。</a:t>
            </a: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 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小妹妹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夢見她變做蝴蝶在大花園裡忽東忽西地飛，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小弟弟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夢見他變做一條魚在藍色的大海裡游水。）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大地、萬物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睡了，都睡了！</a:t>
            </a: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朦朧地，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山巒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靜靜地睡了！</a:t>
            </a: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朦朧地，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田野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靜靜地睡了！</a:t>
            </a:r>
          </a:p>
          <a:p>
            <a:pPr algn="l"/>
            <a:endParaRPr lang="zh-TW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3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77391456"/>
              </p:ext>
            </p:extLst>
          </p:nvPr>
        </p:nvGraphicFramePr>
        <p:xfrm>
          <a:off x="395536" y="346348"/>
          <a:ext cx="1656184" cy="603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2483768" y="1124744"/>
            <a:ext cx="6264696" cy="3586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只有窗外瓜架上的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南瓜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還醒著，伸長了藤蔓輕輕地往屋頂上爬。</a:t>
            </a: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只有綠色的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小河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還醒著，低聲地歌唱著溜過彎彎的小橋。</a:t>
            </a: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夜風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還醒著，從竹林裡跑出來，跟著提燈的螢火蟲，在美麗的夏夜裡愉快地旅行。</a:t>
            </a:r>
            <a:endParaRPr lang="zh-TW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3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101971132"/>
              </p:ext>
            </p:extLst>
          </p:nvPr>
        </p:nvGraphicFramePr>
        <p:xfrm>
          <a:off x="395536" y="346348"/>
          <a:ext cx="1656184" cy="603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267744" y="332656"/>
            <a:ext cx="66247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+mn-ea"/>
              </a:rPr>
              <a:t>‧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羊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隊和牛群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告別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說再見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田野回家了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火紅的太陽也滾著火輪子回家了，</a:t>
            </a:r>
          </a:p>
          <a:p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太陽下山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當街燈亮起來向村莊道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過晚安，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拋、丟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了滿天的珍珠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星星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和一枚又大又亮的銀幣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月亮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聽完了老祖母的故事，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小弟弟和小妹妹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也闔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閉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上眼睛走向夢鄉了。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‧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朦朧地，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山巒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山峰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靜靜地睡了！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只有綠色的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小河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還醒著，低聲地歌唱著溜過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彎彎的小橋。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145557" y="2171765"/>
            <a:ext cx="4320480" cy="1008112"/>
          </a:xfrm>
          <a:prstGeom prst="wedgeRectCallout">
            <a:avLst>
              <a:gd name="adj1" fmla="val -48746"/>
              <a:gd name="adj2" fmla="val 704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269853" y="2348880"/>
            <a:ext cx="4332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516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灑：</a:t>
            </a:r>
            <a:r>
              <a:rPr lang="en-US" altLang="zh-TW" sz="2400" b="1" dirty="0" smtClean="0">
                <a:solidFill>
                  <a:srgbClr val="F51605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(1)</a:t>
            </a:r>
            <a:r>
              <a:rPr lang="zh-TW" altLang="en-US" sz="2400" b="1" dirty="0" smtClean="0">
                <a:solidFill>
                  <a:srgbClr val="F516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潑撒、將水散布出去</a:t>
            </a:r>
            <a:r>
              <a:rPr lang="zh-TW" altLang="en-US" sz="2400" dirty="0" smtClean="0">
                <a:solidFill>
                  <a:srgbClr val="F516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F5160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F516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 smtClean="0">
                <a:solidFill>
                  <a:srgbClr val="F516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400" b="1" dirty="0" smtClean="0">
                <a:solidFill>
                  <a:srgbClr val="F516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將東西散落。</a:t>
            </a:r>
            <a:endParaRPr lang="zh-TW" altLang="en-US" sz="2400" b="1" dirty="0">
              <a:solidFill>
                <a:srgbClr val="F5160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3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內容版面配置區 2"/>
          <p:cNvSpPr>
            <a:spLocks/>
          </p:cNvSpPr>
          <p:nvPr/>
        </p:nvSpPr>
        <p:spPr bwMode="auto">
          <a:xfrm>
            <a:off x="609600" y="1916832"/>
            <a:ext cx="7974013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kumimoji="0" lang="zh-TW" altLang="en-US" sz="5400" b="1" dirty="0" smtClean="0">
                <a:latin typeface="標楷體" pitchFamily="65" charset="-120"/>
                <a:ea typeface="標楷體" pitchFamily="65" charset="-120"/>
              </a:rPr>
              <a:t>新詩之</a:t>
            </a:r>
            <a:r>
              <a:rPr kumimoji="0" lang="zh-TW" altLang="en-US" sz="5400" b="1" dirty="0">
                <a:latin typeface="標楷體" pitchFamily="65" charset="-120"/>
                <a:ea typeface="標楷體" pitchFamily="65" charset="-120"/>
              </a:rPr>
              <a:t>共同備課：</a:t>
            </a:r>
            <a:endParaRPr kumimoji="0" lang="en-US" altLang="zh-TW" sz="6600" b="1" dirty="0">
              <a:latin typeface="標楷體" pitchFamily="65" charset="-120"/>
              <a:ea typeface="標楷體" pitchFamily="65" charset="-120"/>
            </a:endParaRPr>
          </a:p>
          <a:p>
            <a:pPr algn="ctr">
              <a:buFontTx/>
              <a:buNone/>
            </a:pPr>
            <a:r>
              <a:rPr kumimoji="0" lang="zh-TW" altLang="en-US" sz="6600" b="1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kumimoji="0" lang="zh-TW" altLang="en-US" sz="6600" b="1" dirty="0" smtClean="0">
                <a:latin typeface="標楷體" pitchFamily="65" charset="-120"/>
                <a:ea typeface="標楷體" pitchFamily="65" charset="-120"/>
              </a:rPr>
              <a:t>「夏夜」</a:t>
            </a:r>
            <a:r>
              <a:rPr kumimoji="0" lang="zh-TW" altLang="en-US" sz="6600" b="1" dirty="0">
                <a:latin typeface="標楷體" pitchFamily="65" charset="-120"/>
                <a:ea typeface="標楷體" pitchFamily="65" charset="-120"/>
              </a:rPr>
              <a:t>為例</a:t>
            </a:r>
            <a:endParaRPr kumimoji="0" lang="zh-TW" altLang="en-US" sz="6600" dirty="0">
              <a:latin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0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教學重點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情境描寫</a:t>
            </a:r>
            <a:endParaRPr lang="en-US" altLang="zh-TW" sz="45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主題呈現</a:t>
            </a:r>
            <a:endParaRPr lang="zh-TW" altLang="en-US" sz="4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39514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首詩的那些景物可以表現季節？那些景物可以表現夜晚？從文中找出證據。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fr-FR" altLang="zh-TW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44016"/>
              </p:ext>
            </p:extLst>
          </p:nvPr>
        </p:nvGraphicFramePr>
        <p:xfrm>
          <a:off x="1043608" y="2780222"/>
          <a:ext cx="7272808" cy="19350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5903"/>
                <a:gridCol w="5296905"/>
              </a:tblGrid>
              <a:tr h="566933"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景物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8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季節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南瓜、螢火蟲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夜晚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珍珠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星星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銀幣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月亮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教學重點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情境描寫</a:t>
            </a:r>
            <a:endParaRPr lang="en-US" altLang="zh-TW" sz="45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主題呈現</a:t>
            </a:r>
            <a:endParaRPr lang="zh-TW" altLang="en-US" sz="4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39514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羊隊到太陽的能「回家」能表現夜晚嗎？ 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「街燈」可以表現夜晚嗎？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回家了→像下班放學回家，表示一天結束了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街燈亮起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→天色暗</a:t>
            </a:r>
            <a:endParaRPr lang="en-US" altLang="zh-TW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街燈道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晚安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→天已晚</a:t>
            </a:r>
            <a:endParaRPr lang="en-US" altLang="zh-TW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02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教學重點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情境描寫</a:t>
            </a:r>
            <a:endParaRPr lang="en-US" altLang="zh-TW" sz="45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描寫次第</a:t>
            </a:r>
            <a:endParaRPr lang="zh-TW" altLang="en-US" sz="4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8319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你能找出這首詩寫作上的次第嗎？</a:t>
            </a:r>
            <a:endParaRPr lang="fr-FR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3862"/>
              </p:ext>
            </p:extLst>
          </p:nvPr>
        </p:nvGraphicFramePr>
        <p:xfrm>
          <a:off x="468314" y="2708920"/>
          <a:ext cx="8352161" cy="23768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9350"/>
                <a:gridCol w="5400600"/>
                <a:gridCol w="1872211"/>
              </a:tblGrid>
              <a:tr h="5068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景物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次第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太陽回家→街燈亮起→睡了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</a:t>
                      </a: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→晚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5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空間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夜來了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山坡→樹梢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南瓜→小河→夜風</a:t>
                      </a:r>
                      <a:endParaRPr lang="en-US" altLang="zh-TW" sz="32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遠→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endParaRPr lang="en-US" altLang="zh-TW" sz="28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近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→遠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4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教學重點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情境描寫</a:t>
            </a:r>
            <a:endParaRPr lang="en-US" altLang="zh-TW" sz="45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氣氛營造</a:t>
            </a:r>
            <a:endParaRPr lang="zh-TW" altLang="en-US" sz="4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8319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小弟弟小妹妹「聽完了老祖母的故事」睡了，「聽完了老祖母的故事」會讓人有怎樣的感覺呢？</a:t>
            </a:r>
          </a:p>
          <a:p>
            <a:pPr algn="l"/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溫馨而且愉快。</a:t>
            </a:r>
          </a:p>
          <a:p>
            <a:pPr algn="l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小妹妹夢見變作蝴蝶，小弟弟夢見變作魚，寫這樣的夢見有甚麼作用呢？</a:t>
            </a:r>
          </a:p>
          <a:p>
            <a:pPr algn="l"/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蝴蝶飛，魚兒游，充滿了自由自在的悠閒和快樂。「藍色大海」也讓人感覺到清涼。</a:t>
            </a:r>
            <a:endParaRPr lang="zh-TW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84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教學重點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寫作技巧</a:t>
            </a:r>
            <a:endParaRPr lang="en-US" altLang="zh-TW" sz="45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童趣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擬人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89608" y="1454587"/>
            <a:ext cx="69145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6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詩中景物的描寫因動詞的運用而顯得活潑。請從詩中找證據。</a:t>
            </a:r>
            <a:endParaRPr kumimoji="0" lang="zh-TW" altLang="fr-FR" sz="4400" b="1" i="0" u="none" strike="noStrike" cap="none" normalizeH="0" baseline="0" dirty="0" smtClean="0">
              <a:ln>
                <a:noFill/>
              </a:ln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797512"/>
              </p:ext>
            </p:extLst>
          </p:nvPr>
        </p:nvGraphicFramePr>
        <p:xfrm>
          <a:off x="611559" y="2780928"/>
          <a:ext cx="8064898" cy="33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2209"/>
                <a:gridCol w="2952328"/>
                <a:gridCol w="32403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動作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景物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比較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回家了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蝴蝶蜜蜂羊隊牛群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蜜蜂飛回蜂窩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道過晚安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街燈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街燈亮起來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爬下來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夜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夜幕降臨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睡了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山巒田野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安巒田野很安靜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4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教學重點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寫作技巧</a:t>
            </a:r>
            <a:endParaRPr lang="en-US" altLang="zh-TW" sz="45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靜謐與生機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映襯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1700808"/>
            <a:ext cx="748883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前幾句寫「都睡了」，這幾句寫「還醒著」，作者為什麼這樣寫？會不會讓夜晚顯得很吵雜？</a:t>
            </a:r>
          </a:p>
          <a:p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用作對照，以流水聲及南瓜生長、風吹來凸顯夏夜的寧靜。這些事物都不會有太大的聲響，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但在夏夜的寧靜中，些微聲響與動靜，更容易被發現，也更顯現夏夜的靜謐，而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不會顯得吵鬧。</a:t>
            </a:r>
            <a:endParaRPr lang="fr-FR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94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06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799" y="764704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簡報大綱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71700" y="2276872"/>
            <a:ext cx="540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一、共同備課</a:t>
            </a:r>
            <a:endParaRPr lang="en-US" altLang="zh-TW" sz="40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二、全文概覽</a:t>
            </a:r>
            <a:endParaRPr lang="en-US" altLang="zh-TW" sz="40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三、教學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重點與設計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0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1"/>
          <p:cNvSpPr>
            <a:spLocks/>
          </p:cNvSpPr>
          <p:nvPr/>
        </p:nvSpPr>
        <p:spPr bwMode="auto">
          <a:xfrm>
            <a:off x="381000" y="2209800"/>
            <a:ext cx="8077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6000" b="1" dirty="0" smtClean="0">
                <a:latin typeface="Times New Roman" pitchFamily="18" charset="0"/>
                <a:ea typeface="標楷體" pitchFamily="65" charset="-120"/>
              </a:rPr>
              <a:t>新詩</a:t>
            </a:r>
            <a:endParaRPr kumimoji="0" lang="zh-TW" altLang="en-US" sz="6000" b="1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39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0" y="-1141"/>
            <a:ext cx="9144000" cy="6858000"/>
          </a:xfrm>
          <a:prstGeom prst="rect">
            <a:avLst/>
          </a:prstGeom>
        </p:spPr>
      </p:pic>
      <p:sp>
        <p:nvSpPr>
          <p:cNvPr id="5" name="Rectangle 41"/>
          <p:cNvSpPr>
            <a:spLocks/>
          </p:cNvSpPr>
          <p:nvPr/>
        </p:nvSpPr>
        <p:spPr bwMode="auto">
          <a:xfrm>
            <a:off x="346149" y="273795"/>
            <a:ext cx="80772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 dirty="0" smtClean="0">
                <a:latin typeface="Times New Roman" pitchFamily="18" charset="0"/>
                <a:ea typeface="標楷體" pitchFamily="65" charset="-120"/>
              </a:rPr>
              <a:t>共同備課</a:t>
            </a:r>
            <a:endParaRPr kumimoji="0" lang="en-US" altLang="zh-TW" sz="4400" b="1" dirty="0" smtClean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098191890"/>
              </p:ext>
            </p:extLst>
          </p:nvPr>
        </p:nvGraphicFramePr>
        <p:xfrm>
          <a:off x="2529681" y="1268760"/>
          <a:ext cx="374441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998810"/>
              </p:ext>
            </p:extLst>
          </p:nvPr>
        </p:nvGraphicFramePr>
        <p:xfrm>
          <a:off x="539750" y="981075"/>
          <a:ext cx="8229600" cy="5661045"/>
        </p:xfrm>
        <a:graphic>
          <a:graphicData uri="http://schemas.openxmlformats.org/drawingml/2006/table">
            <a:tbl>
              <a:tblPr/>
              <a:tblGrid>
                <a:gridCol w="2160588"/>
                <a:gridCol w="6069012"/>
              </a:tblGrid>
              <a:tr h="633406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新詩：描寫情境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302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經驗者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我或別人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961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檢索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人或物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背景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哪些事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事的順序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事的細節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感受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具體或抽象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181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詮釋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詞義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句義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文轉圖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劇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)4.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替換詞語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34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摘要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全篇 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意義段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6925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推論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因果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觀點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寫作目的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寫作手法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直接或間接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34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評論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分析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內容形式的看法？說一說理由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34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教學重點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經驗的順序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細節的描寫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感情的抒發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1"/>
          <p:cNvSpPr>
            <a:spLocks/>
          </p:cNvSpPr>
          <p:nvPr/>
        </p:nvSpPr>
        <p:spPr bwMode="auto">
          <a:xfrm>
            <a:off x="339303" y="245220"/>
            <a:ext cx="80772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 dirty="0" smtClean="0">
                <a:latin typeface="Times New Roman" pitchFamily="18" charset="0"/>
                <a:ea typeface="標楷體" pitchFamily="65" charset="-120"/>
              </a:rPr>
              <a:t>共同備課</a:t>
            </a:r>
            <a:endParaRPr kumimoji="0" lang="en-US" altLang="zh-TW" sz="4400" b="1" dirty="0" smtClean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3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068007"/>
              </p:ext>
            </p:extLst>
          </p:nvPr>
        </p:nvGraphicFramePr>
        <p:xfrm>
          <a:off x="539750" y="981075"/>
          <a:ext cx="8229600" cy="5751928"/>
        </p:xfrm>
        <a:graphic>
          <a:graphicData uri="http://schemas.openxmlformats.org/drawingml/2006/table">
            <a:tbl>
              <a:tblPr/>
              <a:tblGrid>
                <a:gridCol w="2160588"/>
                <a:gridCol w="6069012"/>
              </a:tblGrid>
              <a:tr h="605209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新詩：描寫情境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06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經驗者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第三人稱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332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檢索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物：動植物、人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 背景：夏夜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哪些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事：動物回家、街燈亮起、睡了、還醒著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事的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順序：夏夜將至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黃昏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)→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夏夜降臨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→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夜深靜謐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事的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細節：活潑生機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感受：溫馨靜謐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06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詮釋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分析句義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51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摘要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藉夏夜景物描寫呈現溫馨靜謐的氛圍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意義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段：依時間先後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119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推論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觀點：保有童真的溫馨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寫作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目的：感受夏夜之美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寫作手法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：間接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0520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評論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分析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如何保有童趣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1"/>
          <p:cNvSpPr>
            <a:spLocks/>
          </p:cNvSpPr>
          <p:nvPr/>
        </p:nvSpPr>
        <p:spPr bwMode="auto">
          <a:xfrm>
            <a:off x="339303" y="245220"/>
            <a:ext cx="80772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 dirty="0" smtClean="0">
                <a:latin typeface="Times New Roman" pitchFamily="18" charset="0"/>
                <a:ea typeface="標楷體" pitchFamily="65" charset="-120"/>
              </a:rPr>
              <a:t>共同備課</a:t>
            </a:r>
            <a:endParaRPr kumimoji="0" lang="en-US" altLang="zh-TW" sz="4400" b="1" dirty="0" smtClean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47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 descr="XMind - D:\Documents\教學\104學年度\03國文輔導團\104.12.17\夏夜全文概覽.xmin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23298" r="48126" b="35198"/>
          <a:stretch/>
        </p:blipFill>
        <p:spPr>
          <a:xfrm>
            <a:off x="0" y="872716"/>
            <a:ext cx="9143999" cy="5508612"/>
          </a:xfrm>
          <a:prstGeom prst="rect">
            <a:avLst/>
          </a:prstGeom>
        </p:spPr>
      </p:pic>
      <p:sp>
        <p:nvSpPr>
          <p:cNvPr id="7" name="Rectangle 41"/>
          <p:cNvSpPr>
            <a:spLocks/>
          </p:cNvSpPr>
          <p:nvPr/>
        </p:nvSpPr>
        <p:spPr bwMode="auto">
          <a:xfrm>
            <a:off x="339303" y="245220"/>
            <a:ext cx="80772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 dirty="0" smtClean="0">
                <a:latin typeface="Times New Roman" pitchFamily="18" charset="0"/>
                <a:ea typeface="標楷體" pitchFamily="65" charset="-120"/>
              </a:rPr>
              <a:t>全文概覽</a:t>
            </a:r>
            <a:endParaRPr kumimoji="0" lang="en-US" altLang="zh-TW" sz="4400" b="1" dirty="0" smtClean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5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圖片 4" descr="XMind - D:\Documents\教學\104學年度\03國文輔導團\104.12.17\教學重點.xmin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28232" r="25937" b="23588"/>
          <a:stretch/>
        </p:blipFill>
        <p:spPr>
          <a:xfrm>
            <a:off x="0" y="476672"/>
            <a:ext cx="9144000" cy="5507744"/>
          </a:xfrm>
          <a:prstGeom prst="rect">
            <a:avLst/>
          </a:prstGeom>
        </p:spPr>
      </p:pic>
      <p:sp>
        <p:nvSpPr>
          <p:cNvPr id="6" name="Rectangle 41"/>
          <p:cNvSpPr>
            <a:spLocks/>
          </p:cNvSpPr>
          <p:nvPr/>
        </p:nvSpPr>
        <p:spPr bwMode="auto">
          <a:xfrm>
            <a:off x="339303" y="245220"/>
            <a:ext cx="80772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 dirty="0" smtClean="0">
                <a:latin typeface="Times New Roman" pitchFamily="18" charset="0"/>
                <a:ea typeface="標楷體" pitchFamily="65" charset="-120"/>
              </a:rPr>
              <a:t>教學重點</a:t>
            </a:r>
            <a:endParaRPr kumimoji="0" lang="en-US" altLang="zh-TW" sz="4400" b="1" dirty="0" smtClean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3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1581</Words>
  <Application>Microsoft Office PowerPoint</Application>
  <PresentationFormat>如螢幕大小 (4:3)</PresentationFormat>
  <Paragraphs>221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PowerPoint 簡報</vt:lpstr>
      <vt:lpstr>PowerPoint 簡報</vt:lpstr>
      <vt:lpstr>簡報大綱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YihuiNB</dc:creator>
  <cp:lastModifiedBy>YihuiNB</cp:lastModifiedBy>
  <cp:revision>46</cp:revision>
  <dcterms:created xsi:type="dcterms:W3CDTF">2015-12-14T14:08:22Z</dcterms:created>
  <dcterms:modified xsi:type="dcterms:W3CDTF">2015-12-15T05:47:23Z</dcterms:modified>
</cp:coreProperties>
</file>