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0:47:31.47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9064 5206 0,'58'-131'15,"-8"80"1,49-98 0,0 70-1,50-14 1,-8 107-1,-9 70 1,-33 135 0,-33 102-1,-49 74 1,8-51 0,0 28 15,24-69-16,26-38 1,49-112 0,-9-78-1,18-122 1,-9-129 0,0-94-1,-124 270 1</inkml:trace>
  <inkml:trace contextRef="#ctx0" brushRef="#br0" timeOffset="331.81">10983 4461 0,'-108'140'16,"-49"83"-1,-140 187 1,-34 45 0,-8 71-1,41-70 1,50-14-1,66-130 1,124-126 0,99-163-1,-41-23 1</inkml:trace>
  <inkml:trace contextRef="#ctx0" brushRef="#br0" timeOffset="1781.54">13464 4312 0,'25'10'16,"-25"13"0,16 107-1,-24 103 16,-8 102-15,-1 4 0,17-4-1,8-74 1,1-261 0,24-19-1,124-125 1,8-65-1,58-136 1,-24 6 0,16-47-1,-50 93 1,-41 60 0,-140 261 15,8 23-16,-9 158 1,-16 140 0,-17 126-1,-24 60 1,-9 56 0,-8-28-1,-25-19 1,-16-65-1,-33-79 1,-17-144 0,-8-130-1,32-196 1,34-149 0,116-139 15,83-38-16,98-8 1,42 46 0,91 111-1,-41 56 1,16 140 0,-82 112-1,-34 55 1,-58-14-1,-107-102 1</inkml:trace>
  <inkml:trace contextRef="#ctx0" brushRef="#br0" timeOffset="2032.96">15705 5415 0,'66'5'16,"42"18"0,115 14-1,0 14 1,9 5-1,-232-56 1</inkml:trace>
  <inkml:trace contextRef="#ctx0" brushRef="#br0" timeOffset="2267.15">15581 6313 0,'50'32'16,"74"-27"0,165 4-1,108-92 1,-397 83-1</inkml:trace>
  <inkml:trace contextRef="#ctx0" brushRef="#br0" timeOffset="2732.76">18070 4745 0,'108'-23'15,"57"51"1,125 9-1,-83 65 1,-83 66 0,-232 88-1,-49-19 1,0-32 0,74-57 15,216-78-16,139-37 1,-7-15 0,-75 38-1,-281 140 1,-504 204 0,595-400-1</inkml:trace>
  <inkml:trace contextRef="#ctx0" brushRef="#br0" timeOffset="9886.4">11173 5848 0,'0'-10'16,"0"10"-1,0 0 1,33-9 0,33-5-1,42-9 1,24-5 0,1 0-1,7 0 1,-8 0-1,-24 10 1,-34 8 0,-16 10-1,-25 0 1,-8 5 15,-25-5-15,0 0-1</inkml:trace>
  <inkml:trace contextRef="#ctx0" brushRef="#br0" timeOffset="10318.76">12000 4950 0,'0'14'15,"0"-14"1,0 4 0,0 10 15,0 28-16,0 47 1,-16 45 0,-1 113-1,1-24 1,-1 38 0,0-33-1,9-5 1,-8-28-1,-1-41 1,-8-38 0,25-116-1</inkml:trace>
  <inkml:trace contextRef="#ctx0" brushRef="#br0" timeOffset="14833.18">20982 6648 0,'-9'9'15,"9"-4"1,-33 18 0,-16 19 15,-125 79-16,-41 14 1,-83 27 0,-33 6-1,-49 4 1,-67-4 0,-57 13-1,-34-32 1,-90 9-1,8-23 1,-75 9 0,8 14-1,-24-13 1,33-34 0,-8-27 15,16-24-16,16-27 1,1-19 0,33-33-1,-1 1 1,26-43 0,24 1-1,9-89 1,74 37-1,41-111 1,84 42 0,40-94-1,116 10 1,75-79 15,91 9-15,90-98-1,59 42 1,90-46 0,100 4-1,124-18 1,124 9 0,41 37-1,107 57 1,-15 36-1,57 42 1,33 56 0,8 14-1,34 51 1,32 56 0,1 37 15,8 33-16,-34 56 1,-15 41 0,-26 75-1,-24 32 1,-75 52 0,-50 32-1,-74 47 1,-99 32-1,-74-9 1,-100 32 0,-91 20-1,-91 27 1,-90-38 15,-109 20-15,-57-57-1,-107-8 1,-84-29 0,-82-18-1,-66-33 1,-33-4 0,-75-52-1,42 0 1,-17-60-1,58-18 1,41-80 0,66 0-1,414-37 17</inkml:trace>
  <inkml:trace contextRef="#ctx0" brushRef="#br0" timeOffset="15600.38">23115 3201 0,'67'41'16,"-10"15"-1,92 65 1,-16 9-1,7 24 1,-49-19 0,-66 42-1,-133-61 1,108-116 15</inkml:trace>
  <inkml:trace contextRef="#ctx0" brushRef="#br0" timeOffset="15933.34">22412 4554 0,'-148'51'16,"131"-51"-1,-33 19 1,26-14 0,24-5-1,66-19 1,116-23-1,132-74 1,58 14 0,91-70-1,-41 37 1,-8 0 0,-67 56 15,-99 37-16,-190 93 1,-190-19 0,132-32-1</inkml:trace>
  <inkml:trace contextRef="#ctx0" brushRef="#br0" timeOffset="16650.14">23339 4940 0,'-75'145'16,"1"4"-1,-92 148 1,1-22 15,-50 46-15,33-84-1,-25-9 1,67-93 0,57-158-1,91-66 1,83-125 0,58-32-1,50-29 1,32 15-1,42 8 1,-25 43 0,-16 46-1,-224 168 1,25 23 15,25 18-15,58 80-1,0 32 1,-1 33 0,-24 0-1,-66 41 1,-58-18 0,-75 33-1,-16-38 1,-41-46-1,24-93 1,17-70 0,33-149-1,17-19 1,49-125 15,50-4-15,116-94-1,-141 391 1</inkml:trace>
  <inkml:trace contextRef="#ctx0" brushRef="#br0" timeOffset="16983.57">25406 3205 0,'99'37'15,"-8"5"1,133 56-1,-9-10 1,0 38 0,-83 18-1,-198 33 1,-207-51 0,273-126-1</inkml:trace>
  <inkml:trace contextRef="#ctx0" brushRef="#br0" timeOffset="17249.99">24910 5061 0,'25'0'16,"24"-18"0,125-29 15,99-41-16,50-24 1,7-9 0,-32-14-1,-108-32 1,-132 51 0,-149-52-1,91 168 1</inkml:trace>
  <inkml:trace contextRef="#ctx0" brushRef="#br0" timeOffset="17567.86">25869 4131 0,'25'116'0,"17"-4"31,40 153-16,-16 19 1,-8 74 0,-25-14-1,-16-13 1,-25-57 0,-17-37-1,-33-78 1,33-173-1,-8-5 1,-50-125 0,83 144-1</inkml:trace>
  <inkml:trace contextRef="#ctx0" brushRef="#br0" timeOffset="17900.01">26324 4922 0,'-58'74'16,"-33"33"0,-74 98-1,-17 23 1,0 0-1,33-23 1,149-192 0,8-3-1,1-6 1,90-18 0,166-116 15,65-126-16,-330 256 1</inkml:trace>
  <inkml:trace contextRef="#ctx0" brushRef="#br0" timeOffset="19068.26">26787 3731 0,'42'46'16,"24"43"-1,50 41 17,-9 56-17,17-46 1,-25 9-1,-99-149 1,0 4 0,0-4-1,-8-9 1,-17-42 0,9-19-1,-1-56 1,26-120-1,32 41 1,25-4 0,83 74-1,33 65 1,16 117 15,-41 32-15,-82 135-1,-100-14 1,-99 42 0,-116-33-1,-66-4 1,8-38 0,42-37-1,256-134 1,0 4-1,17-14 1,49-5 0,99 5-1,50 47 1,17 51 15,-67 60-15,-107 56-1,-124 0 1,-91-14 0,-91-37-1,-75-38 1,25-55 0,42-37-1,132-84 1,174-89-1,165-18 1,16 14 0,42 42-1,-33 60 1,-42 74 15,-98 85-15,-109 83-1,-90 0 1,-66 46 0,8-36-1,8 9 1,41-66 0,67-27-1,74-122 1,33-13-1,191-70 1,57 19 0,-314 74-1</inkml:trace>
  <inkml:trace contextRef="#ctx0" brushRef="#br0" timeOffset="19301.44">28053 5131 0,'49'56'15,"9"18"1,-58-74 0</inkml:trace>
  <inkml:trace contextRef="#ctx0" brushRef="#br0" timeOffset="19583.67">29095 4592 0,'49'-28'15,"34"-38"1,165-45-1,66 22 1,34 15 0,-75 14-1,-273 60 17</inkml:trace>
  <inkml:trace contextRef="#ctx0" brushRef="#br0" timeOffset="20067.93">28962 5359 0,'9'0'15,"15"0"1,134-14-1,57 23 1,33 1 0,-50 41-1,-132 33 1,-190 69 15,-132 10-15,-75 18-1,42-4 1,49-19 0,108-23-1,165-60 1,91-57 0,74-55-1,25-79 1,42-42-1,-25-10 1,0-23 0,-240 191-1</inkml:trace>
  <inkml:trace contextRef="#ctx0" brushRef="#br0" timeOffset="20604.53">29500 3456 0,'8'0'16,"1"14"0,32 89-1,17 41 1,16 93 15,42 14-15,16 61-1,34 23 1,16 42 0,8 9-1,8 9 1,-7-69 0,-34-5-1,-25-84 1,-41-65-1,-50-69 1,-57-122 0,8 1-1,-26-34 1,34 52 15</inkml:trace>
  <inkml:trace contextRef="#ctx0" brushRef="#br0" timeOffset="20884.22">30691 2973 0,'83'195'15,"-34"79"1,-49-274-1</inkml:trace>
  <inkml:trace contextRef="#ctx0" brushRef="#br0" timeOffset="22367.79">9329 10607 0,'16'209'15,"-7"-74"1,15 204-1,1-97 1,8 61 0,17-117-1,41-79 1,16-196 0,9-87-1,8-103 1,-8-15-1,8-27 1,17 28 0,8 28-1,-9 93 1,-49 181 15,-58 164-15,-66 87-1,-33 121 1,-25 57 0,-25 64-1,25 29 1,9 45 0,7-3-1,9-24 1,-8-38-1,-9-60 1,-25-102 0,-7-125-1,-18-150 1,-32-97 15,-1-70-15,9-37-1,33-61 1,75-79 0,98-46-1,50 9 1,67 28 0,57 55-1,9 99 1,16 78-1,-41 56 1,-1 61 0,-49 23-1,-41 33 1,-124-117 15,8-9-15</inkml:trace>
  <inkml:trace contextRef="#ctx0" brushRef="#br0" timeOffset="22683.99">11851 12123 0,'133'9'15,"-26"-9"17,149 0-17,-40-4 1,40-1-1,-223 5 1,-33 0 0,0 0-1</inkml:trace>
  <inkml:trace contextRef="#ctx0" brushRef="#br0" timeOffset="22934.62">11578 13133 0,'9'0'15,"-1"0"1,33 4 15,116-4-15,91-9-1,108-24 1,33-13 0,-389 46-1</inkml:trace>
  <inkml:trace contextRef="#ctx0" brushRef="#br0" timeOffset="23567.02">14374 11570 0,'49'-38'16,"26"34"-1,82-24 1,33 46 0,0 24-1,-41 65 1,-124 89 0,-149 32-1,-91 13 1,-17-45-1,34-43 1,190-167 0,-1-4-1,26-1 1,140-74 15,91-18-15,0 17-1,0 39 1,-49 55 0,-83 125-1,-125 38 1,-140 116 0,-107-23-1,-42 9 1,-16-79-1,264-190 1,-7-38 0,57 42 15</inkml:trace>
  <inkml:trace contextRef="#ctx0" brushRef="#br0" timeOffset="23818.29">16540 12132 0,'116'-46'16,"58"-24"-1,107-32 1,25-14 0,-306 116-1</inkml:trace>
  <inkml:trace contextRef="#ctx0" brushRef="#br0" timeOffset="24367.42">18228 12291 0,'16'0'15,"-16"0"1,0-5-1,25-14 1,107-125 0,25-42-1,58-51 1,-41 32 15,0 19-15,-25 60-1,0 80 1,-17 97 0,8 103-1,-24 69 1,-8 70 0,-17-14-1,0 5 1,0-24-1,-17-55 1,9-37 0,0-85-1,7-115 1,35-43 15,-125 75-15</inkml:trace>
  <inkml:trace contextRef="#ctx0" brushRef="#br0" timeOffset="24766.52">20990 10858 0,'-66'56'16,"-42"60"-1,-132 144 1,-41 61 15,-25 56-15,-8-19-1,24-18 1,34-56 0,49-52-1,58-97 1,58-42 0,116-107-1,17-14 1,-42 28-1</inkml:trace>
  <inkml:trace contextRef="#ctx0" brushRef="#br0" timeOffset="27517.35">23504 10123 0,'74'14'16,"-24"0"-1,74 4 1,0-8 0,17-15-1,-17 0 1,0 15-1,-8-20 1,-9 24 0,-24-9-1,-83 0 1,16 64 15,-98 24-15,-59 66-1,-33 50 1,-24-4 0,16-15-1,25-18 1,157-167 0,0-5-1,0 5 1,8 4-1,25-9 1,100 5 0,24-1-1,58-4 1,-25 24 15,-8 22-15,-41 52-1,-51 60 1,-65 47 0,-58 23-1,-33-14 1,-17-5 0,59-190-1,-18 27 1,1-18-1,-17-19 1,-16-32 0,7-14-1,18-10 1,-1-18 15,17-9-15,8-43-1,25 6 1,25-99 0,0 159-1,-9 19 1,-7 13 0,-1 14-1,0 10 1,-8 9-1,-8 9 1,-42 38 0,-49 55-1,-58-4 1,0 27 15,-17-32-15,17 14-1,25-18 1,123-99 0,9-4-1,0 0 1,0 0 0,9 5-1,15 23 1,34-10-1,17 10 1,24-14 0,108-4-1,-17-20 1,75-41 15,-17 0-15,66-56-1,-16 9 1,-25 1 0,-58 8-1,-224 85 1,9-1 0,-8-9-1,0-9 1,-9-10-1,-16-13 1,8 13 0,9 14-1,8 5 17,8 10-17,24 18 1,43 69-1,32 34 1,-8 8 0,8 15-1,0-14 1,1-38 0,-18-18-1,1-56 1,-83-14-1</inkml:trace>
  <inkml:trace contextRef="#ctx0" brushRef="#br0" timeOffset="28452.47">26572 10569 0,'25'28'15,"-17"42"1,34 5 0,-9 22-1,33-41 1,8 0-1,34-61 1,24-69 0,92-19-1,73-24 17,34 15-17,0 56 1,-58 41-1,-100 131 1,-131 60 0,-141 28-1,-100 0 1,-82-33 0,-58-69-1,33-70 1,16-75-1,108-135 1,100-36 0,123-85-1,50 38 17,25 19-17,8 64 1,-99 173-1,16 23 1,58 69 0,1 99-1,-43 64 1,-81 131 0,-84 23-1,-57 19 1,24-38-1,25-46 1,83-61 0,141-74-1,57-37 1,58-47 15,-16-23-15,-17-23-1,-49-23 1,-149-66 0,-1-28-1,9 33 1</inkml:trace>
  <inkml:trace contextRef="#ctx0" brushRef="#br0" timeOffset="29553.19">28193 12044 0,'-8'74'15,"-58"24"1,-33 98-1,-75 50 1,-33 5 0,-41-23-1,-25-79 1,-49-153 0,65-66-1,92-144 1,198 130-1,-8 24 1,-9 18 0,-7 14-1,-1-5 17,33-4-17,42-5 1,99-14-1,33-18 1,74-24 0,83-41-1,75-71 1,24-55 0,-7-51-1,-51 37 1,-49-10-1,-91 57 1,-281 227 0,-1 5-1,-7 5 17,-83 36-17,-42 62 1,-8 13-1,17 19 1,24 0 0,59-23-1,73-29 1,150-59 0,124-52-1,57-37 1,-57-19-1,-66-5 1,-232 89 0,-91-55-1,-58 64 17,-91 70-17,66 23 1,1 61-1,74 51 1,8 47 0,33 60-1,-17-5 1,-24 10 0,-33-43-1,-92-27 1,-123-107-1,-50-93 1,397-56 0</inkml:trace>
  <inkml:trace contextRef="#ctx0" brushRef="#br0" timeOffset="29884.13">28632 12225 0,'57'70'16,"-15"19"-1,90 148 1,25 42-1,83 89 1,17-10 0,57 5-1,41-66 17,34-13-17,8-107 1,-397-177-1</inkml:trace>
  <inkml:trace contextRef="#ctx0" brushRef="#br1" timeOffset="210179.81">8163 9095 0,'-224'-75'16,"125"15"-1,-141-19 1,83 23-1,-16-9 1,82 46 0,74 19-1,108 28 1,50 0 0,107 14-1,41 23 1,59-23-1,57 4 17,74-8-17,59 3 1,33 6 0,57-24-1,9 14 1,83-41-1,32-24 1,67-37 0,49-24-1,34 1 1,7-10 0,18 5-1,24 9 1,41-18-1,-24 23 17,-9 9-17,25 14 1,-16 19 0,-17 33-1,-50-6 1,1 29-1,-59-28 1,-7-19 0,-59-23-1,-49-5 1,-33-19 0,-50 19-1,-42 15 1,-90 41 15,-513 0-15</inkml:trace>
  <inkml:trace contextRef="#ctx0" brushRef="#br1" timeOffset="211929.8">7534 15212 0,'-16'5'16,"16"-10"0,49 19-1,125 0 1,124 19 0,99 18-1,58-5 1,57-18-1,26-37 1,82-42 0,17-14-1,82-19 1,42 0 0,66 5-1,33 19 16,34 4-15,15-9 0,26 32-1,24 5 1,34-14 0,16 19-1,57-33 1,-15 51-1,7-27 1,-32 23 0,16 4-1,-33-14 1,16 29 0,-40 27-1,-34 88 1,-83 150 15,-868-275-15</inkml:trace>
  <inkml:trace contextRef="#ctx0" brushRef="#br1" timeOffset="214169.81">5822 3643 0,'25'55'0,"8"15"32,50 74-17,33 10 1,16 65 0,0-43-1,-8 20 1,9-61-1,-117-140 1,9 10 0,25-19-1,123-79 1,51-117 0,123-213-1,91-224 16,149-204-15,-587 851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10:24.33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11628 4750 0,'25'28'16,"-17"-19"-1,33 33 1,9 9-1,24 19 1,67 51 0,-9-5-1,26 5 1,-18-14 0,9 0-1,-33-19 1,-17-9 15,-33-23-15,-66-56-1,0 5 1,0-5 0,0 5-1,0-5 1,0 0-1,0 0 1,0 0 0,0 4-1,0-4 1,0 0 0,0 0-1,0 0 1,0 0-1,-8 0 17,8 0-17,0 0 1,0 0 0,-8 0-1,8 5 1,-9 4-1,-7 0 1,-1 1 0,9-1-1,0 0 1,-1-4 0,9 0-1,-8 4 1,-8-9 15,-17 5-15,-34 13-1,-24 1 1,-24 13 0,-9 6-1,0-15 1,16-9-1,-107 28 1,25-19 0,-25-4-1,41-5 1,-8-14 0,50 0-1,16-5 1,25 0-1,91 5 17,0 0-17,0 0 1,-8 0 0,8-4-1,0 4 1,0 0-1,0 9 1,-17 28 0,1 10-1,7 27 1,-7 33 0,-1 42-1,-16 144 1,0-19 15,0 57-15,-8-38-1,8 19 1,-9-52 0,1-4-1,8-70 1,8-42-1,17-55 1,0-71 0,24-13-1,-8-28 1,-8 9 0,9-10-1,-1 20 1,8-6-1,9 6 17,17-6-17,15 15 1,59 0 0,17-1-1,131 15 1,-40-14-1,57 9 1,-50-14 0,34 9-1,-50-4 1,17 4 0,-42 5-1,-33 0 16,-25-5-15,-33 0 0,-99-9-1,0 0 1,0 5 0,9 0-1,-9-5 1,0 23-1,0 14 1,-33 28 0,-42 61-1,-24 18 1,-17 19 0,-8-14-1,0-5 16,8-9-15,17-28 0,91-102-1,8-5 1,-8 14 0,8-14-1</inkml:trace>
  <inkml:trace contextRef="#ctx0" brushRef="#br0" timeOffset="3052.45">17401 4643 0,'8'9'16,"-8"-9"0,0 0-1,0 0 1,-8 5-1,-42 9 1,-91 23 0,-32 9-1,-59 33 1,1 5 0,-26 9-1,42 0 1,0-4-1,41-20 17,42-8-17,140-66 1,1 5 0,-9 0-1,8 0 1,-8 0-1,0 0 1,8 0 0,-8 0-1,8 0 1,-8 0 0,0 0-1,0 0 1,9 0 15,-9 0-15,0 0-1,0 0 1,0 0 0,0 0-1,8 0 1,-8 0-1,0 0 1,0 0 0,0 0-1,0 0 1,0 0 0,0 0-1,0 0 16,0 0-31,0 0 32,0 0-17,8 5 1,-8 0 0,0-5-1,0 4 1,0 1-1,0-5 1,0 0 0,0 0-1,0 5 1,0-5 0,0 0-1,0 4 1,9 1-1,-1 4 17,17 5-17,24 9 1,26 5 0,16 0-1,99 19 1,0-10-1,33 5 1,-16-14 0,0 0-1,-25 4 1,-33-4 0,-25 23-1,-33-9 16,-17 5-15,-24-6 0,-9 11-1,-49-43 1,16 10 0,9 88-1,-1 18 1,1 61-1,8 24 1,-17 32 0,8 9-1,-16 32 1,0-3 0,-8 17-1,0-13 1,-9 0 15,9-19-15,-8-51-1,16-33 1,0-181 0,0 0-1,0 5 1,0-5-1,0 0 1,0 5 0,0-5-1,-25 4 1,-50 1 0,-16-10-1,-140 5 1,-9 0 15,-50 10-15,34-10-1,-9 9 1,50-14 0,0 5-1,50 0 1,-9-4-1,50 8 1,124-4 0,0-4-1,0 4 1,0 0 0,0 0-1,0 0 16,0 0-15,0 0 0,0 0-1,0 0 1,8 4 0,-8 1-1,17 9 1,8 14-1,16 23 1,25 37 0,42 66-1,8-5 1,33 37 0,-9-23-1,1-5 16,-9-32-15,-24-15 0,-26-32-1,-82-79 1,-8-9 0,8 9-1,-8-14 1,-1 9-1,1-9 1,8 10 0,-8-1-1,8-4 1,-8-5 0,8 9-1,-9 1 16,9-1-15,0 5 0,-8 0-1,8 0 1,0 0 0,0-5-1,0 5 1,0-4-1,0 4 1</inkml:trace>
  <inkml:trace contextRef="#ctx0" brushRef="#br0" timeOffset="3716.8">18881 7164 0,'-17'-5'16,"17"5"0,17-4-1,132-43 1,140-32 0,83 0-1,34-23 1,-18 41-1,-32 24 1,-42 42 0,-74 37-1,-83 27 1,-182-50 0,1-5-1,15-5 1,-7 1 15,-17-1-15,16-9-1,17 0 1</inkml:trace>
  <inkml:trace contextRef="#ctx0" brushRef="#br0" timeOffset="4084.18">20791 6392 0,'33'-5'15,"34"-4"1,48 18 0,18 42-1,7 28 1,-7 47 15,-51 18-15,-57 38-1,-58 8 1,-33 1 0,-42-19-1,1-41 1,90-136-1,9 0 1,41-69 0,-33 74-1</inkml:trace>
  <inkml:trace contextRef="#ctx0" brushRef="#br0" timeOffset="4434.43">22313 5043 0,'66'-10'16,"108"-13"0,206-56-1,50-19 1,9-9 0,-67 0-1,-58 10 1,-148-10 15,-166 107-15</inkml:trace>
  <inkml:trace contextRef="#ctx0" brushRef="#br0" timeOffset="4752.65">23587 4043 0,'41'218'16,"0"-13"-1,26 237 1,-26-14 0,0 102-1,-41-97 1,-16 23 15,-42-103-15,-17-78-1,-32-182 1,16-186 0,91 93-1</inkml:trace>
  <inkml:trace contextRef="#ctx0" brushRef="#br0" timeOffset="5666.16">24075 4764 0,'-58'60'15,"-99"89"16,-125 125-15,10 38 0,-18 4-1,83-46 1,207-270 0,0 0-1,67-46 1,189-145-1,83-65 1,91-60 0,-41 65-1,-58 46 1,-116 182 0,-133 167-1,-131 144 1,-75 75 15,-17-14-15,-16-23-1,25-56 1,132-270 0,0-10-1,33-73 1,82-169-1,109-87 1,40-52 0,-24 61-1,-33 55 1,-207 280 0,8 27-1,0 52 1,-8 116 15,-8 28-15,0 33-1,-17 8 1,33-241 0,-8 5-1,17-14 1,132-85-1,115-115 1,51-93 0,-1-20-1,-41 6 1,-66 51 0,-92 83-1,-139 182 1,24-28 15</inkml:trace>
  <inkml:trace contextRef="#ctx0" brushRef="#br0" timeOffset="6750.65">27532 4564 0,'0'186'15,"-17"-51"1,1 162 0,7-106-1,9-168 1,0-18 0,0-24-1,17-111 1,24-89 15,9-4-15,16-19-1,-49 214 1,32-23 0,42 19-1,0 69 1,-33 56-1,-75 102 1,-49 10 0,-25 4-1,66-181 1,17-18 0,58-38-1,181-121 16,125-47-15,49-13 0,9 46-1,-34 79 1,-99 145 0,-239 162-1,-307 66 1,-215 46-1,-107-28 1,-41 0 0,65-24-1,133-73 1,281-75 0,298-103-1,298-129 16,124-52-15,57-61 0,-24-13-1,-141-5 1,-265 51 0,-198 177-1</inkml:trace>
  <inkml:trace contextRef="#ctx0" brushRef="#br0" timeOffset="6917.49">28383 5871 0,'-190'228'15,"58"4"1,-91 108 0,90-66-1,9-4 16,124-270-15</inkml:trace>
  <inkml:trace contextRef="#ctx0" brushRef="#br0" timeOffset="7050.51">29045 6620 0,'141'14'15,"-125"83"1,100 24-1,-116-121 1</inkml:trace>
  <inkml:trace contextRef="#ctx0" brushRef="#br0" timeOffset="7516.87">26936 7508 0,'-8'79'16,"8"-4"-1,25 92 1,49-22 0,100-20-1,132-157 1,49-80-1,18-46 1,-1 32 0,-8 33-1,-75 84 1,-90 97 0,-125 70-1,-132-88 1,33-33 15,25-13-15,141 64-1,264 14 1,50 70 0,-75 5-1,-380-177 1</inkml:trace>
  <inkml:trace contextRef="#ctx0" brushRef="#br0" timeOffset="7784.87">31245 7066 0,'0'0'15</inkml:trace>
  <inkml:trace contextRef="#ctx0" brushRef="#br0" timeOffset="8732.98">20866 1852 0,'0'-19'16,"0"19"-1,0 0 1,-8-5 0,8 1-1,-83-34 1,-107-36 15,-125-28-15,-106-1-1,-117 10 1,-165 37 0,-141 89-1,-40 79 1,73 36-1,75 113 1,124 93 0,116 64-1,99 47 1,74-4 0,100-14-1,82-108 1,108-134 15,83-266-15,-17-4-1,58-125 1,-91 190 0</inkml:trace>
  <inkml:trace contextRef="#ctx0" brushRef="#br0" timeOffset="9034.04">13290 2694 0,'-41'107'15,"-9"79"16,-32 135-15,-9 46 0,24 24-1,43-65 1,82-57 0,239-204-1,274-227 1,-571 162-1</inkml:trace>
  <inkml:trace contextRef="#ctx0" brushRef="#br0" timeOffset="11335.37">20403 2731 0,'8'23'16,"-8"-14"0,8 19-1,17 14 1,-8 5-1,16-10 1,16-23 0,125-37-1,58-84 1,65-89 0,-49-23-1,-24 15 1,-51 32 15,-173 172-15,0-5-1,-8 19 1,-17 79 0,-33 88-1,0 38 1,-8 0-1,58-177 1,8-19 0,0-14-1,50-18 1,82-112 0,50-84-1,0 19 1,-17 14 15,-32 65-15,-9 79-1,-42 84 1,-49 107 0,-57 37-1,-18-9 1,17-168-1,9 0 1,24-23 0,67-23-1,65-84 1,26-56 0,-26 19-1,-131 116 1,7 9 15,1 10-15,-9 18-1,25 70 1,-17 10 0,1 50-1,0-18 1,7 19-1,26-47 1,49-61 0,-99-32-1</inkml:trace>
  <inkml:trace contextRef="#ctx0" brushRef="#br0" timeOffset="11583.82">21693 1400 0,'8'10'16,"25"31"-1,83 66 1,82 33 0,-198-140-1</inkml:trace>
  <inkml:trace contextRef="#ctx0" brushRef="#br0" timeOffset="13450.92">24736 1344 0,'-24'93'15,"-10"14"1,-32 187 0,0 40-1,-17 104 1,9-38 0,8-9-1,8-84 1,8-89 15,50-227-15,0-14-1,0-61 1,17-177 0,-17 47-1,-33-148 1,16 31-1,1-32 1,49 66 0,33 4-1,50 116 1,57 75 0,42 129-1,-33 57 16,-25 88-15,-90 10 0,-100 55-1,-149 10 1,-33-47 0,-50-42-1,207-172 1,25 0-1,8-23 1,17-1 0,41-36-1,0 0 1,-8 41 0,0 24-1,8 13 16,25 34-15,49 59 0,-8 20-1,17-1 1,-8-28 0,57-60-1,50-98 1,50-69-1,49-136 1,-58 33 0,-32-13-1,-84 50 1,-156 210 0,-1-1-1,-82 66 16,-25 70-15,-33 55 0,-9 47-1,42-19 1,50-9 0,82-70-1,116-88 1,42-121-1,32-75 1,17-69 0,-25-28-1,-8 0 1,-49 13 0,-34 34-1,-107 190 16,-1 4-15,-15 10 0,-51 75-1,-41 59 1,-16 85 0,16-19-1,25 23 1,33-37-1,50-46 1,33-163 0,132 9-1,91-163 1,108-47 0,24-106-1,-16-5 16,-50 5-15,-90 18 0,-100 70-1,-157 233 1,0 13 0,-83 57-1,-25 83 1,-49 79-1,33 42 1,41 89 0,91 9-1,83-56 1,124-93 0,66-145-1,0-120 16,-41-89-15,-99-171 0,-108 297-1</inkml:trace>
  <inkml:trace contextRef="#ctx0" brushRef="#br0" timeOffset="13684.94">26986 1479 0,'182'14'16,"124"33"0,231 4-1,125 14 16,-83 37-15,-579-102 0</inkml:trace>
  <inkml:trace contextRef="#ctx0" brushRef="#br0" timeOffset="14869.11">14018 10286 0,'-16'-19'16,"16"19"-1,0 9 1,0 89 0,8 125-1,33 126 1,42 65-1,41 0 1,74-9 0,26-56-1,82-51 1,16-89 0,26-83-1,-42-47 16,-83-93-15,-240-28 0,1 9-1,-26-134 1,-49-43 0,0-4-1,91 214 1,-132-237-1,99 209 1,17 14 0,16 10-1,8 8 1,116 43 0,91 41-1,66 70 16,9 24-15,-34 4 0,-41-5-1,-74-13 1,-117-10 0,-131-23-1,-125-10 1,-90-13-1,-67-14 1,0-28 0,34-19-1,74-19 1,281-32 0</inkml:trace>
  <inkml:trace contextRef="#ctx0" brushRef="#br0" timeOffset="16618.88">19022 12342 0,'-50'139'16,"-74"85"-1,-58 120 1,17 14 0,24 19-1,75-61 1,99-55 0,74-131-1,59-102 16,32-154-15,-8-88 0,-24-125-1,-34-33 1,-49-24 0,-58 38-1,-100 107 1,-57 88-1,-108 182 1,-8 101 0,0 81-1,58 68 1,107 48 0,116-10-1,83-33 16,82-92-15,59-99 0,-1-143-1,25-112 1,-41-93 0,-8-28-1,-50-33 1,-42 75-1,-148 251 1,0-10 0,-50 48-1,-25 124 1,-41 145 0,17 42-1,24-9 16,50-66-15,74-111 0,83-172-1,66-173 1,9-92 0,-25-52-1,-17-4 1,-50 37-1,-41 79 1,-82 228 0,-17 28-1,-75 200 1,26 42 0,7 50-1,42-17 16,50-38-15,90-88 0,42-131-1,82-199 1,9-159 0,50-163-1,-42-69 1,17-61-1,-59 42 1,-49 65 0,-140 173-1,-58 348 1,-67-42 0,-115 312-1,16 47 16,25 144-15,91 4 0,108 0-1,140-88 1,141-120 0,74-136-1,16-116 1,-73-70-1,-100-103 1,-149-45 0,-141-57-1,-156-4 1,231 237 0</inkml:trace>
  <inkml:trace contextRef="#ctx0" brushRef="#br0" timeOffset="16817.6">20750 11993 0,'25'0'15,"91"5"1,214 4-1,183 0 1,-513-9 0</inkml:trace>
  <inkml:trace contextRef="#ctx0" brushRef="#br0" timeOffset="18718.16">23984 13435 0,'25'33'16,"-9"-33"-1,108-70 1,66-107 0,75-93-1,-42 24 16,-16-1-15,-207 242 0,0 5-1,-16 66 1,-51 157 0,-82 191-1,-8 112 1,0 69-1,33-9 1,17-65 0,49-97-1,41-173 1,25-307 0,-16 14-1,8-260 16,-16-38-15,24-158 0,58-51-1,58-46 1,58 46 0,33 74-1,-8 178 1,0 171-1,-50 215 1,-66 180 0,-91 38-1,-75 33 1,-49-61 0,-41-70-1,16-111 16,8-112-15,50-93 0,34-42-1,81 80 1,-7 36 0,-9 14-1,9 24 1,57 60-1,25 79 1,34 24 0,24-15-1,50-55 1,74-140 0,0-130-1,-41-61 16,-75-60-15,-74 0 0,-124 251-1,8 10 1,-57 23 0,-51 92-1,9 94 1,17 84-1,57 41 1,83-23 0,83-79-1,124-144 1,33-149 0,8-98-1,-33-55 16,-25-38-15,-49 37 0,-58 38-1,-133 204 1,1 15 0,-17 50-1,-58 122 1,8 31-1,17 39 1,49-20 0,59-41-1,115-98 1,49-116 0,51-159-1,24-125 16,0-153-15,9-47 0,-17-42-1,-67 74 1,-57 80 0,-157 400-1,-17 18 1,-82 135-1,-92 163 1,-16 163 0,17 51-1,74 83 1,124-55 0,140-93-1,174-200 16,59-186-15,-10-173 0,-131-194-1,-232 283 1</inkml:trace>
  <inkml:trace contextRef="#ctx0" brushRef="#br0" timeOffset="18967.92">27490 12556 0,'108'-5'0,"99"38"31,272 41-15,100 10 0,157 41-1,-736-125 1</inkml:trace>
  <inkml:trace contextRef="#ctx0" brushRef="#br0" timeOffset="21917.03">12993 10876 0,'-42'103'16,"-24"18"0,-50 97-1,-90 75 1,-76 47-1,-73 9 1,-17-14 0,-17-42-1,17-51 1,57-89 0,42-111 15,50-139-16,223 97 1</inkml:trace>
  <inkml:trace contextRef="#ctx0" brushRef="#br0" timeOffset="22202.32">10330 12142 0,'-17'14'16,"-16"51"-1,-108 135 1,-115 186 0,-17 37-1,99-51 1,174-88 0,273-200-1,190-144 16,75-57-15,33-18 0,-571 135-1</inkml:trace>
  <inkml:trace contextRef="#ctx0" brushRef="#br0" timeOffset="23501.46">8303 4852 0,'-339'358'16,"-198"312"15,-175 247-16,34 32 1,17 0 0,90-93-1,75-80 1,115-199 0,381-577-1</inkml:trace>
  <inkml:trace contextRef="#ctx0" brushRef="#br0" timeOffset="23884.93">4830 5550 0,'256'242'16,"92"181"-1,156 159 1,17 139 0,50 135-1,32 111 1,100 247 0,-703-1214 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13:32.248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12604 1745 0,'8'4'15,"-8"10"17,8 42-17,9 37 1,8 163-1,0 56 1,-9 74 0,-24 60-1,-9 52 1,1 23 0,7 47-1,-7 74 1,8 32-1,-9 33 1,9 47 0,-25-1-1,0 48 17,-9-25-17,26 11 1,24-48-1,9-27 1,-9-65 0,-16-47-1,-17-84 1,-33-69 0,-17-126-1,-7-56 1,82-265-1</inkml:trace>
  <inkml:trace contextRef="#ctx0" brushRef="#br0" timeOffset="899.27">5996 12765 0,'33'-14'16,"66"-9"-1,149-28 1,125 41-1,106-27 1,92 60 0,74 1-1,-8-1 1,82 5 0,17 14-1,25-5 1,41 23-1,9 20 1,32-1 0,-7-10-1,24-22 17,-8 4-17,41-32 1,0 9-1,-8-24 1,-25 10 0,-25 5-1,-24 13 1,-42 6 0,-25 8-1,-49-9 1,-33 5-1,-67 5 1,-49 4 0,-83-5-1,-83-8 17,-115-24-17,-133-24 1,-156-27-1,-241-28 1,265 65 0</inkml:trace>
  <inkml:trace contextRef="#ctx0" brushRef="#br0" timeOffset="1798.7">19716 10174 0,'-8'-14'16,"0"14"-1,8 5 1,-25-1-1,-16 15 1,-59 18 0,100-37-1</inkml:trace>
  <inkml:trace contextRef="#ctx0" brushRef="#br0" timeOffset="6283.32">18848 12105 0,'16'-5'15,"-16"5"1,0 0 0,-8-5-1,-8-4 1,-9-5-1,-8-9 1,0-5 0,-9 0-1,-7 0 17,-9-14-17,-17 10 1,1 4-1,16-5 1,-8 1 0,-9-10-1,9 4 1,-8 1 0,-1 0-1,1-5 1,0 10-1,-1 4 1,-8-5 0,-16-4-1,16 0 17,1-1-17,-17 1 1,-9-9-1,0-10 1,26 19 0,-26-5-1,-8-5 1,9 1 0,16-5-1,-17 4 1,1-4-1,-75-65 1,41 37 0,-16-15-1,17 25 17,-1-1-17,34 9 1,-1 10-1,9-9 1,8 13 0,8-18-1,-8 5 1,0-1 0,-8-4-1,16-9 1,-8 4-1,17-5 1,-9 1 0,9 0-1,8-6 17,8-3-17,8-6 1,9 1-1,8 0 1,8-1 0,0 10-1,17-14 1,8 88 0,8-13-1,-8-24 1,8-9-1,9-24 1,-1 6 0,1-11 15,8 15-15,0 5-1,24-108 1,1 66-1,32-56 1,-57 144 0,8 0-1,0-14 1,1 5 0,7 0-1,0-24 1,9 5-1,-9 10 1,9-1 0,-17 5 15,8 0-15,1 10-1,-1-10 1,9 0-1,-17 4 1,16-3 0,-7-1-1,-1 4 1,-8 6 0,17-15-1,8 1 1,16-20-1,-16 15 1,-8 0 0,-9 4-1,-8 1 17,8 9-17,9-10 1,16-9-1,-8 5 1,-8 4 0,-9 6-1,0-20 1,1 10 0,-9 4-1,8 1 1,0-6-1,17-3 1,0-1 0,0 14-1,-8-9 17,16-24-17,8-9 1,9 5-1,16-14 1,-8 5 0,-16-1-1,16-8 1,-9 22 0,-7 1-1,-1-10 1,1-5-1,-9 10 1,17-9 0,-1-10-1,1 0 17,-17 19-17,-8 9 1,-8 5-1,16-9 1,-8-5 0,16-10-1,1 1 1,-9 4 0,-8 5-1,8-14 1,8 4-1,9-13 1,-9 9 0,-16 9-1,0-37 17,-17 23-17,1 10 1,7-1-1,9 6 1,0-38 0,-8 9-1,-9 28 1,9-18 0,-17 13-1,0 15 1,-8-19-1,8 0 1,-17 4 0,1-4-1,-1 19 17,-7-24-17,-1 10 1,-8 4-1,0 5 1,0-10 0,0-13-1,0-19 1,-8 9 0,-1 24-1,-7-19 1,8-5-1,-17 19 1,8 0 0,-8 0-1,-8 0 17,0 9-17,0 5 1,-16-33-1,7 24 1,1 18 0,-9-9-1,17 9 1,-25-19 0,9-4-1,-1 5 1,-16 9-1,41-10 1,25 75 15</inkml:trace>
  <inkml:trace contextRef="#ctx0" brushRef="#br0" timeOffset="9715.79">16516 5457 0,'-25'111'16,"8"1"-1,-7 172 1,-1 9 0,-8 135-1,8 0 1,8 84 0,1 13-1,24 29 1,0-5-1,25 28 1,9-14 15,16 18-31,16-4 32,9 9-17,-17-14 1,-25-32-1,-32-19 1,-26-56 0,-33-69-1,-8-89 1,42-103 0,16-204-1</inkml:trace>
  <inkml:trace contextRef="#ctx0" brushRef="#br0" timeOffset="10648.17">15044 6401 0,'24'89'15,"1"-24"1,25 167-1,-34 61 1,-16 140 0,-41 32-1,0 126 1,8-19 0,16 75-1,9-1 1,33 15-1,-9-19 1,9 23 0,-25-65 15,0-23-15,-8-79-1,8-79 1,16-103-1,17-83 1,-33-233 0</inkml:trace>
  <inkml:trace contextRef="#ctx0" brushRef="#br0" timeOffset="11632.77">16880 13602 0,'0'5'16,"0"-5"0,-17-5-1,-16-13 1,-8-10-1,-9-14 1,9-18 0,-1-10-1,26 5 1,7-84 0,59-9-1,8 18 1,49 15-1,26 83 1,-9 42 0,-25 125 15,-74 47-15,-75 66-1,-32-24 1,-34-19-1,-33-46 1,124-158 0,0-1-1,-16-18 1,0-14 0,24-4-1,17-19 1,33-28-1,17 9 1,-1 33 0,-16 37 15,1 14-15,-18 28-1,-8 65 1,-82 37-1,74-130 1</inkml:trace>
  <inkml:trace contextRef="#ctx0" brushRef="#br0" timeOffset="12633.23">15283 13370 0,'-24'74'16,"-9"-36"-1,-25 69 1,-17-42 0,-7 4-1,-1-45 1,0-38 0,25-65-1,25-47 1,33-37-1,25 0 1,25 1 0,7 45 15,34 34-31,9 27 31,15 56-15,9 37-1,-16 42 1,-17 42 0,-41 28-1,-59 4 1,-32-27 0,8-121-1,8-1 1,-16-8-1,-25-20 1,-1-8 0,18-5 15,16 9-15,24 18-1,1 6 1,16 8-1,-8-4 1</inkml:trace>
  <inkml:trace contextRef="#ctx0" brushRef="#br0" timeOffset="14015.99">15316 14510 0,'9'9'31,"-9"-9"-15,0 0-1,25-5 1,41 5-1,99 14 1,25-4 0,50 36-1,-25-23 1,0 15 0,-41-29-1,-25 23 1,-91-55-1,-58 23 1</inkml:trace>
  <inkml:trace contextRef="#ctx0" brushRef="#br0" timeOffset="14466.68">15804 14226 0,'-8'14'15,"0"-10"1,-83 66-1,-25 5 1,-24 46 0,15-19-1,117-88 17,0 0-17,8-5 1,8 14-1,25 15 1,67 59 0,24-13-1,58 18 1,24-36 0,-206-66-1</inkml:trace>
  <inkml:trace contextRef="#ctx0" brushRef="#br0" timeOffset="18900.9">16896 11230 0,'-16'19'15,"7"-10"1,-7 14 0,-9 10-1,-8-1 1,-17 19-1,9-18 1,-9 0 0,9-19-1,0-5 17,-1-9-17,-7-14 1,-18-14-1,1-9 1,0-14 0,8-5-1,9-5 1,16 5 0,8-9-1,8-18 1,1 3-1,16 25 1,24-6 0,43-102-1,24 42 17,0-9-17,8 79 1,8 28-1,-16 37 1,0 32 0,0 33-1,-16 5 1,-26 23 0,-16 0-1,-41-84 1,0 38-1,0 9 1,-9 18 0,0 0-1,-7-18 17,7-5-17,-16-14 1,0-23-1,8-32 1,25 4 0</inkml:trace>
  <inkml:trace contextRef="#ctx0" brushRef="#br0" timeOffset="20150.43">16789 6736 0,'0'56'15,"-9"-42"1,1 5 0,-8 13-1,-9 10 1,-17 0-1,-16 0 1,1-5 0,-1-19 15,8-8-15,9-10-1,-9-10 1,-8-22-1,17-15 1,8 6 0,8-15-1,8-5 1,1-4 0,8-23-1,24 23 1,1 23-1,16-14 1,-8 28 15,-1 0-15,-7 9 0,8 15-1,16-19 1,0 23-1,-7 4 1,15-4 0,9 14-1,-8 9 1,8 24 0,-25-19-1,0 0 1,-8-5-1,-9 14 1,1-9 0,-9 19 15,-8-15-15,-8 24-1,-17 14 1,-8-14-1,-33-5 1,66-51 0</inkml:trace>
  <inkml:trace contextRef="#ctx0" brushRef="#br0" timeOffset="21350.71">15267 8039 0,'-8'-19'15,"8"19"1,0 0 0,0 0-1,-9 0 1,-7 0-1,-1-5 1,-24-4 0,-17-19-1,0 0 17,-8-18-17,16 4 1,9 0-1,0-4 1,16-6 0,0-3-1,0-11 1,17 15 0,8 0-1,0 14 1,0 14-1,0-1 1,8 6 15,9 4-15,16 4 0,16 6-1,18-1 1,15 24-1,-7-1 1,-9 6 0,0 4-1,-8-1 1,-8 11 0,-1-6-1,-16 5 1,0 1-1,-16 8 1,8 5 0,-25 10 15,-25 4-15,-16 42-1,41-107 1</inkml:trace>
  <inkml:trace contextRef="#ctx0" brushRef="#br0" timeOffset="22750.21">15110 10416 0,'-9'56'16,"9"-52"-1,-8 10 1,-25 24-1,8-34 1,1 10 0,-1-9-1,0-5 1,-8-10 0,8 1-1,-8-37 1,0 4-1,16-9 1,1-33 0,7 23-1,1-8 17,16-15-17,17-14 1,17 5-1,-1 23 1,-8 15 0,-8 17-1,16 15 1,-8 4 0,0 10-1,-8 4 1,0 10-1,16 9 1,-16 19 0,0-1 15,8 19-15,-16 1-1,-1 13 1,1 0-1,-17-9 1,0-10 0,-9 19-1,-7 10 1,-17 4 0,0 32-1,0-22 1,33-89-1</inkml:trace>
  <inkml:trace contextRef="#ctx0" brushRef="#br0" timeOffset="25833.26">16946 14677 0,'-9'-19'16,"9"19"-1,0 0 1,0 0-1,0 0 1,0 5 15,0 0-15,0-1 0,0-4-1,0 0 1,0 0-1,0 0 1,0 0 0,0 0-1,-8 0 1,-8 10 0,-17-10-1,-17-5 1,-8 19-1,0-5 1,0-9 15,-16 14-15,-1-23 0,1 4-1,-9 19 1,9-28-1,8 24 1,-25-24 0,8 9-1,-8 14 1,-8-13 0,-17-1-1,8 5 1,9 23-1,50-13 1,16-6 0,16-4 15,-8-4-15,25 4-1</inkml:trace>
  <inkml:trace contextRef="#ctx0" brushRef="#br0" timeOffset="26451.07">15573 14226 0,'-8'18'15,"-1"-18"1,-73 42 0,-42 33-1,-75 22 1,9 24-1,24-18 1,158-99 0,8-4-1,0 5 1,8 4 0,1 5-1,24 0 1,74 37-1,9-27 1,41 18 0,9-33 15,-9-9-15,-8-9-1,-34 23 1,-32-5-1,-42-14 1,-57 10 0,8-1-1,-1-4 1,9 0 0</inkml:trace>
  <inkml:trace contextRef="#ctx0" brushRef="#br0" timeOffset="30416.22">17243 10546 0,'17'9'15,"-17"1"1,0-6-1,0-4 1,0 0 0,0 0-1,8 0 1,-8 10 0,0-6-1,9 1 1,-9-5-1,24-23 1,9 4 15,1-23-15,-18 24 0,1-20-1,-1 15 1,-16-19-1,8-9 1,9 0 0,-17 0-1,0-5 1,-8-23 0,-1 18-1,-7-8 1,-9-6-1,9 1 1,-18-10 0,1 5 15,-8 9-15,-17-9-1,8 0 1,-7 9-1,-1-4 1,8-5 0,-16 9-1,-9-14 1,-7 0 0,-1 10-1,-49-84 1,33 55-1,-34-45 1,26 78 15,-1-19-15,9 24 0,99 65-1,-25-28 1,-16-4-1,-1 9 1,9-5 0,9 4-1,15 15 1,1 4 0,0-4-1,-1 5 1,1 8-1,8 1 1,-8 32 0,0 5 15,-9 51-15,1 5-1,-1 23 1,9-28-1,-1-47 1,1 15 0,8-61-1</inkml:trace>
  <inkml:trace contextRef="#ctx0" brushRef="#br0" timeOffset="30682.52">16011 7936 0,'66'5'15,"42"9"1,90 14-1,42 9 1,33 24 0,0 8-1,-273-69 1</inkml:trace>
  <inkml:trace contextRef="#ctx0" brushRef="#br0" timeOffset="32267.84">16325 11244 0,'-8'14'15,"8"-14"1,0 0-1,0 0 1,0 0 0,0 5 15,0-1-15,0-4-1,0 5 1,0-1-1,0 1 1,-66 28 0,-33 4-1,-42 5 1,-16 0 0,-8-5-1,-1-5 1,9-18-1,25-9 1,16-14 0,17-15 15,0-3-15,-1-15-1,9 4 1,0-13-1,9-5 1,7-4 0,1-5-1,8-5 1,16 0 0,17-4-1,33 69 1,0-9-1,0 0 17,0 10-32,0-10 31,0 9-15,0-4-1,0 9 1,0-5-1,0 5 1,0 0 0,0 0-1,-8-9 1,-1-5 0,1 5-1,8-5 1,-8 9-1,8-18 17,0 9-17,8 9 1,-8 0 0,0 1-1,8-1 1,-8 0-1,-8 5 1,-25 24 0,-50 55-1,-8 5 1,-16-1 0,16-4-1,-17-18 1,59-47-1,49-14 17</inkml:trace>
  <inkml:trace contextRef="#ctx0" brushRef="#br0" timeOffset="32465.83">14498 10648 0,'49'103'16,"9"-38"0,-58-65-1</inkml:trace>
  <inkml:trace contextRef="#ctx0" brushRef="#br0" timeOffset="45718.19">7774 9095 0,'0'-5'15,"0"5"1,0 0 15,0 0-15,0 0 0,0 0-1,0 0 1,0 0-1,8 0 1,-8 0 0,0 0-1,0 0 1,9 0 0,15 0-1,-7 0 1,16 0-1,8 0 1,1 5 15,7-5-15,26 4 0,-17-4-1,8 5 1,-8 0-1,8-5 1,8 9 0,17 0-1,-16-13 1,7-6 0,-15 6-1,7 4 1,0 0-1,1 0 17,8 0-17,-9 0 1,17-5 0,8 5-1,0-9 1,-8 9-1,0 9 1,17-14 0,8-4-1,-17 9 1,-8 0 0,33 0-1,-17 0 1,18 0-1,-1-5 17,8-4-17,-16 14 1,8-5 0,16-5-1,1 10 1,16-5-1,8-10 1,-16 10 0,8-4-1,1 4 1,7-5 0,9 0-1,-9 5 1,1 5-1,-1 9 1,-16-5 15,107 15-15,-41-1 0,33-4-1,-49-6 1,-1 1-1,-32-9 1,-1 0 0,-16-15-1,8 6 1,-16-1 0,24-4-1,-16 9 1,16-9-1,17-1 1,-8 6 15,16-1-15,0 14 0,1-13-1,-1 8 1,0-13-1,0 9 1,-8-5 0,8 5-1,-16 0 1,8 5 0,0 4-1,8 1 1,-8 8-1,8-13 1,1 18 15,-18-14-15,9 10 0,0-5-1,0 0 1,0-5-1,-8 5 1,16-9 0,-16 4-1,-1 0 1,1-4 0,-17 4-1,-8 1 1,-17-1-1,-16 0 1,-25 5 15,-91-14-15,0 0 0,0 0-1,0 0 1,0 0-1,0 0 1,0 0 0,0 0-1,0 0 1,0 0 0,0 0-1,0 0 1,0 0-1,-8 0 1,8 0 15,0 0-15,0 5 0,0-5-1,0 0 1,-9 5-1,9 8 1,0 34 0,9 18-1,-1 28 1,9 28 0,-9 28-1,17 107 1,-1 0-1,-7 18 1,-9 1 15,9 22-15,-17 6 0,-8 8-1,8 15 1,-9-33-1,9 0 1,-8-51 0,8-23-1,-8-61 1,8-46 0,8-126-1,-8 9 1,0-9 15,0 9-31,0-4 31,0 0-15,0-1 0,-8 1-1,8 0 1,0 4-1,-9-4 1,1 0 0,0-1-1,0-4 1,-125-4 0,-16-19-1,-16 9 1,-25 9-1,16 14 1,17-4 15,16 4-15,9-4 0,0-10-1,-9-8 1,-24 3-1,-17 10 1,-25 5 0,0-10-1,-24 15 1,16-15 0,-9 19-1,18-14 1,-26 14-1,17-4 17,-25-10-17,17 4 1,-17-4 0,9 5-1,-1 14 1,-24-5-1,-34 14 1,17-5 0,-24-4-1,-1 9 1,8 0 0,-7-19-1,-9 23 1,-9-27-1,-7 28 1,-1-15 15,9 24-15,16-37 0,17 14-1,49-47 1,9 9-1,41-23 1,42 1 0,40-11-1,109 62 1,-9 4 0,0-5-1,0 1 1,0-1-1,0 5 17,8 0-17,-8-9 1,0 9 0,0-5-1,-8-9 1,-9-28-1,-24-111 1,-17-1 0,-8-83-1,-9 9 1,1-56 0,8-23-1,0-33 1,16 6-1,9-11 17,7 20-17,-7 32 1,0 32 0,-1 47-1,-7 51 1,7 61-1,42 125 1,-8-4 0,0 9-1,0 32 1,-9 108 0,9 36-1,8 85 1,25 50-1,-17 24 17,0 47-17,-16 22 1,-9 5 0,1-18-1,-1-61 1,9-69-1,8-85 1,8-231 0,-8 17-1,9-18 1,40-102 0,-49 130-1</inkml:trace>
  <inkml:trace contextRef="#ctx0" brushRef="#br0" timeOffset="47035.27">10958 9309 0,'116'-33'16,"-50"33"0,141-23-1,16 32 1,100 5-1,16 0 17,82-5-17,34-9 1,42-14 0,7 0-1,1 5 1,-1 9-1,9 5 1,0 13 0,-17 6-1,-17 4 1,-32 0 0,-9 9-1,-8-5 1,0-8-1,9-6 17,-9-9-17,-25-13 1,-41 4 0,-58-14-1,-58 14 1,-74-9-1,-67-1 1,-41 10 0,-82 5-1,-1 0 1,-16 4 0,8 9-1,-32-4 1,23 5-1,-23 28 17,15 13-17,-7 0 1,7 10 0,1 0-1,8 14 1,0 88-1,33 5 1,16 102 0,1-9-1,-1 79 1,-24 37 0,-33 42-1,-9-5 1,-57-9-1,-183 14 17,290-428-17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15:12.370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14068 2107 0,'-9'0'16,"9"14"-1,34 135 1,-1 61 0,16 120-1,1 88 1,-9 113 0,-41 88-1,-25 97 1,-33 75-1,25-14 1,9 60 0,32-18-1,8 41 1,1-13 0,-17 0 15,-41-19-16,-9-65 1,-8-70 0,0-130-1,-8-158 1,25-191 0,-25-117-1,49-176 1,17 79-1</inkml:trace>
  <inkml:trace contextRef="#ctx0" brushRef="#br0" timeOffset="882.25">5161 11193 0,'8'9'15,"8"-9"1,117-9 0,98-5-1,133 0 1,108 18 0,73 15-1,67 4 1,50-4-1,49-5 1,58 18 0,17 1-1,33 9 1,8 28 0,16-5 15,9 0-16,-16-5 1,-9-8 0,-9-6-1,1-4 1,8-28 0,-16 9-1,-34-23 1,-57 0-1,-51-9 1,-81 9 0,-109-5-1,-148 15 1,-149 4 0,-182-5 15,-248-56-16,248 47 1</inkml:trace>
  <inkml:trace contextRef="#ctx0" brushRef="#br0" timeOffset="3101.16">9519 3475 0,'-8'5'16,"8"-1"-1,8 15 1,0 37-1,1 32 1,15 108 0,9-34-1,17 71 1,0-28 15,-1 18-15,18-4-1,-1 27 1,8 1 0,1 18-1,-9-14 1,0 14 0,-8-14-1,0-9 1,16 0-1,1-14 1,7 0 0,9-23-1,17-5 1,-1 0 0,-8 0 15,1 9-16,-18-4 1,1 4 0,-8 5-1,-1-9 1,0-19 0,1 0-1,8-28 1,-1-9-1,9-14 1,-8-9 0,0-15-1,8-4 1,0 5 0,0-24 15,-9 1-16,1 4 1,0 0 0,16 0-1,-8-23 1,8 4 0,-16-23-1,16 5 1,-16-14-1,8 5 1,0-20 0,0 6-1,0-10 1,0 10 15,0-1-15,-9 1-1,1 4 1,8-4 0,0-10-1,0-9 1,8 0 0,0-5-1,9 1 1,-9-6-1,17 1 1,8-14 0,-8-1-1,8-4 1,16-9 15,1-5-15,8-14-1,16-9 1,-8-19 0,1-27-1,15-20 1,-16 1 0,9-38-1,-1-36 1,1-38-1,7-14 1,-7-28 0,-1-4-1,-8-6 1,-8-8 15,8 9-15,-8-5-1,0-46 1,0 0 0,-9-33-1,-7-19 1,7-13 0,-16-1-1,17-8 1,-17 18-1,-8 23 1,-17 42 0,-25 74-1,-40 103 1,-43 181 15,9-37-15</inkml:trace>
  <inkml:trace contextRef="#ctx0" brushRef="#br0" timeOffset="5501.54">6533 4838 0,'25'33'16,"-8"-5"-1,41 60 1,0 14 15,24 70-15,18-4-1,15 27 1,1-9 0,8 24-1,9-10 1,-1-5 0,0 10-1,9-10 1,-1 10-1,1-5 1,8 5 0,0-15-1,-9 15 1,9-24 15,-8 24-15,-9-37-1,17 18 1,-8-28 0,7 19-1,1-24 1,0 5 0,-17-23-1,9 5 1,-9-5-1,1-14 1,-9-5 0,8 5-1,-8-14 1,8 5 15,-8-33-15,1 23-1,-1-42 1,0 34 0,8-25-1,-16 6 1,8-10 0,8 9-1,-8 5 1,9 5-1,-1-19 1,0-4 0,0 4-1,9-5 1,-9 5 0,17-9 15,8 5-16,-16-15 1,16 1 0,0-15-1,0 6 1,17-6 0,-9 1-1,17-10 1,0-4-1,9-5 1,7-1 0,-8-8-1,25 0 1,-24-15 0,15-13 15,-7-14-16,16-14 1,-17-5 0,26-14-1,-18 0 1,26 1 0,-17-6-1,16-9 1,-24 5-1,25-4 1,-25-1 0,24-23-1,-16 19 1,17-19 15,-9 4-15,0-22-1,17-1 1,-8-9 0,32-28-1,-40 10 1,24-29 0,-25-4-1,17-18 1,-25-15-1,17-56 1,-26 34 0,18-39-1,-26 11 1,17-24 0,-25 9 15,17-19-16,-17 20 1,9-20 0,-17 24-1,-17 33 1,-33 45 0,-32 67-1,-100 152 1,0-18-1</inkml:trace>
  <inkml:trace contextRef="#ctx0" brushRef="#br0" timeOffset="6500.12">14035 2131 0,'-25'37'15,"-33"56"1,-141 153 0,-131 89-1,-51 19 1,381-354-1</inkml:trace>
  <inkml:trace contextRef="#ctx0" brushRef="#br0" timeOffset="6700.07">13687 2368 0,'149'112'16,"141"129"-1,272 229 1,-562-470 0</inkml:trace>
  <inkml:trace contextRef="#ctx0" brushRef="#br0" timeOffset="7350.45">22297 11090 0,'33'47'16,"33"23"0,83 41-1,16-8 1,-8-6-1,-33 1 1,-140 42 0,-522 143-1,-587 164 1,-256 186 15,1381-633-15</inkml:trace>
  <inkml:trace contextRef="#ctx0" brushRef="#br0" timeOffset="20901.25">10338 6178 0,'-8'-19'0,"8"19"31,0 0-15,8 5-1,0 0 1,33-10 0,17 0-1,25 19 1,82-37 0,9 37-1,16-19 1,1 10-1,7 9 1,-8 4 0,0-4-1,-8-18 1,-16 8 15,-1-4-15,9 28-1,0-14 1,16 24 0,-8-6-1,24 1 1,1-10 0,25-14-1,-9-13 1,17-15-1,-8 10 1,16-1 0,-25 10-1,8-14 17,-16 10-17,-8-15 1,-17 5-1,17 19 1,-33-10 0,0 14-1,-17-4 1,-8 18 0,-25 10-1,8 0 1,-16-20-1,24 15 1,-7-14 0,-9 5-1,-9-33 1,-24 28 15,-16-23-15,-25 32-1,-50-23 1,0 0 0</inkml:trace>
  <inkml:trace contextRef="#ctx0" brushRef="#br0" timeOffset="21269.16">17574 5996 0,'0'5'0,"9"-5"32,7 28-17,25 28 1,17 0-1,66 83 1,0-27 0,0 37-1,-24-38 1,-42 6 0,-116-34-1,-149 1 1,-207 0-1,414-84 1</inkml:trace>
  <inkml:trace contextRef="#ctx0" brushRef="#br0" timeOffset="22101.18">11223 5866 0,'-58'9'15,"0"19"1,-66 0 15,-25 19-15,-33-15-1,-8 29 1,8 27 0,157-64-1,9 3 1,-1-3 0,9-6-1,-1 1 1,18 9-1,32-14 1,100 56 0,41-29-1,124 71 1,74-10 15,-380-102-15</inkml:trace>
  <inkml:trace contextRef="#ctx0" brushRef="#br0" timeOffset="23804.82">7319 6131 0,'0'-14'15,"0"14"1,0 0 15,8 5-15,-8-5-1,17 9 1,0-4 0,7 0-1,18 4 1,16 10 0,-9-5-1,9-5 1,17-9-1,15 14 1,-7-14 0,8 9-1,99 24 1,-24-15 15,32 1-15,-8-24-1,9 10 1,-1-5 0,-7-9-1,-18-5 1,1 0 0,-17-19-1,25 33 1,-8-28-1,8 89 1,24-89 0,-206 28 15</inkml:trace>
  <inkml:trace contextRef="#ctx0" brushRef="#br0" timeOffset="24919.55">18583 6708 0,'58'-28'16,"0"42"-1,66-46 1,-8 41 0,33-18-1,0 13 17,8 1-17,-17 14 1,34 4-1,-17-5 1,25-13 0,-17 14-1,1-19 1,8 4 0,-9-4-1,9-4 1,-17 4-1,-8-10 1,-25 24 0,-25-4-1,-16 8 1,-17-13 15,-25 14-15,1-24-1,-42 0 1,0 1 0,0 4-1</inkml:trace>
  <inkml:trace contextRef="#ctx0" brushRef="#br0" timeOffset="25201.09">21536 6443 0,'25'19'0,"-9"-19"16,67 65 15,8 32-15,16 34-1,-32 22 1,-100 24 0,-289-5-1,-290-9 1,604-163 0</inkml:trace>
  <inkml:trace contextRef="#ctx0" brushRef="#br0" timeOffset="119025.37">10230 6187 0,'0'5'15,"9"-5"1,-1 9 0,17-9-1,16 14 1,9 5 0,-9-15-1,9 6 1,32-1-1,9-9 1,33 23 0,-8-23-1,33 0 1,99 33 15,-16-33-15,32 32-1,1 1 1,-17 4 0,17 5-1,-9 0 1,0-10 0,1-8-1,-9 13 1,17 5-1,8-5 1,-9-18 0,17-5-1,1-5 1,7 5 0,9-10 15,8-4-16,8 5 1,-8-19 0,-8 19-1,-25-19 1,-9 0 0,-24-5-1,-25 15 1,-33-15-1,-25 24 1,-58-19 0,-99 18-1,-8-4 1,0 5 0,0-5-1,-25-14 16,-9-5-15,42 19 0</inkml:trace>
  <inkml:trace contextRef="#ctx0" brushRef="#br0" timeOffset="119374.4">17591 6089 0,'8'24'16,"0"-15"-1,25 5 1,17 5 0,107 36 15,9 25-16,-1-6 1,-24 10 0,-50 4-1,-91 10 1,-174 18 0,-207-14-1,-189 33 1,570-135-1</inkml:trace>
  <inkml:trace contextRef="#ctx0" brushRef="#br0" timeOffset="120291.01">11248 5652 0,'0'-14'16,"0"14"0,-25 5-1,-83 37 1,-57 18-1,-58 19 1,-9 14 0,25-28-1,42 5 1,41-23 0,58 18 15,74-65-16,17 28 1,-1 9 0,10-4-1,23 18 1,59 46 0,41 24-1,17-9 1,33-24-1,-17-18 1,0-14 0,-49-23-1,-141-43 1,0 10 0,0-4 15,0-1-16,0 5 1,-8-9 0,8 9-1</inkml:trace>
  <inkml:trace contextRef="#ctx0" brushRef="#br0" timeOffset="122041.71">10437 6783 0,'-33'42'16,"8"-33"-1,0-5 16,-16-4-15,-17-27 0,8 8-1,-24-28 1,8-41 0,0-61-1,57 5 1,51-61-1,41 61 1,57 9 0,17 65-1,17 42 1,-9 84 0,-32 61 15,-42 41-16,-58 42 1,-66-9 0,-67 4-1,-32-65 1,-25-23 0,-17-70-1,17-41 1,25-57-1,49-46 1,42-32 0,49-10-1,33 28 1,34 42 0,-50 93-1,-1 0 16,-15 0-15,-1-14 0,0 0-1,0 0 1,1 4 0,-9-4-1,8 0 1,0 5-1,-8 0 1,0-5 0,17 4-1,8-4 1,33-9 0,8 18 15,49 5-16,18-14 1,16 10 0,124 3-1,-50-8 1,66-5 0,-49 9-1,25 19 1,-42-4-1,34 4 1,-9-5 0,25-5-1,16 20 1,34-24 0,24 13 15,17-54-16,-17 22 1,17-23 0,-8 14-1,16 28 1,-8-19 0,-9 10-1,-32 9 1,-1-9-1,-40 13 1,-18-4 0,-40 0-1,-26 9 1,-66 1 0,-49-15 15,-108-9-16,9 0 1,-1 0 0,17 0-1</inkml:trace>
  <inkml:trace contextRef="#ctx0" brushRef="#br0" timeOffset="122574.79">18360 6792 0,'-8'51'16,"-9"-32"-1,-41 88 1,-24-28 0,-67 9 15,0-51-16,0-37 1,17-74 0,16-33-1,58-84 1,50 1 0,66-6-1,57 52 1,67 32-1,17 89 1,-17 32 0,-17 108-1,-66 55 1,-74 18 0,-83 11 15,-91-11-16,-74-36 1,-50-52 0,-16-69-1,16-108 1,273 75 0</inkml:trace>
  <inkml:trace contextRef="#ctx0" brushRef="#br0" timeOffset="124759.33">7609 6438 0,'-9'-18'16,"9"18"-1,0 4 1,-8 1 0,0-10 15,0 5-16,-17-18 1,-8-15 0,8 10-1,25 4 1,33-78 0,41 46-1,17 4 1,25 84-1,-33 24 1,-91 106 0,-100 10-1,-90 0 1,-26-56 0,1-47 15,24-92-16,84-71 1,98-88 0,100 10-1,57-24 1,67 19 0,0 46-1,-166 136 1,-16-10-1,0 9 1,0 19 0,-25-5-1,-17 0 1,9 5 0,0-9 15,8-19-16,-9 5 1,9 4 0,9 5-1,7 0 1,9 9 0,25 10-1,49-1 1,8-4-1,108-5 1,-8-32 0,41 0-1,-24-10 1,-9 24 0,-9 4 15,-15 19-16,-1-14 1,0 19 0,25-1-1,-8 10 1,33-23 0,8 32-1,16-37 1,-7 18-1,24-8 1,0-10 0,25 9-1,8-33 1,9 20 0,-1-20 15,26 24-16,-9-23 1,8 0 0,1 0-1,7 4 1,9 10 0,25 18-1,-9-28 1,17 38-1,-8-24 1,0 19 0,-1-14-1,-7 23 1,-1-28 15,1 24-15,-9-14-1,0-5 1,8-10 0,-7 1-1,-26 4 1,-8-14 0,-16 10-1,-9-5 1,-50 5-1,-15 9 1,-59 0 0,-190-10-1,8 1 1,-8-5 0,0 0 15,8 5-16,-8-5 1</inkml:trace>
  <inkml:trace contextRef="#ctx0" brushRef="#br0" timeOffset="125391.57">22660 7104 0,'-33'46'16,"-8"-13"15,-58 36-16,-42-13 1,-24 0 0,8-28-1,24-28 1,18-23 0,48-47-1,34-32 1,50-43-1,41-8 1,24 13 0,26 10-1,57 60 1,9 56 0,0 61 15,-34 41-16,-40 38 1,-43 18 0,-65 10-1,-33-15 1,-58-13 0,-59-15-1,-90-36 1,-49-38-1,297-37 1</inkml:trace>
  <inkml:trace contextRef="#ctx0" brushRef="#br0" timeOffset="131341.51">14853 5787 0,'-16'9'0,"16"-9"31,0 0-16,0 5 1,0-5 0,-8 9-1,-9 5 1,-33 33 0,-16 23-1,-25 13 1,-58 80-1,-8 5 1,-16 13 0,7-13-1,9-10 1,25-33 0,24-18 15,26-37-16,24-19 1,66-60 0,0 0-1,0-5 1,-16-24 0,8 38-1</inkml:trace>
  <inkml:trace contextRef="#ctx0" brushRef="#br0" timeOffset="131860.79">13414 5662 0,'33'41'16,"-8"1"-1,50 51 1,32 38-1,26 27 1,7 42 0,26-10-1,-18 11 1,1-20 0,-25-23 15,-16-23-16,-34-42 1,-82-102 0,0 4-1,8-4 1,-9-5 0,9-23-1,0 37 1</inkml:trace>
  <inkml:trace contextRef="#ctx0" brushRef="#br0" timeOffset="132491.9">18368 2605 0,'-82'9'15,"-26"29"1,-140 69 0,-75 37-1,-90 88 1,8 29 0,-17 46-1,66-14 1,17 5-1,99-19 1,34-37 0,115-56-1,49-74 1,75-136 15,-16-18-15,-17 42-1</inkml:trace>
  <inkml:trace contextRef="#ctx0" brushRef="#br0" timeOffset="132891.5">15035 4103 0,'-16'88'16,"-9"-32"0,-25 89-1,-16 13 1,0 37 15,8-27-15,58-159-1,8 9 1,9 1 0,115-28-1,125-80 1,156-92 0,116-126-1,34-9 1,16-24-1,-579 340 1</inkml:trace>
  <inkml:trace contextRef="#ctx0" brushRef="#br0" timeOffset="133724.67">19427 1535 0,'-17'65'15,"1"0"1,-17 84-1,0 33 1,-1-6 0,26 20-1,25-168 1,8 4 0,16-13 15,124-66-16,17-74 1,33-23 0,-33-37-1,-16 9 1,-166 162 0,8 6-1,8-1 1,75 84-1,17 24 1,24 143 0,-49-32-1,-58 107 1,-100-42 15,-82 5-15,-116-79-1,-33-66 1,-8-116 0,49-60-1,92-107 1,90-42 0,116-28-1,83 5 1,115 13-1,34 43 1,33 55 0,-58 61-1,-34 97 1,-98 75 15,-108-135-15</inkml:trace>
  <inkml:trace contextRef="#ctx0" brushRef="#br0" timeOffset="134458.69">21246 3754 0,'-132'93'16,"-108"51"-1,-215 24 1,-91-56 0,-132-19 15,8-131-16,50-36 1,124-149 0,190-112-1,190-112 1,174-32 0,215-37-1,58 41 1,82 47-1,83 102 1,42 98 0,33 149-1,16 135 1,33 149 15,-82 65-15,-75 69-1,-141 43 1,-131 32 0,-158 14-1,-133-14 1,-156-33 0,-182-83-1,-92-65 1,-40-80-1,-17-92 1,24-24 0,17-84-1,83-64 1,463 111 15</inkml:trace>
  <inkml:trace contextRef="#ctx0" brushRef="#br0" timeOffset="136025.83">10826 7020 0,'66'79'16,"-8"-33"-1,107 89 1,1-9 0,90 37-1,0-24 1,67 6 15,-1-15-15,26-23-1,-1-28 1,25-51 0,9-33-1,16 1 1,8-48 0,8 6-1,-7-24 1,-18-18-1,-15-15 1,-34-8 0,-17-29-1,-41-9 1,-41-14 15,-58 5-15,-198 135-1,-34 0 1,50 23 0</inkml:trace>
  <inkml:trace contextRef="#ctx0" brushRef="#br0" timeOffset="137142.93">8088 6652 0,'-16'-9'15,"16"14"1,25 4 0,57 42 15,75 52-16,50 36 1,33 43 0,16 8-1,34 6 1,16-10 0,33-5-1,17 5 1,16-14-1,25-4 1,8-33 0,17 9-1,24-32 1,17-33 0,17 0 15,-8-23-16,7-10 1,-16-4 0,0-14-1,-24-5 1,-9-14 0,0-18-1,-8-19 1,-25-14-1,0-37 1,-17-14 0,25-60-1,-8-10 1,-8-28 15,-9 19-15,-24-23-1,-33 9 1,-9 9 0,-33 23-1,-25-9 1,-32 24 0,-42 18-1,-50 19 1,-149 102-1,17 0 1</inkml:trace>
  <inkml:trace contextRef="#ctx0" brushRef="#br0" timeOffset="154010.8">26382 6699 0,'-25'23'15,"25"-14"1,0 10 0,0 37-1,-8 42 1,8 9 0,8 9-1,1-4 1,7-24-1,9-23 1,-17-28 0,0-18-1,9-14 1,57-43 15,9-27-15,25-33-1,7 5 1,-98 79 0,-1 1-1,1 17 1,0 19 0,16 47-1,8 88 1,-16 33-1,-33 70 1,-50-5 0,-25-5-1,-25-47 17,-32-31-17,-1-43 1,108-144-1,0-28 1,0-28 0,8-9-1,25-5 1,42-111 0,73 23-1,59-14 1,49 69-1,-8 43 1,-24 79 0,-43 41-1,-81 66 1,-109-61 15,1-4-15,0-38-1,41-9 1</inkml:trace>
  <inkml:trace contextRef="#ctx0" brushRef="#br0" timeOffset="155260.11">27672 8602 0,'-25'144'0,"-16"-84"31,-66 173-15,-67-66-1,-49 38 1,-50-79 0,-17-33-1,1-98 1,8-46 0,41-70-1,0-74 1,50-52-1,-1-32 1,43-61 0,15-18 15,51 0-31,40 9 31,51 9-15,57 19-1,33 42 1,66 47 0,17 27-1,75 56 1,24 37 0,58 66-1,0 65 1,-16 27-1,-26 66 1,-24 60 0,-58 14-1,-25 65 17,-41-9-17,-49 56 1,-51-33-1,-49 23 1,-25-18 0,-33-19-1,-41 1 1,-25-25 0,-25-13-1,-16-41 1,-9-38-1,9-33 1,16-32 0,25-28-1,124-47 17,0 0-17,8 1 1,-8-1-1,0 0 1,0 1 0,0-1-1,8 0 1,-8 1 0,0-1-1,0 5 1,9 0-1,-9-5 1,0 5 0,0 0-1,0-4 17,8 4-17,-8-14 1,8-5-1,-8 19 1</inkml:trace>
  <inkml:trace contextRef="#ctx0" brushRef="#br0" timeOffset="156043.58">27275 6708 0,'0'10'15,"0"-6"1,17-13-1,16-10 1,74-92 0,67-34-1,33-106 17,16 9-17,9-41 1,-9 17-1,-16-8 1,-25 13 0,-25 38-1,-41 32 1,-42 29 0,-74 166-1,-8-4 1,-25 23-1,-25 15 1,-108 69 0,-57 9-1,-33-9 17,-17 5-17,50-19 1,223-93-1,0 0 1,24-10 0,-24 10-1</inkml:trace>
  <inkml:trace contextRef="#ctx0" brushRef="#br0" timeOffset="156225.47">28962 4503 0,'33'37'16,"17"24"0,33 120 15,0 80-15,-42 102-1,-41-363 1</inkml:trace>
  <inkml:trace contextRef="#ctx0" brushRef="#br0" timeOffset="157194.09">26961 8746 0,'0'0'15,"0"0"1,41 9 0,108 52-1,33-1 17,50 42-17,-1 5 1,26 14-1,-34-4 1,0 18 0,-41-5-1,-33-5 1,-157-120 0,8 4-1,0-9 1,-8 0-1,-26-18 1,-23-38 0,23 19-1,34 37 17,-41-107-17,49 28 1,9 74-1,57-18 1,84 130 0,-10 4-1,1 99 1,-41-34 0,-50 15-1,-67-47 1,-73-18-1,-109-89 1,-57-79 0,-33-60-1,281 102 17</inkml:trace>
  <inkml:trace contextRef="#ctx0" brushRef="#br0" timeOffset="159610.13">29268 3731 0,'0'-5'16,"0"1"0,9-20-1,15-22 1,26-19-1,0 9 1,-9 23 0,0 24-1,83 51 17,17 70-17,8 64 1,-33-4-1,-25 47 1,-42-42 0,-32 4-1,-25-167 1,-1 0 0,18 0-1,-9-14 1</inkml:trace>
  <inkml:trace contextRef="#ctx0" brushRef="#br0" timeOffset="159910.15">30559 3610 0,'0'14'15,"-9"0"1,-73 70 0,-92 55-1,-82 52 1,-9 14 0,9-15-1,49-22 1,66-29-1,125-69 1,16-70 0</inkml:trace>
  <inkml:trace contextRef="#ctx0" brushRef="#br0" timeOffset="160177.76">30592 4289 0,'8'56'16,"-16"42"-1,-1 74 1,-15 84-1,-18 65 1,-40 23 0,82-344 15</inkml:trace>
  <inkml:trace contextRef="#ctx0" brushRef="#br0" timeOffset="161893.14">29558 9495 0,'58'-42'16,"-42"33"-1,1-5 1,16 9 0,17 10-1,65 55 17,-7 42-17,-9 61 1,-33 37-1,-16 0 1,-25 0 0,-9-18-1,-16-168 1,0-5 0,8 5-1,34-19 1,24-50-1,-66 55 1</inkml:trace>
  <inkml:trace contextRef="#ctx0" brushRef="#br0" timeOffset="162260.57">30583 9458 0,'-24'27'15,"-26"25"1,-91 55 0,-57 55-1,-42 25 1,8 3-1,17-13 1,33-14 0,50-14-1,140-140 17,9 10-17,0-10 1,32-4-1,-49-5 1</inkml:trace>
  <inkml:trace contextRef="#ctx0" brushRef="#br0" timeOffset="162943.11">30865 10518 0,'0'-4'15,"0"13"1,0 28-1,-9 107 1,-16 24 0,-16 46-1,0-24 1,-9-3 0,9-53-1,41-134 1,0 0-1,0 0 1,-8-4 0,16-99-1,-8 103 17</inkml:trace>
  <inkml:trace contextRef="#ctx0" brushRef="#br0" timeOffset="163277.55">31543 8555 0,'-116'135'15,"-165"70"1,281-205 0</inkml:trace>
  <inkml:trace contextRef="#ctx0" brushRef="#br0" timeOffset="164360.12">18343 7881 0,'-24'-10'16,"24"10"0,-9-9-1,1-14 1,0-10-1,8 1 1,8-10 0,25-5-1,25 15 17,0 27-17,8 24 1,75 83-1,-17 23 1,0 20 0,-17 4-1,-24-15 1,-91-129 0,16-14-1,-8 9 1</inkml:trace>
  <inkml:trace contextRef="#ctx0" brushRef="#br0" timeOffset="165026.88">18608 6541 0,'0'9'16,"0"0"-1,0 15 1,-25 106 0,0 79-1,-8 94 1,17 64 0,-9 89-1,0 37 1,17 61-1,0-1 1,8-18 0,-17-23 15,-16-47-15,-8-69-1,-17-85 1,-8-143-1,-50-201 1,116 33 0</inkml:trace>
  <inkml:trace contextRef="#ctx0" brushRef="#br0" timeOffset="165809.84">10321 6159 0,'-49'-42'16,"49"47"0,-9 23-1,-7 42 1,-9 195 0,0 107-1,0 144 1,1 75-1,-1 28 1,0-24 0,-8 6-1,8-53 17,0-59-17,-8-89 1,-25-107-1,-16-130 1,57-200 0,9 9-1,8 28 1</inkml:trace>
  <inkml:trace contextRef="#ctx0" brushRef="#br0" timeOffset="166659.79">17450 13421 0,'-8'-65'15,"41"18"1,33-69 0,17 42-1,16-1 17,17 94-17,8 60 1,-17 88-1,-24 71 1,-17 31 0,-24 15-1,-9-37 1,-41-243 0,16 6-1,33-33 1,50-98-1,17-84 1,-108 205 15</inkml:trace>
  <inkml:trace contextRef="#ctx0" brushRef="#br0" timeOffset="166810.06">18534 13040 0,'-116'69'16,"-99"108"0,-133 181-1,348-358 1</inkml:trace>
  <inkml:trace contextRef="#ctx0" brushRef="#br0" timeOffset="167676.72">19046 13765 0,'0'24'16,"0"-6"-1,0 43 1,0 143-1,-8 52 1,-8 84 0,16-340 15</inkml:trace>
  <inkml:trace contextRef="#ctx0" brushRef="#br0" timeOffset="168677.24">31179 8755 0,'-17'9'16,"17"-4"-1,0-5 1,9-14-1,32 5 1,33-10 0,9 19 15,16 33-15,-41 13-1,-58-18 1,-41 37-1,-91-23 1,-17-9 0,25-33-1,124-10 1,24 1 0,18 4-1,16 19 1,24 66-1,-73 36 1,-249 79 0,240-195 15</inkml:trace>
  <inkml:trace contextRef="#ctx0" brushRef="#br0" timeOffset="168993.08">27623 10244 0,'190'0'15,"157"32"1,-347-32-1</inkml:trace>
  <inkml:trace contextRef="#ctx0" brushRef="#br0" timeOffset="169977.12">8816 13272 0,'99'-28'16,"34"10"15,115-29-15,8 5-1,-256 42 1</inkml:trace>
  <inkml:trace contextRef="#ctx0" brushRef="#br0" timeOffset="170327.57">10272 12537 0,'16'-51'16,"26"23"15,49-18-15,57 78-1,34 66 1,-16 130-1,-50 18 1,-42 47 0,-24-46-1,-9-38 1,-41-209 0</inkml:trace>
  <inkml:trace contextRef="#ctx0" brushRef="#br0" timeOffset="170544.39">11066 12616 0,'-149'154'16,"-75"157"-1,-57 113 1,66-10 0,215-414-1</inkml:trace>
  <inkml:trace contextRef="#ctx0" brushRef="#br0" timeOffset="170777.82">11562 13505 0,'0'279'16,"-50"312"-1,-41 614 1,91-1205 0</inkml:trace>
  <inkml:trace contextRef="#ctx0" brushRef="#br0" timeOffset="172127.36">22297 7062 0,'24'32'15,"-24"-27"1,0 4 0,0 24-1,9 37 1,-1 46 0,0 107-1,9 47 1,8 51-1,-17 28 1,0-9 0,-8 32 15,-16 4-15,-26 48-1,-7 13 1,-1-18-1,17-33 1,16-79 0,26-98-1,-9-223 1,8 0 0,-8 5-1,-17-5 1,17 14-1</inkml:trace>
  <inkml:trace contextRef="#ctx0" brushRef="#br0" timeOffset="174578.75">25332 13026 0,'0'107'16,"8"-38"0,-8 80-1,33-42 1,25-4 0,116-108-1,16-88 1,8-47-1,-32-36 1,-42-10 0,-132 167 15,-1-4-15,9 23-1,-8 32 1,0 150-1,16 97 1,-33 98 0,-8-1-1,-41 1 1,-26-65 0,-24-80-1,0-129 1,25-150-1,91-46 1,-33-116 0,82-19 15,0-5-15,67 24-1,49 42 1,41 78-1,26 89 1,-42 89 0,-58 78-1,-141 28 1,17-195 0</inkml:trace>
  <inkml:trace contextRef="#ctx0" brushRef="#br0" timeOffset="175162.03">25042 16012 0,'-273'-18'16,"58"-99"0,-107-59-1,107-118 1,49-180 0,158-33-1,66-37 1,116 50-1,99 53 1,124 82 0,91 103 15,74 163-15,-16 121-1,-34 182 1,-81 162-1,-125 135 1,-158 60 0,-164 52-1,-125-93 1,-107-33 0,-116-167-1,-16-89 1,16-167-1,0-173 1,364 103 15</inkml:trace>
  <inkml:trace contextRef="#ctx0" brushRef="#br0" timeOffset="175561.51">25555 10323 0,'-16'116'16,"-1"42"0,-41 131-1,-8 50 1,-8 6-1,24-43 1,17-46 0,41-107-1,-8-149 1</inkml:trace>
  <inkml:trace contextRef="#ctx0" brushRef="#br0" timeOffset="175861.29">25894 10388 0,'8'93'15,"-8"0"1,0 130 0,-24 66-1,-1 55 1,-25 0 0,1-9-1,49-335 1</inkml:trace>
  <inkml:trace contextRef="#ctx0" brushRef="#br0" timeOffset="176728.18">27193 13765 0,'8'5'15,"-8"-5"1,16 5 0,42 18-1,33 0 1,108 5 0,7-28-1,67-42 1,-33-42-1,25-41 1,-50-57 0,0-18 15,-58 10-15,-25-6-1,-140 178 1,-8 4-1,16 4 1,-9 6 0,1 4-1,-33 18 1,-116 52 0,-34 14-1,-82 18 1,9-4-1,-1-10 1,25-18 0,42-23 15,82-57-15,124-59-1,-8 69 1</inkml:trace>
  <inkml:trace contextRef="#ctx0" brushRef="#br0" timeOffset="176995.12">28871 12937 0,'58'33'16,"25"41"-1,74 80 1,-16 9 0,16 9 15,-50-23-15,-7-33-1,-9-70 1,-91-46-1</inkml:trace>
  <inkml:trace contextRef="#ctx0" brushRef="#br0" timeOffset="177343.98">29930 12663 0,'66'-42'16,"-41"37"0,83-32 15,7 79-15,42 37-1,-33 112 1,17 27-1,-33 24 1,-1-9 0,-24-24-1,-9-60 1,1-98 0,-75-51-1</inkml:trace>
  <inkml:trace contextRef="#ctx0" brushRef="#br0" timeOffset="177578.52">31022 12988 0,'-116'107'16,"-25"19"0,-107 88-1,-16-23 1,264-191 0</inkml:trace>
  <inkml:trace contextRef="#ctx0" brushRef="#br0" timeOffset="178079">31543 13584 0,'25'23'16,"8"42"0,8 42-1,-16 14 1,-33 23 0,-17-23-1,-17-9 1,34-103-1,-8-4 1,7 4 15,9-4-15,-8-5 0,8 5-1,8 4 1,1-4-1,40 13 1,125 33 0,41 61-1,-149-70 1,-66-42 0</inkml:trace>
  <inkml:trace contextRef="#ctx0" brushRef="#br0" timeOffset="178711">26829 15180 0,'0'13'15,"49"-13"1,59 56 0,82 23-1,9 38 1,16 8-1,-17 6 1,-24 8 0,-17-18 15,-17-9-15,-140-112-1</inkml:trace>
  <inkml:trace contextRef="#ctx0" brushRef="#br0" timeOffset="178994.75">28516 15733 0,'66'102'16,"-41"5"-1,16 93 1,-99-9 0,-33 0 15,-99-28-15,-17-42-1,166-126 1,41 5-1</inkml:trace>
  <inkml:trace contextRef="#ctx0" brushRef="#br0" timeOffset="179295.26">28946 16761 0,'16'-9'15,"1"9"1,107 28 0,58 0-1,25 0 1,-17-28-1,-16-5 1,-83-46 0,-91 51-1</inkml:trace>
  <inkml:trace contextRef="#ctx0" brushRef="#br0" timeOffset="179761.31">30335 16529 0,'9'-10'15,"-9"1"1,8-5 0,8-23-1,17-10 1,9 19 0,7 24-1,75 41 1,-16 56-1,8 70 1,-42 0 15,1 23-15,-34-10 0,-41-162-1,8 5 1,-8-19-1,0 0 1</inkml:trace>
  <inkml:trace contextRef="#ctx0" brushRef="#br0" timeOffset="179994.8">31328 16156 0,'-58'66'16,"-41"27"15,-67 93-15,-49 51 0,0 19-1,0-14 1,215-242-1</inkml:trace>
  <inkml:trace contextRef="#ctx0" brushRef="#br0" timeOffset="180461.74">31353 16998 0,'24'-9'0,"-15"14"32,15 23-17,18 18 1,-1 19-1,-41 5 1,-16 5 0,-18 8-1,1-8 1,17-33 0,8-14-1,-1-15 1,9-3-1,25 13 1,91 38 0,41-20 15,33 1-15,-190-42-1</inkml:trace>
  <inkml:trace contextRef="#ctx0" brushRef="#br0" timeOffset="182361.6">32527 8202 0,'74'144'16,"-41"-19"-1,17 99 1,-25-6-1,-25 52 1,-25-9 0,-16-1-1,-17 1 1,-41 27 0,-17 0-1,-25 10 1,-8-42-1,-24-5 1,-18-46 15,-24 0-31,-58-43 32,-57-31-17,-34-48 1,-41-45-1,8-48 1,-9-55 0,1-74-1,-17-75 1,34-42 0,15-88-1,59-33 1,33-37-1,74-51 1,42-47 15,41-74-15,41 13 0,33-69-1,9 42 1,41-60-1,33 55 1,33 5 0,58 56-1,67-15 1,73 62 0,34 27-1,74 65 1,58 75-1,17 69 1,8 80 15,33 130-15,41 120 0,-8 62-1,0 134 1,-25 74-1,-66 94 1,-66 88 0,-108 65-1,-82 19 1,-99 28 0,-117-10-1,42-623 1</inkml:trace>
  <inkml:trace contextRef="#ctx0" brushRef="#br0" timeOffset="183796.4">31907 12714 0,'8'-74'16,"0"55"-1,0-23 1,1 5 0,-26-19-1,-66-93 1,-65 14-1,-51 5 1,-82 51 15,-66 51-15,-42 65 0,-33 24-1,0 55 1,17 33-1,33 37 1,41 14 0,50 56-1,33 28 1,33 37 0,25 0-1,32 23 1,34 37-1,17-18 1,41-5 15,24-13-15,51-1 0,40-14-1,50 24 1,17-43-1,33-22 1,33-24 0,25-42-1,41-23 1,8-46 0,25-29-1,9-36 1,-9-15-1,-8-32 1,0-9 15,-8-24-15,8-14 0,16-13-1,17-6 1,0-13-1,-17-9 1,-16-10 0,-25-19-1,-41-18 1,-17-41 0,-32-15-1,-18-61 1,-49-22-1,0-43 1,-58-32 15,-16-23-15,-34-10 0,-24-4-1,-50 0 1,-33 18-1,-75-37 1,-7 28 0,206 335-1</inkml:trace>
  <inkml:trace contextRef="#ctx0" brushRef="#br0" timeOffset="184911.01">30443 7225 0,'8'51'16,"-8"-51"15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19:31.05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13844 2052 0,'9'-14'15,"-9"28"1,-9 41 0,-7 104 15,-9 143-16,-16 126 1,-9 121 0,-16 84-1,8 22 1,0 90 0,0 32-1,25 69 1,0-13-1,8 88 1,0-28 0,17 10-1,8-61 1,17-47 0,-9-102 15,-16-88-16,-25-144 1,-25-159 0,-25-148-1,83-154 1</inkml:trace>
  <inkml:trace contextRef="#ctx0" brushRef="#br0" timeOffset="884.09">4788 11579 0,'91'5'16,"9"-5"-1,164 0 1,84 4 0,115 1-1,50-5 1,65 0 0,26 0-1,41 14 1,25-5-1,41 14 1,17 5 0,8 14-1,25 9 1,17 10 15,7 13-15,-7 10-1,-9 0 1,0-1 0,8-8-1,9-19 1,0-5 0,-26-23-1,-23-14 1,-59-19-1,-75-28 1,-90-4 0,-174 5-1,-339 32 17</inkml:trace>
  <inkml:trace contextRef="#ctx0" brushRef="#br0" timeOffset="2334.21">6790 6108 0,'8'0'0,"-8"0"31,33 5-16,33-1 1,50 1 0,116 0-1,16 13 1,58 15 0,-17-5-1,34-19 1,-9 0-1,25 1 1,25 4 0,25-10-1,33 29 1,8-5 0,8 9 15,0-18-16,9-5 1,16 18 0,-8-23-1,8 19 1,-8-18 0,25 27-1,-1-14 1,17 0-1,-16 1 1,0-10 0,-17 23-1,-8-28 1,-17 19 0,-16-19 15,-17 15-16,-16-29 1,-50 24 0,-33-24-1,-41 19 1,-59-9 0,-214-5-1,8-5 1,-74-9-1,74 14 1</inkml:trace>
  <inkml:trace contextRef="#ctx0" brushRef="#br0" timeOffset="4549.28">8047 3056 0,'0'42'15,"0"-14"1,8 19 0,0 32-1,26 42 1,-1 18-1,25 103 1,8-37 0,0 37-1,8 0 1,-8 9 0,9-5 15,-9 6-16,0 4 1,9 9 0,-9-9-1,-8 32 1,8-14 0,0 24-1,0-14 1,17 4-1,0-13 1,-1-5 0,18-5-1,15-14 1,-7 23 0,8-27 15,-1-5-16,1-19 1,8-13 0,-8-20-1,8-4 1,0-9 0,-8 5-1,8-15 1,0-27-1,0 4 1,-8-23 0,16-5-1,-8 0 1,0-4 15,9-10-15,-1-9-1,-8-4 1,0-15 0,8-4-1,-8-19 1,9-9 0,7-14-1,1-9 1,16-5-1,0-5 1,-8 0 0,8 0-1,0-4 1,-8 4 0,8-9 15,0 0-16,9-14 1,8 1 0,-1-20-1,17 0 1,-8-18 0,17-23-1,-9-15 1,17-4-1,-25-9 1,8-19 0,-8-14-1,-8-14 1,8-18 15,-9-19-15,9-38-1,8-13 1,-16-28 0,16 0-1,-16-5 1,0-4 0,-9-6-1,9-31 1,-9 8-1,-8-36 1,9 27 0,-17-23-1,-9 14 1,17-28 15,-16-18-15,-17 18-1,-25 23 1,-16 28 0,-25 52-1,-25 83 1,-50 182 0,-8 9-1,25-28 1</inkml:trace>
  <inkml:trace contextRef="#ctx0" brushRef="#br0" timeOffset="7216.12">4780 4643 0,'17'60'15,"8"-18"1,24 79-1,26 14 1,7 60 0,26 15-1,16 27 1,-8 5 0,-1 14-1,9 0 1,9-15-1,-1 6 1,0-5 0,17 14-1,-8-24 1,33 1 15,-9-19-15,17 9-1,0-18 1,0 28 0,0-10-1,0 9 1,0-18 0,0 5-1,8-28 1,0-5-1,-8-23 1,8-14 0,-8-5-1,0 0 1,-8 5 15,-1-19-15,1-9-1,0-19 1,-1-18 0,-7 5-1,-1-24 1,-8 0 0,1-14-1,-1 0 1,8-14-1,-8 1 1,17-1 0,-9 5-1,9-5 1,-9 5 15,-7-10-15,7 1-1,-16-1 1,8 1 0,8-5-1,-8-9 1,25-1 0,-8-4-1,0 0 1,8-5-1,-9 5 1,9 5 0,-8 9-1,0 4 1,8 6 15,0-1-15,8-5-1,-8 1 1,25-14 0,-9-1-1,25-23 1,1 1 0,15-15-1,18-37 1,-1-9-1,17-18 1,0-1 0,8-9-1,-8-5 1,8-9 15,-8 0-15,8-5-1,1-4 1,-1-14 0,0 0-1,-8-33 1,8 23 0,-8-46-1,-8 23 1,8-32-1,16-10 1,-8-23 0,17-14-1,-17-4 1,-8-10 0,17-18 15,-18-6-16,-7 6 1,0 4 0,-25 5-1,-1-14 1,-24-14 0,0 18-1,-41-13 1,-17 41-1,-24 1 1,-42 60 0,-34 9-1,-32 65 1,-33 117 15,0 0-15,-9 9-1,9 13 1,8-27 0</inkml:trace>
  <inkml:trace contextRef="#ctx0" brushRef="#br0" timeOffset="8150.24">19600 3629 0,'-16'14'16,"16"-10"0,0 19-1,0 19 1,-17 51 0,1 38-1,-25 176 1,-9-38-1,9 85 1,-1-5 0,-7 93-1,-34 135 1,83-577 15</inkml:trace>
  <inkml:trace contextRef="#ctx0" brushRef="#br0" timeOffset="14816.59">20055 1303 0,'42'-89'16,"-34"52"-1,0 4 1,-8 10 0,0 9-1,-8 10 1,-75 45 0,-74 80-1,-50 70 1,-8 42-1,-8 50 1,49-27 0,26 0-1,48-60 1,100-196 15,9 0-15,-9-5-1,16-18 1,50-136 0,75-36-1,41-112 1,33 33 0,-17-6-1,-16 57 1,-49 56-1,-133 171 1,24 20 0,84 50-1,8 28 17,8 61-17,-25 23 1,-25 75-1,-16 9 1,-25 13 0,-24-8-1,-34-33 1,-25-51 0,-16-85-1,-41-96 1,107-10-1</inkml:trace>
  <inkml:trace contextRef="#ctx0" brushRef="#br0" timeOffset="15101.49">19319 1921 0,'9'19'15,"7"-10"1,100 28 0,82-9-1,125-18 1,66-20-1,-1 10 1,-388 0 0</inkml:trace>
  <inkml:trace contextRef="#ctx0" brushRef="#br0" timeOffset="15802.52">25100 3270 0,'-16'28'15,"16"-4"1,0 41 0,-9 125-1,1 20 1,-8 78 0,7-23 15,1 0-16,8-51 1,0-32 0,0-182-1,0-5 1,0-9 0,-33-111-1,33 125 1</inkml:trace>
  <inkml:trace contextRef="#ctx0" brushRef="#br0" timeOffset="16418.39">25266 2982 0,'124'-51'16,"0"65"0,124-19-1,-17 75 1,-16 23 0,-99 60-1,-99 6 1,-133 13-1,-66-14 1,-74-19 0,8-55-1,214-98 1,10 14 15,7-4-15,17-1-1,58-14 1,107 29 0,92 18-1,32 46 1,-32 14 0,-42 57-1,-116 8 1,-74-13-1,-158-5 1,-115-24 0,-174-18-1,-90-28 17,-84-46-17,596-19 1</inkml:trace>
  <inkml:trace contextRef="#ctx0" brushRef="#br0" timeOffset="17017.03">14026 1572 0,'-41'56'16,"-17"23"-1,-116 131 1,-41 50-1,-66 66 1,0-38 0,25-32-1,74-84 1,182-172 0</inkml:trace>
  <inkml:trace contextRef="#ctx0" brushRef="#br0" timeOffset="17249.8">13902 1968 0,'116'246'16,"107"159"0,241 246-1,-464-651 1</inkml:trace>
  <inkml:trace contextRef="#ctx0" brushRef="#br0" timeOffset="18552.02">20758 12388 0,'0'-14'15,"0"10"1,17-1 0,107-23-1,58-9 1,66 4 0,58 10-1,25 23 1,16 0-1,25 23 1,9 5 0,-1 14-1,-16-5 17,-25-4-17,-25-14 1,-41-6-1,-33 6 1,-41-10 0,-59 15-1,-148-24 1,-9-14 0,-65-10-1,82 24 1</inkml:trace>
  <inkml:trace contextRef="#ctx0" brushRef="#br0" timeOffset="18867.29">24662 11765 0,'25'9'16,"41"1"-1,66 36 1,58 19 0,34 56-1,24 37 1,-50 38 0,-57 8-1,-100 57 1,-157-33-1,-198-14 1,-273-89 0,587-125 15</inkml:trace>
  <inkml:trace contextRef="#ctx0" brushRef="#br0" timeOffset="79321.11">5028 6094 0,'0'-14'16,"-8"10"0,8 4-1,0 0 1,8 4-1,-8-4 17,17-9-17,8 9 1,24-5 0,17 1-1,9 4 1,24-24-1,25 15 1,8 9 0,17 9-1,0-13 1,-16 8 0,7 1-1,108 32 1,-49-18-1,90 37 17,-74-38-17,42 38 1,-42-42 0,8 23-1,-25-18 1,17-1-1,9-13 1,24 0 0,41-15-1,26 20 1,-9-6 0,33 1-1,-9 9 1,10-9-1,-18 18 17,9-18-17,-9 18 1,1-28 0,8 28-1,0-13 1,-1 13-1,18-28 1,7 24 0,1-19-1,-9 19 1,1-1 0,7 33-1,-16-23 1,9 23-1,-9-23 17,0 10-17,17-11 1,32-13 0,-7-4-1,49 4 1,8-24-1,25 20 1,9-24 0,7 18-1,1 6 1,-9-10 0,1 9-1,-17 0 1,-25-4-1,-9 14 17,-15 4-17,-26 5 1,-24-5 0,-25-4-1,-42 4 1,-49 9-1,-58 1 1,-83 9 0,-124-28-1,9-10 1,-1 1 0,1 4-1,-59 1 1,75-10 15</inkml:trace>
  <inkml:trace contextRef="#ctx0" brushRef="#br0" timeOffset="80537.72">8882 6136 0,'0'-5'16,"0"5"0,0 5-1,9-5 1,32-56-1,66-23 1,42-47 0,41 10-1,25-9 1,34 13 0,-1 5-1,16 14 1,9 18-1,25 15 17,16 13-17,42 15 1,24 13 0,26 15-1,15 8 1,26 1-1,-17 18 1,0 10 0,0 23-1,17 9 1,-1 0 0,-7 9-1,-9 5 1,-9 0-1,-40 24 17,-50 22-17,-34 15 1,-57-14 0,-41 22-1,-50-45 1,-50-6-1,-33-22 1,-74-75 0,-1-5-1,1 5 1,-8-42 0,16 42-1</inkml:trace>
  <inkml:trace contextRef="#ctx0" brushRef="#br0" timeOffset="83520.1">6955 8681 0,'-16'-5'16,"16"10"0,8-5-1,-8 0 1,17 4-1,24-4 17,33 0-17,50-4 1,9 8 0,123 10-1,-16 0 1,49 0-1,-32 19 1,40-5 0,1-10-1,8-18 1,17 14 0,16-4-1,8-6 1,34 24-1,-26-14 17,17 23-17,1-18 1,-1 4 0,8 5-1,17-14 1,0 0-1,8 5 1,9-10 0,8-4-1,-1-1 1,1 1 0,8-5-1,-8 0 1,-8 0-1,7 0 17,-7 0-17,-9 9 1,-8-9 0,-8 19-1,-17-1 1,-8 20-1,-17 3 1,-16 1 0,-25 5-1,-17-1 1,-32 1 0,-26-5-1,-24 9 1,-41 0 15,-42 5-15,-25-19-1,-33-4 1,-66-33 0,0 0-1,0 0 1,0 0-1,0 0 1,0 0 0,-8 0-1,-17 0 1,25 0 0</inkml:trace>
  <inkml:trace contextRef="#ctx0" brushRef="#br0" timeOffset="86905.8">3705 2512 0,'17'28'16,"-9"-28"-1,33 5 1,125-19 0,107 0-1,57-28 16,51 37-15,41-27 0,41 4-1,33 9 1,41 10 0,18-5-1,24 9 1,49 10-1,-32-5 1,16 5 0,-17 32-1,42 5 1,16-10 0,67-4-1,49-9 1,33-10 15,17 0-15,-25 5-1,-25 14 1,-8 9 0,0 33-1,16 14 1,-74 0-1,16-1 1,-40-8 0,7-10-1,-24-14 1,-1-14 0,-40-18-1,-34-38 1,-58 5 15,-66-14-15,-91 5-1,-140 0 1,-199 14 0,-33 9-1</inkml:trace>
  <inkml:trace contextRef="#ctx0" brushRef="#br0" timeOffset="98371.92">13538 11188 0,'-132'177'31,"-33"65"-15,-108 163 0,58-57-1,215-348 1</inkml:trace>
  <inkml:trace contextRef="#ctx0" brushRef="#br0" timeOffset="98605.15">13150 11551 0,'115'205'31,"34"23"-15,182 148 0,-331-376-1</inkml:trace>
  <inkml:trace contextRef="#ctx0" brushRef="#br0" timeOffset="98889.68">13538 8490 0,'-33'121'16,"-41"37"0,-100 205-1,-57 46 1,231-409 0</inkml:trace>
  <inkml:trace contextRef="#ctx0" brushRef="#br0" timeOffset="99105.43">13241 8532 0,'140'153'15,"26"47"1,98 79 0,-264-279-1</inkml:trace>
  <inkml:trace contextRef="#ctx0" brushRef="#br0" timeOffset="99388.9">14134 5927 0,'-124'200'16,"-124"83"-1,-133 173 1,381-456 0</inkml:trace>
  <inkml:trace contextRef="#ctx0" brushRef="#br0" timeOffset="99622.24">13406 6010 0,'66'145'16,"33"22"0,108 117-1,-207-284 1</inkml:trace>
  <inkml:trace contextRef="#ctx0" brushRef="#br0" timeOffset="99971.98">14051 2666 0,'-174'246'15,"-90"70"1,264-316 0</inkml:trace>
  <inkml:trace contextRef="#ctx0" brushRef="#br0" timeOffset="100204.84">13431 2247 0,'91'153'15,"116"131"1,173 288-1,-380-572 1</inkml:trace>
  <inkml:trace contextRef="#ctx0" brushRef="#br0" timeOffset="124907.22">9866 8960 0,'-33'4'15,"25"-4"1,0 0 0,8 0-1,-8-4 1,8-1 0,-9 5-1,1-9 1,16-5-1,25-28 1,58-56 0,33-23-1,42-28 1,16 24 0,49-19 15,26 9-16,49 9 1,49 15 0,42 8-1,66 24 1,1 23 0,40 33-1,-8 32 1,25 38-1,17 41 1,-9 42 0,-33 29-1,-49 45 1,-116 15 0,-100 51 15,-98-47-16,-100-9 1,-75-214 0,18 0-1,-18-5 1,-132-60 0,174 65-1</inkml:trace>
  <inkml:trace contextRef="#ctx0" brushRef="#br0" timeOffset="125975.39">6922 8937 0,'-8'0'16,"8"0"-1,8-10 1,50-60-1,74-60 1,92-93 0,7 37-1,42-14 1,41 65 0,42-9 15,49 32-16,42-14 1,49 24 0,33-5-1,50 14 1,50-9 0,82 4-1,50 33 1,58 42-1,16 69 1,0 42 0,1 66-1,-51 32 1,-24 61 0,-66 36 15,-42 34-16,-82 27 1,-67 0 0,-98-41-1,-125-38 1,-108-65 0,-115-84-1,-107-139 1,-1 9-1,-99-107 1,149 121 0</inkml:trace>
  <inkml:trace contextRef="#ctx0" brushRef="#br0" timeOffset="127007.75">8452 6303 0,'0'-4'15,"0"-10"1,58-56-1,83-42 1,82-22 0,66-6-1,51 19 1,73 19 0,58 4 15,117 14-16,82 1 1,99 27 0,82 46-1,18 62 1,-1 45 0,-41 66-1,-66 32 1,-124 33-1,-207 56 1,-215-14 0,-190-42-1,-25-228 1</inkml:trace>
  <inkml:trace contextRef="#ctx0" brushRef="#br0" timeOffset="128092.59">5657 6587 0,'-50'-60'15,"50"50"1,0-17 0,50-122-1,74-37 1,107-70-1,109 0 1,73 9 0,58 29-1,67 32 1,91 23 0,65 37 15,117 19-16,82 33 1,83 18 0,25 9-1,24 57 1,17 13 0,50 65-1,16 24 1,66 65-1,-82 4 1,-75 24 0,-132 14-1,-116 36 1,-140-3 0,-158 22 15,-223-18-16,-289 51 1,41-307 0</inkml:trace>
  <inkml:trace contextRef="#ctx0" brushRef="#br0" timeOffset="150893.06">6558 13421 0,'0'14'16,"0"-5"-1,0 29 1,-8 50 0,-17 121-1,17 1 1,-9 36 0,26-50-1,24-10 1,-25-186-1,25 0 1,58-56 0,25-56-1,33-46 1,-17-19 15,-8-18-15,-25-5-1,-8 14 1,-16 46 0,-9 66-1,-16 74 1,-9 88 0,-8 61-1,-8 84 1,-9 46-1,-7 56 1,-18 55 0,-24 15-1,-8-23 17,-17-38-17,-16-42 1,-26-106-1,76-220 1,-10 6 0,-7-29-1,0-23 1,8-32 0,8 4-1,25 5 1,8-18-1,42-6 1,41-64 0,24 51 15,34 4-15,25 84-1,8 70 1,-33 37-1,-33 52 1,-125-80 0,-7-14-1,-34 0 1,50-23 0</inkml:trace>
  <inkml:trace contextRef="#ctx0" brushRef="#br0" timeOffset="151692.95">2531 13584 0,'16'5'16,"-7"-1"-1,48 5 1,101-36 0,73-29-1,17-28 1,-8 10 0,-25-1-1,-198 71 1,-9 4-1,17 13 1,-17 29 0,-25 121-1,-74 107 1,-57 60 15,-51 38-15,17-71-1,0 1 1,50-98 0,16-18-1,116-187 1,8 0 0,1-32-1,24-98 1,-33 135-1</inkml:trace>
  <inkml:trace contextRef="#ctx0" brushRef="#br0" timeOffset="151910.21">3192 14756 0,'25'47'15,"-25"-33"1,17 111-1,-17 52 1,0 74 0,8-4-1,-8-5 1,8-224 0,-8-18-1</inkml:trace>
  <inkml:trace contextRef="#ctx0" brushRef="#br0" timeOffset="152442.76">4069 14007 0,'17'37'15,"-26"19"1,26 112-1,24 134 1,0 14 0,9 47-1,-9-18 1,1-29 0,-9-65-1,8-181 1,-41-70-1</inkml:trace>
  <inkml:trace contextRef="#ctx0" brushRef="#br0" timeOffset="152942.82">4201 14049 0,'66'-135'16,"67"-4"-1,82-99 1,0 52-1,8 5 1,-8 92 0,-33 71-1,-33 157 1,-25 117 15,-58 154-15,-24 78-1,-42 28 1,-9-27 0,1-52-1,-25-74 1,8-116 0,-33-159-1,17-153 1,41 65-1</inkml:trace>
  <inkml:trace contextRef="#ctx0" brushRef="#br0" timeOffset="153458.92">4640 14500 0,'41'-65'15,"66"0"1,42-47 0,-8 47-1,-9 28 1,-74 177-1,-116 176 1,-49 56 0,-1-60-1,17-47 1,66-130 15,83-93-15,83-135-1,8-14 1,-17-28 0,-115 98-1,-17 18 1,-33-23 0,-100 5-1,-173 93 1,17-24-1,289-32 1</inkml:trace>
  <inkml:trace contextRef="#ctx0" brushRef="#br0" timeOffset="153760.86">3366 14645 0,'50'69'16,"74"89"0,107 150-1,-231-308 17</inkml:trace>
  <inkml:trace contextRef="#ctx0" brushRef="#br0" timeOffset="154627.92">1853 16361 0,'41'14'16,"-8"-14"-1,41 5 1,125-1-1,49 6 1,66 22 0,17-4-1,41 14 17,-8-19-17,0-9 1,25-9-1,16-10 1,25 10 0,41-14-1,1 9 1,16-5 0,-25 14-1,0-9 1,-33 14-1,-25-14 1,-41 14 0,-41-14-1,-67 19 1,-74-10 15,-190-9-15,-9 5-1,9-5 1,-9 0 0,-24-14-1,41 14 1</inkml:trace>
  <inkml:trace contextRef="#ctx0" brushRef="#br0" timeOffset="155442.47">10131 14854 0,'-33'-28'15,"33"28"1,0 0 0,0-5-1,0 5 1,41-9 0,108-28-1,50-24 1,65-13-1,59 4 1,66 14 0,32 14 15,9 15-15,-16 36-1,-34 51 1,-41 15-1,-66 36 1,-58-22 0,-91-1-1,-148-83 1,-1 4 0,0-14-1,-91-88 1,116 93-1</inkml:trace>
  <inkml:trace contextRef="#ctx0" brushRef="#br0" timeOffset="155759.41">13952 14165 0,'83'56'15,"-17"19"1,58 55 0,-25 14-1,0 33 1,-74 23 0,-74 14-1,-100-5 1,-66-27-1,-25-47 1,33-47 0,9-125-1,198 37 17</inkml:trace>
  <inkml:trace contextRef="#ctx0" brushRef="#br0" timeOffset="156361.23">15234 12988 0,'16'38'0,"-7"-29"16,73 70 15,-7 23-15,24 38-1,-41 4 1,-58 5 0,-33-37-1,33-112 1,-248 232 0,99-88-1,-83 75 1,75-37-1,-17 87 1,67 24 0,24 52-1,50-48 17,17-22-17,49-80 1,16-64-1,26-99 1,7-111 0,-82 79-1</inkml:trace>
  <inkml:trace contextRef="#ctx0" brushRef="#br0" timeOffset="156809.11">15507 14440 0,'41'-93'16,"-8"18"0,190-129-1,59 8 17,65 15-17,0 55 1,-8 80-1,-82 125 1,-59 93 0,-65 135-1,-59 47 1,-49 101 0,-33-8-1,-17 9 1,-8-51-1,0-52 1,-9-74 0,-7-120-1,-34-94 17,-66-149-17,-231-223 1,380 307-1</inkml:trace>
  <inkml:trace contextRef="#ctx0" brushRef="#br0" timeOffset="157093.28">15093 14914 0,'83'0'16,"41"-32"15,74-10-15,59-14-1,-26 24 1,9 13-1,-107 70 1,-133-51 0</inkml:trace>
  <inkml:trace contextRef="#ctx0" brushRef="#br0" timeOffset="157326.14">15044 15631 0,'33'32'15,"33"-78"1,198-29 0,59-55-1,0 9 17,-51-14-17,-263 112 1,65-117-1,-74 140 1</inkml:trace>
  <inkml:trace contextRef="#ctx0" brushRef="#br0" timeOffset="157509.4">15598 14840 0,'0'167'16,"0"-8"-1,0 138 1,-9-27 0,1 19-1,8-289 17</inkml:trace>
  <inkml:trace contextRef="#ctx0" brushRef="#br0" timeOffset="157743.75">16193 15045 0,'8'18'16,"1"-13"-1,-1 97 1,-8 112-1,-8 144 1,-42 33 0,50-391 15</inkml:trace>
  <inkml:trace contextRef="#ctx0" brushRef="#br0" timeOffset="158159.18">18666 13835 0,'-17'135'16,"-16"-23"-1,-25 167 1,9 23 0,24 42-1,25 15 1,25-62 0,-25-297-1</inkml:trace>
  <inkml:trace contextRef="#ctx0" brushRef="#br0" timeOffset="158594.8">18740 14365 0,'9'-4'15,"24"4"1,49 14 0,117 83-1,-34 62 1,-41 69 0,-124 27-1,-74 1 1,-50-42-1,-33-70 1,132-162 0,8-1-1,17 10 17,100-70-17,123-56 1,91-37-1,-8-5 1,-306 177 0</inkml:trace>
  <inkml:trace contextRef="#ctx0" brushRef="#br0" timeOffset="158959.39">20303 14468 0,'0'-28'16,"0"28"-1,0-5 1,100-37-1,115-37 1,99-37 0,33 9-1,9 14 1,-33 37 0,-9 33-1,-58 46 1,-74 19-1,-182-42 1</inkml:trace>
  <inkml:trace contextRef="#ctx0" brushRef="#br0" timeOffset="159225.22">21924 13677 0,'25'-5'15,"0"5"1,132 33 0,25 55-1,66 47 1,-66 37 0,-58 33-1,-149-10 1,-123 1-1,-76-108 1,224-88 0</inkml:trace>
  <inkml:trace contextRef="#ctx0" brushRef="#br0" timeOffset="159610.3">23587 13700 0,'25'-23'16,"8"0"-1,116-29 1,16 20-1,83 27 1,-25 61 0,-8 60-1,-49 52 17,-17 41-17,-58-4 1,-17-38-1,-24-36 1,-9-43 0,-41-88-1</inkml:trace>
  <inkml:trace contextRef="#ctx0" brushRef="#br0" timeOffset="159859.27">25183 13556 0,'-33'33'15,"-66"69"17,-141 103-17,-75 69 1,26-46-1,49-14 1,133-93 0,107-121-1</inkml:trace>
  <inkml:trace contextRef="#ctx0" brushRef="#br0" timeOffset="161995.8">25737 14510 0,'33'-5'16,"-33"14"-1,17 38 1,-1 18 0,-8 19-1,17-15 1,-8 11-1,-9-29 1,0-42 0,-8-9 15</inkml:trace>
  <inkml:trace contextRef="#ctx0" brushRef="#br0" timeOffset="162644.33">26316 14319 0,'0'5'16,"0"-5"-1,16 0 1,18 0 0,32-5-1,16-4 1,34 4-1,17 0 1,-9 1 0,41-1-1,9 5 17,115 0-17,-57-5 1,16-4-1,-240 9 1,-8 0 0,-8-9-1,-17-10 1,25 19 0</inkml:trace>
  <inkml:trace contextRef="#ctx0" brushRef="#br0" timeOffset="162875.91">27978 13933 0,'141'18'16,"-58"6"-1,82 27 1,-82 23-1,-75 47 1,-223 9 0,-58 10-1,273-140 1</inkml:trace>
  <inkml:trace contextRef="#ctx0" brushRef="#br0" timeOffset="163176.4">26614 14035 0,'-42'37'16,"-32"10"-1,-34 65 1,17-1 0,42 19-1,140-18 1,132-19 0,66-18-1,-289-75 1</inkml:trace>
  <inkml:trace contextRef="#ctx0" brushRef="#br0" timeOffset="163526.61">29268 14035 0,'108'5'15,"-42"4"1,99-4 0,-24 4 15,49-4-15,-190-5-1</inkml:trace>
  <inkml:trace contextRef="#ctx0" brushRef="#br0" timeOffset="163913.13">30550 13607 0,'33'-32'16,"-8"27"0,17 10-1,7 18 17,67 70-17,-17 23 1,17 33-1,-33-5 1,16 5 0,-91-130-1,9-5 1,-1-19 0,-16 5-1</inkml:trace>
  <inkml:trace contextRef="#ctx0" brushRef="#br0" timeOffset="164126.52">31518 13621 0,'25'-28'0,"-25"28"32,-17 9-17,-82 66 1,-91 51-1,-50 50 1,-41 24 0,24-37-1,257-163 1</inkml:trace>
  <inkml:trace contextRef="#ctx0" brushRef="#br0" timeOffset="164910.65">31675 14263 0,'50'51'15,"-42"-46"1,17 4 0,-9 5-1,1-5 1,-9-9 0,9 10-1,-9-1 1,0-4-1,-8-1 1,8 1 15,-8-5-31,9 5 32,-9-5-17,0 0 1,0 0-1,8 0 1,-8-5 0,0 0-1,0 1 1,0 4 0,0-5-1,0 0 1,0 5-1,0 0 1,0 0 0,0 0-1,0 10 17,0 36-17,-8 29 1,8-19-1,0 18 1,-9 10 0,9-10-1,-8 19 1,-17-28 0,25-65-1</inkml:trace>
  <inkml:trace contextRef="#ctx0" brushRef="#br0" timeOffset="166294.23">32320 15682 0,'-99'37'16,"0"-14"0,-133 33-1,-49-19 17,-100 5-17,-82-32 1,-58-10-1,-74-24 1,-9-4 0,-33 15-1,9-15 1,-26 18 0,26-13-1,8 14 1,57-10-1,42-4 1,83-28 0,74-5-1,75-46 17,74-5-17,24-14 1,84-61-1,16 1 1,0-10 0,0-18-1,0-52 1,0-13 0,33-10-1,8 0 1,50 28-1,25 14 1,50 56 0,57 28 15,58 42-15,50 27-1,25 38 1,57 42-1,34 9 1,57 37 0,42-9-1,50 0 1,82 5 0,0-10-1,58 9 1,-8-18-1,8-4 1,-25 18 0,1-5 15,-34-5-15,-33-8-1,-50 22 1,-57-4-1,-116 23 1,-133-9 0,-123 56-1,-67 23 1,-49 70 0,8 18-1,16 56 1,42 24-1,8 41 1,25-5 0,-17 1 15,-41-28-15,-58-42-1,58-256 1</inkml:trace>
  <inkml:trace contextRef="#ctx0" brushRef="#br0" timeOffset="167626.34">25944 9988 0,'16'5'16,"1"8"-1,41 29 1,8-4-1,25-29 1,-17-23 0,207-23-1,-281 37 1</inkml:trace>
  <inkml:trace contextRef="#ctx0" brushRef="#br0" timeOffset="168610.72">27176 10011 0,'0'9'15,"0"-4"1,-17 14 0,-140 69 15,-99 47-15,-75 0-1,0 23 1,50-32-1,74-10 1,232-125 0,50-1-1,156-41 1,59 23 0,16-41-1,-33 59 1,-42-4-1,-132 61 1,-198 37 0,-149 18 15,-50-9-15,9-70-1,256-41 1,33 13-1,25-28 1,49 5 0,83-32-1,-16 4 1,-9 38 0,-82 41-1,-150 98 1,-115 9-1,-41 33 1,49-47 15,83-37-15,190-70 0,125-55-1,48-24 1,-32 10-1,-190 60 1,65 4 0,-263 103-1,-59 10 1,-50 32 0,216-117-1,66-18 1,32-14-1,150-46 1,49-1 0,-148 33 15,-34 33-15,-16 64-1,-191 113 1,-139 69-1,-51-32 1,17-43 0,339-190-1</inkml:trace>
  <inkml:trace contextRef="#ctx0" brushRef="#br0" timeOffset="168910.65">26316 11918 0,'132'-18'16,"-90"46"15,57 9-15,-107 75-1,-50 13 1,-25-4-1,66-116 1,34 46 0,256-139-1,91-15 1,41-73 0,-405 176-1</inkml:trace>
  <inkml:trace contextRef="#ctx0" brushRef="#br0" timeOffset="169861.28">28152 10765 0,'16'102'15,"-16"-46"1,17 107 0,-17-52-1,0-87 1,0-6 0,-8-13-1,-1-10 1,1-13-1,41-85 1,58-27 0,33 9 15,9 19-15,-117 106-1,50 20 1,-132 125-1,0 23 1,-42 18 0,92-148-1,8-14 1,16-9 0,17-10-1,16-9 1,0 0-1,1 14 1,-1 28 0,-8 51 15,-8 88-15,-41 43-1,-26-1 1,-7-18-1,49-201 1,-9-4 0,9 0-1</inkml:trace>
  <inkml:trace contextRef="#ctx0" brushRef="#br0" timeOffset="170009.9">28599 11886 0,'90'-70'15,"-7"24"1,74-47 0,-82 4 15,-75 89-15</inkml:trace>
  <inkml:trace contextRef="#ctx0" brushRef="#br0" timeOffset="170294.11">28119 11835 0,'41'121'16,"1"-38"-1,24 76 1,0-38-1,17 13 1,41-87 0,33-56 15,74-122-15,17-45-1,-248 176 1</inkml:trace>
  <inkml:trace contextRef="#ctx0" brushRef="#br0" timeOffset="170593.16">29359 10528 0,'100'-5'16,"-26"5"0,125-5 15,-34 15-15,9 17-1,-158-17 1,1 22-1,-1 10 1,-16-42 0</inkml:trace>
  <inkml:trace contextRef="#ctx0" brushRef="#br0" timeOffset="170909.77">29384 10742 0,'33'200'16,"-8"-10"-1,33 192 1,-25-57-1,8 48 1,-16-71 0,0-42-1,0-111 1,-17-191 0,-8 42-1</inkml:trace>
  <inkml:trace contextRef="#ctx0" brushRef="#br0" timeOffset="171293.76">29310 11337 0,'99'-51'16,"58"9"-1,100 14 1,15 42 0,-40 19-1,-100 69 1,-206 33 0,-141 51-1,-66-37 1,41-10-1,232-139 1,16 0 0,182-18 15,133-6-15,-9 1-1,-314 23 1</inkml:trace>
  <inkml:trace contextRef="#ctx0" brushRef="#br0" timeOffset="171477.9">29450 12640 0,'182'-38'16,"91"20"-1,157-29 1,-430 47 15</inkml:trace>
  <inkml:trace contextRef="#ctx0" brushRef="#br0" timeOffset="174377.49">20155 16236 0,'8'0'16,"-8"0"0,-17 13-1,-74 62 1,-58 37 0,-82 22-1,-34 39 1,-32-38-1,-59 27 1,-82-27 0,-50-14 15,-9-74-15,9-33-1,-24-107 1,16-28-1,-9-51 1,17-24 0,17-32-1,41-23 1,49-47 0,83-18-1,83-10 1,124-18-1,91-19 1,116 24 0,83 27 15,165 14-15,107 24-1,116 23 1,58 55-1,42 15 1,7 74 0,34 83-1,-33 94 1,8 107 0,-83 97-1,-24 85 1,-125 73-1,-115 43 1,-191-19 15,-190 28-15,-206-24 0,-133-9-1,-149-69 1,-49-38-1,-108-107 1,-41-83 0,-67-150-1,778-4 1</inkml:trace>
  <inkml:trace contextRef="#ctx0" brushRef="#br0" timeOffset="176495.81">31559 9644 0,'58'83'15,"-16"24"1,40 126 0,-32 37-1,-1 83 1,-73 47 0,-43 10-1,-81-5 1,-67-38-1,-116-37 1,-174-60 15,-98-33-15,-100-102 0,16-46-1,9-71 1,49-55-1,1-65 1,8-75 0,-1-74-1,26-52 1,82-4 0,91-37-1,158-5 1,173-42-1,231 1 1,199-52 0,133 56 15,74 4-15,57 84-1,67 33 1,42 102-1,115 103 1,157 190 0,16 140-1,9 163 1,-157 83 0,-256 56-1,-373-60 1,-380 0-1,-406-80 1,-553-74 15,1116-358-15</inkml:trace>
  <inkml:trace contextRef="#ctx0" brushRef="#br0" timeOffset="184878.97">9089 14691 0,'0'9'16,"0"-4"0,0 37 15,-8 56-15,-25 162-1,-42 70 1,-32 47-1,-42-47 1,-41-36 0,-100-62-1,-90-64 1,-42-108 0,-8-125-1,49-98 1,51-149-1,106-162 1,125-168 15,140-98-15,67 47 0,99 61-1,57 97 1,84 144-1,40 205 1,9 204 0,-8 159-1,-50 205 1,-66 222 0,-91 89-1,-116 38 1,-82-75-1,-84-89 1,-65-167 15,-9-139-15,9-117 0,-9-116-1,34-47 1,24-46-1,116 42 1,0 4 0,-8 5-1,8 0 1,0 1 0,-9 8-1,9 0 1,0 5-1,0-9 1,0 9 15,9-5-15,-18 5 0,9 0-1,0-4 1,0 4-1,0-5 1,0 5 0,0 0-1,0 0 1,0-5 0,0 5-1,0 0 1,0 0-1,0 0 1,0 0 15,0-4-15,0 4 0,0 0-1,0-5 1,-8 5-1,8-5 1,0 5 0,0 0-1,0 0 1</inkml:trace>
  <inkml:trace contextRef="#ctx0" brushRef="#br0" timeOffset="207147.58">13720 5829 0,'-33'33'15,"-16"18"1,-26 74 0,-32 10-1,-42 84 1,0-38-1,0 15 1,0-52 0,25-23-1,33-79 1,91-42 0</inkml:trace>
  <inkml:trace contextRef="#ctx0" brushRef="#br0" timeOffset="207796.68">13067 5996 0,'41'98'15,"-16"-5"1,74 89 0,1-1-1,15-4 1,-7-24 0,-1-18-1,-24-32 1,-83-103 15,0 0-15,0 0-1,0 0 1,0 0 0,0 0-1,0 0 1,0-5-1,0 5 1,0-5 0,0 5-1,0 0 1,0 0 0,0 0-1,0 0 1,0 0-1,0 0 17,0 0-17,0 0 1,-8 0 0,8 0-1,0 0 1</inkml:trace>
  <inkml:trace contextRef="#ctx0" brushRef="#br0" timeOffset="208280.07">9180 6015 0,'-132'112'16,"32"18"15,-90 42-15,58-4-1,-9-20 1,42-36 0,99-112-1</inkml:trace>
  <inkml:trace contextRef="#ctx0" brushRef="#br0" timeOffset="208479.29">8551 6029 0,'166'154'16,"181"22"-1,216 6 17,-563-182-17</inkml:trace>
  <inkml:trace contextRef="#ctx0" brushRef="#br0" timeOffset="208845.9">19187 6731 0,'-223'159'16,"-257"134"-1,-107 74 1,587-367 0</inkml:trace>
  <inkml:trace contextRef="#ctx0" brushRef="#br0" timeOffset="209029.51">18145 6876 0,'-25'223'16,"25"-223"-1</inkml:trace>
  <inkml:trace contextRef="#ctx0" brushRef="#br0" timeOffset="209445.61">5632 5596 0,'-91'168'16,"-116"92"-1,-66 122 1,273-382 15</inkml:trace>
  <inkml:trace contextRef="#ctx0" brushRef="#br0" timeOffset="209613.5">4607 5922 0,'173'93'16,"208"126"0,-381-219-1</inkml:trace>
  <inkml:trace contextRef="#ctx0" brushRef="#br0" timeOffset="210129.17">24745 6392 0,'-240'139'16,"-149"34"0,-297 106-1,686-279 1</inkml:trace>
  <inkml:trace contextRef="#ctx0" brushRef="#br0" timeOffset="210329.56">23851 6652 0,'108'205'16,"-42"181"-1,-66-386 1</inkml:trace>
  <inkml:trace contextRef="#ctx0" brushRef="#br0" timeOffset="-209766">13472 6848 0,'25'-5'16,"-25"5"-1,0 0 1,0 0 0,0 0-1,8-9 1,1-19-1,7-47 1,9-101 0,0-89-1,8-33 1,-25-28 0,9-23-1,-9-4 1,8-1 15,1 10-15,-17 18-1,-25 33 1,0 51 0,-16 84-1,41 167 1,-8 5-1,-1-4 1,1 13 0,-74 75-1,-59 60 1,-16 33 0,-33 46-1,16-23 1,33-28 15,75-47-15,66-139-1</inkml:trace>
  <inkml:trace contextRef="#ctx0" brushRef="#br0" timeOffset="-209599.73">14010 3577 0,'116'173'15,"8"73"1,-124-246 0</inkml:trace>
  <inkml:trace contextRef="#ctx0" brushRef="#br0" timeOffset="-209133.5">13712 6313 0,'-25'70'15,"0"-5"1,-8 195 15,0 61-15,-25 177-1,1 18 1,-18 10 0,9-61-1,8-65 1,33-130-1,42-293 1,-1-56 0,-16 79-1</inkml:trace>
  <inkml:trace contextRef="#ctx0" brushRef="#br0" timeOffset="-208849.92">12753 8536 0,'-9'84'15,"-7"28"1,8 148 0,24 43-1,34 13 1,41-65-1,33-69 1,58-159 0,116-242-1,231-339 1,-529 558 0</inkml:trace>
  <inkml:trace contextRef="#ctx0" brushRef="#br0" timeOffset="-206999.87">13530 6755 0,'-66'51'16,"33"-42"-1,-66 28 1,-1-37 0,-24-18-1,17-75 16,41-42-15,99-70 0,132-51-1,9 56 1,99 47 0,-17 125-1,-8 116 1,-107 98-1,-125 135 1,-123-23 0,-116-33-1,-75-97 1,-8-108 0,33-125-1,41-107 1,92-61 15,140-74-15,140 10-1,84 36 1,90 117 0,8 135-1,-40 111 1,-109 177-1,-156 37 1,-149 19 0,-92-70-1,-73-106 1,15-141 0,51-129-1,107-113 1,190-120 15,165 4-15,51 80-1,57 139 1,-66 135 0,-125 237-1,-181 89 1,-149 13-1,-82-69 1,-42-112 0,58-163-1,57-167 1,142-130 0,148-52-1,91 38 1,83 102 15,25 153-15,-66 182-1,-125 168 1,-132 22 0,-157 6-1,-24-99 1,-51-130-1,50-143 1,75-118 0,190-110-1,83-6 1,74 47 0,8 135-1,-33 130 16,-124 177-15,-157 61 0,-41-43-1,132-232 1</inkml:trace>
  <inkml:trace contextRef="#ctx0" brushRef="#br0" timeOffset="-206583.72">16053 4243 0,'-91'116'16,"-75"65"-1,-132 154 1,42-18 0,-17-1-1,66-69 1,59-94 0,148-153-1</inkml:trace>
  <inkml:trace contextRef="#ctx0" brushRef="#br0" timeOffset="-206333.48">14920 5043 0,'-67'79'16,"-65"88"-1,-33 75 1,49-46-1,116-48 1,289-194 0,224-103-1,33 0 1,-91 5 0,-455 144 15</inkml:trace>
  <inkml:trace contextRef="#ctx0" brushRef="#br0" timeOffset="-205548.33">8891 6517 0,'24'5'31,"-15"0"-15,90 55 0,17 29-1,49 41 1,17 23 0,-8 1-1,8-1 1,0-13-1,16 0 1,25-19 0,42-19-1,16-14 1,67-41 0,48-24-1,76-32 16,-472 9-15</inkml:trace>
  <inkml:trace contextRef="#ctx0" brushRef="#br0" timeOffset="-205082.73">19510 6536 0,'-116'98'16,"-74"9"-1,-141 130 1,8-23 0,1 37-1,16-46 1,16 9 0,290-214-1</inkml:trace>
  <inkml:trace contextRef="#ctx0" brushRef="#br0" timeOffset="-204549.47">9296 6448 0,'16'69'15,"42"48"1,99 115 0,67-13-1,40 0 1,42-38 0,9-13-1,-43-29 16,-272-139-15</inkml:trace>
  <inkml:trace contextRef="#ctx0" brushRef="#br0" timeOffset="-204132.47">5128 5806 0,'16'102'16,"92"103"-1,65 88 1,125 56 0,-298-349-1</inkml:trace>
  <inkml:trace contextRef="#ctx0" brushRef="#br0" timeOffset="-203599.27">24009 6825 0,'-108'144'16,"-165"74"-1,-331 178 1,604-396 0</inkml:trace>
  <inkml:trace contextRef="#ctx0" brushRef="#br0" timeOffset="-203331.86">23124 6341 0,'99'232'16,"41"229"0,-140-461-1</inkml:trace>
  <inkml:trace contextRef="#ctx0" brushRef="#br0" timeOffset="-182298.52">9130 5731 0,'33'42'16,"-24"0"0,24 65-1,-17-9 1,9 41 0,-17-4-1,-24 9 16,-17-13-15,-33-20 0,-25-13-1,-25-47 1,-16-14 0,-17-65-1,8-32 1,17-19-1,41-47 1,34-13 0,32-19-1,75-15 1,58 1 15,33 28-31,41 28 31,-8 51-15,0 51 0,-42 65-1,-40 79 1,-42 33 0,-42 14-1,-49 37 1,-25-5-1,-41-27 1,-25-43 0,0-60-1,-9-32 1,-7-75 0,8-19-1,24-69 16,25-28-15,50-14 0,58-10-1,41 1 1,50 27 0,41 42-1,17 66 1,8 64-1,-33 85 1,-42 8 0,-66 75-1,-65-32 1,-59 13 0,-41-51-1,83-134 16,-17-1-15,-25-27 0,0-10-1,1-42 1,32-23 0,33 23-1,17 10 1,33 4-1,17 28 1,16 0 0,-24 42-1,15 28 1,-32 5 0,8 88-1,-41-75 16,8-46-15</inkml:trace>
  <inkml:trace contextRef="#ctx0" brushRef="#br0" timeOffset="-180930.45">19220 6783 0,'-41'42'15,"32"-38"1,-15 24 0,-34 23-1,-17 5 1,-82 37-1,-17-28 1,-49-4 0,41-47-1,9-33 1,49-55 0,41-47 15,41-19-16,76-32 1,48 5 0,26 8-1,24 24 1,33 28 0,34 47-1,-9 41 1,-8 66-1,-33 41 1,-41 29 0,-34 41-1,-24 9 1,-42 19 0,-33-14-1,-49-9 16,-42-37-15,-99-47 0,0-37-1,-33-52 1,41-22 0,25-47-1,74-37 1,67-19-1,49-5 1,59 19 0,48 5-1,51 27 1,-1 20 0,-132 87 15,9 29-16,-1-15 1,9 33 0,-17-4-1,-17 9 1,-8 74 0,-74-32-1,-91 18 1,157-130-1</inkml:trace>
  <inkml:trace contextRef="#ctx0" brushRef="#br0" timeOffset="-180331.43">8965 6457 0,'-17'-28'16,"17"23"-1,33 5 1,108 38 0,-141-38 15</inkml:trace>
  <inkml:trace contextRef="#ctx0" brushRef="#br0" timeOffset="-179680.91">18467 7169 0,'9'9'16,"-9"-9"-1,0 0 1,0 0 0,0 0-1,0 0 1,0 0 0,0 0-1,-17-19 1,17 19-1</inkml:trace>
  <inkml:trace contextRef="#ctx0" brushRef="#br0" timeOffset="-178964.38">9197 6359 0,'-34'47'16,"-7"-19"-1,16 0 1,0-14-1,-8 9 1,-66-37 0,-8-19-1,-26-55 1,59-24 0,74-74 15,58 28-16,66 5 1,33 83 0,-8 79-1,-25 98 1,-66 121 0,-58-228-1</inkml:trace>
  <inkml:trace contextRef="#ctx0" brushRef="#br0" timeOffset="-178110.95">18567 6997 0,'-50'32'16,"0"-18"0,-57 23-1,8-41 1,-9-20-1,34-41 1,24-28 0,58-28-1,25-37 1,17 56 0,-33 97 15,82 5-16,25 93 1,25-4 0,-33 41-1,-100-98 1,-16 1 0,0 0-1,0-15 1,0-4-1,-8 0 1,0-5 0,-1-4-1,9-5 1</inkml:trace>
  <inkml:trace contextRef="#ctx0" brushRef="#br0" timeOffset="-177664.56">9006 6224 0,'-8'-23'15,"25"28"1,82-24-1,-99 19 1</inkml:trace>
  <inkml:trace contextRef="#ctx0" brushRef="#br0" timeOffset="-176931.27">18434 6880 0,'0'-18'0,"0"18"31,0 0-16,0 0 1,0 0 0,0 0-1,0 0 1,0 0 0,0 0-1,-82 23 1,82-23-1</inkml:trace>
  <inkml:trace contextRef="#ctx0" brushRef="#br0" timeOffset="-175982.45">5541 6452 0,'-33'47'16,"-8"-15"0,-67 43-1,-24-33 1,-58-14-1,-9-61 1,17-37 0,75-153-1,123-47 1,150-46 0,73 60 15,51 79-16,-34 131 1,-49 129 0,-99 127-1,-125 87 1,-99 29 0,-74-42-1,-33-61 1,8-106-1,41-80 1,75-135 0,115-111-1,92-1 1,82-27 0,8 84 15,-16 50-16,-24 154 1,-84 108 0,-82 176-1,-42-19 1,50-316 0</inkml:trace>
  <inkml:trace contextRef="#ctx0" brushRef="#br0" timeOffset="-174863.76">23512 7355 0,'-24'-42'0,"-10"14"31,-40-74-16,0-52 1,32-18 0,50-56-1,50 61 1,58 4 0,74 107-1,75 126 1,16 74-1,-41 33 1,-99 46 0,-141-9-1,-141-37 1,-115-52 0,-26-64 15,26-47-16,74-70 1,99-70 0,108-74-1,66 5 1,42 32 0,32 61-1,-16 74 1,-33 121-1,-125 107 1,-131 47 0,-208-19-1,348-228 17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24:04.438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15192 1884 0,'0'23'15,"0"-9"1,9 126 0,-9 37-1,8 125 1,-16 47 0,-9 97-1,-16 15 1,0 69-1,0 29 1,-8 92 0,8 47-1,-9 27 17,-7 43-17,-9 14 1,-17 36-1,-7-8 1,-1-24 0,17-37-1,16-28 1,25-74 0,17-61-1,8-93 1,-8-102-1,-9-168 1,-24-42 0,-34-69-1,75-112 17</inkml:trace>
  <inkml:trace contextRef="#ctx0" brushRef="#br0" timeOffset="833.12">6409 13068 0,'133'-24'16,"-17"20"-1,156-34 1,51 48-1,99-10 1,41 18 0,66 1-1,50 4 17,25 0-17,57 19 1,-7-9-1,57 4 1,17 5 0,58-19-1,16 0 1,25-4 0,8-5-1,25-9 1,0-1-1,9-4 1,-18-4 0,-15 4-1,-67 0 1,-50-5 15,-82 5-15,-116 5-1,-157-15 1,-364 10 0</inkml:trace>
  <inkml:trace contextRef="#ctx0" brushRef="#br0" timeOffset="2735.87">11471 3429 0,'0'55'16,"0"15"-1,16 112 1,1 55 0,16 47-1,0 23 1,8 4 15,-7 15-15,15 9-1,-8-9 1,17 4 0,-8 9-1,24-4 1,1-9 0,8 0-1,-9-5 1,9 4-1,-17-27 1,-8 9 0,16-14-1,-8-9 1,9-19 15,-9-9-15,8-14-1,-7 0 1,7-10 0,9-8-1,-9-20 1,1-4 0,-9-18-1,8-1 1,-16-23-1,8 1 1,-8-6 0,0-4-1,0-5 17,-9-14-17,-7 10 1,16-42-1,0 9 1,8-33 0,0 5-1,17-14 1,-9 14 0,9-13-1,8 3 1,0-13-1,-9 9 1,9-18 0,9-5-1,7-19 1,9-9 15,16-28-15,17-33-1,0-27 1,33-52 0,-17-18-1,26-42 1,7-65 0,-8-42-1,0-42 1,-16-28-1,16-32 1,-16-38 0,8-37-1,-17-60 17,17-75-17,17-79 1,-9-32-1,17-10 1,-25-9 0,0 65-1,-33 33 1,-25 92 0,-33 66-1,-50 144 1,-49 349-1,-9-9 1,9 9 0,8-14 15</inkml:trace>
  <inkml:trace contextRef="#ctx0" brushRef="#br0" timeOffset="4683.57">6318 6322 0,'17'51'15,"8"28"1,49 70 0,25 23-1,34 38 1,-1-6 0,25 24-1,0-14 1,25 28-1,-8-28 1,25 9 0,-1-18-1,25 46 17,1-9-17,-1 5 1,-8-5-1,0-5 1,0-9 0,0 0-1,8-5 1,1-13 0,-9 4-1,0 0 1,0 4-1,-9-13 1,1 4 0,0-23-1,-9 0 17,1-27-17,-1-20 1,1-18-1,-1-19 1,-7-13 0,7-1-1,-16-18 1,8 23 0,-16-9-1,8-14 1,8-10-1,-8-9 1,8-9 0,-8-5-1,8 0 17,9-9-17,-1 5 1,1-5-1,16-10 1,-8 1 0,16-10-1,-8 5 1,17-9 0,-17-10-1,41-9 1,0-18-1,50-33 1,9-10 0,48-22-1,26-24 17,16-10-17,1-36 1,7-24-1,-8 14 1,-8-27 0,-8-1-1,8-37 1,-8-23 0,-1-42-1,1-51 1,-8 9-1,-1-37 1,-24 4 0,-26 1-1,-40 18 17,-50 5-17,-42 23 1,-49 28-1,-58 46 1,-74 70 0,-42 52-1,-50 46 1,1 37 0,-25 61-1,41 37 1,58-42-1</inkml:trace>
  <inkml:trace contextRef="#ctx0" brushRef="#br0" timeOffset="5535.72">20039 2014 0,'-42'70'16,"-15"23"0,-134 121-1,-24 23 1,-49 5 0,49-51-1,206-191 1,1-5-1,-8-23 1,32-125 0,75-84-1,50-89 1,24 19 15,-8 42-15,-16 79-1,-9 88 1,-16 126 0,8 107-1,0 84 1,0 102 0,-8-14-1,-33 37 1,-42-19-1,-33-41 1,-41-47 0,-41-83-1,-1-66 17,-32-106-17,107 18 1</inkml:trace>
  <inkml:trace contextRef="#ctx0" brushRef="#br0" timeOffset="5815.78">19485 2801 0,'8'9'15,"0"-5"1,108 10 0,41-14-1,66 0 1,-16 0 15,17-14-15,-34 1-1,-190 13 1</inkml:trace>
  <inkml:trace contextRef="#ctx0" brushRef="#br0" timeOffset="6232.94">20163 1596 0,'-75'65'15,"-24"70"1,-124 181-1,-25 38 1,-50 64 0,33-22-1,9-20 1,49-55 0,50-74-1,91-103 1,107-186-1,108-83 1,41-75 0,-190 200-1</inkml:trace>
  <inkml:trace contextRef="#ctx0" brushRef="#br0" timeOffset="6685.52">20055 1368 0,'50'51'15,"24"42"1,67 121-1,0 51 1,-1 98 0,-49 23-1,-33 23 1,-50-13 0,-8-47-1,-41-47 1,41-302-1</inkml:trace>
  <inkml:trace contextRef="#ctx0" brushRef="#br0" timeOffset="7366.51">24993 5973 0,'16'98'15,"-7"27"1,24 131 0,0 19-1,8 41 1,-8-41 15,0-10-15,0-84-1,-33-185 1,9-10 0,-9-89-1,0 103 1</inkml:trace>
  <inkml:trace contextRef="#ctx0" brushRef="#br0" timeOffset="7868.44">25117 5755 0,'124'-70'16,"74"42"-1,133 0 1,-33 74-1,-42 47 1,-190 103 0,-223 13-1,-124 15 1,-33-20 0,49-36-1,257-168 1,16 0-1,133 0 1,123 0 0,26 14-1,8 23 17,-50 51-17,-108 75 1,-156 79-1,-166-28 1,-174-47 0,-124-115-1,480-52 1</inkml:trace>
  <inkml:trace contextRef="#ctx0" brushRef="#br0" timeOffset="8400.46">14977 2065 0,'-306'261'16,"-41"55"-1,-100 94 1,150-127 0,297-283-1</inkml:trace>
  <inkml:trace contextRef="#ctx0" brushRef="#br0" timeOffset="8601">15308 1991 0,'248'195'16,"224"178"0,-472-373-1</inkml:trace>
  <inkml:trace contextRef="#ctx0" brushRef="#br0" timeOffset="9417.79">23397 13012 0,'91'56'16,"16"27"15,158 61-31,49-18 31,17 4-15,-17-32-1,-41-14 1,-265-84 0,-8 0-1,-49 65 1,-299 135 0,-677 172-1,1025-372 1</inkml:trace>
  <inkml:trace contextRef="#ctx0" brushRef="#br0" timeOffset="23335.18">22652 10081 0,'-74'37'16,"57"-42"0,-16-4-1,0-23 1,0-20 0,16-3-1,26-1 1,49-65-1,49 37 1,34 10 0,41 74-1,-17 42 17,-33 88-17,-82 23 1,-100 5-1,-57-23 1,-42-51 0,-8-42-1,8-47 1,17-60 0,57-51-1,67-42 1,91-5-1,8 28 1,49 42 0,9 70 15,8 69-15,-49 84-1,-59 29 1,-98-15-1,-100-14 1,149-130 0</inkml:trace>
  <inkml:trace contextRef="#ctx0" brushRef="#br0" timeOffset="24101.38">18401 6462 0,'-16'23'16,"-1"-14"0,1-9-1,-26 0 1,-24-18-1,-17-6 1,-49-87 0,49 18-1,67-70 1,99 14 0,57 5-1,42 69 1,-25 61-1,-41 75 1,-108 78 0,-115 57 15,-34-52-15,-49 0-1,8-83 1,149-85-1,16-27 1,17-46 0,0 97-1</inkml:trace>
  <inkml:trace contextRef="#ctx0" brushRef="#br0" timeOffset="26251.26">19336 12747 0,'16'37'15,"-16"-37"1,-8-19 0,8 10 15,-41-94-15,8 10-1,24 70 1,1-9-1,8 4 1,0 14 0,25-5-1,8 14 1,41 61 0,-16 5-1,-16 50 1,-59-13-1,-16 0 1,-58-38 0,8-176 15,83 116-15</inkml:trace>
  <inkml:trace contextRef="#ctx0" brushRef="#br0" timeOffset="27451.49">12141 8248 0,'-33'-19'15,"16"10"1,-24-33 0,-1-32 15,1-38-15,33 24-1,16 9 1,50 4-1,-8 33 1,-17 38 0,-9 18-1,-7 32 1,-17 5 0,-33 19-1,-8-33 1,7-37-1,34 0 1</inkml:trace>
  <inkml:trace contextRef="#ctx0" brushRef="#br0" timeOffset="27969.15">11777 5987 0,'-17'0'16,"1"-9"0,-50-66-1,24-50 1,9-98-1,66 4 1,0 23 0,58 71-1,9 78 1,7 94 0,-49 65-1,-66 60 1,-83 42-1,-91 4 1,182-218 15</inkml:trace>
  <inkml:trace contextRef="#ctx0" brushRef="#br0" timeOffset="28651.53">8733 9909 0,'-8'-23'16,"8"18"-1,-8-18 1,24-33 0,42-98 15,8 29-15,25 4-1,9 65 1,-9 47-1,-17 50 1,-49 34 0,-42-56-1,-32 13 1,-117 29 0,166-61-1</inkml:trace>
  <inkml:trace contextRef="#ctx0" brushRef="#br0" timeOffset="29168.27">6806 7755 0,'9'-93'16,"24"32"-1,58-74 1,16 42 0,9 5-1,-25 74 1,-66 89 0,-108 106-1,83-181 1</inkml:trace>
  <inkml:trace contextRef="#ctx0" brushRef="#br0" timeOffset="36520.96">9908 9625 0,'0'-5'15,"0"5"1,0 0 0,8 0-1,9 0 1,16 0 0,25-4-1,-1 4 1,26-5-1,16-4 17,9 9-17,115-28 1,-16-5 0,33 5-1,-9 0 1,-7 15-1,-9 8 1,-17 10 0,1-1-1,-1 5 1,1-4 0,7 9-1,18 0 1,7-5-1,9 10 1,16-5 15,1 4-15,7 6 0,-15-6-1,7 15 1,0-10-1,-16 10 1,17-15 0,-9 1-1,16-14 1,17-10 0,25-9-1,-8 0 1,16 0-1,9 0 1,0 5 15,-9 0-15,8 9 0,-7 0-1,-9 0 1,0-5-1,0 5 1,-9 0 0,-7 5-1,-9-5 1,-49 4 0,-26-4-1,-32 5 1,-42-5-1,-24 0 1,-25-5 15,-92 5-15,-7-23 0,16 23-1</inkml:trace>
  <inkml:trace contextRef="#ctx0" brushRef="#br0" timeOffset="36885.02">21040 9267 0,'41'32'16,"-8"-4"-1,41 51 1,17-4 15,9 18-15,-1-9 0,-8-5-1,-33 0 1,-50 9-1,-165 10 1,-232 27 0,-223-4-1,-157 70 1,769-191 0</inkml:trace>
  <inkml:trace contextRef="#ctx0" brushRef="#br0" timeOffset="37685.24">10594 9202 0,'-41'0'15,"16"4"1,-116 38-1,-7 14 1,-76 23 0,34 5 15,8 4-15,42-18-1,140-70 1,0 0-1,8 5 1,0 18 0,50 56-1,66 51 1,66 56 0,67-4-1,49 4 1,-306-186-1</inkml:trace>
  <inkml:trace contextRef="#ctx0" brushRef="#br0" timeOffset="46869.39">10032 8820 0,'-8'23'16,"8"-18"-1,-9 18 1,-24 43-1,-41 92 17,-17 42-17,-25 28 1,8-24 0,9-32-1,91-172 1,8 0-1,-17-4 1,-16-15 0,9-9-1,24 28 1</inkml:trace>
  <inkml:trace contextRef="#ctx0" brushRef="#br0" timeOffset="48202.97">9287 9588 0,'0'23'16,"0"-23"0,0 0-1,0 0 1,17 0-1,24-5 1,34 5 0,32-4-1,50-6 1,1 6 0,115-19-1,-25 9 1,41-10-1,-33 1 1,34 4 15,-17 15-15,8-5 0,-8 9-1,16-5 1,1-4-1,24-1 1,9 1 0,-9 9-1,0 0 1,9 0 0,-26 9-1,18-4 1,-18 0-1,18 4 17,-9 0-17,8 0 1,0 5 0,17-4-1,0-6 1,0 6-1,0-10 1,8 4 0,8 1-1,-8 9 1,-8 5 0,-9 4-1,1 5 1,-9-5-1,-16 5 17,8-10-17,-17 1 1,-24-5 0,-17-9-1,-41 9 1,-33 0-1,-42 0 1,-41-10 0,-99-8-1,8-6 1,-17-36 0,-57-89-1,-9 23 1,-33-18-1,100 116 1,7 5 15,1 4-15,0 0 0,8 5-1,16 10 1,26 32-1,16 27 1,-17-4 0,-8-9-1,-41-9 1,-125 74 0,-305-14-1,-224-14 1,-98-5-1,760-88 17</inkml:trace>
  <inkml:trace contextRef="#ctx0" brushRef="#br0" timeOffset="113822.05">21933 4117 0,'-25'56'16,"-33"-10"0,-83 108-1,-98-42 1,-150 46-1,-49-56 1,-50-4 0,0-66-1,-17-46 1,42-51 0,33-28-1,41-107 1,58-37-1,59-52 1,90-50 0,99-29 15,99-27-15,75 37-1,116-24 1,41 61-1,100 5 1,57 60 0,99 37-1,59 57 1,40 78 0,-40 79-1,-26 103 1,-73 65-1,-59 107 1,-99 23 15,-75 74-15,-82 15 0,-50 13-1,-90 5 1,-84 23-1,-74-27 1,-82-47 0,-92-19-1,-49-42 1,-66-46 0,-50-74-1,8-33 1,9-61-1,90-37 1,125-69 15,281 4-15,0 9 0,-9 5-1,17 10 1,17 8-1,-50-4 1</inkml:trace>
  <inkml:trace contextRef="#ctx0" brushRef="#br0" timeOffset="115072.43">15168 14207 0,'33'10'16,"-25"-10"0,0 0-1,34 4 1,32 1 0,25 0-1,108 18 1,-8-14-1,32 10 1,-24-5 15,-17 9-15,-41-9 0,-42 4-1,-107-18 1,0 0-1,0 0 1</inkml:trace>
  <inkml:trace contextRef="#ctx0" brushRef="#br0" timeOffset="115404.95">16458 14137 0,'74'5'15,"-32"9"1,82 14 0,-25 28-1,25 4 1,-41 19-1,-83-69 1,-17 22 0,-33 10-1,-123 37 1,-42-37 0,215-42-1</inkml:trace>
  <inkml:trace contextRef="#ctx0" brushRef="#br0" timeOffset="115873.25">15201 14044 0,'-9'0'16,"9"5"0,-24 18-1,-26 29 1,-33 17-1,17 1 1,17-23 15,15-6-15,18 6 0,24-24-1,34 24 1,90 50-1,50-4 1,58-32 0,8-24-1,-248-37 1</inkml:trace>
  <inkml:trace contextRef="#ctx0" brushRef="#br0" timeOffset="116988.69">15449 12165 0,'-8'84'15,"-17"-38"1,0 117 0,-8-5-1,-9 80 1,9-20-1,9 15 1,7-47 15,17-186-15</inkml:trace>
  <inkml:trace contextRef="#ctx0" brushRef="#br0" timeOffset="117790.09">17922 7736 0,'16'65'16,"-24"15"0,0 82 15,-17 90-15,8 78-1,1 51 1,-1 43-1,9 22 1,-9 61 0,9-28-1,8 47 1,-16-23 0,7-6-1,-7 10 1,-9-46-1,0-28 1,-16-66 15,-9-65-15,9-92 0,33-229-1,8 19 1</inkml:trace>
  <inkml:trace contextRef="#ctx0" brushRef="#br0" timeOffset="118424.65">14977 12398 0,'-8'9'15,"8"-9"1,17 0 0,41 9-1,49 10 1,108 13-1,0-13 1,66 37 15,-41-28-15,33 4 0,-33-18-1,8 23 1,-25-18-1,-24 32 1,-34-41 0,-16 36-1,-25-41 1,-25 23 0,-99-28-1,0 0 1</inkml:trace>
  <inkml:trace contextRef="#ctx0" brushRef="#br0" timeOffset="119189.25">15209 12947 0,'8'14'15,"9"-14"1,115 23 0,58-23-1,92-5 1,24-4-1,16 0 1,-16 13 0,-16-4-1,-42-9 1,-42 14 0,-65-10-1,-149 5 1,8 0-1</inkml:trace>
  <inkml:trace contextRef="#ctx0" brushRef="#br0" timeOffset="120290.73">18517 7676 0,'8'-9'15,"1"9"1,24 4 0,107 19-1,9 19 1,17 23-1,-26 10 1,-16 18 15,-82 51-15,-67 10 0,-66 27-1,-42-32 1,-32 28-1,16-47 1,9 19 0,32-28-1,50 4 1,50-27 0,74-14-1,75-33 1,8-5-1,16-18 17,-24 0-17,-50-4 1,-75 27 0,-90 23-1,-75 47 1,-25 0-1,9 37 1,32-18 0,75 55-1,58-55 1,50 46 0,41-42-1,17 19 1,-9-28-1,-16 0 1,-50-24 15,-50-8-15,-57-15 0,-34-51-1,108-37 1</inkml:trace>
  <inkml:trace contextRef="#ctx0" brushRef="#br0" timeOffset="122340.24">27953 8364 0,'-82'19'16,"-84"32"-1,-198-70 1,-173-27 15,-125-66-15,-41-50 0,75-48-1,115-55 1,224-42-1,231-70 1,182-46 0,82 32-1,134-28 1,15 57 0,108 36-1,-24 79 1,57 89-1,8 172 1,50 186 15,-16 210-15,-108 171 0,-215 75-1,-256-9 1,-315-19-1,-264-75 1,620-553 0</inkml:trace>
  <inkml:trace contextRef="#ctx0" brushRef="#br0" timeOffset="123222.99">15341 15482 0,'9'0'16,"7"0"0,17-5-1,108 5 1,57 0-1,67 10 1,8 4 0,-9-5-1,1 0 1,-25-9 0,-25 0-1,-25-18 1,-41-6-1,-149 15 1,0 9 15</inkml:trace>
  <inkml:trace contextRef="#ctx0" brushRef="#br0" timeOffset="123473.26">17450 15119 0,'58'5'16,"-33"18"-1,99 23 1,-33 43 0,33 32-1,-50 23 1,-49 19-1,-132 0 1,107-163 15</inkml:trace>
  <inkml:trace contextRef="#ctx0" brushRef="#br0" timeOffset="123856.35">15515 15407 0,'-8'5'16,"-42"9"-1,-57 47 1,-34 8 15,17 20-15,124-75 0,8 14-1,58 41 1,83-8-1,83-5 1,66-42 0,-298-14-1</inkml:trace>
  <inkml:trace contextRef="#ctx0" brushRef="#br0" timeOffset="125189.88">18343 13816 0,'-24'24'16,"15"-15"-1,-24 10 1,0 9 0,-58 4-1,-8-4 1,-9-19-1,9-9 1,8-18 15,17-19-15,-1-15 0,1-22-1,24-19 1,17 0-1,17-10 1,16 6 0,8-10-1,17-19 1,16-4 0,34 32-1,7 10 1,1 32-1,74-9 1,-25 37 15,9 28-15,-25 74 0,-17 10-1,-33 74 1,-24-23-1,-59 37 1,-24-23 0,-26 5-1,-7-24 1,-25-14 0,-17-27-1,-33-20 1,149-69 15</inkml:trace>
  <inkml:trace contextRef="#ctx0" brushRef="#br0" timeOffset="126925.73">18980 13868 0,'42'14'15,"-34"-10"1,108 20 15,24 13-15,92 37 0,-1 38-1,26 41 1,-42-13-1,-25 27 1,-58-18 0,-32 0-1,-117-126 1,-24-4 0,-92-38-1,133 19 1</inkml:trace>
  <inkml:trace contextRef="#ctx0" brushRef="#br0" timeOffset="127223.45">18931 13998 0,'16'14'16,"-8"18"0,83 85-1,42 55 1,40 70 0,9-14-1,-33-10 1,-41-36-1,-67-47 1,-41-135 15</inkml:trace>
  <inkml:trace contextRef="#ctx0" brushRef="#br0" timeOffset="127456.23">19046 14007 0,'0'-14'16,"25"14"0,207 0-1,239 61 1,191 27-1,-662-88 1</inkml:trace>
  <inkml:trace contextRef="#ctx0" brushRef="#br0" timeOffset="213629.03">25299 11049 0,'-33'18'16,"16"-4"0,-74 61-1,-25 13 1,-66 33-1,17 9 1,-34-4 0,26-5-1,7-24 17,42-18-17,124-79 1,0 0-1,0 0 1,0 0 0,0 0-1,9 5 1,32 4 0,42 1-1,24 4 1,9 4-1,99 20 1,-33-1 0,33 5-1,-25-1 17,0 11-17,-41-15 1,-8 14-1,-141-51 1,8 5 0,0-5-1,-8 4 1,9-4 0,-9 0-1,0 0 1,0 0-1,-33-28 1,0-13 0,-17-20 15,-8-18-15,8 0-1,1-14 1,-1-5-1,17-4 1,-8 4 0,8 10-1,16 9 1,1 37 0,-1 0-1,9 19 1,8 13-1,0 10 1,0 0 0,0-4-1,0 4 17</inkml:trace>
  <inkml:trace contextRef="#ctx0" brushRef="#br0" timeOffset="214313.92">25993 11411 0,'-24'-28'16,"24"19"-1,-9-5 1,9-14-1,0-9 1,17-14 0,24-5-1,25 5 1,1 18 0,73 1-1,-16 46 1,17 46-1,-42 43 1,-33 50 0,-41 24-1,-17 14 17,-8 4-17,-16-18 1,7-24-1,9-13 1,17-33 0,16-37-1,33-29 1,9-27 0,24-23-1,-8-61 1,-91 70-1</inkml:trace>
  <inkml:trace contextRef="#ctx0" brushRef="#br0" timeOffset="-214731.98">27416 11304 0,'16'14'15,"-16"-9"1,-8 0 0,-17 13-1,-82 47 1,-34 33-1,-66 42 1,-8 18 0,-33 19-1,0-5 17,-16-9-17,7 4 1,17-55-1,58-24 1,83-37 0,83-74-1,32 32 1,-16-9 0</inkml:trace>
  <inkml:trace contextRef="#ctx0" brushRef="#br0" timeOffset="-213883.69">23570 12858 0,'8'0'16,"-8"5"-1,0-5 1,17 0 0,24-5-1,92 24 17,7-19-17,42 23 1,0-14-1,17 29 1,-9-6 0,-8 1-1,-17 9 1,25-19 0,-24 0-1,41-9 1,-17 5-1,25-5 1,-17-10 0,9 6-1,-25-1 17,-17 5-17,-24 9 1,-25-9-1,-108-14 1,-8 0 0,8 5-1,1-1 1,-9-4 0,8 5-1,-8-5 1,0 0-1,8 0 1,-8 9 0,0-9 15</inkml:trace>
  <inkml:trace contextRef="#ctx0" brushRef="#br0" timeOffset="-213501.79">28896 13077 0,'-16'32'16,"7"-22"0,-32 27-1,-91 70 17,-17 5-17,-58 13 1,0-23-1,1-4 1,32-51 0,166-52-1,8 5 1</inkml:trace>
  <inkml:trace contextRef="#ctx0" brushRef="#br0" timeOffset="-212417.85">30071 11625 0,'0'38'16,"-9"-20"-1,-24 38 1,-74 60 15,-26 33-31,-40 5 32,-9-19-17,8-28 1,34-14-1,32-28 1,75-51 0,16 0-1,59-33 1,-9 5 0,25 19-1,115 18 1,-7-9-1,41 0 1,-17 5 0,0-5-1,-16 27 17,-25-27-17,-141-14 1,0 14-1,9-4 1,-9-1 0,-8-4-1,8-5 1,-8 0 0,8-10-1,-8 6 1,-8-24-1,-17-33 1,-24-18 0,7-5-1,9 15 17,0-6-17,0-13 1,0-1-1,0 6 1,8 13 0,9 14-1,7 14 1,1 14 0,0 10-1,8 13 1,0 5-1,0 0 1</inkml:trace>
  <inkml:trace contextRef="#ctx0" brushRef="#br0" timeOffset="-211316.89">30972 11197 0,'-8'19'16,"0"0"0,-17 36-1,-33 94 17,8 33-17,-8 32 1,42-5-1,16-9 1,25-186 0,-9 0-1,-8-9 1,9-1 0,16-22-1,66-85 1,25-36-1,9-47 1,-9-5 0,-17 14-1,-24 33 17,-83 144-17,0 0 1,0 14-1,16 46 1,42 117 0,-8 42-1,8 55 1,-25 52 0,-33 9-1,-25-14 1,-49-19-1,-42-41 1,-49-57 0,-9-73-1,0-71 17,17-74-17,41-83 1,42-48-1,49-36 1,50-28 0,41 9-1,33 0 1,34 41 0,24 38-1,0 38 1,41 101-1,-24 38 1,-9 51 15,-57 37-31,-42 1 32,-107 8-17,-75-46 1,116-107-1</inkml:trace>
  <inkml:trace contextRef="#ctx0" brushRef="#br0" timeOffset="-210917.14">28987 13910 0,'25'4'15,"41"1"1,141-5-1,107 0 1,91 4 0,26 1-1,-35 4 1,-15 10 0,-83 14-1,-92 18 1,-239-33-1,33-18 1</inkml:trace>
  <inkml:trace contextRef="#ctx0" brushRef="#br0" timeOffset="-210567.74">29045 14347 0,'174'23'16,"-17"-9"-1,199-5 1,7-23 0,43 10-1,-67-20 17,-42-8-17,-139-38 1,-158 70-1</inkml:trace>
  <inkml:trace contextRef="#ctx0" brushRef="#br0" timeOffset="-210001.21">29963 9430 0,'25'79'15,"-17"-28"1,17 74 0,-8 20 15,7 45-15,-15-8-1,7 9 1,-16-19-1,0-172 1,-8-5 0,-33-14-1,41 19 1</inkml:trace>
  <inkml:trace contextRef="#ctx0" brushRef="#br0" timeOffset="-209650.44">29533 10095 0,'25'32'15,"-17"-13"17,-8 4-17,17 112 1,7-9-1,18 18 1,-1-23 0,17-19-1,17-69 1,7-19 0,26-75-1,49-8 1,17-24-1,-9 0 1,-165 93 15</inkml:trace>
  <inkml:trace contextRef="#ctx0" brushRef="#br0" timeOffset="-209014.75">26142 9267 0,'-8'9'15,"-33"19"1,-42 56-1,-49 60 1,-17 42 0,-17 19 15,26-15-15,32-27-1,26-37 1,32-28-1,58-103 1,9-28 0,-17 33-1</inkml:trace>
  <inkml:trace contextRef="#ctx0" brushRef="#br0" timeOffset="-208717.93">25332 9895 0,'-8'-23'16,"8"23"0,-9 9 15,-40 61-15,-18 13-1,10 38 1,7 0-1,25 0 1,25-56 0,66-32-1,116-80 1,199-120 0,-381 167-1</inkml:trace>
  <inkml:trace contextRef="#ctx0" brushRef="#br0" timeOffset="-197517.59">30162 15901 0,'0'14'16,"0"-14"-1,-9 13 1,-15 11 0,-10 18 15,-23 18-15,-18 15-1,1-6 1,16-8-1,-8-19 1,-67-14 0,133-28-1</inkml:trace>
  <inkml:trace contextRef="#ctx0" brushRef="#br0" timeOffset="-197267.4">29781 15970 0,'25'52'15,"-8"-6"1,40 61-1,10 14 1,15 14 0,-82-135-1</inkml:trace>
  <inkml:trace contextRef="#ctx0" brushRef="#br0" timeOffset="-196083.01">29086 14179 0,'75'5'16,"-50"-24"-1,132 1 1,-8-15 0,99-9-1,8 14 1,67 1 0,24 27-1,0 9 1,-65 0-1,-274-4 1,-8-1 15,-8 10-15,-100 19 0,-90-10-1,198-23 1</inkml:trace>
  <inkml:trace contextRef="#ctx0" brushRef="#br0" timeOffset="-195899.72">29202 14486 0,'166'-4'15,"115"60"1,248 13-1,42-8 1,-571-61 15</inkml:trace>
  <inkml:trace contextRef="#ctx0" brushRef="#br0" timeOffset="-195000.41">25406 13751 0,'-91'149'15,"17"-9"1,-59 92-1,34-36 1,-17 18 0,34-24-1,82-190 1</inkml:trace>
  <inkml:trace contextRef="#ctx0" brushRef="#br0" timeOffset="-194701.21">24637 14486 0,'-8'-14'16,"-9"28"0,-32 103-1,-1 27 1,25 14-1,33-28 1,75-32 0,66-75-1,41 5 1,34-51 0,-84 0-1,-140 23 1</inkml:trace>
  <inkml:trace contextRef="#ctx0" brushRef="#br0" timeOffset="-194283.79">24058 15970 0,'58'19'16,"-33"-38"0,115 57-1,-40 8 1,40 61-1,-57 9 1,-9 43 0,-74-132-1,9 11 17,-1-10-17,17 4 1,8-32-1,66-74 1,-99 74 0</inkml:trace>
  <inkml:trace contextRef="#ctx0" brushRef="#br0" timeOffset="-194100.96">25034 15952 0,'-16'9'16,"-1"5"-1,-140 74 1,-100 66 0,-98 65 15,16-10-15,339-209-1</inkml:trace>
  <inkml:trace contextRef="#ctx0" brushRef="#br0" timeOffset="-168780.15">32006 14091 0,'-8'14'15,"-1"-5"1,-24 28 0,-74 61-1,-75 32 1,-83 19-1,-66-46 1,-66-20 0,-24-18-1,-43-18 1,-15-33 0,-67-33-1,-33-50 1,-41-25-1,16-22 17,25-9-17,50-15 1,57-13 0,42-20-1,42-41 1,-1-60-1,-8-19 1,8-42 0,58 33-1,100-1 1,99 5 0,98-4-1,84 14 1,58-15-1,74 10 17,24-51-17,67 46 1,42-18 0,48 41-1,76 29 1,49 36-1,41 48 1,50 55 0,-8 18-1,16 57 1,-8 8 0,16 71-1,-24 41 1,16 80-1,-41 41 17,-17 66-17,-58-1 1,-40 52 0,-109-1-1,-74 52 1,-91-28-1,-57 28 1,-43-24 0,-23 34-1,-34-20 1,-25 42 0,-33 1-1,-58 9 1,-58-29-1,-82-36 17,-108-75-17,-107-112 1,-108-83 0,-91-70-1,-58-56 1,-49-9-1,-59-5 1,836 56 0</inkml:trace>
  <inkml:trace contextRef="#ctx0" brushRef="#br0" timeOffset="-157647.02">16846 4429 0,'-16'9'16,"16"-18"0,16 9-1,142-28 1,189-42-1,141 28 1,157-28 0,50 24-1,90 18 1,-7-23 0,-34 32-1,-132 10 1,-604 14 15,100-15-15,-108 10-1</inkml:trace>
  <inkml:trace contextRef="#ctx0" brushRef="#br0" timeOffset="-157347.63">16673 5159 0,'74'-19'16,"116"-8"-1,257-48 1,248-4 15,173-42-15,75 37-1,74 15 1,-24 78 0,-993-9-1</inkml:trace>
  <inkml:trace contextRef="#ctx0" brushRef="#br0" timeOffset="-156680.89">22578 8141 0,'140'-23'16,"75"23"0,257-56-1,156 9 1,133-18-1,75 5 1,32 13 0,-41 15-1,-75 32 1,-164 28 0,-274 51-1,-273-61 1,-41-18 15</inkml:trace>
  <inkml:trace contextRef="#ctx0" brushRef="#br0" timeOffset="-156296.89">23454 8704 0,'240'-37'16,"91"-10"15,273-60-15,115-28-1,117 14 1,40 10 0,34 41-1,-50 70 1,-165 23-1,-695-23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25:31.577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14845 1824 0,'0'-28'0,"0"28"31,0 9-15,-8 93 0,0 112-1,8 98 1,-9 60 0,1 75-1,8 111 1,-17 19-1,-16 83 1,-8 10 0,8 28-1,-8 51 1,8 9 0,-1 38-1,18 13 16,-9-13-15,9 9 0,7-42-1,26-38 1,16-92 0,0-93-1,0-126 1,-33-145-1,-50-148 1,26-190 0,-92-52-1,-41-196 1,157 317 0</inkml:trace>
  <inkml:trace contextRef="#ctx0" brushRef="#br0" timeOffset="917.5">5136 9197 0,'99'19'15,"-25"-15"1,191 20-1,58-24 1,132 27 0,49-3-1,91 13 1,51-9 0,40 9-1,17-14 1,41 19 15,34 9-15,16 19-1,24-5 1,1 0 0,0-9-1,24-9 1,18-19-1,23-19 1,10-4 0,-1-10-1,-16 0 1,-42 1 0,-58 8-1,-49-4 1,-75 5 15,-82 4-15,-116 1-1,-157-1 1,-331-14 0,-1 5-1,-156 0 1,190 0-1</inkml:trace>
  <inkml:trace contextRef="#ctx0" brushRef="#br0" timeOffset="2550.38">5367 13793 0,'0'10'15,"0"-10"1,0 0 0,0 0-1,17-5 16,24-4-15,34-10 0,32-4-1,9-15 1,91-31 0,-25 8-1,41-18 1,-16 9-1,16-13 1,0-6 0,1 1-1,15-10 1,10 0 0,7-13-1,25-1 16,9-37-15,-1 24 0,25-33-1,-8 18 1,25-18 0,-17 14-1,34-24 1,-1-4-1,25-14 1,-8 0 0,0-10-1,0 20 1,-8-1 0,24-32 15,-8 22-16,0-8 1,17 4 0,-17 5-1,9 0 1,-17 9 0,16-13-1,-8 8 1,25-36-1,8 8 1,34-50 0,7 23-1,34-24 1,8 14 0,0 1 15,8 4-16,-8 0 1,0-9 0,41-24-1,1-13 1,15-10 0,-15 1-1,-9 3 1,-25 6-1,-33 27 1,-58 24 0,-49 51-1,-100 47 1,-107 50 0,-182 103 15,-41 14-16,74-28 1</inkml:trace>
  <inkml:trace contextRef="#ctx0" brushRef="#br1" timeOffset="6900.74">9122 16129 0,'-8'0'15,"8"0"1,0 0-1,0 0 1,0 0 0,8-14-1,17-5 1,16-14 0,9-27 15,33-19-16,57-61 1,-16 5 0,33-32-1,-8-10 1,0-32 0,0 13-1,0-13 1,8 14-1,8-19 1,17 4 0,17-13-1,-1 0 1,1-15 0,16-13-1,-17-9 16,34 4-15,-9-42 0,25 0-1,9-18 1,-9-14 0,25-5-1,-9-37 1,9-19-1,25-18 1,8-15 0,0-4-1,16-42 1,9 10 0,8-19 15,0 18-16,25-9 1,8-23 0,1 9-1,24-9 1,0 0 0,0-19-1,-17 47 1,9-5-1,-17 24 1,0-1 0,-33 56-1,-25 15 1,-74 73 0,-83 89-1,-90 98 16,-43 69-15,-57 89 0,8-9-1,17-10 1,-17 14 0,-49 84-1,74-121 1</inkml:trace>
  <inkml:trace contextRef="#ctx0" brushRef="#br1" timeOffset="7533.97">14895 2061 0,'-108'144'16,"-107"65"-1,-116 126 1,42-42 0,24-27-1,265-266 16</inkml:trace>
  <inkml:trace contextRef="#ctx0" brushRef="#br1" timeOffset="7766.62">14638 1698 0,'58'177'16,"83"134"0,-141-311 15</inkml:trace>
  <inkml:trace contextRef="#ctx0" brushRef="#br1" timeOffset="8450.44">24215 10123 0,'58'74'15,"-58"29"1,-91 97-1,-289 9 1,380-209 0</inkml:trace>
  <inkml:trace contextRef="#ctx0" brushRef="#br1" timeOffset="11167.69">21776 1284 0,'-34'93'16,"10"9"-1,-34 131 1,25-19 0,-9 32-1,18-27 1,24-214 0,0-5-1,0-5 1,0 5-1</inkml:trace>
  <inkml:trace contextRef="#ctx0" brushRef="#br1" timeOffset="11683.27">21428 1237 0,'8'-93'15,"67"28"16,123-74-15,84 55 0,32 19-1,-25 74 1,-74 66 0,-173 115-1,-224 48 1,-157 22-1,-42-60 1,17-42 0,340-167-1,15 0 1,59-38 0,165-13 15,107 32-16,100 60 1,-74 43 0,-75 41-1,-224 42 1,-305 52 0,-282-43-1,-165-32 1,58-33-1,645-102 1</inkml:trace>
  <inkml:trace contextRef="#ctx0" brushRef="#br0" timeOffset="14617.68">26903 3596 0,'-91'79'15,"-41"98"1,-116 111 0,-9 89-1,-40 56 1,7 4-1,26-37 1,40-42 0,67-111-1,174-280 1,-9-13 0,132-224-1,1-56 16,82-125-15,-8 14 0,34-52-1,-26 89 1,0 19 0,-49 134-1,-174 266 1,16 18-1,26 126 1,-1 102 0,9 70-1,-26 60 1,-7 24 0,-17-5-1,-17-42 16,1-74-15,-1-103 0,-7-143-1,-59-201 1,83 149 0</inkml:trace>
  <inkml:trace contextRef="#ctx0" brushRef="#br0" timeOffset="14834.36">25613 5150 0,'182'18'15,"41"34"1,216 36 0,-439-88-1</inkml:trace>
  <inkml:trace contextRef="#ctx0" brushRef="#br0" timeOffset="91190.93">3796 17185 0,'8'46'16,"17"15"-1,-25-61 17</inkml:trace>
  <inkml:trace contextRef="#ctx0" brushRef="#br0" timeOffset="210795.95">22710 9174 0,'108'60'16,"-1"-23"-1,100 57 1,8-6-1,16 24 1,-15-19 0,-18-5-1,-41-9 1,-33-23 0,-33 0-1,-41-10 1,-50-46-1,0 5 1,0 4 15,0 0-15,0-4 0,0 0-1,0 4 1,-8 5-1,-1 5 1,-40 9 0,-84 55-1,-164 57 1,-175-19 0,-264 121-1,-132 60 1,868-302-1</inkml:trace>
  <inkml:trace contextRef="#ctx0" brushRef="#br0" timeOffset="212180.67">25580 10086 0,'0'-84'15,"8"56"1,9-33-1,41-13 1,90-52 0,34 52-1,91 55 1,-8 112 0,-25 93-1,-58 84 1,-42 56-1,-40-5 1,-18-47 15,-24-60-15,-8-97 0,-50-145-1,66-28 1,41-167-1,-107 223 1</inkml:trace>
  <inkml:trace contextRef="#ctx0" brushRef="#br0" timeOffset="212395.79">28301 9727 0,'-157'98'0,"-174"116"31,-281 126-15,-99 102 0,-83 9-1,794-451 1</inkml:trace>
  <inkml:trace contextRef="#ctx0" brushRef="#br0" timeOffset="213446.63">15143 1558 0,'-8'28'16,"-42"14"-1,-82 98 1,-100 97-1,-24 103 1,-42 13 15,58-23-15,33-55 0,75-84-1,157-224 1,-9-9-1,26-42 1,-42 84 0</inkml:trace>
  <inkml:trace contextRef="#ctx0" brushRef="#br0" timeOffset="213713.91">14647 1991 0,'49'93'15,"1"5"1,115 134 0,1 6-1,32 8 1,-8-41-1,1-24 1,-34-50 0,-157-131-1</inkml:trace>
  <inkml:trace contextRef="#ctx0" brushRef="#br0" timeOffset="214664.72">10942 1526 0,'-50'153'15,"17"-32"17,-9 163-17,42-84 1,25 19 0,83-131-1,82-102 1,50-177-1,41-97 1,-16-70 0,-25 37-1,-50 23 1,-91 103 0,-116 223-1,-7 32 1,-26 94-1,9 125 17,24 135-17,1 84 1,7 41 0,-7-46-1,-9-37 1,-25-79-1,-32-93 1,-18-163 0,-7-103-1,-17-148 1,8-65 0,25-47-1,66-47 1,91-4-1,92 23 17,114 80-17,101 129 1,15 182 0,-73 196-1,-158 441 1,-157-758-1</inkml:trace>
  <inkml:trace contextRef="#ctx0" brushRef="#br0" timeOffset="-195648.48">16714 8667 0,'33'74'15,"9"-4"1,40 135-1,42 69 1,9 89 0,-9 37-1,-25 93 1,-25-51 0,-32-5-1,-26-46 1,-24-42-1,-25-98 17,-33-102-17,66-149 1</inkml:trace>
  <inkml:trace contextRef="#ctx0" brushRef="#br0" timeOffset="-195348.25">16722 8978 0,'-8'24'31,"-41"55"-15,-34 88-1,-49 84 1,-9-4 0,9-47-1,132-200 1</inkml:trace>
  <inkml:trace contextRef="#ctx0" brushRef="#br0" timeOffset="-195147.72">16954 8588 0,'66'-5'16,"42"56"-1,115 28 17,100 79-17,-323-158 1</inkml:trace>
  <inkml:trace contextRef="#ctx0" brushRef="#br0" timeOffset="-194698.83">19816 7839 0,'99'181'16,"33"70"-1,67 168 1,40 60-1,-24 42 1,-16-23 0,-25 9-1,-59-65 1,-57-65 0,-74-135-1,-59-163 1,75-79 15</inkml:trace>
  <inkml:trace contextRef="#ctx0" brushRef="#br0" timeOffset="-194380.69">19816 7648 0,'-17'98'15,"-33"55"1,-65 136 15,-43 36-15,-24-4-1,25-70 1,157-251 0</inkml:trace>
  <inkml:trace contextRef="#ctx0" brushRef="#br0" timeOffset="-194180.94">20196 7722 0,'116'145'16,"41"87"-1,-157-232 17</inkml:trace>
  <inkml:trace contextRef="#ctx0" brushRef="#br0" timeOffset="-193514.44">17880 13584 0,'-58'88'15,"9"47"1,-67 182 0,17 27-1,24 33 1,59-5-1,49-51 1,58-89 0,33-101-1,-124-131 1</inkml:trace>
  <inkml:trace contextRef="#ctx0" brushRef="#br0" timeOffset="-193098.22">18302 14440 0,'25'-51'16,"33"13"0,41-22-1,42 37 1,41 65 0,-17 74-1,-33 79 1,-49 103-1,-9-24 17,-41-8-17,-8-62 1,-25-204 0,-8-37-1,8 37 1</inkml:trace>
  <inkml:trace contextRef="#ctx0" brushRef="#br0" timeOffset="-192830.84">19576 14091 0,'-17'-23'15,"1"32"1,-92 98 15,-49 84-15,-58 83-1,8 15 1,25-29 0,42-37-1,148-223 1,-8 0-1</inkml:trace>
  <inkml:trace contextRef="#ctx0" brushRef="#br0" timeOffset="-192164.27">19940 15059 0,'0'23'16,"0"-9"0,0 37-1,-25 116 1,8 10 0,-16 33-1,8-34 1,25-162-1,9-9 17,-9-5-17</inkml:trace>
  <inkml:trace contextRef="#ctx0" brushRef="#br0" timeOffset="-191930.97">20560 15984 0,'-33'75'16,"-9"-10"-1,-57 65 16,-33-32-15,132-98 0</inkml:trace>
  <inkml:trace contextRef="#ctx0" brushRef="#br0" timeOffset="-191064.72">21180 14686 0,'-33'154'16,"16"-108"0,-16 117-1,42-144 1,24 60-1,116-228 1,-9 37 0,34-162-1,-42 69 1,-8-37 0,-124 238-1,0-1 1,9 28 15,7 66-15,-8 157-1,-24 66 1,-17 60 0,-17-9-1,-8-14 1,0-75-1,9-60 1,49-232 0,0 4-1,-17-23 1,1-24 0,-1-4-1,1-9 16,16-15-15,24-18 0,59-70-1,25 47 1,32 9 0,26 61-1,-18 27 1,-48 15-1,-100 18 1</inkml:trace>
  <inkml:trace contextRef="#ctx0" brushRef="#br0" timeOffset="-190780.93">22594 15384 0,'9'47'15,"-18"13"1,-7 70 0,-17 33-1,8 0 1,17-135-1,8-14 1,0-14 0,0 0-1</inkml:trace>
  <inkml:trace contextRef="#ctx0" brushRef="#br0" timeOffset="-190398.01">23140 14017 0,'33'9'15,"-16"14"1,132 103 0,33 130-1,-9 55 1,-73 61 0,-76 19-1,-90-33 1,-99-55 15,-75-108-15,8-111-1,232-84 1</inkml:trace>
  <inkml:trace contextRef="#ctx0" brushRef="#br0" timeOffset="-189597.64">22636 11918 0,'-91'66'15,"41"22"1,-49 75 15,74 32-15,42-23-1,140 24 1,25-47 0,66-33-1,-248-116 1</inkml:trace>
  <inkml:trace contextRef="#ctx0" brushRef="#br0" timeOffset="-189230.01">23347 12184 0,'33'-28'0,"8"0"32,50-14-17,25 42 1,33 42 0,25 55-1,-17 66 1,-17 23-1,-32 14 1,-17 0 0,-42-23-1,-40-93 1,-42-112 0,33 28-1</inkml:trace>
  <inkml:trace contextRef="#ctx0" brushRef="#br0" timeOffset="-188997.57">24505 11937 0,'-9'19'15,"-65"55"1,-100 98-1,-82 56 1,24 14 0,1-9-1,223-215 1,8-18 0</inkml:trace>
  <inkml:trace contextRef="#ctx0" brushRef="#br0" timeOffset="-188595.82">25026 12602 0,'41'51'15,"-8"-41"1,-8 18 0,-8 18-1,-26 1 1,-16 4 0,1 5-1,15-33 1,1 0 15,16 5-15,34 0-1,40 5 1,26-10 0,-25-32-1,-83 9 1</inkml:trace>
  <inkml:trace contextRef="#ctx0" brushRef="#br0" timeOffset="-188414.65">26035 13309 0,'-25'56'16,"-8"-9"15,-42 46-15,75-93-1</inkml:trace>
  <inkml:trace contextRef="#ctx0" brushRef="#br0" timeOffset="-187648.04">26845 12486 0,'8'47'15,"-16"-29"1,0 43 15,-17 97-15,9-23-1,-1 18 1,17-139 0,8-14-1,58-28 1,34-65-1,24-9 1,16-56 0,-7 51-1,-133 107 1,16 9 0,42 65-1,-8 94 1,-1 78 15,-32 48-15,-25 45-1,-25-18 1,-25-32 0,-58-85-1,-8-83 1,0-93-1,-9-79 1,34-61 0,33-64-1,66-20 1,58-4 0,41 19-1,34 36 1,40 38 15,-16 47-15,0-5-1,-157 65 1</inkml:trace>
  <inkml:trace contextRef="#ctx0" brushRef="#br0" timeOffset="-187331.03">28185 13286 0,'25'9'16,"8"29"0,25 22-1,-17 15 1,-16 8 15,-33 6-15,-1-80-1,9 0 1,33 19 0,108 14-1,41-28 1,-182-14-1</inkml:trace>
  <inkml:trace contextRef="#ctx0" brushRef="#br0" timeOffset="-187030.63">29020 12593 0,'83'19'16,"0"74"0,123 167-1,-90 98 1,-91 163-1,-232-69 1,-165-20 0,372-432-1</inkml:trace>
  <inkml:trace contextRef="#ctx0" brushRef="#br0" timeOffset="-186579.26">24000 14403 0,'17'-5'16,"66"10"-1,140-5 1,166 28 0,156-1-1,59-8 1,58-5 15,-17-19-15,-50 19-1,-99 19 1,-190 46 0,-239 9-1,-431-125 1,364 37-1</inkml:trace>
  <inkml:trace contextRef="#ctx0" brushRef="#br0" timeOffset="-186247.51">24654 15021 0,'115'-9'15,"59"14"1,248 41 0,82-9-1,158 10 1,-9-5-1,42-19 1,-83 5 0,-66-9-1,-248 22 1,-298-41 0</inkml:trace>
  <inkml:trace contextRef="#ctx0" brushRef="#br0" timeOffset="-185397.2">17806 16468 0,'83'-5'16,"8"5"-1,132 42 1,33-18 0,116 17-1,42-8 1,74 4-1,33 0 1,25-13 0,16 4-1,17 0 1,-8 18 0,-50 1-1,-108-6 1,-165 15 15,-223-23-15,-248 27-1,223-60 1</inkml:trace>
  <inkml:trace contextRef="#ctx0" brushRef="#br0" timeOffset="-184997.51">18261 16994 0,'8'-23'16,"58"9"0,100-28-1,131 23 1,142 33 0,115 23-1,41 19 1,34-9-1,65-24 1,59-23 0,16 23-1,17 0 1,-786-23 0</inkml:trace>
  <inkml:trace contextRef="#ctx0" brushRef="#br0" timeOffset="-180527.44">29525 8257 0,'8'-4'16,"-8"13"0,17 93-1,-9 43 1,0 78-1,9 33 1,16-10 0,8-22-1,-8-43 1,-33-186 0,8 1-1,26-29 16,90-97-15,66-61 0,74-74-1,26-70 1,-42 42 0,-41-9-1,-50 64 1,-66 52-1,-108 196 1,9 8 0,8-18-1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36:18.71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15647 1907 0,'9'24'16,"-9"8"-1,16 103 16,9 42-15,0 88 0,-9 19-1,1 60 1,-9 33 0,-8 69-1,-8 1 1,0 74-1,-1 37 1,9 19 0,9 42-1,15 14 1,1 36 0,-8 43 15,-34 51-16,1-5 1,-1 24 0,17-33-1,0-37 1,8-47 0,-8-65-1,0-56 1,-8-111-1,-8-89 1,-1-88 0,-24-116-1,-1-85 1,-65-138 15,107 83-15</inkml:trace>
  <inkml:trace contextRef="#ctx0" brushRef="#br0" timeOffset="967.51">6856 12998 0,'-8'28'16,"16"-33"-1,66 19 1,51-14 0,131 14-1,66-23 1,84 27 0,15 1 15,26-5-16,33 4 1,-1 6 0,34 13-1,25 5 1,24 9 0,0 5-1,26-5 1,7 9-1,-8-18 1,34 5 0,-9-15-1,24-4 1,-32 0 0,25 0-1,-26-9 16,-7 23-15,-34-5 0,-16 19-1,-41-5 1,-42-5 0,-50-18-1,-65-14 1,-76-9-1,-106-19 1,-199 5 0,-25-19-1,58 28 1</inkml:trace>
  <inkml:trace contextRef="#ctx0" brushRef="#br0" timeOffset="3615.19">9445 3847 0,'16'28'15,"-16"-19"1,8 19 0,9 0-1,8 47 1,8-6-1,0 15 1,33 107 0,-16-42-1,24 32 1,-16-23 0,16 15 15,-16-6-16,25 10 1,-17-14 0,0 13-1,-16-4 1,8 19 0,8-9-1,0 18 1,9-5-1,7 5 1,-7 9 0,8 5-1,7 0 1,1 10 0,-8-1 15,-8 10-16,7 4 1,9 9 0,0-13-1,0 9 1,0-14 0,17 4-1,-9-22 1,8 4-1,9-5 1,0-4 0,0-5-1,0-9 1,-1-5 0,9-19 15,0 1-16,1-24 1,7-5 0,-8-13-1,-8-10 1,16 1 0,-8-6-1,0 6 1,-8-6-1,0 6 1,-1-20 0,1 1-1,-8-5 1,16-23 0,-8 0 15,-1-1-16,9 10 1,1-9 0,-1-5-1,8-9 1,-8-9 0,0-1-1,0-4 1,8 0-1,-16 0 1,0-5 0,16-4-1,1-15 1,-1-9 0,0-4 15,17-14-16,-17-10 1,17-9 0,-8-18-1,8-15 1,8-13 0,0-5-1,8-28 1,17-19-1,0-23 1,17-14 0,16-32-1,8-14 1,0-24 0,26-27 15,-18-6-16,17-36 1,0-19 0,-8 5-1,0-10 1,-25-13 0,17-29-1,-34-9 1,9-41-1,-25-6 1,8-32 0,-16 0-1,-9 5 1,9-19 0,-25 38 15,-9 13-16,-16 70 1,-25 61 0,-49 102-1,-58 204 1,0-13 0,8-5-1</inkml:trace>
  <inkml:trace contextRef="#ctx0" brushRef="#br0" timeOffset="6517.72">10106 1810 0,'9'4'16,"-9"-4"0,0 10 15,0 8-16,8 33 1,0-23 0,9 28-1,-9-14 1,17 23 0,8 14-1,8-4 1,9 8-1,8 15 1,-9 0 0,9 9-1,-8 0 1,-9 0 0,42 97 15,0-22-16,7 32 1,-7-19 0,-8 5-1,-9-9 1,0 4 0,0-13-1,9 9 1,-1-10-1,9 5 1,-1 9 0,18 15-1,-1 13 1,8 5 0,-7 19 15,7-33-16,9 14 1,-9-24 0,1 6-1,16-20 1,-8 1 0,0-14-1,-1-5 1,9-5-1,-8-13 1,-8 4 0,-1-23-1,1 14 1,-1-10 0,-16 15 15,17-19-16,-1 0 1,1-5 0,-1-9-1,1-5 1,8-9 0,-9 5-1,1-10 1,7 1-1,-7-6 1,8 10 0,-17-14-1,17 0 1,-9-9 0,1 4 15,7-32-16,-7-5 1,16 1 0,-16-10-1,16-19 1,-9 23 0,9-36-1,-16 22 1,8-46-1,8 28 1,-8-32 0,-1 4-1,18-19 1,-18-9 0,10-18 15,-1 4-16,8-28 1,-16 5 0,8-9-1,-8 4 1,8-23 0,0-5-1,8-9 1,0-9-1,1-5 1,7-4 0,-7-15-1,-9 5 1,8-18 0,0 4 15,1-23-16,15-14 1,1-10 0,0-8-1,-8 4 1,-1-9 0,-7 4-1,-1-4 1,0 4-1,1-23 1,-1-14 0,0-14-1,1-27 1,7-20 0,9-27 15,-8 0-16,8-80 1,-1 24 0,1-14-1,-16 24 1,15 8 0,-32 56-1,-25 43 1,-41 69-1,-58 218 1,-1 1 0,1-5-1,8-5 1,-17 24 0,-49 107 15,66-126-16</inkml:trace>
  <inkml:trace contextRef="#ctx0" brushRef="#br0" timeOffset="7116.53">15788 2005 0,'-83'65'16,"-115"107"0,-108 42-1,8 5 1,9-42 0,289-177-1</inkml:trace>
  <inkml:trace contextRef="#ctx0" brushRef="#br0" timeOffset="7350.02">15788 1917 0,'223'181'15,"174"98"1,-397-279 0</inkml:trace>
  <inkml:trace contextRef="#ctx0" brushRef="#br0" timeOffset="8018.19">22545 5024 0,'-25'19'15,"-33"27"1,-91 75 0,-49 56-1,-42 23 1,25-28 0,16-51 15,199-121-16</inkml:trace>
  <inkml:trace contextRef="#ctx0" brushRef="#br0" timeOffset="8200.73">22445 5006 0,'34'23'15,"57"65"1,57 89 0,-148-177-1</inkml:trace>
  <inkml:trace contextRef="#ctx0" brushRef="#br0" timeOffset="9285">23355 5903 0,'-25'61'16,"25"-33"-1,-24 139 1,-1-13 0,8 55 15,17-167-16,8-19 1,-8-13 0,58-1-1,66-116 1,17 18 0,16-83-1,-25 42 1,-123 111-1,-1 15 1,0 4 0,34 93-1,-1 126 1,-8 139 0,-41 93 15,-25 47-16,-50 9 1,-16-56 0,-58-69-1,-9-99 1,1-115 0,33-131-1,41-121 1,41-106-1,66-38 1,51-61 0,40 24-1,34 4 1,41 57 0,24 36 15,1 52-16,-207 116 1</inkml:trace>
  <inkml:trace contextRef="#ctx0" brushRef="#br0" timeOffset="9565.75">24414 6987 0,'33'-18'15,"25"18"1,107 4 15,25 6-15,25-6-1,-41 10 1,-58-18 0,-116 4-1</inkml:trace>
  <inkml:trace contextRef="#ctx0" brushRef="#br0" timeOffset="9733.62">24662 7639 0,'8'0'16,"25"0"-1,100-5 1,-133 5 0</inkml:trace>
  <inkml:trace contextRef="#ctx0" brushRef="#br0" timeOffset="10184.36">25952 7052 0,'25'-51'15,"-17"37"1,0 0 0,42-4-1,24 18 1,100 37 15,8 42-15,17 70-1,-18 46 1,-15 61 0,-34-14-1,-33 28 1,-32-61 0,-76-204-1,9 0 1,0-5-1,0-80 1,0 80 0</inkml:trace>
  <inkml:trace contextRef="#ctx0" brushRef="#br0" timeOffset="10466.93">27317 6969 0,'-108'83'15,"-41"34"1,-107 120 0,8-9-1,0 9 1,49-51-1,42-32 1,41-117 0,100-149-1,16 112 1</inkml:trace>
  <inkml:trace contextRef="#ctx0" brushRef="#br0" timeOffset="10900.38">27763 6178 0,'58'9'16,"8"42"-1,67-27 1,-9 55 0,-91-61-1,-8 47 1,-25 5 15,-42 84-31,-7-24 31,24-88-15,16-10 0,34-4-1,99 28 1,75-23 0,8 13-1,-59-27 1,-148-19-1</inkml:trace>
  <inkml:trace contextRef="#ctx0" brushRef="#br0" timeOffset="11432.53">24571 7690 0,'0'-5'16,"0"5"-1,0 0 1,0 0 0,25 5-1,49-5 1,25 4 0,1 1-1,15 0 1,-7 4-1,-42 5 1,-66-14 0</inkml:trace>
  <inkml:trace contextRef="#ctx0" brushRef="#br0" timeOffset="12518.18">22809 1205 0,'9'116'16,"-9"10"0,16 92-1,-8-18 1,1 14 0,-1-195 15,-8 4-16,8-9 1,91-28 0,26-32-1,23-66 1,-24-13 0,-24-20-1,-100 136 1,0 4-1,8 43 1,25 97 0,17 83-1,-1 75 1,-16 51 0,-33 33-1,-58-19 16,-49-18-15,-42-65 0,-25-113-1,42-124 1,25-155 0,82-78-1,74-84 1,59 9-1,57-4 1,34 60 0,-9 55-1,-8 62 1,-33 64 15,-50 24-15,-99 9-1</inkml:trace>
  <inkml:trace contextRef="#ctx0" brushRef="#br0" timeOffset="13100.23">24414 2093 0,'41'-28'15,"42"47"1,82-24-1,34 24 1,7-33 0,-32 37-1,-91-23 1,-83 0 0</inkml:trace>
  <inkml:trace contextRef="#ctx0" brushRef="#br0" timeOffset="13283.86">24422 2703 0,'8'-5'15,"50"-4"1,149-10 15,91-23-15,41 5-1,-339 37 1</inkml:trace>
  <inkml:trace contextRef="#ctx0" brushRef="#br0" timeOffset="13667.31">25869 1949 0,'33'-32'16,"-8"13"-1,74-46 1,17 32 0,50 5 15,16 103-16,-17 46 1,-24 125 0,-42 52-1,-16 23 1,-26-14 0,-7-46-1,0-66 1,-42-214-1,-8 19 1</inkml:trace>
  <inkml:trace contextRef="#ctx0" brushRef="#br0" timeOffset="13999.9">27226 2042 0,'-108'98'16,"-16"23"-1,-99 102 1,-1 5-1,1-9 1,25-28 0,32-52-1,166-148 1,17-28 0,-17 37 15</inkml:trace>
  <inkml:trace contextRef="#ctx0" brushRef="#br0" timeOffset="14433.24">27027 963 0,'50'-37'16,"49"23"-1,50-23 1,16 32 15,-123 14-15,-18 10-1,10 41 1,-76 61 0,-49 42-1,-8-9 1,74-136 0,25-13-1,58 4 1,107-27-1,17-1 1,-182 19 0</inkml:trace>
  <inkml:trace contextRef="#ctx0" brushRef="#br0" timeOffset="14818.56">27606 2535 0,'157'0'15,"-16"-23"1,99 0 15,-34 0-15,18-15-1,-208 34 1,-7-10 0,-9 14-1</inkml:trace>
  <inkml:trace contextRef="#ctx0" brushRef="#br0" timeOffset="15084.5">28069 2182 0,'-8'84'15,"8"9"1,8 97 0,-8-4 15,0 28-16,0-46 1,-16-33 0,-1-149-1,17 14 1</inkml:trace>
  <inkml:trace contextRef="#ctx0" brushRef="#br0" timeOffset="15502.58">29235 2089 0,'133'32'16,"-67"66"-1,50 23 1,-100 42 0,-57 23-1,-58-14 1,-1-23 0,-7-28-1,32-14 1,51-23-1,106-29 1,84-22 0,65-24-1,42-18 1,-8-38 15,-265 47-15</inkml:trace>
  <inkml:trace contextRef="#ctx0" brushRef="#br0" timeOffset="33639.15">17144 15431 0,'-116'74'16,"9"-32"15,-92 37-31,-16-32 31,-82-10-15,-42-32-1,-67-15 1,-15-27 0,-1-28-1,8-42 1,26-51 0,40-19-1,26-98 1,49 10-1,25-70 1,33 19 0,33-38-1,25 1 1,49 4 15,25-60-15,59 13-1,65-13 1,66-1 0,42-8-1,50 50 1,32 19 0,51 24-1,32 27 1,50 28-1,24 47 1,59 23 0,24 56-1,26 60 1,-9 84 15,-25 51-15,-25 70-1,-41 60 1,-17 52 0,-49 51-1,0 65 1,-25 4 0,-41 71-1,-34 8 1,-49 33-1,-41-9 1,-42 14 0,-41-46-1,-42 8 17,-65-46-17,-50-14 1,-42-46-1,-82 4 1,-17-60 0,-50-9-1,-7-52 1,-1-18 0,-8-56-1,25-28 1,8-47-1,33-27 1,17-29 0,49-18 15,33-14-15,50-9-1,108 28 1,0 4-1,-9-4 1,0 9 0,0-5-1,1 5 1,-1 0 0,-8 0-1,8 0 1,0 0-1,-8 0 1,0 0 0,9 0-1,-9 0 1,0-4 15,0 4-15,8 0-1,-8 0 1,0 0 0,0 0-1,0 0 1,8 0 0,-8 0-1,0 0 1,0 0-1,0 0 1,8 0 0,-8 0 15,0 0-15,0 0-1,0 0 1,0 0-1,0 0 1,0 0 0,0 0-1,0 0 1,0 0 0,0 0-1,0 0 1,0 0-1,0 0 1,0 0 0,0 0-1,9 0 17,-9 0-17,0 0 1,0 0-1,0 0 1,0 0 0,0 0-1,0 0 1,0-5 0,0 5-1,0 0 1</inkml:trace>
  <inkml:trace contextRef="#ctx0" brushRef="#br0" timeOffset="34668.21">15622 10807 0,'-8'14'16,"-8"0"0,-67 51-1,17-10 1,-42 34 0,26-19-1,73-61 1,9-9-1,0 0 1</inkml:trace>
  <inkml:trace contextRef="#ctx0" brushRef="#br0" timeOffset="34935.26">15532 10765 0,'8'-14'16,"8"23"0,9 10-1,16 46 1,42-5 0,8 15-1,8-5 1,-41-19-1,-58-42 1,0-9 0</inkml:trace>
  <inkml:trace contextRef="#ctx0" brushRef="#br0" timeOffset="35568.4">14920 10704 0,'-34'51'15,"1"24"1,-33 64 0,-16 57-1,-26 46 1,-8 18-1,-16 15 1,16-15 0,0-36-1,25-48 17,17-69-17,49-37 1,33-89-1,59-101 1,-1-118 0,-66 238-1</inkml:trace>
  <inkml:trace contextRef="#ctx0" brushRef="#br0" timeOffset="35837.93">14779 10718 0,'-41'47'15,"-67"13"1,-82 61-1,-50 23 1,0 15 0,33-15-1,207-144 1</inkml:trace>
  <inkml:trace contextRef="#ctx0" brushRef="#br0" timeOffset="36052.36">14870 10895 0,'25'102'16,"24"-13"-1,75 111 1,-124-200 0</inkml:trace>
  <inkml:trace contextRef="#ctx0" brushRef="#br0" timeOffset="36669.22">16772 10979 0,'25'51'16,"-17"-28"-1,25 107 17,-8 10-17,8 74 1,0 5-1,9 46 1,-9-28 0,0 24-1,0-66 1,0-9 0,-25-102-1,-16-98 1,0 5-1,8 9 1</inkml:trace>
  <inkml:trace contextRef="#ctx0" brushRef="#br0" timeOffset="37002.21">16656 12537 0,'42'84'16,"-18"-14"0,34 65-1,-8 0 1,8 9 0,-50-130-1,0-5 1,1-9-1,65-70 1,58-74 0,67-47 15,8-27-15,-83-10-1,-124 228 1</inkml:trace>
  <inkml:trace contextRef="#ctx0" brushRef="#br0" timeOffset="37484.85">13927 12105 0,'-8'4'16,"8"-4"-1,0 19 1,-17 46 0,9 0-1,8 9 1,-8-36-1,16-24 1,116-52 0,174-166-1,99-89 17,-397 293-17</inkml:trace>
  <inkml:trace contextRef="#ctx0" brushRef="#br0" timeOffset="38402.08">10462 3228 0,'-8'28'16,"-1"-18"0,1 22-1,-42 15 17,1 23-17,-17 23 1,-42 83-1,1-36 1,-9 23 0,33-38-1,83-115 1,8 8 0,1-32-1,-1-9 1,-8 23-1</inkml:trace>
  <inkml:trace contextRef="#ctx0" brushRef="#br0" timeOffset="38719.41">9775 3670 0,'-16'52'16,"-17"-15"0,-17 65-1,9-9 1,41-79 0,0 14-1,25-14 1,57-19-1,67-18 1,66-56 0,-8-47 15,-207 126-15</inkml:trace>
  <inkml:trace contextRef="#ctx0" brushRef="#br0" timeOffset="39087.01">10131 3256 0,'25'-37'16,"-9"33"-1,34-6 17,24 10-17,9 33 1,-41 18-1,32 102 1,-74 15 0,-8 46-1,8-214 1</inkml:trace>
  <inkml:trace contextRef="#ctx0" brushRef="#br0" timeOffset="40186.57">11893 4168 0,'-42'121'16,"-32"-14"0,-125 158-1,-90 24 17,-83 69-17,-25-37 1,-25-14-1,-8-88 1,0-52 0,8-134-1,33-75 1,34-79 0,24-102-1,50-84 1,49-94-1,92-36 1,82-65 0,91 13-1,66 1 17,91 13-17,75 43 1,82 22-1,75 94 1,33 55 0,25 117-1,-17 84 1,-33 92 0,-33 80-1,-33 60 1,-25 65-1,-50 24 1,-41 55 0,-82 28-1,-67 24 17,-107 23-17,-75-14 1,-66-5-1,-49-14 1,-1-51 0,-16-51-1,25-75 1,33-74 0,41-74-1,124-66 1,0 5-1,1-9 1,-9 37 15</inkml:trace>
  <inkml:trace contextRef="#ctx0" brushRef="#br0" timeOffset="41302.44">24042 6601 0,'-215'61'16,"-17"-43"-1,-198 38 1,0-61 0,-91-55-1,33-66 17,-33-134-17,58-38 1,16-83-1,58-29 1,67-69 0,99-9-1,107-38 1,108 47 0,99 37-1,124 70 1,24 27-1,92 71 1,58 93 0,66 97-1,49 93 17,59 121-17,-9 29 1,0 129-1,-74-18 1,-34 107 0,-74 13-1,-107 90 1,-124-15 0,-117 19-1,-65-61 1,-66-14-1,-34-51 1,-41-55 0,8-43-1,-24-36 17,-9-75-17,-16-61 1,-17-135-1,-41-74 1,281 121 0</inkml:trace>
  <inkml:trace contextRef="#ctx0" brushRef="#br0" timeOffset="41819.97">21296 4075 0,'8'33'15,"9"-15"1,16 29-1,33 13 1,8 1 0,84 69-1,-26-37 17,17 33-17,-42-38 1,-8 14-1,-99-92 1,0-10 0,0 0-1</inkml:trace>
  <inkml:trace contextRef="#ctx0" brushRef="#br0" timeOffset="42151.95">22214 4396 0,'33'23'0,"0"29"32,33 17-17,-24 24 1,7 24-1,-32-1 1,-26-93 0,1 5-1,-25-5 1,-17-18 0,-24-14-1,-124-98 1,198 107-1</inkml:trace>
  <inkml:trace contextRef="#ctx0" brushRef="#br0" timeOffset="42519.94">21139 4252 0,'33'23'16,"8"38"0,34 46-1,-9 37 1,8 28-1,-24-18 1,-50-131 0,0-9-1,0 0 17,-17-5-17,-8-28 1,25 19-1</inkml:trace>
  <inkml:trace contextRef="#ctx0" brushRef="#br0" timeOffset="42736.12">21230 4052 0,'16'-28'15,"-16"28"1,91-19 0,91 43 15,50 8-15,-232-32-1</inkml:trace>
  <inkml:trace contextRef="#ctx0" brushRef="#br0" timeOffset="-141510.44">30666 8490 0,'-33'153'15,"-33"-32"1,-50 112 0,-58-5-1,-57 28 1,-50-10-1,-50-8 1,-58-10 0,-41-5-1,-41-65 17,-34-28-17,1-23 1,-17-32-1,8-33 1,8-28 0,34-47-1,24-46 1,26-33 0,48-23-1,34-51 1,58-56-1,25-32 1,41-38 0,16-13-1,26-43 1,16 5 15,-9-4-15,1-5-1,-26-5 1,1 0 0,-16-9-1,24 32 1,16-13 0,34 9-1,33-1 1,49-18-1,33 10 1,34-14 0,33 36-1,32 20 17,34 22-17,33 6 1,49 31-1,9 10 1,50 1 0,-1 22-1,33 19 1,9 28 0,33 32-1,-17 6 1,17 22-1,0 19 1,33 28 0,8 18-1,8 10 17,26 14-17,-1-5 1,17 24-1,8 8 1,0 20 0,8 22-1,-8 15 1,-16 18 0,-9 18-1,-16 29 1,-9 42-1,-8 8 1,9 52 0,-34 0-1,-25 42 17,-40 47-17,-34-6 1,-42 38-1,-40 14 1,-50 14 0,-25-9-1,-25 23 1,-17 13 0,1 10-1,0 14 1,-9 28-1,-8 5 1,-33-5 0,-16-10-1,-34-17 17,-16-1-17,-42-42 1,-24 5-1,-9-38 1,-24-9 0,-17-32-1,-16-14 1,-18-47 0,1-27-1,-8-24 1,8-28-1,-16-42 1,24-23 0,-16-32-1,41-24 17,16-23-17,50-19 1,116 0-1,-8-4 1,0 0 0,0-5-1,-1 5 1,1 4 0,8-4-1,-8 4 1,-1 0-1,1 1 1,-8 4 0,-9 0-1,0 0 1,-8 0 15,0 4-15,8 6-1,0-10 1,9 4 0,7-4-1,1 5 1,0-5 0,0 0-1,8 0 1,0 0-1,-9 0 1,9 0 0,0 0-1,-8-9 17,8 9-17</inkml:trace>
  <inkml:trace contextRef="#ctx0" brushRef="#br0" timeOffset="-122909.74">26845 540 0,'-8'42'16,"-17"13"-1,-41 99 1,-141 102 0,-66 83-1,-99 47 1,-33 52-1,8-20 1,33-13 0,66-56 15,141-84-15,141-130-1,115-121 1,190-154-1,224-139 1,157-83 0,107-39-1,67 20 1,16 41 0,17 112-1,-125 84 1,-222 172-1,-348 135 1,-282 83 0,-313 136 15,-191 46-15,-322 112-1,-100 55 1,-74 75-1,50 37 1,115 0 0,158-37-1,240-51 1,305-154 0,207-144-1,157-209 1,108-154-1,174-196 1,165-185 0,165-140 15,149-55-15,91 22-1,42 61 1,57 116-1,-123 140 1,-216 237 0,-455 215-1,-330 120 1,-356 107 0,-273 28-1,-273 69 1,-99 62-1,-33 41 1,75-14 0,90-9 15,149 4-15,248-50-1,323-150 1,289-195-1,199-181 1,206-173 0,133-134-1,141-75 1,90-51 0,75 42-1,-9 51 1,-98 149-1,-274 186 1,-339 205 0,-256 102 15,-157 107-15,-83 23-1,-41 79 1,-83 140-1,-281 140 1,-464 190 0,-388 424-1,1530-1410 1</inkml:trace>
  <inkml:trace contextRef="#ctx0" brushRef="#br0" timeOffset="-106409.58">11727 2717 0,'42'70'16,"-26"-33"-1,42 56 1,-8 14-1,8 28 1,-9 23 0,-8 5-1,-16 27 1,-25 10 0,-41 33-1,0 0 1,-34-1-1,-16 10 1,-33-14 0,-8 5 15,-25-10-15,-42 10-1,1-19 1,-42 23-1,0-18 1,-25-5 0,-24-38-1,-9-27 1,-8-51 0,8-28-1,9-75 1,16-23-1,8-60 1,26-19 0,7-42 15,17-28-15,8-23-1,17-33 1,8-22-1,25-6 1,33-27 0,25-1-1,49-23 1,50-4 0,50-9-1,32 17 1,26 6-1,41 18 1,8 24 15,50 9-15,-1 23 0,59-5-1,0 47 1,16 14-1,25 32 1,8 47 0,-16 23-1,0 61 1,-17-5 0,0 37-1,8 33 1,1 19-1,-17 13 1,0 47 15,-42 32-15,1 75 0,-50 51-1,-9 38 1,-48 46-1,-43 27 1,-73 85 0,-84 78-1,75-567 1</inkml:trace>
  <inkml:trace contextRef="#ctx0" brushRef="#br0" timeOffset="-104625.92">18922 14124 0,'9'51'15,"-9"-33"1,-9 29-1,-7 97 1,-42 10 15,-66 64-15,-58 10 0,-58 42-1,-25-28 1,-24 0-1,-25-42 1,-17-9 0,-41-29-1,-34-17 1,-24-43 0,-8-32-1,8-61 1,17-65-1,32-55 17,50-76-17,17-36 1,33-51 0,16-24-1,17-28 1,8 19-1,17-28 1,33 19 0,0-24-1,41-4 1,25-19 0,66 14-1,41-37 1,42 19-1,49-10 1,26 5 15,57 9-15,25 5 0,49 23-1,17 32 1,50 38-1,33 28 1,33 37 0,16 28-1,26 23 1,7 33 0,1 41-1,-1 47 1,-8 42-1,-8 33 1,-8 13 15,0 43-15,-9 59 0,-16 29-1,-58 70 1,-17 36-1,-57 76 1,-42-6 0,-57 42-1,-34-4 1,-50 19 0,-24-1-1,-25-18 1,-16-10-1,-34 5 1,-16-9 0,-17-14 15,-16-5-15,-33-37-1,-9-28 1,-49-56-1,-9-42 1,-41-69 0,9-56-1,-25-66 1,24-13 0,232-5-1</inkml:trace>
  <inkml:trace contextRef="#ctx0" brushRef="#br0" timeOffset="-103225.91">24116 6397 0,'-149'214'16,"-16"-56"0,-141 149-1,16-93 1,-98 9-1,-34-116 1,-58-33 0,17-106 15,-17-57-15,42-69-1,16-51 1,42-42-1,49-28 1,42-66 0,57-8-1,67-52 1,49 5 0,50-42-1,49 33 1,67-33-1,49 23 17,33 0-17,9 47 1,57 28 0,42 37-1,50 42 1,49 42-1,33 41 1,25 75 0,66 61-1,0 69 1,25 56 0,-25 65-1,-8 24 1,-8 41-1,-1 42 1,-24 42 15,-33 51-15,-100 52 0,-74 32-1,-99 28 1,-58-28-1,-66-19 1,-42-37 0,-49-9-1,-42-33 1,-32 15 0,-67-15-1,-50-51 1,-49-14-1,-66-55 1,-58-38 0,-58-61 15,0-45-15,8-48-1,17-27 1,496 9-1</inkml:trace>
  <inkml:trace contextRef="#ctx0" brushRef="#br0" timeOffset="-101358.46">9751 4080 0,'-25'65'15,"17"-65"1,-1 0 0,9 9-1,-8-9 1,8 0 0,0 0-1,0 0 1,8-9-1,34-28 17,49-56-17,16-24 1,17-13 0,25-9-1,8 4 1,-25 28-1,-132 107 1,0 0 0,0 0-1,9 0 1,-9 0 0,-9 0-1,9 0 1</inkml:trace>
  <inkml:trace contextRef="#ctx0" brushRef="#br0" timeOffset="-100976.54">9933 3298 0,'8'-4'16,"8"4"0,42-14-1,83-24 1,-1 6 0,18 18-1,-34 19 1,-25 22-1,-49 25 17,-42 50-17,-74 56 1,-42 19 0,-16-24-1,0-27 1,124-126-1</inkml:trace>
  <inkml:trace contextRef="#ctx0" brushRef="#br0" timeOffset="-100492.86">9726 3508 0,'0'32'15,"0"-18"1,0 19-1,0 46 1,-17 107 0,1-19-1,-9 24 1,17-172 0,8 4-1,0-4 1,8-10-1,17 9 1,24-13 15,42 0-15,141-47 0,49-33-1,-281 75 1</inkml:trace>
  <inkml:trace contextRef="#ctx0" brushRef="#br0" timeOffset="-99308.78">15052 10434 0,'0'28'16,"0"-28"-1,-8 5 1,8 14-1,-42 78 1,-40 80 15,-43 65-15,-7 28 0,-17 9-1,17-9 1,8-5-1,8-23 1,33-14 0,17-56-1,66-172 1,0 5 0,0 4-1,0-4 1,0-1-1,-16-88 1,16 84 15</inkml:trace>
  <inkml:trace contextRef="#ctx0" brushRef="#br0" timeOffset="-98975.28">13828 12230 0,'0'61'16,"0"-38"0,8 51-1,0 5 1,9-9-1,16-5 17,33-27-17,100 17 1,98-166 0,9-85-1,-16 1 1,-257 195-1</inkml:trace>
  <inkml:trace contextRef="#ctx0" brushRef="#br0" timeOffset="-98542.19">13828 11393 0,'16'-19'16,"1"-32"-1,57-47 1,75-41-1,50-47 1,41-24 0,-42 48-1,-24 27 1,-67 97 0,-41 90-1,-33 64 1,-16 51-1,8 47 17,24 0-17,-49-214 1</inkml:trace>
  <inkml:trace contextRef="#ctx0" brushRef="#br0" timeOffset="-97925.07">16846 10960 0,'9'47'16,"-1"41"0,0 103-1,9 79 1,8 46-1,16 14 1,17-4 15,0-24-15,8-27 0,-16-29-1,-26-64 1,-32-182-1,8-5 1,-25-41 0,25 46-1</inkml:trace>
  <inkml:trace contextRef="#ctx0" brushRef="#br0" timeOffset="-97624.98">16565 12560 0,'17'56'15,"-9"-32"1,58 148 0,9-5-1,16 29 1,0-48-1,8-36 1,0-93 0,25-117-1,33-135 1,0-27 0,-157 260-1</inkml:trace>
  <inkml:trace contextRef="#ctx0" brushRef="#br0" timeOffset="-96840.64">15945 10602 0,'17'-28'16,"-17"28"0,8 0-1,-8-5 1,0 5-1,0 0 1,8 14 0,-16 10-1,8 59 1,-17 108 0,9 32-1,-9 47 1,17 5-1,-16 8 17,16 10-17,0-4 1,0-10 0,0-14-1,-8-14 1,8-32-1,-9-28 1,9-61 0,0-139-1,9-1 1,-18-22 0,1-43-1,-25-101 1,33 176-1</inkml:trace>
  <inkml:trace contextRef="#ctx0" brushRef="#br0" timeOffset="-96459.27">15391 12705 0,'-8'28'16,"16"-5"0,17 51-1,24 89 1,-7 9 0,16 14-1,-17-28 1,17-32-1,-58-131 1,25-13 15,57-80-15,51-88 0,49-107-1,0-23 1,-67-61-1,-115 377 1</inkml:trace>
  <inkml:trace contextRef="#ctx0" brushRef="#br0" timeOffset="-96142.04">15813 10830 0,'-9'37'16,"-32"28"-1,-50 103 1,-74 69 0,16 10-1,8-38 1,141-209 0</inkml:trace>
  <inkml:trace contextRef="#ctx0" brushRef="#br0" timeOffset="-95892.58">16011 10621 0,'75'37'15,"7"56"1,133 70 0,25 13-1,33-50 1,-273-126 0</inkml:trace>
  <inkml:trace contextRef="#ctx0" brushRef="#br0" timeOffset="-94825.75">21031 4145 0,'25'14'15,"-17"-14"1,9 0 15,41 19-15,41 8 0,50 53-1,0 8 1,24 19-1,-15 0 1,-10-5 0,-15 5-1,-9-18 1,-42-15 0,-82-74-1,9-9 1,-26-15-1,17 24 17</inkml:trace>
  <inkml:trace contextRef="#ctx0" brushRef="#br0" timeOffset="-94458.79">22297 4387 0,'0'14'16,"8"4"0,8 15-1,34 79 1,16 32 0,-16 9-1,-50-120 1,0 4-1,-8 5 1,-17-9 15,-25-1-15,-33-23 0,-16-18-1,-91-28 1,0-28-1,190 65 1</inkml:trace>
  <inkml:trace contextRef="#ctx0" brushRef="#br0" timeOffset="-94007.99">21205 4112 0,'-8'24'15,"8"-24"1,0 14 0,24 93-1,18 32 1,24 52 0,-8-5-1,0-9 1,-50-163-1,-8-5 1,0-9 15,0 0-15,-8-23 0,8 23-1</inkml:trace>
  <inkml:trace contextRef="#ctx0" brushRef="#br0" timeOffset="-93758.19">21230 4015 0,'33'-5'16,"50"28"-1,74 19 1,58 9 15,16 24-15,1-19 0,-232-56-1</inkml:trace>
  <inkml:trace contextRef="#ctx0" brushRef="#br0" timeOffset="-92774.87">23091 5778 0,'-83'60'16,"-8"5"0,-141 75-1,-74 13 1,-74-13 0,-9-47-1,9-79 1,41-84-1,66-83 17,25-43-17,66-78 1,8-19 0,42-24-1,41-13 1,49-19-1,51-14 1,40 47 0,67 18-1,58 66 1,82 27 0,34 61-1,49 55 1,41 80-1,17 65 17,-8 79-17,-42 46 1,-16 61 0,-25-5-1,-50 80 1,-24-57-1,-75 66 1,-58-28 0,-66 9-1,-82-14 1,-108 0 0,-58-37-1,-116 0 1,-75-66-1,-15-8 1,-42-75 15,16-42-15,447-65 0</inkml:trace>
  <inkml:trace contextRef="#ctx0" brushRef="#br0" timeOffset="-91758.64">12265 4931 0,'-157'191'15,"-25"18"1,-141 140 0,9-51-1,-58-19 1,-9-74-1,-32-56 1,-26-70 0,-32-84-1,0-69 1,8-89 0,57-19-1,42-83 1,67-47-1,82-83 1,74-38 15,67-32-15,82-33 0,58 5-1,75 5 1,82 13-1,75 29 1,107 36 0,108 71-1,32 115 1,1 71 0,0 139-1,-25 93 1,-41 116-1,-67 103 1,-40 135 15,-76 92-15,-32 99 0,-265-624-1</inkml:trace>
  <inkml:trace contextRef="#ctx0" brushRef="#br0" timeOffset="-90342.31">17442 16454 0,'-223'158'16,"-25"-18"-1,-116 32 1,0-84-1,-58-50 17,-8-85-17,-41-97 1,16-47 0,0-88-1,33-42 1,0-65-1,34-19 1,15-46 0,67-24-1,42-69 1,107-9 0,99-89-1,58 55 1,74 1 15,83 37-15,67 5-1,82 70 1,74 32 0,67 88-1,65 70 1,42 66-1,50 50 1,16 94 0,1 74-1,-42 65 1,-17 112 0,-16 46-1,-25 89 1,-33 46 15,-75 88-15,-74 34-1,-57 69 1,-67 9 0,-42 28-1,-73 9 1,-67 10-1,-124 5 1,-83-15 0,-124-46-1,-115-19 1,-191-27 0,-206-1-1,-175-4 1,985-498 15</inkml:trace>
  <inkml:trace contextRef="#ctx0" brushRef="#br0" timeOffset="-40421.21">12463 3833 0,'17'84'0,"-34"0"31,-49 195-16,-141 79 1,-115 117 0,-117-10-1,-48-23 1,-34-56 0,-34-70-1,-48-134 1,24-75-1,33-159 1,66-59 0,58-164-1,100-41 1,99-121 0,115-56 15,116-56-16,141-19 1,83-13 0,123 32-1,109 23 1,114 61 0,59 69-1,75 127 1,-34 96-1,-33 141 1,-66 130 0,-58 106-1,-99 85 1,-75 120 0,-91 79 15,-107 66-16,-141 51 1,-140 23 0,-133-37-1,-90-47 1,-67-102 0,33-89-1,58-166 1,150-141-1,98-144 1,124-106 0,-41 204-1</inkml:trace>
  <inkml:trace contextRef="#ctx0" brushRef="#br0" timeOffset="-38372.33">9345 4150 0,'-8'23'16,"8"-23"15,-8 0-16,8 0 1,0 0 0,25-19-1,33-13 1,90-75 0,26-5-1,58-28 1,41-27-1,-1 4 1,18 0 0,-17 15-1,-17 22 1,-74 38 0,-182 92 15,-8-4-16,8 5 1,0-1 0,0 1-1,-8-5 1,-1 5 0,-57 46-1,-116 37 1,-91 47-1,-91 23 1,-82 47 0,-59 18-1,-16 70 1,0 1 0,9 27 15,48-19-16,26 5 1,66-65 0,124-84-1,264-186 1,1 10 0,-1-29-1,109-120 1,81-34-1,109-59 1,48-5 0,67-5-1,42 14 1,32-4 0,50 8 15,17-3-16,8-1 1,-41 23 0,-26-9-1,-48 47 1,-51 9 0,-99 41-1,-115 66 1,-232 93-1,0 10 1,-75 55 0,-90 42-1,-166 88 1,-99 70 0,-83 37 15,-25 24-16,17-28 1,25-5 0,24-47-1,26-27 1,48-28 0,51-24-1,33-18 1,74-19-1,58-37 1,74-33 0,166-78-1,-17-5 1,25-10 0,108-79 15,66-74-16,115-74 1,59-10 0,65-9-1,59-38 1,65-4 0,18-19-1,15 5 1,-24-4-1,-8 27 1,-50 14 0,-41 42-1,-59 19 1,-65 56 0,-356 167 15</inkml:trace>
  <inkml:trace contextRef="#ctx0" brushRef="#br0" timeOffset="-36636.18">16218 8048 0,'-25'14'16,"25"9"-1,-25 140 1,9 70 0,-17 129-1,8 85 1,0 83 0,9 5-1,-1 70 1,0-5-1,1 0 1,-1 10 0,9-47-1,-8-24 1,7-69 15,9-60-15,0-136-1,-8-116 1,8-218 0,-17-19-1,-7-117 1,7-106 0,9-140-1,41-130 1,0-75-1,33-102 1,-24 0 0,-9-37-1,-17 74 1,-8 10 0,-16 69 15,0 56-16,-9 79 1,17 89 0,-8 116-1,8 312 1,0 18 0,0 33-1,0 158 1,17 120-1,-1 164 1,9 88 0,-8 135-1,-9 84 1,-33 60 0,-8 14 15,-17 5-16,-8-56 1,9-60 0,7-98-1,26-121 1,8-173 0,16-166-1,-8-276 1,8 15-1,-8 0 1,0-28 0,33-135-1,17-28 17,-50 228-17</inkml:trace>
  <inkml:trace contextRef="#ctx0" brushRef="#br0" timeOffset="-34986.41">14638 6271 0,'-41'51'16,"-42"-28"0,-90 126 15,-100 37-16,-108 107 1,-90 33 0,-67 46-1,-32 14 1,-1 19 0,-16-28-1,24 14 1,26-19-1,57-14 1,50-65 0,124-28-1,124-139 1,232-168 0,-25 33 15,24-24-16,166-144 1,66-9 0,125-107-1,73-19 1,84-36 0,40 13-1,59-75 1,0 47-1,16-32 1,-50 41 0,-40 15-1,-84 41 1,-66 19 0,-123 74 15,-125 70-16,-231 159 1,16-20 0,-91 66-1,-116 42 1,-148 97 0,-108 79-1,-91 43 1,-41 46-1,-58 37 1,41-10 0,-16-4-1,49-4 1,25-10 0,8 28 15,42-14-16,49-32 1,75-47 0,140-117-1,158-111 1,140-93 0,149-130-1,-182 130 1</inkml:trace>
  <inkml:trace contextRef="#ctx0" brushRef="#br0" timeOffset="-33319.64">18112 6089 0,'58'38'16,"-9"-6"-1,117 33 1,115 70 0,75 47-1,49 27 1,58 38 15,25 13-15,41 19-1,-16 5 1,-9-19 0,-40 10-1,-43-6 1,-65-41 0,-100-46-1,-123-61 1,-175-135-1,1 0 1,-116-23 0,-133-38-1,-90-55 1,-91-107 0,-34 9 15,-66-79-16,1 4 1,-17-36 0,32 18-1,18-19 1,49 38 0,41 4-1,67 38 1,66 18-1,57 46 1,100 57 0,174 148-1,-1-4 1,26 9 0,106 37 15,51 28-16,123 74 1,59 20 0,65 73-1,9-13 1,33 64 0,-8 10-1,41 28 1,0-18-1,17 22 1,-34-27 0,9 14-1,-25-19 1,-17-19 15,-16-37-15,-17-32-1,-24-112 1,-414-107 0</inkml:trace>
  <inkml:trace contextRef="#ctx0" brushRef="#br0" timeOffset="4447.21">17012 10858 0,'-33'9'16,"33"-4"-1,-17 4 1,-8-14-1,-8-18 1,0 0 0,0-14 15,8-19-15,17-9-1,25-5 1,-1 33-1,9 0 1,41 13 0,9 38-1,-9 61 1,-50 27 0,-40 38-1,-26-29 1,33-106-1,-7-10 1,-67-65 15,24-27-15,1-24 0,41 0-1,17 5 1,25 106-1,8 15 1,32 23 0,1 18-1,0 29 1,-33 4 0,-17-14-1,-8-19 1,0-13-1,-8-19 1,0-19 0,-17-37 15,0-4-15,9-33-1,7 18 1,9 38-1,9 5 1,15-1 0,51 51-1,-1 29 1,-41 51 0,-49 13-1,-50-18 1,24-102-1,-32-28 1,8-10 0,8-55 15,50 23-15,8-89-1,66 10 1,49 32-1,67 103 1,9 158 0,-191-149-1</inkml:trace>
  <inkml:trace contextRef="#ctx0" brushRef="#br0" timeOffset="5431.89">17161 13849 0,'-9'0'15,"9"0"1,0 0-1,0-5 1,0 1 0,-8-10-1,-8-14 1,-1-5 0,9 1-1,8 4 1,33-65-1,33 14 1,33-10 0,25 47 15,0 38-15,-16 46-1,-42 74 1,-74 33-1,-67 9 1,-7-32 0,57-126-1,-33-24 1,-16-27 0,7-37-1,26-15 1,33 6-1,16-10 1,17 32 0,0 15 15,16 37-15,-16 18-1,8 24 1,-17 18-1,-16 0 1,0-37 0</inkml:trace>
  <inkml:trace contextRef="#ctx0" brushRef="#br0" timeOffset="6331.21">16888 10430 0,'8'18'16,"-8"-8"0,0 22-1,8 154 1,17 38 0,17 111-1,32 46 1,9 38-1,8-1 1,-17-8 0,-8-24 15,0-56-15,-16-51-1,-17-88 1,-33-200-1,0-5 1,-8-9 0,-17-103-1,-33-93 1,9-111 0,-9 32-1,0-69 1,8-5-1,0-10 1,1 19 0,-1 10 15,-8 60-15,17 32-1,0 80 1,41 204-1,0-9 1,8 46 0,17 131-1,8 88 1,25 103 0,0 41-1,-1 24 1,1 23-1,0-70 1,17-38 0,-75-362 15</inkml:trace>
  <inkml:trace contextRef="#ctx0" brushRef="#br0" timeOffset="9465.17">16772 10672 0,'-8'-19'16,"33"80"-1,-25-61 1</inkml:trace>
  <inkml:trace contextRef="#ctx0" brushRef="#br0" timeOffset="10117.61">17392 13686 0,'0'-18'16,"0"18"-1,0 0 1,0 0 0,0 0 15,0 0-15,0 0-1,0 0 1,0 0-1,0 0 1,0 0 0,0 0-1,0 0 1,0 0 0,0 0-1,0 0 1,0 0-1,0 0 1,0 0 0,0 4 15,-8-4-15,8 0-1</inkml:trace>
  <inkml:trace contextRef="#ctx0" brushRef="#br0" timeOffset="15448.95">21734 11621 0,'-58'4'16,"42"-4"0,-26-9-1,-7-14 1,16-10 0,16-4-1,9-9 1,16 13-1,9-18 1,32 18 15,18 24-15,-1 23 0,-25 14-1,-16 9 1,-33 10-1,-17 8 1,-17-3 0,26-25-1,-1-13 1,17-14 0,0-4-1,0-1 1,-8 0-1,8 5 1,0-4 15,8 8-15,1 6 0,40 32-1,17 13 1,67 62-1,24 27 1,25 14 0,16 5-1,9 28 1,0-10 0,0 24-1,-17-10 1,8 28-1,-24-4 1,-9 23 15,-8 0-15,-8-5 0,-25-9-1,0-23 1,-24-38-1,-18-23 1,-82-148 0,0 8-1,0-4 1,-8 5 0,0-14-1,-17 9 1,-8-28-1,33 28 1,8 0 15,-8-5-15,25 19 0,33 28-1,16 9 1,-24 28-1,-42-9 1,-24-5 0,-42 5-1,8-42 1,9-28 0,16-14-1,8-23 1,26 0-1,16-24 1,49-13 15,-16 50-15,0 20 0,-17 18-1,-16 4 1,-25 10-1,-50 19 1,-82-15 0,132-32-1</inkml:trace>
  <inkml:trace contextRef="#ctx0" brushRef="#br0" timeOffset="16265.78">21627 12053 0,'-9'56'15,"18"-28"1,7 126 0,1 13-1,8 80 1,-9-5 0,9 55-1,-9-8 1,-7 18-1,-9-5 1,0-13 15,-9-20-15,18-17 0,16-34-1,-1-27 1,1-38-1,8-36 1,-24-122 0,-9-4-1,0 4 1,-9-18 0,1-5-1,8 28 1</inkml:trace>
  <inkml:trace contextRef="#ctx0" brushRef="#br0" timeOffset="16650.56">21544 15198 0,'25'5'16,"-25"-5"-1,8 0 1,108-28 0,66 5-1,116 4 1,65 10 0,26 9-1,-25 9 1,-33 0-1,-33 15 1,-50 8 15,-66 1-15,-58 4 0,-58 5-1,-83-38 1,17-4-1</inkml:trace>
  <inkml:trace contextRef="#ctx0" brushRef="#br0" timeOffset="17183.15">22338 16012 0,'50'84'16,"-34"-38"-1,92 89 1,-1-14 0,50 28-1,25-37 1,42-14-1,7-43 1,17-41 15,0-46-15,-33-43 0,-24-13-1,-43-10 1,-156 75-1,-50-5 1,58 28 0</inkml:trace>
  <inkml:trace contextRef="#ctx0" brushRef="#br0" timeOffset="17799.28">21097 12263 0,'-33'42'16,"-25"69"0,-57 89-1,-9 65 1,-9 61-1,34 18 1,58 15 0,57-34-1,75-50 1,66-61 0,17-47-1,16-51 1,0-13-1,-190-103 1</inkml:trace>
  <inkml:trace contextRef="#ctx0" brushRef="#br0" timeOffset="22648.73">23504 12067 0,'0'-9'15,"0"9"1,0 0 0,8-9-1,50-10 1,17 10 0,16 18-1,8 14 1,-25 24-1,-16 4 1,-33 14 15,-17 5-15,-16 18 0,-9 1-1,-7-24 1,24-65-1</inkml:trace>
  <inkml:trace contextRef="#ctx0" brushRef="#br0" timeOffset="22815.77">23868 13007 0,'8'42'15,"-8"-14"1,-8 14-1,16-5 1,-8-37 15</inkml:trace>
  <inkml:trace contextRef="#ctx0" brushRef="#br0" timeOffset="23183.5">25150 12114 0,'25'-14'16,"-25"14"-1,-9 5 1,-32 55 15,-66 56-15,-67 29 0,-16 31-1,-1-18 1,34-9-1,25-56 1,132-93 0</inkml:trace>
  <inkml:trace contextRef="#ctx0" brushRef="#br0" timeOffset="23532.45">24579 12002 0,'8'-9'15,"-8"18"1,25 33-1,66 98 1,33 50 0,9 15-1,-9 4 1,0 1 0,-33-24-1,-42-33 1,-49-153-1</inkml:trace>
  <inkml:trace contextRef="#ctx0" brushRef="#br0" timeOffset="24449.87">21776 11560 0,'33'51'16,"0"-18"-1,41 65 1,1 18-1,24 28 17,17 33-17,8-24 1,8 34 0,9-25-1,-1 24 1,-16-18-1,9 18 1,7-9 0,-16-5-1,0 0 1,0-9 0,0-5-1,-16-9 1,8-5-1,-1-4 17,-7-1-17,-17-22 1,-8-20 0,-17-13-1,-17-14 1,1 4-1,-9-9 1,-41-60 0,0-5-1</inkml:trace>
  <inkml:trace contextRef="#ctx0" brushRef="#br0" timeOffset="38567.74">19857 13188 0,'41'0'16,"-16"56"-1,74 56 1,-41 74-1,-41 79 1,-108 89 0,-157 13-1,-108-23 1,-115-36 0,-59-71-1,-32-42 1,-9-60-1,-8-56 17,9-51-17,-17-51 1,24-56 0,17-75-1,50-32 1,41-102-1,50-80 1,25-46 0,24-51-1,42-42 1,74-33 0,124-65-1,91 29 1,91-24-1,100 23 17,57 37-17,116 47 1,116 51 0,157 88-1,66 66 1,91 111-1,0 94 1,-24 87 0,-34 126-1,-66 84 1,-41 112 0,-75 107-1,-66 78 1,-99 24-1,-99 38 17,-116 22-17,-91-4 1,-75-14 0,-66-24-1,-57-18 1,-75-28-1,-33-32 1,-83-47 0,-91-65-1,-66-56 1,-50-75 0,-16-69-1,0-79 1,50-61-1,41-102 1,463 79 15</inkml:trace>
  <inkml:trace contextRef="#ctx0" brushRef="#br0" timeOffset="39468.1">12563 5234 0,'-42'51'15,"-57"42"1,-166 107-1,-190 65 17,-132 28-17,-41-28 1,-9-42 0,33-92-1,58-131 1,75-112-1,41-111 1,66-98 0,41-75-1,59-50 1,107-80 0,107 19-1,91-33 1,125 38-1,49 32 17,107 47-17,67 55 1,124 108 0,66 92-1,16 112 1,-24 94-1,-50 120 1,-108 163 0,-98 56-1,-315-377 1</inkml:trace>
  <inkml:trace contextRef="#ctx0" brushRef="#br0" timeOffset="40467.95">23570 6494 0,'0'163'15,"-58"-116"1,-82 194-1,-117-92 1,-140 28 0,-182-116-1,-74-66 1,-25-97 0,49-57-1,84-73 1,106-71-1,92-92 17,49-47-17,58-74 1,91-66 0,100 43-1,115-20 1,75 52-1,74 19 1,74 69 0,100 33-1,82 102 1,67 70 0,65 117-1,34 101 1,50 159-1,-26 65 17,-16 130-17,-99 70 1,-91 102 0,-141 71-1,-140 27 1,-182 9-1,-257 19 1,-231-56 0,-240 14-1,736-614 1</inkml:trace>
  <inkml:trace contextRef="#ctx0" brushRef="#br0" timeOffset="41067.28">3515 4778 0,'124'135'16,"41"55"0,133 168-1,8-13 1,25 83 0,-50-70-1,-33 37 1,-132-27-1,-174-1 17,58-367-17</inkml:trace>
  <inkml:trace contextRef="#ctx0" brushRef="#br0" timeOffset="41483.53">1398 8978 0,'115'5'15,"43"-33"1,230-46 15,133-71-15,224-87-1,24-15 1,58-55 0,-83 32-1,-57 0 1,-109 52-1,-147 64 1,-200 70 0,-297 112-1,-66-42 1,132 14 0</inkml:trace>
  <inkml:trace contextRef="#ctx0" brushRef="#br0" timeOffset="41754.13">5152 8029 0,'-157'214'16,"-91"233"-1,-124 209 1,-17 65-1,-24 37 1,49-51 0,33-74-1,66-131 1,108-190 0,157-312-1</inkml:trace>
  <inkml:trace contextRef="#ctx0" brushRef="#br0" timeOffset="42184.05">5285 8541 0,'198'-84'16,"-24"108"0,239 13-1,-40 144 1,-1 122 0,-174 232-1,-190 139 1,-181 24-1,-125-37 17,-115-99-17,-59-194 1,-16-215 0,9-255-1,57-237 1,141-289-1,140-177 1,141 805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44:17.83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15201 2666 0,'0'181'16,"0"38"15,16 255-15,9 75-1,-8 98 1,-9 106 0,-8 24-1,0 112 1,-8 9-1,8 60 1,16 14 0,1 33-1,7-61 1,1-36 0,0-90-1,-17-83 1,-24-135 15,-17-162-15,-25-201-1,-25-167 1,-115-149 0,198 79-1</inkml:trace>
  <inkml:trace contextRef="#ctx0" brushRef="#br0" timeOffset="697.12">7079 12756 0,'116'-28'15,"66"65"1,223-60 0,133 28-1,140-52 1,58 42-1,66-27 17,50 50-17,25-27 1,24 23 0,26-5-1,57 47 1,0 0-1,-17 23 1,-24-28 0,17-27-1,-84-20 1,-65-22 0,-141-24-1,-174 0 1,-240 14 15,-347 28-15,91 0-1</inkml:trace>
  <inkml:trace contextRef="#ctx0" brushRef="#br0" timeOffset="2800.87">8824 4433 0,'0'75'15,"0"-15"1,17 75 0,16 28-1,33 42 1,25 13-1,0 24 1,8-5 0,1 19-1,15-18 1,1 8 0,0-9-1,0 1 1,16-6 15,-8 6-15,8-6-1,1 1 1,-1-5 0,0 14-1,9-5 1,8-9-1,-17 9 1,0-4 0,9 9-1,0-15 1,-1 11 0,1-20-1,-9 6 1,9-20 15,-1 24-15,-7-32-1,24 13 1,-8-32 0,8 0-1,25-29 1,-17-17-1,9-10 1,8-14 0,-17-19-1,17-4 1,-8-19 0,0-5-1,-1 10 1,1 5 15,8-6-15,-17-17-1,17-20 1,-16-9 0,15-9-1,10-18 1,7 8-1,1-18 1,16 5 0,8-42-1,-8 9 1,17-14 0,-1-14-1,9-37 16,25-9-15,-1-47 0,1-13-1,0-38 1,-17-19 0,25-51-1,-9-32 1,17-117-1,17-18 1,-8-51 0,-1-15-1,1-36 1,-9 4 0,-25-5-1,1-4 1,-34-19 15,0 19-15,-41 18-1,-33 33 1,-50 46 0,-66 85-1,-66 124 1,-66 118-1,99 134 1</inkml:trace>
  <inkml:trace contextRef="#ctx0" brushRef="#br0" timeOffset="5547.7">9486 1833 0,'0'-5'15,"0"10"1,8 23 0,9 37-1,8 5 1,24 97 15,1-13-15,8 32-1,-9-19 1,1 15 0,8-15-1,16 10 1,1-19-1,7 10 1,-7 4 0,16 14-1,-8-23 1,16 32 0,-8-14-1,0 10 1,8-5 15,8 5-15,-7 14-1,-1-5 1,0 4 0,17 10-1,-8-18 1,-1 8-1,1-13 1,7 23 0,-7-23-1,-9 18 1,17-27 0,-9 8-1,1-22 1,-1-1 15,17-18-15,-8-5-1,8-13 1,9-10 0,-1-5-1,0-9 1,1 14-1,7-5 1,-7 0 0,-1-9-1,0 5 1,9-5 0,8-9-1,-9-5 1,1-14 15,8-9-15,0-10-1,-1 1 1,1-10 0,17-9-1,-17-10 1,8-4-1,0-9 1,-8-10 0,8-9-1,-8-9 1,-9-5 0,9-14-1,0-5 1,-8-13 15,-1-15-15,1-22-1,16-10 1,8-14 0,-16-42-1,25-5 1,-25-18-1,16 0 1,9-33 0,-9-18-1,-8 4 1,0-13 0,-8 13-1,8-27 1,1-15 15,7-32-15,25-19-1,25-79 1,9 10 0,-26-19-1,9 9 1,-25-28-1,-9 24 1,-15-24 0,-18 10-1,-24 4 1,-17 24 0,-16 13-1,-25 43 1,-33 73 15,-42 257-15,17 0-1,-8-1 1,-1 1 0,-7 23-1,-50 93 1,0-9-1,66-112 1</inkml:trace>
  <inkml:trace contextRef="#ctx0" brushRef="#br0" timeOffset="6682.93">14002 8569 0,'0'28'16,"0"-23"-1,0 4 1,0 37 0,8 33-1,8 145 1,1 46 15,8 69-15,8 33-1,8 5 1,0 33 0,1-29-1,-9 5 1,0-23-1,-16-14 1,-1-37 0,-8-33-1,-24-61 1,16-222 0,-17-6-1,-49-97 1,-66-102 15,132 209-15</inkml:trace>
  <inkml:trace contextRef="#ctx0" brushRef="#br0" timeOffset="7181.74">13117 7332 0,'0'4'16,"-9"75"0,-7 93-1,-17 131 1,-9 139 0,9 65-1,17 70 1,24 4-1,25 38 1,17-66 0,-1-27-1,9-75 1,-33-106 0,-8-122-1,-26-260 1,-40-5 15,49 42-15</inkml:trace>
  <inkml:trace contextRef="#ctx0" brushRef="#br0" timeOffset="7732.9">11438 4517 0,'8'61'16,"0"64"0,34 182-1,-1 117 1,33 176-1,9 42 1,0 88 0,-17-14-1,8 61 1,1-46 0,-1-43-1,-8-78 1,1-89 15,-26-172-15,-24-196-1,-51-209 1,34 56 0</inkml:trace>
  <inkml:trace contextRef="#ctx0" brushRef="#br0" timeOffset="8333.68">10578 2698 0,'-9'89'15,"18"22"1,-1 182 0,33 121-1,1 163 1,-1 70 0,-24 83-1,-1 42 1,1-37 15,16-9-15,8-93-1,17-19 1,-17-88 0,-32-80-1,-51-181 1,-41-162-1,-16-206 1,8-204 0,91 307-1</inkml:trace>
  <inkml:trace contextRef="#ctx0" brushRef="#br0" timeOffset="8899.52">9800 1535 0,'-8'-14'15,"8"28"1,17 93 0,40 140-1,43 139 1,-9 186 15,-25 89-15,-41 111-1,-17 42 1,-25 23 0,1-55-1,8-33 1,-1-65-1,18-70 1,7-107 0,9-144-1,0-126 1,-25-270 0,0 10-1,0 23 16</inkml:trace>
  <inkml:trace contextRef="#ctx0" brushRef="#br0" timeOffset="10431.65">14977 12332 0,'-24'56'15,"24"-37"1,-9 9 0,1-5-1,-25 33 1,0-5 15,-17-4-15,-24-29-1,8-4 1,-9-9 0,-107-19-1,0-42 1,-8-32-1,25-24 1,16-37 0,25-18-1,16-24 1,42-32 0,17-15-1,15-13 1,1-9 15,9-5-15,7 13-1,25-4 1,25 15 0,17 8-1,24 19 1,1 33-1,24 32 1,9 42 0,16 32-1,16 38 1,1 42 0,-9 41-1,-8 52 1,-33 51 15,-16 41-15,-17 29-1,-9 28 1,-7-5 0,-18 41-1,-7 10 1,-25-9-1,-9 9 1,-8-14 0,-8 1-1,-8-15 1,-25-14 0,-17-28-1,-8-13 1,-33-34 15,124-176-15</inkml:trace>
  <inkml:trace contextRef="#ctx0" brushRef="#br0" timeOffset="11366.2">13638 11588 0,'24'28'16,"-24"-9"0,-16 83-1,-17 33 1,-25 46 0,-16-13-1,-17-5 1,74-159-1,-8 1 1,-24-19 0,-26-19-1,-74-97 1,17-42 0,-9-79-1,50-42 16,9-42-15,40-19 0,9-4-1,33-33 1,9 19 0,24 14-1,0 23 1,16 23-1,1 52 1,8 27 0,8 80-1,-58 162 1,17 0 0,25 29-1,32 78 16,18 19-15,40 74 0,-16 19-1,-8 70 1,-50 60 0,-33 37-1,-16-4 1,-25 23-1,-17-4 1,0-24 0,-16-33-1,-1-46 1,42-307 0</inkml:trace>
  <inkml:trace contextRef="#ctx0" brushRef="#br0" timeOffset="12416.19">12364 11570 0,'-50'79'16,"17"-37"-1,-49 78 1,7-45 0,-16 4-1,0-65 1,-8-42-1,0-93 1,-9-65 0,1-79-1,-1-33 1,9-46 0,25-14-1,16-61 1,33-28 15,33-13-15,17 4-1,25-9 1,7 32 0,10 10-1,-10 37 1,1 27-1,-8 66 1,0 47 0,8 83-1,8 75 1,-50 125 0,17 37-1,25 10 16,41 130-15,17 60 0,-17 61-1,-24 51 1,-25 24 0,-1 27-1,-16 14 1,0 33-1,9 0 1,-1 9 0,0 0-1,-32-18 1,-18-38 0,-40-37-1,-42-46 16,91-354-15</inkml:trace>
  <inkml:trace contextRef="#ctx0" brushRef="#br0" timeOffset="13283.42">11157 8983 0,'-9'33'16,"9"-15"0,-16 19-1,-9 19 1,-8-9-1,0-10 1,-9-23 0,-73-19-1,-26-83 1,0-94 0,26-87-1,49-127 16,24-27-15,42-38 0,25-8-1,8 8 1,8 0 0,-8 38-1,1 42 1,-18 64-1,1 66 1,-1 84 0,-16 190-1,25 23 1,41 24 0,50 107-1,33 37 16,8 102-15,-41 47 0,-91 144-1,-100 93 1,-24-4 0,-9-29-1,9-36 1,99-531-1</inkml:trace>
  <inkml:trace contextRef="#ctx0" brushRef="#br0" timeOffset="13882.17">9817 9411 0,'-83'-102'16,"-24"-15"-1,-75-92 1,-33-89 0,-9-27-1,26-85 1,49-64 0,50-57-1,74-50 1,58-19 15,41 28-15,9 37-1,25 74 1,16 80 0,41 102-1,42 125 1,74 121-1,58 168 1,0 75 0,-58 208-1,-132 206 1,-207 78 0,58-702 15</inkml:trace>
  <inkml:trace contextRef="#ctx0" brushRef="#br0" timeOffset="14564.88">4449 9225 0,'-41'-23'16,"33"13"0,24-92-1,117-107 1,148-108 0,149-64-1,99-15 16,75 24-15,33 47 0,16 60-1,-57 102 1,-67 98 0,-215 88-1,-364 33 1,1-28-1,-92 4 1,141-32 0</inkml:trace>
  <inkml:trace contextRef="#ctx0" brushRef="#br0" timeOffset="14782.16">8477 6303 0,'165'-32'15,"-41"4"1,166 9 0,-34 80-1,-57 111 1,-365 251 0,-313 163-1,-166-4 1,645-582-1</inkml:trace>
  <inkml:trace contextRef="#ctx0" brushRef="#br0" timeOffset="24849.14">13621 13858 0,'8'-4'15,"-8"4"1,0 0 0,0 0-1,0 0 1,0 0 0,-8 4-1,0 1 1,-9 0-1,-24 4 1,-50-9 0,-50 5-1,-132-5 1,-8-14 0,-41 18-1,-9-8 16,17 8-15,8-4 0,41 0-1,33 5 1,67-5 0,41-5-1,41-9 1,83 14-1,0-4 1,0-1 0,25-18-1,-25 23 1</inkml:trace>
  <inkml:trace contextRef="#ctx0" brushRef="#br0" timeOffset="25150.94">10652 13449 0,'-33'23'15,"16"-18"1,-131 41 0,-67 15-1,-58 27 1,41 5-1,58 5 1,125-10 0,131 5-1,158-18 1,99-15 0,42-13-1,-381-47 16</inkml:trace>
  <inkml:trace contextRef="#ctx0" brushRef="#br0" timeOffset="25532.29">13183 13668 0,'33'14'16,"0"18"-1,74 38 16,1 23-15,-1 9 0,-40 24-1,-84 13 1,-140 34 0,-91-29-1,-66-42 1,314-102-1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09:33.83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8411 2782 0,'16'46'15,"-16"-18"1,9 51 0,7 38-1,1 139 1,-1 18 0,-7 42-1,-1 52 1,-16-5-1,-1 9 17,1-19-17,8-27 1,8-37 0,1-43-1,-1-9 1,0-55-1,0-5 1,9-24 0,-17-9-1,8-18 1,-8-19 0,0-107-1,0 0 1,0 0 15,0 0-15,0-5-1,0 5 1,0 0 0,0 0-1,0 0 1,8 0-1,9 0 1,24 0 0,17-4-1,41 4 1,42-10 0,16-8-1,108-15 1,-25 5-1,33 0 17,-67-4-17,-15-1 1,-100-37 0,-91 70-1</inkml:trace>
  <inkml:trace contextRef="#ctx0" brushRef="#br0" timeOffset="1035.31">8502 2587 0,'0'9'15,"0"-9"1,16 4-1,51 15 17,40 0-17,108-5 1,-16 0 0,24 4-1,-25-8 1,-32-1-1,-34 5 1,-33 9 0,-33 0-1,-66-23 1,0 10 0,9-1-1,-1 10 1,0-1 15,-8 10-15,9 14-1,7 23 1,1 37 0,-9 29-1,8 27 1,-7 144-1,7 15 1,1 36 0,-9-9-1,0 42 1,1 24 0,-9 27-1,0-28 1,0 1 15,8-52-15,0-60-1,9-94 1,-17-213 0,16-9-1,17-34 1,-33 52-1</inkml:trace>
  <inkml:trace contextRef="#ctx0" brushRef="#br0" timeOffset="2119.44">11049 2828 0,'-16'14'16,"16"-4"-1,0 18 1,8 37 0,-8 37-1,8 47 1,0 32-1,1 126 1,-9 10 0,16 27-1,1-4 1,7-1 0,1 5-1,8-4 1,-8-10-1,-17-18 17,9-10-17,-9-27 1,-8-52 0,0-46-1,0-177 1,0-5-1,0 5 1,0 0 0,0-4-1,0 4 1,0 0 0,0-5-1,0 5 1,0 0 15,0 0-15,17 0-1,16 0 1,107 9 0,18-4-1,65 0 1,-8-15-1,8 1 1,-24-14 0,-34-1-1,-74-55 1,-91 79 0</inkml:trace>
  <inkml:trace contextRef="#ctx0" brushRef="#br0" timeOffset="3117.65">10867 2559 0,'8'18'15,"1"-13"1,24 9-1,91 28 1,41-10 0,58 10-1,1-19 1,-1 5 0,-24-9-1,-17 4 1,-58 5-1,-124-23 17,0-5-17,0 4 1,0 1 0,0 0-1,0-5 1,0 4-1,0 6 1,0 22 0,8 33-1,-8 42 1,8 107 0,-8 47-1,8 60 1,1 0 15,7 37-15,-8 14-1,9 28 1,-9-4 0,9 46-1,-1-33 1,9-4-1,-17-66 1,-8-55 0,-49-98-1,-17-51 1,66-135 0</inkml:trace>
  <inkml:trace contextRef="#ctx0" brushRef="#br0" timeOffset="4018.94">8369 5043 0,'17'14'15,"-17"-14"1,0 0 15,8 0-15,-8 4-1,0-4 1,9 0 0,-1 0-1,17 0 1,16 5-1,17-5 1,25 0 0,-1 0-1,34 0 1,8 0 0,-8 0-1,8 5 1,25-5-1,-25 4 17,-8 6-17,-1-6 1,-7 1 0,-9-10-1,-99 5 1</inkml:trace>
  <inkml:trace contextRef="#ctx0" brushRef="#br0" timeOffset="5018.55">11132 5164 0,'-9'-14'16,"9"14"0,9 0-1,-1 0 1,17 0-1,8 0 1,8 0 0,17 0-1,33 14 1,0-5 0,8-4-1,-8-5 1,25 4-1,-17-4 17,-16 0-17,-9 0 1,-16 0 0,-16 5-1,-1-10 1,0 5-1,-7 5 1,-10 0 0,-7-5-1,-1 4 1,-7-4 0,-1 0-1,-8 0 1,8 0-1,-8 0 17,8 0-17,-8 0 1,0 0 0,0 0-1,0 0 1</inkml:trace>
  <inkml:trace contextRef="#ctx0" brushRef="#br0" timeOffset="6086.62">4863 3559 0,'0'-14'16,"0"14"0,0 0-1,0 0 1,8 0 0,0 0-1,17 4 1,25-4-1,16 5 17,33-5-17,17 5 1,0-5 0,24 4-1,9-4 1,17 5-1,-17-5 1,8 5 0,8 9-1,-8 4 1,-24-13 0,15 0-1,-24-1 1,-8 6 15,-33-6-15,-9-4-1,-16 5 1,-25-10 0,0 5-1,-8-9 1,-8 4-1,-1-4 1,-7 4 0,-9 5-1</inkml:trace>
  <inkml:trace contextRef="#ctx0" brushRef="#br0" timeOffset="6721.58">7261 3247 0,'-25'0'16,"25"0"-1,0 0 1,0 5 0,9 9-1,7 9 1,26 14-1,7 10 1,9-10 0,-8-9-1,8 9 1,0-4 0,-9-1-1,-7-4 1,-9-5-1,-17-9 17,1 0-17,-9-9 1,0 0 0,-8-1-1,-33 33 1,-16 15-1,-42 8 1,-42 10 0,-7-10-1,-9-4 1,16-9 0,9-5-1,33-28 1,100-14 15,-9 0-15,0 0-1,0 0 1</inkml:trace>
  <inkml:trace contextRef="#ctx0" brushRef="#br0" timeOffset="10619.24">1497 2363 0,'-50'42'16,"50"-42"-1,0 0 1,0 5-1,17-1 1,41 24 0,24-4-1,34 13 1,-41-28 0,-9 19-1,-25 19 16,1 55-31,-109 103 32,-57 36-17,-41-8 1,8-42 0,148-191-1,1 9 1,25 5-1,32-5 1,109-4 0,73-47-1,9-74 1,-240 116 0</inkml:trace>
  <inkml:trace contextRef="#ctx0" brushRef="#br0" timeOffset="11585.44">2431 2056 0,'50'14'16,"25"-5"0,98-32-1,-7 42 1,16-10 0,-166 0-1,67 75 1,-158 46-1,-24 47 17,-50-14-17,17 9 1,8 10 0,33 22-1,25 38 1,33 19-1,16-24 1,25-32 0,-8-205-1,9 9 1,-9-42 0,-9 1-1,-15-103 1,-18-14 15,42 149-15,25-335-1,-17 107 1,25-32 0,-8 92-1,58 15 1,33 60-1,33 27 1,-1 39 0,-7 27-1,-25 37 1,-17 51 0,-25 42-1,-40 43 16,-10 27-15,-15 14 0,-26 9-1,-8 0 1,-8-32 0,-8-33-1,8-37 1,0-88-1,33-61 1,-25-10 0,25 38-1</inkml:trace>
  <inkml:trace contextRef="#ctx0" brushRef="#br0" timeOffset="11837.93">2622 3252 0,'8'0'16,"8"0"0,100-28-1,41-9 1,9 4-1,-133 38 1,-25-1 0,-8-4-1</inkml:trace>
  <inkml:trace contextRef="#ctx0" brushRef="#br0" timeOffset="12019.36">2489 3857 0,'-8'-5'16,"8"5"0,25-9-1,82-24 1,59-32 0,24-14-1,-190 79 1</inkml:trace>
  <inkml:trace contextRef="#ctx0" brushRef="#br0" timeOffset="12451.71">2522 4205 0,'-8'-60'0,"16"55"32,17-18-17,74-56 1,50-28 0,8 0-1,1 9 1,-134 94-1,-7-1 1,0 14 0,-17 24-1,-25 60 1,-41 70 0,-17 9-1,-16 14 16,-17-14-31,17-23 32,99-149-17</inkml:trace>
  <inkml:trace contextRef="#ctx0" brushRef="#br0" timeOffset="12701.87">3201 4196 0,'41'61'16,"-25"-20"0,59 80-1,8-28 1,24 14 15,-24-88-15,-83-19-1</inkml:trace>
  <inkml:trace contextRef="#ctx0" brushRef="#br0" timeOffset="13085.49">4135 2912 0,'-8'186'16,"-25"-37"0,8 135-1,-8-33 1,8 24 0,-8-47-1,16-47 1,1-107-1,8-116 1,-17-88 0,25 130-1</inkml:trace>
  <inkml:trace contextRef="#ctx0" brushRef="#br0" timeOffset="13518.73">4152 2400 0,'8'-37'16,"8"28"0,51-28-1,7 23 1,75 23-1,-33 33 1,8 65 0,-58 74-1,-25 66 1,-41 51 0,-16 9-1,-26-10 1,1-41 15,-17-9-15,17-80-1,41-167 1,0-9 0,-17-28-1,17 37 1</inkml:trace>
  <inkml:trace contextRef="#ctx0" brushRef="#br0" timeOffset="13785.67">4276 3215 0,'82'4'15,"-7"-13"1,82 0 0,-33 4-1,-8 14 1,-116-9-1</inkml:trace>
  <inkml:trace contextRef="#ctx0" brushRef="#br0" timeOffset="13968.8">4135 3861 0,'41'0'16,"59"-42"-1,82-32 17,8-1-17,-190 75 1</inkml:trace>
  <inkml:trace contextRef="#ctx0" brushRef="#br0" timeOffset="14201.59">3995 4443 0,'74'-24'31,"25"1"-15,91-51 0,-190 74-1</inkml:trace>
  <inkml:trace contextRef="#ctx0" brushRef="#br0" timeOffset="15468.41">5376 6536 0,'0'-9'16,"8"9"0,8 9-1,26-9 16,16 0-15,24 5 0,9-5-1,17 4 1,41 1 0,99 18-1,-25-13 1,25-10-1,-24-5 1,-1-14 0,-41 1-1,0-15 1,-25 10 0,0 9-1,-33 9 1,-33-13 15,-33 32-15,-75-14-1,17 0 1</inkml:trace>
  <inkml:trace contextRef="#ctx0" brushRef="#br0" timeOffset="15785.85">7377 6159 0,'0'10'15,"8"-15"1,9 5 0,32 9-1,84 33 16,-1-9-15,9 18 0,-34 14-1,-107-56 1,-41 89 0,-199 83-1,-124 52 1,364-233-1</inkml:trace>
  <inkml:trace contextRef="#ctx0" brushRef="#br0" timeOffset="16568.22">1307 6266 0,'16'-14'15,"1"24"1,41 8-1,41 15 1,-8-10 0,-8 5-1,-42-9 1,25 64 0,-107 71-1,-58 18 1,-1-32 15,75-127-15,25-3-1,25-1 1,41 0 0,100-13-1,8-29 1,32-27-1,-57-47 1,-149 107 0</inkml:trace>
  <inkml:trace contextRef="#ctx0" brushRef="#br0" timeOffset="17052.78">2283 5801 0,'82'-46'15,"-24"32"1,99-33 0,9 15-1,16 4 1,-25 28-1,-58 23 1,-140 65 0,-100 29-1,-41 27 1,25-33 0,16 29-1,50-5 1,50 74 15,25-4-15,32 23-1,1-28 1,16-23 0,-33-177-1,8 0 1,0-14-1,-8 14 1</inkml:trace>
  <inkml:trace contextRef="#ctx0" brushRef="#br0" timeOffset="17488.45">2498 6415 0,'24'-79'16,"34"56"0,75-89-1,16 33 1,41-28 0,-17 61-1,-24 32 1,-41 83-1,-34 80 1,-16 42 0,-8 46-1,-1 0 1,-16 15 0,-24-24-1,-9-42 1,-25-51 15,8-149-15,-16-19-1,-74-55 1,107 88 0</inkml:trace>
  <inkml:trace contextRef="#ctx0" brushRef="#br0" timeOffset="17768.52">2638 6601 0,'25'23'0,"0"-23"16,99-4 15,41-38-15,1 23-1,-141 19 1,-1 14 0,-32 56-1,8-70 1</inkml:trace>
  <inkml:trace contextRef="#ctx0" brushRef="#br0" timeOffset="17952.4">2572 7229 0,'8'-9'16,"1"4"0,40-13-1,26-6 1,32-4 15,-32 5-15,-75 23-1</inkml:trace>
  <inkml:trace contextRef="#ctx0" brushRef="#br0" timeOffset="18302.74">2589 7578 0,'0'14'16,"8"-19"0,91-41-1,33-29 1,42-18 0,-17 5-1,-115 74 1,-26 5 15,1 13-15,-1 48-1,-65 115 1,-34 56 0,-33 33-1,-8-37 1,-8-38-1,132-181 1</inkml:trace>
  <inkml:trace contextRef="#ctx0" brushRef="#br0" timeOffset="18502.5">3292 7527 0,'82'46'16,"1"1"-1,82 55 1,9 1 0,-174-103-1</inkml:trace>
  <inkml:trace contextRef="#ctx0" brushRef="#br0" timeOffset="19269.01">4292 5862 0,'0'97'16,"-16"80"0,-1 97-1,-8 66 1,9-5-1,-9-23 1,0-47 0,0-74-1,25-201 1,0-27 0,9-130-1,-51-126 1,34-1 15,8-31-15,0 74-1,0 13 1,8 89 0,34 1-1,65 41 1,50 4-1,34 57 1,-10 18 0,-15 56-1,-59 42 1,-57 64 0,-33 66-1,-34 33 1,-8 46 15,0-9-15,1 9-1,7-42 1,-16-27 0,-17-57-1,50-153 1</inkml:trace>
  <inkml:trace contextRef="#ctx0" brushRef="#br0" timeOffset="19518.88">4549 6559 0,'74'-9'15,"-8"14"1,83-10 0,-74 24-1,-75-19 1</inkml:trace>
  <inkml:trace contextRef="#ctx0" brushRef="#br0" timeOffset="19685.7">4392 7471 0,'49'-23'15,"17"-19"1,141-14 15,-207 56-15</inkml:trace>
  <inkml:trace contextRef="#ctx0" brushRef="#br0" timeOffset="20651.94">14217 5182 0,'0'5'15,"0"-5"1,-25 33 0,-17 27-1,-7-4 1,-1-14 0,-8-14-1,58-28 16</inkml:trace>
  <inkml:trace contextRef="#ctx0" brushRef="#br0" timeOffset="20869.61">13762 5280 0,'16'9'16,"9"-4"-1,33 23 1,58 4 0,8 6-1,83-24 1,-207-14 0</inkml:trace>
  <inkml:trace contextRef="#ctx0" brushRef="#br0" timeOffset="21218.83">15904 5210 0,'-42'47'0,"-24"9"31,-58 41-15,17 6-1,107-103 1</inkml:trace>
  <inkml:trace contextRef="#ctx0" brushRef="#br0" timeOffset="21436.36">15639 5289 0,'41'24'16,"9"-1"-1,82 42 1,17-18 15,-149-47-15</inkml:trace>
  <inkml:trace contextRef="#ctx0" brushRef="#br0" timeOffset="21735.89">17210 5261 0,'-8'0'15,"0"5"1,-58 51 15,-9 9-15,-32 28-1,-1-32 1,108-61 0</inkml:trace>
  <inkml:trace contextRef="#ctx0" brushRef="#br0" timeOffset="21953.08">17053 5224 0,'66'37'15,"-8"19"1,42 33 15,15 36-15,-115-125-1</inkml:trace>
  <inkml:trace contextRef="#ctx0" brushRef="#br0" timeOffset="22569.12">19146 5113 0,'0'4'16,"-9"6"0,-40 64-1,-26-23 1,42-32-1,0-10 1,33-9 0</inkml:trace>
  <inkml:trace contextRef="#ctx0" brushRef="#br0" timeOffset="22752.78">18889 5196 0,'33'14'16,"0"14"-1,58 28 1,0-5 0,-91-51-1</inkml:trace>
  <inkml:trace contextRef="#ctx0" brushRef="#br0" timeOffset="23570.42">20270 3228 0,'9'-4'16,"-9"8"-1,0 20 1,8 36 15,-8 117-15,-8 28-1,-9 69 1,-8 1 0,9 8-1,16 10 1,0-13-1,16 17 1,1 6 0,-9-1-1,0 5 1,1-9 0,-18-24-1,9-13 1,-16-38 15,16-23-15,0-60-1,16-43 1,-16-115 0,9 9-1,-9-1 1,8-4-1,8-18 1,-16 32 0</inkml:trace>
  <inkml:trace contextRef="#ctx0" brushRef="#br0" timeOffset="23919.67">20246 7546 0,'49'41'0,"-41"-36"31,1 4-15,24 5-1,41 0 1,34 0 0,123 5-1,-7-14 1,73-1-1,-32 1 1,33-5 0,-17-5-1,-16-4 1,-67-5 0,-66-19-1,-82-41 1,-50 74 15</inkml:trace>
  <inkml:trace contextRef="#ctx0" brushRef="#br0" timeOffset="25453.39">19964 2875 0,'17'0'16,"-1"0"-1,42 0 1,33-5 0,133-9-1,-1-4 1,75 4-1,-25-5 1,24 1 0,-32-1-1,-25 10 1,-58-1 0,-50 6-1,-140 8 1,8-4 15,0 0-15,0 0-1,0 0 1,0 0 0,0 0-1,0 0 1,0 0-1,0-4 1,0 4 0,0 0-1,0 0 1,0 0 0,0 0-1,0 0 16,0 0-15,0 0 0,8 4-1,-8 6 1,0 8 0,8 15-1,1 13 1,-9 10-1,8 23 1,-8 5 0,8 4-1,-8 19 1,8 117 0,-8-43-1,0 84 1,0-60 15,0 51-15,17-42-1,-9 37 1,9-28 0,-9 33-1,9-14 1,7 14-1,-15 14 1,15 9 0,-15 5-1,-1 13 1,-8-18 0,8-27-1,-8-62 1,0-190 15,0 0-15,0 0-1</inkml:trace>
  <inkml:trace contextRef="#ctx0" brushRef="#br0" timeOffset="26587.78">20122 5252 0,'0'-5'16,"0"5"-1,0 0 1,0 0 0,8 0-1,0-4 1,0 4-1,1-5 1,15 1 0,1-1-1,8 0 1,17 1 0,8 4-1,8 0 1,17-10 15,-17 6-15,17 4-1,32-5 1,-15-9 0,-9 5-1,16 4 1,-8 0-1,1-4 1,-18 0 0,1 9-1,0 0 1,8-5 0,0 0-1,-17 5 16,-8-4-15,-8-1 0,-8 1-1,-25-1 1,-1 5 0,-7 0-1,-1 0 1,-7 0-1,-1-5 1,8 19 0,-16-14-1</inkml:trace>
  <inkml:trace contextRef="#ctx0" brushRef="#br0" timeOffset="41021.81">23074 3796 0,'17'-14'16,"-17"14"-1,0 0 1,8 0-1,8 0 1,17 5 0,17-5-1,8 4 1,41-8 0,-8 8 15,-8-4-16,24-4 1,17 13 0,9-9-1,107 14 1,-25-19 0,33 5-1,-42-4 1,1-1-1,-25-4 1,-16-5 0,-1 4-1,9 10 1,-9 0 0,0 0 15,-16-4-16,-25 4 1,-124 0 0,9 4-1,-9-4 1,0 0 0,0 0-1,-9-4 1,9 4-1,-91-51 1,50 23 0,41 28-1,-174-65 1,133 46 0,16-4 15,9 9-16,7 4 1,18 6 0,24-5-1,25 9 1,49 18 0,-8 5-1,25 15 1,-33-10-1,-24-1 1,-18 11 0,-32-20-1,-9 10 1,-33 14 0,-82 56 15,-67 13-16,-33 1 1,-8-24 0,17-27-1,49-19 1,91-52 0,91-45-1,-33 55 1</inkml:trace>
  <inkml:trace contextRef="#ctx0" brushRef="#br0" timeOffset="41672.55">27532 3926 0,'16'-28'16,"-16"24"-1,-8-1 1,8-9 0,-8-18-1,-9-34 1,17 1-1,8-14 1,9 0 0,49-19-1,17 19 1,16 24 0,0 36 15,100 5-16,-42 47 1,25 41 0,-58 42-1,-17 38 1,-40 46 0,-1-19-1,-25 19 1,9-32-1,8-29 1,41-46 0,0-51-1,-66-60 1,17-20 0,32-101 15,-57 116-16,-25 23 1</inkml:trace>
  <inkml:trace contextRef="#ctx0" brushRef="#br0" timeOffset="42173.47">29351 3224 0,'-25'28'16,"0"0"0,-74 69 15,-50 48-16,-24 22 1,-34 19 0,17-9-1,-9-14 1,9-10 0,25-23-1,16-4 1,16-33-1,133-93 1,-8 0 0,8 0-1,-8 0 1,8 0 0,-8 5 15,-1 4-16,9-9 1</inkml:trace>
  <inkml:trace contextRef="#ctx0" brushRef="#br0" timeOffset="43354.29">23454 6410 0,'-33'-9'15,"33"9"1,0 0 0,0 0-1,0 0 1,0 5-1,9-5 1,7 0 0,9-9-1,25 18 1,7-14 0,26 1 15,16 8-16,1 1 1,7-24 0,9 15-1,8 18 1,-16-14 0,-9-19-1,99 33 1,-41-23-1,25 32 1,-49-14 0,24-9-1,-41-5 1,8 19 0,8-23 15,9 23-16,-17-28 1,0 5 0,-9-14-1,-15 9 1,-100 14 0,8 4-1,0-4 1,0 0-1,-8 0 1,9-9 0,-1 0-1,-8 9 1</inkml:trace>
  <inkml:trace contextRef="#ctx0" brushRef="#br0" timeOffset="43887.08">25927 5945 0,'9'0'15,"15"5"1,26 14 0,33 4-1,82 42 1,-8-9 0,17 14 15,-50-10-16,-116-55 1,-8 4 0,0 14-1,-16 10 1,-51 88 0,-48-5-1,-26 0 1,-49-9-1,16-28 1,9-27 0,157-62-1,-1 1 1,1 4 0,8 5 15</inkml:trace>
  <inkml:trace contextRef="#ctx0" brushRef="#br0" timeOffset="45654.36">28127 5922 0,'8'0'0,"-8"0"31,0 0-15,-8 9 0,8 10-1,-16 37 1,-1 51 0,17-24-1,0-27 1,25 23-1,0-32 1,33 4 0,-25-46-1,33 4 1,74-46 0,1-14-1,16-70 16,-41 18-15,-33-32 0,-83 121-1,-9 5 1,9 9 0,0 0-1,9 19 1,15 9-1,34 97 1,-16 47 0,16 75-1,-25 23 1,8 9 0,-24 0-1,-9-28 16,-50-23-15,-57-65 0,-41-56-1,-67-74 1,-8-43 0,8-46-1,9-41 1,49-38-1,58-9 1,49-1 0,59 1-1,41 23 1,58 24 0,16 27-1,25 42 16,25 28-15,0 28 0,-25 18-1,8 29 1,-32 22 0,-17 6-1,-42-6 1,-82-83-1,8-4 1,-9-1 0,9-4-1,-8-1 1,8 1 0,0-5 15,0 5-16,0-5 1,-8 0 0,8 4-1,0-4 1,0 0 0,0 0-1,0 0 1,0 0-1,-8 0 1,8 0 0,0 0-1,0 0 1,0 0 0,0 0 15,0 0-16,0 0 1,0 0 0,0 0-1,0 0 1,0 0 0,0 0-1,0 0 1,0 0-1,0 0 1,0 0 0,0 0-1,-9 0 1,-7 5 0,-17-5 15,33 0-16</inkml:trace>
  <inkml:trace contextRef="#ctx0" brushRef="#br0" timeOffset="48171.44">23959 7671 0,'16'9'15,"-16"1"1,-33 4-1,-58 56 1,-49 18 0,-100 42-1,-74 19 1,-50-19 0,-33-4 15,-17-1-16,1-18 1,-34-13 0,-32-1-1,-42-19 1,-17 10 0,-49-19-1,-17 9 1,0-13-1,9 9 1,-1-10 0,-7 1-1,24-20 1,8-3 15,0-48-15,59-4-1,15-32 1,26-19 0,0-42-1,32-14 1,1-5 0,-17 10-1,-25-10 1,9 24-1,16-42 1,17 27 0,24-45-1,34-6 1,24-37 15,26-41-15,32 4-1,8-23 1,42 0 0,17-15-1,49 11 1,49-29 0,51 0-1,40-9 1,42 0-1,42 19 1,24-33 0,50 18-1,24 10 1,34 5 15,57-5-31,1 28 31,41 13-15,8 34 0,17 18-1,33 37 1,16 23 0,25 10-1,25 9 1,25 5-1,25-14 1,16-1 0,0 10-1,8 5 1,50 9 15,0 5-31,17 32 31,-9 0-15,17 28 0,16 14-1,17 10 1,-8 4 0,-17 0-1,8 14 1,1-5-1,7 24 1,1-1 0,-17 38-1,-33 0 1,-16 23 0,-26 28 15,-24 5-16,-41 18 1,-26 24 0,-15 8-1,-26 6 1,-25 13 0,-24 24-1,-50 51 1,-33 0-1,-33 18 1,-8 10 0,-42 4-1,-32 1 1,-18-5 0,-32 46 15,-17-37-16,-33 51 1,-58-23 0,-58 23-1,-41 5 1,-25-23 0,-8-28-1,-9-15 1,-32-8-1,-42-10 1,-91-18 0,-58-5-1,-57 9 1,-1-42 0,-41 10 15,-25-10-16,546-209 1</inkml:trace>
  <inkml:trace contextRef="#ctx0" brushRef="#br0" timeOffset="52572.92">23463 10616 0,'16'-51'16,"1"51"0,16-5-1,25-14 1,8 10 15,91 51-15,-33 19-1,8 64 1,-57 38 0,-17 46-1,-33-18 1,-9-5 0,1-46-1,16-38 1,33-83-1,-33-33 1,-33 14 0</inkml:trace>
  <inkml:trace contextRef="#ctx0" brushRef="#br0" timeOffset="52872.31">24389 10760 0,'-99'112'16,"16"-42"-1,-91 125 1,17-42-1,-16 38 1,24-42 0,8-14-1,83-107 1,58-28 15</inkml:trace>
  <inkml:trace contextRef="#ctx0" brushRef="#br0" timeOffset="53972.39">24951 10146 0,'9'9'16,"-1"5"-1,8 37 1,9 29 0,33 115 15,-17-46-16,-32-98 1,-1-9 0,9-5-1,-1-4 1,-8-38 0,-8 5-1,0-5 1,-8-139-1,-33 70 1,-17-52 0,0 84-1,8-32 1,50 78 0,0 6 15,9-6-16,40 1 1,34 4 0,16 19-1,-33-14 1,-16 33 0,-42-10-1,-24 93 1,-84-13-1,-7 13 1,74-116 0,16 4-1,9-4 1,8-14 15,41-14-15,34-23-1,32-28 1,-82 51 0,-8 5-1,-1 18 1,-7 10 0,-9 4-1,-9 23 1,-24 24-1,8 19 1,1 4 0,-1 14-1,16-28 1,1-10 15,8 1-15,-8-19-1,8-4 1,0-38 0,0-4-1,0-5 1</inkml:trace>
  <inkml:trace contextRef="#ctx0" brushRef="#br0" timeOffset="54188.28">25249 11160 0,'25'0'16,"-17"0"0,34 0-1,115 5 1,-17 4 0,-98-9 15,-34 0-16,-16 0 1,8 0 0</inkml:trace>
  <inkml:trace contextRef="#ctx0" brushRef="#br0" timeOffset="54521.46">25009 11286 0,'-25'46'16,"25"-27"0,-8 23-1,8 23 1,8 0 0,1-14 15,7-9-16,1-19 1,16-18 0,66-14-1,33-61 1,83-60 0,34-42-1,-249 172 1</inkml:trace>
  <inkml:trace contextRef="#ctx0" brushRef="#br0" timeOffset="54904.97">25936 10267 0,'8'-42'15,"-8"42"1,41 19 0,34 32-1,-9 23 1,-8 5-1,-25 24 1,-33-15 0,-9-4-1,-40 0 1,-34-10 0,67-74 15,16 0-16</inkml:trace>
  <inkml:trace contextRef="#ctx0" brushRef="#br0" timeOffset="55004.95">25927 10593 0,'-8'-38'16,"0"24"0,8 14-1</inkml:trace>
  <inkml:trace contextRef="#ctx0" brushRef="#br0" timeOffset="55237.99">25936 10974 0,'66'-37'15,"0"32"1,58-41 0,-8 18-1,-9-37 1,-107 65 0</inkml:trace>
  <inkml:trace contextRef="#ctx0" brushRef="#br0" timeOffset="55921.61">25828 10318 0,'-8'75'16,"8"-1"-1,-17 98 1,-8 28 0,-24 84-1,-9-19 1,17-14 0,24-51-1,42-51 1,49-74-1,50-61 1,42-61 0,7-51-1,9-36 1,-16-20 0,-51-4 15,-65 9-16,-75 28 1,-74 47 0,-66 41-1,-1 52 1,9 27 0,25 33-1,57 24 1,75 8-1,58-13 1,66-5 0,75-14-1,32-28 1,51-23 15,-26-46-15,-16-38-1,-240 56 1</inkml:trace>
  <inkml:trace contextRef="#ctx0" brushRef="#br0" timeOffset="56772.13">27747 10495 0,'-9'23'16,"-15"28"-1,-9 56 1,-1 10 0,18 22 15,16-106-16,8-19 1,-8-5 0,8-4-1,50-15 1,33-50 0,9-1-1,-18-27 1,-73 74-1,-1 5 1,0 18 0,9 28-1,7 47 1,34 130 15,-33 9-15,16 70-1,-32-9 1,-18 5 0,-15-29-1,-34-32 1,-33-60 0,-8-94-1,74-102 1,-8-42-1,0-9 1,16-23 0,25-89-1,50-37 1,25 24 15,41 27-15,-91 172-1,-8 5 1,0 0 0,-9 5-1,9 4 1,0-9 0,115-70-1,-140 70 1</inkml:trace>
  <inkml:trace contextRef="#ctx0" brushRef="#br0" timeOffset="56971.86">28805 10551 0,'9'-14'16,"-1"23"0,8 52-1,-16-61 1</inkml:trace>
  <inkml:trace contextRef="#ctx0" brushRef="#br0" timeOffset="58356.47">28565 11649 0,'17'107'15,"0"-42"1,7 93 15,1-51-15,-17-88-1,1-1 1,-9-9 0,0-9-1,0-32 1,0-52 0,16-41-1,17-20 1,0 15-1,17 14 1,-9 41 0,9 33-1,57-4 1,-7 65 0,7 60 15,-65 79-16,-51 37 1,-57 5 0,-8-28-1,32-167 1,9 4 0,-66-41-1,25-33 1,7-42-1,59-47 1,50-23 0,73-13-1,42 8 1,17 19 15,0 47-15,-9 65-1,-24 69 1,-34 99 0,-41 55-1,-41 33 1,-33-10 0,-25-18-1,16-163 1,1-5-1,8-4 1,-1-1 0,9-8-1,9-10 1,24-42 0,0-5 15,8 1-16,0 9 1,1 9 0,-1 19-1,9 4 1,-9 14 0,9 19-1,24 47 1,-16 13-1,-17 19 1,-7 28 0,-34-9-1,-9-19 1,-16-19 0,-24-9 15,-34-9-16,25-32 1,33-15 0,1-9-1,24-9 1,0-10 0,24-23-1,9 10 1,9 8-1,7 10 1,1 10 0,16-6-1,-66 10 17</inkml:trace>
  <inkml:trace contextRef="#ctx0" brushRef="#br0" timeOffset="60054.44">24654 13309 0,'58'61'16,"-25"-33"-1,58 51 1,-17-19 0,-57-46-1,-9 10 1,-41 22-1,33-46 1</inkml:trace>
  <inkml:trace contextRef="#ctx0" brushRef="#br0" timeOffset="60405.09">23314 14021 0,'8'-4'15,"9"4"1,98-5 0,76-9-1,90-14 1,41-14-1,42-32 1,8-1 0,-8-13-1,-8 9 1,-67 18 0,-289 66 15,0-5-16</inkml:trace>
  <inkml:trace contextRef="#ctx0" brushRef="#br0" timeOffset="60689.14">25067 13844 0,'-33'70'15,"8"-37"1,-49 130 0,-1-10-1,-40 70 1,-1-4 0,-17 0 15,1-47-16,0-61 1,132-111 0</inkml:trace>
  <inkml:trace contextRef="#ctx0" brushRef="#br0" timeOffset="61057.51">24546 14393 0,'174'-116'15,"-149"83"1,24 1-1,1-5 1,24 18 0,75 14-1,0 57 1,-25 41 15,-33 97-15,-66-4-1,-58 56 1,-75-9 0,1-28-1,-26-56 1,117-159 0,-17-27-1,-50-112 1,33-125-1,50 274 1</inkml:trace>
  <inkml:trace contextRef="#ctx0" brushRef="#br0" timeOffset="61387.98">26457 13133 0,'57'51'15,"-7"-23"1,91 69-1,7-8 1,10 18 0,-43-23-1,-48-15 1,-125-8 15,58-61-15</inkml:trace>
  <inkml:trace contextRef="#ctx0" brushRef="#br0" timeOffset="61923.42">26134 13923 0,'25'0'16,"-25"0"-1,33-4 1,124-15-1,25-13 1,50-10 0,-51-5-1,-164 29 1,-25 8 0,8 10 15,0-9-16,0 4 1,-9 5 0,1 10-1,-33 69 1,-9 56 0,1 93-1,16 46 1,-1 70-1,1-13 1,9 4 0,-10-52-1,10-41 1,24-242 15,0 0-15,8-51-1,-8 51 1</inkml:trace>
  <inkml:trace contextRef="#ctx0" brushRef="#br0" timeOffset="63373.21">27193 14040 0,'-108'23'16,"-16"28"0,-99 61-1,-1 41 1,26 1 15,57 9-15,158-135-1,8-10 1,74 1 0,108-42-1,90-84 1,26-61 0,-42-4-1,-33-37 1,-91-1-1,-57 10 1,-100 37 0,-42 163-1,17 10 1,-16 8 15,8 38-15,0 28-1,16 14 1,9-24 0,8-23-1,0-18 1,0-10 0,0-18-1,0-5 1,8-24-1,59-73 1,40-29 0,-57 84-1,-17 10 1,0 27 15,0 24-15,-8 50-1,-34 76 1,-73 73 0,-67 15-1,-33-42 1,-17-24 0,42-92-1,157-103 1,0 14-1,50-75 1,33 20 0,32-6-1,26 38 1,-9 32 15,-99 33-15,-8 23-1,-8 28 1,-34 14 0,-57 61-1,-50-42 1,-25 4 0,-8-60-1,140-70 1,9-5-1,49-88 1,25 33 0,42-43-1,24 71 1,-8 4 15,-16 79-15,-50 56-1,-75 56 1,-65-5 0,-43 19-1,1-14 1,0-19 0,124-125-1,0 0 1,9-1-1,73-4 1,75-42 0,92-27-1,24-62 17,-273 131-17</inkml:trace>
  <inkml:trace contextRef="#ctx0" brushRef="#br0" timeOffset="63687.82">29037 14175 0,'41'-24'16,"17"1"-1,91-19 1,49-4 15,75-10-15,-33 19-1,-8 13 1,-232 24 0</inkml:trace>
  <inkml:trace contextRef="#ctx0" brushRef="#br0" timeOffset="64206.63">28681 14928 0,'0'-23'15,"8"23"1,42-33 15,107 1-15,50-1-1,33 10 1,-42 37 0,-57 33-1,-158 50 1,-156 52 0,-84 19-1,-32-6 1,32-27-1,51-14 1,131-46 0,125-43-1,124-41 1,99-42 15,49-33-15,-16-23-1,-16 0 1,-59 0 0,-231 107-1</inkml:trace>
  <inkml:trace contextRef="#ctx0" brushRef="#br0" timeOffset="64690.46">29707 13589 0,'41'107'15,"-8"27"1,50 155 0,-9 92-1,26 57 1,7-1-1,17-18 1,8-52 0,-8-60-1,9-93 1,-17-98 15,-108-143-15,0-20-1,17-130 1,-25 177 0</inkml:trace>
  <inkml:trace contextRef="#ctx0" brushRef="#br0" timeOffset="64956.05">30707 13430 0,'58'131'16,"-16"59"0,-42-190-1</inkml:trace>
  <inkml:trace contextRef="#ctx0" brushRef="#br0" timeOffset="78722.77">16540 2680 0,'-8'46'16,"8"-13"-1,-8 46 1,-9 121 0,1 46-1,8 52 17,-9 14-17,-8 9 1,9 9-1,-1 0 1,1 19 0,7-5-1,9-9 1,0-14 0,0-60-1,9-19 1,-18-79-1,18-33 1,-9-135 0,0 1-1,0-1 17,0 0-17,0 1 1,0-1-1,0 5 1,0-5 0,0 5-1,0 0 1,0 0 0,0 10-1,0-6 1,0 10-1,-9 9 1,9 5 0,0 0-1,0 0 17,9-9-17,-9-5 1,0 0-1,0 0 1,8 0 0,-8-5-1,0 0 1,8 1 0,0-1-1,17 5 1,50 9-1,49-9 1,33 5 0,8-15-1,-24-4 17,-1 0-17,-7 5 1,-17-5-1,-25-9 1,8-29 0,74-92-1,-173 130 1</inkml:trace>
  <inkml:trace contextRef="#ctx0" brushRef="#br0" timeOffset="79573.62">16416 2540 0,'75'-5'15,"41"19"1,66-14 0,57 10-1,-7-20 1,24 15 15,-41-14-15,-33 18-1,-58 14 1,-124-18 0,-8 18-1,0 5 1,-9 23 0,-7 42-1,7 28 1,-8 103-1,25 22 1,8 66 0,42 27-1,-17 52 17,17 18-17,-25 33 1,-1-4-1,-7 36 1,-9-50 0,0-10-1,1-89 1,-9-74 0,0-255-1,0-10 1,-9-23-1,-57-89 1,66 126 15</inkml:trace>
  <inkml:trace contextRef="#ctx0" brushRef="#br0" timeOffset="80023.19">16268 5061 0,'8'5'16,"8"-5"0,42 5-1,132 4 17,26 5-17,90 0 1,-17-9-1,9-5 1,-50 0 0,-240 0-1,-8 0 1,0-5 0,0 0-1,0 5 1</inkml:trace>
  <inkml:trace contextRef="#ctx0" brushRef="#br0" timeOffset="84039.89">11421 3750 0,'-8'-5'15,"8"-4"1,16-15-1,9-18 1,8-9 0,9 9 15,-9 19-15,8 5-1,1 22 1,57 57-1,-17 41 1,9 47 0,-24 51-1,-18-9 1,-16-1 0,-16-45-1,-17-24 1,0-121-1</inkml:trace>
  <inkml:trace contextRef="#ctx0" brushRef="#br0" timeOffset="84307.11">12190 3396 0,'-8'9'15,"-33"33"1,-50 84 0,-33 74-1,-33 42 1,-1 9-1,158-251 1</inkml:trace>
  <inkml:trace contextRef="#ctx0" brushRef="#br0" timeOffset="84673.09">12356 4071 0,'-25'46'31,"25"-23"-15,-8 52-1,16 78 1,33 98-1,-41-251 1</inkml:trace>
  <inkml:trace contextRef="#ctx0" brushRef="#br0" timeOffset="85509.93">16574 3791 0,'8'-83'16,"17"31"-1,41-78 1,8 42 0,25-19 15,1 60-31,7 66 31,-32 102-15,-26 93-1,-24 42 1,0 0 0,-9-28-1,9-52 1,8-97 0,-33-79-1</inkml:trace>
  <inkml:trace contextRef="#ctx0" brushRef="#br0" timeOffset="85757.14">17640 3201 0,'-99'83'16,"-8"62"0,-92 101-1,34 5 1,-9-23 0,174-228-1</inkml:trace>
  <inkml:trace contextRef="#ctx0" brushRef="#br0" timeOffset="86206.87">17442 3987 0,'0'-5'16,"16"14"0,42 1-1,66 55 1,-24-14-1,-84-42 1,-8 38 0,-8-15 15,-24 15-15,-1 18-1,8-9 1,26 4-1,24-4 1,82 51 0,-115-107-1</inkml:trace>
  <inkml:trace contextRef="#ctx0" brushRef="#br0" timeOffset="87309.61">11355 5917 0,'-8'89'15,"8"-61"1,8 4-1,9 43 1,-1-29 0,1-13-1,-1-29 17,42-41-17,8-65 1,17-38-1,-33-4 1,-42 116 0,-8 5-1,0 9 1,8 5 0,-8 18-1,17 75 1,-1 60-1,-8 88 1,1 34 0,-9 8 15,8-13-15,-25-52-1,-16-60 1,9-163-1,-18-5 1,1-4 0,8-19-1,0-18 1,24-94 0,84-32-1,24 0 1,50 46 15,-149 140-31</inkml:trace>
  <inkml:trace contextRef="#ctx0" brushRef="#br0" timeOffset="87774.3">12166 6541 0,'0'139'16,"0"-4"0,33 195-1,-33-330 1</inkml:trace>
  <inkml:trace contextRef="#ctx0" brushRef="#br0" timeOffset="88974.56">16756 6173 0,'-9'75'16,"9"-47"-1,9 9 1,-1-9 0,17-14-1,16-10 1,66-73 0,-7-25-1,24-54 1,-42 3-1,-7-13 1,-75 154 0,-8-1 15,8 0-15,-9 10-1,-7 41 1,-42 85-1,33 22 1,-25 103 0,26-28-1,-18 19 1,18-38 0,-10-32-1,34-177 1,-8 0-1,0-5 1,-25-9 0,-17-14-1,-8-9 17,-8-10-17,41 10 1,9-70-1,65-37 1,18 14 0,40 32-1,-107 98 1</inkml:trace>
  <inkml:trace contextRef="#ctx0" brushRef="#br0" timeOffset="89323.51">17409 6527 0,'25'18'15,"8"6"1,8 22 0,-16 24-1,-33 28 1,-9-75 0,1-4-1,16 13 1,57 24-1,92-24 1,-149-32 0</inkml:trace>
  <inkml:trace contextRef="#ctx0" brushRef="#br0" timeOffset="90941.49">13084 3824 0,'16'23'16,"-16"5"-1,0 19 1,-25 111 0,-16 0-1,-34 61 1,-32-33 0,-25 18-1,-17-55 1,-33-23-1,-25-56 1,-8-47 0,-41-51 15,24-37-15,-8-37-1,34-29 1,-1-32-1,41-41 1,42-43 0,50 1-1,33 8 1,41-4 0,33 28-1,49 5 1,59 0-1,57 9 1,50 28 0,9 18 15,32 75-15,-41 5-1,9 74 1,-50 18-1,8 75 1,-50 10 0,-16 55-1,-17 9 1,-41 38 0,-8 9-1,-25 5 1,-17-10-1,-24 0 1,-34-27 0,-16 4 15,-33-33-15,0 10-1,0-56 1,-17-37-1,8-89 1,75 19 0</inkml:trace>
  <inkml:trace contextRef="#ctx0" brushRef="#br0" timeOffset="92043.05">18765 4517 0,'-41'75'16,"8"-10"-1,-75 70 1,-57-14-1,-75 4 1,-16-32 0,-50-32-1,0-29 1,-9-46 0,1-37-1,33-47 1,25-41-1,32-61 1,26-24 0,41-27 15,41-42-15,41-9-1,67-28 1,33 9-1,41 18 1,42 19 0,24 38-1,58 69 1,33 19 0,67 88-1,8 19 1,-1 51-1,-7 60 1,-42 6 0,-17 92-1,-32 0 17,-25 33-17,-25 4 1,-42 47-1,-24 4 1,-50 34 0,-50-11-1,-57-3 1,-42-52 0,-66-14-1,-25-47 1,207-153-1</inkml:trace>
  <inkml:trace contextRef="#ctx0" brushRef="#br0" timeOffset="93058.71">12563 2517 0,'-17'-37'15,"17"37"1,0-5 0,0 0-1,33-46 1,8-23-1,26-5 1,15-38 0,26 38-1,24-28 17,25 23-17,33-27 1,1 22-1,24 15 1,-25 18 0,-8 24-1,-17 22 1,-8 6 0,1-1-1,7 5 1,-8-9-1,-8 23 1,-8 4 0,-1 10 15,-8 14-15,1 14-1,-17-10 1,-1 10-1,-7-9 1,-17 22 0,-8-17-1,-9 3 1,-16 6 0,-58-61-1,0 0 1,-8-14-1,8 14 1</inkml:trace>
  <inkml:trace contextRef="#ctx0" brushRef="#br0" timeOffset="93340.64">16077 1526 0,'17'9'16,"-1"5"0,100 51-1,0 0 1,16 47 0,-41 9-1,-58 46 1,-132 29-1,-166 32 1,-173 79 15,438-307-15</inkml:trace>
  <inkml:trace contextRef="#ctx0" brushRef="#br0" timeOffset="94509.55">13241 7648 0,'16'-5'16,"-16"5"0,8 14-1,26 14 1,15 33-1,9-6 1,66 66 0,17-28-1,24 14 1,17-27 0,17-1-1,7-19 1,1-9-1,0-23 1,8-46 15,-17-10-15,9-28 0,-17-28-1,17-9 1,-17-5-1,-16-13 1,-42 8 0,-132 99-1,-16-20 1,-34 1 0,-99-37-1,25 13 1,124 47-1,-198-46 1,173 46 15,8 0-15,17 0 0,42 9-1,65 10 1,34 32-1,-9 23 1,-49 52 0,-100 41-1,-123 98 1,-59-88 0,199-177-1</inkml:trace>
  <inkml:trace contextRef="#ctx0" brushRef="#br0" timeOffset="94990.45">14225 6950 0,'25'-46'16,"-9"36"0,17-4 15,9 10-15,7 13-1,1 14 1,-17 24-1,-17 4 1,-24 23 0,8 33-1,-8-37 1,8-70 0</inkml:trace>
  <inkml:trace contextRef="#ctx0" brushRef="#br0" timeOffset="95173.99">14630 7825 0,'17'111'15,"-17"-111"1</inkml:trace>
  <inkml:trace contextRef="#ctx0" brushRef="#br0" timeOffset="112259.92">7294 5038 0,'-16'9'16,"16"-9"-1,0 0 1,0 0 0,0 0-1,0 0 1,0 0-1,0 0 1,0 0 15,0 0-15,0 0 0,0 0-1,0 5 1,8-5-1,0 5 1,1-5 0,7 4-1,1 1 1,8-5 0,-1 0-1,1 5 1,0-5-1,8 0 17,0 0-17,0 0 1,0 0 0,0 0-1,0 0 1,9 0-1,-9 4 1,8-4 0,9 0-1,-9 5 1,9 0 0,-17-5-1,0 0 1,8 0-1,34 4 1,-17-4 15,0 0-15,8 0 0,-8 0-1,8 0 1,8 10-1,9-10 1,-17 9 0,8-9-1,1 0 1,8 0 0,-1 9-1,9-4 1,0 0-1,-8-1 1,24 1 15,9-10-15,-16 5 0,15 5-1,9-5 1,9 0-1,-1-5 1,108-9 0,-50 5-1,33-5 1,-41 14 0,-8 0-1,-25 0 1,8 0-1,-16-5 1,24-4 15,-24 4-15,16 5 0,0 5-1,8-14 1,9 4-1,8-9 1,16 0 0,1 9-1,-9-8 1,9 8 0,-9-4-1,0 4 1,-8 5-1,8 5 1,-24-1 15,15 10-15,-7-5 0,8 1-1,8-6 1,1-4-1,15-4 1,-16 4 0,26-5-1,-10 0 1,9 5 0,0 5-1,9-5 1,-26 0-1,34 0 1,-34 5 15,25 9-15,-24 0 0,41 4-1,-25 1 1,25-5-1,-17 9 1,25-14 0,-16 10-1,7-10 1,1 5 0,-8-14-1,16 0 1,-8 5-1,0-5 17,-17 9-17,0-4 1,1 18 0,-9-4-1,8 9 1,0-5-1,-8-9 1,-8 14 0,-25-19-1,16 14 1,-32-13 0,32-1-1,-41-9 1,9-9-1,-26-1 1,-7 6 15,-125 4-15,0 4 0,1-4-1,-1 0 1,0 0-1,0 5 1,-8-5 0,0 0-1,-8 0 1,-25-5 0,-8-4-1,-42 4 1,-8 5-1,-25-4 1,-99 13 15,25-9-15,-50 5 0,25-10-1,-8 10 1,24 4-1,-7-9 1,15 5 0,-24-5-1,17 4 1,-17-13 0,8 14-1,-8-24 1,0 14-1,0-9 1,-8 19 15,-1-23-15,1 13 0,8-14-1,-8-9 1,8 14-1,0-14 1,8 10 0,0-5-1,0 13 1,9-13 0,-1 18-1,1-18 1,-17 18-1,8-4 1,-16 9 15,16-4-15,-16 4 0,16-5-1,-8 0 1,0 1-1,-8-1 1,8-4 0,-17-1-1,17 1 1,-25 4 0,25 1-1,-33-1 1,41 5-1,-32 0 1,15 0 15,-7-5-15,16-4 0,-17 4-1,9-9 1,-9 5-1,1 5 1,7 4 0,-15-5-1,15 5 1,-16 5 0,1-1-1,-1 15 1,0-5-1,-8 0 1,0 4 15,8 1-15,-8-10 0,33 5-1,-25-9 1,17-1-1,-1-8 1,17 8 0,-8-4-1,0 10 1,0-6 0,17 10-1,-9-9 1,42 0-1,32-15 1,26 6 15,16-20-15,99 24 0,-8 0-1,8-4 1,-8 4-1,17 4 1,16-4 0,25 0-1,8 5 1,42 9 0,24-14-1,0 5 1,133 4-1,-50-14 1,50 10 15,-34-5-15,17 0 0,-24-9-1,15 9 1,-15-5-1,16 10 1,8-5 0,16 4-1,9-13 1,-8 4 0,8-9-1,8 5 1,-16 0-1,16 4 1,8 1 15,-7-1-15,15-9 0,9-5-1,9 1 1,-9-1-1,8-4 1,0 4 0,0 5-1,1 5 1,-1 4 0,8 10-1,1-5 1,-9 9-1,17-4 1,0 4 15,16-4-15,-16 0 0,8-1-1,-16-4 1,7 0-1,-24 0 1,0 0 0,0 5-1,-8-5 1,-8 5 0,-1-1-1,-16 5 1,-8-4-1,8 4 1,-25 1 15,8 4-15,9-5 0,-9 5-1,17-9 1,-17 18-1,1-9 1,-26 14 0,-7-14-1,-34 14 1,-25-5 0,-41 0-1,-33-4 1,-91-15-1,0-4 1,0 5 15,-8 4-15,8-9 0,0 10-1,-8-6 1,-9 6-1,-8 8 1,-33-8 0,-90 36-1,-43 5 1,-139 61 0,330-112-1</inkml:trace>
  <inkml:trace contextRef="#ctx0" brushRef="#br0" timeOffset="118978.05">12554 8741 0,'-8'5'16,"-9"4"-1,-16 24 1,-33 22 15,-8 6-15,-25 9 0,-1 0-1,-73 55 1,32-27-1,-24 18 1,24-18 0,0 9-1,34-14 1,-9 0 0,25-19-1,17 19 1,-1-14-1,9 10 1,-17 4 15,-8-5-15,9 1 0,16-10-1,66-79 1,0 0-1,0 0 1,0-5 0,0-14-1,0 19 1</inkml:trace>
  <inkml:trace contextRef="#ctx0" brushRef="#br0" timeOffset="119442.92">10569 9965 0,'0'9'16,"0"-4"0,-16 18-1,-1 28 1,-8 28-1,-41 89 1,-8-10 0,49-116-1,9 23 1,7-5 0,18-37-1,-1-9 1,25 14-1,25-14 1,74-14 15,34-28-15,-1 0 0,0-27-1,-41 8 1,-33 15-1,-74 92 1,-17-60 0</inkml:trace>
  <inkml:trace contextRef="#ctx0" brushRef="#br0" timeOffset="122012.17">4805 10355 0,'0'0'16,"0"0"0,8 19-1,17 9 1,16-9-1,34-1 1,-9-9 15,17 1-15,82-34 0,-8 24-1,17-37 1,-25 19-1,-9-29 1,-140 47 0,9 0-1,-1 5 1,0 9 0,-8-5-1,0 14 1,-41 70-1,-34 47 17,-16-5-17,-8-5 1,0 0 0,91-130-1,-1 5 1,9 4-1,-8-4 1,8 4 0,0-9-1,0 5 1,17 0 0,8-10-1,24 14 1,-8 0-1,9 1 17,0 22-17,-1 20 1,-7 22 0,-1 24-1,-16 32 1,-9-4-1,-16 22 1,-8-13 0,-17 19-1,1-1 1,-10-32 0,10-51-1,-9-23 1,-1-24-1,1-19 17,-8-22-17,-9-47 1,17-33 0,9-4-1,7-1 1,25-4-1,9 10 1,-1 13 0,-7 37-1,7 15 1,-16 18 0,8 14-1,-8 9 1,-8 10-1,-8 18 17,7 0-17,1-13 1,0-6 0,16-9-1,42-13 1,49-24-1,25-33 1,33-18 0,-8-4-1,0 8 1,-25 19 0,-124 61-1,8 4 1,0 24-1,-8-1 17,-24 34-17,-59 54 1,-41-3 0,-25 8-1,-16-8 1,-9-15-1,0-9 1,17-14 0,17-18-1,15-10 1,10 19 0,32-5-1,25-33 1,33 24-1,42-61 17,-1 19-17,9-9 1,17 14 0,7 4-1,42 0 1,0-23-1,25-18 1,74-52 0,-25 5-1,1-10 1,-34 10 0,-24-23-1,-26 23 1,-24-15-1,-66 80 17,8 0-17,0 0 1,8 5 0,17 18-1,8 33 1,50 93-1,-58-93 1,16 0 0,-8-5-1,9 5 1,24 27 0,-66-83-1</inkml:trace>
  <inkml:trace contextRef="#ctx0" brushRef="#br0" timeOffset="123461.8">7675 10867 0,'-17'126'15,"1"-43"1,-9 113 0,0-52-1,25-121 1,0-9-1,0-9 1,17-19 0,24-33-1,66-55 1,26-33 0,32 0-1,17 10 1,0 50-1,-25 52 17,-49 102-17,-83 75 1,-75 55 0,-41-14-1,-33-27 1,-33-61-1,16-84 1,17-79 0,41-79-1,50-65 1,50-70 0,33 24-1,40 18 1,43 60-1,-1 43 17,-8 125-17,-25 84 1,-41 111 0,-58 70-1,-33 51 1,-41 10-1,-9-28 1,-16-28 0,-9-66-1,17-50 1,91-168 0,0 9-1,0 5 1,0 0-1,25 0 17,25 14-17,24-9 1,17 27 0,0 20-1,0 22 1,-25 5-1,-8 0 1,-8-28 0,-50-51-1</inkml:trace>
  <inkml:trace contextRef="#ctx0" brushRef="#br0" timeOffset="123709.31">8924 11798 0,'0'9'16,"0"0"0,-83 107-1,-41 61 1,-33 74-1,-9 5 1,-24-32 0,190-224-1</inkml:trace>
  <inkml:trace contextRef="#ctx0" brushRef="#br0" timeOffset="124543.72">7352 12277 0,'116'-28'15,"-25"18"1,149-27 0,8-5-1,83-60 1,-17-42 0,-8-47-1,-33-42 1,-50-22-1,-74-29 17,-33 47-17,-58 37 1,-75 214 0,1-1-1,-17 20 1,-75 107-1,1 22 1,16 20 0,91-150-1,16 1 1,17-10 0,66-4-1,59-38 1,-18-4-1,-107 9 17,0 0-17,-8 14 1,-8 9 0,-1 33-1,-7 84 1,-43 60-1,-48 60 1,-42 24 0,-42 23-1,1-32 1,-9-33 0,9-84-1,24-107 1,141-37 15</inkml:trace>
  <inkml:trace contextRef="#ctx0" brushRef="#br0" timeOffset="124859.4">9312 11621 0,'25'60'15,"8"-4"1,75 102 0,24 33-1,42 46 1,16 14-1,17-37 17,16-46-17,50-80 1,-273-88 0</inkml:trace>
  <inkml:trace contextRef="#ctx0" brushRef="#br0" timeOffset="126275.98">10338 13226 0,'-75'56'16,"17"-33"0,-123 56-1,-34 5 1,-75 18 0,-24-23-1,-42 9 1,1-13-1,-9-5 17,-33-33-17,-17-28 1,-8-18 0,1-38-1,15-13 1,9-38-1,9-14 1,32-36 0,34-20-1,32-9 1,34-9 0,32-46-1,59-20 1,41-22-1,58-19 1,33 32 15,41-4-15,50 37 0,41 14-1,42-4 1,65 27-1,59-14 1,16 19 0,34 23-1,24 42 1,8 33 0,17 14-1,8 13 1,42-9-1,7 15 17,9 17-17,0 29 1,-8 42 0,-33 27-1,-9 28 1,-24 15-1,-9 18 1,-24 14 0,-17 27-1,-25 11 1,-41 41 0,-33 4-1,-34 19 1,-49-4-1,-24 14 17,-51 13-17,-57 24 1,-75 14 0,-33 13-1,-65-46 1,-51-27-1,-41-71 1,-25-64 0,-41-57-1,-41-23 1,-59-9 0,-48 5-1,487-19 1</inkml:trace>
  <inkml:trace contextRef="#ctx0" brushRef="#br0" timeOffset="133578.75">31195 16231 0,'0'-23'15,"-8"18"1,-8-9 0,-42 5-1,-99-5 1,-83 9 0,-124-4-1,-66 4 1,-100-13-1,-24-10 17,-33-5-17,0 0 1,-33 6 0,16 13-1,0 4 1,25 29-1,58 4 1,66 14 0,125 5-1,139-5 1,241-37 0,0-4-1,99-29 1,165-32 15,132 0-15,-446 65-1</inkml:trace>
  <inkml:trace contextRef="#ctx0" brushRef="#br0" timeOffset="134576.72">31121 16445 0,'141'51'15,"-133"-60"1,8 13 15,-7 1-15,-18 0-1,-98-19 1,-141 9 0,-91-4-1,-100 13 1,-65 15-1,-50 0 1,-25-19 0,-41 4-1,-9-41 1,-16-23 0,66 4-1,41-5 1,100 19 15,99 19-15,99 9-1,83 10 1,91 13 0,99 0-1,-8 0 1,-9-9-1,1 5 1,-1 0 0,1-10-1,-9 5 1,1 0 0,-1 0-1,0 0 1,0 0-1,1-5 17,-9 5-17,0 0 1,8 0 0,-8 0-1,0 0 1,0 0-1,8 0 1,-8 0 0,0 0-1,0 0 1,8 0 0,-8 0-1,0 0 1,0 0 15,-8 0-15,8 0-1</inkml:trace>
  <inkml:trace contextRef="#ctx0" brushRef="#br0" timeOffset="135576.65">4201 13542 0,'124'19'15,"0"-5"1,182 9 15,50-14-15,91 0-1,41-13 1,24-1 0,9 0-1,0 1 1,-16-10-1,-17-9 1,-17 9 0,-24-10-1,-42 1 1,-66 0 0,-66 0-1,-99 4 1,-207 33-1,-34 51 17,67-65-17</inkml:trace>
  <inkml:trace contextRef="#ctx0" brushRef="#br0" timeOffset="136209.7">4077 15077 0,'0'-9'16,"0"9"-1,33 0 1,116-19-1,50 1 1,90-20 0,25 6-1,50-5 1,17 23 0,57-24-1,42-13 1,32-5-1,1 38 17,-25-19-17,-16 32 1,-34-14 0,-25 10-1,-40-5 1,-43 5-1,-40-19 1,-42-19 0,-248 47-1</inkml:trace>
  <inkml:trace contextRef="#ctx0" brushRef="#br0" timeOffset="140810.85">20932 3456 0,'17'10'16,"-17"-6"-1,0 6 1,8 32 0,17 23-1,-9-5 1,9 33 15,0-28-15,0 24-1,-1-38 1,-7-19 0,-1 29-1,1-42 1,-9-5-1,1-14 1,15 0 0,76-47-1,15-60 1,34-47 0,8-18-1,-24 0 16,-42 9-15,-91 163 0</inkml:trace>
  <inkml:trace contextRef="#ctx0" brushRef="#br0" timeOffset="141377.3">21800 5843 0,'-49'19'15,"-26"22"1,-115 118 15,-41 55-15,-34 37-1,33-33 1,17-13 0,215-205-1</inkml:trace>
  <inkml:trace contextRef="#ctx0" brushRef="#br0" timeOffset="141726.61">20816 5885 0,'42'65'16,"24"-14"0,66 107-1,25 14 1,9 24-1,-9-5 1,16-19 0,59-42-1,-232-130 1</inkml:trace>
  <inkml:trace contextRef="#ctx0" brushRef="#br0" timeOffset="142444.02">22363 856 0,'-248'112'16,"-174"92"-1,-165 94 1,16 32-1,33-9 1,538-321 0</inkml:trace>
  <inkml:trace contextRef="#ctx0" brushRef="#br0" timeOffset="142777.27">20609 167 0,'166'182'16,"140"125"-1,124 158 1,83 182 0,49 125-1,-562-772 16</inkml:trace>
  <inkml:trace contextRef="#ctx0" brushRef="#br0" timeOffset="147745.89">22958 6071 0,'-8'-37'16,"8"46"0,8 47-1,17 41 1,0 136 15,8-24-15,0 15-1,-25-201 1,-8-9 0,0-9-1,17-19 1,32-75-1,51-199 1,106-112 0,18-61-1,-18 29 1,-206 432 0</inkml:trace>
  <inkml:trace contextRef="#ctx0" brushRef="#br0" timeOffset="148127.34">23794 3522 0,'-50'41'16,"0"48"15,-123 116-15,-1 32-1,-49 0 1,41-23 0,182-214-1</inkml:trace>
  <inkml:trace contextRef="#ctx0" brushRef="#br0" timeOffset="148378.28">23132 3368 0,'33'79'16,"8"56"-1,108 149 1,50 14 0,-199-298-1</inkml:trace>
  <inkml:trace contextRef="#ctx0" brushRef="#br0" timeOffset="149093.42">22660 3094 0,'-8'88'16,"0"28"0,8 168-1,25 37 1,16 102 0,-8 1-1,-16 46 1,-9-5 15,-8-19-15,-17-36-1,17-57 1,-8-74 0,16-93-1,-8-199 1,9-1-1,-9 0 1,8 4 0,17 10-1,66 10 1,58-6 0,82 15-1,17-5 16,50-14-15,-8-23 0,-1-75-1,-289 98 1</inkml:trace>
  <inkml:trace contextRef="#ctx0" brushRef="#br0" timeOffset="149862.42">22776 2787 0,'42'18'15,"49"-4"1,124 23-1,74-4 1,42-10 0,-42 0-1,-41-4 1,-82 0 0,-92 13-1,-107-13 1,8 9 15,1 18-15,-9 29-1,-1 32 1,1 116 0,33 47-1,17 111 1,33 19-1,-1 75 1,1 9 0,-25 13-1,-9-17 1,-24-38 0,-9-70-1,1-79 1,7-293 15,9-10-15,-16-27-1,-42-209 1,58 246 0</inkml:trace>
  <inkml:trace contextRef="#ctx0" brushRef="#br0" timeOffset="150277.63">24827 1033 0,'-91'130'15,"-16"65"1,-100 122 0,17-38-1,-25 5 1,8-38 0,-8-36-1,215-210 16</inkml:trace>
  <inkml:trace contextRef="#ctx0" brushRef="#br0" timeOffset="150544.9">23818 795 0,'124'84'15,"67"116"1,90 177 0,58 209-1,25 5 1,-364-591 15</inkml:trace>
  <inkml:trace contextRef="#ctx0" brushRef="#br0" timeOffset="162644.77">20767 3159 0,'0'4'15,"0"6"1,8 27-1,-8 42 1,16 112 0,1-15-1,24 43 1,9-42 0,8-47-1,33-107 16,25-88-15,41-102 0,-17-33-1,-7 4 1,-9 20 0,-17 22-1,-107 154 1</inkml:trace>
  <inkml:trace contextRef="#ctx0" brushRef="#br0" timeOffset="164078.42">20709 3829 0,'25'65'15,"8"-28"1,33 42 0,33-18-1,108-48 16,99-68-15,25-34 0,-331 89-1</inkml:trace>
  <inkml:trace contextRef="#ctx0" brushRef="#br0" timeOffset="168180.63">18625 8471 0,'-50'61'15,"25"-38"1,-41 149-1,-8 5 1,-17 65 0,0 0-1,-9 32 1,-24 10 0,17-23 15,-9 13-16,25-27 1,8-10 0,9-37-1,8-33 1,66-167 0,0 0-1,0-4 1,8-15-1,-8 19 1</inkml:trace>
  <inkml:trace contextRef="#ctx0" brushRef="#br0" timeOffset="168562.68">18790 8383 0,'-25'37'15,"-33"24"1,-107 27 0,-50 66-1,-58 32 1,8-5 0,9-13 15,82-34-16,125-138 1,49 4 0</inkml:trace>
  <inkml:trace contextRef="#ctx0" brushRef="#br0" timeOffset="168879.12">18451 8620 0,'0'-14'15,"8"33"16,58 60-15,58 65 0,75 79-1,57 10 1,59-28 0,-315-205-1</inkml:trace>
  <inkml:trace contextRef="#ctx0" brushRef="#br0" timeOffset="169811.97">16483 11076 0,'-9'61'16,"1"-15"0,0 113 15,8 41-16,-8 74 1,-1 56 0,-7 38-1,7 32 1,-7 0 0,24 5-1,-8-14 1,8-15-1,1 1 1,7-51 0,1-33-1,8-74 1,8-66 0,-33-167-1,0 14 16,0 0-15,0 0 0</inkml:trace>
  <inkml:trace contextRef="#ctx0" brushRef="#br0" timeOffset="170096.35">16574 15710 0,'41'28'16,"17"0"-1,66 9 1,66-18 0,50-10 15,66-32-16,16-15 1,-7-17 0,-34-15-1,-281 70 1</inkml:trace>
  <inkml:trace contextRef="#ctx0" brushRef="#br0" timeOffset="170965.5">16284 11049 0,'75'-14'16,"-26"4"0,125 20-1,16 4 1,83 18 0,16-13 15,34-1-16,-9-22 1,-24 4 0,-34-10-1,-74 6 1,-190 8 0,-1-4-1,1 10 1,-8 8-1,-1 24 1,-16 19 0,0 32-1,-17 107 1,1 28 0,-1 74 15,9 70-16,16 5 1,8 23 0,17 9-1,9 1 1,-1-5 0,0-24-1,0-55 1,9-70-1,-9-270 1,17-33 0,-25 47-1</inkml:trace>
  <inkml:trace contextRef="#ctx0" brushRef="#br0" timeOffset="171879.09">19849 10662 0,'0'84'15,"0"0"1,8 121 0,-8 64-1,-8 90 16,-1 50-15,1 24 0,-8-29-1,-1 15 1,-8-24 0,0-8-1,1-43 1,7-60-1,9-43 1,8-64 0,8-186-1,-8 9 1,8 5 0,-8 4 15,0-9-16,0 5 1,0 9 0,-8-5-1,8 0 1,0 10 0,8-1-1,-8 10 1,9 5-1,-1 4 1,8 0 0,9 10-1,33-10 1,107 33 15,1-19-15,74 0-1,-25-18 1,41-19 0,-33-14-1,17-33 1,-50-46 0,-190 79-1</inkml:trace>
  <inkml:trace contextRef="#ctx0" brushRef="#br0" timeOffset="172929.48">19915 10965 0,'25'0'16,"32"-5"-1,84-4 1,74 4 0,8-23-1,17-9 16,-25 9-15,-16-18 0,-34-1-1,-8 15 1,-41 4 0,-33 0-1,-92 32 1,9-4-1,-8 10 1,0-1 0,0 0-1,8 5 1,-9 10 0,1 13 15,8 14-16,-8 19 1,8 37 0,0 37-1,-8 121 1,-9 0 0,9 79-1,0-23 1,8 24-1,0-1 1,8 14 0,0 5-1,0 18 1,9-13 15,-1-10-15,-16-37-1,-8-32 1,-17-52 0,1-60-1,-10-38 1,26-153 0,8-4-1,-16-20 1,-42-83-1,58 121 1</inkml:trace>
  <inkml:trace contextRef="#ctx0" brushRef="#br0" timeOffset="175413.04">19824 13133 0,'0'-5'16,"8"5"0,9 5-1,40 4 16,51 5-15,8-5 0,124-4-1,-34 0 1,76-5 0,-51-5-1,9 5 1,-240 0-1</inkml:trace>
  <inkml:trace contextRef="#ctx0" brushRef="#br0" timeOffset="176313.16">16631 13300 0,'17'-9'16,"-9"9"-1,1 0 1,15 0 0,9 0-1,25 0 1,25 0-1,33-5 1,16-4 0,0 4-1,26-4 1,7-5 15,116-9-15,-49 4-1,41 14 1,-273 5 0</inkml:trace>
  <inkml:trace contextRef="#ctx0" brushRef="#br0" timeOffset="179248.26">19981 13361 0,'-8'18'15,"8"-18"1,8 0 0,17-4-1,16 4 1,9-5 0,8 5 15,16 0-16,25-9 1,25-1 0,25-8-1,17 13 1,-26 0 0,-16 5-1,-8 5 1,-33-5-1,-1 5 1,-24 4 0,-16-4-1,-42-5 1,0 0 15</inkml:trace>
  <inkml:trace contextRef="#ctx0" brushRef="#br0" timeOffset="179996.69">20105 13291 0,'99'-9'16,"-49"-10"-1,107 0 1,-33-13 0,41 13-1,1-13 1,32 18-1,17 0 1,9 9 0,-18 24-1,-65 13 1,-141-32 15</inkml:trace>
  <inkml:trace contextRef="#ctx0" brushRef="#br0" timeOffset="181363.99">23942 13547 0,'33'4'16,"-33"-4"-1,0 0 1,0 0 0,9 0-1,-9 0 1,8-9 0,-16-10-1,-1-18 1,-40-79-1,-17 14 1,-34-38 0,-40 14-1,-50-27 1,-58 13 15,8 47-15,0 19-1,50 41 1,57 47 0,150 5-1,-17-24 1,0 5 0</inkml:trace>
  <inkml:trace contextRef="#ctx0" brushRef="#br0" timeOffset="181646.96">23024 12416 0,'-8'-23'15,"-8"28"1,-100 13 0,-66 47 15,-25 10-16,-24 41 1,57-14 0,174-88-1,25 38 1,132 64 0,124 5-1,-281-121 1</inkml:trace>
  <inkml:trace contextRef="#ctx0" brushRef="#br0" timeOffset="182412.83">20279 11616 0,'8'47'15,"-8"-29"1,8 24-1,-8 28 1,8 9 0,1 0-1,-1-28 1,-8-23 0,8-14 15,-8-14-16,25-23 1,58-66 0,41-50-1,25-33 1,-25 18 0,8 15-1,-57 27 1,-75 112-1</inkml:trace>
  <inkml:trace contextRef="#ctx0" brushRef="#br0" timeOffset="183397.74">20411 13998 0,'8'5'16,"-8"-5"-1,0 0 1,0 0 0,0 4-1,0 19 1,9 19 0,-9 10 15,0-11-16,0 11 1,0-15 0,0 0-1,0 0 1,0-9 0,0-5-1,0-9 1,0-9-1,8 0 1,0-1 0,66-46-1,17-37 1,17-28 15,-9 0-15,-91 93-1,1-4 1,7-1 0,-16 10-1,17 0 1,-9 9 0,9 4-1,-17-4 1</inkml:trace>
  <inkml:trace contextRef="#ctx0" brushRef="#br0" timeOffset="184613.66">22106 11100 0,'-8'56'16,"0"-1"0,-17 80-1,-16 51 1,8 47 0,8 23-1,8 42 1,9 23-1,0 4 1,-1 33 0,-7 19-1,-9 0 1,-16 0 0,8-14 15,0-19-16,24-60 1,18-84 0,32-89-1,-25-115 1,-16 4 0</inkml:trace>
  <inkml:trace contextRef="#ctx0" brushRef="#br0" timeOffset="185380.83">21850 10695 0,'17'-9'15,"-17"9"1,24 4-1,125 1 1,58 4 0,58 5-1,-26 19 1,-15 23 0,-51 27 15,-57 20-16,-66 32 1,-42 13 0,-16 6-1,-9 23 1,-8 9 0,17 51-1,16 38 1,17 27-1,8 56 1,9 24 0,-1 22-1,-8 1 1,0 4 0,-24-32 15,-18-42-16,-16-56 1,-24-74 0,-17-65-1,-25-75 1,-17-65 0,108 0-1</inkml:trace>
  <inkml:trace contextRef="#ctx0" brushRef="#br0" timeOffset="185647.68">21999 15552 0,'8'4'16,"0"1"-1,92 32 1,57 10 0,74-5-1,9-10 1,58-32 0,-25-70-1,-273 70 1</inkml:trace>
  <inkml:trace contextRef="#ctx0" brushRef="#br0" timeOffset="186046.55">21949 13179 0,'9'-23'16,"-9"23"-1,8 5 1,91 13 0,83 1-1,66 9 1,-16-14 15,7 18-15,-48-18-1,-191-14 1</inkml:trace>
  <inkml:trace contextRef="#ctx0" brushRef="#br0" timeOffset="188398.14">22106 14058 0,'9'33'16,"-9"-10"0,8 42-1,17 94 1,8 13 0,16-14-1,-7-14 1,-9-70-1,-33-88 1,8 1 0,25-99-1,25-23 1,25-46 15,-9 13-15,-8 1-1,-8 46 1,-58 121 0,0 0-1,9 4 1,-1 15 0,8-10-1,-16-9 1</inkml:trace>
  <inkml:trace contextRef="#ctx0" brushRef="#br1" timeOffset="196381.07">21924 13872 0,'34'47'15,"-34"-38"1,16 10 15,9 23-15,16 32-1,-8 10 1,9 32 0,-1-9-1,0-5 1,1 15 0,-17-66-1,-9 0 1,9 10-1,-17-29 1,0-13 0,1-5-1,-9-10 1,0 1 15,8 9-15,-8-9-1,8-10 1,25-32 0,0 4-1,9-37 1,-1 10 0,0-15-1,1-4 1,-17 33-1,-1-5 1,1 0 0,0-5-1,0 5 1,-9 27 15,-7 1-15,-1 9-1,-8 5 1,8-1 0,0-13-1,9 5 1,0 4 0,-9 0-1,-8 4 1,8 10-1,-8-4 1,0 4 0,0 4-1,0 10 1,-8 19 15,-17 23-15,-25 23-1,-8 9 1,1-9 0,-1 14-1,16-18 1,18-38 0,15-23-1,1 0 1,0-5-1,-1-9 1,1-5 0,-8-27-1,-1-1 1,-8-22 15,-8-29-15,-8-9-1,-17-5 1,17 10 0,8 18-1,-1 5 1,18 23 0,-1 14-1,9 9 1,8 5-1,-8 10 1,8 4 0,0 9-1,16 28 1,17 33 15,1 23-15,-1-4-1,-9 18 1,1-10 0,0 1-1,-8-24 1,-9-32 0,0-14-1,-8-14 1,8-5-1,-8-9 1,0 10 0,0-1-1,0-9 1,9 5 15,-9-5-15,0 0-1,0 4 1,0-4 0,0 0-1,0 5 1,0 0 0,8-1-1,-8-8 1,58-66-1,49-46 1,17-19 0,-24 4-1,-92 127 1,-8-1 15,0 5-15,0-5-1,0 5 1,8 0 0,-8 0-1,0 0 1,0 0 0,0 0-1,0 0 1,0 0-1,0-4 1,0 4 0,8 0-1,-8 0 1,0 0 15,0 0-15,0 0-1,0 0 1,0 0 0,0-5-1,0 5 1,0 0 0,0 0-1,0 0 1,0-5-1,0 5 1,0 0 0,0 0 15,0 0-15,0 0-1,0 0 1,0 0-1,0 0 1,0 0 0,0 0-1,0 0 1,0-4 0,0 4-1</inkml:trace>
  <inkml:trace contextRef="#ctx0" brushRef="#br0" timeOffset="201731.35">22735 11444 0,'58'56'15,"-50"28"1,50 60-1,-50 28 1,17 5 0,-33-145-1,8 1 1,-8-15 15,8-4-15,0-9-1,0-5 1,0-33 0,0-27-1,0-42 1,8-47 0,-8 18-1,16 15 1,-7 51-1,-9 28 1,8 14 0,-8 18-1,0 5 17</inkml:trace>
  <inkml:trace contextRef="#ctx0" brushRef="#br0" timeOffset="203997.38">22115 11244 0,'8'5'15,"-8"-5"1,0 9 0,33 23-1,8 38 1,9 37-1,0 14 1,-1 5 0,1 9 15,-17-24-15,17-4-1,-9-32 1,0-24-1,-16-14 1,-8-28 0,-9-13-1,17-15 1,41-83 0,-8-24-1,8-32 1,-16-9-1,-9 8 1,-49 145 0,8 1 15,0 3-15,-9-4-1,9 5 1,0 4-1,0 1 1,0-1 0,0 5-1,0 0 1,0 0 0,0 5-1,-8 4 1,8 47-1,-16 28 1,7 13 0,-7-18-1,-1 19 17,-8 4-17,1-9 1,7-32-1,0-19 1,9-10 0,0-18-1,0-4 1,8 3 0,0-13-1,-9-4 1,-15-24-1,-1-23 1,-17-28 0,1 0-1,0 4 17,8-13-17,-9-1 1,17 10-1,1 14 1,-1 9 0,8 10-1,9 9 1,0 23 0,8 4-1,0 6 1,0 8-1,0 10 1,8 56 0,0 32-1,17 29 17,8 97-17,0-42 1,-24-135-1,-1-14 1,0 0 0,-8-13-1,8-6 1,-8-4 0,0-9-1,0-1 1,9-4-1,32-41 1,9-39 0,32-40-1,9-6 17,-16-4-17,-67 120 1,-8 1-1,0 0 1,8-5 0,-8-5-1,9-9 1,-9-9 0,0 14-1,8 4 1,-8 10-1,0 9 1,-8 9 0,8 10-1,0 18 17,0-37-17</inkml:trace>
  <inkml:trace contextRef="#ctx0" brushRef="#br1" timeOffset="209116.86">20179 11276 0,'17'0'16,"-17"0"-1,0 0 1,0 10 0,8 4-1,0 14 1,9 27 0,8 48-1,8 4 1,8 14-1,9 14 1,33 79 0,-1-38-1,1 24 17,-17-60-17,-66-140 1,8 0-1,-8 0 1,0 5 0,0-5-1,0-5 1,0 5 0,9 0-1,-9 0 1,0 0-1,0 0 1,0 0 0,0 0-1,0-5 17,0 5-17,0-4 1,0 4-1,0 4 1,0-4 0,0-9-1,8-14 1,-8-10 0,8-13-1,1-24 1,7-23-1,9-23 1,0-5 0,41-93-1,-17 37 1,9-18 15,-8 55-15,-42 135-1,-8 5 1,0-4 0,0 4-1,0 4 1,-16 20 0,-17 36-1,-50 75 1,-16 32-1,-9 33 1,9-13 0,0-1-1,24-33 1,75-144 15,0-4-15,0 0-1,0-5 1,0 4 0,0-13-1,9-10 1,7-46 0,1-28-1,-17-14 1,-9-9-1,-7-10 1,-9 5 0,8 28-1,1 19 17,8 32-17,-1 14 1,9 10-1,-8 13 1,8 5 0,8 33-1,9 32 1,16 42 0,25 83-1,0-18 1,8 24-1,0-5 1,-58-168 0,1 9 15,-1-13-15,0-5-1,-8-14 1,0-33-1,25-46 1,66-111 0,33-34-1,-16 1 1,-26 14 0,-24 27-1,-66 178 1,0-1-1,-1 0 1,9 1 0,-8 4-1,8 4 17,-25 24-17,-41 84 1,-8 51-1,-34 69 1,9 6 0,0 17-1,8-13 1,91-242 0</inkml:trace>
  <inkml:trace contextRef="#ctx0" brushRef="#br1" timeOffset="211999.71">23918 16310 0,'0'0'16,"0"0"-1,0 5 1,-9 9 0,-16 18-1,-32 19 17,-84 56-17,-16-9 1,-33 14-1,-9-43 1,-32-3 0,-18-57-1,-32-14 1,-8-37 0,-17-13-1,25 3 1,8-31-1,16-1 1,18-32 0,23-15 15,18-22-15,16-43-1,25-4 1,16-14-1,9-37 1,33-19 0,8 10-1,41 27 1,25-4 0,34-14-1,7-19 1,9-14-1,-17-14 1,-8 1 0,-8-61 15,0 41-15,8-18-1,16 28 1,9 5-1,33 37 1,16 9 0,34 19-1,74 32 1,49 19 0,26 23-1,-17 19 1,8 46-1,-8 38 1,49 74 0,42 46-1,41 66 17,-16 27-17,-34 29 1,-32 8-1,-42 52 1,-33-5 0,-33 52-1,-25-1 1,-17 29 0,-24 13-1,-8 10 1,-26-1-1,-15 29 1,-34-1 0,-25-4 15,-41-19-15,-17-13-1,-32 8 1,-18-23-1,-40 1 1,-9-24 0,-8-14-1,8-37 1,0-37 0,0-47-1,-16-19 1,-17-27-1,-42-65 1,-32-38 0,0 14 15,-17-102-31,273 79 31</inkml:trace>
  <inkml:trace contextRef="#ctx0" brushRef="#br1" timeOffset="-207514.14">22619 14603 0,'0'0'15,"0"0"1,0 0-1,0 0 1,0 0 15,0 9-31,0-9 32</inkml:trace>
  <inkml:trace contextRef="#ctx0" brushRef="#br1" timeOffset="-206979.71">22644 12053 0,'0'-23'15,"0"23"1,0 0 0,0 0-1,0-5 1,0 5 0,0-4-1,0 4 1,0-5-1,0 5 1,0 0 15,0-4-15,0 4 0,0 0-1,0 0 1</inkml:trace>
  <inkml:trace contextRef="#ctx0" brushRef="#br1" timeOffset="-203708.77">20618 11770 0,'0'18'15,"0"-13"1,0-5-1,8 0 1,-8 5 0,0-5-1,0 4 17,8 10-17,-8 14 1,0-28-1</inkml:trace>
  <inkml:trace contextRef="#ctx0" brushRef="#br1" timeOffset="-203363.84">20609 14668 0,'17'9'16,"-17"-9"0,0 0-1,0 0 1,0 0 0,0 0-1</inkml:trace>
  <inkml:trace contextRef="#ctx0" brushRef="#br1" timeOffset="-202163.25">31692 16891 0,'-50'-32'16,"-149"-47"-1,-297-121 1,-240-47 0,-132 24 15,-83 79-15,24 74-1,67 61 1,83 50-1,99 39 1,140-1 0,538-79-1</inkml:trace>
  <inkml:trace contextRef="#ctx0" brushRef="#br1" timeOffset="-201713.53">31625 17198 0,'-49'61'16,"-125"-66"0,-190 38-1,-330-149 1,-208-29 0,-157-73-1,-82 18 1,58 51-1,90 51 1,191 131 15,281 50-15,256 76 0,348-136-1,-25-9 1,-58-14-1</inkml:trace>
  <inkml:trace contextRef="#ctx0" brushRef="#br0" timeOffset="-189679.82">12149 2228 0,'17'-14'15,"-9"5"1,-8 14 0,0-5-1,0 4 1,16 1-1,1 4 1,-1 5 0,18 5-1,7 4 1,8-4 0,67 60-1,-25-14 1,25 23-1,-8-4 1,-9 14 15,0 4-15,-25 10 0,-16-1-1,-8 20 1,-25-1-1,-9 5 1,-16 4 0,0 6-1,-16 3 1,-17 1 0,-9-4-1,-7-38 1,-17 18-1,-17-27 1,-16-10 15,-1-9-15,-32-9 0,8-23-1,-8-15 1,-1-9-1,1-18 1,8-19 0,0-9-1,0 0 1,-8-19 0,16-9-1,0-15 1,8-3-1,9-10 1,8 0 15,17-33-15,16 10 0,8-29-1,25 20 1,1-29-1,15 24 1,18-15 0,7 15-1,17-5 1,9 0 0,-1 19-1,17 0 1,8 4-1,8 5 1,17 0 15,0 4-15,0 20 0,0 8-1,17 15 1,-9 22-1,9 10 1,-1 5 0,-8 14-1,1 18 1,-18 5 0,1 23-1,-25-4 1,25 22-1,-17-3 1,17 13 15,-9-10-15,-8 6 0,-8-15-1,0 5 1,-17-4-1,1 4 1,-1 9 0,9 6-1,-17-6 1,-9 10 0,-7-1-1,-17 20 1,-8 4-1,-9 4 1,-8 6 15,-8 18-15,-25-10 0,-8 6-1,-25 3 1,0-3-1,-24-15 1,7-14 0,0-37-1,108-65 1,0-4 0,-8 4-1,8-5 1,0 5-1,0-4 1,0 4 15,-8-5-15,8 5 0,0-5-1,8 5 1,0-4-1,34-6 1,-42 10 0</inkml:trace>
  <inkml:trace contextRef="#ctx0" brushRef="#br0" timeOffset="-185678.94">18558 3089 0,'25'33'16,"-16"-10"-1,-1 14 1,8 14 15,-7 5-15,-18 32 0,1 5-1,-17 10 1,-33 87-1,-8-17 1,-25 22 0,0-51-1,-8-14 1,0-18 0,0-24-1,-9-22 1,0-15-1,-7-14 1,-18-18 15,1 9-15,-17-10 0,0 1-1,-8-19 1,0-10-1,8-22 1,17-19 0,24-5-1,1-23 1,16-24 0,0-4-1,8-23 1,0 0-1,1 4 17,-1 5-17,17 0 1,0 10 0,24-15-1,9 10 1,25 0-1,8-5 1,8 4 0,9 10-1,-1 10 1,26-10 0,-1 0-1,9-10 1,16 20-1,-8-6 1,0 24 15,8-9-15,0 41 0,17-27-1,8 27 1,8 19-1,-74 42 1,0-14 0,32-14-1,26-4 1,16 13 0,1 1-1,-18 4 1,1 4 15,-17-4-15,9 5-1,-9-1 1,0 10 0,8 24-1,1-10 1,32-1-1,-16 1 1,-16 10 0,16 36-1,-25-32 1,17 23 0,-17-14-1,0-4 1,0 9-1,-8-5 1,16 28 15,-24-9-15,8-1 0,-8 6-1,-1 4 1,-8 9-1,1 5 1,-9 0 0,-8-9-1,-9-9 1,1 13 0,-17 0-1,0-4 1,-8-5-1,-17 19 1,-8-10 15,0-13-15,-9-20 0,1 39-1,8-39 1,-9 15-1,1 0 1,-25-10 0,-75 75-1,26-32 1,-26-1 0,0-23-1,-8-5 1,9-18-1,8-9 17,24-10-17,9-14 1,99-23 0,0 0-1,0-4 1,0 4-1,0 0 1,0 0 0,0-5-1,0 5 1,0 0 0,0 0-1,0 0 1,0 0-1,0 0 1,0 0 15,0 0-15,0 0 0,0 0-1,0 0 1,0 0-1,0 0 1,0 0 0,0 0-1,0 0 1,0 0 0,0 0-1,0 0 1,0 0-1,0 0 1,0 0 15,8-5-15,-8 5 0,0 0-1,0 0 1,0 0-1,0 0 1,0 0 0,0 0-1,0 0 1,0 0 0,0 0-1,0 0 1,0 0-1,0 0 1,0 0 15,0 0-15,0 0 0,0 0-1,0 0 1,0 0-1,0 0 1,0 0 0,0 0-1,0 0 1,0 0 0,0 0-1,0 0 1,0 0-1,0 0 1,0 0 15,0 0-15,0 0 0,0 0-1,0 0 1,0 0-1,0 0 1,0 0 0,0 0-1,0 0 1,0 0 0,0 0-1,0 0 1,0 0-1,0 0 1,0 0 15,0 0-15,0 0 0,0 0-1,0 0 1,0 0-1,0 0 1,0 0 0,0 0-1,0 0 1,0 0 0,0 0-1,0 0 1,0 0-1,0 0 1,0 0 15,0 0-15,0 0 0,0 0-1,0 0 1,0 0-1,-74 47 1,74-47 0</inkml:trace>
  <inkml:trace contextRef="#ctx0" brushRef="#br0" timeOffset="-183745.69">9519 3475 0,'0'5'16,"-8"-1"-1,-9 10 1,-16 24 0,-74 59-1,-1 20 1,-24-1-1,-9 33 17,9-24-17,8 6 1,25-24 0,99-107-1</inkml:trace>
  <inkml:trace contextRef="#ctx0" brushRef="#br0" timeOffset="-183428.77">8849 3610 0,'0'5'15,"8"-1"1,9 20 0,66 78-1,16 14 1,42 75-1,7 23 1,-148-214 0</inkml:trace>
  <inkml:trace contextRef="#ctx0" brushRef="#br0" timeOffset="-182478.61">9015 5908 0,'0'19'15,"0"-15"1,8 15-1,8 13 17,1 20-17,8 27 1,0 9 0,-9-32-1,-8-10 1,17 10-1,-8 9 1,-1-9 0,1-14-1,-17-28 1,8-14 0,9-23-1,16-24 1,49-129-1,34-1 17,8-61-17,9 34 1,-1 4 0,-33 42-1,-99 158 1</inkml:trace>
  <inkml:trace contextRef="#ctx0" brushRef="#br0" timeOffset="-176411.21">8188 1303 0,'-9'4'15,"9"-4"1,0-4 0,0 4-1,0 0 1,0 0-1,25 14 1,0 4 0,25 10-1,7 5 1,18 27 0,16 15-1,8 13 1,-8 0-1,-8 5 17,41 79-17,-33-46 1,-17 23 0,-24-47-1,-50-97 1,-8 0-1,-1-5 1,-16-5 0,25 5-1</inkml:trace>
  <inkml:trace contextRef="#ctx0" brushRef="#br0" timeOffset="-176061.33">8667 2140 0,'0'-14'15,"8"28"1,9 5 0,16 27-1,17 33 1,8-23-1,-9-19 1,-16-14 0,-16-9-1,66-32 1,24-103 0,42-75-1,-25-8 1,0-1-1,-124 205 17</inkml:trace>
  <inkml:trace contextRef="#ctx0" brushRef="#br0" timeOffset="-175562.15">7617 693 0,'-8'-18'15,"8"22"1,-17 33-1,-90 117 1,-26 60 0,-32 70-1,-9-5 1,9 0 0,24-46-1,133-233 1,0 0-1,8 0 17</inkml:trace>
  <inkml:trace contextRef="#ctx0" brushRef="#br0" timeOffset="-175161.91">6484 637 0,'49'56'15,"9"-19"1,42 66 0,15 27-1,51 56 1,7 47-1,26 69 1,24 135 0,-223-437-1</inkml:trace>
  <inkml:trace contextRef="#ctx0" brushRef="#br0" timeOffset="-171278.23">10148 6276 0,'-42'139'16,"-24"19"0,-17 261-1,83-419 1</inkml:trace>
  <inkml:trace contextRef="#ctx0" brushRef="#br0" timeOffset="-162628.09">22743 6359 0,'-25'24'15,"25"-24"1,0 4 0,-8-4-1,0 23 1,8-23 0</inkml:trace>
  <inkml:trace contextRef="#ctx0" brushRef="#br0" timeOffset="-160728.29">22809 6992 0,'9'79'15,"-26"-18"1,1 92 0,-42-13-1,-33 46 1,-33-28 0,-42 5-1,-32-33 16,-34-23-31,-16-14 32,-25-37-17,0-47 1,9-14 0,7-55-1,26-14 1,24-57-1,17-32 1,33-27 0,24-34-1,26-22 1,-1-5 0,25-38-1,1-4 1,16-23-1,16 4 17,17-13-17,25 13 1,24-14 0,26 5-1,15 0 1,18 5-1,24 18 1,9 10 0,24 18-1,9 0 1,-9 37 0,17 43-1,8 18 1,33 27-1,9 43 17,7 74-17,-15 14 1,-1 70 0,-8 56-1,-17 74 1,-8-5-1,0 61 1,-8-19 0,8 33-1,-24-5 1,-9 24 0,-25 4-1,-8 47 16,-8-19-31,-9 28 32,-24 4-17,-17-4 1,-25-5 0,-8 29-1,0-34 1,0 15-1,-16-28 1,-26-10 0,-32-32-1,-42-5 1,-16-51 0,-59-37-1,9-33 16,-16-46-15,16-33 0,17-37-1,24-56 1,17-37 0,33-24-1,91 89 1</inkml:trace>
  <inkml:trace contextRef="#ctx0" brushRef="#br0" timeOffset="-159877.37">20808 3261 0,'0'23'16,"0"-9"-1,8 28 1,0 47-1,1 18 1,7 13 0,9 108-1,0-46 1,-17-150 0,9-4-1,-1 14 1,1-19 15,41-18-15,24-33-1,9-56 1,42-64 0,7-29-1,34-33 1,-17 20-1,-8 13 1,-33 56 0,-116 126-1,8 18 1,-8-23 0</inkml:trace>
  <inkml:trace contextRef="#ctx0" brushRef="#br0" timeOffset="-159360.37">21701 6113 0,'-16'4'16,"-1"6"-1,-66 41 1,-41 28-1,-49 74 1,-1 6 0,-25-1-1,26-9 1,7-38 0,166-111-1</inkml:trace>
  <inkml:trace contextRef="#ctx0" brushRef="#br0" timeOffset="-159010.9">20651 5820 0,'25'18'16,"-17"-4"0,25 23-1,66 94 16,25 22-31,25 52 32,58 4-17,58 24 1,-265-233 0</inkml:trace>
  <inkml:trace contextRef="#ctx0" brushRef="#br0" timeOffset="-157942.76">21246 4052 0,'-8'-14'15,"8"14"1,0 14-1,0-14 1</inkml:trace>
  <inkml:trace contextRef="#ctx0" brushRef="#br0" timeOffset="-153093.38">20097 1889 0,'16'4'16,"1"6"-1,41 69 1,8 9-1,33 84 1,9-9 0,-9 5-1,-16-43 1,-83-125 0,0 0-1,8-14 1,41-88 15,9-52-15,66-106-1,25-15 1,17 6 0,-17 45-1,-34 61 1,-115 163-1,0 14 1,-8 5 0,8 4-1,-8 1 1,-1 17 0,9 20 15,0-61-16</inkml:trace>
  <inkml:trace contextRef="#ctx0" brushRef="#br0" timeOffset="-151677.24">22032 7569 0,'-25'51'16,"9"-32"0,-9 9-1,-41 13 1,-83 38 0,-58 5-1,-58-5 1,-16-18 15,17-24-15,32-42-1,33-60 1,51-65 0,15-47-1,26-41 1,8-6-1,32-32 1,9-4 0,25 13-1,17-18 1,49 9 0,41-4-1,42 27 1,33 24 15,33 37-15,33 37-1,17 46 1,16 52 0,0 42-1,8 46 1,-16 28-1,16 37 1,-32 29 0,-18 27-1,-40 28 1,-50 14 0,-34 37-1,-57 0 16,-58 5-15,-66 9 0,-58-14-1,-25-18 1,-33-24 0,-25-37-1,-17-27 1,1-24-1,8-33 1,248-88 0</inkml:trace>
  <inkml:trace contextRef="#ctx0" brushRef="#br0" timeOffset="-147809.28">22520 2121 0,'0'-23'16,"0"23"-1,-25 56 1,-33 46-1,-8 28 1,-17 52 0,-24 23-1,16 18 1,-8 33 0,-17 41-1,0 11 16,0 40-15,-16 11 0,-17 31-1,8 6 1,-24 4 0,8-9-1,-8-5 1,-1-9-1,9-24 1,8-18 0,9-42-1,15-51 1,18-23 0,8-66-1,16-69 16,25-28-15,58-56 0</inkml:trace>
  <inkml:trace contextRef="#ctx0" brushRef="#br0" timeOffset="-146992.89">19898 1982 0,'25'116'16,"-17"-69"-1,42 143 16,16 10-15,42 84 0,-9 19-1,25 45 1,8 34 0,9-24-1,16 47 1,8-10-1,-8 5 1,17 14 0,-8-9-1,-9-14 1,8-5 0,-24-23-1,-9-19 16,-8-18-15,-8-52 0,-25-51-1,0-18 1,-8-56 0,-83-149-1</inkml:trace>
  <inkml:trace contextRef="#ctx0" brushRef="#br0" timeOffset="-137475.29">7741 1093 0,'-8'0'16,"8"0"0,16 5-1,34 23 1,24 37-1,50 56 1,-16 9 0,24 38-1,-16 32 1,-9-33 0,-24 24 15,-8-24-16,-75-157 1,0 8 0,-9 5-1,1-9 1,-8-14 0,-100-55-1,116 55 1</inkml:trace>
  <inkml:trace contextRef="#ctx0" brushRef="#br0" timeOffset="-137042.43">7898 1805 0,'8'0'16,"-8"0"15,0 23-16,33 84 1,9 5 0,32 51-1,42-14 1,-17-24 0,17-27-1,-99-103 1,7-4-1,26-14 1,82-75 0,-8-37-1,-8-42 1,-8-4 0,16-10 15,0 19-16,0 37 1,-17 56 0,-107 79-1</inkml:trace>
  <inkml:trace contextRef="#ctx0" brushRef="#br0" timeOffset="-124474.56">9494 7378 0,'-8'19'16,"8"-19"-1,0 0 1,0 0 0,0 0-1,0 0 1,0 0-1,0 4 1,0-4 0,0 0-1,0 0 1,0 5 0,0-5-1,0 0 16,0 0-15,0 0 0,0 0-1,0 0 1,0 5 0,8-1-1,-8-4 1</inkml:trace>
  <inkml:trace contextRef="#ctx0" brushRef="#br0" timeOffset="-114674.78">10156 7899 0,'-50'-18'16,"42"13"-1,-9 0 1,1 1 0,-1-1-1,9 0 1,8 10 0,0 0-1,0 27 1,17 29-1,24 8 1,42 90 0,49 13-1,17 0 17,41-9-17,0-24 1,34 1-1,15 13 1,18-18 0,-1 0-1,17 0 1,-17 0 0,17 9-1,17 0 1,24 1-1,9-20 1,16-27 0,-17 9-1,1-19 1,-42 19 15,-25-18-15,-41-10-1,-33-5 1,-49-27 0,-59 4-1,-82-70 1,-34-18 0,-15-33-1,7 5 1,-74-144-1,66 116 1,0-56 0,66 144-1,1 10 1,57 41 15,33 19-15,42 80-1,16 31 1,8 20 0,-24 4-1,-25-14 1,-42-23 0,-49-10-1,-75-22 1,-123-15-1,-100 0 1,273-116 0</inkml:trace>
  <inkml:trace contextRef="#ctx0" brushRef="#br0" timeOffset="-114238.88">15333 9802 0,'-107'116'16,"-51"52"-1,-115 139 1,1 18 0,-1 15-1,41-38 1,34-32 0,198-270-1</inkml:trace>
  <inkml:trace contextRef="#ctx0" brushRef="#br0" timeOffset="-113857.68">14167 9555 0,'16'75'15,"1"22"1,33 150-1,16 83 1,17 42 0,24 28-1,9 10 17,-9-1-32,-107-409 31</inkml:trace>
  <inkml:trace contextRef="#ctx0" brushRef="#br0" timeOffset="-112657.03">8924 7727 0,'-17'19'15,"-8"27"1,-57 61 0,-26 42-1,-33 88 1,-7 14 0,7 10-1,17-14 1,8-29-1,50-41 1,-17-51 0,83-126-1</inkml:trace>
  <inkml:trace contextRef="#ctx0" brushRef="#br0" timeOffset="-112287.43">7815 8541 0,'-33'75'16,"8"55"-1,-8 79 1,25 19-1,-8-9 1,32-29 0,9-45-1,49-71 1,50-125 15,75-112-15,32-88-1,1-10 1,-25-46 0,-207 307-1</inkml:trace>
  <inkml:trace contextRef="#ctx0" brushRef="#br0" timeOffset="-111790.65">6029 8146 0,'-17'-38'16,"17"38"0,0 0-1,17 33 1,16 28-1,42 115 1,-9-55 0,8 37-1,-16-37 1,16-37 15,9-116-15,58-103-1,65-149 1,59-51 0,-265 335-1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15:01.821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8204 2759 0,'-8'32'15,"0"-22"17,8 31-17,-9 34 1,1 46-1,-9 116 1,1 24 0,8 55-1,-1 19 1,18 9 0,-1 24-1,-8 13 1,16 28-1,-7-13 1,-18 23 0,1-33-1,-8-24 17,-9-45-17,0-57 1,0-83-1,25-186 1,8 9 0,-8 0-1,0 0 1,0 0 0,0 0-1,0 0 1,9 0-1,7 4 1,34-4 0,49-4-1,133-5 17,-1 9-17,75 4 1,-33 1-1,8-5 1,-49-28 0,-25-47-1,-141-125 1,-66 200 0</inkml:trace>
  <inkml:trace contextRef="#ctx0" brushRef="#br0" timeOffset="884.23">8254 2680 0,'115'0'0,"-7"0"32,107 4-17,41 6 1,42 13-1,0 19 1,-17 4 0,-49 15-1,-67-1 1,-173-51 0,-1 10-1,-7 0 1,8 9-1,-9 9 1,-8 14 0,9 33-1,-9 27 17,-25 127-17,9 13 1,16 98-1,17 4 1,16 43 0,9 22-1,-1 34 1,9-15 0,0-14-1,8-51 1,-8-55-1,8-94 1,-25-79 0,-16-158-1,-9-32 17,17 46-17</inkml:trace>
  <inkml:trace contextRef="#ctx0" brushRef="#br0" timeOffset="1816.97">11520 2582 0,'-8'-9'16,"0"13"-1,16 38 1,0 116 0,9 75-1,-9 92 1,1 66-1,-9 14 1,-17 51 0,17 4-1,8 15 17,9-15-17,8-22 1,-1-15-1,10-46 1,-10-51 0,-7-61-1,-17-79 1,0-61 0,0-139-1,0 10 1,0-1-1,0-4 1,0 9 0,0-5-1,8-9 17,0 0-17,17 0 1,25-4-1,124-24 1,32 0 0,75 14-1,-16-4 1,8 18 0,-41-10-1,-26-13 1,-73-23-1,-133 60 1</inkml:trace>
  <inkml:trace contextRef="#ctx0" brushRef="#br0" timeOffset="2684.89">11289 2954 0,'0'5'16,"25"-5"-1,148 0 1,92-10 0,58 1-1,16-10 1,-42 15 0,-24 4-1,-74 14 1,-67 0-1,-49 18 1,-100-22 0,9 4-1,8-5 17,-8 14-17,-1 19 1,1 28-1,0 37 1,-9 116 0,9 14-1,-8 131 1,7-24 0,1 98-1,8 14 1,-8 60-1,8-32 1,-9 9 0,9-46-1,0-38 17,25-83-17,8-80 1,-16-269-1,-17 23 1</inkml:trace>
  <inkml:trace contextRef="#ctx0" brushRef="#br0" timeOffset="3685.25">14638 3094 0,'9'18'16,"-9"1"-1,0 46 1,8 98 0,0 60-1,17 75 17,-8 79-17,-9 13 1,17 62-1,-9-6 1,1 15 0,-1-24-1,-16-55 1,8-52 0,-16-79-1,8-32 1,-8-66-1,16-27 1,9-47 0,-9-84-1,-8 1 17,8-6-17,-8 10 1,0-4-1,9 4 1,-9 0 0,0 0-1,8-5 1,-8 5 0,16 5-1,34-5 1,41 0-1,165 14 1,17 9 0,66-5-1,-24-13 17,-34-19-17,-50-32 1,-65-38-1,-166 84 1</inkml:trace>
  <inkml:trace contextRef="#ctx0" brushRef="#br0" timeOffset="4634.42">14473 2656 0,'8'10'16,"9"-1"-1,74 33 1,58-14 0,82 14-1,26-33 17,32-4-17,0-10 1,-7 0-1,-26 15 1,-66 13 0,-66 14-1,-149-23 1,9 0 0,-1 0-1,9 4 1,-8 10-1,-1 47 1,9 23 15,-1 46-15,-15 130 0,15 38-1,1 88 1,0 47-1,8 46 1,16 4 0,1-3-1,16-25 1,-16-31 0,-1-29-1,-16-51 1,-16-41-1,-1-89 1,9-56 15,49-200-31,0-51 32,-41 79-17</inkml:trace>
  <inkml:trace contextRef="#ctx0" brushRef="#br0" timeOffset="5586.79">18104 2889 0,'8'74'15,"-8"38"1,8 102-1,0 74 1,9 75 0,-9 33-1,9 46 17,-9 18-17,0 5 1,1-13-1,-9-15 1,0-18 0,8-38-1,-8-74 1,16-70 0,-7-78-1,-1-71 1,-8-107-1,0 1 1,0 8 0,0-4 15,8 5-15,-8 4-1,0-4 1,0 5-1,25-1 1,99 0 0,99-23-1,42 19 1,66-10 0,8 1-1,-25-5 1,-16-10-1,-83-51 1,-215 84 15</inkml:trace>
  <inkml:trace contextRef="#ctx0" brushRef="#br0" timeOffset="6483.43">17913 2712 0,'9'0'16,"-1"0"0,17 5-1,90 23 1,84-14 0,24 9-1,17-4 1,-8 4-1,8-5 1,-25 1 0,-17 14-1,-33-1 17,-41 15-17,-57 18 1,-51 28-1,-32 18 1,-9 24 0,0 37-1,17 56 1,8 28 0,41 98-1,17 32 1,25 61-1,-1 27 1,-7 10 15,-17 0-31,-9-10 32,-16-46-17,-8-70 1,-16-106-1,-9-108 1,-9-149 0,34-106-1,-25 111 1</inkml:trace>
  <inkml:trace contextRef="#ctx0" brushRef="#br0" timeOffset="6732.77">21329 5527 0,'8'9'16,"17"42"0,49 19-1,-74-70 1</inkml:trace>
  <inkml:trace contextRef="#ctx0" brushRef="#br0" timeOffset="6917.9">22702 5768 0,'33'24'16,"8"-1"-1,75-14 1,-116-9-1</inkml:trace>
  <inkml:trace contextRef="#ctx0" brushRef="#br0" timeOffset="7067.52">23794 5629 0,'24'37'15,"34"33"1,116 23-1,-174-93 1</inkml:trace>
  <inkml:trace contextRef="#ctx0" brushRef="#br0" timeOffset="8468.32">25580 3284 0,'0'33'15,"0"-15"1,0 48-1,16 143 1,-7 89 0,-9 27-1,-9 57 17,9 13-17,17 33 1,0-18-1,-1 18 1,1-56 0,-26-5-1,-7-64 1,8-43 0,-17-64-1,0-57 1,8-64-1,17-89 1,0 9 0,0-4-1,-8 4 17,8 0-17,0 1 1,0 4-1,-8 0 1,8-5 0,0 5-1,0 5 1,0-5 0,0 0-1,25 9 1,16 0-1,58 10 1,116-1 0,66-4 15,92 5-15,65-19-1,66-33 1,-49 1-1,-58-19 1,-273-28 0,-124 79-1</inkml:trace>
  <inkml:trace contextRef="#ctx0" brushRef="#br0" timeOffset="9336.95">25183 2880 0,'50'14'16,"49"9"0,190 19 15,133 0-15,49-19-1,-7-5 1,-34-8-1,-75-1 1,-90-4 0,-273-5-1,-1 0 1,9 0 0,-8 4-1,0 1 1,0 9-1,-1 9 1,-7 19 0,7 14 15,1 23-15,-17 126-1,25-15 1,-8 108-1,25 9 1,16 98 0,16 32-1,9 80 1,8 18 0,-16 4-1,-9-32 1,-24-42-1,-67-60 1,50-405 15</inkml:trace>
  <inkml:trace contextRef="#ctx0" brushRef="#br0" timeOffset="16302.44">6087 5136 0,'-17'14'15,"17"-14"1,0 0-1,0 0 1,-8 0 0,8 0-1,0 0 1,0 0 0,0 0-1,-8 0 1,8 0-1,0 0 1,8 0 0,-8 4 15,8-4-15,9 5-1,8-5 1,0 5-1,8-5 1,0 0 0,16 4-1,17 1 1,9-10 0,-9 10-1,8-5 1,-7 5-1,7 4 1,17 0 15,8-9-15,-16 5 0,-9 0-1,26 4 1,7 0-1,-24-4 1,0-10 0,16 15-1,8-6 1,1-4 0,-9-9-1,9 14 1,16-5-1,-17-10 1,1 6 0,16 4 15,8-5-15,-16 5-1,8-5 1,8 1-1,-8 4 1,-8 0 0,16 9-1,1-14 1,-17 5 0,24 5-1,1-10 1,-26 5-1,125 14 1,-49-4 15,24-1-15,-33-5 0,8 6-1,-41-6 1,8 6-1,-25 8 1,17-13 0,0-5-1,8-9 1,8 9 0,1 4-1,7-13 1,1 4-1,0-9 1,-1 0 0,1 5 15,8 9-15,-8-4-1,-9 4 1,9 0-1,-1-14 1,9 14 0,0-5-1,0 10 1,9-1 0,-10-8-1,18 8 1,-1-4-1,17 5 1,-16-14 0,24 18 15,-16-9-15,8 9-1,-8-4 1,16-1-1,-8-4 1,17 10 0,-1-1-1,1 14 1,-1 1 0,1 4-1,8-10 1,0 5-1,8-18 1,-8 4 0,16-9 15,-8 0-15,8 5-1,17 0 1,0-5-1,8 4 1,17-4 0,0 0-1,-9 5 1,17-10 0,9 1-1,-1-15 1,0 5-1,9 5 1,-9-10 0,0 1 15,-8-1-15,0 5-1,0-5 1,-8 1-1,8-1 1,8 5 0,9 5-1,-17-5 1,8 9 0,-8-4-1,8-5 1,-8 0-1,9 0 1,-26 5 0,-8 0 15,9 4-15,-17-4-1,-9-1 1,-16 1-1,-16 9 1,-17 0 0,-33-5-1,-33 5 1,-149 0 0,8 0-1,0 0 1,1-4-1,-1 4 1,0 0 0,-8 0 15,8 0-15,-8 0-1,9 0 1,-9 0-1,0 4 1,8-4 0,-8 0-1,0 0 1,0 0 0,0 0-1,-74 33 1,74-33-1</inkml:trace>
  <inkml:trace contextRef="#ctx0" brushRef="#br0" timeOffset="21153.49">8576 730 0,'-8'-4'16,"8"8"0,17 29-1,16 46 1,33 65 0,0 5-1,0 5 1,-58-140-1,9-5 1,-1 0 0,125-32 15,157-135-15,140-121-1,-438 279 1</inkml:trace>
  <inkml:trace contextRef="#ctx0" brushRef="#br0" timeOffset="21684.41">12091 1121 0,'25'33'15,"-17"-24"1,9 19 15,16 9-15,0-9 0,107-9-1,125-126 1,132-126-1,-397 233 1</inkml:trace>
  <inkml:trace contextRef="#ctx0" brushRef="#br0" timeOffset="22151.74">14903 1168 0,'0'69'16,"25"-13"-1,24 75 1,26 3-1,-1-3 1,1-52 15,57-102-31,174-182 32,116-121-17,-422 326 1</inkml:trace>
  <inkml:trace contextRef="#ctx0" brushRef="#br0" timeOffset="22585.1">18410 1065 0,'24'61'16,"9"4"0,42 74-1,-1 6 1,9 4 0,-66-131-1,-1-13 1,141-75-1,149-130 1,-306 200 15</inkml:trace>
  <inkml:trace contextRef="#ctx0" brushRef="#br0" timeOffset="23335.4">26887 1465 0,'8'112'15,"8"-56"1,26 88 0,7-37-1,34 19 1,49-80 0,34-64-1,90-94 1,100-79-1,41-69 1,-397 260 15</inkml:trace>
  <inkml:trace contextRef="#ctx0" brushRef="#br0" timeOffset="52420.73">29417 3284 0,'-8'10'0,"8"-10"31,0 4-15,-8 10 0,-1 23-1,-15 1 1,-9 27-1,-9-5 1,-24 33 0,0-28-1,-33 5 1,8 0 0,-17 4-1,-66 66 1,17-24-1,-16 5 17,-9-46-17,0-1 1,-17-23 0,1 0-1,-25-23 1,-1 5-1,-40-1 1,-1-4 0,-25-14-1,-16 14 1,-8-14 0,0 19-1,-9-5 1,1 14-1,-9 9 17,0 0-17,9 5 1,-17-10 0,-9-9-1,-16-13 1,9-10-1,-1 4 1,1-13 0,-9 9-1,-9-5 1,-7 1 0,-9-6-1,-8 10 1,9-5-1,7 10 17,9-10-17,8 10 1,9-10 0,7 15-1,1-1 1,8 0-1,-9-9 1,9 5 0,0 4-1,-8-14 1,-9 5 0,1-9-1,7 4 1,9-9-1,-8 9 17,0-9-17,7 0 1,10 0 0,7 5-1,1-19 1,-9 0-1,8 9 1,-16-4 0,17-5-1,-17 0 1,-1 0 0,1-4-1,9-6 1,7-8-1,25-10 17,9-5-17,16-8 1,17-10 0,24-15-1,17-8 1,25-14-1,24 4 1,26-37 0,7 19-1,59-52 1,8 19 0,41-32-1,17 23 1,16-19-1,25 28 17,17-4-17,32 13 1,18 5 0,32 5-1,9 9 1,24 19-1,17-10 1,0 19 0,16 19-1,9-19 1,8 23 0,25 23-1,0-4 1,24 23 15,9-32-15,0 32-1,-16-23 1,16 13 0,-17-22-1,17 32 1,16-14-1,17 24 1,9-29 0,15 10-1,-7 0 1,8 9 0,-9 9-1,9 0 1,8 1-1,-8-5 17,16-15-17,17 6 1,17-15 0,-1 10-1,17-9 1,0 13-1,0 0 1,8 5 0,25 5-1,0 0 1,9-5 0,-1 0-1,-16-14 1,0 24-1,-9-20 17,17 20-17,17-10 1,16 37 0,0-4-1,8 27 1,-7-4-1,-1 10 1,-17-1 0,-7 9-1,-9 1 1,0 4 0,8 19-1,0 4 1,-8 19-1,-8 14 17,-25 5-17,-33 9 1,-33 23 0,-42 5-1,-32 23 1,-17-14-1,-34 28 1,-7-14 0,-26 1-1,-40 13 1,-17-19 0,-34 1-1,-24-6 1,-33-22-1,-33-19 17,-34 0-17,-40-23 1,-18 4 0,-48-37-1,-76 5 1,224-70-1</inkml:trace>
  <inkml:trace contextRef="#ctx0" brushRef="#br0" timeOffset="53937.83">7625 4015 0,'-16'-38'16,"16"38"-1,0 0 1,-9-4 0,-24-10-1,-16-5 1,-26 10-1,-24 4 1,-42 1 0,-90 13-1,-17-4 1,-42 69 0,26-18-1,-9 60 1,33-4 15,8 55-15,34 15-1,16 46 1,16 9 0,9 28-1,33 5 1,8 9-1,34 14 1,7-9 0,26-5-1,16-5 1,33-8 0,16-11-1,42-3 1,25-1-1,24 19 17,26-5-17,7-19 1,26 1 0,-1-19-1,17 5 1,0-29-1,0 15 1,-17-24 0,-8 1-1,-24-34 1,-1 6 0,-24-24-1,-17-18 1,-17-52 15,-16-13-15,-66-71-1,8 6 1,-17-10 0,-8-10-1,-24-13 1,-84-46-1,133 83 1</inkml:trace>
  <inkml:trace contextRef="#ctx0" brushRef="#br0" timeOffset="54387.74">5731 10583 0,'-8'24'31,"0"-1"-15,8 98-1,33 42 1,41 27 0,25 10-1,50-14 1,-8-18-1,0-19 1,-9-38 0,-124-115-1,9-5 1,7-52 0,26-125-1,-9-70 1,17-74-1,-16-14 17,16 46-17,8 65 1,8 75 0,-74 158-1</inkml:trace>
  <inkml:trace contextRef="#ctx0" brushRef="#br0" timeOffset="56422.42">12579 18213 0,'-182'0'15,"33"-5"1,-148-18 0,7-14-1,-66-33 1,42-28 15,-25-32-15,25-42-1,0-38 1,24-41 0,17-33-1,17-27 1,16-29-1,33-27 1,0-20 0,59-59-1,7 22 1,33-31 0,17 17-1,34-4 1,32 10 15,41 27-15,42-4-1,41 27 1,26 15 0,15 36-1,50 24 1,9 33-1,49 41 1,8 38 0,25 32-1,25 47 1,-8 37 0,0 46-1,-9 42 1,-24 43-1,0 36 17,-34 38-17,1 50 1,-25 1 0,-9 46-1,-16 52 1,0-1-1,-25 24 1,17 14 0,-9 9-1,-8-10 1,-8-8 0,-8 9-1,-17-10 1,-8 0-1,-17 1 17,-16-6-17,-26 6 1,-23-1 0,-18 10-1,-16-33 1,-16 5-1,-18-24 1,-7-18 0,-9-33-1,1-13 1,-17-38 0,-17 5-1,9-14 1,-17-10 15,8-22-15,-16 8-1,-9-22 1,9-6 0,-9-18-1,17-14 1,0-23-1,9-14 1,-9-14 0,0-9-1,-17-5 1,9 0 0,0 0-1,91 0 1,-1-5 15,1 5-15,0-4-1,-1 4 1,9-5 0,9-9-1,65-70 1,-74 84-1</inkml:trace>
  <inkml:trace contextRef="#ctx0" brushRef="#br1" timeOffset="62306.46">20601 8797 0,'-99'60'15,"16"-50"1,-99 55 0,-16-33-1,-83 29 1,-9-5-1,-32 14 1,-26-24 0,-32 15-1,-17-15 1,-33 10 0,-17-19-1,-8 5 1,0 0 15,-8-5-15,8 0-1,1 0 1,7-4 0,9-10-1,8-4 1,0-10-1,16-4 1,9-1 0,0-13-1,16 9 1,8-4 0,9-6-1,0-13 1,25-5 15,8-9-15,16-14-1,1-5 1,24-5 0,17-4-1,24-9 1,34-24-1,16-4 1,34-15 0,24-41-1,25 23 1,16-27 0,25 8-1,26-4 1,15 9 15,26-18-15,32 13-1,26-9 1,15 5 0,43 5-1,24 18 1,16-10-1,18 29 1,23 0 0,1 18-1,33 42 1,-16-37 0,41 47-1,-17-38 1,33 42 15,26-4-15,-1 18-1,17-23 1,8-1 0,0 1-1,16 9 1,9-4-1,16 4 1,17 0 0,33 9-1,0-8 1,17-15 0,-17-14-1,8-4 1,0 4 15,17 0-15,0 10-1,16-1 1,-8 5 0,25-9-1,0 0 1,0 9-1,-1 0 1,-7 19 0,0 5-1,-1 8 1,1 6 0,-1-15-1,9-4 1,0-10 15,0 15-15,8 13-1,-16 10 1,16 23 0,-8 4-1,8 24 1,-33-14-1,8 19 1,-24-10 0,8 14-1,-17-4 1,-33 4 0,-16 14-1,-9 5 1,-16 14 15,-9 4-15,-32-4-1,-17 13 1,-34 6 0,-7 4-1,-33 4 1,-9 15-1,-33-5 1,-33 14 0,-50-14-1,-65 42 1,-34-29 0,-41 11-1,-58 4 1,-58-15 15,-58 15-15,-41-14-1,-42 0 1,-24-14 0,-25-5-1,-17-9 1,-25-4-1,-24-6 1,-17-17 0,-41 13-1,-9-5 1,-16 0 0,-16-4-1,-25 28 1,16-10 15,8-14-15,1 5-1,16-18 1,-9 13 0,34-9-1,25-4 1,49-15-1,58-13 1,99-29 0,100-18-1,190-4 1,-1-6 0,-15 10-1,-1 0 1,-8 0 15</inkml:trace>
  <inkml:trace contextRef="#ctx0" brushRef="#br1" timeOffset="63388.54">21991 7946 0,'8'14'15,"0"-14"1,124 51-1,50 5 1,91 74 0,-41-19-1,24 20 1,-41 22 0,17 29-1,-42 46 1,-8 18 15,-66 52-15,-58 18-1,-67-4 1,-32-5 0,-42-56-1,-16-37 1,-17-51-1,1-61 1,15-50 0,1-122-1,58-79 1,16-98 0,25 247-1,-33-251 1,25 19 15,16 232-15,-8-5-1,8 14 1,9 33 0,7 42-1,43 148 1,-9-13-1,16 32 1,-8-60 0,-66-186-1,8-1 1,1-4 0,123-56-1,25-37 16,17-18-15,16-6 0,-16-8-1,-9 18 1,-33 56 0,-132 51-1</inkml:trace>
  <inkml:trace contextRef="#ctx0" brushRef="#br1" timeOffset="65624.46">24621 16971 0,'-25'51'16,"25"-51"0,0 0-1,-42 37 1,-16 0-1,-41 47 1,-8-24 0,-17 15-1,0-24 1,-34 0 0,1-42-1,-49-13 1,15-24 15,-48-14-15,15-37-1,-32-37 1,24-29 0,-24-50-1,41 4 1,-8-51-1,32 19 1,-24-42 0,42 9-1,-18-37 1,43 9 0,-10-9-1,34-14 16,17-14-15,41-18 0,33 8-1,33-8 1,49-15 0,26-4-1,32 18 1,1 38-1,32 27 1,42 24 0,50 28-1,41 0 1,33 41 0,16 24-1,1 42 1,-1 46-1,-7 37 17,-1 66-17,-16 37 1,-17 27 0,-17 43-1,1 18 1,-8 19-1,-9 42 1,8 13 0,-41 38-1,17 32 1,-42-13 0,0 41-1,-41-4 16,-17 27-15,-33-27 0,-32 9-1,-43-5 1,-24-18 0,-41-10-1,-25-4 1,-25 4-1,0-23 1,-33-13 0,0-34-1,-8-13 1,-17-47 0,-8-42-1,-1-27 16,-15-6-15,7-22 0,1-19-1,8-5 1,0 0 0,0-5-1,-1 6 1,10-15-1,32-5 1,16-27 0,109-5-1,-9-5 1,0 1 0,8 4-1,-8 0 1,0-5 15,8 5-15,-8 0-1,0 5 1,0-10 0,9 5-1,-9 5 1,0-5-1,0 0 1,8 0 0,-8 0-1,0 0 1,0 0 0,8 0-1,-8 0 16,0 0-15,0 0 0,0 0-1,0 0 1,0 0 0</inkml:trace>
  <inkml:trace contextRef="#ctx0" brushRef="#br0" timeOffset="69722.14">9627 10509 0,'8'19'15,"-8"-15"1,16 5 0,9 19-1,25 19 1,16 4-1,-16-14 1,-34-18 0,-16-19-1</inkml:trace>
  <inkml:trace contextRef="#ctx0" brushRef="#br0" timeOffset="70071.48">8932 11049 0,'-25'41'16,"9"38"-1,-18 75 1,1 41-1,9 38 1,7-14 0,17-29-1,8-185 1,1-5 0,7-9-1,-8-10 1,-24 0 15,16 19-15</inkml:trace>
  <inkml:trace contextRef="#ctx0" brushRef="#br0" timeOffset="70706.64">8833 11691 0,'16'-52'15,"-8"38"1,26-27-1,81-80 1,34-19 0,91-14-1,-17 10 1,34 47 0,-42 22-1,-17 24 16,-41 42-15,-41-1 0,-50 52-1,-66 19 1,-116 60 0,-74 46-1,-66 24 1,-9-5-1,9 5 1,33-10 0,49-37-1,75-41 1,123-113 0,-7 1-1,16-5 1,42-28 15,106-46-15,1-14-1,50-19 1,-34 4 0,-16 10-1,-173 103 1,-1-1-1,-8 10 1,0-5 0</inkml:trace>
  <inkml:trace contextRef="#ctx0" brushRef="#br0" timeOffset="70955.7">9990 11942 0,'-8'102'0,"8"-69"16,0 46 15,17 18-15,8 113-1,-1-38 1,-15-126 0,-1 20-1,-8-6 1,8-9-1,-24-28 1,16-23 0</inkml:trace>
  <inkml:trace contextRef="#ctx0" brushRef="#br0" timeOffset="71205.67">10032 12584 0,'16'-5'16,"-16"5"0,42-14-1,107-74 1,16-15 0,17 1-1,-33 9 1,-149 88-1,0-4 1,0 9 0</inkml:trace>
  <inkml:trace contextRef="#ctx0" brushRef="#br0" timeOffset="71488.94">9569 12486 0,'-75'102'16,"26"33"-1,-42 70 1,24-14-1,1-1 1,66-190 0,-8 0-1,8 0 1</inkml:trace>
  <inkml:trace contextRef="#ctx0" brushRef="#br0" timeOffset="71804.15">9544 12612 0,'49'28'16,"-15"13"-1,65 20 1,41 18-1,26 19 1,24-29 0,-8 1-1,0-14 1,0-14 0,-8-10-1,-9-18 1,-165-14 15</inkml:trace>
  <inkml:trace contextRef="#ctx0" brushRef="#br0" timeOffset="72421.43">9833 13872 0,'0'5'16,"0"-5"-1,25 5 1,25 4 0,16 0-1,83-32 1,-149 23-1</inkml:trace>
  <inkml:trace contextRef="#ctx0" brushRef="#br0" timeOffset="73675.05">10751 13444 0,'-8'5'16,"0"9"0,-50 102-1,-66 61 1,-66 60 0,8-32-1,8 23 1,157-209-1,9-10 1,0 0 0,8-9-1,16-9 1,42-24 0,66-60-1,34-14 1,23-23 15,-7 4-15,-8 24-1,-158 97 1,-8 19 0,-25 103-1,-74 87 1,-25 15-1,-75 46 1,50-46 0,125-205-1,7-5 1,9-4 0,8-5-1,74-28 1,25-51 15,34-14-15,-17-56-1,-1-9 1,-57-1 0,-33 25-1,-66 40 1,-34 76-1,-24 36 1,16 48 0,17 31-1,17 38 1,24-5 0,16 5-1,34 10 1,17-24 15,15-19-15,34-65-1,34-37 1,-1-51 0,-25-14-1,-25 18 1,-82 43-1,-58 36 1,-124 150 0,-9 8-1,1 1 1,181-172 0,9-10-1,8-9 1,74-56 15,67-79-15,16-4-1,-16 13 1,-133 121 0,0 5-1,-41 80 1,33-80-1</inkml:trace>
  <inkml:trace contextRef="#ctx0" brushRef="#br0" timeOffset="73989.03">9957 16231 0,'50'-28'16,"0"-23"0,107-75-1,16-18 1,18-10 0,-18 15-1,-32 23 1,-149 116-1,8-5 1,-9-4 0,-15 4-1,24 5 1</inkml:trace>
  <inkml:trace contextRef="#ctx0" brushRef="#br0" timeOffset="74822.19">10330 15528 0,'0'28'15,"8"51"1,25 103 0,17 74-1,24 51 1,-8-33-1,17 1 1,-25-47 0,-58-228-1,8 9 1,-8-9 0,-8 5-1,-25-10 1,-17-9 15,-24 0-15,-59-74-1,34-33 1,25-37 0,82-80-1,66-13 1,50-28-1,17 14 1,16 14 0,-25 46-1,-32 37 1,-34 33 0,-74 135-1,-1 0 16,1-4-15,0 4 0,8 23-1,0 38 1,41 153 0,58 65-1,34 51 1,32-9-1,9-5 1,8-27 0,-9-19-1,-16-61 1,-32-46 0,-125-173-1,0-18 1,-58-106 15,58 134-15</inkml:trace>
  <inkml:trace contextRef="#ctx0" brushRef="#br0" timeOffset="75055.07">11851 15184 0,'-41'79'16,"-50"61"-1,-41 120 1,-17 43 0,8 32-1,1-47 1,140-288 15</inkml:trace>
  <inkml:trace contextRef="#ctx0" brushRef="#br0" timeOffset="75288.95">11281 14403 0,'66'125'16,"66"85"-1,-132-210 16</inkml:trace>
  <inkml:trace contextRef="#ctx0" brushRef="#br0" timeOffset="75739.1">12480 14779 0,'83'10'15,"-26"-34"1,117-8-1,-17-47 1,17-33 0,-75-74-1,-99 186 1</inkml:trace>
  <inkml:trace contextRef="#ctx0" brushRef="#br0" timeOffset="76073.19">12662 14091 0,'-17'112'15,"25"-5"1,9 125 0,8 1-1,8 92 1,0-27-1,0 5 1,0-76 0,-33-231-1,8-5 1,83-122 0,67-125 15,98-176-16,9-24 1,-265 456 0</inkml:trace>
  <inkml:trace contextRef="#ctx0" brushRef="#br0" timeOffset="77371.98">13596 14049 0,'25'0'16,"0"-5"-1,49-9 1,26 1 0,-26 17-1,-33 19 16,9 66-15,-100 106 0,-90 94-1,16-34 1,0-3 0,41-66-1,91-186 1,-8 0-1,9-5 1,32-88 0,-8-65-1,41-56 1,-7 32 0,15 10-1,-73 163 1,-1 9 15,-8 14-15,-33 74-1,-33 71 1,8-15 0,25-5-1,82-83 1,84-51-1,48-56 1,-15-14 0,-26 32-1,-123 66 1,-149 153 0,-133 121-1,9 42 16,16-38-15,223-269 0,9-19-1,16-18 1,50-52 0,83-106-1,57-126 1,42-89-1,-25-60 1,-41 5 0,-92 14-1,-115 69 1,-99 61 0,-33 60-1,8 38 1,8 41 15,33 43-15,50 31-1,82 94 1,9 14 0,50 93-1,24 70 1,58 111-1,8 80 1,34 78 0,16 15-1,0-20 1,25-22 0,-9-38-1,9-60 1,-33-65 15,-34-102-15,-57-99-1,-41-27 1,-75-56 0</inkml:trace>
  <inkml:trace contextRef="#ctx0" brushRef="#br0" timeOffset="77621.2">15614 14556 0,'-66'107'15,"-91"135"1,-66 121 0,-25 56-1,-17 13 1,265-432 0</inkml:trace>
  <inkml:trace contextRef="#ctx0" brushRef="#br0" timeOffset="77887.85">14258 12974 0,'74'275'16,"-74"-275"-1</inkml:trace>
  <inkml:trace contextRef="#ctx0" brushRef="#br0" timeOffset="79308.5">11355 9537 0,'-16'55'16,"-42"76"-1,-42 180 1,26-27 0,16 46-1,75-139 1,-17-191 15</inkml:trace>
  <inkml:trace contextRef="#ctx0" brushRef="#br0" timeOffset="79555.74">11818 9569 0,'-140'326'0,"-34"260"15,-49 298 16,223-884-15</inkml:trace>
  <inkml:trace contextRef="#ctx0" brushRef="#br0" timeOffset="80205.19">9056 16147 0,'-17'112'15,"-7"46"1,-10 144-1,10-4 1,24-298 0</inkml:trace>
  <inkml:trace contextRef="#ctx0" brushRef="#br0" timeOffset="80488.82">9387 16282 0,'-25'126'16,"-25"181"0,1 260-1,49-567 1</inkml:trace>
  <inkml:trace contextRef="#ctx0" brushRef="#br0" timeOffset="88390.96">11744 4024 0,'-17'-9'15,"17"-1"1,-8-4 0,16-4 15,-8-19-16,17-15 1,24-17 0,0-1-1,1 9 1,7 29 0,1 13-1,-17 24 1,25 9-1,0 18 1,-8 15 0,7 13-1,51 89 1,-42-42 0,25 42-1,-33-23 16,-50-122-15,1 20 0,7-6-1,1-4 1,7-14 0,-24 0-1</inkml:trace>
  <inkml:trace contextRef="#ctx0" brushRef="#br0" timeOffset="88857.69">12802 3322 0,'-24'27'15,"15"-27"1,1 14 0,-17 28-1,-49 70 1,-34 46-1,-24 47 1,8-14 0,16-10-1,108-176 1,0-1 0,0 6-1,-8-1 16,8 5-15,0-10 0,0-4-1,0 0 1</inkml:trace>
  <inkml:trace contextRef="#ctx0" brushRef="#br0" timeOffset="91741.62">13084 4145 0,'8'51'16,"-16"-28"0,8 29-1,-25 36 1,-25 0 0,-49 75-1,-17-37 1,-25 9-1,-16-47 1,-8-18 0,-34-61-1,9-23 1,0-42 0,0-27 15,33-24-16,16-10 1,17-22 0,17-15-1,49-27 1,8-24 0,42 0-1,33-4 1,8 14-1,49 4 1,26 24 0,32 18-1,34 18 1,33 24 0,24 33-1,1 9 16,0 46-15,-26 29 0,-15 36-1,-18 24 1,-16 41 0,-24 20-1,-18 22 1,-15 15-1,-34 8 1,-33 34 0,-25-29-1,-33 19 1,-41 10 0,-33-15 15,-17-4-16,-16-24 1,-42-41 0,1-19-1,-34-42 1,0-28 0,-16-41-1,-1-34 1,1-22-1,8-24 1,33-14 0,17-18-1,41-28 1,41-47 0,42-23 15,32-23-16,34-5 1,25 19 0,33 4-1,41 28 1,24 29 0,43 22-1,24 24 1,25 27-1,-1 24 1,18 47 0,-42 27-1,-8 37 1,-26 38 0,-32 56 15,-25 18-16,-8 19 1,-25 9 0,-16 0-1,-34 23 1,-25-4 0,-24 4-1,-33-4 1,-34 23-1,-40-38 1,-26-17 0,-41-29-1,-33-23 1,-17-47 0,-7-32 15,15-47-16,1-27 1,8-38 0,0-28-1,25-18 1,8-10 0,41-18-1,34-46 1,49 3-1,50-50 1,41 19 0,25-24-1,49 23 1,34 0 0,16 24 15,50 14-16,-1 27 1,51 47 0,-17 28-1,16 28 1,-25 32 0,1 28-1,-33 47 1,7 23-1,-49 24 1,-16 46 0,-33 4-1,-18 19 1,-40 24 0,-50 8 15,-8 1-16,-25-5 1,-17-23 0,-24 4-1,-9-18 1,-16 23 0,-25-18-1,-17-6 1,1-17-1,7-24 1,-7-33 0,24-37-1,99-65 1,17 5 0,-8 4 15,0-4-16,8 0 1,0 9 0,-9-5-1,9 0 1,0 5 0,0 0-1,0-4 1,0 4-1,0 0 1,0 0 0,0 0-1,0-5 1,0 5 0,0-5 15,0 5-16,0 0 1,0-4 0,0 4-1,0-5 1,-8 5 0,8 0-1,0-5 1,0 5-1,25-18 1,33-29 0,-33 10-1,-25 37 1</inkml:trace>
  <inkml:trace contextRef="#ctx0" brushRef="#br0" timeOffset="93357.62">13555 4671 0,'-41'28'16,"-9"-5"15,-82 56-16,-9 5 1,-49 4 0,8-18-1,-8-5 1,-9-33 0,17-13-1,-25-38 1,34-22-1,-9-43 1,16-18 0,18-24-1,7-18 1,17-42 0,25 18 15,16-41-16,33 4 1,17-18 0,25 23-1,25-5 1,24 10 0,42-1-1,41 15 1,8 23-1,33 23 1,9 46 0,16 20-1,25 17 1,0 15 0,33 61 15,-41 8-16,0 33 1,-25 14 0,-25 14-1,0 5 1,-16 28 0,-25-5-1,-9 14 1,-16-1-1,-8 11 1,-17-6 0,-16-4-1,-17 5 1,-17-15 0,-24-8 15,-9-29-16,-32 10 1,-34-1 0,-24 1-1,-26-10 1,-7-22 0,16-15-1,107-56 1,17 5-1,-8 0 1,8 0 0,0 0-1,-9 0 1,9-5 0,0 5 15,0 0-16,0 0 1,-8 0 0,8 0-1,0 0 1,0 0 0,0 0-1,0 0 1,0 0-1,0 0 1,0 5 0,0-10-1,0 5 1,0 0 0,0 0 15,0 0-16,0 0 1,0 0 0,0-4-1,0 4 1</inkml:trace>
  <inkml:trace contextRef="#ctx0" brushRef="#br0" timeOffset="94539.25">13307 4122 0,'0'0'16,"0"0"0,8 4-1,0-4 1,9 0-1,24 28 1,-8-14 0,17 19-1,8 13 1,8-8 0,58 73 15,-25-22-16,9 18 1,-100-98 0,0 19-1,17 18 1,0 24 0,0 4-1,0 6 1,-9 3-1,-8 24 1,-8-4 0,0-6-1,0 6 1,-16 8 0,8-13 15,-9 23-16,-16-9 1,-41 106 0,-17-64-1,-17 23 1,-16-10 0,0-32-1,0-23 1,116-117-1,-17 10 1,8-5 0,9 0-1,-9 4 1,9-4 0,0-37 15,8 37-16</inkml:trace>
  <inkml:trace contextRef="#ctx0" brushRef="#br0" timeOffset="95106.88">13265 6359 0,'-16'-18'15,"8"32"1,-42 69 0,-16 38 15,-50 28-16,9-9 1,-1-15 0,25-27-1,83-103 1,0 5 0,9-4-1,-9-1 1,0 5-1,0-5 1,16 1 0,9-1-1,16-9 1,26 5 0,15-14 15,17 4-16,-16 0 1,25-4 0,-26 19-1,-82 4 1</inkml:trace>
  <inkml:trace contextRef="#ctx0" brushRef="#br0" timeOffset="99124.8">14002 8155 0,'-17'19'16,"-41"22"-1,-124 66 1,-116 107 0,-49 24 15,33-6-16,33-22 1,90-57 0,208-167-1,-25-18 1,8 32 0</inkml:trace>
  <inkml:trace contextRef="#ctx0" brushRef="#br0" timeOffset="99406.93">13050 8834 0,'50'42'16,"-25"-5"-1,49 98 1,-16 47 0,25 101 15,-17 20-16,0 13 1,-8-27 0,-8-62-1,-17-50 1,-25-191 0,42-69-1,-50 83 1</inkml:trace>
  <inkml:trace contextRef="#ctx0" brushRef="#br0" timeOffset="99706.69">13729 9225 0,'8'-14'16,"-8"9"0,91-32-1,107-33 1,42-27 0,-8 4-1,-34 0 1,-189 93-1,-1-5 1,-8 5 0</inkml:trace>
  <inkml:trace contextRef="#ctx0" brushRef="#br0" timeOffset="100073.83">14159 8295 0,'8'32'15,"-16"24"1,16 79 0,0 51-1,17 98 1,8 32-1,8 24 1,1 13 0,-1-23-1,-8-55 1,-8-47 0,-17-89 15,-16-171-16,0-1 1,8 33 0</inkml:trace>
  <inkml:trace contextRef="#ctx0" brushRef="#br0" timeOffset="100524.89">14266 9378 0,'42'-27'16,"15"3"0,67-22 15,-8 23-16,25 13 1,-34 38 0,-7 51-1,-42 75 1,-17 27 0,-41 47-1,-8 5 1,-17-5-1,-17-14 1,1-19 0,41-190-1,-16-1 1,-1-8 15,17 4-15</inkml:trace>
  <inkml:trace contextRef="#ctx0" brushRef="#br0" timeOffset="100807.35">14299 9713 0,'50'-14'16,"-25"5"-1,99-28 1,-17 18 0,-57 19-1,-25 5 16,-25-5-15</inkml:trace>
  <inkml:trace contextRef="#ctx0" brushRef="#br0" timeOffset="101056.84">14399 10123 0,'16'-5'16,"-8"5"0,58-5-1,34-13 1,-1-1 0,-41 15 15,-9-6-16,-49 10 1</inkml:trace>
  <inkml:trace contextRef="#ctx0" brushRef="#br0" timeOffset="101990.37">14117 10779 0,'9'-14'16,"-1"14"-1,17 0 1,24-5 0,51 14 15,24-4-16,8-14 1,116-10 0,-49 10-1,40-14 1,-48 18 0,-10-14-1,-181 24 1,0-5-1,-8 0 1,0 0 0,-33 9-1,41-9 1</inkml:trace>
  <inkml:trace contextRef="#ctx0" brushRef="#br0" timeOffset="102273.53">14341 10407 0,'41'-28'16,"17"28"-1,82-19 1,42 38 0,-182-19 15</inkml:trace>
  <inkml:trace contextRef="#ctx0" brushRef="#br0" timeOffset="104623.54">9511 3228 0,'0'-9'16,"0"9"0,-8 0-1,-1 5 1,-7 4-1,-17 24 1,-17 32 0,-33 79-1,-32 19 1,-18 37 0,1-23-1,0 27 16,16-55-15,33 5 0,83-154-1,8-24 1,-8 24 0</inkml:trace>
  <inkml:trace contextRef="#ctx0" brushRef="#br0" timeOffset="105057.47">8800 3433 0,'33'37'15,"-9"1"1,26 45 0,33 29-1,-1 9 1,9 9-1,0 10 1,0-5 0,-16-24-1,-9-13 1,-16-19 0,7 0 15,-23-60-16,-34-19 1</inkml:trace>
  <inkml:trace contextRef="#ctx0" brushRef="#br0" timeOffset="107424.29">8857 6201 0,'9'51'15,"-9"-46"1,8 14 0,17 50-1,8 43 1,-17 23 0,1 14-1,-9-5 1,0-28-1,17-4 1,-8-33 0,-9-32-1,0-15 1,-8-13 0,9-10 15,32-23-16,25-65 1,42-98 0,24-23-1,-24-5 1,-18 24 0,-23 18-1,-76 163 1,9 0-1,0 5 1,-8 0 0,8-5-1,0 4 1,-8 1 15,8-5-15,0 0-1,0 0 1,-8 0 0,8 4-1,0-4 1,0 0 0,-9 0-1,18 10 1,-9-10-1</inkml:trace>
  <inkml:trace contextRef="#ctx0" brushRef="#br0" timeOffset="110124.57">10313 4080 0,'41'0'16,"-32"9"-1,7 0 1,26 47 0,7-5-1,-16 61 1,-16-10 15,-26 98-15,-90 10-1,-25-6 1,-91-50 0,-16-42-1,-51-66 1,18-41 0,-26-52-1,1-36 1,-1-24-1,1-38 1,-1-8 0,9-19-1,25-10 1,16-22 15,58-38-15,58-28-1,66-9 1,66-24 0,67 20-1,65-1 1,42 37 0,67 10-1,65 83 1,17-8-1,32 92 1,-7 14 0,-17 47-1,-41 51 17,-42 69-17,-41 1 1,-8 55-1,-33 6 1,-25 50 0,-50 5-1,-25 18 1,-32-8 0,-9-10-1,-17-5 1,9-18-1,-25-15 1,-25 6 0,-16-15-1,-17-18 17,-33-33-17,0-32 1,-8-24-1,8-23 1,8-32 0,83-24-1,0 1 1,0 4 0</inkml:trace>
  <inkml:trace contextRef="#ctx0" brushRef="#br0" timeOffset="115758.41">8659 3145 0,'8'28'16,"0"-19"-1,17 28 1,17 19 0,16 23-1,8 23 1,58 85 15,-25-39-15,17 34-1,-25-24 1,16 0 0,-32-18-1,7-5 1,-82-135 0,9 9-1,-1 5 1,-8-5-1,8-4 1,-8-1 0,8-4-1,-8-83 1,0 83 15</inkml:trace>
  <inkml:trace contextRef="#ctx0" brushRef="#br0" timeOffset="116297.62">9544 3252 0,'-8'14'15,"-9"4"1,-24 38 0,-59 88-1,-24 28 1,-24 47 15,-1-19-15,8 10-1,25-43 1,42-18 0,74-149-1,0 0 1,8 0 0,-8-5-1,8 1 1,-8-1-1,0 5 1,9 0 0,-9-5-1,0 1 1,8 4 15,-8-10-15,0 10-1</inkml:trace>
  <inkml:trace contextRef="#ctx0" brushRef="#br0" timeOffset="117109.83">8659 3177 0,'50'28'16,"-26"-9"-1,59 51 1,-8 32 0,32 47-1,-8 9 1,1 19-1,7 18 1,9-18 0,0 9-1,-9-32 1,-16-29 15,-91-130-15,8 5-1,-8 0 1,0-32 0,0-5-1,0 37 1</inkml:trace>
  <inkml:trace contextRef="#ctx0" brushRef="#br0" timeOffset="117508.04">9610 3033 0,'-50'56'15,"-49"46"1,-75 94 0,-49 69-1,0 14 1,8 5 0,25-38-1,49-27 1,67-66-1,90-162 1,1 4 0,-9-4 15,9 0-31,-17 9 31</inkml:trace>
  <inkml:trace contextRef="#ctx0" brushRef="#br0" timeOffset="119294.88">10685 7960 0,'-16'28'16,"16"-24"0,-25 1-1,-74 41 1,-59 43 15,-57-1-15,-24 19-1,-26-37 1,-8-28 0,-33-89-1,8-13 1,9-84 0,16-43-1,17-40 1,-1-57-1,26-5 1,7-50 0,42 8-1,9-41 17,49-9-17,16-24 1,34 10-1,32-15 1,51 6 0,32-6-1,17 33 1,25 5 0,32 23-1,26 33 1,16 28-1,33 22 1,34 48 0,48 32-1,34 69 17,-24 38-17,7 70 1,-41 51-1,-8 65 1,-50 32 0,9 38-1,-34 37 1,1 61 0,-18-15-1,-15 75 1,-42 19-1,-17 36 1,-32 10 0,-1 19-1,-25 14 17,-16 18-17,-8 19 1,-8-14-1,-9 0 1,0-33 0,-25-28-1,-8-50 1,-8-48 0,-16-83-1,7-83 1,67-164-1,0 5 1,-1 0 0,-24 5-1,-16 14 1,16 4 15,16-14-15,17 19-1</inkml:trace>
  <inkml:trace contextRef="#ctx0" brushRef="#br0" timeOffset="127609.69">11777 1470 0,'33'79'16,"-17"-4"-1,26 50 1,-1 24 0,1-5-1,-1-23 17,8-14-17,9-51 1,-41-70-1,16-5 1,157-120 0,166-173-1,-356 312 1</inkml:trace>
  <inkml:trace contextRef="#ctx0" brushRef="#br0" timeOffset="128826.83">12232 6183 0,'0'-24'15,"0"38"1,-9 14-1,9 14 1,0 42 0,0-19 15,9-37-15,-9-5-1,41-56 1,149-167-1,67-83 1,-257 283 0</inkml:trace>
  <inkml:trace contextRef="#ctx0" brushRef="#br0" timeOffset="129592.41">12637 5885 0,'8'28'15,"-8"0"1,17 55 0,-1 117-1,-16 33 1,-16 60 0,-34-14-1,-8-28 1,42-237-1,-9-4 1,-25-15 0,-32-37-1,7-23 17,26-9-17,32 13 1,25-92-1,91 27 1,125-55 0,-224 181-1</inkml:trace>
  <inkml:trace contextRef="#ctx0" brushRef="#br0" timeOffset="130191.91">19294 2642 0,'0'0'16</inkml:trace>
  <inkml:trace contextRef="#ctx0" brushRef="#br0" timeOffset="130475.37">18906 2159 0,'8'0'15,"-8"13"1,17 108 0,-1 28-1,9 42 1,8-28 0,-16-149-1,-9-5 1,132-83-1,191-201 1,108-78 0,-439 353 15</inkml:trace>
  <inkml:trace contextRef="#ctx0" brushRef="#br0" timeOffset="130941.81">14961 1796 0,'41'102'15,"25"-4"1,92 120-1,-158-218 1</inkml:trace>
  <inkml:trace contextRef="#ctx0" brushRef="#br0" timeOffset="132243.34">9536 712 0,'-9'-33'16,"9"33"-1,0 0 1,-8 14 0,-58 135-1,-50 163 1,-41 148 0,-25 117-1,17 5 1,7 41-1,18-4 1,-9 51 0,8-61-1,141-609 17</inkml:trace>
  <inkml:trace contextRef="#ctx0" brushRef="#br0" timeOffset="132659.29">8138 70 0,'16'51'15,"100"182"1,74 167-1,83 163 1,25 55 0,-8 99-1,-34 83 1,-74 251 0,8 149-1,-190-1200 1</inkml:trace>
  <inkml:trace contextRef="#ctx0" brushRef="#br0" timeOffset="133825.54">13009 5122 0,'0'42'15,"-8"-33"1,-83 42 0,-66-28 15,-108-9-15,-82-51-1,-50-28 1,25-74-1,41-38 1,107-126 0,100-69-1,108-56 1,82 5 0,91 23-1,91 37 1,108 116-1,33 80 1,16 148 0,-25 117 15,-57 167-15,-141 135-1,-116 61 1,-116 23-1,-107 27 1,157-511 0</inkml:trace>
  <inkml:trace contextRef="#ctx0" brushRef="#br0" timeOffset="134543.39">15705 4340 0,'-58'52'15,"-16"-6"1,-83 33-1,-42-23 1,-57-10 0,-58-64 15,24-80-15,26-65-1,90-116 1,124-70-1,141-28 1,91 24 0,116 32-1,74 112 1,8 97 0,17 112-1,-16 158 1,-50 98-1,-83 121 1,-116 69 15,-124 6-15,-148-43 0,-166-51-1,-66-79 1,372-279-1</inkml:trace>
  <inkml:trace contextRef="#ctx0" brushRef="#br0" timeOffset="135092.68">18980 3866 0,'50'102'16,"-50"-74"-1,16 140 1,-57-47-1,-50 9 1,-132-56 0,-50-116-1,33-65 1,50-144 0,82-61-1,75-46 1,116 5-1,157 22 1,190 99 0,99 106 15,58 182-15,-91 130-1,-165 205 1,-265 69-1,-206 10 1,-166-112 0,306-358-1</inkml:trace>
  <inkml:trace contextRef="#ctx0" brushRef="#br0" timeOffset="135959.18">26796 4247 0,'-33'19'16,"16"-10"0,-41 10-1,-107-1 1,-108-32-1,-66-74 1,-17-65 0,67-71 15,115-64-15,108-24-1,107 19 1,91 0-1,125 65 1,107 84 0,99 121-1,0 83 1,-16 98 0,-59 107-1,-90 131 1,-133 78-1,-107-27 1,-124-24 0,-157-106-1,-133-122 17,-74-121-17,-16-83 1,65-51-1,59-57 1,148-4 0,133-18-1,107 64 1,41 1 0,-57 83-1,-17 5 1,-16 0-1,-17-5 1,0-9 0</inkml:trace>
  <inkml:trace contextRef="#ctx0" brushRef="#br0" timeOffset="138644.28">13216 17915 0,'-157'28'16,"49"-24"-1,-181 24 1,32-14-1,-90 5 1,16-33 0,-33-23 15,9-47-15,-26-28-1,9-32 1,0-5-1,0-41 1,-9-29 0,34-4-1,8-38 1,41-18 0,9-33-1,32-41 1,18-43-1,48-27 1,51-28 0,49-10-1,49 1 17,42 18-17,58 0 1,50 9-1,65 1 1,42 8 0,50 19-1,8 43 1,41 64 0,17 102-1,0 43 1,8 79-1,-8 27 1,8 47 0,-25 28 15,9 32-15,-17 33-1,33 14 1,8 14-1,17 10 1,-17-6 0,-16 33-1,-17 70 1,-49 28 0,-17 23-1,-33 5 1,-8 0-1,-17-24 1,17 1 15,8-15-15,17-8 0,24-34-1,50 1 1,50-10-1,32 1 1,9 13 0,-16 61-1,-59 14 1,-107 130 0,-149 60-1,-140 15 1,-108-33-1,-99-79 1,-100-117 0,-65-79 15,-92-83-15,-65-19-1,-76-56 1,-24-32-1,-57-70 1,-10 0 0,-57-33-1,50 57 1,33-62 0,744 117-1</inkml:trace>
  <inkml:trace contextRef="#ctx0" brushRef="#br0" timeOffset="151410.87">14233 12053 0,'108'-37'16,"-59"5"0,108-38-1,-157 70 1</inkml:trace>
  <inkml:trace contextRef="#ctx0" brushRef="#br0" timeOffset="151911.13">14961 11988 0,'-17'-4'15,"17"4"1,0-5 0,0-4-1,0-1 1,9-22 0,40-15-1,34-13 1,8 13-1,-17 29 1,1 22 15,-9 24-15,8 19 0,42 74-1,-25 14 1,17 4-1,-34 24 1,9-23 0,-17-15-1,0-32 1,0-65 0,25-51-1,-91 23 1</inkml:trace>
  <inkml:trace contextRef="#ctx0" brushRef="#br0" timeOffset="152527">16086 11756 0,'-17'28'15,"1"-10"1,-67 71-1,-41 27 1,-58 51 0,-8-13 15,8 13-15,16-22-1,34-1 1,41-47-1,91-101 1,8 4 0,-8-10-1,9 6 1,-9 4 0,0 0-1,8 0 1,-8 0-1,8 0 1,-8-5 0,17 1 15,16-1-15,33-18-1,-66 23 1</inkml:trace>
  <inkml:trace contextRef="#ctx0" brushRef="#br0" timeOffset="153861.37">16739 12235 0,'17'-5'15,"-17"5"1,0 0 15,0 0-15,0 5 0,8-5-1,0 0 1,9 0-1,16-5 1,-9 10 0,26-10-1,25 10 1,7-5 0,9 9-1,-16-4 1,24-10-1,0 0 1,-8 5 0,8 14 15,1-9-15,15 9-1,-7-19 1,-1 1-1,34 8 1,-9-8 0,-24-1-1,16 0 1,-8 5 0,-9-4-1,-8 13 1,25-18-1,-8 4 1,0 14 15,-17-4-15,34-5 0,-18-5-1,-15 5 1,15 10-1,84-20 1,-34 20 0,17-15-1,-41 5 1,8 0 0,-42 5-1,-8-10 1,-16 14-1,8-13 1,-8 8 0,0-13 15,-83 9-15,16-5-1,1 5 1,16 5-1,-8-5 1,16-14 0,-25-9-1,-16 23 1</inkml:trace>
  <inkml:trace contextRef="#ctx0" brushRef="#br0" timeOffset="154278.29">21056 11942 0,'50'-19'16,"-50"19"0,8 0-1,25 9 1,25 24-1,16 14 1,-7-6 0,-10 24-1,-24-13 1,-8-20 0,-25-4-1,-8 19 1,-33 4-1,-25 28 1,8-47 15,0 6-15,16-10 0,18-28-1,24 0 1</inkml:trace>
  <inkml:trace contextRef="#ctx0" brushRef="#br0" timeOffset="155294.38">22363 11718 0,'-17'28'16,"17"-9"-1,-8 14 1,8 41-1,0 14 1,0-4 0,8-10-1,9 1 1,8 9 0,-17-61-1,25 0 1,58-14-1,25-46 1,49-60 0,-24-15 15,-1-18-15,-32 13-1,-116 113 1,8-1-1,0 0 1,0 10 0,8 9-1,8 47 1,17 32 0,0 27-1,25 113 1,-16 0-1,-1 37 1,-24-43 15,-17-3-15,-33-43 0,-34-37-1,-57-60 1,-41-51-1,-17-47 1,0-37 0,33-24-1,58-41 1,58-33 0,66 5-1,58-5 1,25 0-1,49 42 1,26 23 0,-18 56 15,-148 52-15,8-1-1,0 42 1,-33-65-1</inkml:trace>
  <inkml:trace contextRef="#ctx0" brushRef="#br0" timeOffset="185881.63">22867 15361 0,'-74'-9'16,"49"-1"-1,-25-13 1,-32-23 0,-18-1-1,-15 5 1,-9-4 15,-75-61-15,42 23-1,-25-56 1,41 33 0,1-41-1,16 8 1,8-18-1,17 0 1,8-15 0,25 1-1,-9-23 1,34 4 0,-9 5-1,25-9 1,1 23 15,24-14-15,0 13-1,24 1 1,18 28 0,24 0-1,17 23 1,16 5-1,41-1 1,26 1 0,-1 14-1,17 9 1,0 23 0,-8 14-1,-17 19 1,17 28-1,-17 4 17,0 23-17,0 10 1,-16 19 0,-9 13-1,-8 10 1,8 14-1,-8-5 1,9 14 0,-1 9-1,9 1 1,-9-1 0,0 24-1,1-10 1,-18 24 15,-15-10-15,-18 33-1,1 4 1,-25-13 0,-8 8-1,-9 1 1,-16 0-1,-9-5 1,-16 0 0,0 1-1,-8-11 1,-9 1 0,-16-4-1,-8-11 1,-17-13 15,-16-4-15,-17 13-1,-9-23 1,-24 9 0,0-18-1,-8 4 1,-25-27-1,-8-15 1,-9-18 0,-16-28-1,-25-14 1,-25-23 0,16-5-1,-7-19 1,32-22 15,9-48-15,25-8-1,-1-38 1,18-5 0,7-18-1,0 9 1,1-13-1,7 4 1,9-10 0,0 6-1,33-29 1,9 14 0,32-13-1,25 22 1,25 15 15,25-15-15,25 29-1,32-1 1,26 38 0,16 9-1,41 24 1,26 3-1,15 11 1,26 22 0,-1 24-1,18 18 1,-18 29 0,17 18-1,-16 27 1,8 34 15,-25 9-15,-9 18-1,-7 19 1,-17 23 0,-33 0-1,-9 42 1,-24-23-1,-25 46 1,-25-18 0,-24 18-1,-26-18 1,-16 23 0,-16-23-1,-18 13 1,-15-18 15,-26-14-15,-24-4-1,-17-10 1,-16-14 0,-17-28-1,-16-13 1,-9-38-1,-16-19 1,-9-23 0,-16-18-1,-24-10 1,239-9 0</inkml:trace>
  <inkml:trace contextRef="#ctx0" brushRef="#br0" timeOffset="-174762.03">25886 9974 0,'0'65'16,"8"23"0,17 66-1,0 55 1,8 5 0,16 19-1,9-42 1,9-10-1,-51-186 1,1 5 0,7-9-1,100-51 17,50-43-17,91-55 1,49-70-1,33 10 1,-8-10 0,9 14-1,-348 214 1</inkml:trace>
  <inkml:trace contextRef="#ctx0" brushRef="#br0" timeOffset="-155312.7">28003 1121 0,'207'98'16,"24"69"-1,183 117 1,-17 139 15,25 24-15,-58 88 0,-50 5-1,-149 88 1,-115-65-1,-166 18 1,-132-37 0,-166-9-1,-123-65 1,-133-37 0,-58-56-1,-57-24 1,-43-27-1,-73-19 1,-116-51 15,-75-19-15,-57-37 0,-26 5-1,17-43 1,-16-3-1,41-34 1,16-22 0,9-43-1,25-23 1,-1-23 0,42-37-1,17-14 1,74-33-1,49-56 1,84-13 15,40-52-15,75-23 0,58-74-1,74-57 1,100-69-1,107 0 1,124-60 0,133-29-1,132-41 1,115-56 0,59 28-1,115 14 1,83-1-1,74 43 1,100 37 15,66 28-15,66 60 0,16 23-1,50 66 1,17 51-1,58 18 1,32 10 0,34 27-1,49-18 1,34 10 0,16-10-1,-17 56 1,75 139-1,-83 19 1,58 0 15,-24 0-15,15 33 0,-32-47-1,-17 51 1,0 42-1,1 93 1,-34 51 0,-42 56-1,-65 33 1,-75 37 0,-116 46-1,-140 57 1,-190 13-1,-108 14 1,-157-9 15,-75-23-15,-132 27 0,-33-27-1,-82 13 1,-18-18-1,-40 9 1,-50 5 0,-67-18-1,-90-43 1,-108-51 0,-91-41-1,-41-38 1,-66-56-1,-42-23 1,-32-23 15,-26-9-15,-16-6 0,-25 6-1,-41 9 1,-91 60-1,1108-223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0:48:36.6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6839 2675 0,'75'116'16,"-17"-4"-1,58 97 1,-34-9 15,18 14-15,-26-37 0,-8-23-1,-74-159 1,8 5-1,-33-19 1,-25-27 0,-17-15-1,-73-88 1,32-32 0,0-52-1,75-27 1,74-19-1,99 0 1,116 13 0,42 39 15,40 101-15,-40 84-1,-59 112 1,-140 134-1,-124 43 1,-107 37 0,-108-5-1,-42 5 1,-32-24 0,40-50-1,274-215 1,0-4-1,8-19 1,58-112 0,74-27 15,58-38-15,34 28-1,-18 42 1,-32 93-1,-116 140 1,-182 186 0,-132 116-1,-26-28 1,51-51 0,223-316-1,8-10 1,41-93-1,58-78 1,17-34 15,8 6-15,-17 36 0,-98 173-1,16 27 1,16 108-1,-25 111 1,-32 98 0,-25 23-1,-1-46 1,-16-42 0,17-89-1,33-223 1,-1-32-1,18-182 1,32-19 15,0-97-15,-8 88 0,-16-4-1,-17 274 1,8 0-1,17 0 1,41 74 0,0 38-1,-16 130 1,-50 9 0,-74 65-1,-42-55 1,-58-15-1,-49-97 1,8-79 0,0-107 15,74-107-15,100-103-1,115-65 1,59 5-1,57 42 1,33 98 0,0 92-1,-16 75 1,-50 126 0,-66 69-1,-107 112 1,-141 89-1,-42 22 1,9-50 15,41-70-15,99-191 0,108-168-1,149-260 1,58-102-1,66-126 1,41-47 0,-25 6-1,-347 590 1</inkml:trace>
  <inkml:trace contextRef="#ctx0" brushRef="#br0" timeOffset="568.09">8750 2675 0,'74'-23'16,"42"-24"-1,116-55 1,41-1 0,16-4-1,-41 84 1,-124 130 0,-231 233-1,-174 153 1,-9-5-1,25-97 1,125-121 15,189-237-15,200-187 0,40-69-1,34 9 1,-67 46-1,-66 126 1,-124 131 0,-132 125-1,-124 121 1,-66-10 0,-34-18-1,-41-139 1,331-168-1</inkml:trace>
  <inkml:trace contextRef="#ctx0" brushRef="#br0" timeOffset="784.25">9155 4312 0,'-74'135'15,"-34"89"1,-99 194 0,-16 10-1,-58 10 1,25-131 0,256-307-1</inkml:trace>
  <inkml:trace contextRef="#ctx0" brushRef="#br0" timeOffset="1069.87">8981 4540 0,'116'70'15,"-8"23"1,148 103 0,-49 27-1,74 42 1,-66-23 0,25-14-1,-58-28 1,-182-200-1</inkml:trace>
  <inkml:trace contextRef="#ctx0" brushRef="#br0" timeOffset="1301.1">12248 5145 0,'-33'149'16,"-124"135"0,-149 255-1,306-539 1</inkml:trace>
  <inkml:trace contextRef="#ctx0" brushRef="#br0" timeOffset="2217.27">13307 3373 0,'0'-14'16,"0"14"-1,8-10 1,149-208 0,166-145-1,107-70 1,-41 98 0,-17 84-1,-124 274 1,-157 257-1,-166 64 1,-98 28 15,-34-60-15,-33-57 0,50-120-1,33-135 1,82-135-1,75-102 1,58-19 0,-8 196-1,-17 27 1,17 24 0,40 60-1,-23 135 1,-34 168-1,-33 92 1,-33 66 15,0-56-15,-17-23 0,9-75-1,8-98 1,49-190-1,58-274 1,-74 204 0</inkml:trace>
  <inkml:trace contextRef="#ctx0" brushRef="#br0" timeOffset="2468">16772 1293 0,'-207'149'16,"-99"102"-1,-115 154 1,73-84-1,34 5 1,314-326 0</inkml:trace>
  <inkml:trace contextRef="#ctx0" brushRef="#br0" timeOffset="2634.91">15722 2228 0,'66'56'0,"-8"23"31,41 79-15,-99-158 0</inkml:trace>
  <inkml:trace contextRef="#ctx0" brushRef="#br0" timeOffset="4267.83">16987 1605 0,'33'28'15,"0"42"1,-41 32-1,-149 154 1,-174 93 15,-41 9-15,41-74 0,323-284-1,8-5 1,58-51-1,157-102 1,58-19 0,16 19-1,-49 51 1,-232 121 0,58 33-1,-314 204 1,-49 23-1,-59 15 1,66-66 15,282-214-15,8-9 0,108-46-1,115-71 1,9-22-1,-26 23 1,-197 111 0,-9 10-1,-75 116 1,-206 134 0,-50 34-1,42-66 1,280-214-1,9-9 1,116-65 15,99-37-15,91-56 0,-16 23-1,-1 5 1,-264 130-1,0 0 1,-9 23 0,-82 126-1,-199 139 1,-41 19 0,-16-23-1,272-251 1,17-10-1,33-23 1,91-28 15,157-60-15,25-38 0,-33 24-1,-58 55 1,-132 89-1,-191 163 1,-206 120 0,-59 33-1,18-23 1,49-46 0,124-117-1,182-163 1,157-92-1,58-24 1,24 14 15,34 41-15,0 71 0,8 65-1,-33 27 1,-8 24-1,-33-28 1,-17-37 0,-42-51-1,-40-85 1,-50-59 0,-58-75-1,-50-19 1,-16 1-1,-9 41 1,100 172 15,0 0-15,41-41 0,132-56-1,116-15 1,25 24-1,0 19 1,-33 65 0,-91 134-1,-140 136 1,-42-261 0</inkml:trace>
  <inkml:trace contextRef="#ctx0" brushRef="#br0" timeOffset="4452.15">19658 5736 0,'-157'340'15,"157"-340"1</inkml:trace>
  <inkml:trace contextRef="#ctx0" brushRef="#br0" timeOffset="6402.47">9974 6750 0,'-116'84'15,"-16"4"1,-158 52 0,-57-19-1,-124-5 1,-92-74 0,9-56-1,8-93 1,67-107-1,65-144 1,100-94 15,57-55-15,92-23 0,49-33-1,91 33 1,83 9-1,91 37 1,108 10 0,90 73-1,75 11 1,66 115 0,8 24-1,33 107 1,-8 46-1,42 117 1,-51 32 15,1 79-15,-42 66 0,-40 106-1,-68 5 1,-90 130-1,-66 19 1,-99 79 0,-67-42-1,-91 42 1,-65-65 0,-43-23-1,-48-66 1,-26-46-1,-16-56 1,0-97 15,33-52-15,16-37 0,199-93-1</inkml:trace>
  <inkml:trace contextRef="#ctx0" brushRef="#br0" timeOffset="7201.25">9072 6829 0,'0'47'16,"0"18"0,0 98-1,0 55 1,-16 75-1,-9 10 1,-8 4 0,-17 23-1,-7-46 1,7-38 0,9-73-1,41-192 1,0-9-1,-42-84 1,1 15 15,-1-57-15,9 15 0,0-10-1,33 139 1,0-4-1,0 10 1,0 22 0,-8 61-1,25 98 1,7 19 0,34 4-1,8-42 1,34-60-1,49-112 17,49-117-17,67-92 1,-17-24 0,8-22-1,-66 73 1,-157 47-1,-33 149 1</inkml:trace>
  <inkml:trace contextRef="#ctx0" brushRef="#br0" timeOffset="8218.58">9039 10234 0,'-8'-32'16,"8"41"-1,-25 75 1,0 107 0,-8 60-1,17-5 1,16-18-1,41-74 1,42-108 15,49-139-15,42-121 0,8-65-1,-17-42 1,-41 33-1,-41 27 1,-100 252 0,1 0-1,16 4 1,0 10 0,8 60-1,0 93 1,9 121-1,0 75 1,-1 46 15,1-19-15,-17-9 0,-42-4-1,-24-24 1,-41-46-1,-51-56 1,-7-112 0,0-74-1,16-126 1,41-93 0,75-55-1,75-80 1,32 23-1,50 6 1,41 64 15,26 37-15,24 66 0,-9 56-1,-172 83 1,-1-5-1,0-8 1,-33-24 0</inkml:trace>
  <inkml:trace contextRef="#ctx0" brushRef="#br0" timeOffset="8485">10760 10588 0,'66'5'16,"8"-43"-1,92 6 1,7-5-1,17 13 1,-16-4 0,-174 28-1</inkml:trace>
  <inkml:trace contextRef="#ctx0" brushRef="#br0" timeOffset="8733.84">10958 11081 0,'8'9'16,"17"-9"0,116-9-1,66-37 1,57-6-1,50-45 1,9 13 0,-323 84-1</inkml:trace>
  <inkml:trace contextRef="#ctx0" brushRef="#br0" timeOffset="9303.08">14266 9034 0,'75'-191'15,"-42"75"1,41-144-1,-49 92 1,-9-18 0,-49 88-1,-33 61 1,-66 107 0,-33 74-1,-9 70 1,17 93-1,49 70 17,67 65-17,66 37 1,49 14 0,17-32-1,17-33 1,-9-42-1,-16-47 1,-26-45 0,-57-76-1,-57-46 1,-84-134 0,-24-24-1,165-14 1</inkml:trace>
  <inkml:trace contextRef="#ctx0" brushRef="#br0" timeOffset="9551.95">13125 10728 0,'50'-24'16,"65"-4"0,84-32-1,65 9 1,76-75 0,-18 38-1,-322 88 1</inkml:trace>
  <inkml:trace contextRef="#ctx0" brushRef="#br0" timeOffset="10135.38">15391 9220 0,'-25'56'16,"-8"65"0,-17 121-1,17 60 1,17 19 0,32 0-1,17-60 1,17-52-1,-33-218 17,49-5-17,0-168 1,41-64 0,-40-10-1,7-4 1,-8 32-1,17 37 1,16 70 0,42 84-1,41 79 1,-9 37 0,18 51-1,-26 5 1,-8 4-1,-25 6 1,-24-43 15,-42-83-15,-66-19 0</inkml:trace>
  <inkml:trace contextRef="#ctx0" brushRef="#br0" timeOffset="10401.71">16805 9327 0,'-33'56'16,"-50"65"-1,-57 98 1,-34 51-1,0 32 1,26-51 15,148-242-15,-116 43 0,116-52-1</inkml:trace>
  <inkml:trace contextRef="#ctx0" brushRef="#br0" timeOffset="10668.06">17698 8853 0,'133'56'15,"-18"69"1,34 122-1,-132 106 17,-166 113-17,-174-15 1,-115-42 0,-174-32-1,612-377 1</inkml:trace>
  <inkml:trace contextRef="#ctx0" brushRef="#br0" timeOffset="12402.06">7542 12909 0,'34'0'16,"32"-14"-1,124-4 1,99-10 0,117-5-1,57 43 1,41-24-1,50 14 17,34-28-17,32-28 1,50-56 0,41-13-1,8-6 1,26-8-1,-9 23 1,-17 13 0,-32 19-1,-50 19 1,-9 5 0,-24 4-1,-9-14 1,-57-9-1,-116 14 17,-116 0-17,-166 9 1,-115-9 0,-75-33-1,-41-46 1,-24-28-1,-9-84 1,-17-46 0,25-47-1,0-33 1,1-27 0,-1 0-1,17 18 1,8 47-1,16 55 17,17 89-17,-8 79 1,-25 93 0,-41 56-1,-42 28 1,-8 14-1,-24-14 1,15-5 0,-7-19-1,-9-27 1,-58-28 0,-41-19-1,-41 0 1,-66 5-1,-59 27 17,-57 38-17,-42 33 1,-57 50 0,16 24-1,-25 19 1,50-1-1,16-18 1,33-9 0,9 4-1,0 5 1,-25 5 0,-17 4-1,-24 0 1,49-23-1,50-23 17,82-52-17,92-46 1,107-23 0,57 23-1,43 51 1,24 56-1,41 79 1,25 65 0,42 43-1,8 82 1,-1 1 0,18 65-1,-9-19 1,25-9-1,82-69 17,141-122-17,150-93 1,98-55 0,-529-75-1</inkml:trace>
  <inkml:trace contextRef="#ctx0" brushRef="#br0" timeOffset="13219.04">15540 11932 0,'8'66'15,"-16"-11"1,16 80-1,9 84 17,-9 9-17,0 70 1,9-1 0,-1-13-1,-8-37 1,17-61-1,-25-191 1,0 5 0</inkml:trace>
  <inkml:trace contextRef="#ctx0" brushRef="#br0" timeOffset="13484.42">15697 12012 0,'-17'41'15,"-49"38"1,-91 80-1,-74 101 1,-42-27 0,273-233-1</inkml:trace>
  <inkml:trace contextRef="#ctx0" brushRef="#br0" timeOffset="13702.03">15680 12105 0,'100'51'15,"40"70"1,150 176-1,-290-297 1</inkml:trace>
  <inkml:trace contextRef="#ctx0" brushRef="#br0" timeOffset="15035.1">3531 2605 0,'33'42'16,"9"5"-1,41 55 1,32 19 0,34 42-1,-16-1 1,-1 1-1,-25-9 17,-16-33-17,-16-33 1,-17-18 0,-58-75-1,0 1 1,0-6-1,0-41 1,41-144 0,67-122-1,57-78 1,25 0 0,-190 395-1</inkml:trace>
  <inkml:trace contextRef="#ctx0" brushRef="#br0" timeOffset="16434.95">19518 3526 0,'182'5'15,"-33"13"1,173 34-1,1 41 1,74 14 0,-33 37-1,-17 0 1,-66 38 0,-74-1-1,-232-148 1,0 4-1,-66-5 17,-16-18-17,-1-18 1,-8-57 0,108 43-1,-124-201 1,132 219-1</inkml:trace>
  <inkml:trace contextRef="#ctx0" brushRef="#br0" timeOffset="16702.03">21900 3922 0,'82'107'16,"-40"-47"-1,82 80 1,-42 4-1,9 33 17,-82-15-17,-84 11 1,-198-62 0,-132-46-1,-91-51 1,49-28-1,447 14 1</inkml:trace>
  <inkml:trace contextRef="#ctx0" brushRef="#br0" timeOffset="18588.93">24455 8285 0,'99'-167'16,"-16"23"-1,58-117 1,-50 28 0,-33-8-1,-158 59 1,-115 52 0,-99 102-1,-42 65 1,34 75-1,41 74 17,99 84-17,107 65 1,92 60 0,82 84-1,83 19 1,16 28-1,18-15 1,-26-22 0,-41-33-1,-67-70 1,-115-93 0,-107-135-1,-100-158 1,-74-135-1,314 135 17</inkml:trace>
  <inkml:trace contextRef="#ctx0" brushRef="#br0" timeOffset="18853.28">22239 9453 0,'66'-9'15,"108"-1"1,123-13 0,26-5-1,8 5 1,-50 0-1,-50-1 17,-231 24-17</inkml:trace>
  <inkml:trace contextRef="#ctx0" brushRef="#br0" timeOffset="19469.15">24951 8541 0,'-8'121'16,"-33"-9"0,-34 158-1,9-5 1,25 51-1,24-42 17,34-27-17,32-93 1,34-85 0,-83-69-1,124-107 1,-8-60-1,8-103 1,0-18 0,-16-15-1,-1 38 1,-8 23 0,-8 51-1,25 122 1,16 97 15,1 125-15,-26 66-1,-16 32 1,-8 14 0,-25-23-1,-25-23 1,-41-210-1,-25 5 1,33-14 0</inkml:trace>
  <inkml:trace contextRef="#ctx0" brushRef="#br0" timeOffset="19718.9">26531 8415 0,'-33'75'15,"-33"4"1,-91 163 0,-75 56-1,9 13 1,8-32-1,74-41 1,141-238 0</inkml:trace>
  <inkml:trace contextRef="#ctx0" brushRef="#br0" timeOffset="19952.17">27044 9630 0,'-9'69'16,"-15"6"0,-26 60-1,-8-33 1,17-27-1,41-75 1</inkml:trace>
  <inkml:trace contextRef="#ctx0" brushRef="#br0" timeOffset="20685.23">27540 8443 0,'25'75'15,"0"13"1,41 80 0,-17-19-1,26 4 1,-67-148-1,9-10 1,65-46 0,67-89-1,8-4 1,-16-23 0,-125 139-1,-7 18 1,-9 10 15,24 70-15,10 79-1,7 158 1,0 79 0,-16 47-1,-25 9 1,-25-33-1,-24-74 1,-18-112 0,-23-111-1,73-177 1,-107-19 0,33-116-1,-8 9 1,57-32 15,51 9-15,40 51-1,67 33 1,41 79 0,66 56-1,-24 13 1,-199-18-1</inkml:trace>
  <inkml:trace contextRef="#ctx0" brushRef="#br0" timeOffset="21052.77">29359 8239 0,'100'260'15,"-42"-50"1,41 185 0,-74-51-1,-59 38 1,-114-80 0,-100-74-1,248-228 1</inkml:trace>
  <inkml:trace contextRef="#ctx0" brushRef="#br0" timeOffset="21368.1">29847 9030 0,'17'0'15,"-17"0"1,41 0 0,158 0-1,-9-19 1,-124 10-1,-25 4 17,1 14-17,-42-9 1</inkml:trace>
  <inkml:trace contextRef="#ctx0" brushRef="#br0" timeOffset="21636.06">29806 9467 0,'0'5'16,"17"-1"-1,90 1 1,92-14 15,16-10-15,-9-14-1,-32-18 1,-174 51 0</inkml:trace>
  <inkml:trace contextRef="#ctx0" brushRef="#br0" timeOffset="23218.19">32022 9388 0,'25'-23'16,"-17"13"0,9-13-1,0-24 1,-1-27-1,1 4 1,-9 19 0,0 14-1,-8 23 1,-25 0 0,-66 28-1,-66 74 1,-25 43 15,17 27-15,41 9-1,74 1 1,75-38 0,83-65-1,-42-93 1,0-18-1,8-24 1,1-9 0,74-79-1,-17 23 1,-107 97 0,0 20-1,-17 4 1,0 14-1,-8 0 17,8 37-17,1 51 1,15 24 0,1 14-1,0-38 1,0-23-1,-9-42 1,-16-23 0</inkml:trace>
  <inkml:trace contextRef="#ctx0" brushRef="#br0" timeOffset="24785.23">32130 9169 0,'0'0'15,"0"0"17,0 0-17,-8 0 1,-9 9 0,-74 24-1,-25 18 1,-24 28-1,-9 33 1,17 23 0,32 28-1,51 18 1,65 0 0,59-46-1,57-42 1,17-46 15,41-52-15,-16-32-1,-9-37 1,-16-24 0,-41-23-1,-34-28 1,-49-4-1,-42-20 1,-57 6 0,-25 23-1,-34 32 1,-16 42 0,-16 61-1,0 42 1,16 32-1,0 42 17,41 37-17,34 28 1,49 14 0,42-4-1,49-20 1,50-41-1,16-37 1,33-47 0,9-32-1,-9-47 1,-7-14 0,7-51-1,-41-32 1,-41-24 15,-50 5-15,-58-10-1,-58 24 1,-49 14 0,-9 41-1,-8 34 1,-32 50-1,7 42 1,-8 47 0,33 28-1,25 46 1,58 14 0,66-172-1</inkml:trace>
  <inkml:trace contextRef="#ctx0" brushRef="#br0" timeOffset="25769.7">22454 12951 0,'91'-28'15,"8"28"1,149-32-1,75 4 1,98 9 0,84-13-1,24-1 1,34-27 0,40 4-1,-24 9 1,50 10 15,-17 18-15,33-8-1,8-20 1,-16 0 0,-17-8-1,-66 3 1,-49 1-1,-92 33 1,-115-6 0,-116 48-1,-149-20 1,-33-4 0</inkml:trace>
  <inkml:trace contextRef="#ctx0" brushRef="#br0" timeOffset="26419.57">23091 13570 0,'66'-23'16,"16"4"-1,142 0 1,82 5 0,107-4-1,50-1 1,34-4-1,32-28 1,41-5 0,34-23-1,33 5 1,16-15 0,17 33-1,-49-9 1,-34 9 15,-58-4-15,-74 9-1,-83 23 1,-66 32 0,-83 57-1,-223-61 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18:12.588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11645 11007 0,'-75'102'15,"9"-93"16,-66 89-15,-1-79 0,-49 9-1,-49-89 1,-9-23 0,-33-102-1,17 5 1,-17-66-1,25-4 1,24-65 0,59-47-1,16-23 1,50-52 0,33 1-1,33 9 1,33 14 15,57 14-15,51 23-1,66 10 1,65 18 0,18 37-1,57 52 1,9 46-1,32 74 1,-16 56 0,17 89-1,-9 55 1,-16 57 0,-41 50-1,-1 80 1,-41 23 15,-16 60-15,-42 23-1,0 48 1,-58 22 0,-24 28-1,-34 0 1,-32-27-1,-50 4 1,-59-19 0,-48-18-1,-67-47 1,-50-4 0,-33-38-1,-8-55 16,17-112-15,49-103 0,-24-60-1,-1-37 1,-57-33 0,289 98-1</inkml:trace>
  <inkml:trace contextRef="#ctx0" brushRef="#br0" timeOffset="329.75">10867 5927 0,'17'18'16,"-9"-8"-1,33 101 1,-8 6 0,-33-117-1</inkml:trace>
  <inkml:trace contextRef="#ctx0" brushRef="#br0" timeOffset="1214.47">10106 6983 0,'-8'55'15,"0"-27"1,-1 14 0,26-23-1,-17-19 1,99-47-1,116-129 1,33 17 0,0-31-1,1 41 1,-18 33 0,-32 78-1,-92 94 16,-132 65-15,-157 93 0,-66-23-1,-16 9 1,24-51 0,240-149-1,0 0 1,16 0-1,84-24 1,48-8 0,10 4-1,-18 14 1,-49 47 0,-157 83-1,-66 51 16,-1-22-15,100-113 0,25-18-1,16-5 1,75 10 0,16-19-1,-66 0 1,-8 5-1,-8 37 1,-92 78 0,-16 15-1,-8 33 1,33-15 0,82-36-1,108-85 16,42-27-15,-1-14 0,9-29-1,-174 38 1</inkml:trace>
  <inkml:trace contextRef="#ctx0" brushRef="#br0" timeOffset="1680.32">10718 9044 0,'25'23'16,"-17"-9"-1,25 0 16,9-14-31,-42 0 32</inkml:trace>
  <inkml:trace contextRef="#ctx0" brushRef="#br0" timeOffset="3230.79">11603 9002 0,'-8'0'0,"-25"28"31,-100 69-15,-48 57-1,-1-10 1,24-9 0,158-135-1,0 5 1,9-10-1,73-18 1,42-15 0,-74 29-1,-17 9 1,-16 28 0,-50 98-1,-58 55 16,-9 0-31,84-153 32,16-18-17,16-6 1,59-50 0,8-5-1,-59 32 1,-7 5-1,-9 0 1,-16-9 0,-25-14-1,16 4 1,1 10 0,7 18-1,9 10 16,9 79-15,16 55 0,16 89-1,0 5 1,-8 9 0,-8-38-1,-33-27 1,-58-75-1,-42-69 1,-24-66 0,0-50-1,115 31 1,9 6 0,57-140-1,75-19 16,58-55-15,42-5 0,-26 23-1,-16 42 1,-174 195 0,-8 5-1,0 0 1,0 0-1,9 19 1,24 106 0,16 61-1,26 107 1,24 42 0,0 5-1,-16-19 1,-9-42 15,-24-56-15,-25-83-1,-33-149 1,8 9 0</inkml:trace>
  <inkml:trace contextRef="#ctx0" brushRef="#br0" timeOffset="3446.07">12496 9467 0,'-24'32'16,"-67"75"-1,-100 126 1,-32 102 15,-9 46-15,232-381-1</inkml:trace>
  <inkml:trace contextRef="#ctx0" brushRef="#br0" timeOffset="4014.65">10503 12467 0,'83'-37'0,"74"-9"32,133-80-17,-1-65 1,-8-46 0,-99-9-1,-149 22 1,-173 94-1,-59 65 1,9 65 0,33 79-1,82 93 1,75 79 0,50 19-1,24-9 16,1-15-15,8-60 0,-9-88-1,-8-75 1,25-130 0,41-102-1,-132 209 1</inkml:trace>
  <inkml:trace contextRef="#ctx0" brushRef="#br0" timeOffset="5162.64">12033 11593 0,'17'-5'16,"24"-18"0,91-47-1,59-23 1,-18 9 0,-148 75-1,-17 9 1,1 28-1,-166 144 1,-9-9 0,-16 0-1,166-154 1,16-4 0,8-5-1,33-19 1,9 5 15,-17 0-15,-16 19-1,-9 83 1,-74 131 0,16 4-1,17 0 1,41-60-1,75-167 1,24-89 0,26-140-1,-17-42 1,-26-32 0,-48 24-1,-42 4 16,-33 46-15,-42 28 0,1 61-1,8 102 1,41 89 0,66 153-1,59 93 1,57 93-1,41 28 1,25 28 0,-8-9-1,-24-52 1,-42-74 0,-149-307-1,-9 0 1,9 0 15</inkml:trace>
  <inkml:trace contextRef="#ctx0" brushRef="#br0" timeOffset="5345.82">13274 10890 0,'41'182'16,"25"106"-1,-66-288 1</inkml:trace>
  <inkml:trace contextRef="#ctx0" brushRef="#br0" timeOffset="6848.17">15118 16366 0,'-141'70'15,"17"-33"1,-157 65-1,-25-69 1,-99 27 0,-58-92-1,-66-1 1,-42-74 0,-41-42-1,0-46 16,-41-56-31,-1-66 32,-16-87-17,42-29 1,-1-88 0,50-70-1,42-97 1,74-99-1,49-64 1,83-131 0,100-32-1,90 0 1,116 28 0,91 60-1,116 0 16,108 29-15,65 92 0,100 61-1,91 129 1,74 104 0,26 111-1,32 93 1,-17 111-1,17 85 1,-8 111 0,17 93-1,-17 83 1,-17 90 0,-16 50-1,-17 121 16,-58 24-15,-7 106 0,-59 47-1,-50 89 1,-82 60 0,-66 93-1,-83 14 1,-58 32-1,-74 47 1,-58-42 0,-75-27-1,-66-48 1,-49-41 0,-58-47-1,-26-69 16,-65-61-15,-41-112 0,-9-102-1,0-111 1,33-108 0,50-111-1,33-47 1,57-64-1,51-20 1,165 24 0,-17 23-1,-8 14 1</inkml:trace>
  <inkml:trace contextRef="#ctx0" brushRef="#br0" timeOffset="8547.5">25001 14840 0,'-165'-19'16,"32"-27"0,-222-145-1,-9-69 1,-99-131 0,16-42-1,-33-93 1,25-41-1,9-80 1,57-60 0,67-139-1,65-43 1,100-60 0,74 0-1,108-23 1,66 27 15,99 61-15,133 24-1,82 69 1,67 65 0,49 108-1,33 101 1,49 126-1,59 136 1,82 124 0,83 173-1,9 135 1,-42 102 0,-42 103-1,-24 115 1,-75 48 15,1 166-15,-59 94-1,1 88 1,-75 38 0,-108 64-1,-140 5 1,-149 5-1,-132-28 1,-166 14 0,-99-93-1,-124-14 1,-66-112 0,-91-32-1,-50-131 16,-24-55-15,-17-159 0,8-106-1,-41-173 1,8-111 0,-8-154-1,41-98 1,58-134-1,579 381 1</inkml:trace>
  <inkml:trace contextRef="#ctx0" brushRef="#br0" timeOffset="9564.48">26597 9295 0,'-107'107'16,"-9"-70"0,-165 70-1,-92-93 16,-106-42-15,16-116 0,57-52-1,76-171 1,90-24 0,83-69-1,74-6 1,66-13-1,59 42 1,82-5 0,41 51-1,83 47 1,42 65 0,107 83-1,91 94 16,24 88-15,-24 75 0,-24 78-1,-51 84 1,-33 85 0,-32 82-1,-34 75 1,-74 43-1,-66 17 1,-92 1 0,-90-33-1,-108 5 1,-82-61 0,-83-42-1,-67-55 16,-82-70-15,-33-65 0,-33-80-1,8-78 1,33-94 0,75-88-1,115-93 1,58-9-1,133-107 1,74 344 0</inkml:trace>
  <inkml:trace contextRef="#ctx0" brushRef="#br0" timeOffset="11447.42">26366 4191 0,'-25'10'16,"0"50"-1,-58 71 1,-66 50 0,-24 56-1,-26-32 16,17-24-15,174-181 0,0 5-1,16-14 1,17-1 0,0-4-1,-9 14 1,17 28-1,0 93 1,-49 107 0,-42 56-1,-33 14 1,8-10 0,1-65-1,82-223 16,0-9-15,99-196 0,-99 205-1</inkml:trace>
  <inkml:trace contextRef="#ctx0" brushRef="#br0" timeOffset="12581.48">26192 5131 0,'83'-111'15,"41"27"1,182-102 0,58 74-1,66-23 1,-83 47 0,-322 78-1,-25 1 1,-108-98 15,-49 33-15,-17-1-1,9 47 1,16 47 0,9 139-1,-1 79 1,9 89-1,16 32 1,8 0 0,9-32-1,8-33 1,17-102 0,74-196-1,0-13 1,33-89 15,74-61-15,50-60-1,25 5 1,17 23 0,-17 37-1,0 93 1,-42 112-1,-74 116 1,-74 84 0,-83 5-1,-25-24 1,-57-55 0,-1-89-1,17-93 16,91-121-15,33-9 0,66 92-1,-8 20 1,-9 4 0,1 33-1,16 74 1,-50 70-1,-41 37 1,-49-14 0,-25-23-1,-34-38 1,1-50 0,140-80-1,8 5 1,9 5 15,41-33-15,58-42-1,91-4 1,50 13 0,32 1-1,9 74 1,-41-9-1,-67 92 1,-140-64 0,-25-19-1</inkml:trace>
  <inkml:trace contextRef="#ctx0" brushRef="#br0" timeOffset="13529.68">24927 8225 0,'0'-28'16,"0"23"-1,-9-4 1,9 9 0,-8-14-1,8 5 16,8-1-15,67-32 0,90 1-1,58-29 1,17 14 0,-16-23-1,-51-14 1,-173 93-1</inkml:trace>
  <inkml:trace contextRef="#ctx0" brushRef="#br0" timeOffset="13812.88">25456 7397 0,'-25'56'16,"8"9"-1,-16 102 16,0 24-15,9 60 0,24-14-1,0-9 1,16-42 0,-8-186-1,83 19 1,83-145-1,82-97 1,-256 223 0</inkml:trace>
  <inkml:trace contextRef="#ctx0" brushRef="#br0" timeOffset="14881.05">26506 7755 0,'8'-5'16,"9"1"-1,33-6 1,132-22 0,-9 13-1,34 14 1,-191 15-1,34 32 1,-265 69 0,-58 38-1,-16 9 1,57-18 0,224-135-1,8 4 16,0-5-15,83-31 0,99-62-1,8-8 1,-149 87 0,-41 6-1,-41 45 1,-166 122-1,-66 5 1,42-24 0,49-14-1,124-65 1,140-74 0,125-42-1,16 23 16,9-5-15,-42 43 0,-66 32-1,-99 23 1,-66 0 0,-42-37-1,-25-47 1,59-83-1,98-112 1,100-103 0,25 1-1,-25 23 1,-33 42 0,-116 251 15,-9-5-31,9 10 31,-8 9-15,-8 65-1,7 144 1,26 145 0,24 64-1,34 47 1,16-41-1,24-43 1,34-88 0,17-102-1,-34-140 1,-16-177 0,-116 112 15</inkml:trace>
  <inkml:trace contextRef="#ctx0" brushRef="#br0" timeOffset="15165.96">27937 8025 0,'8'46'16,"-41"10"-1,-66 158 1,-108 51 0,-115 75-1,-42-56 1,-66-19 0,-34-93 15,68-88-31,396-84 31</inkml:trace>
  <inkml:trace contextRef="#ctx0" brushRef="#br0" timeOffset="15380.06">26845 6801 0,'99'61'16,"50"88"0,-149-149 15</inkml:trace>
  <inkml:trace contextRef="#ctx0" brushRef="#br0" timeOffset="19098.29">12902 7950 0,'0'5'16,"0"-5"0,0 0-1,0 0 1,0 0 0,0-5-1,8 5 16,0 0-15,9-9 0,24-14-1,17-28 1,91-38 0,8-9-1,33-13 1,25-10-1,25-5 1,25 1 0,24 4-1,34-19 1,7 19 0,18 10 15,24 13-16,33 23 1,9-18 0,32 42-1,1-23 1,8 41 0,0-4-1,8 9 1,8 23-1,-8 5 1,-8 10 0,0 18-1,-8 14 1,-26 18 0,-15 28-1,-26 1 16,-33 13-15,-16-9 0,-58 5-1,-41-33 1,-67 0 0,-66-18-1,-107-47 1,0 0-1,8 0 1,-8-5 0,8 0-1,0 5 1</inkml:trace>
  <inkml:trace contextRef="#ctx0" brushRef="#br0" timeOffset="19380.5">24323 6769 0,'33'9'16,"-17"10"-1,34 78 1,-17 6-1,0 27 1,-41 0 0,-91 38-1,-174-33 1,-240-15 0,513-120 15</inkml:trace>
  <inkml:trace contextRef="#ctx0" brushRef="#br0" timeOffset="20497.95">19096 3359 0,'8'-98'0,"-33"56"31,1-79-15,-59 47 0,-58-10-1,-82 79 1,16 24 0,17 69-1,66 43 1,66 45-1,83 62 1,58 18 0,74 51-1,25-33 1,24 28 0,-15-41-1,-18 4 16,-65-42-15,-83-13 0,-125-57-1,-106-32 1,-51-84 0,257-37-1</inkml:trace>
  <inkml:trace contextRef="#ctx0" brushRef="#br0" timeOffset="20812.65">17401 4289 0,'8'-14'15,"50"14"1,107 14 0,174 0-1,174-19 1,25 29-1,-34 18 1,-504-42 0</inkml:trace>
  <inkml:trace contextRef="#ctx0" brushRef="#br0" timeOffset="30447.32">11024 400 0,'-8'5'16,"8"-5"15,0 18-16,-25 99 1,-24 8 0,-34 61-1,-41 38 1,-9 4 0,-32 18-1,0 10 1,-26 32-1,18-13 1,7 4 0,17-32-1,17-15 1,16-27 0,25-24 15,9-32-16,16-37 1,16-80 0,50-32-1</inkml:trace>
  <inkml:trace contextRef="#ctx0" brushRef="#br0" timeOffset="31249.41">8494 1065 0,'8'14'15,"8"-4"1,26 22 0,32 10-1,1 18 1,16-4 0,8 23 15,17-4-16,-17 18 1,0-9 0,83 78-1,-33-36 1,8 18 0,-25-27-1,-8 8 1,-8-18-1,-8-5 1,-9-18 0,8-9-1,-7 4 1,-9 4 0,16 1 15,1 5-16,-1 4 1,-8 4 0,9-8-1,-1-15 1,-7-13 0,-100-61-1</inkml:trace>
  <inkml:trace contextRef="#ctx0" brushRef="#br0" timeOffset="42082.03">11587 5243 0,'33'0'15,"-8"9"1,24 14 0,83 47-1,50 37 1,17 33-1,16 32 1,-25 33 0,-8 36-1,-8 20 1,-34 13 15,1 24-15,-17 14-1,-25 37 1,-8-19 0,-8 33-1,8-5 1,8 10 0,-16-10-1,-34 14 1,-15-9-1,-43 28 1,-24-15 0,-50 11-1,-41-29 1,-16-37 15,-67-38-15,-16-22-1,-50-47 1,-17-70 0,-7-41-1,-18-99 1,18-41 0,-18-103-1,-7-60 1,-1-79-1,9-37 1,16-61 0,17-46-1,16-47 1,17-14 15,42-37-15,24 0-1,33-9 1,50-19 0,57 18-1,59-13 1,41 42 0,57 4-1,34 75 1,42 60-1,65 60 1,58 66 0,67 56-1,40 88 1,1 37 15,-25 88-15,-25 75-1,-41 80 1,-33 54 0,-25 53-1,-17 54 1,-33 25 0,-8 36-1,-24 24 1,-9 27-1,-17 29 1,-24 8 0,-34 20-1,-49 4 1,-50 18 15,-49-45-15,-42 3-1,-49-41 1,-42-23 0,-49-33-1,-25-37 1,-50-79 0,25-47-1,9-126 1,57-64-1,17-98 1,41-42 0,149 93-1</inkml:trace>
  <inkml:trace contextRef="#ctx0" brushRef="#br0" timeOffset="42966.88">12405 6825 0,'33'37'16,"-16"-28"-1,24 0 1,26-9 0,98-23-1,0-23 1,26-57 15,7-32-15,-8-65-1,-8-23 1,-8-47 0,-17 14-1,-16-9 1,-34 28 0,-32 37-1,-26 56 1,-32 27-1,-26 131 1,-7 0 0,-9 5-1,-107 65 1,-42 9 15,-74 28-15,-17 0-1,1 4 1,49-9 0,41-60-1,174-56 1</inkml:trace>
  <inkml:trace contextRef="#ctx0" brushRef="#br0" timeOffset="43198.38">14399 4996 0,'99'154'15,"17"69"1,115 219 0,-231-442-1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20:17.74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6823 2312 0,'-17'-9'15,"17"13"1,0 10 0,0 47-1,0 46 1,-8 111 15,8 38-15,0 65-1,0 24 1,8 36 0,1 24-1,-9 13 1,0 34-1,-9 8 1,-7-22 0,-1-20-1,1-32 1,-1-60 0,9-52-1,0-87 1,8-197 15,0 1-15,0 4-1,0 1 1,0-1 0,0 0-1,0 1 1,0-1-1,0 5 1,16-5 0,34 1-1,41-1 1,107-9 0,50 0-1,50 5 1,-8-5 15,16 14-15,-42 0-1,-40 9 1,-76-4 0,-156-5-1,8-9 1,0 9-1</inkml:trace>
  <inkml:trace contextRef="#ctx0" brushRef="#br0" timeOffset="1048.42">6790 2014 0,'-8'0'0,"8"5"31,24 0-15,92 46-1,17-5 1,98-13 0,17-19-1,25 4 1,-17-22-1,-7-19 1,-43 9 0,-24 4-1,-58 1 1,-124 14 0,0-1-1,0 1 1,0 0 15,0-1-15,0 10-1,-8 5 1,8 18 0,8 47-1,-8 46 1,0 103-1,-8 13 1,8 43 0,0 13-1,-8 5 1,8 61 0,0 27-1,16 61 1,-7-5 15,7-14-15,1-13-1,-1-29 1,-7-46 0,-1-79-1,-8-98 1,0-205-1,0 10 1,-8-5 0,8 28-1</inkml:trace>
  <inkml:trace contextRef="#ctx0" brushRef="#br0" timeOffset="1748.38">6542 4773 0,'-9'0'16,"9"0"-1,0 5 1,9-1 0,-1 1-1,17-5 1,24 9-1,34 5 1,33 0 0,25-5-1,123-9 1,-24-4 0,49-6-1,-40 6 1,7-1 15,-41 10-15,-8 4-1,-34-4 1,-15-10 0,-34-4-1,-25-5 1,-99 14-1</inkml:trace>
  <inkml:trace contextRef="#ctx0" brushRef="#br0" timeOffset="2966.39">10321 2335 0,'9'-4'16,"-1"27"0,8 37-1,9 52 1,25 97 0,-17 47-1,8 47 1,-33 32 15,9 55-15,-25 20-1,-9 8 1,-24 15 0,8-10-1,-9 5 1,18-37-1,-9-19 1,16-51 0,-8-56-1,9-83 1,24-196 0,-8-5-1,8 10 16,-8 0-15,0-1 0,0 6-1,0 4 1,0-5 0,0 0-1,0 5 1,0 0-1,0-4 1,0 4 0,17-5-1,32 5 1,133-5 0,58 1-1,91-1 16,8-9-15,-8-9 0,-17-14-1,-24-10 1,-51-27 0,-239 74-1</inkml:trace>
  <inkml:trace contextRef="#ctx0" brushRef="#br0" timeOffset="3999.94">10205 2228 0,'9'-32'16,"-1"32"0,50-24-1,58 24 16,124-27-31,57-15 32,9 18-17,0 10 1,-41 5 0,-42 18-1,-49 19 1,-58-4-1,-133-10 1,1-5 0,-1 0-1,9 1 1,0-6 0,-1 33-1,1-9 16,0 37-15,-1 5 0,9 144-1,9-4 1,-1 83 0,17 0-1,-9 42 1,9 14-1,0 27 1,25 29 0,-9 28-1,-8 13 1,-8 52 0,-9-51-1,-24-1 16,0-69-15,0-56 0,8-93-1,0-102 1,0-159 0,-9 14-1,9-50 1,0 69-1</inkml:trace>
  <inkml:trace contextRef="#ctx0" brushRef="#br0" timeOffset="4564.21">10197 4759 0,'0'5'16,"0"-5"0,0 0-1,25 9 16,25 5-15,32-9 0,117 13-1,24-13 1,75 13 0,0-13-1,8 0 1,-33-1-1,-34-13 1,-48-5 0,-34-18-1,-157 32 1</inkml:trace>
  <inkml:trace contextRef="#ctx0" brushRef="#br0" timeOffset="5799.67">13985 2065 0,'8'-4'15,"-8"22"1,9 48 0,-1 36-1,0 135 1,-8 5 0,8 74-1,1 5 16,-1 38-15,0 36 0,-8 10-1,8 23 1,1 9 0,-1-14-1,0 10 1,-24-42-1,-9-28 1,-8-56 0,0-42-1,0-65 1,16-61 0,17-148-1,8 0 1,-8 4 15,0-9-15,0 0-1,0-14 1,0-9 0,-8-5-1,8 10 1,-8 4-1,8 14 1,0 5 0,0-5-1,8 4 1,25-27 0,42 0-1,32 0 1,100-19 15,8 23-15,66-4-1,9 23 1,32 5 0,1 18-1,-9 0 1,-33 5-1,-41-23 1,-66-5 0,-174 14-1</inkml:trace>
  <inkml:trace contextRef="#ctx0" brushRef="#br0" timeOffset="6932.02">13605 1870 0,'-25'-23'16,"33"32"0,42 0-1,115 24 1,75 27-1,25-27 1,24 14 0,-8-20-1,0-36 1,-24-5 0,-26 14-1,-40-4 1,-43 4 15,-40 27-15,-116-22-1,8 0 1,0 4 0,-9-4-1,9-5 1,0 0-1,0 0 1,0 9 0,0 5-1,9-5 1,-9 1 0,0 22-1,8 29 16,0 41-15,17 42 0,0 112-1,8 33 1,8 69 0,-8 5-1,0 65 1,0-38-1,-8 38 1,8 5 0,-8 32-1,0-4 1,0 23 0,-9-80-1,1-41 16,-25-126-15,-17-92 0,-50-145-1,75 0 1</inkml:trace>
  <inkml:trace contextRef="#ctx0" brushRef="#br0" timeOffset="7517.34">13952 4838 0,'-17'-19'15,"17"19"1,0 0 0,0 0-1,17 5 1,49 0 0,99-1-1,84-13 1,48 4 15,42-13-15,0 18-1,-16-9 1,-34 9 0,-65 0-1,-59 0 1,-49-10-1,-116 10 1</inkml:trace>
  <inkml:trace contextRef="#ctx0" brushRef="#br0" timeOffset="8716.44">17764 1847 0,'9'5'16,"-9"22"0,8 34-1,25 88 1,8 55-1,17 43 1,0 46 0,0 51-1,-17 33 1,-7 70 0,-1-1-1,-17 24 16,1-28-15,-9-14 0,9-56-1,-1-32 1,1-70 0,-1-70-1,1-56 1,-9-32-1,-16-33 1,-9-14 0,-8-9-1,-16-10 1,33-46 0,8 5-1,-9-5 1,9 4 15,-8-4-15,8 5-1,0 0 1,0-5 0,-8 4-1,8 1 1,0 0-1,8 4 1,17 5 0,83 14-1,49 0 1,132-14 0,42-14-1,66 0 1,-8 0 15,-17 0-15,-41-5-1,-92-27 1,-131-80 0,-108 112-1</inkml:trace>
  <inkml:trace contextRef="#ctx0" brushRef="#br0" timeOffset="9683.68">17640 1717 0,'67'-10'16,"57"15"-1,107 4 1,59 33 15,24-19-15,-16 5-1,-9-18 1,-41 4 0,-33-10-1,-58 1 1,-41 4-1,-66 42 1,-67-27 0,1 8-1,7 10 1,9 14 0,0 46-1,9 38 16,16 18-15,-1 116 0,9 15-1,1 55 1,7-14 0,8 52-1,1 18 1,0 28-1,-1 14 1,-7-5 0,-9-4-1,0-24 1,16-27 0,-7-75-1,-9-70 16,-17-116-15,-24-168 0,-8-22-1,16 69 1</inkml:trace>
  <inkml:trace contextRef="#ctx0" brushRef="#br0" timeOffset="10499.6">17872 4810 0,'8'-14'15,"1"14"1,106-18 0,92 13-1,66 0 1,50 1 15,16-1-15,-25-4-1,-16 4 1,-75 19 0,-41 14-1,-50-5 1,-132-23-1</inkml:trace>
  <inkml:trace contextRef="#ctx0" brushRef="#br0" timeOffset="10766.24">21387 4931 0,'16'33'16,"1"-10"-1,-17-23 1</inkml:trace>
  <inkml:trace contextRef="#ctx0" brushRef="#br0" timeOffset="10981.91">22578 4917 0,'8'28'16,"9"-19"0,-1 15-1,-16-24 1</inkml:trace>
  <inkml:trace contextRef="#ctx0" brushRef="#br0" timeOffset="11182.07">23893 4810 0,'0'23'16,"8"-4"0,25 14-1,-33-33 1</inkml:trace>
  <inkml:trace contextRef="#ctx0" brushRef="#br0" timeOffset="12299.71">26026 1940 0,'-8'32'15,"0"-13"1,-33 111 0,8 52-1,8 92 16,0 19-15,25 42 0,25 0-1,16 23 1,25 61 0,-16-14-1,8 13 1,-25-13-1,-8-14 1,-17-19 0,-8-42-1,-8-32 1,-1-51 0,1-57-1,8-36 1,8-42 15,-8-112-15,0 0-1,0 0 1,9-5 0,-9 0-1,0 1 1,8-1-1,-8 5 1,0-5 0,8 1-1,-8 4 1,8-5 0,9 10-1,99 4 1,24 0 15,108 5-15,25 5-1,91-14 1,33-5 0,17-5-1,-17 5 1,-9-5-1,-90 5 1,-75-18 0,-223 18-1</inkml:trace>
  <inkml:trace contextRef="#ctx0" brushRef="#br0" timeOffset="13400.77">25472 1642 0,'124'23'16,"0"-4"-1,149 14 1,42-10-1,106 5 1,34-10 0,50-13-1,-42 0 1,-25 9 0,-90-5-1,-117 10 1,-256-19 15,1 4-15,-1 6-1,-25 13 1,0-14 0,-16 19-1,17-5 1,7-9-1,1 5 1,0 4 0,-9 10-1,25-10 1,-8 33 0,17 46 15,-1 24-16,-16 125 1,8 28 0,17 75-1,8 36 1,33 10 0,8 42-1,1 10 1,16 22-1,-9-9 1,26 38 0,-9-75-1,16-19 1,-15-88 0,-9-70-1,-58-260 16,0-5-15,0 14 0</inkml:trace>
  <inkml:trace contextRef="#ctx0" brushRef="#br0" timeOffset="14116.25">25828 4847 0,'0'-9'16,"8"9"-1,9-5 1,24 5 15,34-9-15,24 4-1,124-4 1,-8 0 0,83 32-1,-25-9 1,58 5-1,-17-5 1,17-14 0,-34-5-1,-15-18 1,-59 4 0,-223 19-1,0 0 16</inkml:trace>
  <inkml:trace contextRef="#ctx0" brushRef="#br0" timeOffset="16133.85">3606 3108 0,'25'0'16,"-9"-5"0,26 5-1,49 9 1,33-9 0,124 28-1,16-9 1,26 9-1,-9-24 1,0-8 0,-33-15-1,-16-4 1,-42 0 0,-190 23-1,-25 0 16,25 0-15</inkml:trace>
  <inkml:trace contextRef="#ctx0" brushRef="#br0" timeOffset="16416.42">5185 2875 0,'9'-14'16,"65"19"-1,42-15 1,58 29 0,-1 14-1,-16 27 1,-57 61 0,-100 37-1,-133 56 16,-73 0-15,-76-23 0,282-191-1</inkml:trace>
  <inkml:trace contextRef="#ctx0" brushRef="#br0" timeOffset="16949.79">1877 2666 0,'-33'-52'16,"42"34"0,48-80-1,59 14 1,8 1-1,42 50 1,-9 75 0,-25 60-1,0 94 1,-32 50 0,-18 15-1,-24-19 16,-8-19-15,-17-56 0,-33-171-1,0-15 1,0 19 0</inkml:trace>
  <inkml:trace contextRef="#ctx0" brushRef="#br0" timeOffset="17199.92">3134 2224 0,'-16'0'15,"-42"97"16,-41 43-15,-67 144 0,-16 37-1,9 60 1,173-381 0</inkml:trace>
  <inkml:trace contextRef="#ctx0" brushRef="#br0" timeOffset="17933.48">3895 6271 0,'25'-14'16,"-8"14"-1,32 0 1,100-23-1,66-1 1,33 1 0,33 32-1,1-18 1,-9 56 0,-25-19-1,-50 4 16,-82-36-15,-141-6 0,-33-8-1,58 18 1</inkml:trace>
  <inkml:trace contextRef="#ctx0" brushRef="#br0" timeOffset="18236.14">5533 5829 0,'8'0'16,"17"5"0,82 36-1,34 29 1,57 33 0,-32 18-1,-26 4 16,-57-4-15,-83 9 0,-132 15-1,-166 13 1,-107-19 0,-50-74-1,455-65 1</inkml:trace>
  <inkml:trace contextRef="#ctx0" brushRef="#br0" timeOffset="19184.34">2241 5461 0,'-25'-18'15,"25"27"1,0 42 0,0 38-1,34 106 1,-1-27-1,24 41 1,1-70 0,17-55-1,16-126 1,16-111 0,1-80-1,-17-23 16,-17 1-15,-24 41 0,-58 214-1,8 0 1,8 9 0,50 70-1,33 56 1,16 97-1,-8 113 1,-32 31 0,-34 57-1,-33-33 1,-33-42 0,-67-74-1,-48-93 16,-43-107-15,-7-98 0,32-89-1,26-73 1,74-76 0,57-17-1,67-11 1,66 39-1,58 45 1,75 117 0,-1 60-1,-16 75 1,-50 33 0,-66 64 15,-66-13-16,-91-103 1,8-14 0,0-14-1,25-9 1</inkml:trace>
  <inkml:trace contextRef="#ctx0" brushRef="#br0" timeOffset="21885.55">3887 3256 0,'8'28'15,"-8"-14"1,-8 19 0,0 65-1,-34 74 1,-40 4 0,-67 62-1,-17-66 1,-82-5-1,-16-74 1,-18-69 0,-7-48-1,33-64 1,-1-24 0,34-46-1,16-33 16,25-32-15,17-19 0,33-14-1,49-23 1,58 0 0,91-23-1,42-10 1,57 28-1,67 24 1,41 55 0,24 61-1,18 55 1,7 52 0,-8 56-1,1 69 16,-42 42-15,-25 84 0,-42 42-1,-32 56 1,-58 14 0,-50 37-1,-66-10 1,-41-23-1,-75-32 1,-41-56 0,-33-88-1,-17-57 1,25-36 0,0-108 15,41-13-16,141 60 1</inkml:trace>
  <inkml:trace contextRef="#ctx0" brushRef="#br0" timeOffset="22318.85">4739 484 0,'-25'-23'15,"-33"46"1,-41 56 0,-42 37-1,-16 33 1,-8-14-1,-1-28 1,75-37 0,-24-47-1,115-23 1</inkml:trace>
  <inkml:trace contextRef="#ctx0" brushRef="#br0" timeOffset="22550">4036 1028 0,'58'47'16,"-33"8"0,49 66-1,-8 33 1,33 32 0,-24 14-1,16-23 1,-17 14-1,-16-38 1,-66-148 0,8-5-1</inkml:trace>
  <inkml:trace contextRef="#ctx0" brushRef="#br0" timeOffset="23083.55">4334 1093 0,'41'-32'16,"33"-15"-1,42-13 1,50 4 0,16 9-1,16 29 1,-8 13 0,-16 19-1,-34 14 16,-15 32-15,-43 33 0,-24 33-1,-33 28 1,-9 13 0,-7 14-1,-9 1 1,-9-15-1,9-162 1,0 14 0,-8-5-1,-33-19 1,41 5 15</inkml:trace>
  <inkml:trace contextRef="#ctx0" brushRef="#br0" timeOffset="23419.94">4392 1461 0,'8'0'16,"8"0"-1,100-24 1,74-13 0,17-14-1,-8 9 16,-166 33-15,-25 14 0,-8-5-1</inkml:trace>
  <inkml:trace contextRef="#ctx0" brushRef="#br0" timeOffset="23667.19">4582 1745 0,'16'-10'15,"-7"10"1,115-32 0,33-15 15,49-18-16,-24 14 1,-149 51 0,-33 0-1</inkml:trace>
  <inkml:trace contextRef="#ctx0" brushRef="#br0" timeOffset="23949.88">4466 2438 0,'83'-42'15,"24"5"1,108-43 0,50 6-1,33-28 1,-298 102 0</inkml:trace>
  <inkml:trace contextRef="#ctx0" brushRef="#br0" timeOffset="25083.4">4301 7694 0,'-9'10'16,"9"4"0,-41 93-1,-58 46 1,-42 71-1,0 3 1,9-13 0,25-46-1,24-80 1,83-88 0</inkml:trace>
  <inkml:trace contextRef="#ctx0" brushRef="#br0" timeOffset="25350.24">4168 8564 0,'17'107'16,"-9"-18"-1,17 143 1,-9 10-1,9 56 1,-8-24 0,-1-27-1,9-70 1,-8-145 0,-17-32 15</inkml:trace>
  <inkml:trace contextRef="#ctx0" brushRef="#br0" timeOffset="25670.07">4631 7662 0,'67'9'15,"7"-9"1,67 0 0,7 5-1,1 9 16,-41 14-15,-92 37 0,-16-65-1</inkml:trace>
  <inkml:trace contextRef="#ctx0" brushRef="#br0" timeOffset="26117.3">4276 8481 0,'0'28'16,"8"-33"0,91-42-1,50-32 1,83-23 0,-17 18-1,16-9 16,-49 28-15,-182 65 0,0 0-1,0 5 1,-16 18 0,-67 93-1,-33 61 1,-41 28-1,-25 23 1,17-24 0,16-13-1,50-56 1,107-135 0,0-28-1,-8 28 16</inkml:trace>
  <inkml:trace contextRef="#ctx0" brushRef="#br0" timeOffset="26768.24">4921 9039 0,'0'14'16,"0"0"-1,0 102 1,16 79-1,-7 38 1,15 9 0,1-19-1,25-65 1,41-106 0,49-136-1,9-70 16,17-64-15,-26 4 0,-16-5-1,-33 28 1,-41 24 0,-58 162-1,-17-4 1,-41 4-1,-42 10 1,-16 9 0,0 14-1,8 14 1,34 9 0,24 0-1,41-4 16,34-1-15,65 89 0,59-28-1,57 46 1,1-18 0,-1 28-1,-24-14 1,-33-14-1,-141-135 1</inkml:trace>
  <inkml:trace contextRef="#ctx0" brushRef="#br0" timeOffset="34084.62">11248 2684 0,'-9'10'16,"9"-10"-1,0 0 1,0 0 0,0 0 15,0 0-16,0 0 1,0 0 0,0 0-1,0 0 1,0 0 0,0 0-1,0 0 1,9-5-1,-9 0 1,8-4 0,-8-14-1,16-5 17,-7-5-32,7-27 31,9-1-16,-8 15 1,16-15 0,-17 5-1,17 1 1,9-15 0,15-23-1,10-5 1,7-4-1,0 9 1,67-61 0,-9 19-1,26-9 1,-10 28 0,10 4 15,-26 19-16,0 9 1,9 19 0,-17 9-1,-8 14 1,8 5 0,8 9-1,0-4 1,9 9-1,8-10 1,8 5 0,0-9-1,8-14 1,-7 4 0,7 10 15,-16 18-16,8 5 1,8 19 0,-16 9-1,25 9 1,-9-9 0,1 19-1,-1-10 1,-8 14-1,9 0 1,-17 10 0,-1 4-1,10-4 1,-10 4 0,1 5 15,8-5-16,-8 0 1,8 14 0,-8 0-1,0 10 1,-25-1 0,17 1-1,-17-6 1,0 10-1,0 19 1,0-14 0,-25 18-1,-8-9 1,-16 19 0,7-24 15,-7 15-16,-9-24 1,-8 32 0,-50-97-1,0 10 1,9 13 0,-1-5-1,-7-4 1,-1-14-1,-8 0 1,0-14 0,-17-4-1,-32-20 1,49 24 15</inkml:trace>
  <inkml:trace contextRef="#ctx0" brushRef="#br0" timeOffset="34551.97">18525 2270 0,'17'-4'15,"-17"4"1,8 9 0,25 37-1,17 1 1,49 74-1,9-28 1,7 32 0,-15-41-1,-92-79 17,-8 0-32,8-1 31,-8-4-16,8 0 1,1-4 0,7-20-1,9-32 1,33-111 0,16 9-1,17-52 1,-16 43-1,-1 4 1,-32 47 0,-42 116-1</inkml:trace>
  <inkml:trace contextRef="#ctx0" brushRef="#br0" timeOffset="36418.44">11181 2493 0,'0'19'0,"0"-19"31,0 0-16,0 0 1,0 0 0,0 0-1,0-5 1,9 5 0,7-37-1,9 5 1,8-33-1,25-19 1,-8-14 0,24 0-1,-8 15 1,58-80 0,-8 28 15,8-33-16,-16 38 1,7 0 0,-24 42-1,17 13 1,-1 15 0,26-10-1,-9 14 1,8 0-1,9 14 1,-1 0 0,9 1-1,8-11 1,9 11 0,7-20 15,1 10-16,0 4 1,-9 6 0,-16 3-1,-8 20 1,-9-1 0,-8 19-1,0 14 1,8-14-1,1 5 1,15-5 0,1 4-1,-16 10 1,7 14 0,9 0 15,-8 9-16,8-9 1,-17 23 0,9 1-1,-17-1 1,8 5 0,-16-1-1,8-13 1,0 5-1,0-5 1,0 9 0,-8 5-1,8 9 1,0 0 15,-8 0-15,-9 0-1,9-4 1,-17 8 0,0 11-1,1 3 1,7 6 0,-8-20-1,1 15 1,-18 14-1,-7-14 1,-17-1 0,8 1-1,-17 14 1,-49-84 0,0-10 15,0 20-16,0-6 1,-41 1 0,41-19-1</inkml:trace>
  <inkml:trace contextRef="#ctx0" brushRef="#br0" timeOffset="37051.96">18104 2024 0,'24'28'16,"-24"-24"0,17 1 15,8 18-16,33 19 1,57 74 0,-15-32-1,15 28 1,-15-15 0,7 15-1,1-5 1,-9-5-1,-16-18 1,-83-84 0,0 0-1,0 0 1,8-5 0,17-32 15,49-60-16,34-43 1,-1-4 0,-8-61-1,-8 24 1,-24 8 0,-26 25-1,-49 148 1,-1 9-1,-7 14 1,-67 112 0,83-135-1</inkml:trace>
  <inkml:trace contextRef="#ctx0" brushRef="#br0" timeOffset="39768.09">11520 8648 0,'-16'9'15,"16"-4"1,0-5 0,0 0 15,8 14-16,9 19 1,32 22 0,1 15-1,16-5 1,42 80 0,32-15-1,17 23 1,9-22-1,41 13 1,8-23 0,33-19-1,16-14 1,1 5 15,16-13-15,0-15-1,1-14 1,24 5 0,-17-28-1,9 0 1,-1-28 0,1 0-1,-8-24 1,-17-13-1,-1-33 1,-7-9 0,-25-23-1,-17-14 1,-8-15 15,-16-13-15,-1 0-1,-16-5 1,-16-5 0,-9 1-1,-25 4 1,-24-23 0,-34 28-1,-24 13 1,-34 90-1,-16 41 1</inkml:trace>
  <inkml:trace contextRef="#ctx0" brushRef="#br0" timeOffset="40068.47">18211 8648 0,'99'-9'16,"25"-42"-1,149 4 1,17-9 0,-1 28-1,-57 38 1,-75 78-1,-116 98 1,-66 65 0,-107 70-1,132-321 1</inkml:trace>
  <inkml:trace contextRef="#ctx0" brushRef="#br0" timeOffset="40651.1">16574 11239 0,'66'-32'15,"-17"-1"1,75-13-1,-8 22 1,25 15 0,-42 56-1,-41 50 1,-75 57 15,-16 18-15,-16 0-1,7 5 1,42-177 0</inkml:trace>
  <inkml:trace contextRef="#ctx0" brushRef="#br0" timeOffset="40883.87">16979 12556 0,'49'139'16,"42"127"-1,-91-266 1</inkml:trace>
  <inkml:trace contextRef="#ctx0" brushRef="#br0" timeOffset="43736.72">10718 3363 0,'-25'-9'16,"25"9"-1,-8-5 1,16-22 0,17-48-1,17 1 1,-1 13 0,-8 19-1,8 19 1,1 18-1,24 24 1,8 37 0,59 60-1,-34 33 1,-8 37 15,-25 0-15,-8 5-1,-17-24 1,-16-36 0,0-24-1,-25-107 1,8-10 0,9-87-1,-17 97 1</inkml:trace>
  <inkml:trace contextRef="#ctx0" brushRef="#br0" timeOffset="44068.46">11570 2875 0,'0'5'16,"-16"13"-1,-18 43 1,-48 92 0,-17 29-1,-17 22 1,8-18-1,17-27 1,42-29 0,65-56-1,-16-74 17</inkml:trace>
  <inkml:trace contextRef="#ctx0" brushRef="#br0" timeOffset="44518.3">11826 3452 0,'0'4'0,"0"1"16,0 4 15,0 19-16,9 23 1,-9 1 0,8 41-1,0 28 1,1-5 0,-1-18-1,0 23 1,-16-33-1,8-88 1</inkml:trace>
  <inkml:trace contextRef="#ctx0" brushRef="#br0" timeOffset="46602.02">10950 5336 0,'0'9'16,"0"-9"0,0 19-1,8 27 1,17 108 0,-9-5-1,-7 37 1,-1-9-1,-16-164 1,8 15 0,0-18-1,8-6 1,25-27 15,33-51-15,0-43-1,17-36 1,-8-19 0,15-10-1,-23 19 1,-59 159 0,-8-1-1,0 5 1,8 5-1,-8 37 1,17 51 0,8 102-1,8 42 1,-9-4 0,-15 14 15,-18-20-16,-24-8 1,-16-51 0,-9-15-1,41-153 1,-16-9 0,-16-5-1,-1-14 1,-8-23-1,17-10 1,8-106 0,82 18-1,42-46 1,42 32 15,-133 163-15</inkml:trace>
  <inkml:trace contextRef="#ctx0" brushRef="#br0" timeOffset="46834.51">12025 6317 0,'0'38'16,"-8"8"0,8 150-1,8 87 1,-8-283 15</inkml:trace>
  <inkml:trace contextRef="#ctx0" brushRef="#br0" timeOffset="48735.55">18376 3498 0,'-8'-46'15,"16"36"1,1-17-1,24-11 1,8 1 0,1 14-1,-1 14 17,25 23-17,58 55 1,-8 57-1,-17 55 1,-16 38 0,-25-38-1,-25 1 1,-33-182 0,0 0-1,0 0 1</inkml:trace>
  <inkml:trace contextRef="#ctx0" brushRef="#br0" timeOffset="49035.17">19377 3024 0,'-16'28'15,"-42"51"1,-58 93 0,-49 98-1,-34 0 1,9 23-1,16-51 1,174-242 0</inkml:trace>
  <inkml:trace contextRef="#ctx0" brushRef="#br0" timeOffset="49735.78">19311 3824 0,'8'-19'16,"-8"19"0,0 0-1,9 5 1,24 4-1,8-4 1,9 14 0,-9-1-1,-16 29 1,0 50 15,-58 6-15,-50 55-1,41-130 1,18 4 0,15-18-1,26-4 1,74-10 0,25-19-1,-116 19 1</inkml:trace>
  <inkml:trace contextRef="#ctx0" brushRef="#br0" timeOffset="50819.5">18749 5438 0,'-9'14'15,"9"-9"1,0 18 0,17 56-1,-1 89 1,18-20 0,-26-110-1,0-15 1,17-14-1,91-55 1,33-61 0,8-37-1,-33-1 17,-42 6-17,-90 129 1,0 10-1,8-4 1,-8 4 0,8 9-1,-17 19 1,-16 102 0,16 61-1,1 70 1,24 32-1,0 14 1,9-33 0,-9-27-1,-16-71 17,-17-73-17,-49-75 1,-42-61-1,-8-37 1,-8-32 0,32-14-1,34-10 1,74-18 0,42 32-1,49-13 1,34 32-1,57 46 1,-8 28 0,-9 29-1,-173-10 17</inkml:trace>
  <inkml:trace contextRef="#ctx0" brushRef="#br0" timeOffset="51168.16">19882 6490 0,'8'-19'15,"-8"19"1,0 14-1,16 28 1,-16 32 0,-16 19-1,-25 14 17,16-23-17,8-33 1,26-9-1,106 42 1,92-42 0,-207-42-1</inkml:trace>
  <inkml:trace contextRef="#ctx0" brushRef="#br0" timeOffset="53386.22">6691 8578 0,'24'75'16,"10"-43"-1,40 66 1,33-33-1,26 33 1,24-24 0,17 5-1,-1-37 1,9-14 0,17-33-1,-1-22 1,17-25-1,9-8 1,-9-10 0,16 0-1,-24 10 17,24-1-17,-7 15 1,16-1-1,-9 33 1,1 14 0,-9 10-1,0 13 1,1 10 0,7-15-1,-8-4 1,1 9-1,-34 5 1,-25 28 0,-32 0-1,-26 18 17,-115-64-17,8-6 1,-8 10-1,8-14 1</inkml:trace>
  <inkml:trace contextRef="#ctx0" brushRef="#br0" timeOffset="55821.98">7063 3275 0,'-25'-42'15,"25"33"1,0 0 0,8-10-1,17-28 1,33-4 15,58 5-15,-25 36-1,0 34 1,66 64 0,-33 38-1,0 50 1,-25 15 0,-33 28-1,-16-33 1,-25-19-1,-25-167 1,16-4 0,34-113-1,-50 117 17</inkml:trace>
  <inkml:trace contextRef="#ctx0" brushRef="#br0" timeOffset="56084.52">8105 2805 0,'-58'93'15,"-33"56"1,-74 112-1,7 27 1,-15 14 0,24-36-1,66-34 1,83-232 15</inkml:trace>
  <inkml:trace contextRef="#ctx0" brushRef="#br0" timeOffset="56384.91">8320 3349 0,'0'70'16,"-8"37"-1,-9 219 1,-24 148-1,41-474 1</inkml:trace>
  <inkml:trace contextRef="#ctx0" brushRef="#br0" timeOffset="57885.23">7385 5564 0,'0'37'15,"0"-18"1,9 27 15,7 19-15,9 19-1,-17-37 1,0-15 0,1-9-1,32-27 1,25-66 0,9-56-1,24-41 1,-8-1-1,-75 140 1,1 5 0,-17 19-1,17 18 17,-1 23-17,17 107 1,-8 65-1,0 61 1,-42 19 0,9 8-1,-33-36 1,-1-52 0,-24-79-1,0-74 1,-8-56-1,-9-51 1,8-37 0,26-33-1,49-51 17,49-42-17,51 41 1,40 6-1,-140 167 1</inkml:trace>
  <inkml:trace contextRef="#ctx0" brushRef="#br0" timeOffset="60103.58">8336 6499 0,'0'-28'15,"9"33"1,15-1-1,1-8 1,8 18 0,-8 0-1,-8-5 1,-1 5 15,-7-10-15,-1 1-1,0 4 1,0-4 0,-8 0-1,9-5 1,-9 0 0,0 4-1,8 1 1,-8-5-1,0 0 1,0 0 0,0 5-1,8-5 17,-8 0-17,0 0 1,0 0-1,0 4 1,0-4 0,0 0-1,0 0 1,0 0 0,0 0-1,0 0 1,0 0-1,0 0 1,0 0 0,0 5-1,0-5 17,0 0-17,0 0 1,0 0-1,0 0 1,0 0 0,0 0-1,0 0 1,0 0 0,0 0-1,0 5 1,0-5-1,0-5 1,0 5 0,0 0 15,0 0-31,0 0 31,0 0-15,0 0-1,0 0 1,0 0 0,0 0-1,-8-14 1,0 5 0,-9-1-1,9-8 1,0 8-1,8-3 1,-9-1 0,9 14-1,-8-5 17,8 5-17,0 0 1,-8 9-1,8 33 1,-9 5 0,-7 36-1,8 34 1,-9-1 0,9 0-1,-9-4 1,1-28-1,7-38 1,1-18 0,8-9 15,0-19-15,-8-5-1,8 5 1</inkml:trace>
  <inkml:trace contextRef="#ctx0" brushRef="#br0" timeOffset="60486.7">8568 5113 0,'-190'321'15,"190"-321"1</inkml:trace>
  <inkml:trace contextRef="#ctx0" brushRef="#br0" timeOffset="62519.34">9163 8108 0,'-33'24'16,"0"8"-1,-41 6 1,-17 36 0,-8-37-1,-9 19 1,-8-51 0,-16 23-1,-50-33 1,0 23-1,-33-45 1,-8 3 0,-9-50-1,1 13 17,7-50-17,9-19 1,17-38-1,16-23 1,16-13 0,18-20-1,24-4 1,33-18 0,33-5-1,33-19 1,33 33-1,42-15 1,57 20 0,26 4 15,40 14-15,34 23-1,25 14 1,24 28-1,17 38 1,-8 50 0,7 66-1,-15 46 1,8 47 0,-26 32-1,1 47 1,-17 23-1,-24 23 1,-25 24 0,-17 32 15,-50 28-15,-32 23-1,-42 0 1,-50 19-1,-41-23 1,-33-10 0,-33-37-1,-16-41 1,-34-89 0,0-61-1,-16-79 1,17-32-1,173 23 1</inkml:trace>
  <inkml:trace contextRef="#ctx0" brushRef="#br0" timeOffset="63524.84">12827 3950 0,'-8'32'16,"-9"-13"-1,-32 32 1,-108 79 0,-42-9-1,-74 5 1,-8-29-1,-33-22 1,-9-47 0,9-24-1,0-59 17,24-25-17,26-36 1,24-102-1,66-15 1,58-60 0,116-65-1,58-1 1,91-8 0,25 32-1,32 47 1,51 64-1,32 75 1,59 80 0,40 73-1,1 43 17,0 83-17,-58 33 1,-59 42-1,-40 64 1,-67 43 0,-65 14-1,-109 37 1,-65-5 0,-116-9-1,-75-42 1,-91-28-1,356-279 1</inkml:trace>
  <inkml:trace contextRef="#ctx0" brushRef="#br0" timeOffset="64303.78">9304 3694 0,'-25'125'0,"-24"15"32,-109 134-17,-65-32 1,-108 28-1,-33-84 1,-33-51 0,9-116-1,-9-94 1,74-92 0,26-103-1,82-56 1,66-41-1,82-5 1,84-5 0,49 14-1,67 37 17,98 33-17,75 28 1,83 74-1,33 56 1,8 80 0,-9 64-1,-48 107 1,-67 98 0,-58 75-1,-75 83 1,-90 65-1,-66 56 1,-75 93 0,58-586 15</inkml:trace>
  <inkml:trace contextRef="#ctx0" brushRef="#br0" timeOffset="66004.7">13307 7173 0,'8'33'16,"-8"-28"-1,-8 9 17,-9 41-17,-41 71 1,-24 14-1,-34 32 1,-16-14 0,-26-9-1,-32-10 1,-17-13 0,-24-24-1,-1 1 1,-24-52-1,33-9 1,-1-24 0,26-32 15,-9-51-15,17-47-1,0-27 1,16-29-1,17-18 1,0-14 0,24-28-1,18 14 1,7-18 0,17 9-1,8-1 1,26 1-1,23-19 1,26 33 0,33-15-1,41 20 17,25-6-17,33 29 1,33 9-1,25 32 1,17 33 0,41 28-1,-9 19 1,26 32 0,-1 18-1,0 29 1,17 18-1,-25 19 1,0 0 0,-24 37-1,-9 19 17,-33 18-17,0 28 1,-33 23-1,-9 38 1,-32-5 0,-9 33-1,-25-33 1,-24 46 0,-25-41-1,-25 37 1,-33-42-1,-42 37 1,-32-42 0,-17 5 15,-17-46-15,-33-15-1,-8-37 1,-24-18-1,7-51 1,-16-66 0,0-27-1,-25-52 1,17 23 0,-42 34-1,1 31 1,264 10-1</inkml:trace>
  <inkml:trace contextRef="#ctx0" brushRef="#br0" timeOffset="79155.1">12687 3982 0,'-9'37'16,"9"-32"0,0 0-1,0 13 1,-16 1 0,-1 13-1,-16 6 1,-8 45-1,16-31 1,-16 3 15,-1 6-15,1-19 0,0-5-1,-75 61 1,-33-19-1,-16-5 1,-17-23 0,-25-37-1,0-28 1,-25-42 0,9-64-1,8 8 1,17-83-1,16 8 1,25-36 0,33-14 15,24-19-15,67-18-1,41-10 1,50-5-1,33 33 1,50 24 0,66 41-1,74 10 1,50 60 0,0 28-1,-9 79 1,-49 46-1,-41 66 1,-59 42 0,-40 46 15,-1 0-15,-25 14-1,1 14 1,-9 0-1,-8 4 1,-25 6 0,-24-10-1,-34 0 1,-41-10 0,-58-4-1,-25-27 1,-49-1-1,-17-28 1,-17-9 0,17-38 15,17-36-15,148-75-1,1-9 1,-26-14-1,1 9 1,41 28 0</inkml:trace>
  <inkml:trace contextRef="#ctx0" brushRef="#br0" timeOffset="82171.08">12546 8662 0,'-41'51'15,"-26"-9"1,-40 56 0,-9-14-1,-33-15 1,-24-41 0,-42-46-1,0-24 1,-17-56-1,17-23 1,0-65 0,16 0-1,1-61 17,24-8-17,25-34 1,25-4-1,9-28 1,48-19 0,26 19-1,49-32 1,83 13 0,42 1-1,40 41 1,42 42-1,50 47 1,0 102 0,16 60 15,-25 80-15,25 55-1,-16 52 1,0 50-1,-9 34 1,-33 41 0,-16 28-1,-41 23 1,-42-9 0,-75 38-1,-41-10 1,-32-14-1,-51-14 1,-41-10 0,-49-41 15,-42-33-15,-8-41-1,0-24 1,25-51-1,49-60 1,150-71 0,-9 20-1,8-1 1,-8-4 0,8 4-1,-8-9 1,0 14-1,9-9 1,-9 4 15,0 1-15,8-1 0,-8 5-1,0 0 1,0 0-1,0 0 1,-33 56 0,33-56-1</inkml:trace>
  <inkml:trace contextRef="#ctx0" brushRef="#br0" timeOffset="83404.45">8874 8871 0,'-99'75'16,"16"-15"-1,-91 52 1,-8-61 0,-66-4-1,-33-80 1,-17-32 0,17-79-1,-8-42 1,49-107-1,25 0 1,49-42 15,59-14-15,57-19 0,42 19-1,49 10 1,26 13-1,40 19 1,42 23 0,49 19-1,42 28 1,33 41 0,17 52-1,7 70 1,-15 64-1,-10 43 1,-15 41 15,-34 47-15,-16 56 0,-17 33-1,-16 31 1,-9 29-1,-24 9 1,-17 56 0,-41-14-1,-34 37 1,-41-18 0,-24 4-1,-42-32 1,-16-28-1,-42-61 1,-25-14 15,-24-55-15,-1-24 0,-24-51-1,17-9 1,-1-28-1,8-19 1,166-23 0</inkml:trace>
  <inkml:trace contextRef="#ctx0" brushRef="#br0" timeOffset="83671.73">8378 9509 0,'-25'130'16,"25"-130"-1</inkml:trace>
  <inkml:trace contextRef="#ctx0" brushRef="#br0" timeOffset="90371.16">18228 2759 0,'0'9'15,"-9"-9"1,9 5 0,0-1-1,0-4 1,0 0 0,0 5-1,0-5 1,-8 5-1,8-5 1,0 4 15,0-4-15,0 0 0,0 0-1,-8 0 1,8 0-1,0-9 1,-8-5 0,-1-14-1,-16-9 1,9 9 0,-25-19-1,-17-18 1,-17-14-1,1-19 1,-9 10 15,-16 9-15,-83-84 0,17 38-1,-42-15 1,25 38-1,-25 4 1,9 28 0,-17 10-1,0 9 1,-17 9 0,-8 18-1,-16 10 1,-1 14-1,1 10 1,-9 18 15,9 23-15,0 28 0,7 5-1,-7 13 1,8 34-1,8-6 1,17 24 0,24 0-1,26-5 1,24-9 0,41-14-1,42-23 1,83-98-1,-9-5 1,0 5 15,9-9-15,-9 4 0,25-27-1,8-38 1,-41 70-1</inkml:trace>
  <inkml:trace contextRef="#ctx0" brushRef="#br0" timeOffset="90789.01">12604 1777 0,'0'9'15,"0"-9"1,-17 19-1,-16 23 1,-58 102 15,-8 10-15,-8 41 0,16-18-1,8 0 1,33-33-1,58-140 1,9 10 0,16 0-1,17 5 1,90-10 0,92-37-1,115-37 1,67-14-1,49 28 1,-463 51 15</inkml:trace>
  <inkml:trace contextRef="#ctx0" brushRef="#br0" timeOffset="93506.66">18972 9118 0,'8'5'16,"-8"-1"-1,0 6 1,8 13 0,-8 0-1,0 10 1,0-1-1,0 5 1,-8 5 15,0 9-15,0 15 0,-17-6-1,-25 10 1,1-5-1,-9 0 1,-33 19 0,0-5-1,-91 60 1,16-36 0,-49 32-1,0-19 1,-24 19-1,-10-42 1,-7 19 15,-9-29-15,-16 6 0,0-24-1,-17 5 1,-24-24-1,-26 5 1,-7-18 0,-1-19-1,-8-33 1,17-18 0,16-19-1,9-41 1,16-48-1,33 1 1,8-51 15,42-10-15,8-32 0,41-5-1,17-23 1,41 18-1,25-13 1,33 41 0,25 5-1,33 42 1,8 167 0,1-4-1,-1 9 1,-8 0-1,8 0 17,-8-9-17,9-1 1,-9 10 0,0 0-1,8 0 1,-8 0-1,0 0 1,8 0 0,-8 0-1,0 0 1,8 5 0,9 0-1,24 4 1,-41-9 15</inkml:trace>
  <inkml:trace contextRef="#ctx0" brushRef="#br0" timeOffset="95606.09">19460 8899 0,'0'10'16,"0"-10"0,-8 4-1,-1 6 1,1 8-1,0 10 1,-17 9 0,17 10-1,-25 13 1,-25 5 0,16 5-1,-7 9 1,-50 75-1,-1-38 17,-32 24-17,0-29 1,-25 10 0,-25-18-1,0 27 1,-25-14-1,0 24 1,-24-24 0,-9 52-1,-25-43 1,-8 10 0,-25-5-1,-16 5 1,-33-19-1,-9-9 17,-16-4-17,-8-10 1,-1-23 0,9-10-1,8-27 1,17-29-1,16-18 1,17-27 0,32-25-1,26-17 1,25-24 0,7-10-1,-7-36 1,-26 4-1,-16-9 17,0-10-32,1 15 31,15-24-15,9 5-1,25-28 1,16 4-1,33-4 1,17 0 0,50 14-1,24 24 1,50 36 0,16 28-1,34 108 1,-1 3-1,-7-3 1,-9-6 15,8 1-15,0 4 0,-8-9-1,0 5 1,9-5-1,-9 5 1,0-5 0,8 4-1,-8-4 1,0 0 0,0 0-1,0 0 1,0 5-1,0-5 1,0 0 0,0 0 15,0 0-15,0 0-1,0 0 1,0 0-1,0 0 1,0 0 0,0 0-1,0 0 1,0 0 0,0 0-1,0 0 1,0 0-1,0 0 17,8 0-17,-8 0 1,0 0 0,0 0-1,0 0 1</inkml:trace>
  <inkml:trace contextRef="#ctx0" brushRef="#br0" timeOffset="114807.3">13406 3819 0,'-25'70'16,"-33"18"-1,-57 99 1,-67 3 0,-66 29-1,-75-38 1,-41-9-1,-58-65 1,9-46 0,32-89-1,26-70 1,40-51 0,26-65-1,41-46 1,33-42-1,74-43 17,92-18-17,98-4 1,92 32 0,66 28-1,66 37 1,124 84-1,49 65 1,50 93 0,1 93-1,-51 24 1,-49 88 0,-132 92-1,-125 48 1,-140 41-1,-140 23 17,-125-36-17,265-345 1</inkml:trace>
  <inkml:trace contextRef="#ctx0" brushRef="#br0" timeOffset="115406.71">8841 4094 0,'-50'149'16,"-49"-14"0,-99 106-1,-100-27 1,-116 19-1,-74-84 1,-24-103 0,57-167-1,124-223 1,174-121 0,182-116-1,140-20 1,133 11-1,99 110 17,49 104-17,42 241 1,-33 135 0,-41 265-1,-75 158 1,-116 215-1,-140 111 1,-83-749 0</inkml:trace>
  <inkml:trace contextRef="#ctx0" brushRef="#br0" timeOffset="116057.82">5367 12416 0,'-24'19'16,"32"-5"-1,0 116 1,25 126 0,9 181-1,-9 121 1,-9 10 0,-15-33-1,-26-116 1,-8-154-1,9-312 17,-9-18-17,25 65 1</inkml:trace>
  <inkml:trace contextRef="#ctx0" brushRef="#br0" timeOffset="116489.68">5740 12323 0,'165'-107'16,"108"-18"-1,157-43 1,33 29-1,42 4 17,-42 65-17,-50 75 1,-123 129 0,-100 155-1,-132 157 1,-50 48-1,-33 96 1,9-13 0,-9 5-1,0-43 1,-25-46 0,-24-172-1,74-321 1</inkml:trace>
  <inkml:trace contextRef="#ctx0" brushRef="#br0" timeOffset="117177.67">6269 13156 0,'124'-98'16,"91"-18"-1,149-66 1,-25 85-1,-25-1 17,-124 135-17,-181 187 1,-249 176 0,-74 70-1,-17-1 1,66-45-1,75-71 1,165-78 0,149-140-1,157-135 1,34-98 0,7-107-1,-49-37 1,-83-102-1,-124 14 17,-123 37-17,-200 130 1,-98 168 0,-67 92-1,33 43 1,83 18-1,306-135 1,33 14 0,-33-37-1</inkml:trace>
  <inkml:trace contextRef="#ctx0" brushRef="#br0" timeOffset="117706.32">10230 13444 0,'-33'-88'15,"41"27"1,-24-78 0,49 37-1,50-38 1,107 98-1,58 70 17,8 126-17,-24 129 1,-50 99 0,-33 55-1,-9-46 1,-24-24-1,0-78 1,-17-98 0,-8-145-1,-41-125 1,-50 79 0</inkml:trace>
  <inkml:trace contextRef="#ctx0" brushRef="#br0" timeOffset="118137.92">12174 13133 0,'-149'162'15,"-58"90"1,-107 152 0,33-22-1,8-1 1,58-83 0,215-298-1,0 0 1,8 0-1,-8 0 17,0 0-17,0-5 1,0 5 0,0 0-1,8-4 1,1 4-1,-9 0 1</inkml:trace>
  <inkml:trace contextRef="#ctx0" brushRef="#br0" timeOffset="118323.21">14291 14198 0,'0'0'16</inkml:trace>
  <inkml:trace contextRef="#ctx0" brushRef="#br0" timeOffset="119005.69">13877 14096 0,'-8'-19'15,"8"19"1,8-5 0,92-23-1,98-9 1,125-5 15,90 14-15,50 1-1,17 8 1,-17 0 0,-33 10-1,-58-10 1,-90 1-1,-142-15 1,-132-32 0,-140-33-1,-99-41 1,-9 18 0,0 0-1,223 112 1,-7-1 15,15 10-15,26 5-1,74 65 1,74 55 0,34 43-1,-17 4 1,-50 5-1,-74 23 1,-108 4 0,-90-17-1,-26-34 1,17-74 0,116-149-1,91-139 1,-58 209 15</inkml:trace>
  <inkml:trace contextRef="#ctx0" brushRef="#br0" timeOffset="119540.63">14432 14552 0,'198'32'15,"50"42"1,215 85 0,25 45-1,83 29 1,0-5-1,24-23 1,42 4 0,-42-37-1,-41-23 1,-99-33 0,-157-37-1,-323-83 1,0-10 15,-16-19-15,41 33-1</inkml:trace>
  <inkml:trace contextRef="#ctx0" brushRef="#br0" timeOffset="120490.44">19402 15366 0,'58'41'16,"49"11"0,108 69-1,75 18 1,-9 29-1,-41-6 1,-75 20 0,-165 13-1,-231-9 1,-249 10 0,-124-94-1,604-102 1</inkml:trace>
  <inkml:trace contextRef="#ctx0" brushRef="#br0" timeOffset="120973.58">20262 11621 0,'25'-37'16,"91"-19"-1,132-42 1,33 38 0,17 50-1,-92 136 1,-247 199-1,-232 122 1,-82 9 0,24-33-1,50-78 1,140-150 0,141-195-1</inkml:trace>
  <inkml:trace contextRef="#ctx0" brushRef="#br0" timeOffset="121173.55">20717 13016 0,'8'79'16,"-8"38"-1,-8 134 1,8 23-1,0 43 1,17-89 0,-17-228-1</inkml:trace>
  <inkml:trace contextRef="#ctx0" brushRef="#br0" timeOffset="121390.56">21420 12574 0,'0'98'16,"8"23"-1,42 93 1,24-23-1,-74-191 1</inkml:trace>
  <inkml:trace contextRef="#ctx0" brushRef="#br0" timeOffset="121741.15">22942 11356 0,'-66'158'15,"-17"93"1,-50 261-1,34-5 1,25 70 0,49-70-1,33-56 1,17-153 0,-8-326-1,-17 28 16</inkml:trace>
  <inkml:trace contextRef="#ctx0" brushRef="#br0" timeOffset="122178.1">22388 11570 0,'49'-214'15,"84"79"1,73-131 0,67 104-1,83 45 1,24 117 0,-16 126-1,-50 130 1,-115 149 15,-125 92-15,-74 48-1,-58-1 1,1-18 0,-10-38-1,26-65 1,16-74-1,9-121 1,-17-111 0,33-117-1</inkml:trace>
  <inkml:trace contextRef="#ctx0" brushRef="#br0" timeOffset="122739.85">23074 12053 0,'141'-28'15,"7"33"1,117 23 0,-99 65-1,-100 107 1,-248 135 0,-124 14-1,0-23 1,58-52 15,115-69-15,249-112-1,157-98 1,41-83 0,-66-1-1,-66-60 1,-140-23-1,-150-4 1,-115 22 0,-25 1-1,182 134 1,-67-107 0,249 43-1,-116 83 16</inkml:trace>
  <inkml:trace contextRef="#ctx0" brushRef="#br0" timeOffset="123444.19">25927 11960 0,'-16'177'15,"7"5"1,1 134 0,25-32-1,8-28 1,-17-256 0,91 41-1,42-273 1,90-94 15,-16-102-15,25 51-1,-58 38 1,-182 339 0,17 14-1,40 158 1,18 130-1,32 229 1,-32 22 0,-26 89-1,-90-79 1,-83-61 0,-124-185-1,-50-178 1,-24-195 15,90-195-15,133-130-1,124-33 1,82 42 0,100 88-1,49 126 1,50 134-1,25 103 1,-66 117 0,-92 69-1,-173-265 1</inkml:trace>
  <inkml:trace contextRef="#ctx0" brushRef="#br0" timeOffset="124522.94">9469 16463 0,'166'-41'16,"74"-6"-1,206-51 1,59 29 0,57-15-1,-24 23 1,-26-4 0,-65 14-1,-75 9 1,-140 14 15,-232 28-15</inkml:trace>
  <inkml:trace contextRef="#ctx0" brushRef="#br0" timeOffset="124957.32">9866 17129 0,'116'-24'15,"99"-55"16,182 0-15,75-23 0,32 28-1,-16-20 1,-33 29 0,-66 0-1,-100 23 1,-305 47-1,7 0 1,1-1 0,-42 10-1,-32-4 1,82-10 0</inkml:trace>
  <inkml:trace contextRef="#ctx0" brushRef="#br0" timeOffset="125939.32">20469 15417 0,'140'-51'16,"1"32"-1,182-18 1,57 32 0,133 10-1,57 41 1,92 19-1,8 24 17,66 4-17,-16-5 1,-18-18 0,-56-14-1,-76-10 1,-131-22-1,-183 13 1,-248-19 0,-355-32-1,347 14 1</inkml:trace>
  <inkml:trace contextRef="#ctx0" brushRef="#br0" timeOffset="126975.13">21627 15938 0,'66'-14'16,"41"5"0,166 22-1,141 25 1,148 13 0,83 0-1,100-9 1,15-5 15,51-18-15,-50 13-1,-17 6 1,-91 22 0,-90 0-1,-191-8 1,-198-29-1,-257-32 1,33 9 0,9-5-1,8 5 1,16-5 0,-7 5-1,7-4 1,0 4 15,9 0-15,0 0-1,8 0 1,-8 0 0,-1 0-1,9 0 1,-8 0-1,8 0 1,0 0 0,-8 4-1,8-4 1,0 0 0,0 0-1,0 0 16,-8 0-15,8 0 0,0 0-1,0 0 1,0 0 0,0 0-1,0 0 1,0 0-1,0 0 1,0 0 0,0 0-1,0 0 1,-17-9 0,17 9-1</inkml:trace>
  <inkml:trace contextRef="#ctx0" brushRef="#br0" timeOffset="127678.11">31981 8955 0,'-83'205'16,"-57"186"-1,-141 260 1,-50 140 15,-33 83-15,33-32-1,9 5 1,65-84 0,42-51-1,66-163 1,58-191-1,0-200 1,58-219 0,33 61-1</inkml:trace>
  <inkml:trace contextRef="#ctx0" brushRef="#br0" timeOffset="128056.74">29872 9653 0,'99'256'16,"116"269"-1,116 215 1,41 102 0,-8 56-1,-25 0 1,-41-33-1,-33-60 17,-34-56-17,-231-749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22:48.187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7195 3010 0,'0'102'16,"-8"10"-1,0 172 1,-26 102 0,-7 135-1,0 42 1,8 79 0,8-33-1,-16 28 1,-1-74-1,9-60 1,17-122 0,24-148-1,0-270 1,-8 23 0,8 4-1,9-13 16,8 23-15,33-9 0,33 18-1,148 14 1,84 14 0,132 70-1,33-55 1,49-6-1,-82-69 1,-66 9 0,-397 5-1,8 9 1</inkml:trace>
  <inkml:trace contextRef="#ctx0" brushRef="#br0" timeOffset="681.36">6848 2233 0,'33'9'0,"91"15"15,182-15 16,165 0-15,42-18 0,-33-10-1,-67 38 1,-98 13 0,-109 47-1,-90 38 1,-83 41-1,-33 19 1,-25 55 0,1 66-1,-10 88 1,18 135 0,8 98-1,41 93 16,8 23-15,9-24 0,-17-41-1,-8-84 1,-9-106 0,-8-192-1,1-293 1,-9 5-1</inkml:trace>
  <inkml:trace contextRef="#ctx0" brushRef="#br0" timeOffset="1383.8">11355 2373 0,'-8'32'16,"8"47"-1,0 200 1,16 191 0,1 186-1,-9 56 1,-8 79 0,-8-42-1,8-14 16,8-89-15,0-83 0,9-135-1,-9-121 1,0-135 0,-8-83-1,0-117 1,-8 5-1,8 9 1,-8 0 0,16 4-1,17 6 1,124-6 15,116 29-31,98 18 31,43 0-15,-26-9 0,-16-28-1,-66-51 1,-298 51 0</inkml:trace>
  <inkml:trace contextRef="#ctx0" brushRef="#br0" timeOffset="2067.15">11024 2172 0,'0'-41'16,"141"27"-1,165-38 1,157 11-1,99 13 1,-8 37 0,-66-4-1,-74 50 1,-166 43 0,-107 32 15,-100 10-16,-49 32 1,-50 33 0,-8 51-1,-1 79 1,34 83 0,33 127-1,25 111 1,8 83-1,9-4 1,-9 23 0,-17-88-1,1-51 1,-9-158 15,-16-164-15,24-236-1,-16-61 1</inkml:trace>
  <inkml:trace contextRef="#ctx0" brushRef="#br0" timeOffset="2800.47">15292 2098 0,'-17'79'15,"9"23"1,-9 187 0,17 120-1,17 187 1,-1 50 0,9 108-1,-8-14 1,-1 23-1,-7-28 1,-9-56 0,-17-102-1,9-112 1,8-228 0,0-288 15,0 9-16,0 10 1,0 4 0,0 4-1,8-4 1,33-4 0,42 9-1,116-24 1,73 47-1,125 28 1,34-9 0,73-10-1,-24-28 1,-25-9 0,-75-41 15,-380 69-16</inkml:trace>
  <inkml:trace contextRef="#ctx0" brushRef="#br0" timeOffset="3517.49">14986 1828 0,'157'-18'16,"107"4"0,200 23-1,48 5 1,42 32 0,-49-27-1,-42 42 1,-99-20-1,-132 48 1,-117 4 0,-82 32-1,-74 24 1,-17 42 0,-16 46-1,8 75 16,32 93-15,43 106 0,32 113-1,25 88 1,0-5 0,9 51-1,-17-79 1,-9-23-1,-24-158 1,-17-177 0,-8-372-1,75 32 1,-75 19 15</inkml:trace>
  <inkml:trace contextRef="#ctx0" brushRef="#br0" timeOffset="3766.7">19700 5075 0,'16'89'15,"26"27"1,-42-116 15</inkml:trace>
  <inkml:trace contextRef="#ctx0" brushRef="#br0" timeOffset="3916.26">20882 5461 0,'25'52'16,"66"41"-1,-91-93 1</inkml:trace>
  <inkml:trace contextRef="#ctx0" brushRef="#br0" timeOffset="4049.16">22743 5475 0,'75'47'31,"-75"-47"-16</inkml:trace>
  <inkml:trace contextRef="#ctx0" brushRef="#br0" timeOffset="4782.83">25199 2414 0,'9'224'16,"7"125"-1,-16 265 1,-25 139-1,-16 66 1,0-10 0,-1-60-1,1-60 1,8-103 0,0-79 15,8-121-16,9-111 1,-1-103 0,25-200-1,1 9 1,7 1 0,100-24-1,182 0 1,206-42-1,158 10 1,57-28 0,-24 13-1,-100-27 1,-264-121 0,-331 237 15</inkml:trace>
  <inkml:trace contextRef="#ctx0" brushRef="#br0" timeOffset="5399.51">24786 1586 0,'91'-79'16,"157"37"-1,232-27 1,99 59 0,41 10-1,-74 33 1,-75 23 0,-165 55-1,-157 85 1,-108 55-1,-57 93 1,-42 66 0,17 92-1,16 56 1,50 112 0,41 37 15,58 33-16,0 4 1,-25-37 0,-25-27-1,-90-94 1,-133-135 0,149-451-1</inkml:trace>
  <inkml:trace contextRef="#ctx0" brushRef="#br0" timeOffset="6333.01">6864 5550 0,'0'5'16,"0"-5"0,42-5-1,40-4 1,18-1 0,40-8-1,17-1 1,108-18-1,-42 9 1,25-5 0,-24 33-1,-18 5 1,1 18 15,-8-4-15,7-10-1,43-18 1,-249 9 0</inkml:trace>
  <inkml:trace contextRef="#ctx0" brushRef="#br0" timeOffset="6732.11">11363 5471 0,'91'18'16,"33"10"0,108 28-1,24-14 1,83-14-1,25-14 1,33-9 0,-397-5-1</inkml:trace>
  <inkml:trace contextRef="#ctx0" brushRef="#br0" timeOffset="7098.97">15482 5680 0,'25'0'16,"0"0"-1,132 14 1,66 9 0,83 38 15,-8-24-16,24 5 1,26-28 0,-348-14-1</inkml:trace>
  <inkml:trace contextRef="#ctx0" brushRef="#br0" timeOffset="7782.65">25894 5973 0,'199'-14'16,"16"-18"-1,206 13 1,34 24 0,33 9-1,-49-10 1,-67 20 0,-372-24 15</inkml:trace>
  <inkml:trace contextRef="#ctx0" brushRef="#br0" timeOffset="9067.4">12033 3666 0,'-33'-14'15,"25"9"1,-9-32 0,42-70 15,16-23-16,17-15 1,-41 122 0,-1 14-1,51 32 1,-9 84 0,16 79-1,9 70 1,8 33-1,-17-38 1,0-19 0,-24-55-1,0-61 1,-9-88 0,25-97 15,-24-34-16,-42 103 1</inkml:trace>
  <inkml:trace contextRef="#ctx0" brushRef="#br0" timeOffset="9299.53">13084 3126 0,'-17'-18'16,"-24"64"-1,-75 80 1,-8 120 0,-50 52-1,9 65 1,-1-28 0,26-42 15,140-293-16</inkml:trace>
  <inkml:trace contextRef="#ctx0" brushRef="#br0" timeOffset="9531.6">13141 3931 0,'9'74'16,"-26"89"-1,9 135 1,-17 125 0,25-423 15</inkml:trace>
  <inkml:trace contextRef="#ctx0" brushRef="#br0" timeOffset="11252.97">12091 6559 0,'-8'10'16,"8"4"-1,-8 37 1,-1 37 0,26 108-1,-1 4 1,17 37-1,-8-51 1,8-23 0,-24-168-1,7-14 1,50-88 0,0-32 15,17-43-16,-25 1 1,0 0 0,-58 167-1,8-14 1,17 5 0,0 9-1,-9 28 1,26 116-1,-26 121 1,-16 107 0,-8 5-1,0-5 1,-1-60 0,-15-93 15,15-215-16,-7-13 1,-83-75 0,16 24-1,-25-52 1,100 98 0,0-37-1,41-70 1,74-4-1,34-1 1,49 43 0,-33 8-1,-157 89 17</inkml:trace>
  <inkml:trace contextRef="#ctx0" brushRef="#br0" timeOffset="12336.41">13299 7843 0,'0'10'16,"0"4"0,8 13-1,0 43 1,17 98-1,-17-112 1,0 60 0,9-56-1,-9 24 1,1-23 0,-9-10 15,0-5-16,8-27 1,-8-19 0</inkml:trace>
  <inkml:trace contextRef="#ctx0" brushRef="#br0" timeOffset="13469.22">25530 3419 0,'91'-65'16,"-49"28"-1,73-42 1,-24 46 0,58 24 15,-8 83-16,8 85 1,-17 41 0,-16 28-1,-50 18 1,-8 19 0,-42-41-1,-24-206 1,8-9-1,0-46 1,0 37 0</inkml:trace>
  <inkml:trace contextRef="#ctx0" brushRef="#br0" timeOffset="13733.05">26961 3070 0,'-33'33'15,"-58"55"1,-41 80 0,-67 60-1,9 55 1,16-31-1,17-6 1,58-22 0,99-224-1</inkml:trace>
  <inkml:trace contextRef="#ctx0" brushRef="#br0" timeOffset="14433.11">27102 4364 0,'8'-5'16,"-8"10"-1,58 32 1,74 37 0,0 1-1,-107-57 1,-8 6 15,-34 59-15,-107 43-1,-8-5 1,-9-5 0,50-32-1,91-24 1,182-46 0,66 0-1,25 0 1,-273-14-1</inkml:trace>
  <inkml:trace contextRef="#ctx0" brushRef="#br0" timeOffset="15402.35">26151 6731 0,'-9'-27'16,"9"27"-1,-8 4 1,0 29 15,-9 60-15,9 37-1,8 93 1,16-37 0,18-4-1,40-75 1,91-89 0,17-106-1,0-47 1,-16-18-1,-34-6 1,-140 141 0,8 4-1,0 5 1,0 9 15,8 28-15,17 97-1,-9 57 1,-7 59 0,-26 15-1,-33 23 1,-32-27 0,-26-15-1,-16-56 1,0-88-1,0-65 1,8-88 0,17-108-1,41-18 1,75-32 15,49 22-15,50 10-1,32 79 1,18 33 0,8 83-1,-34 24 1,-16 64 0,-124-97-1</inkml:trace>
  <inkml:trace contextRef="#ctx0" brushRef="#br0" timeOffset="16517.63">27722 7867 0,'8'4'15,"-8"-4"1,0 0 0,0 0-1,0 10 1,0 3 15,-8 15-15,0 10-1,8 31 1,-9-3 0,1 27-1,0-5 1,0-42 0,-1 6-1,9-11 1,0 6-1,0-24 1,0-9 0,0 0-1,0-9 1,0-5 15</inkml:trace>
  <inkml:trace contextRef="#ctx0" brushRef="#br0" timeOffset="17284.11">28508 9085 0,'-42'93'16,"-7"-37"-1,-109 116 1,-57-4 15,-91 9-15,-41-33-1,-42-51 1,1-84 0,-1-83-1,33-112 1,50-84 0,67-88-1,81-84 1,59 4-1,99-31 1,75 36 0,82 24-1,107 92 1,75 29 15,83 158-15,17 60-1,48 126 1,-7 139 0,-25 52-1,-50 101 1,-107 71 0,-124 79-1,-150 4 1,-139 1-1,-158-29 1,-124-64 0,-124-85-1,-108-143 1,-32-136 15,661-46-15</inkml:trace>
  <inkml:trace contextRef="#ctx0" brushRef="#br0" timeOffset="18183.71">13464 8816 0,'-8'93'16,"-9"14"0,-99 144-1,-74 33 1,-83 41 15,-58-69-15,-90-65-1,-9-131 1,24-139 0,67-149-1,108-176 1,131-136 0,134-93-1,98 47 1,58 37-1,75 79 1,66 149 0,32 126-1,43 153 1,24 177 15,-17 51-15,-8 130-1,-49 29 1,-58 73 0,-100 24-1,-140 51 1,-149-51 0,-99-70-1,-99-153 1,289-219-1</inkml:trace>
  <inkml:trace contextRef="#ctx0" brushRef="#br0" timeOffset="18901.19">12769 2154 0,'0'-37'16,"42"27"15,49-115-15,82-43-1,59-69 1,82 28 0,75-19-1,99 18 1,124 34 0,49-20-1,108 43 1,34 18-1,32 23 1,42 66 0,16 64-1,8 24 1,17 74 15,33 61-15,-24 37-1,-84 14 1,-115 5 0,-199 4-1,-214-28 1,-258-60 0,-57-149-1</inkml:trace>
  <inkml:trace contextRef="#ctx0" brushRef="#br0" timeOffset="19132.35">25836 1168 0,'116'135'16,"-42"13"-1,-57 99 1,-282-24 0,-380-18-1,-388-52 1,1033-153 0</inkml:trace>
  <inkml:trace contextRef="#ctx0" brushRef="#br0" timeOffset="19465.87">13117 1214 0,'-33'270'16,"74"70"-1,215 115 1,-256-455 0</inkml:trace>
  <inkml:trace contextRef="#ctx0" brushRef="#br0" timeOffset="20319.05">13290 9490 0,'50'23'15,"16"29"1,108 73-1,74 57 1,141 87 0,57 24-1,100 15 1,25-29 15,99-19-15,41-41-1,66-19 1,17-42 0,41-51-1,9-70 1,16-79 0,-58-55-1,-41-57 1,-74-37-1,-51-41 1,-32-66 0,-75-23-1,-99-74 1,-148 36 0,-208 24 15,-272 112-16,198 223 1</inkml:trace>
  <inkml:trace contextRef="#ctx0" brushRef="#br0" timeOffset="20533.06">24505 9439 0,'149'19'15,"90"8"1,233 53-1,8 22 1,-1 61 0,-198 83-1,-413 136 1,-554-1 0,686-381 15</inkml:trace>
  <inkml:trace contextRef="#ctx0" brushRef="#br0" timeOffset="20916.95">14018 9755 0,'-124'200'15,"-50"79"1,-90 163 0,65-111-1,199-331 1</inkml:trace>
  <inkml:trace contextRef="#ctx0" brushRef="#br0" timeOffset="21100.74">13952 10016 0,'389'65'15,"247"42"1,307-61 0,-943-46-1</inkml:trace>
  <inkml:trace contextRef="#ctx0" brushRef="#br0" timeOffset="36152.11">12935 1377 0,'0'70'16,"8"-38"0,-16 33-1,-9 56 1,-24 79 0,-1-4-1,9 13 1,25-181-1,0 23 1,8-18 0,0-5-1,0-10 1,8-4 15,58 0-15,75-84-1,74-41 1,8-47 0,0 37-1,-41 0 1,-173 121 0,-9 0-1</inkml:trace>
  <inkml:trace contextRef="#ctx0" brushRef="#br0" timeOffset="37652.15">13505 4512 0,'-24'61'16,"15"-19"0,-40 83-1,-1 1 1,-49 51 0,-34 4-1,-82 24 1,0-38-1,-33-32 1,0-74 0,8-66-1,25-65 17,9-74-17,40-65 1,26-47-1,32-46 1,42-24 0,58-14-1,49 5 1,33 24 0,26 36-1,40 38 1,50 46-1,25 38 1,25 55 0,-16 47-1,24 55 1,-25 38 15,0 75-15,-41 18-1,-8 51 1,-42 28 0,-41 55-1,-41 38 1,-50 38 0,0-345-1</inkml:trace>
  <inkml:trace contextRef="#ctx0" brushRef="#br0" timeOffset="39104.54">13671 8913 0,'-50'79'16,"17"-27"-1,-50 82 1,-24-8 0,-26 32-1,-7-23 1,-26-9 0,18-38-1,-10-37 1,-7-51-1,8-32 1,-17-52 0,1-42-1,-1-13 17,-33-29-17,25-8 1,9-24-1,24-47 1,41 5 0,42-46-1,41 4 1,33 14 0,42 14-1,25 24 1,49 18-1,24 18 1,59 38 0,16 32-1,42 33 1,-17 28 15,33 51-15,-32 38-1,-10 22 1,-32 66 0,-8 23-1,-34 27 1,-16 29 0,-25 9-1,-17 33 1,-16-1-1,-41 20 1,-25-1 0,-25 9-1,-17-18 17,-24-14-17,-9-4 1,-24-29-1,-25-28 1,-1-27 0,-24-28-1,-8-29 1,0-22 0,-1-33-1,125-33 1,-8-4-1,7 4 1,1 0 0,0 1-1,8-1 17,0 0-17,-8 5 1,8-4-1,0 4 1,0 0 0,0 0-1</inkml:trace>
  <inkml:trace contextRef="#ctx0" brushRef="#br0" timeOffset="40252.14">28433 4745 0,'25'-9'15,"-25"9"1,0 0 0,0 4-1,0 52 1,8 56 0,-66 134-1,-91-4 1,-99 14-1,-82-70 1,-92-46 0,-17-94-1,-24-46 17,33-107-17,42-37 1,65-98-1,75-23 1,82-70 0,59 9-1,49-8 1,25 8 0,58 14-1,24 19 1,59 9-1,24 29 1,50 22 0,25 65-1,33 24 17,24 47-17,76 73 1,56 89-1,1 42 1,9 38 0,-18 45-1,-65 15 1,-42 51 0,-91-10-1,-82 34 1,-42-11-1,-49 29 1,-26-14 0,-24 4 15,33-288-15</inkml:trace>
  <inkml:trace contextRef="#ctx0" brushRef="#br0" timeOffset="42770.17">27631 9685 0,'-50'70'16,"1"-60"0,-100 97-1,-41-47 1,-75 5 0,-33-51-1,-24-42 1,16-42-1,41-37 1,17-74 0,58-28 15,16-66-15,33-46-1,42-23 1,66-42-1,33 23 1,66-5 0,50 47-1,66 24 1,66 60 0,75 69-1,16 61 1,41 56-1,17 56 1,50 125 0,-42 33-1,-33 83 17,-82 43-17,-92 64 1,-90-4-1,-108 0 1,-91-33 0,-100-18-1,-73-33 1,-92-28 0,-49-60-1,-42-65 1,1-70-1,32-52 1,50-92 0,50-93-1,116-80 17,82-97-17,74-23 1,84-10-1,57 14 1,75 33 0,99 56-1,74 50 1,50 94 0,16 65-1,26 172 1,-17 89-1,-50 92 1,-42 75 0,-90 56-1,-99 23 17,-158-23-17,-107-38 1,-157-36-1,-50-62 1,-57-54 0,32-62-1,25-37 1,75-69 0,256-47-1,0-5 1,8 10-1,-8-5 1,0 5 0,0 0-1,0 4 17,0 5-17,0-5 1,0 5-1,0-4 1,0 4 0,0 0-1,0-5 1,0 0 0,0 5-1,0 0 1,0 0-1,0 0 1,0 0 0,0 0-1,0 0 17,0 0-17,0 0 1,0 0-1,0 0 1,0 0 0,0 0-1,0 0 1,0 0 0,0 0-1,0 0 1,0 0-1,0 0 1,0 0 0,0 0-1,0 0 17,0 0-17,0 0 1,0 0-1,0 0 1,0 0 0,0 0-1,0 0 1,0 0 0,0 0-1,0 0 1,0 0-1,0 0 1,0 0 0,0 5 15,0-5-15,0 0-1</inkml:trace>
  <inkml:trace contextRef="#ctx0" brushRef="#br0" timeOffset="44468.63">13084 2000 0,'0'0'16,"0"0"-1,0 0 1,0 5 0,0 0-1,0-10 1,0 5-1,8-9 1,25-29 0,8-8-1,17-14 17,17-6-17,-1-8 1,100-80-1,24 10 1,59-33 0,-1 15-1,17-6 1,0 33 0,24 5-1,26 9 1,49 5-1,42 13 1,41 6 0,-25 13 15,-33 23-15,-34 24-1,-15 37 1,-17 37-1,24-4 1,42 51 0,58-14-1,25 32 1,-42-23 0,0 14-1,-49 5 1,-8-1-1,-26-4 1,-16 5 0,0 0 15,-8 4-15,-17-9-1,-16 14 1,-25-18-1,-33 4 1,-42 4 0,-49-32-1,-66 5 1,-108-74 0,9-6-1,7 10 1,1-9-1,0-14 1,8 23 15</inkml:trace>
  <inkml:trace contextRef="#ctx0" brushRef="#br0" timeOffset="44820.07">24736 1149 0,'9'9'16,"24"29"0,33 31-1,33 48 1,17 13-1,16 9 1,-16-13 0,-17 14-1,-41-19 17,-66-24-17,-182-13 1,-315-84-1,505 0 1</inkml:trace>
  <inkml:trace contextRef="#ctx0" brushRef="#br0" timeOffset="45485.12">13712 1251 0,'-141'131'15,"42"-34"1,-50 57-1,83-52 1,58-13 0,149-52-1,82-14 1,66-55 0,34-20-1,8-13 1,-17-14-1,-8-9 1,-33-5 0,-273 93-1</inkml:trace>
  <inkml:trace contextRef="#ctx0" brushRef="#br0" timeOffset="46670.87">13720 9127 0,'91'79'16,"-25"0"-1,108 98 1,0 14-1,66 55 1,16 15 0,42 41-1,41 1 17,25-19-17,49-29 1,42-45-1,41-52 1,67-60 0,32-43-1,9-41 1,0-37 0,-25 0-1,-25-10 1,-42-18-1,-40-23 1,-9-24 0,0-65-1,42-23 17,24-74-17,0 32 1,-33-5-1,-57 14 1,-59 1 0,-115 32-1,-158 37 1,-115 28 0,-99 32-1,107 89 1</inkml:trace>
  <inkml:trace contextRef="#ctx0" brushRef="#br0" timeOffset="46934.86">24960 9341 0,'91'19'16,"24"4"-1,133 52 1,-16 27 0,-25 42-1,-141 117 1,-314 92 0,-315 57-1,-305 4 1,868-414-1</inkml:trace>
  <inkml:trace contextRef="#ctx0" brushRef="#br0" timeOffset="47402.25">14051 9406 0,'-41'191'16,"-1"42"-1,-40 195 1,7-65 0,75-363-1</inkml:trace>
  <inkml:trace contextRef="#ctx0" brushRef="#br0" timeOffset="47668.2">14192 9458 0,'240'41'16,"157"48"0,363 115-1,-760-204 1</inkml:trace>
  <inkml:trace contextRef="#ctx0" brushRef="#br0" timeOffset="54219.28">13464 12653 0,'-174'177'15,"-66"107"1,-66 200 0,67 23-1,115 60 1,140-92-1,199-117 1,116-228 0,82-181 15,9-237-15,-50-94-1,-99-153 1,-132-4-1,-116 13 1,-182 107 0,-125 136-1,-123 199 1,0 84 0,41 112-1,116 88 1,173 65-1,100-51 1,-25-214 15</inkml:trace>
  <inkml:trace contextRef="#ctx0" brushRef="#br0" timeOffset="54419.24">14795 15854 0,'34'93'16,"7"-56"-1,-41-37 1</inkml:trace>
  <inkml:trace contextRef="#ctx0" brushRef="#br0" timeOffset="54769.88">16086 12444 0,'8'219'16,"-8"79"-1,25 241 1,16 47-1,9 38 1,-1-61 0,1-47 15,16-135-15,-66-381-1</inkml:trace>
  <inkml:trace contextRef="#ctx0" brushRef="#br0" timeOffset="55202.11">18410 13286 0,'-91'42'15,"-191"93"1,-280 181 0,-58 84 15,41-14-15,107-18-1,481-345 1,16 24-1,74 41 1,116 1 0,58 4-1,49 9 1,1 5 0,-34-5-1,-24 1 1,-58-20-1,-207-83 1</inkml:trace>
  <inkml:trace contextRef="#ctx0" brushRef="#br0" timeOffset="55419.14">19220 15310 0,'33'79'16,"0"42"0,25 144-1,-58-265 1</inkml:trace>
  <inkml:trace contextRef="#ctx0" brushRef="#br0" timeOffset="56587.04">21213 15970 0,'-58'56'16,"-66"5"-1,-157 92 1,-174 10 0,-149 46 15,-90-4-15,-59-28-1,-24-38 1,-59-69-1,-15-79 1,-34-84 0,-17-93-1,-16-42 1,66-33 0,67 1-1,82-47 1,140-75-1,200-27 1,205-103 0,208-23 15,165-18-15,165 18-1,183 18 1,107 85-1,182 111 1,74 93 0,116 111-1,-17 80 1,42 116 0,-8 112-1,-25 121 1,-92 78-1,-123 99 1,-182 37 15,-174 27-15,-173-13 0,-166 55-1,-124-60 1,-108-42-1,-107-88 1,-83-112 0,-107-70-1,-141-69 1,-115-33 0,-34-28-1,-25-61 1,84-18-1,98-51 1,199-23 0,157 9 15,124-10-15,108 52-1,-9 9 1,17-19-1,66-65 1,-124 84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23:55.17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10826 2400 0,'16'145'16,"9"45"0,8 201-1,0 60 1,0 126-1,-16 23 1,8 103 15,-17-24-15,-8 89 0,0-1-1,0 15 1,8 4-1,17-42 1,-8 1 0,7-76-1,-15-22 1,-9-93 0,-9-71-1,-15-138 1,-18-80-1,-32-102 1,-17-66 15,91-97-15</inkml:trace>
  <inkml:trace contextRef="#ctx0" brushRef="#br0" timeOffset="999.57">7319 12481 0,'-16'-4'16,"16"4"0,49-19-1,84-23 1,90 5 0,50 23-1,66 9 1,41 33-1,26 5 1,32 13 15,58 1-15,50-10 0,33 14-1,41-23 1,-16 5-1,33-19 1,-9-5 0,26-14-1,-9 1 1,8-1 0,0 19-1,-16 0 1,-8 19-1,-26 13 1,-40 5 15,-17-23-15,-50-19 0,-17-18-1,-40-9 1,-17 4-1,-42-5 1,-49 0 0,-58 5-1,-83 19 1,-83-10 0,-131 10-1,7 0 1,-8-5-1,-24-14 1,-108 9 15,157 5-15</inkml:trace>
  <inkml:trace contextRef="#ctx0" brushRef="#br0" timeOffset="4017.06">18368 11370 0,'-25'0'15,"17"-5"1,8 5 0,-16-5-1,-1 1 1,-16-6-1,-17 6 1,-24-6 15,-9 1-15,9 0 0,-25-5-1,-26 0 1,-7-5-1,-8 1 1,-117-15 0,50-9-1,-41-4 1,42-10 0,-9 5-1,24-19 1,-7-5-1,8 6 17,-9 4-17,1-1 1,-1 1 0,-16-18-1,17-15 1,-9-9-1,8-5 1,1-4 0,16-19-1,8 5 1,9-5 0,0 5-1,16-1 1,0 10-1,16-9 17,-7 9-32,8-9 31,16-5-15,17 0-1,8 0 1,16-4-1,1 13 1,24-4 0,17 9-1,16-9 1,9-1 0,25 10-1,-1 5 1,26-14-1,24 13 1,16-13 15,9-5-15,9 19 0,-9 9-1,8 14 1,0 14-1,0-5 1,1 24 0,15-5-1,9-5 1,17-33 0,8 6-1,16-29 1,1 19-1,16-23 1,-17 9 15,25 0-15,-8 9 0,25-18-1,8-5 1,17-4-1,-9-6 1,17 10 0,-25-4-1,41-24 1,-33 28 0,17-4-1,-25-15 1,17 5-1,-25-18 17,16-1-17,-25 1 1,26-15 0,-42 15-1,-25 9 1,-50 14-1,-32 13 1,-59 1 0,-41 4-1,-57-41 1,-26-5 0,-24-10-1,-42-4 1,-24-4-1,-26-1 17,-15 9-17,-43 34 1,282 148 0</inkml:trace>
  <inkml:trace contextRef="#ctx0" brushRef="#br0" timeOffset="5317.46">21817 12067 0,'41'42'16,"25"19"-1,108 74 1,41 65-1,42 0 17,-42 32-17,-50-32 1,-157 10 0,-264-20-1,-439 38 1,695-228-1</inkml:trace>
  <inkml:trace contextRef="#ctx0" brushRef="#br0" timeOffset="5850.81">10892 2182 0,'-232'223'15,"-181"196"1,-100 102-1,17-42 1,496-479 0</inkml:trace>
  <inkml:trace contextRef="#ctx0" brushRef="#br0" timeOffset="6067.79">10925 2689 0,'207'167'16,"165"164"-1,306 278 1,-678-609-1</inkml:trace>
  <inkml:trace contextRef="#ctx0" brushRef="#br0" timeOffset="6884.3">24430 11574 0,'66'65'16,"1"-9"-1,82 56 1,-9 4 0,17 10-1,-157-126 1</inkml:trace>
  <inkml:trace contextRef="#ctx0" brushRef="#br0" timeOffset="7083.88">23959 12542 0,'25'32'16,"57"-36"-1,125 46 1,41-14-1,-248-28 1</inkml:trace>
  <inkml:trace contextRef="#ctx0" brushRef="#br0" timeOffset="7301.41">24017 13542 0,'16'19'16,"-7"-10"-1,32 5 17,100 0-17,82-37 1,116-84 0,58-126-1,-397 233 1</inkml:trace>
  <inkml:trace contextRef="#ctx0" brushRef="#br0" timeOffset="8268.78">26316 11263 0,'-8'55'16,"-1"29"-1,1 135 17,58 102-17,8 60 1,8-32 0,-17-42-1,-24-102 1,-33-233-1,0-23 1,-9-145 0,1-18-1,7-116 1,1 42 0,74-5-1,33 79 1,67 65-1,57 107 17,58 121-17,-16 88 1,-50 85 0,-149 55-1,-132-14 1,-182-42-1,-99-98 1,-17-87 0,25-94-1,107-103 1,158-50 0,156-19-1,92 37 1,115 33-1,9 60 17,-17 70-17,-99 98 1,-182 97 0,-149-13-1,-90 22 1,15-64-1,42-66 1,191-78 0,181-62-1,108 11 1,-9 17 0,-33 48-1,-90 73 1,-158 38-1,-99-9 17,-49-10-17,-34-46 1,174-56 0</inkml:trace>
  <inkml:trace contextRef="#ctx0" brushRef="#br0" timeOffset="8836.06">26076 13230 0,'0'154'0,"17"-47"31,16 135-15,25-75 0,24 10-1,34-103 1,-41-106-1,-75 32 1,41-140 0,-66-74-1,17 19 1,8-19 0,74 42-1,133 37 1,91 74-1,74 85 17,-25 83-17,-82 60 1,-133 52 0,-165 27-1,-182-50 1,-141-168-1,356-28 1</inkml:trace>
  <inkml:trace contextRef="#ctx0" brushRef="#br0" timeOffset="9016.98">26705 13258 0,'-9'117'15,"9"-24"17,-8 97-17,41-13 1,-33-177 0</inkml:trace>
  <inkml:trace contextRef="#ctx0" brushRef="#br0" timeOffset="9166.83">27532 13542 0,'-17'60'16,"-90"57"0,107-117-1</inkml:trace>
  <inkml:trace contextRef="#ctx0" brushRef="#br0" timeOffset="9418.14">25332 14398 0,'190'-33'16,"66"-8"-1,265 3 1,191 38 0,139 28-1,18 70 1,-117-5 0,-752-93-1</inkml:trace>
  <inkml:trace contextRef="#ctx0" brushRef="#br0" timeOffset="10184.61">6806 777 0,'25'14'15,"58"9"1,49 24 0,58 36-1,-190-83 1</inkml:trace>
  <inkml:trace contextRef="#ctx0" brushRef="#br0" timeOffset="10704.98">6004 2191 0,'116'-5'16,"99"-36"0,182-66-1,0-24 1,-41 15 0,-340 107-1,1 13 1,-34 85-1,-181 241 1,-50 70 15,49-14-15,58-69 0,183-141-1,98-162 1,59-135-1,8-79 1,-25-60 0,-34 4-1,-98 5 1,-191 120 0,-206 192-1,-50 88 1,397-149 15</inkml:trace>
  <inkml:trace contextRef="#ctx0" brushRef="#br0" timeOffset="10887.33">5748 3773 0,'41'218'16,"-8"10"-1,42 196 1,-1-85 0,9-13-1,-83-326 1</inkml:trace>
  <inkml:trace contextRef="#ctx0" brushRef="#br0" timeOffset="11203.42">6385 4075 0,'165'-121'16,"58"5"0,158-66-1,-1 57 1,34 32-1,-67 125 1,-74 127 0,-149 162-1,-83 102 1,-65-4 0,-26-24-1,-124-153 1,174-242 15</inkml:trace>
  <inkml:trace contextRef="#ctx0" brushRef="#br0" timeOffset="11601.23">6930 4829 0,'-49'65'16,"32"37"0,-8 103-1,100-5 1,8-37 0,57-89-1,-7-102 1,-9-111-1,-33-140 1,-50-10 15,-74-4-15,-50 70 0,-49 60-1,-42 130 1,-16 168-1,-33 224 1,223-359 0</inkml:trace>
  <inkml:trace contextRef="#ctx0" brushRef="#br0" timeOffset="15818.01">16813 11453 0,'0'0'16,"0"0"0,0 0-1,0 0 1,-16 0-1,-1-4 17,-7-6-17,-10-13 1,10-10 0,7 1-1,9 4 1,0-5-1,41-8 1,25 8 0,-9 28-1,9 15 1,0 13 0,-25 0-1,-25 0 1,-16 1 15,-25 4-31,-42-10 31,26-13-15,-9-24 0,17-37-1,32 19 1,9 37-1</inkml:trace>
  <inkml:trace contextRef="#ctx0" brushRef="#br0" timeOffset="16535.29">14547 10388 0,'-8'-33'16,"8"38"15,0 9-15,8-9-1,-8 9 1,0-10 0,-8-4-1,-8-14 1,-9-9-1,16-23 1,9-6 0,34-3-1,-1 41 1,0-5 0,-17 24-1,-16-1 1,-8 6-1,-50 8 17,-25 10-17,-82-19 1,24 10 0,141-19-1</inkml:trace>
  <inkml:trace contextRef="#ctx0" brushRef="#br0" timeOffset="17287.3">13770 6085 0,'0'18'16,"0"-18"-1,0 0 1,-8 5 0,-25 4-1,-17-13 1,-16-20-1,-9-22 1,42-10 0,33 19-1,42-89 1,57 47 0,25 9-1,-8 84 1,-42 42-1,-74 65 1,-91 51 15,-8-18-15,0-66 0,99-88-1</inkml:trace>
  <inkml:trace contextRef="#ctx0" brushRef="#br0" timeOffset="17904.11">15945 4685 0,'-17'-70'15,"17"70"1,9-10-1,107-17 17,41 8-17,8 5 1,-148 19 0,-1-1-1,-8 6 1,-49 22-1,-42-9 1,1-13 0,24-24-1,83-51 1,-25 65 0</inkml:trace>
  <inkml:trace contextRef="#ctx0" brushRef="#br0" timeOffset="18717.04">18385 2535 0,'66'-23'16,"25"18"-1,83-41 17,-50 37-17,-116 13 1,-8 1 0,-58 37-1,-41 18 1,-17-13-1,91-43 1,9-13 0,-1-9-1,25-15 1,9 10 0,8-19-1,-9 19 1,-16 23-1,0 0 17</inkml:trace>
  <inkml:trace contextRef="#ctx0" brushRef="#br0" timeOffset="19084.67">17549 1144 0,'-41'-69'15,"16"55"1,9-14-1,7 0 17,1 14-17,8-5 1,0 10 0,17-10-1,41 1 1,107-1-1,-165 19 1</inkml:trace>
  <inkml:trace contextRef="#ctx0" brushRef="#br0" timeOffset="19751.78">21850 1875 0,'-25'130'16,"-16"5"-1,16 200 1,8 79-1,26 144 1,16 98 0,16 9-1,0-9 1,1-74 0,-1-89-1,-24-144 1,-1-131-1,-24-283 17,0 0-17,8 65 1</inkml:trace>
  <inkml:trace contextRef="#ctx0" brushRef="#br0" timeOffset="20418.39">21751 1693 0,'49'-4'16,"125"13"-1,240-37 1,181-9 0,17-28-1,-58 23 1,-82-19-1,-133 52 1,-157 46 0,-116 38-1,-83 18 1,-41 65 0,-8-19-1,-8 94 1,16-19 15,16 107-15,18 42-1,48 88 1,18 42 0,32 89-1,-8 9 1,9 13-1,-26-45 1,-7-57 0,-42-102-1,-50-144 1,-99-121 0,149-135-1</inkml:trace>
  <inkml:trace contextRef="#ctx0" brushRef="#br0" timeOffset="20734.82">21668 7206 0,'66'-5'16,"50"10"-1,173 4 1,133 19 0,41-5-1,9-9 1,-26-18-1,-73-47 17,-373 51-17</inkml:trace>
  <inkml:trace contextRef="#ctx0" brushRef="#br0" timeOffset="21719.33">20328 4322 0,'17'-47'16,"-9"47"0,100-9-1,24-5 1,99-9-1,9 32 17,58-9-17,25 9 1,57-18 0,58 9-1,42 9 1,16 1-1,42 22 1,-1-18 0,26 14-1,-17-23 1,-1-19 0,-24-5-1,-8-4 1,-25 18-1,-33 24 17,-66-10-17,-92 5 1,-313-9 0,8-1-1,-17-8 1,8 4-1,9 0 1,-9-5 0,9 0-1,8 5 1,0 0 0,0 5-1,0-5 1,-8 33-1,8-33 17</inkml:trace>
  <inkml:trace contextRef="#ctx0" brushRef="#br0" timeOffset="22552.71">26142 1921 0,'17'126'16,"8"79"0,16 209-1,0 69 1,1 141 15,-1-10-15,17 42-1,8-65 1,0-56 0,0-154-1,-16-88 1,-25-130-1,-9-65 1,-16-57 0,-8-59-1,16-1 1,-8 15 0,67-1-1,57 33 1,148 23-1,109 14 17,57-9-17,34-23 1,-17-52 0,-83-74-1,-372 93 1</inkml:trace>
  <inkml:trace contextRef="#ctx0" brushRef="#br0" timeOffset="23203.74">26250 1414 0,'33'-28'16,"99"33"-1,166-5 1,99 28 0,-8-10-1,-17 15 1,-41 18 0,-67 28-1,-90 42 1,-75 56-1,-58 97 17,-24 80-17,-9 46 1,1 61 0,7 27-1,9 10 1,25 28-1,24 4 1,9-51 0,-1-14-1,-7-93 1,-26-97 0,-49-284-1,-8-24 1,8 33 15</inkml:trace>
  <inkml:trace contextRef="#ctx0" brushRef="#br0" timeOffset="23621.13">29558 4298 0,'8'-18'0,"9"18"15,132-23 17,165 27-17,141 15 1,57-5 0,51-19-1,-75-9 1,-50-18-1,-430 27 1,-16 5 0,8 0-1</inkml:trace>
  <inkml:trace contextRef="#ctx0" brushRef="#br0" timeOffset="24202.75">30774 1712 0,'8'172'16,"-8"65"0,16 205-1,-24 98 1,0 111 0,-9-13-1,9 13 1,25-56-1,24-32 17,17-116-17,33-94 1,16-106 0,-16-108-1,-16-78 1,-67-103-1,-8 9 1,41-8 0,183-43-1,98 23 1,117 6 0,-26 3-1,-24-27 1,-389 79 15</inkml:trace>
  <inkml:trace contextRef="#ctx0" brushRef="#br0" timeOffset="24787.67">30542 1842 0,'116'-88'15,"49"18"1,158-37-1,41 79 17,49 28-17,-65 42 1,-34 56 0,-124 78-1,-74 24 1,-124 80-1,-67 59 1,-16 57 0,0 60-1,25 55 1,41 80 0,42-19-1,24-18 1,17-52-1,0-41 17,-17-52-17,-49-60 1,-116-112 0,124-237-1</inkml:trace>
  <inkml:trace contextRef="#ctx0" brushRef="#br0" timeOffset="25869.25">19088 3568 0,'8'-9'16,"9"4"0,49-13-1,41-6 1,117-27-1,-1-5 17,58-18-17,-41 9 1,-25 0 0,-207 65-1,0 0 1,9 0-1,-1 4 1,-16-4 0,0 0-1</inkml:trace>
  <inkml:trace contextRef="#ctx0" brushRef="#br0" timeOffset="26069.15">20097 3010 0,'25'-19'16,"32"19"-1,67-18 17,50 27-17,-17 10 1,-24 69 0,-183 112-1,-165 98 1,215-298-1</inkml:trace>
  <inkml:trace contextRef="#ctx0" brushRef="#br0" timeOffset="26452">17624 3670 0,'99'28'15,"9"0"1,82 23 0,-25 10-1,-8 4 1,-157-65 15</inkml:trace>
  <inkml:trace contextRef="#ctx0" brushRef="#br0" timeOffset="26618.73">17525 4294 0,'41'23'15,"42"-14"1,82-4 0,-165-5-1</inkml:trace>
  <inkml:trace contextRef="#ctx0" brushRef="#br0" timeOffset="26835.56">17541 5359 0,'33'-14'15,"50"-51"1,149-107 0,90-117-1,-41 34 1,-16-90-1,-265 345 1</inkml:trace>
  <inkml:trace contextRef="#ctx0" brushRef="#br0" timeOffset="27085.22">18352 3675 0,'33'126'15,"-8"-19"1,24 125 0,9-32-1,17-9 1,24-149-1,-99-42 1</inkml:trace>
  <inkml:trace contextRef="#ctx0" brushRef="#br0" timeOffset="27585.14">18476 3587 0,'41'-65'16,"25"41"-1,83-22 17,8 78-17,0 57 1,-49 55 0,-58 61-1,-67-24 1,-91-65-1,-107-78 1,0-24 0,25-42-1,66-51 1,165-42 0,141-19-1,33 33 1,9 28 15,-42 60-15,-75 57-1,-115 96 1,-50 29 0,-16 0-1,16-9 1,25-43-1,33-111 1</inkml:trace>
  <inkml:trace contextRef="#ctx0" brushRef="#br0" timeOffset="28018.65">18319 5033 0,'-17'149'0,"34"-70"32,-1 108-17,34-85 1,8-9 0,24-172-1,-15-24 1,23-120-1,-7 23 1,58-60 0,49 60-1,75 27 1,8 160 0,-58 59-1,-100 121 1,-106 43-1,-142 22 17,-40-32-17,-75-65 1,248-135 0</inkml:trace>
  <inkml:trace contextRef="#ctx0" brushRef="#br0" timeOffset="28186.07">18955 4894 0,'17'37'16,"-17"-14"0,8 19-1,-8-42 1</inkml:trace>
  <inkml:trace contextRef="#ctx0" brushRef="#br0" timeOffset="28368.97">19328 4885 0,'8'46'16,"-58"33"-1,-32 140 1,-84 37 0,166-256-1</inkml:trace>
  <inkml:trace contextRef="#ctx0" brushRef="#br0" timeOffset="28585.94">17558 6066 0,'140'-65'16,"133"-61"0,215-55-1,41 28 1,1-6-1,-530 159 1</inkml:trace>
  <inkml:trace contextRef="#ctx0" brushRef="#br0" timeOffset="29018.81">20510 6936 0,'182'-93'16,"75"-42"-1,173-46 1,-9-15 15,-7 29-15,-75 23-1,-107 27 1,-232 117 0</inkml:trace>
  <inkml:trace contextRef="#ctx0" brushRef="#br0" timeOffset="29202.05">22545 5806 0,'115'46'15,"-57"1"1,75 97 0,-108 33-1,-183 125 1,158-302 15</inkml:trace>
  <inkml:trace contextRef="#ctx0" brushRef="#br0" timeOffset="29601.92">18682 6969 0,'108'28'15,"8"4"1,91 19-1,-158-27 1,-49-24 0</inkml:trace>
  <inkml:trace contextRef="#ctx0" brushRef="#br0" timeOffset="30019.2">17889 7620 0,'148'-79'15,"76"-51"1,82-38 0,-42 57-1,-32 36 1,-141 154-1,-166 144 1,-90 80 0,24-24-1,26-32 1,139-99 0,125-138-1,66-94 1,17-88 15,-42-19-15,-58-4-1,-107 55 1,-25 140 0</inkml:trace>
  <inkml:trace contextRef="#ctx0" brushRef="#br0" timeOffset="30235.49">18104 9137 0,'41'190'15,"17"-45"1,58 129 15,-9-111-15,-107-163-1</inkml:trace>
  <inkml:trace contextRef="#ctx0" brushRef="#br0" timeOffset="30569.04">18583 9104 0,'99'-98'15,"83"-27"1,133-94 0,7 93-1,34 52 1,-34 134 15,-49 61-15,-58 131-1,-99 31 1,-91 43 0,-141-33-1,-115-60 1,231-233-1</inkml:trace>
  <inkml:trace contextRef="#ctx0" brushRef="#br0" timeOffset="30901.76">19402 9137 0,'-74'102'16,"32"14"0,-40 94-1,73-24 1,26-14 0,82-112-1,33-116 1,17-97-1,-41-15 1,-42-36 0,-99 27-1,-182 89 1,215 88 0</inkml:trace>
  <inkml:trace contextRef="#ctx0" brushRef="#br0" timeOffset="39619.35">26531 2717 0,'8'-10'16,"-8"10"0,17 0-1,24 10 1,34 13-1,-18 5 1,-7 9 0,-25 5-1,-25 5 1,-8 22 0,-59 85-1,-7-24 16,-25 5-15,74-130 0,17-1-1,-1 1 1,34 0 0,124-24-1,91-18 1,49-28-1,-24-10 1,-33-4 0,-232 79-1</inkml:trace>
  <inkml:trace contextRef="#ctx0" brushRef="#br0" timeOffset="40038.2">27705 2870 0,'-16'10'16,"8"-6"0,-9 24-1,-24 42 1,-26 74 0,-7 5-1,8 5 1,66-141-1,0-3 1,0-6 0,25-8-1,66-33 1,16-29 0,1-31-1,-34-10 16,-74 79-15,-16-14 0,-1 0-1,-24 0 1,8 19 0,33 23-1</inkml:trace>
  <inkml:trace contextRef="#ctx0" brushRef="#br0" timeOffset="40471.48">28334 2507 0,'-8'-27'16,"-1"31"0,-15 15-1,-10 13 1,18-8 0,8-10-1,24 0 1,17-10-1,-8-4 1,8-9 0,0-24-1,-25 19 1,-8 5 0,-74-24-1,-42 33 16,-66 24-15,182-24 0</inkml:trace>
  <inkml:trace contextRef="#ctx0" brushRef="#br0" timeOffset="41353.43">26498 3833 0,'66'5'16,"-8"-42"-1,198 4 1,75-27 0,83 13-1,-34 10 1,-8 9-1,-99 0 1,-273 28 0</inkml:trace>
  <inkml:trace contextRef="#ctx0" brushRef="#br0" timeOffset="41636.21">26465 4075 0,'173'-46'16,"42"13"-1,199-4 1,82 32 0,83-4-1,-579 9 1</inkml:trace>
  <inkml:trace contextRef="#ctx0" brushRef="#br0" timeOffset="44821.65">14812 3773 0,'-41'84'16,"8"36"0,-25 90-1,16 88 1,18 78 0,7 85-1,9 69 1,24 24-1,9 37 1,33 37 0,8 4-1,0 43 1,-16 9 0,-9 14-1,-8-15 16,-16-13-15,-9-37 0,-16-47-1,0-79 1,-1-97 0,18-150-1,24-148 1,-33-112-1</inkml:trace>
  <inkml:trace contextRef="#ctx0" brushRef="#br0" timeOffset="45120.65">15598 12281 0,'-166'149'15,"-107"65"1,-148 130-1,7-9 1,58-28 0,356-307-1</inkml:trace>
  <inkml:trace contextRef="#ctx0" brushRef="#br0" timeOffset="45353.52">14481 12244 0,'75'195'15,"32"61"1,125 182-1,65-38 1,-297-400 0</inkml:trace>
  <inkml:trace contextRef="#ctx0" brushRef="#br0" timeOffset="45837.36">13481 14975 0,'41'-9'15,"42"-1"1,57-8 0,-24 36-1,-9 47 1,-82 56 0,-66 33-1,-34-19 1,26-112 15,24-4-15,25-10-1,8 0 1,58-18 0,100-47-1,107-97 1,16-20-1,-289 173 1</inkml:trace>
  <inkml:trace contextRef="#ctx0" brushRef="#br0" timeOffset="46203.66">15201 15119 0,'-33'51'0,"8"-23"31,-25 88-15,25-13-1,25 32 1,58-61 0,83-69-1,41-98 1,16-89-1,-16-18 1,-49 5 0,-117 32-1,-165 103 1,-182 129 0,-32 127-1,73-29 16,290-167-15</inkml:trace>
  <inkml:trace contextRef="#ctx0" brushRef="#br0" timeOffset="46719.51">15275 10062 0,'-25'10'16,"-140"97"-1,-158 116 1,-24 98 0,33-9-1,57-52 1,84-120 15,173-140-15</inkml:trace>
  <inkml:trace contextRef="#ctx0" brushRef="#br0" timeOffset="46937.42">14109 10337 0,'99'107'16,"83"28"0,257 88-1,-439-223 16</inkml:trace>
  <inkml:trace contextRef="#ctx0" brushRef="#br0" timeOffset="47520.74">15060 5201 0,'-41'-14'16,"-34"74"-1,-148 103 16,-33 121-15,-17 4 0,58-46-1,66-149 1,149-93 0</inkml:trace>
  <inkml:trace contextRef="#ctx0" brushRef="#br0" timeOffset="47719.59">14291 5285 0,'91'209'15,"157"126"1,-248-335 0</inkml:trace>
  <inkml:trace contextRef="#ctx0" brushRef="#br0" timeOffset="49873.47">30931 2689 0,'16'-5'16,"9"42"0,58 33 15,-9 28-16,-41 28 1,-91 36 0,-49-17-1,-75-20 1,132-120 0,17-1-1,33 1 1,83 18-1,149-4 1,65-14 0,-297-5-1</inkml:trace>
  <inkml:trace contextRef="#ctx0" brushRef="#br0" timeOffset="50287.8">31377 3056 0,'-33'66'16,"33"-15"-1,-8 56 1,33-28-1,8 9 1,41-41 0,9-33-1,16-52 1,-8-55 0,-33-46-1,-58-29 1,-25 24 15,-57 14-15,-26 55-1,67 99 1,41-20 0,0-4-1</inkml:trace>
  <inkml:trace contextRef="#ctx0" brushRef="#br0" timeOffset="50619.63">32155 2386 0,'-9'24'15,"1"-1"1,-8 28 15,16 10-15,24 8-1,1-27 1,17-23 0,-9-19-1,16-14 1,-16-9-1,-24-28 1,-166-52 0,157 103-1</inkml:trace>
  <inkml:trace contextRef="#ctx0" brushRef="#br0" timeOffset="51519.79">27093 4787 0,'17'-9'16,"24"27"-1,83 10 1,42 9 0,7-18-1,-57-10 1,-116-9 0</inkml:trace>
  <inkml:trace contextRef="#ctx0" brushRef="#br0" timeOffset="51970.76">26597 5099 0,'-8'9'16,"8"-9"-1,74-19 1,83 1 0,42-1-1,-1 10 16,-16 18-15,-173 5 0,-18 14-1,-82 79 1,-33 9 0,9 10-1,98-103 1,25-4-1,9-10 1,90-9 0,59-46-1,49-24 1,-42-5 0,-164 61 15,7-37-16,-272 65 1,256-14 0</inkml:trace>
  <inkml:trace contextRef="#ctx0" brushRef="#br0" timeOffset="52220.31">26738 5941 0,'0'97'16,"-9"-8"0,9 74 15,0-33-16,0 14 1,0-144 0</inkml:trace>
  <inkml:trace contextRef="#ctx0" brushRef="#br0" timeOffset="52520.13">26680 6089 0,'41'-74'15,"75"4"1,107-46 0,67 0-1,16 18 1,0 47 0,-42 65-1,-90 125 1,-124 61 15,-117 112-15,-40-51-1,-25-38 1,132-223 0</inkml:trace>
  <inkml:trace contextRef="#ctx0" brushRef="#br0" timeOffset="52889.76">27085 6294 0,'-33'47'15,"25"-29"16,8-4-15,25 14 0,74-19-1,25-60 1,8-28 0,-107 23-1,-25 33 1,-58-47-1,-66 38 1,-17 22 0,100 29-1,41-19 1</inkml:trace>
  <inkml:trace contextRef="#ctx0" brushRef="#br0" timeOffset="53104.46">28723 6424 0,'-9'182'16,"-24"23"-1,-8 134 1,41-339 0</inkml:trace>
  <inkml:trace contextRef="#ctx0" brushRef="#br0" timeOffset="53654.45">31286 4675 0,'100'70'16,"48"4"0,67 33-1,-57-74 1,-158-33 0</inkml:trace>
  <inkml:trace contextRef="#ctx0" brushRef="#br0" timeOffset="54087.07">30947 5136 0,'-91'32'15,"91"-32"1,66-9 0,133-28-1,57 4 1,-16 5-1,-198 38 1,-18 8 0,-24 66-1,-107 37 1,16 0 0,66-88 15,8-10-16,59 33 1,57-38 0,66-22-1,-115-15 1,-33 5 0,-50-19-1,-141 15 1,-49-38-1,223 56 1</inkml:trace>
  <inkml:trace contextRef="#ctx0" brushRef="#br0" timeOffset="54354.68">30939 5950 0,'17'149'16,"7"-28"-1,34 93 1,8-28 0,-57-158-1,-1-33 1,-8-4-1,8-14 1,-8 23 0</inkml:trace>
  <inkml:trace contextRef="#ctx0" brushRef="#br0" timeOffset="54620.36">31030 6164 0,'66'-70'15,"25"10"16,116-52-15,16 38 0,67 18-1,-34 46 1,-24 43 0,-84 107-1,-90 55 1,-116 28-1,-57 5 1,-92-93 0,207-135-1</inkml:trace>
  <inkml:trace contextRef="#ctx0" brushRef="#br0" timeOffset="55054.12">31477 6238 0,'-67'89'15,"26"-43"1,0 57 0,74-62-1,58-17 1,33-66 0,-25-19-1,-91 38 16,-32-9-15,-92-34 0,-41 34-1,-42 37 1,174 8 0,25 6-1,0-19 1</inkml:trace>
  <inkml:trace contextRef="#ctx0" brushRef="#br0" timeOffset="55537.95">33031 6271 0,'17'28'16,"-17"-28"-1,8-5 1,25 33 0,50-9-1,-9 27 1,-41 1 0,-33 4-1,-82 14 16,-84 9-15,1 10 0,33-5-1,115 14 1,183-4 0,-166-89-1</inkml:trace>
  <inkml:trace contextRef="#ctx0" brushRef="#br0" timeOffset="57220.78">27449 8611 0,'-223'-47'15,"49"-50"1,-206-127 0,57-45-1,-57-85 16,90-55-15,17-47 0,83-84-1,16 5 1,75-46 0,58 8-1,115-73 1,92 18-1,57 18 1,0 66 0,0 23-1,-8 70 1,0 65 0,58 97 15,75 126-16,74 126 1,32 154 0,-7 97-1,-25 116 1,-75 61 0,-57 97-1,-84 112 1,-57 47-1,-83 51 1,-74-1 0,-108 15-1,-66-56 1,-66-60 0,-49-66-1,-59-102 16,17-98-15,339-330 0</inkml:trace>
  <inkml:trace contextRef="#ctx0" brushRef="#br0" timeOffset="58056">32891 8588 0,'-116'130'15,"-99"-70"1,-83 29 0,-90-117-1,-34-130 1,0-117-1,58-78 1,83-140 0,91-75-1,74-83 1,58-5 0,41-65-1,17 18 16,34-4-15,23 23 0,51 66-1,49 64 1,91 103 0,58 120-1,25 131 1,58 163-1,24 153 1,9 112 0,-25 131-1,-50 138 1,-24 57 0,-42 135 15,-256 106-16,-25 10 1,0 23 0,-33-19-1,-83 10 1,-140-107 0,-108-84-1,364-628 1</inkml:trace>
  <inkml:trace contextRef="#ctx0" brushRef="#br0" timeOffset="79305.41">27573 7462 0,'0'70'15,"0"-1"1,0 99 0,0 27-1,8 10 1,1-19 15,-9-177-15,8-13-1,50-48 1,82-82 0,117-108-1,65-28 1,67-23 0,-17 14-1,-372 279 1</inkml:trace>
  <inkml:trace contextRef="#ctx0" brushRef="#br0" timeOffset="80505.9">23082 4536 0,'91'56'16,"50"-33"0,190 74-1,-331-97 1</inkml:trace>
  <inkml:trace contextRef="#ctx0" brushRef="#br0" timeOffset="80956.22">22123 5220 0,'157'-70'15,"58"23"1,166-36-1,-59 36 1,-24 14 0,-199 85-1,-190 73 1,-141 57 0,26-20-1,16 6 1,123-33-1,208-61 1,107-88 0,0-32-1,-190-5 1,-33 13 15,-58-27-15,-166 42-1,199 23 1</inkml:trace>
  <inkml:trace contextRef="#ctx0" brushRef="#br0" timeOffset="81155.24">22379 6345 0,'-16'182'16,"16"-108"0,8 150-1,25-104 1,-33-120 15</inkml:trace>
  <inkml:trace contextRef="#ctx0" brushRef="#br0" timeOffset="81441.28">22694 6238 0,'157'-102'16,"33"65"-1,182-75 1,-25 107-1,-24 52 1,-133 130 0,-124 69-1,-107 15 1,-75 9 15,-8-56-15,124-214-1</inkml:trace>
  <inkml:trace contextRef="#ctx0" brushRef="#br0" timeOffset="81757.05">22933 6624 0,'-41'112'16,"58"-56"0,7 70-1,76-89 1,49-37 15,32-89-15,-56-8-1,-84-38 1,-264 74 0,-199 33-1,422 28 1</inkml:trace>
  <inkml:trace contextRef="#ctx0" brushRef="#br0" timeOffset="82522.82">23777 6778 0,'17'23'15,"7"52"1,-24-75 0</inkml:trace>
  <inkml:trace contextRef="#ctx0" brushRef="#br0" timeOffset="87456.96">9759 4810 0,'-8'89'0,"-1"45"31,-15 150-16,7 56 1,0 116 0,17 18-1,0 38 1,17-5 0,-9 5-1,17-19 1,-8-33-1,7-50 1,-32-66 0,0-93-1,-9-265 1,-7-18 15,-59-89-15,17-89-1,66 210 1</inkml:trace>
  <inkml:trace contextRef="#ctx0" brushRef="#br0" timeOffset="87738.89">9627 4652 0,'-58'28'0,"-42"116"31,-123 131-16,-17 83 1,0-37 0,240-321-1</inkml:trace>
  <inkml:trace contextRef="#ctx0" brushRef="#br0" timeOffset="87906.28">9395 5122 0,'124'102'16,"41"42"15,150 122-31,-315-266 31</inkml:trace>
  <inkml:trace contextRef="#ctx0" brushRef="#br0" timeOffset="88323.65">8535 8830 0,'58'134'15,"41"43"17,58 130-17,9 0 1,-9 0-1,-25-46 1,-41-70 0,-50-70-1,-32-135 1,32-173 0,199-510-1,273-364 1,-513 1061-1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25:48.931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15540 1414 0,'16'112'16,"1"55"0,16 252-1,25 181 1,16 149 0,9 130-1,-9 80 1,-16 73-1,-33 66 1,-8 33 0,-9-10 15,-8-65-15,-25-79-1,-8-107 1,-33-145-1,-17-208 1,-24-215 0,-50-279-1,157-23 1</inkml:trace>
  <inkml:trace contextRef="#ctx0" brushRef="#br0" timeOffset="617.22">7361 11002 0,'115'-33'15,"92"15"1,215-19-1,215 23 1,173-5 0,116 38 15,75 4-15,16 9-1,42 34 1,0 13-1,32 42 1,-7 4 0,-9 6-1,-50-6 1,-49-32 0,-83-46-1,-107-66 1,-182-51-1,-216-9 1,-214 14 0,-174 65 15</inkml:trace>
  <inkml:trace contextRef="#ctx0" brushRef="#br0" timeOffset="2232.64">9544 2670 0,'8'33'15,"17"13"1,25 80-1,32 55 1,18 66 0,40 41-1,-8 47 1,17 5 0,8 32-1,1 0 1,15 38-1,-7-15 1,16 47 0,8-47 15,25 24-15,8-33-1,9-14 1,-1-27-1,26-10 1,-9-24 0,25-4-1,-9-14 1,1-9 0,8-5-1,-25-23 1,8-9-1,-8-66 1,-8 0 0,0-32 15,0-28-15,8-42-1,-8-13 1,8-29-1,0-28 1,0-32 0,17-14-1,-9-19 1,1-14 0,7-14-1,-7 0 1,-1-18-1,0 4 1,9-32 0,16-5 15,9-79-15,-1-4-1,-8-57 1,-8-36-1,-8-66 1,0-56 0,-17-37-1,8-69 1,-16-20 0,0 6-1,-42 22 1,-8 52-1,-41 33 1,-25 55 0,-41 79 15,-42 103-15,-49 93-1,-8 167 1,-1-23-1,1 4 1,-9 47 0,25-79-1</inkml:trace>
  <inkml:trace contextRef="#ctx0" brushRef="#br0" timeOffset="2966.89">7625 7932 0,'215'23'16,"124"-14"-1,348 28 1,165 5 0,231-4-1,116-1 1,149-23-1,66 23 1,125 9 0,7 38 15,-65-9-15,-142 4-1,-148-33 1,-281-55-1,-364-84 1,-546 93 0</inkml:trace>
  <inkml:trace contextRef="#ctx0" brushRef="#br0" timeOffset="3467.31">7418 5648 0,'323'-70'16,"289"9"0,405 5-1,240 61 1,248 56-1,116 69 1,83 9 0,8-18 15,17-37-15,-100-33-1,-124-32 1,-215-19-1,-471-61 1,-819 61 0</inkml:trace>
  <inkml:trace contextRef="#ctx0" brushRef="#br0" timeOffset="4067.15">7708 4229 0,'471'-38'15,"290"-13"1,323-56-1,73 19 1,117-14 0,33 13 15,49 19-15,0 42-1,-49 10 1,-33 13-1,-59-4 1,-82-5 0,-107-19-1,-125-8 1,-173-20 0,-207 5-1,-207 0 1,-314 56-1</inkml:trace>
  <inkml:trace contextRef="#ctx0" brushRef="#br0" timeOffset="4784.43">26763 2861 0,'41'144'16,"33"159"-1,34 306 1,8 154-1,24 242 1,1 69 0,-25 108 15,-9 51-15,1-33-1,-17-84 1,-25-106-1,-41-126 1,-67-233 0,-57-297-1,-33-280 1,-92-297 0,224 223-1</inkml:trace>
  <inkml:trace contextRef="#ctx0" brushRef="#br0" timeOffset="5182.42">22958 10583 0,'157'14'15,"91"10"1,282 36 0,164-27-1,249-19 1,58-19-1,41-4 1,-83-5 15,-65 37-15,-175 33 0,-214 23-1,-315-42 1,-190-37-1</inkml:trace>
  <inkml:trace contextRef="#ctx0" brushRef="#br0" timeOffset="5950.59">31758 5773 0,'-182'135'16,"-91"65"-1,-149 126 1,9 9 0,-51 55-1,43-13 1,15 23-1,51 19 1,65 23 15,59 19-15,57 18 0,25-28-1,33 5 1,59-56-1,73-19 1,116-36 0,92-10-1,82-52 1,66 20 0,17-24-1,16 5 1,-16-29-1,-9-22 1,-57-52 0,-84-74 15,-255-130-15,-1 9-1,1-9 1,-92-121-1,108 144 1</inkml:trace>
  <inkml:trace contextRef="#ctx0" brushRef="#br0" timeOffset="6700.01">29153 4219 0,'41'252'16,"9"217"0,32 327-1,-32 162 1,-25 233 0,-17-32-1,9 55 1,32-89-1,17-92 1,67-140 15,32-199-15,-8-262 0,-74-255-1,-50-265 1,-50-271-1,17 359 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26:00.571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9709 1261 0,'0'135'16,"9"32"15,7 294-15,17 69 0,9 186-1,15 75 1,-24 61-1,9 41 1,-9 98 0,-8 23-1,0 5 1,8-66 0,-17-50-1,1-117 1,-26-126-1,-24-162 1,-33-163 15,-58-214-15,124-121 0</inkml:trace>
  <inkml:trace contextRef="#ctx0" brushRef="#br0" timeOffset="711.34">2713 9951 0,'99'-5'15,"25"0"1,182 5 0,107 10-1,142 22 1,65-18-1,83 5 1,58-15 15,49 10-15,34 10 0,8-1-1,-1 0 1,-32 5-1,-8 23 1,-51-14 0,-32 15-1,-66-20 1,-100 19 0,-132-41-1,-198-24 1,-290 9-1,-25-23 1,83 28 15</inkml:trace>
  <inkml:trace contextRef="#ctx0" brushRef="#br0" timeOffset="2527.77">4656 2782 0,'8'19'15,"-8"-10"1,17 33 15,49 97-15,25 52 0,0 56-1,8 36 1,-8 43-1,0 0 1,17 9 0,-1-10-1,26 10 1,15-19 0,1 5-1,8-9 1,17 14-1,-17-10 1,17-4 15,-9-19-15,1 9 0,16-51-1,-9-9 1,18-18-1,-9-15 1,16-23 0,-8 0-1,0-23 1,-8-14 0,-16-14-1,-1-10 1,-16-22-1,0-1 1,-8-28 15,-1-8-15,1-29 0,8-14-1,8-18 1,16-15-1,1-4 1,-9-13 0,-7-1-1,-10-10 1,1-8 0,-16 4-1,-1-4 1,-16-6-1,0-3 1,16-11 15,8-17-15,9-15 0,8-14-1,1-18 1,7-33-1,-8-9 1,-8-19 0,8-37-1,-8-18 1,0-15 0,16-27-1,-8-28 1,25-24-1,-16 10 1,24-24 15,-16 29-15,24-24 0,-16 0-1,8-5 1,1 15-1,-18-15 1,-7 24 0,-1-24-1,-16 38 1,-17 9 0,-24 56-1,-26 37 1,-90 218-1,0 6 1,8-6 15,-8 1-15,8 18 0,-33 93-1,33-116 1</inkml:trace>
  <inkml:trace contextRef="#ctx0" brushRef="#br0" timeOffset="4562.26">12265 2680 0,'-8'283'16,"-1"122"0,1 400-1,8 79 1,8 186 0,9 0-1,-1 79 1,1-47-1,-17 5 1,-17-88 0,-16-93 15,8-177-15,1-251-1,24-549 1,0-29-1,0 80 1</inkml:trace>
  <inkml:trace contextRef="#ctx0" brushRef="#br0" timeOffset="5061.98">14696 2196 0,'17'83'16,"8"155"0,16 264-1,-16 284 1,-42 298 0,-49 126-1,-8 74 1,-9-10-1,17-22 1,16-99 0,1-106 15,7-149-15,1-321-1,-17-349 1,-17-317-1,75 89 1</inkml:trace>
  <inkml:trace contextRef="#ctx0" brushRef="#br0" timeOffset="5628.55">8369 3140 0,'-41'265'16,"-17"238"-1,17 297 1,49 209-1,9 122 17,16 92-32,-25-4 31,-24 32-15,-34-106-1,0-71 1,1-157-1,16-191 1,-1-322 0,10-334-1,-51-247 1,75 177 0</inkml:trace>
  <inkml:trace contextRef="#ctx0" brushRef="#br0" timeOffset="6293.82">6335 2526 0,'-33'577'32,"-33"335"-17,-9 334 1,-7 34 0,7 55-1,42 28 1,17-37-1,24-38 1,17-143 0,8-94-1,16-176 1,18-229 0,-18-255-1,-8-251 1,-41-243-1,0 33 17,-8 19-32,8 9 31,-8 5-15,0-9-1,16-5 1,-8 51-1</inkml:trace>
  <inkml:trace contextRef="#ctx0" brushRef="#br0" timeOffset="7128.37">13257 10132 0,'190'-14'15,"17"19"17,265 18-17,24 24 1,116 13 0,-42-13-1,1-24 1,-66-5-1,-42-22 1,-83 4 0,-107-14-1,-124 70 1,-149-56 0</inkml:trace>
  <inkml:trace contextRef="#ctx0" brushRef="#br0" timeOffset="9078.79">24877 2377 0,'0'284'15,"0"130"1,25 368 0,24 78-1,26 178 1,7 27-1,-15 107 17,-18-93-17,-7-9 1,-9-125 0,-8-99-1,-42-199 1,-91-186-1,-57-271 1,165-190 0</inkml:trace>
  <inkml:trace contextRef="#ctx0" brushRef="#br0" timeOffset="9544.06">19683 10113 0,'199'28'16,"148"14"0,298-9-1,207 9 1,173-14 0,133-28-1,0-10 1,25 1-1,-92 18 17,-98 10-17,-158 37 1,-231-10 0,-323-27-1,-380-42 1,99 23-1</inkml:trace>
  <inkml:trace contextRef="#ctx0" brushRef="#br0" timeOffset="10361.24">19832 5187 0,'141'219'16,"57"55"-1,149 233 1,34 10-1,57 59 1,-16-45 15,41-6-15,0-64 0,83-42-1,41-80 1,25-60-1,-8-69 1,-17-47 0,-41-80-1,-17-64 1,-16-145 0,-17-88-1,-33-125 1,-24-80-1,-34-125 17,-8-70-17,-33-33 1,-58-28 0,-50 57-1,-57 50 1,-92 98-1,-90 168 1,-50 148 0,-58 159-1,91-5 1</inkml:trace>
  <inkml:trace contextRef="#ctx0" brushRef="#br0" timeOffset="10845.43">17855 8146 0,'331'-84'15,"199"5"1,354-19-1,200 52 1,264 4 15,116 37-15,74-23 0,17 5-1,-116 0 1,-124 32-1,-207 24 1,-347 13 0,-761-46-1</inkml:trace>
  <inkml:trace contextRef="#ctx0" brushRef="#br0" timeOffset="11294.95">18773 5782 0,'588'-93'16,"503"0"-1,299-4 1,156 32-1,34 13 1,33 20 15,-59 4-15,-115 14 0,-182 0-1,-330 5 1,-927 9-1</inkml:trace>
  <inkml:trace contextRef="#ctx0" brushRef="#br0" timeOffset="11796.07">17781 3638 0,'265'9'16,"206"14"0,364-9-1,216-42 1,189-9-1,166-46 1,41-1 15,59 0-15,-84 24 0,-57 18-1,-166 23 1,-1199 19-1</inkml:trace>
  <inkml:trace contextRef="#ctx0" brushRef="#br0" timeOffset="31912.02">22222 7392 0,'-99'74'15,"-33"29"1,-108 92 0,8-18-1,1-5 1,40-28 0,34-41-1,157-103 1</inkml:trace>
  <inkml:trace contextRef="#ctx0" brushRef="#br0" timeOffset="32128.69">21255 7369 0,'49'37'15,"59"51"1,165 80 0,190 41-1,223 47 1,-686-256 0</inkml:trace>
  <inkml:trace contextRef="#ctx0" brushRef="#br0" timeOffset="32546.27">29996 7639 0,'-190'65'15,"-99"37"1,-166 56 0,41-14-1,42-13 1,372-131-1</inkml:trace>
  <inkml:trace contextRef="#ctx0" brushRef="#br0" timeOffset="32762.94">29500 7373 0,'58'117'15,"66"115"1,141 201 0,-265-433-1</inkml:trace>
  <inkml:trace contextRef="#ctx0" brushRef="#br0" timeOffset="34046.01">12447 10137 0,'-58'102'16,"-25"56"0,-49 47-1,-1 0 1,133-205-1</inkml:trace>
  <inkml:trace contextRef="#ctx0" brushRef="#br0" timeOffset="34329.57">12910 8778 0,'-91'28'15,"-108"79"1,-131 107-1,-34 5 1,364-219 0</inkml:trace>
  <inkml:trace contextRef="#ctx0" brushRef="#br0" timeOffset="34513.2">11951 8564 0,'107'84'15,"92"32"1,222 24 0,-421-140-1</inkml:trace>
  <inkml:trace contextRef="#ctx0" brushRef="#br0" timeOffset="34862.76">15697 3652 0,'-281'260'15,"-116"136"1,-91 92 0,8 33-1,480-521 1</inkml:trace>
  <inkml:trace contextRef="#ctx0" brushRef="#br0" timeOffset="35096.28">14299 3857 0,'133'130'15,"222"223"1,249 308 0,-604-661-1</inkml:trace>
  <inkml:trace contextRef="#ctx0" brushRef="#br0" timeOffset="39363.96">25448 7615 0,'-50'19'15,"-16"4"1,-67 47 0,1 23-1,-25 19 1,0-5-1,16-5 1,25-23 0,9-32-1,107-47 1</inkml:trace>
  <inkml:trace contextRef="#ctx0" brushRef="#br0" timeOffset="39680.08">24455 7448 0,'41'51'16,"-16"-28"-1,124 75 1,17 9 0,73 37-1,-40-32 1,16 9 0,-41-47-1,-17-13 1,-157-61 15</inkml:trace>
  <inkml:trace contextRef="#ctx0" brushRef="#br0" timeOffset="40263.45">25621 5052 0,'-58'56'15,"-16"32"1,-67 80 0,-16 23-1,-16 18 16,7-14-15,9-18 0,16-37-1,42-71 1,8 10 0,91-79-1</inkml:trace>
  <inkml:trace contextRef="#ctx0" brushRef="#br0" timeOffset="40663.39">24430 5015 0,'25'32'16,"16"1"-1,50 55 1,42 29-1,32 13 1,17 5 0,0 0-1,-17-5 1,-16-23 0,0-37-1,-149-70 16</inkml:trace>
  <inkml:trace contextRef="#ctx0" brushRef="#br0" timeOffset="42013.65">25696 7429 0,'-9'0'16,"9"0"-1,0 0 1,0 0 0,0 0-1,0 5 16,9 4-15,15 5 0,1 0-1,25-5 1,24 5 0,1-14-1,7-4 1,-7-15-1,8-23 1,-9-4 0,-8-10-1,-8 0 1,-8-18 0,-9-24-1,-16 19 16,-9 0-15,-7 4 0,-9-22-1,-9 8 1,-7-32 0,-17 33-1,-9-24 1,-7 10-1,7 14 1,-7 22 0,-17-17-1,8 22 1,8 15 0,9 18-1,24 0 16,1 14-15,-1 9 0,9-4-1,0 9 1,-1 9 0,-7 5-1,8 19 1,-9-1-1,-8 38 1,0 0 0,1 23-1,-9-14 1,-1 5 0,1-19-1,17-28 16,-9-4-15,17-15 0,8-13-1,0-5 1,-33-102 0,33 102-1</inkml:trace>
  <inkml:trace contextRef="#ctx0" brushRef="#br0" timeOffset="43699.01">26060 5843 0,'16'14'15,"-16"-14"1,17 5 0,16-1-1,41 15 1,25 9 0,1-14-1,-9-10 1,8 6-1,8 4 1,-24 0 0,-33-5-1,-17-9 1,-8 9 0,-9-14-1,-8 10 16,1-5-15,-1-5 0,0 10-1,0-5 1,1 0 0,-9 0-1,8 0 1,-8 5-1,8-5 1,-8 0 0,0 0-1,9 4 1,-9-4 0,0 0-1,0 0 1,8 0 15,-8 0-15,0-4-1,0 4 1,0 0 0,0 0-1,0 0 1,0 4-1,0-4 1,8 0 0,-8 0-1,0 5 1,0-5 0,0 0-1,0 0 16,0 0-15,0-5 0,0 5-1,0 0 1,0 0 0,0 5-1,0-5 1,0 0-1,0 0 1,0 0 0,0 0-1,0 0 1,0 0 0,0 0-1,0 0 16,0 0-15,0 0 0,0 5-1,0-5 1,0-5 0,0 5-1,0 0 1,0 0-1,0 0 1,0 0 0,0 5-1,0-5 1,0 0 0,0 0-1,0-5 16,0 5-15,0 0 0,0 0-1,0 0 1,0 5 0,0-5-1,0 0 1,0 0-1,0 0 1,0 0 0,0 0-1,0 0 1,0 0 0,0 0-1,0 0 16,-25 23-15,25-23 0</inkml:trace>
  <inkml:trace contextRef="#ctx0" brushRef="#br0" timeOffset="44413.19">25406 7718 0,'-16'18'16,"-1"-8"0,-107 59-1,-58 15 1,-74 9 0,-1-9-1,257-84 16</inkml:trace>
  <inkml:trace contextRef="#ctx0" brushRef="#br0" timeOffset="44698.25">24621 7369 0,'8'9'16,"25"28"-1,83 47 1,82 46 0,59 38-1,-1-24 16,-58 19-15,-198-163 0</inkml:trace>
  <inkml:trace contextRef="#ctx0" brushRef="#br0" timeOffset="45247.16">21933 8481 0,'-17'125'16,"17"-18"0,-8 135-1,24 5 1,-24 74 0,0-10-1,-9-13 16,9-65-15,16-52 0,34-79-1,65-134 1,-107 32 0</inkml:trace>
  <inkml:trace contextRef="#ctx0" brushRef="#br0" timeOffset="45914.24">29475 7778 0,'8'135'16,"9"14"0,16 139-1,0 52 1,0 51-1,0 4 1,0-13 0,-8-52-1,8-60 1,-16-84 0,-34-61-1,17-125 16</inkml:trace>
  <inkml:trace contextRef="#ctx0" brushRef="#br0" timeOffset="46848.22">22206 10309 0,'-42'74'16,"9"-36"-1,-74 87 1,-1-46 0,-41 5-1,0-38 1,-8-18-1,33-74 1,25-70 0,91-43-1,57-17 1,34 17 0,16 25-1,17 36 16,25 65-15,16 75 0,-8 47-1,-25 18 1,-25 37 0,-66 9-1,-83-9 1,-107 24-1,-16-38 1,-18-65 0,191-65-1</inkml:trace>
  <inkml:trace contextRef="#ctx0" brushRef="#br0" timeOffset="47779.9">30004 11039 0,'-16'-18'15,"-25"-6"1,-59-27 0,-15-60-1,-10-1 1,18-23 0,24 9-1,42-9 16,91 15-15,148 26 0,108 62-1,8 51 1,-41 8 0,-74 62-1,-133 69 1,-91-18-1,-74 18 1,-67-23 0,-32-38-1,8-22 1,-9-33 0,34-19-1,32-14 16,133-18-15,9 4 0,-9 1-1,0-10 1,8 9 0,-16-18-1,8 23 1</inkml:trace>
  <inkml:trace contextRef="#ctx0" brushRef="#br0" timeOffset="48214.25">24769 5596 0,'0'0'15</inkml:trace>
  <inkml:trace contextRef="#ctx0" brushRef="#br0" timeOffset="48964.09">19708 6076 0,'-8'79'16,"8"23"-1,8 126 1,-16 32 0,8 66-1,8 23 1,0 32-1,9 20 1,8-11 0,-17-18-1,8-32 1,-7-38 0,-18-74 15,-7-74-16,8-163 1,-17-15 0,25 24-1</inkml:trace>
  <inkml:trace contextRef="#ctx0" brushRef="#br0" timeOffset="49465.32">19791 10476 0,'-9'61'15,"1"-47"16,-8 4-15,-17-8 0,-67-24-1,-40-93 1,-9-10 0,41-50-1,59-5 1,74-10-1,74 29 1,108 46 0,41 70-1,33 69 1,-58 38 0,-66 42-1,-124 46 16,-91-23-15,-82-5 0,140-130-1</inkml:trace>
  <inkml:trace contextRef="#ctx0" brushRef="#br0" timeOffset="50364.51">30840 5555 0,'25'32'16,"-1"19"0,34 84-1,0 42 1,0 32-1,0 29 1,-17 3 0,1 53-1,-9 31 1,-17 47 0,1 0 15,-1 15-16,9-20 1,0-13 0,0-61-1,8-37 1,-17-70 0,1-51-1,-17-38 1,0-36-1,0-66 1,8 5 0,9 5-1,-17-5 1</inkml:trace>
  <inkml:trace contextRef="#ctx0" brushRef="#br0" timeOffset="50747.88">31741 11011 0,'-8'14'16,"8"-14"0,-8-4-1,-141-94 1,-33-93-1,16-13 1,42-1 0,83 28-1,82 42 1,83 70 0,58 42 15,0 65-16,-25 13 1,-49 62 0,-133-20-1,-248 1 1,273-98 0</inkml:trace>
  <inkml:trace contextRef="#ctx0" brushRef="#br0" timeOffset="52497.26">27242 6992 0,'8'135'15,"-32"-33"1,-34 126 0,-75-9-1,-65 23 1,-75-33 0,-74-46-1,-67-10 1,-74-97-1,9-46 1,7-80 0,50-56-1,67-125 1,74-65 0,66-89 15,82-42-16,75-41 1,58 37 0,58 27-1,41 47 1,75 42 0,74 66-1,67 17 1,48 71-1,26 23 1,41 88 0,17 61-1,8 102 1,-17 93 0,-33 74 15,-41 57-16,-58 64 1,-66 10 0,-83 32-1,-99 19 1,-83-18 0,-74-29-1,-100-32 1,-49-33-1,-91-41 1,-41-52 0,-59-51-1,-7-42 1,-17-121 0,33-64-1,24-127 16,26-60-15,41-107 0,49-28-1,75-32 1,83-38 0,74 47-1,83-28 1,83 37-1,115-13 1,33 27 0,50 37-1,-8 28 1,24 47 0,1 60 15,41 89-16,16 74 1,17 93 0,-25 70-1,-24 33 1,-34 83 0,-58 0-1,-24 42 1,-67 5-1,-41 18 1,-66 0 0,-33 38-1,-41-38 1,-17-4 0,-25-47-1,-17-32 16,-16-52-15,-58-18 0,-82-33-1,-166-13 1,397-117 0</inkml:trace>
  <inkml:trace contextRef="#ctx0" brushRef="#br0" timeOffset="55100.47">22098 10825 0,'-8'10'16,"8"-10"0,0 13-1,8 15 1,9 14-1,-1 0 1,17 14 0,17 28-1,16 9 1,58 60 0,8-9-1,59 33 16,15-28-15,43 5 0,32-6-1,50-8 1,57-24 0,51 33-1,24-23 1,25 13-1,16-13 1,25-28 0,42-29-1,-9-31 1,9-66 0,-25-56 15,-9-83-16,-40-15 1,-18-41 0,-24 18-1,-41-23 1,-50 19 0,-83-14-1,-83 23 1,-90 9-1,-83 65 1,-42 33 0,-8 102-1,0 1 1,17-1 0,-8 0-1,7-4 16,-7 4-15,8-4 0,-1 0-1,9-5 1,-8 4 0,0 1-1,8-5 1,-9 5-1,9-5 1,0 4 0,-8 1-1,8-5 1,0 5 0,0-5 15,0 0-16,-8 0 1,8 4 0,0-4-1,0 0 1,0 0 0,0 0-1,0 5 1,0-5-1,0 0 1,-8 4 0,8-4-1,0 0 1,0 5 0,0-5 15,0 0-16,0 0 1,0 5 0,0-5-1,0 0 1,0 0 0,0 0-1,0 0 1,0 4-1,-17 1 1,-99 0 0,116-5-1</inkml:trace>
  <inkml:trace contextRef="#ctx0" brushRef="#br0" timeOffset="56598.49">29434 10555 0,'-8'24'31,"8"-24"-16,0 4 1,-25 43 0,-17 32-1,-16 9 1,-82 80 0,-67 36-1,-82 1 1,-59 0-1,-73-10 1,-51-23 0,-49 5-1,-50-19 1,-57-23 0,-25-32-1,-9 4 16,0-42-15,9-51 0,58-14-1,24-79 1,66-10 0,42-92-1,75-29 1,48-64-1,43-5 1,57-38 0,33 34-1,50 8 1,33 33 0,41 19 15,42 70-16,24 36 1,34 136 0,-9-1-1,9-8 1,-9 4 0,0-5-1,-8-4 1,9 9-1,-1-10 1,-8 1 0,8 0-1,-8-1 1,0 1 0,8-5-1,-8 0 16,0 5-15,0-5 0,0 0-1,0 4 1,0-4 0,9 0-1,-9 5 1,0-5-1,0 0 1,0 0 0,0 4-1,0-4 1,0 0 0,0 0 15,8 0-16,-8 0 1,0 5 0,0-5-1,0 0 1,0 0 0,0 0-1,8 0 1,-8 5-1,33 18 1,25 33 0,-58-56-1</inkml:trace>
  <inkml:trace contextRef="#ctx0" brushRef="#br0" timeOffset="58349.69">21552 10714 0,'0'0'16,"0"9"-1,0 14 1,-8 24 0,-17 13 15,-24 24-16,-26 4 1,-65 61 0,-9-42-1,-66-5 1,-83-83 0,-25-75-1,26-32 1,15-33-1,59-5 1,58-46 0,57 5-1,42 27 1,33 19 0,50 117 15,-9-1-16,0 5 1,0-5 0,1 1-1,-9 4 1,8-5 0,-8 5-1,8 5 1,-8-5-1,8-5 1,-8 0 0,9 10-1,-9-5 1,0 0 0,0 0-1,0 0 16,8 5-15,-8-5 0,0 0-1,0 0 1,0-5 0,0 5-1,8 0 1,-8 0-1,0 0 1,0 0 0,0 0-1,0-5 1,0 10 0,0-5-1,0-5 16,0 5-15,0 0 0,0 5-1,0-10 1,9 10 0,-9-5-1,0-5 1,0 5-1,0 0 1,0 5 0,0-5-1,0 0 1,0-5 0,0 10 15,0-5-16,0 5 1,0-5 0,0 0-1,0 0 1,0 0 0,0 0-1,0 0 1,0 0-1,0 0 1,8 9 0,-8-9-1</inkml:trace>
  <inkml:trace contextRef="#ctx0" brushRef="#br0" timeOffset="59264.11">29773 10848 0,'8'-18'15,"-16"27"16,16 33-15,25 88 0,42 47-1,16 5 1,33-10 0,25-33-1,66-64 1,49-80-1,-16-51 1,-8-42 0,-66-22-1,-50-11 1,-149 113 0,17 4 15,-9 4-16,9 6 1,0 4 0,-17-5-1,-8 5 1,-8-14 0,41 14-1</inkml:trace>
  <inkml:trace contextRef="#ctx0" brushRef="#br0" timeOffset="59531.19">31038 11142 0,'0'4'0,"0"-4"31,33 19-15,25 23 0,0 0-1,-8 4 1,-9 19 0,-16 28-1,-25-93 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27:21.421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10644 13579 0,'-290'-18'16,"1"-43"0,-240-83-1,49-42 1,-58-75 0,42-92-1,25-71 1,41-64-1,49-84 1,59-28 0,65-103-1,51 15 1,82-80 15,66 15-15,66 27-1,66 9 1,59 57 0,57 46-1,66 60 1,67 84 0,41 70-1,33 84 1,33 79-1,33 97 1,-8 70 0,8 80-1,-8 69 1,-9 56 15,-16 69-15,-24 52-1,-26 56 1,-33 55 0,-41 99-1,-33 59 1,-33 43 0,-58 9-1,-25 51 1,-41 14-1,-42 32 1,-24-41 0,-33 32-1,-26-65 1,-49 33 15,-57-56-15,-42-24-1,-50-55 1,-41-56 0,-58-70-1,-17-74 1,-8-70 0,0-84-1,42-70 1,41-97-1,74-65 1,83-80 0,91 168 15</inkml:trace>
  <inkml:trace contextRef="#ctx0" brushRef="#br0" timeOffset="2032.37">23173 12998 0,'-124'18'15,"17"-22"1,-150 4-1,-40-51 1,-67 4 0,-8-18-1,-17-61 1,8-41 0,-7-43-1,-1-73 1,0-38-1,-8-61 1,9-32 0,-1-74-1,33 9 1,9-52 15,33-36-15,49-24-1,50-28 1,50 0 0,41-18-1,41 28 1,41 13 0,59 33-1,57 5 1,67 42-1,49 32 1,42 42 0,49 42-1,58 88 17,25 61-17,25 60 1,32 52-1,26 64 1,16 52 0,-8 70-1,8 55 1,-16 37 0,-1 62-1,-16 3 1,0 99-1,-33 4 1,-8 55 0,-41 25-1,-26 17 1,-16 75 15,-58 1-15,-8 36-1,-50-4 1,-16 18 0,-42 5-1,-41 19 1,-33-29 0,-58 10-1,-16-56 1,-42 10-1,-25-43 1,-49-18 0,-26-69-1,-40-20 1,-9-78 15,9-24-15,-34-69-1,9 4 1,-25-42 0,0-9-1,24-23 1,34-19 0,41-24-1,34-17 1,115-38-1,0 0 1,0 0 0,0-5-1,0 5 1,0 0 15,0 0-15,8 0-1,-8 0 1,0 0 0,0 5-1,0-5 1,0-5 0,0 5-1,0 0 1,0 0-1,0 0 1,8 0 0,-8-5-1,-25-9 1,25 14 15</inkml:trace>
  <inkml:trace contextRef="#ctx0" brushRef="#br0" timeOffset="3349.17">5591 675 0,'8'23'16,"33"5"-1,42 37 1,16 14 15,9 28-15,-1-14-1,-49 19 1,-58-112 0</inkml:trace>
  <inkml:trace contextRef="#ctx0" brushRef="#br0" timeOffset="4767.19">5177 2010 0,'8'107'15,"26"4"1,23 131 15,-7-32-15,-9 27-1,-8-56 1,-33-181 0,0 5-1,-8-5 1,8-14 0,-8-47-1,16-115 1,50-122-1,107-42 1,34 5 0,66 52-1,24 50 1,-16 70 15,-41 84-15,-59 84-1,-98 88 1,-133 93 0,-99 51-1,-83 38 1,0-10 0,-8-33-1,66-59 1,182-173-1,8-5 1,42-18 0,82-47-1,50 5 1,17-47 15,-26 24-15,-164 83-1,7 5 1,-8 33 0,-32 88-1,-76 83 1,-40 33 0,16-36-1,16-39 1,108-162-1,8-4 1,34-6 0,98-36-1,1-1 17,24 1-17,-140 46 1,8 4-1,-16 15 1,-9 60 0,-74 75-1,-66 69 1,-9-32 0,0-15-1,141-176 1,0 0-1,0 0 1,9 0 0,57 5-1,83 32 1,41 19 15,33 47-15,9 55-1,-1 37 1,-32-4 0,-1 23-1,-41-23 1,-33-15 0,-33-41-1,-99-135 1,0-14-1,-25-37 1,-9-149 0,18-140-1,24 340 17</inkml:trace>
  <inkml:trace contextRef="#ctx0" brushRef="#br0" timeOffset="6501.13">8245 1098 0,'58'32'16,"17"-18"-1,140-55 1,41-57 0,9-28-1,-75 10 17,-190 116-17,0-5 1,8 5-1,9 14 1,-34 107 0,-123 144-1,-51 84 1,-7-65 0,24-23-1,174-261 1,9 0-1,32-10 1,141-83 0,49-23-1,18-5 1,-51 47 15,-90 74-15,-208 190-1,-164 122 1,-18 28 0,10-38-1,65-51 1,207-251 0,16 5-1,26-5 1,107-51-1,24-56 1,9-47 0,-49-9-1,-59-23 17,-58 23-17,-49-27 1,-49 18-1,-9 27 1,66 145 0,8 5-1,1 0 1,-34 97 0,25 47-1,25 190 1,33 71-1,25 125 1,0-19 0,8 19-1,-8-84 17,-8-69-17,-17-159 1,-41-260-1,8 14 1,-17-19 0,-65-70-1,-34-32 1,-33-51 0,0-1-1,0 1 1,9 4-1,40 38 1,100 153 0,9 0-1,98-47 1,67-32 15,107-47-15,-33-50-1,17-20 1,-67-32 0,-41-9-1,-91-38 1,-41 6 0,-41 22-1,-17 28 1,-17 29-1,50 194 1,-8-4 0,0 66-1,24 27 17,25 134-17,42 76 1,25 60-1,24 46 1,50 47 0,-17-37-1,50-1 1,-41-97 0,-9-69-1,-57-145 1,-108-154-1,16-51 1,9-251 0,-25 349 15</inkml:trace>
  <inkml:trace contextRef="#ctx0" brushRef="#br0" timeOffset="6816.04">11074 2703 0,'-17'79'16,"-24"47"-1,-42 139 1,-57 60-1,-26 71 1,-32-75 0,-9 4-1,-33-115 1,17-71 15,8-176-15,215 37-1</inkml:trace>
  <inkml:trace contextRef="#ctx0" brushRef="#br0" timeOffset="7116.22">10098 1344 0,'107'80'16,"84"40"-1,131 29 1,67 10 0,-389-159-1</inkml:trace>
  <inkml:trace contextRef="#ctx0" brushRef="#br0" timeOffset="8151.07">24066 763 0,'25'28'15,"-25"-10"1,-41 159 0,-125 107-1,-98 79 1,-59-24 15,-8 15-15,9-84-1,74-75 1,248-204 0,-25 14-1,166-201 1,-141 196 0</inkml:trace>
  <inkml:trace contextRef="#ctx0" brushRef="#br0" timeOffset="8451.24">23661 2065 0,'-49'196'15,"-26"23"17,-24 171-17,16-22 1,0 55-1,26-32 1,15-24 0,34-97-1,25-284 1,-1-9 0,75-126-1,8-107 1,-99 256-1</inkml:trace>
  <inkml:trace contextRef="#ctx0" brushRef="#br0" timeOffset="9317.72">24348 1940 0,'140'-116'15,"84"50"1,164-64 0,42 19-1,-8-1 1,-66 19 0,-92 18-1,-123 15 1,-116-5-1,-116-24 1,-157-64 0,41 83-1,-25 0 17,67 80-17,0 50 1,32 126-1,17 65 1,34 84 0,16 24-1,16 50 1,-8 0 0,-16 19-1,-1-32 1,-8-61-1,9-117 1,74-236 0,-8-15-1,49-139 1,91-135 15,67-70-15,66-46-1,-26 83 1,-15 24 0,-59 130-1,-24 158 1,-42 149 0,-49 144-1,-59 98 1,-40 23-1,-42-37 1,-25-33 0,-16-88-1,-17-79 17,-33-130-17,66-168 1,116 149-1</inkml:trace>
  <inkml:trace contextRef="#ctx0" brushRef="#br0" timeOffset="9566.62">25596 2759 0,'9'-14'16,"-9"18"-1,16 38 1,-7 102-1,-51 98 1,-49 70 0,-49-24-1,-67 29 1,-41-75 15,8-47-15,240-195-1</inkml:trace>
  <inkml:trace contextRef="#ctx0" brushRef="#br0" timeOffset="9915.28">23397 4419 0,'74'24'16,"17"-38"0,174-14-1,98-9 17,192-75-17,57 24 1,41-15-1,-66 38 1,-66 56 0,-207 60-1,-247 84 1,-282 56 0,215-191-1</inkml:trace>
  <inkml:trace contextRef="#ctx0" brushRef="#br0" timeOffset="11667.09">26349 5536 0,'124'-33'15,"25"-4"1,157-70-1,58-14 1,16-4 0,-41 18-1,-82 14 1,-158 13 0,-99 80-1</inkml:trace>
  <inkml:trace contextRef="#ctx0" brushRef="#br0" timeOffset="11967.88">27184 4857 0,'25'163'15,"-17"-5"1,1 139-1,-34-41 1,8 5 0,-8-61-1,17-42 1,107-167 0,133-84-1,148-163 1,75-42-1,-455 298 1</inkml:trace>
  <inkml:trace contextRef="#ctx0" brushRef="#br0" timeOffset="12283.21">28574 4908 0,'91'-5'15,"41"-23"1,157-23-1,67-9 1,41-15 0,-41 15-1,-315 60 1,-41 0 15</inkml:trace>
  <inkml:trace contextRef="#ctx0" brushRef="#br0" timeOffset="13299.53">28582 5489 0,'-91'98'16,"74"-47"-1,1-14 1,16-18-1,74-19 1,100-56 0,82-27-1,1-6 17,-26 29-17,-222 64 1,40 43-1,-305 106 1,-25 10 0,-42-5-1,265-148 1,33 13 0,25 9-1,124 15 1,67 37-1,-26 4 1,-66 24 0,-190 74-1,-115-14 1,-42 5 15,32-52-15,200-129-1,-75 8 1,273-143 0,83-145-1,132-56 1,0-120 0,-25 4-1,-116-65 1,-132 65-1,-124 14 1,-132 126 0,-42 83-1,-16 126 17,149 163-17,-9 18 1,17 52-1,-17 116 1,75 135 0,49 125-1,84 61 1,24 46 0,49 57-1,-24-43 1,16-18-1,-41-107 1,-33-136 0,-50-166-1,-107-257 1,0-4 15,8 65-15</inkml:trace>
  <inkml:trace contextRef="#ctx0" brushRef="#br0" timeOffset="13600.41">31303 5378 0,'-50'83'16,"-90"104"0,-117 115-1,-74 79 17,-49-13-17,-33-29 1,-26-83-1,1-111 1,438-145 0</inkml:trace>
  <inkml:trace contextRef="#ctx0" brushRef="#br0" timeOffset="13867.87">30889 3480 0,'108'135'15,"57"176"1,59 103 0,-224-414-1</inkml:trace>
  <inkml:trace contextRef="#ctx0" brushRef="#br0" timeOffset="15283.44">11810 7950 0,'-17'10'16,"17"-10"0,0 0-1,0 0 1,0 0 0,0 0-1,0 0 1,0 0-1,0 0 1,9 0 0,-1-5-1,17-9 1,24-23 15,59-52-15,24-18-1,25-32 1,34-24 0,15-9-1,34-19 1,25 0 0,16 19-1,42-9 1,24 41-1,33 15 1,-8 22 0,1 29 15,-1 46-15,0 42-1,-8 46 1,-33-4-1,-42 33 1,-16-6 0,-58 15-1,-33 0 1,-58 9 0,-33-10-1,-108-87 1,9-6-1,0 6 1,0-10 0,-1-5 15,-24-69-15,33 74-1</inkml:trace>
  <inkml:trace contextRef="#ctx0" brushRef="#br0" timeOffset="15635.09">17723 5978 0,'8'-9'16,"1"9"0,7 9-1,67 56 1,24 51-1,1 5 1,-9 51 0,-33-27 15,-41 8-15,-41-46-1,-84 19 1,-115-15-1,-115 6 1,-84 31 0,-33 48-1,447-196 1</inkml:trace>
  <inkml:trace contextRef="#ctx0" brushRef="#br0" timeOffset="16702.39">14283 2605 0,'-42'-112'16,"1"61"0,-42-79-1,1 84 1,-42-6 0,-17 127-1,9 9 1,24 120-1,59 24 1,65 65 0,58 14-1,51 14 17,15-28-17,34-4 1,-1-19-1,-7-1 1,-34-36 0,-41-24-1,-66-55 1,-83-42 0,-124-71-1,-66-22 1,248-19-1</inkml:trace>
  <inkml:trace contextRef="#ctx0" brushRef="#br0" timeOffset="17037.14">13067 3843 0,'25'-5'16,"82"10"-1,150-57 1,65-3-1,17-15 1,-33 14 0,-41 28-1,-116 93 17,-149-65-17</inkml:trace>
  <inkml:trace contextRef="#ctx0" brushRef="#br0" timeOffset="17984.33">7567 6062 0,'100'0'16,"32"-5"-1,182-18 1,75 4-1,107-32 1,9 4 0,24-4-1,-50 0 1,-48 0 0,-117 4-1,-322 57 1,-26 4-1,-156 60 1,190-74 15</inkml:trace>
  <inkml:trace contextRef="#ctx0" brushRef="#br0" timeOffset="18284.28">7319 6885 0,'42'-9'16,"24"13"-1,157-32 1,141 1-1,157-71 1,91 9 0,99-83 15,-16 19-31,-695 153 31</inkml:trace>
  <inkml:trace contextRef="#ctx0" brushRef="#br0" timeOffset="25617.77">4648 8978 0,'41'93'15,"1"10"1,57 120 0,17 38-1,8 60 1,8 65-1,-16-23 1,-17-10 0,-25-46 15,-24-70-15,-50-241-1,0 4 1,-8-5-1,-17-18 1,-91-131 0,116 154-1</inkml:trace>
  <inkml:trace contextRef="#ctx0" brushRef="#br0" timeOffset="26253.05">3854 9113 0,'91'-125'15,"50"46"1,156-131-1,84 47 1,74 15 0,49 115-1,9 103 1,-50 116 0,-66 116-1,-141 126 1,-148 14-1,-174 47 1,-141-71 0,-132-18 15,-108-60-15,-33-70-1,34-75 1,49-97-1,83-112 1,99-70 0,107-51-1,59 10 1,90 106 0,-16 10-1,-9-1 1,1 6-1,-1 4 1,1 9 0,-17-9 15</inkml:trace>
  <inkml:trace contextRef="#ctx0" brushRef="#br0" timeOffset="27336.02">23769 7671 0,'33'84'16,"8"23"-1,34 121 1,24 46 0,17 98-1,-1 29 1,9 40 0,-24-36-1,-1 14 1,-33-66-1,-25-50 1,-24-122 0,-9-69 15,-24-168-15,-1 14-1,-41-93 1,-49-28-1,107 163 1</inkml:trace>
  <inkml:trace contextRef="#ctx0" brushRef="#br0" timeOffset="28185.72">23463 8118 0,'107'-103'0,"9"29"32,215-84-17,99 60 1,157 28-1,99 94 1,-7 87 0,-76 33-1,-148 80 1,-207-10 0,-223 14-1,-223-5 1,-175-56-1,-156-55 1,-99-42 0,-26-56-1,59-14 17,66-37-17,181-15 1,381 34-1,-16-1 1,-1 15 0,9-6-1,25 15 1,107 37 0,33 42-1,67 32 1,15 33-1,51 32 1,16 28 15,42 19-31,-18-18 32,10 13-17,-18-32 1,1-10-1,-42-41 1,-58-38 0,-256-116-1,-8 10 1,8-6 0,-33-18-1,33 28 1</inkml:trace>
  <inkml:trace contextRef="#ctx0" brushRef="#br0" timeOffset="29635.13">4061 13286 0,'33'-9'15,"16"-14"1,109-29 0,73-41-1,116-42 1,34-9-1,49-14 1,25-28 15,8-5-31,-25 1 32,-33 17-17,-90 39 1,-324 138-1,9 1 1,-107 83 0,-149 98-1,256-186 1</inkml:trace>
  <inkml:trace contextRef="#ctx0" brushRef="#br0" timeOffset="30134.54">4127 13989 0,'-50'0'15,"50"0"1,9-5-1,98-28 1,116-22 0,133-62-1,74-32 1,50-32 0,24-19-1,9 0 1,-9-14-1,-32-5 1,-67 29 0,-74 31 15,-174 104-15,-198 73-1,-1 10 1,26-19-1,-9-4 1,8 0 0,-41-57-1,58 52 1</inkml:trace>
  <inkml:trace contextRef="#ctx0" brushRef="#br0" timeOffset="31068.15">25208 11956 0,'8'-5'15,"-16"0"1,-83-27 0,-50-15-1,-41-27 1,-25-5 0,1 0-1,-18 4 1,9 24-1,33 19 1,174 36 0,0 1 15,8-5-15,16 9-1,117 10 1,115 4-1,116-4 1,99-19 0,66-10-1,34-4 1,7-14 0,1 10-1,-42-5 1,-33 9-1,-74 4 1,-124 15 0,-323 0 15,0 4-15,-190-4-1,-198-5 1,413 0-1</inkml:trace>
  <inkml:trace contextRef="#ctx0" brushRef="#br0" timeOffset="31501.08">23330 11784 0,'17'0'16,"49"4"15,83 1-15,132 9-1,141-19 1,124-9-1,74 0 1,66-9 0,-24 14-1,-25-1 1,-42 15 0,-74 4-1,-107 15 1,-92-1-1,-338-18 1,49-38 0,-33 33 15</inkml:trace>
  <inkml:trace contextRef="#ctx0" brushRef="#br1" timeOffset="206062.99">11694 13514 0,'-8'88'16,"8"52"-1,0 172 1,41 144-1,25 69 1,17-4 0,-25-46-1,8-89 1,-33-153 0,-16-224-1,-17-9 16</inkml:trace>
  <inkml:trace contextRef="#ctx0" brushRef="#br1" timeOffset="206363.12">12190 13337 0,'-24'182'16,"24"102"0,16 278-1,34 29 1,24 70 0,-16-112-1,0-65 1,-25-238 15,-74-260-15,41 14-1</inkml:trace>
  <inkml:trace contextRef="#ctx0" brushRef="#br1" timeOffset="206846.65">11487 14128 0,'83'-228'16,"132"33"-1,174-122 1,41 155 0,8 97-1,-132 223 1,-231 186 15,-257 117-15,-157-29-1,-91-55 1,-17-135 0,91-117-1,356-157 1,17 13-1,57 1 1,158 50 0,173 103-1,124 75 1,9 64 0,-58-4-1,-75 4 1,-83-55 15,-322-219-15</inkml:trace>
  <inkml:trace contextRef="#ctx0" brushRef="#br1" timeOffset="207328.84">14746 15059 0,'74'-52'16,"108"15"0,207-33-1,148 29 1,75-11 0,0 34-1,-66-24 1,-124-23 15,-438 41-15,24-101-1,-339 60 1,33 9 0,-16 19-1,124 9 1,256-19-1,240 43 1,83 13 0,-1 65-1,-57 33 1,-132 154 0,-199 106-1,-141 33 1,141-400 15</inkml:trace>
  <inkml:trace contextRef="#ctx0" brushRef="#br1" timeOffset="207628.94">19956 13812 0,'41'153'15,"-7"150"1,65 255 0,-17 51-1,18 10 1,-18-89 15,-7-134-15,-75-419-1,0 23 1</inkml:trace>
  <inkml:trace contextRef="#ctx0" brushRef="#br1" timeOffset="207913.64">20452 13565 0,'-8'103'16,"8"125"0,74 288-1,59 186 1,65 29 15,-24-94-15,0-79-1,-67-227 1,-90-369 0,-17 38-1</inkml:trace>
  <inkml:trace contextRef="#ctx0" brushRef="#br1" timeOffset="208379.39">19361 14314 0,'-25'-195'16,"141"93"-1,173-140 1,265 167 15,157 94-15,-57 92-1,-117 62 1,-272 73 0,-298-50-1,-389 31 1,-239-64-1,-18-37 1,117-5 0,165-5-1,314 33 1,315 46 0,314 15-1,148-6 1,9-27 15,-58-9-15,-90-19-1,-555-149 1</inkml:trace>
  <inkml:trace contextRef="#ctx0" brushRef="#br1" timeOffset="208629.25">23256 13919 0,'289'28'16,"166"9"15,132 33-15,-115-14-1,-472-56 1</inkml:trace>
  <inkml:trace contextRef="#ctx0" brushRef="#br1" timeOffset="208796.05">23860 13728 0,'99'344'16,"0"331"0,-99-675-1</inkml:trace>
  <inkml:trace contextRef="#ctx0" brushRef="#br1" timeOffset="-155878.88">9370 9151 0,'-74'-56'15,"49"28"1,-41-51 0,74-19-1,42-93 1,107 42 0,58 1-1,33 78 1,-16 60-1,-26 113 1,-40 83 0,-34 46 15,-33 10-15,-8-18-1,-8-52 1,-17-51-1,-8-89 1,16-97 0,-74 65-1</inkml:trace>
  <inkml:trace contextRef="#ctx0" brushRef="#br1" timeOffset="-155477.26">10884 8001 0,'8'28'16,"-49"56"-1,-42 125 1,-49 75 0,-34 19-1,-16-20 1,25-41 0,25-74-1,140-178 1,-8-4-1,8 5 1,1-5 0,32-37 15,-41 51-15</inkml:trace>
  <inkml:trace contextRef="#ctx0" brushRef="#br1" timeOffset="-154644.19">11835 8774 0,'0'14'15,"8"-10"1,33-13-1,75-14 1,91-14 0,58-43-1,32 34 17,26-38-17,16 19 1,33-5-1,33 33 1,34-14 0,15 18-1,26-18 1,16-5 0,1 1-1,-9-6 1,-17 5-1,-33 5 1,-24-9 0,-34 13 15,-41-4-15,-49 18-1,-84 1 1,-230 22-1,-34-97 1,58 107 0</inkml:trace>
  <inkml:trace contextRef="#ctx0" brushRef="#br1" timeOffset="-154396.41">18773 7401 0,'75'5'15,"32"14"1,125 22 0,-25 15-1,8 14 17,-66 18-17,-116 61 1,-207 65-1,-273 79 1,447-293 0</inkml:trace>
  <inkml:trace contextRef="#ctx0" brushRef="#br1" timeOffset="-154012.36">14489 7476 0,'116'0'16,"41"-23"0,149-33-1,9-9 1,40-24-1,-74-9 1,-281 98 15</inkml:trace>
  <inkml:trace contextRef="#ctx0" brushRef="#br1" timeOffset="-153746.85">15507 6708 0,'-9'70'16,"-15"28"-1,-26 148 1,-49 94 0,-67 74-1,-49 32 1,-24-41-1,32-65 1,50-145 15,157-195-15</inkml:trace>
  <inkml:trace contextRef="#ctx0" brushRef="#br1" timeOffset="-153395.31">15250 7885 0,'17'65'16,"-17"19"0,25 153-1,16 98 1,9 56-1,-17 14 1,-8-24 0,-25-46-1,0-79 17,0-261-17,-17-27 1,-16-43-1,-50-153 1,83 228 0</inkml:trace>
  <inkml:trace contextRef="#ctx0" brushRef="#br1" timeOffset="-153012.14">15234 7941 0,'66'-79'16,"41"37"0,59-23 15,32 74-15,1 52-1,-9 120 1,-33 24-1,-41 148 1,-50 10 0,-66 47-1,-16-43 1,-34-23 0,-16-74-1,-25-88 1,-8-154-1,-59-108 1,158 80 15</inkml:trace>
  <inkml:trace contextRef="#ctx0" brushRef="#br1" timeOffset="-152745.58">15366 8848 0,'132'-37'16,"75"-5"-1,99 19 1,-25 32-1,-41 14 1,-174 84 0,-66-107 15</inkml:trace>
  <inkml:trace contextRef="#ctx0" brushRef="#br1" timeOffset="-152594.85">15482 9667 0,'91'-28'16,"140"-65"-1,274-130 1,-505 223 0</inkml:trace>
  <inkml:trace contextRef="#ctx0" brushRef="#br1" timeOffset="-151645.84">20428 6527 0,'0'56'16,"-9"-5"-1,9 84 1,-8 46 0,25 70-1,7-9 17,9-18-17,-24-215 1,-9 0-1,58-23 1,66-84 0,33-88-1,8-65 1,-24 28 0,-34 9-1,-41 46 1,-57 108-1,24 51 1,33 125 0,33 112-1,9 42 17,-9 65-17,-33 37 1,-33 9-1,-58 5 1,-41-32 0,-74-66-1,-75-111 1,8-112 0,17-116-1,74-112 1,74-120-1,109-1 1,73 14 0,108 75 15,25 83-15,8 98-1,-57 98 1,-100 120-1,-166 57 1,42-261 0</inkml:trace>
  <inkml:trace contextRef="#ctx0" brushRef="#br1" timeOffset="-140527.68">11570 9723 0,'-16'32'15,"7"-13"1,-49 60-1,-57 37 1,-59 38 0,-74-15 15,-50 43-15,-41-57-1,-58-50 1,0-98-1,25-61 1,49-74 0,50-94-1,75-41 1,82-46 0,83-29-1,91-4 1,83-23-1,57 69 1,83 42 0,50 107 15,41 70-15,25 94-1,0 64 1,-25 84-1,-57 32 1,-51 52 0,-82 37-1,-91 27 1,-91-13 0,-74-33-1,-50-55 1,-33-66-1,157-116 1</inkml:trace>
  <inkml:trace contextRef="#ctx0" brushRef="#br1" timeOffset="-140111.06">10404 9658 0,'-33'60'16,"16"5"-1,-24 107 1,24 52-1,1 125 1,32 4 0,18 10 15,23-65-15,26-42-1,16-108 1,17-82-1,-33-94 1,-83-84 0,-116-23-1,116 135 1</inkml:trace>
  <inkml:trace contextRef="#ctx0" brushRef="#br1" timeOffset="-139828.61">9957 11667 0,'9'56'16,"15"5"0,51 97 15,57 28-15,34 5-1,-1-47 1,9-56-1,-25-60 1,-42-126 0,-24-116-1,-1-158 1,67-135 0,-149 507-1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28:00.944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6385 2591 0,'-9'0'16,"9"0"-1,0 0 1,33-4 0,133-15-1,132-60 1,90 14 0,34-56-1,-33 42 1,-17-33-1,-66 61 1,-91 4 0,-165 15 15,-50 32-15</inkml:trace>
  <inkml:trace contextRef="#ctx0" brushRef="#br0" timeOffset="381.38">6798 1712 0,'25'-19'15,"41"38"1,66 51-1,1 60 1,-9 98 0,-75 98 15,-106 88-15,-125 28-1,-50-5 1,-66-42-1,-8-51 1,9-83 0,48-94-1,59-139 1,190-28 0</inkml:trace>
  <inkml:trace contextRef="#ctx0" brushRef="#br0" timeOffset="828.6">7460 2884 0,'-9'84'16,"-7"4"0,8 131-1,-17 88 1,0 107 0,-16 42-1,-9 32 1,9-22-1,-1-52 1,9-79 0,17-112 15,24-260-15,-16 18-1,-9-41 1,-49-187-1,-8-74 1,74 321 0</inkml:trace>
  <inkml:trace contextRef="#ctx0" brushRef="#br0" timeOffset="1281.3">6798 4201 0,'-8'-210'15,"8"80"1,83-186-1,49 65 1,58-15 15,50 94-15,41 70 0,-24 88-1,-1 84 1,-58 102-1,-65 84 1,-59 74 0,-49 42-1,-25 56 1,-8-9 0,-1 9-1,-7-28 1,-1-42-1,-7-79 1,-18-88 15,26-219-15,-34 10 0,-148-76-1,198 94 1</inkml:trace>
  <inkml:trace contextRef="#ctx0" brushRef="#br0" timeOffset="1561.89">7203 4071 0,'17'9'15,"57"-14"1,125-46 15,74-5-15,41-9 0,-58 23-1,-239 47 1,-9 18-1,-8-23 1</inkml:trace>
  <inkml:trace contextRef="#ctx0" brushRef="#br0" timeOffset="1762.91">7245 4689 0,'-9'5'16,"26"0"-1,99-10 17,115-37-17,92-5 1,74-78 0,-397 125-1</inkml:trace>
  <inkml:trace contextRef="#ctx0" brushRef="#br0" timeOffset="2196.18">10123 4312 0,'25'-4'16,"-9"-6"-1,92 10 1,57-46-1,91-5 1,34 0 0,24-5-1,-41 5 1,-41-5 0,-232 56-1,0 0 1,-9 9-1,9-9 17</inkml:trace>
  <inkml:trace contextRef="#ctx0" brushRef="#br0" timeOffset="2662.35">13026 2461 0,'24'60'15,"-7"24"1,0 70-1,-75 97 1,-83 74 0,-82 57-1,-42 27 1,0-74 0,34-42-1,231-293 1</inkml:trace>
  <inkml:trace contextRef="#ctx0" brushRef="#br0" timeOffset="2995.57">12993 3670 0,'41'52'16,"-49"3"0,57 150-1,-32 70 1,16 111 0,-25 28-1,9-23 1,-9-33-1,9-61 1,7-83 15,26-190-15,-50-24 0</inkml:trace>
  <inkml:trace contextRef="#ctx0" brushRef="#br0" timeOffset="3379.29">14002 2908 0,'0'41'16,"0"62"-1,0 120 1,0 117 15,0 157-15,0-4 0,8 15-1,-8-66 1,8-66-1,0-101 1,-8-298 0,9-24-1,15-134 1,-24 181 0</inkml:trace>
  <inkml:trace contextRef="#ctx0" brushRef="#br0" timeOffset="3981.58">13968 3108 0,'42'-93'16,"57"46"-1,100-102 1,90 37 0,91-41-1,9 27 1,0-4 0,-42 70-1,-57 55 1,-100 65-1,-99 57 1,-66 41 15,-58 42-15,-9 33 0,-16 55-1,17 75 1,16 83-1,25 10 1,25 19 0,0-52-1,0-32 1,-9-70 0,-16-75-1,-8-264 1,0-19-1,-75-103 1,-83-97 15,166 237-15</inkml:trace>
  <inkml:trace contextRef="#ctx0" brushRef="#br0" timeOffset="4278.93">14167 4010 0,'8'5'16,"0"-10"-1,125-14 1,98-18-1,100-47 1,-50 5 15,-8-32-15,-99 4 0,-100 9-1,-74 98 1</inkml:trace>
  <inkml:trace contextRef="#ctx0" brushRef="#br0" timeOffset="4980.67">15011 3182 0,'-17'56'16,"-8"28"-1,-24 116 1,7 46-1,1 43 1,16 4 15,-8-24-15,8-8 0,9-47-1,7-37 1,9-24-1,9-41 1,-9-117 0,8 5-1,-16-9 1,-25-56 0,-9-38-1,9-55 1,41-60-1,34-6 1,65-18 15,26 61-15,24 46 0,-8 79-1,-25 103 1,-67 102-1,-65 69 1,-66 47 0,-50-13-1,0-48 1,107-199 0,9-5-1,16 0 1,58-33-1,58-18 1,33 5 15,-157 46-15</inkml:trace>
  <inkml:trace contextRef="#ctx0" brushRef="#br0" timeOffset="5212.38">14655 6029 0,'91'-42'16,"58"-9"-1,124-42 1,82-14-1,59-23 1,-414 130 15</inkml:trace>
  <inkml:trace contextRef="#ctx0" brushRef="#br0" timeOffset="5798.38">17880 3731 0,'-16'223'16,"24"-23"-1,0 182 1,9-52-1,16 33 1,8-84 15,1-46-15,15-108 0,-40-153-1,0-9 1,-17 37-1</inkml:trace>
  <inkml:trace contextRef="#ctx0" brushRef="#br0" timeOffset="6531.28">18137 4145 0,'58'-84'16,"82"-4"0,117-75-1,73 14 1,34 0-1,25 42 1,-17 47 0,-41 64-1,-83 127 1,-107 92 0,-108 84-1,-116 79 1,-58-18-1,-24-19 1,-25-42 15,-25-47-15,-33-69 0,-9-103-1,257-88 1</inkml:trace>
  <inkml:trace contextRef="#ctx0" brushRef="#br0" timeOffset="6831.33">18319 4931 0,'49'-65'15,"34"32"1,148-83 15,67 32-15,58-55 0,-42 32-1,-33-23 1,-107 9-1,-224-14 1,50 135 0</inkml:trace>
  <inkml:trace contextRef="#ctx0" brushRef="#br0" timeOffset="7129.03">19154 2721 0,'8'93'16,"0"47"0,9 134-1,-17 71 1,-33 115-1,0-27 1,-25 27 0,0-59-1,-16-39 1,74-362 0</inkml:trace>
  <inkml:trace contextRef="#ctx0" brushRef="#br0" timeOffset="7396.92">18261 6020 0,'74'-24'15,"58"-13"1,158-47 0,66-32-1,82-9 1,-58-15 0,-380 140-1</inkml:trace>
  <inkml:trace contextRef="#ctx0" brushRef="#br0" timeOffset="7929.08">21867 3052 0,'-25'181'16,"0"24"0,-16 200-1,16-52 1,-8 43-1,16-43 1,17-37 0,17-88-1,-9-242 1,0 0 0,-8-93-1,8-102 1,-8 209-1</inkml:trace>
  <inkml:trace contextRef="#ctx0" brushRef="#br0" timeOffset="8380.75">21470 2410 0,'82'-14'15,"51"28"1,173 88 0,74 117-1,34 60 1,-59 33-1,-82 64 1,-149 43 15,-157 9-15,-215-9 0,-132-66-1,-117-88 1,34-111-1,66-108 1,141-111 0,123-65-1,133-56 1,0 186 0</inkml:trace>
  <inkml:trace contextRef="#ctx0" brushRef="#br0" timeOffset="8967.79">24215 2526 0,'50'-5'16,"33"-4"-1,140 4 1,75 15-1,32-24 1,-15 23 15,-51 5-15,-115 51 0,-265 98-1,-181 70 1,-92 41-1,0 10 1,50-47 0,108-37-1,173-65 1,215-98 0,190-116-1,59-46 1,-18-20-1,-65-8 1,-323 153 15</inkml:trace>
  <inkml:trace contextRef="#ctx0" brushRef="#br0" timeOffset="9179.07">25572 3233 0,'-9'23'15,"9"-9"1,17 33 0,41 92-1,41 34 1,42 22 0,-9-18-1,-33-61 1,-99-116-1</inkml:trace>
  <inkml:trace contextRef="#ctx0" brushRef="#br0" timeOffset="9778.87">24306 4936 0,'25'28'16,"33"-24"0,99 24-1,75-56 1,74-41 0,-42-15-1,-24-60 1,-108-5-1,-123 19 1,-166-57 15,8 94-15,-33 65 0,66 75-1,17 139 1,74 65-1,8 80 1,17-1 0,-8-23-1,0-47 1,-9-55 0,9-205-1,0-5 1,8 1-1,49-47 1,142-108 15,148-64-15,74-93 0,-8-56-1,-405 372 1</inkml:trace>
  <inkml:trace contextRef="#ctx0" brushRef="#br0" timeOffset="10028.27">26787 3456 0,'0'98'16,"-24"9"15,7 168-31,-16 13 16,8 5 15,-8-37-15,33-237-1,0-19 1</inkml:trace>
  <inkml:trace contextRef="#ctx0" brushRef="#br0" timeOffset="10431.56">27333 2042 0,'8'28'0,"-8"74"31,0 178-15,-8 143 0,-8 107-1,-17 29 1,-1 27-1,-15 23 1,7-46 0,9-37-1,17-89 1,24-139 0,17-336-1,99-13 1,-124 51 15</inkml:trace>
  <inkml:trace contextRef="#ctx0" brushRef="#br0" timeOffset="10828.58">28706 2759 0,'-41'172'16,"-25"79"-1,-17 214 1,0 70-1,17 23 1,16-27 15,26-57-15,32-106 0,8-378-1,17-31 1,25-132-1,-8-96 1,-50 269 0</inkml:trace>
  <inkml:trace contextRef="#ctx0" brushRef="#br0" timeOffset="11396.19">28433 2694 0,'256'-94'15,"117"67"1,156-15 0,-8 130-1,-83 24 1,-181 125-1,-266 42 1,-280 42 0,-166-65-1,-132-5 1,8-60 0,66-42-1,116-93 1,174-66-1,273-13 1,-9 18 15,124 10-15,125 97 0,198 66-1,99 64 1,99 48-1,-24 27 1,-67-14 0,-107 23-1,-140-55 1,-216-89 0,-132-172-1</inkml:trace>
  <inkml:trace contextRef="#ctx0" brushRef="#br0" timeOffset="12045.81">6021 7671 0,'99'33'16,"0"13"0,141 57-1,-25-20 1,-215-83-1</inkml:trace>
  <inkml:trace contextRef="#ctx0" brushRef="#br0" timeOffset="12346.16">5309 9462 0,'34'126'16,"7"-15"0,42 159-1,-17-23 1,8 46-1,-16-42 1,-58-246 0,0-5-1</inkml:trace>
  <inkml:trace contextRef="#ctx0" brushRef="#br0" timeOffset="12745.66">5624 8592 0,'140'-111'16,"-32"87"-1,115-69 1,-33 112-1,50 13 1,-50 159 0,-24 107-1,-75 167 1,-75 70 0,-57-9-1,-25-70 1,-33-98-1,-34-172 17,1-153-17,-75-257 1,207 224 0</inkml:trace>
  <inkml:trace contextRef="#ctx0" brushRef="#br0" timeOffset="12944.71">5682 9760 0,'82'-37'16,"42"-28"0,91-15-1,-24 6 1,7 42-1,-198 32 17</inkml:trace>
  <inkml:trace contextRef="#ctx0" brushRef="#br0" timeOffset="13113.23">5797 11174 0,'17'-28'15,"82"-107"1,125-148 0,15 17-1,-239 266 1</inkml:trace>
  <inkml:trace contextRef="#ctx0" brushRef="#br0" timeOffset="13629.47">8196 8095 0,'-58'139'15,"8"10"1,-65 102-1,24-46 1,66-163 0,25-24-1,33-4 1,107-139 0,75-10-1,34-47 1,-26 71-1,-25 22 1,-65 182 15,-67 145-15,-66 166 0,-42 66-1,-24 19 1,-16-29-1,-26-64 1,-33-94 0,1-139-1,-59-173 1,199 10 0</inkml:trace>
  <inkml:trace contextRef="#ctx0" brushRef="#br0" timeOffset="13813.57">7791 9834 0,'8'-28'16,"33"70"0,75 47-1,99 111 1,50-28-1,-265-172 1</inkml:trace>
  <inkml:trace contextRef="#ctx0" brushRef="#br0" timeOffset="14683.33">10685 8081 0,'8'9'15,"59"-9"17,57-9-17,149-10 1,66-4 0,16-19-1,-40-5 1,-43 1-1,-73 4 1,-199 42 0,-8 5-1,-1-5 1,1 0 0,0 0-1,-9 4 1,17-4 15</inkml:trace>
  <inkml:trace contextRef="#ctx0" brushRef="#br0" timeOffset="15113.09">11148 6769 0,'9'18'16,"-1"66"0,0 97-1,0 80 1,-16 27-1,-8-18 1,-1-33 0,17-106-1,0-131 1</inkml:trace>
  <inkml:trace contextRef="#ctx0" brushRef="#br0" timeOffset="15329.9">12141 6829 0,'16'42'16,"-41"46"0,-16 126-1,-91 84 1,-67 51-1,-65-56 1,264-293 0</inkml:trace>
  <inkml:trace contextRef="#ctx0" brushRef="#br0" timeOffset="15562.73">10487 7080 0,'8'61'16,"0"13"0,42 112-1,107 38 1,108-29-1,-265-195 1</inkml:trace>
  <inkml:trace contextRef="#ctx0" brushRef="#br0" timeOffset="15780.19">12695 7290 0,'-132'111'16,"-166"145"0,-157 112-1,455-368 1</inkml:trace>
  <inkml:trace contextRef="#ctx0" brushRef="#br0" timeOffset="16063.98">10387 9044 0,'67'-28'16,"65"-28"-1,133-51 1,24 32 0,25-13-1,-24 4 1,-1 38-1,-289 46 1</inkml:trace>
  <inkml:trace contextRef="#ctx0" brushRef="#br0" timeOffset="17365.99">10553 10225 0,'-8'9'15,"24"-13"1,150-52-1,140-70 1,16 5 0,-16-9-1,-66 18 1,-248 112 0,8 0-1,-33-13 1,-67-48-1,-15-27 17,-18-24-17,26 0 1,107 98 0,-9 5-1,9 0 1,0 9-1,9 23 1,24 149 0,-17 131-1,-16 92 1,-33 19 0,-16-51-1,-34-107 1,75-275-1,-34-23 17,-24-14-17,0-13 1,16 13 0,26-5-1,24 19 1,57-116-1,43 42 1,15 0 0,9 83-1,-16 108 1,-91 171 0,-67 33-1,-41 5 1,-33-65-1,91-215 17,16 1-17,-8-5 1,17 0 0,8 0-1,25-28 1,157-121-1,165-167 1,83-75 0,17-28-1,-447 419 1</inkml:trace>
  <inkml:trace contextRef="#ctx0" brushRef="#br0" timeOffset="18148.59">12447 9304 0,'41'-23'16,"58"-10"-1,141-69 1,58-10 0,-17-9-1,-33 5 1,-66-19 0,-91-46-1,-83-19 1,-82-5-1,-34 0 17,-7 38-17,98 162 1,1 10 0,-9 18-1,-33 107 1,0 126-1,0 126 1,33 157 0,25 99-1,17 8 1,8 5 0,-9-74-1,-8-102 1,-16-219-1,0-326 1,-75 33 15,-24-191-15,-17 9 0,-17-69-1,-8 41 1,0 10-1,34 83 1,115 154 0,8 0-1,174-74 1,91-75 0,-273 149-1</inkml:trace>
  <inkml:trace contextRef="#ctx0" brushRef="#br0" timeOffset="18799.19">15747 7708 0,'8'-9'15,"0"18"1,83 52-1,41-1 17,75 24-17,-25-28 1,8-14 0,-49-33-1,-141-14 1,0 5-1</inkml:trace>
  <inkml:trace contextRef="#ctx0" brushRef="#br0" timeOffset="20063.59">15052 8974 0,'91'-19'15,"74"-13"1,166-20-1,74-8 1,50-28 15,-25 13-15,-25-27 0,-49 27-1,-124 6 1,-208 78-1,-24-9 1</inkml:trace>
  <inkml:trace contextRef="#ctx0" brushRef="#br0" timeOffset="20363.2">15432 9062 0,'-16'135'32,"16"65"-17,8 261 1,33 83 0,9 56-1,-17-56 1,0-27-1,-8-99 1,-42-139 0,-40-269-1,57-10 1</inkml:trace>
  <inkml:trace contextRef="#ctx0" brushRef="#br0" timeOffset="20630.15">16483 8606 0,'-58'79'16,"-83"131"-1,-99 129 1,-8 19 0,8-27-1,67-136 1,173-195 0</inkml:trace>
  <inkml:trace contextRef="#ctx0" brushRef="#br0" timeOffset="20847.84">16019 9327 0,'50'135'16,"-17"19"0,33 162-1,-49 24 1,-9 41-1,-24-79 1,-1-288 0,17-14-1</inkml:trace>
  <inkml:trace contextRef="#ctx0" brushRef="#br0" timeOffset="21080.9">16813 8443 0,'-33'66'16,"-41"106"0,-58 153-1,-83 99 1,24-24-1,9-51 1,182-349 0</inkml:trace>
  <inkml:trace contextRef="#ctx0" brushRef="#br0" timeOffset="21315.41">16722 9206 0,'17'168'15,"-25"78"1,-1 196 0,-15-46-1,-9-6 1,-1-92-1,34-298 1</inkml:trace>
  <inkml:trace contextRef="#ctx0" brushRef="#br0" timeOffset="21530.34">17037 9392 0,'82'-14'0,"26"-23"31,115-19-15,-33 5 0,42-42-1,-232 93 1</inkml:trace>
  <inkml:trace contextRef="#ctx0" brushRef="#br0" timeOffset="22331.3">17450 8709 0,'-25'139'15,"-8"61"1,-16 172-1,-9 10 1,8-24 15,-24-42-15,-50-199 0,-17-113-1,83-255 1,50-23-1,49-19 1,25 69 0,83 61-1,8 98 1,-8 89 0,-83 101-1,-99 89 1,-149 65-1,1-32 1,114-205 15,51 4-15,49 1 0,174-47-1,49-47 1,-24-9-1,-216 42 1,-8 10 0,-41 8-1,-157 94 1,-50 4 0,-41 71-1,16 3 1,42 20 15,41-6-15,50-13-1,33-28 1,49-19 0,17-23-1,49-107 1,34-23-1,82-75 1,-132 98 0</inkml:trace>
  <inkml:trace contextRef="#ctx0" brushRef="#br0" timeOffset="22730.68">16987 11179 0,'75'42'15,"-51"9"1,109 74 15,-9 52-15,66 9-1,-25-32 1,67-75 0,-9-126-1,58-185 1,-107-43-1,-66-22 1,-125 73 0,-90 71-1,-34 83 1,100 103 0,32-6-1,18 1 1,148-60-1,190-108 17,17 15-17,-364 125 1</inkml:trace>
  <inkml:trace contextRef="#ctx0" brushRef="#br0" timeOffset="23149.36">20783 7625 0,'-157'176'15,"-33"150"1,-67 246 0,59 61-1,57 97 1,100-23-1,99-55 1,132-117 0,100-149-1,16-163 1,8-116 0,-314-107-1</inkml:trace>
  <inkml:trace contextRef="#ctx0" brushRef="#br0" timeOffset="23517.92">21346 8857 0,'-9'126'16,"-7"83"0,16 177-1,16 47 1,17 74-1,0-93 17,17-28-17,-17-148 1,-25-197 0,-8-41-1</inkml:trace>
  <inkml:trace contextRef="#ctx0" brushRef="#br0" timeOffset="23896.95">21188 9732 0,'42'-181'16,"24"69"-1,66-135 1,17 112-1,58-13 1,8 143 15,0 61-15,-58 135 0,-74 134-1,-100 94 1,-66 46-1,-16 10 1,0-57 0,16-74-1,34-125 1,49-247 0,0 28-1</inkml:trace>
  <inkml:trace contextRef="#ctx0" brushRef="#br0" timeOffset="24130.68">21312 10118 0,'124'-70'16,"50"15"0,116-25-1,-26 48 1,-264 32 0</inkml:trace>
  <inkml:trace contextRef="#ctx0" brushRef="#br0" timeOffset="24363.58">21470 11523 0,'74'-33'15,"25"-22"1,116-80-1,58-65 1,33-5 0,-58-46-1,-248 251 1</inkml:trace>
  <inkml:trace contextRef="#ctx0" brushRef="#br0" timeOffset="24630.94">23132 9011 0,'-8'140'16,"16"-20"-1,17 136 1,24-51 0,1 14-1,49-108 1,-99-111 0</inkml:trace>
  <inkml:trace contextRef="#ctx0" brushRef="#br0" timeOffset="25147.34">23297 9225 0,'149'-121'16,"8"56"-1,124-56 1,-8 84-1,17 9 1,-75 88 0,-124 84-1,-166 57 1,-214 45 0,-133-4-1,-66 0 1,50-56 15,91-56-15,363-148-1,1-1 1,123-65 0,125-23-1,124-32 1,49 8-1,25-3 1,-33 17 0,-49-4-1,-125 10 1,-223-52 0,-33 163-1</inkml:trace>
  <inkml:trace contextRef="#ctx0" brushRef="#br0" timeOffset="25467.73">23876 8090 0,'25'149'16,"0"55"0,0 238-1,-75 79 1,-49 61 0,-75-5-1,-8-70 1,-66-93-1,16-186 17,232-228-17</inkml:trace>
  <inkml:trace contextRef="#ctx0" brushRef="#br0" timeOffset="25747.08">24174 10467 0,'207'181'15,"24"24"1,141 116 15,-66-79-31,17 9 31,-133-134-15,-190-117 0</inkml:trace>
  <inkml:trace contextRef="#ctx0" brushRef="#br0" timeOffset="26147.19">25654 7867 0,'116'130'16,"66"98"0,99 218-1,0 127 1,-41 82-1,-141 141 1,-148 9 0,-191-47-1,-149-51 1,-173-144 0,562-563-1</inkml:trace>
  <inkml:trace contextRef="#ctx0" brushRef="#br0" timeOffset="26648.61">28400 12626 0,'-157'37'16,"157"-37"-1</inkml:trace>
  <inkml:trace contextRef="#ctx0" brushRef="#br0" timeOffset="89567.73">4119 2861 0,'-42'0'16,"-57"70"-1,-199 111 1,-74 66 15,-74 74-15,7 9-1,42 0 1,83-51 0,140-65-1,158-79 1,156-70 0,175-69-1,106-24 1,67 9-1,33 33 1,-33 33 0,-33 46-1,-83 42 1,-99 18 15,-132-9-15,-191-130-1,9-9 1,-108-37 0,-41-136-1,-108-158 1,-24-92 0,24-99-1,25 1 1,66-5-1,58 56 1,75 102 0,90 372-1,1 19 1,41 93 15,-17 154-15,-41 194-1,-41 94 1,-1-14 0,9-70-1,58-172 1,83-274 0,214-461-1,282-293 1,215-172-1,-819 893 1</inkml:trace>
  <inkml:trace contextRef="#ctx0" brushRef="#br0" timeOffset="91335.48">4367 15538 0,'-25'28'0,"25"-28"31,8-5-15,42-9-1,49-19 1,116-27 0,0-28-1,58-15 1,-58 10 0,0 5-1,-58 4 1,-25-4-1,-57-1 1,-75 89 0</inkml:trace>
  <inkml:trace contextRef="#ctx0" brushRef="#br0" timeOffset="96403.64">8560 13128 0,'-17'28'16,"1"51"0,-67 112-1,-91 125 17,-33 61-17,-49 32 1,58-92-1,49-80 1,165-260 0,17 4-1,141-121 1,16 24 0,67-65-1,-51 60 1,-15 37-1,-191 107 1,41 145 0,-140 115-1,-9 62 17,-16-34-17,58-36 1,49-84-1,67-43 1,8-31 0,8-1-1,-8-9 1,-8-5 0,-50-92-1,0-6 1,8 6-1,0-15 1,58-148 0,67-243-1,-9-171 17,-17-29-17,-41-9 1,-41 126-1,-41 172 1,-1 349 0,17 14-1,41 144 1,59 144 0,-1 98-1,0 84 1,-33-24-1,-24-55 1,-34-150 0,-16-324-1,-1-20 17,-15-232-17,15-154 1,18-181-1,32-51 1,58 18 0,25 108-1,83 208 1,16 276 0,1 236-1,-51 242 1,-65 168-1,-75 98 1,-50-47 0,-32-65 15,-67-187-15,-16-236-1,132-154 1</inkml:trace>
  <inkml:trace contextRef="#ctx0" brushRef="#br0" timeOffset="96652.18">10090 13705 0,'0'93'15,"0"88"1,0 191-1,0 103 1,-9 74 0,-32-42-1,-25-42 1,-99-116 15,165-349-15</inkml:trace>
  <inkml:trace contextRef="#ctx0" brushRef="#br0" timeOffset="96885.04">9155 16557 0,'75'4'15,"82"-36"1,190-38-1,67-14 1,98-14 0,-40 29-1,-1 17 1,-471 52 15</inkml:trace>
  <inkml:trace contextRef="#ctx0" brushRef="#br0" timeOffset="99422.3">12579 13323 0,'50'47'15,"8"-5"17,74 51-17,-25-14 1,-107-79-1</inkml:trace>
  <inkml:trace contextRef="#ctx0" brushRef="#br0" timeOffset="99954.01">12389 14975 0,'91'-42'15,"41"-93"1,174-237 0,8-70-1,-16-23 17,-50 46-17,-82 135 1,-92 205-1,-66 149 1,-123 228 0,-26 92-1,17-73 1,91-103 0,107-191-1,100-135 1,99-78-1,0-6 1,-9 38 0,-49 60-1,-66 103 17,-149 125-17,-140 112 1,-100 37-1,-16-55 1,256-224 0</inkml:trace>
  <inkml:trace contextRef="#ctx0" brushRef="#br0" timeOffset="100135.07">13853 14068 0,'58'-70'16,"-50"70"-1,116-65 1,-8 74 0,41 5-1,-25 70 17,-132-84-17</inkml:trace>
  <inkml:trace contextRef="#ctx0" brushRef="#br0" timeOffset="100857.05">13712 14672 0,'0'28'16,"-33"33"-1,-58 111 1,-58 56-1,-16 28 1,8-52 0,157-199-1,0-14 1,124-89 0,74-46-1,92-42 1,16 28-1,-25 13 1,-50 108 0,-82 84-1,-132 134 17,-133 112-17,-66 19 1,-33-56-1,-41-121 1,99-121 0,132-224-1,91 10 1,0 135 0,-33 37-1,-25 28 1,-16 70-1,-141 191 1,-41 18 0,190-279 15</inkml:trace>
  <inkml:trace contextRef="#ctx0" brushRef="#br0" timeOffset="101035.11">13902 15915 0,'166'79'15,"-9"42"1,141 74 0,-1 5-1,-297-200 1</inkml:trace>
  <inkml:trace contextRef="#ctx0" brushRef="#br0" timeOffset="101268.87">15672 13858 0,'99'56'15,"25"-33"1,100-46 0,-224 23-1</inkml:trace>
  <inkml:trace contextRef="#ctx0" brushRef="#br0" timeOffset="101635.56">17252 13300 0,'-157'135'16,"-166"107"-1,-165 163 1,-25-24-1,92-46 1,164-116 0,307-238-1,74 28 1,289-209 0,51-32-1,32-85 1,-99 48-1,-42-52 1,-164 28 0,-125 13-1,-215 48 17,149 232-17</inkml:trace>
  <inkml:trace contextRef="#ctx0" brushRef="#br0" timeOffset="101818.51">16590 13188 0,'-25'214'16,"34"75"-1,-26 278 1,34 15 0,-9 79-1,8-71 1,-16-41-1,0-549 1</inkml:trace>
  <inkml:trace contextRef="#ctx0" brushRef="#br0" timeOffset="102135.37">16805 14770 0,'-240'205'15,"-57"158"1,-43 65 0,109-52-1,132-73 1,248-187-1,173-209 1,133-209 0,41-145-1,17-130 1,-513 577 15</inkml:trace>
  <inkml:trace contextRef="#ctx0" brushRef="#br0" timeOffset="102335.17">17930 13575 0,'41'37'15,"50"-33"1,99 34-1,1-6 1,-191-32 0</inkml:trace>
  <inkml:trace contextRef="#ctx0" brushRef="#br0" timeOffset="102553.11">17376 14942 0,'215'-93'16,"99"-70"-1,108-37 1,-75 52 0,-41 31-1,-223 164 1,-83-47-1</inkml:trace>
  <inkml:trace contextRef="#ctx0" brushRef="#br0" timeOffset="102769.81">18302 15114 0,'347'-209'16,"83"-33"0,34-42-1,-92 33 1,-58-23 0,-314 274-1</inkml:trace>
  <inkml:trace contextRef="#ctx0" brushRef="#br0" timeOffset="103052.31">18988 13068 0,'50'246'16,"8"126"0,25 284-1,-9 19 1,9 83 0,-25-102-1,-33-14 1,-25-642-1</inkml:trace>
  <inkml:trace contextRef="#ctx0" brushRef="#br0" timeOffset="104119.47">20940 14510 0,'58'9'16,"58"-9"-1,182 19 1,132-24 0,91-18-1,-17-29 1,-65 11-1,-100 13 1,-207 56 0,-273 41 15,141-69-15</inkml:trace>
  <inkml:trace contextRef="#ctx0" brushRef="#br0" timeOffset="104402.19">21056 15138 0,'58'-10'16,"58"-27"0,148-5-1,142-14 1,131 19-1,17-5 1,-33 19 0,-74 0-1,-166-52 1,-240-22 15,-41 97-15</inkml:trace>
  <inkml:trace contextRef="#ctx0" brushRef="#br0" timeOffset="104636.62">23521 13551 0,'132'28'15,"0"65"1,158 93-1,-59 89 1,-57 69 0,-290 61 15,-314-10-15,430-395-1</inkml:trace>
  <inkml:trace contextRef="#ctx0" brushRef="#br0" timeOffset="105002.4">21709 13733 0,'-140'97'16,"-150"122"15,-49 130-31,75 0 31,131 60-15,216-37-1,215-46 1,239-163 0,117-177-1,140-205 1,-794 219 0</inkml:trace>
  <inkml:trace contextRef="#ctx0" brushRef="#br0" timeOffset="107086.68">25902 12742 0,'67'70'16,"-1"-5"-1,83 74 1,-149-139 0</inkml:trace>
  <inkml:trace contextRef="#ctx0" brushRef="#br0" timeOffset="107735.93">24902 13770 0,'140'-61'16,"51"1"0,139-38-1,-32 33 1,0 14-1,-83 84 1,-99 106 0,-116 108 15,-58 134-15,-25 24-1,0 18 1,17-27-1,-8-47 1,16-75 0,-8-97-1,66-177 1</inkml:trace>
  <inkml:trace contextRef="#ctx0" brushRef="#br0" timeOffset="108036.83">26597 13691 0,'-157'74'16,"-91"84"-1,-133 168 1,26 51-1,41 79 1,123-56 0,208-121-1,223-265 1,190-298 0,99-241-1,-529 525 1</inkml:trace>
  <inkml:trace contextRef="#ctx0" brushRef="#br0" timeOffset="108953.5">27523 12849 0,'-190'37'16,"0"56"-1,-91 98 1,91 32-1,32 75 1,101-52 0,57-32-1,74-130 1,133-177 0,181-251-1,67-56 1,-33 32-1,-58 80 1,-108 195 0,-99 214-1,-140 153 17,-149 103-17,-92 0 1,-57-38-1,-17-97 1,34-116 0,74-177-1,132-140 1,149-83 0,49 18-1,17 51 1,-8 98-1,-25 172 1,-66 186 0,-91 145 15,-107 60-15,-51 0-1,-40-84 1,7-107-1,200-293 1,-9-42 0,33-83-1,140-131 1,34 65 0,16 38-1,-58 162 1,-148 238-1,-133 130 1,-74 51 0,49-56 15,58-51-15,191-153-1,156-182 1,166-191-1,66-176 1,-463 409 0</inkml:trace>
  <inkml:trace contextRef="#ctx0" brushRef="#br0" timeOffset="109770.41">29202 13254 0,'83'-14'16,"140"0"15,116 18-15,-33 38-1,-74 47 1,-290 129-1,-281 61 1,-166 47 0,51-65-1,65 4 1,182-28 0,174 23-1,99 15 1,50 23-1,-9-47 1,1-42 0,-108-213-1,17-29 17,24-144-17,-25-83 1,1-33-1,-25-24 1,8 24 0,0-5-1,91 52 1,165 13 0,174 75-1,108 79 1,57 88-1,-74 56 1,-124 122 0,-231 50 15,-216 84-15,-124 9-1,-49 19 1,-17 5-1,25-15 1,8-18 0,9-56-1,-17-93 1,-58-227 0,273 55-1</inkml:trace>
  <inkml:trace contextRef="#ctx0" brushRef="#br0" timeOffset="110019.13">29277 14296 0,'-58'214'15,"16"-14"1,-24 153 0,17-64-1,16-1 1,24-200 0,9-88-1</inkml:trace>
  <inkml:trace contextRef="#ctx0" brushRef="#br0" timeOffset="110285.66">30137 13868 0,'-17'190'16,"-41"85"-1,-33 190 1,-49 28 0,-1-4-1,-16-89 1,0-117 0,-17-213-1,174-70 1</inkml:trace>
  <inkml:trace contextRef="#ctx0" brushRef="#br0" timeOffset="110669.88">29045 14742 0,'132'-51'15,"1"60"1,107-4 0,-67 46-1,-40 47 1,-216 74 0,-66-32-1,-165 46 1,90-61-1,191-115 1,-49 55 0,305-107-1,108-23 17,66-24-17,-100-4 1,-297 93-1</inkml:trace>
  <inkml:trace contextRef="#ctx0" brushRef="#br0" timeOffset="110885.62">28871 16398 0,'149'24'16,"42"-43"0,313-18-1,67-42 17,-571 79-17</inkml:trace>
  <inkml:trace contextRef="#ctx0" brushRef="#br0" timeOffset="112436.67">5706 17305 0,'9'10'16,"-1"-10"0,17 4-1,99-18 1,58 10-1,91-24 1,33-5 0,33-9 15,-8 10-15,8 4-1,0 14 1,25 0-1,41 33 1,17-10 0,57-4-1,9-10 1,33 10 0,0-10-1,25 5 1,25-9-1,8-28 1,16 23 0,1-14-1,-9-5 17,8 5-17,-16-9 1,0 32-1,-16 5 1,-9 5 0,-25 14-1,-16-24 1,-17 10 0,-16-10-1,-17 19 1,-25-9-1,-24 13 1,-17 5 0,0-13 15,-9-10-15,17-42-1,-16-9 1,-17 4-1,-372 47 1</inkml:trace>
  <inkml:trace contextRef="#ctx0" brushRef="#br0" timeOffset="113669.78">25183 16859 0,'66'14'16,"25"14"0,165 9-1,133-28 1,165-13 0,9-15-1,24 10 1,-50-5-1,-7 32 1,-84-8 0,-82 41 15,-165-33-15,-175-4-1,-197-23 1,173 9-1</inkml:trace>
  <inkml:trace contextRef="#ctx0" brushRef="#br0" timeOffset="114003.66">26002 17212 0,'124'5'16,"58"18"-1,198 5 1,100-14-1,99-18 1,24-10 0,-7-38-1,-100-8 1,-496 60 0</inkml:trace>
  <inkml:trace contextRef="#ctx0" brushRef="#br0" timeOffset="116653.82">31443 16598 0,'-140'121'16,"-34"-28"0,-132 84-1,-41-19 1,-83-18-1,-75-56 1,-82-70 0,-33-56-1,24-5 1,26-69 0,57 18-1,50-46 1,74-61-1,83-92 1,58-57 15,8-37-31,9-55 32,32 46-17,42-14 1,74 23-1,75 0 1,74 37 0,133 33-1,115 47 1,141-10 0,82 75-1,75 27 1,83 71-1,74 55 1,67 121 0,7 56 15,-24 65-15,-67 79-1,-98 94 1,-141 50-1,-150 51 1,-156 10 0,-83-5-1,-124 15 1,-107-24 0,-83-19-1,-108-28 1,-99-60-1,-75-70 1,-82-74 15,-33-103-31,0-120 32,66-71-17,521 89 1</inkml:trace>
  <inkml:trace contextRef="#ctx0" brushRef="#br0" timeOffset="117086.76">29492 8699 0,'58'56'16,"-34"-33"-1,67 52 1,-91-75 15</inkml:trace>
  <inkml:trace contextRef="#ctx0" brushRef="#br0" timeOffset="118187.66">28739 9369 0,'41'42'15,"9"32"1,49 75-1,9 23 1,-9-4 0,-8-24 15,-17-79-15,-49-116-1,-66-130 1,-17-38-1,0-4 1,17 23 0,8 37-1,33 163 1,33 0 0,116 42-1,0 14 1,8 32-1,-58 61 1,-83 23 0,-107 14-1,-49-28 17,-34-65-17,25-65 1,50-93-1,124-93 1,173-89 0,150-18-1,74-5 1,-67 52 0,-49 55-1,-124 135 1,-116 102-1,-91 80 1,-32-5 0,-1 9 15,16-9-15,34 18-1,25 5 1,16 24-1,0-10 1,-25-172 0,0 9-1,-8-14 1,-49 5 0,-51-37-1,67 0 1,0-19-1,25-23 1,58-52 15,32 24-31,67 24 32,8 69-17,-24 83 1,-117 85-1,-16-168 1</inkml:trace>
  <inkml:trace contextRef="#ctx0" brushRef="#br0" timeOffset="118436.26">28656 10495 0,'42'37'15,"-9"14"1,58 103-1,-91-154 1</inkml:trace>
  <inkml:trace contextRef="#ctx0" brushRef="#br0" timeOffset="118720.21">28408 10890 0,'-49'75'15,"57"-38"1,-66 158 0,50 5 15,-9 84-15,26-56-1,7-14 1,-8-209-1,1-5 1,-1-5 0,-8 5-1</inkml:trace>
  <inkml:trace contextRef="#ctx0" brushRef="#br0" timeOffset="119087.36">29301 10779 0,'83'-42'31,"-25"60"-15,74-31 0,9 92-1,8 14 1,-33 69-1,-34 25 1,-65 73 0,-42 24-1,-49 46 1,-1-32 0,1-5-1,16-42 1,50-251-1,-116 65 1,124-65 15</inkml:trace>
  <inkml:trace contextRef="#ctx0" brushRef="#br0" timeOffset="119319.9">28574 10942 0,'33'18'15,"0"1"1,74 4-1,-107-23 1</inkml:trace>
  <inkml:trace contextRef="#ctx0" brushRef="#br0" timeOffset="119873.43">29326 10714 0,'-16'69'15,"-26"-4"1,-57 56 0,-58 24-1,-17-6 1,-8-27 0,174-112-1,8 5 1,8-5-1,116-19 1,67-14 15,32-9-15,-25 10 0,-189 32-1,-18 9 1,-90 66-1,-99 46 1,-9 32 0,0-13-1,50-1 1,165-134 0,17 4-1,33-13 1,149-24-1,8-24 1,33-36 15,-66-10-15,-182 98 0</inkml:trace>
  <inkml:trace contextRef="#ctx0" brushRef="#br0" timeOffset="120070.1">29029 11635 0,'-34'121'16,"1"-28"0,-33 111-1,8-69 1,-24 33-1,82-168 1</inkml:trace>
  <inkml:trace contextRef="#ctx0" brushRef="#br0" timeOffset="120270.77">29194 11825 0,'33'33'16,"8"4"0,83 75-1,9-1 1,57 24 0,-190-135-1</inkml:trace>
  <inkml:trace contextRef="#ctx0" brushRef="#br0" timeOffset="120552.94">31311 11002 0,'-33'47'15,"-50"41"1,-65 70 0,-34 19-1,-9-24 1,191-153-1</inkml:trace>
  <inkml:trace contextRef="#ctx0" brushRef="#br0" timeOffset="120753.97">31030 11835 0,'0'135'16,"-17"-33"-1,1 131 1,-17-19 0,16 32-1,1-46 1,16-200 0</inkml:trace>
  <inkml:trace contextRef="#ctx0" brushRef="#br0" timeOffset="121487.97">32378 11114 0,'-83'46'16,"-41"19"-1,-99 38 1,24 4 0,26 0-1,173-98 1,25 28-1,33 14 1,-1 19 0,-15-9 15,-9 18-15,-8 0-1,-9-9 1,1 18-1,8 0 1,-9 24 0,-8 9-1,-16 0 1,-25 4 0,-25-13-1,-8-33 1,-50 0-1,0-65 1,25-37 15,100-10-15,15-106 0,142 4-1,16 14 1,41 61-1,-173 78 1,8 52 0,-42 18-1,-16-88 1</inkml:trace>
  <inkml:trace contextRef="#ctx0" brushRef="#br0" timeOffset="121687.2">32428 13849 0,'-67'144'15,"67"-144"1</inkml:trace>
  <inkml:trace contextRef="#ctx0" brushRef="#br1" timeOffset="133887.82">10305 6936 0,'74'-88'15,"-8"51"1,133-145-1,-17 84 1,82-60 15,-24 47-15,58 13 0,-25 5-1,25 28 1,-9-5-1,9 14 1,0 10 0,8 13-1,0 14 1,-17 5 0,9 19-1,-9 14 1,-16 13-1,8 10 1,0 9 15,-16-9-15,8 9 0,-17 5-1,-7 14 1,-10 18-1,-15 5 1,-1 10 0,-16 22-1,8 6 1,-17-1 0,9 14-1,-25 0 1,16 5-1,-24 14 1,-9 0 15,-16 9-15,-8 14 0,-25-23-1,8 18 1,-25-18-1,0 23 1,-33 0 0,-8 0-1,-16 0 1,-26 1 0,-8-1-1,-24-14 1,-9 4-1,-8-13 1,-17 14 15,-7-28-15,-18 23 0,-16-23-1,-16-5 1,-1-23-1,-16-5 1,-8-13 0,-1-1-1,-15-14 1,-18-4 0,-24 5-1,0 4 1,-17-5-1,-8 5 1,0-9 15,-17 0-15,-16-1 0,0 6-1,-17 4 1,1 0-1,-9-19 1,17 5 0,7-23-1,1 5 1,17-29 0,-9-27-1,17 4 1,-25-18-1,8-5 1,-8 9 15,-9-13-15,17-15 0,-8 14-1,0-32 1,8 9-1,0-32 1,17-5 0,16-28-1,1-9 1,-1-10 0,8-9-1,1-9 1,16-5-1,17 0 1,7 0 15,1-4-15,17-5 0,16 4-1,8-23 1,17-23-1,24 0 1,9-9 0,25 4-1,8-9 1,8 14 0,17-14-1,8 23 1,8-18-1,8 23 1,1-23 15,24 13-15,1 1 0,15-5-1,26 14 1,16 4-1,25 15 1,9 4 0,16 19-1,0 18 1,8 19 0,16 23-1,1-18 1,41 14-1,-8 4 1,49 10 15,34 22-15,24 15 0,-314 37-1</inkml:trace>
  <inkml:trace contextRef="#ctx0" brushRef="#br1" timeOffset="190942.63">3722 10779 0,'0'18'15,"0"6"1,24 8 0,26 33-1,82 52 1,26-1 0,65 23 15,-25-18-16,59 0 1,-9-23 0,49-5-1,18-18 1,32-10 0,-16-14-1,25-19 1,-1-8-1,9-15 1,-8-23 0,16-9-1,-33-19 1,0-14 0,-16-14-1,-17-13 16,-34-11-15,-48 15 0,-42 0-1,-67 10 1,-131 64 0,-1-14-1,1-9 1,-42-14-1,58 42 1</inkml:trace>
  <inkml:trace contextRef="#ctx0" brushRef="#br1" timeOffset="191341.43">9610 11002 0,'-8'-42'0,"8"42"31,0 5-15,25-1 0,32 6-1,51-1 1,16 0 0,8 15-1,-16-15 1,-8 10-1,-17 4 1,-9 9 0,-7 29-1,-50-5 1,-1 88 0,-172 75-1,-117 18 16,-165 14-15,-124 5 0,554-256-1</inkml:trace>
  <inkml:trace contextRef="#ctx0" brushRef="#br1" timeOffset="204393.63">26928 10658 0,'41'-28'15,"-16"14"1,74-56-1,25-9 1,58-19 0,17 19-1,32-9 1,26 32 15,16-4-15,0 36-1,8 20 1,-25 22 0,1 10-1,-18 9 1,9 15 0,1-1-1,-1-5 1,-8 29-1,-17-6 1,17 20 0,-25 13-1,8 5 1,-25 14 15,1 14-15,-25 0-1,-34 18 1,-7-4 0,-34 14-1,-16 9 1,-1 10 0,-24 13-1,25 10 1,-9 13-1,-8 15 1,1 4 0,-18 24-1,-16-10 1,-33 23 15,-8 10-15,-9 5-1,-24 18 1,16-19 0,-16 38-1,-9-28 1,-41 22 0,-24-40-1,-67-20 1,-9-23-1,-57-23 1,-8-4 0,-17-34-1,0-13 1,-16-14 15,-1-33-15,-24-32-1,0-33 1,-25-32 0,-1-28-1,-15-24 1,-1-27 0,-8-29-1,17-41 1,0 0-1,16-42 1,33 0 0,33-5-1,42-19 1,16-4 0,50-23 15,0-5-16,25-18 1,-1-10 0,26 4-1,-1-27 1,26 28 0,16-23-1,41 8 1,25 1-1,16-5 1,17-4 0,17 9-1,24-19 1,26 5 0,7 9 15,9-4-16,33 22 1,16 1 0,17 28-1,17 0 1,7 41 0,51 15-1,57 41 1,42 28-1,16 38 1,-8 4 0,8 33-1,-33 28 1,0 9 15,-8 41-15,-17 1-1,0 28 1,-16 32 0,-25 19-1,-17 19 1,-7 27 0,-26 14-1,0 43 1,-24-10-1,-26 27 1,-24 15 0,-25-5-1,-25 10 1,-24-5 0,-34 4 15,-16 19-16,-25 10 1,-16 4 0,-34 18-1,-16 15 1,-17 9 0,-24-28-1,-34-14 1,-24-14-1,-59-51 1,-24-14 0,-33-42-1,-33-37 1,-1-33 15,1-9-15,-17-28-1,-24-28 1,-17-18 0,-34-38-1,1-23 1,0-28 0,0-23-1,8-42 1,16-18-1,-8-38 1,26-37 0,32 0-1,25-18 1,41 4 15,17-24-15,33-31-1,0-29 1,41 14 0,34-32-1,49 9 1,41-23 0,58 9-1,34 0 1,40 9-1,26-27 1,33 41 0,24-9-1,17 23 1,41 10 0,9 27 15,32 19-16,26 42 1,16 19 0,16 18-1,26 33 1,40 37 0,26 32-1,-9 29 1,17 41-1,-9 28 1,1 14 0,-9 42-1,0 19 1,1 56 15,-34 18-15,-25 23-1,-41 0 1,-16 24 0,-50 18-1,-17 28 1,-25 14 0,1 84-1,-50-23 1,-42 69-1,-74 0 1,-41 19 0,-66-4-1,-26-6 1,-49 24 0,-16-23 15,-83 4-16,-66-60 1,-100-10 0,-90-101-1,-67-6 1,-74-60 0,645-200-1</inkml:trace>
  <inkml:trace contextRef="#ctx0" brushRef="#br1" timeOffset="209142.61">1422 6429 0,'-16'56'15,"24"-37"1,17 41 0,41 98-1,17 28 1,0 28 0,-9-9 15,9-24-16,-9-41 1,-74-145 0,8 5-1,-8-4 1,9-29 0,-9 33-1</inkml:trace>
  <inkml:trace contextRef="#ctx0" brushRef="#br1" timeOffset="209611.31">1422 6745 0,'50'-60'15,"8"23"1,91-80 0,82-31-1,67-52 1,33 32 0,-8-4-1,-26 42 1,-32 32-1,-42 65 1,-57 57 0,-67 55-1,-50 18 1,-49 29 15,-41-14-15,-42 41-1,-90 24 1,-26 0 0,-24-28-1,223-149 1</inkml:trace>
  <inkml:trace contextRef="#ctx0" brushRef="#br1" timeOffset="209910.27">2423 6383 0,'0'55'16,"-8"24"0,8 38-1,-8 22 1,-9-4 0,9-125-1,8-10 1</inkml:trace>
  <inkml:trace contextRef="#ctx0" brushRef="#br1" timeOffset="210559.8">3151 5950 0,'-25'65'16,"-16"0"-1,-42 107 1,-49 28 0,-42 47-1,-8-14 1,-16 4-1,16-33 1,8-36 0,25-33-1,25-51 1,132-94 15,-8-4-15,9 5-1,7-10 1,67-64 0,41-20-1,58-41 1,25-5 0,24 0-1,1-9 1,8 9-1,-25 10 1,-25 27 0,-190 112-1,0-5 1,0 10 15,-58 70-15,-41 59-1,99-134 1</inkml:trace>
  <inkml:trace contextRef="#ctx0" brushRef="#br1" timeOffset="210926.86">1985 8099 0,'-50'75'16,"42"-75"-1,8 4 1,8-8 0,67-29-1,65-60 1,50-51 15,42-19-15,-9-28-1,-16 19 1,-8 9 0,-51 47-1,-148 121 1,0-1 0,-41 66-1,-50 37 1,91-107-1</inkml:trace>
  <inkml:trace contextRef="#ctx0" brushRef="#br1" timeOffset="211876.49">2365 8257 0,'-49'61'15,"40"-19"1,-32 60-1,49-4 1,1-70 0,-1 13-1,0-27 1,0 0 0,-8-4-1,9-20 1,49-55-1,24-116 1,34-5 0,25-28-1,16 28 1,8 9 15,9 51-15,-17 29-1,-140 115 1,-9 5 0,-25 75-1,-90 79 1,-67 70 0,-57 32-1,15-28 1,18-23-1,49-79 1,149-159 0,8-8-1,25-15 1,75-111 15,41 37-15,33-65-1,25 9 1,8-9 0,-33 46-1,-34 19 1,-148 112 0,-8 0-1,8 9 1,-58 83-1,-66 61 1,-74 112 0,-17 23-1,-17-4 1,25-38 15,25-46-15,50-89-1,132-130 1,8 0 0,25-23-1,25-98 1,-58 135 0</inkml:trace>
  <inkml:trace contextRef="#ctx0" brushRef="#br1" timeOffset="212610.1">3002 8616 0,'17'4'16,"-17"15"-1,8 41 1,8 131 15,-7 70-15,-9 50-1,8 1 1,-8-33 0,33-37-1,42-70 1,24-121 0,25-93-1,25-102 1,-17-56-1,0-65 1,-32-19 0,-34-4-1,-33 18 1,-41 56 15,-42 51-15,-41 70-1,-66 93 1,-33 84 0,-17 88-1,50-33 1,165-101 0,17 27-1,41 0 1,83 42-1,33-23 1,25 9 0,8-23-1,0 9 1,-17-28 15,-16 0-15,-50-32-1,-132-29 1,-8-4 0,-50-32-1,58 46 1</inkml:trace>
  <inkml:trace contextRef="#ctx0" brushRef="#br1" timeOffset="213675.99">1141 8150 0,'25'84'15,"8"9"1,42 93 0,40 24-1,-15 17 1,-18-22 15,-40-19-15,-9-28-1,-50-51 1,-24-14 0,0 10-1,-1-1 1,9 14 0,33-102-1,0-4 1,0-1-1,-8 5 1,8-9 0,8 9-1,17 4 1,33 10 15,41 0-15,75-5-1,8 10 1,24-15 0,1 6-1,0-6 1,-9-18 0,-7-4-1,7-1 1,-16 5-1,8 28 1,-24-14 0,7 28-1,-24-38 1,0 38 15,-17-28-15,1 9-1,-9-9 1,8-28 0,17-18-1,8-29 1,50-32 0,0-9-1,16-19 1,-223 121-1</inkml:trace>
  <inkml:trace contextRef="#ctx0" brushRef="#br1" timeOffset="214159.39">645 6750 0,'58'79'16,"41"70"-1,-99-149 1</inkml:trace>
  <inkml:trace contextRef="#ctx0" brushRef="#br1" timeOffset="-212020.77">1588 11979 0,'41'-37'16,"-8"9"0,75-56-1,24-14 1,34-37 0,24-9-1,-8 9 1,-25 10-1,-149 120 1,-8 5 0,8 9-1,1 19 1,-34 98 15,-25 83-15,-41 75-1,-58 70 1,1-1 0,-34 10-1,-9-28 1,-7 0 0,8-33-1,24-37 1,42-78-1,124-201 1,8-10 0,-8 24 15</inkml:trace>
  <inkml:trace contextRef="#ctx0" brushRef="#br1" timeOffset="-210985.37">3465 11663 0,'-25'18'15,"-16"10"1,-66 70 15,-51 18-15,-40 47-1,-17-19 1,16 19 0,9-33-1,41-18 1,34-33 0,48 0-1,43-18 1,40-1-1,42 28 1,33 10 0,8 37-1,17 9 1,-17 5 15,-8-5-15,0-23-1,-16-18 1,-67-108 0,0 5-1,-8-9 1,-41-29 0,-9-41-1,1-84 1,-1 15-1,17-20 1,33 33 0,41-9-1,58 0 1,42 28 15,66-15-15,-9 34-1,26 8 1,-9 10 0,-17 37-1,-41 19 1,-24 28 0,-76 55-1,-40 28 1,-91 94-1,-42 32 1,-33-5 0,-25 5-1,-41 10 1,215-224 15</inkml:trace>
  <inkml:trace contextRef="#ctx0" brushRef="#br1" timeOffset="-210670.29">2671 13602 0,'17'-4'16,"41"-33"-1,49-29 1,42-22 0,25-24-1,-17 24 1,-16 9 15,-141 79-15,57 9-1,-123 98 1,66-107 0</inkml:trace>
  <inkml:trace contextRef="#ctx0" brushRef="#br1" timeOffset="-210102.63">2919 13896 0,'-24'46'15,"24"-65"1,0 29-1,8 4 1,8-10 0,92-22-1,8-24 1,41-42 15,-25-14-15,0-13-1,-24 13 1,-108 98 0,0 0-1,-8 5 1,-9 9 0,-32 23-1,-9 9 1,8-4-1,17 5 1,0 13 0,16 24-1,1 98 1,24 22 15,25 38-15,0 28-1,-8-42 1,-25-214 0,0 0-1,0-10 1,-25-4 0,25 0-1</inkml:trace>
  <inkml:trace contextRef="#ctx0" brushRef="#br1" timeOffset="-209886.46">2473 14700 0,'-33'52'16,"49"-6"-1,-16 70 1,75-13 0,40-10-1,-115-93 1</inkml:trace>
  <inkml:trace contextRef="#ctx0" brushRef="#br1" timeOffset="-209619.75">4259 13951 0,'50'89'16,"8"50"-1,33 103 1,-91-242 0</inkml:trace>
  <inkml:trace contextRef="#ctx0" brushRef="#br1" timeOffset="-163650.56">3887 763 0,'50'28'16,"8"-5"-1,49 19 1,25-9 0,-132-33-1</inkml:trace>
  <inkml:trace contextRef="#ctx0" brushRef="#br1" timeOffset="-162149.38">5243 595 0,'0'-13'15,"0"13"1,-8 13 0,-91 67-1,-133 73 1,-90 47-1,-1-5 1,17-8 0,50-48-1,90-41 1,208-107 0,16-15-1,132-55 1,41-14-1,92-37 17,-9 4-17,-8-9 1,-33 24 0,-50 18-1,-231 97 1,0 15-1,-133 79 1,-115 55 0,256-153-1,-397 233 1,116-47 0,24 0-1,150-51 1,74 42-1,91 32 17,8 14-17,17-13 1,-26-34 0,-57-176-1,0 0 1,0-14-1,-8-83 1,8-85 0,25-69-1,16-23 1,9 46 0,33 69-1,8 127 1,16 130-1,-16 27 17,-41 112-17,-75-18 1,-41 14 0,-42-70-1,-16-61 1,0-93-1,41-120 1,59-80 0,57-84-1,16 52 1,34 14 0,25 106-1,16 94 1,8 93-1,-16 97 17,-42 19-17,-16 0 1,-74-176 0,16-11-1,-9-8 1,9-23-1,9-108 1,7-97 0,9-19-1,0-19 1,-25 233 0,16 10-1,1 22 1,32 66-1,1 46 17,8 33-17,-25 5 1,-25-126 0,-8-5-1,0-18 1,0-1-1,0-8 1,17-99 0,-17 103-1</inkml:trace>
  <inkml:trace contextRef="#ctx0" brushRef="#br1" timeOffset="-161833.68">5665 986 0,'17'19'15,"-1"27"17,17 71-17,17 73 1,0 48 0,16 55-1,-17 9 1,-16-18-1,-8-33 1,-33-46 0,-42-89-1,-107-83 1,-50-47 0,-82-24-1,289 38 1</inkml:trace>
  <inkml:trace contextRef="#ctx0" brushRef="#br1" timeOffset="-160366.3">7691 795 0,'50'47'15,"24"27"1,84 66 0,15 0-1,-7 8 1,-34-22-1,-132-121 1,0-1 0,-41-8-1,-50-20 1,91 24 0</inkml:trace>
  <inkml:trace contextRef="#ctx0" brushRef="#br1" timeOffset="-159330.27">7782 656 0,'42'-33'15,"16"24"1,57-10 0,26 24-1,8 32 1,-124 1-1,24 82 1,-173 76 0,-8 9-1,-42-43 1,149-157 0,-41 28-1,199-187 1,48 1-1,59-38 17,-16 70-17,-191 135 1,33 51 0,-281 228-1,-50 5 1,-16 0-1,58-66 1,123-125 0,224-163-1,174-107 1,33-41 0,-25 18-1,-256 158 1,-26 14-1,10 32 17,-109 99-17,-74 83 1,-49-5 0,24-18-1,166-172 1,16-1-1,58-41 1,108 0 0,82-33-1,-8 33 1,-24 23 0,-92 98-1,-149 111 1,-82 33-1,-8 5 17,32-43-17,100-46 1,116-78 0,140-38-1,50-19 1,24 9-1,-7 6 1,-18 8 0,-32-22-1,-66-29 1,-100-83 0,-190-103-1,58 205 1</inkml:trace>
  <inkml:trace contextRef="#ctx0" brushRef="#br1" timeOffset="-158999.55">9205 851 0,'74'-18'16,"92"-15"-1,156-32 1,75-14 0,-8 18-1,-34 48 1,-106 92-1,-125 121 17,-191 65-17,-90-14 1,157-251 0</inkml:trace>
  <inkml:trace contextRef="#ctx0" brushRef="#br1" timeOffset="-158499.12">10859 1093 0,'-58'56'0,"41"-28"31,-32 60-15,49-88 0</inkml:trace>
  <inkml:trace contextRef="#ctx0" brushRef="#br1" timeOffset="-157982.93">10503 1172 0,'8'38'15,"-16"22"1,8 98 0,0 84-1,8 28 1,1 4-1,-1-36 1,-8-238 15,0 4-15,-17-64 0,34-66-1,33-130 1,57-9-1,34-9 1,32 60 0,42 74-1,-24 98 1,-1 126 0,-41 97-1,-91 66 1,-83 51-1,-99-33 17,-116 19-17,-8-103 1,-17-200 0,265 19-1</inkml:trace>
  <inkml:trace contextRef="#ctx0" brushRef="#br1" timeOffset="-157799.44">10991 1656 0,'8'9'15,"-8"5"1,-41 186 0,-66 70-1,-42 98 1,8-71-1,141-297 17</inkml:trace>
  <inkml:trace contextRef="#ctx0" brushRef="#br1" timeOffset="-157578.4">11388 1972 0,'149'149'16,"107"182"0,158 208-1,-414-539 1</inkml:trace>
  <inkml:trace contextRef="#ctx0" brushRef="#br1" timeOffset="-62442.27">19121 6666 0,'-17'10'15,"17"-10"1,-8 0 0,-33 14-1,-125 37 17,-65 37-17,-67 15 1,-41 13-1,25-19 1,16-3 0,66-25-1,75-13 1,174-56 0,-9-5-1,0 5 1,17 5-1,41 18 1,100 24 0,57 13 15,75 10-15,-17-5-1,41 0 1,-49-9-1,-8-5 1,-257-51 0,-8 5-1,0-10 1,0-4 0,-82-98-1,-67-65 1,-42-51-1,1-19 1,25 9 0,32-4-1,34 32 17,41 47-17,75 167 1,-9-4-1,9 46 1,8 24 0,32 153-1,-15 65 1,-1 79 0,-24 14-1,-9-32 1,-8-10-1,0-321 1,-8-4 0,8 4-1,24-23 17,43-102-17,65-98 1,33-98-1,67-79 1,-50 14 0,-17 33-1,-57 60 1,-67 93 0,-66 205-1,1 42 1,24-70-1</inkml:trace>
  <inkml:trace contextRef="#ctx0" brushRef="#br1" timeOffset="-30390.78">4698 3233 0,'16'5'15,"-8"-1"1,1 6 0,57 18-1,16 4 1,125 33-1,8-13 1,58 17 0,-16-18-1,40 10 1,9-5 0,50 4-1,8-9 1,33 1-1,25-15 17,57-28-17,-7-4 1,32-33 0,-16-5-1,17-18 1,32-14-1,17-28 1,0-14 0,-33-19-1,-33-13 1,-41-24 0,-42-28-1,-41-13 1,-75-66-1,-65 28 17,-100-33-17,-83 61 1,-82-9 0,-116 46-1,-34 28 1,-115 5-1,-41 28 1,-33 9 0,-26 19-1,-7-10 1,-17 5 0,-8 18-1,-42 1 1,-16 27-1,-17 10 17,17-5-17,-9-9 1,9 28 0,0-19-1,0 23 1,-9 1-1,-24 55 1,-1 5 0,-24 74-1,25 1 1,0 64 0,49-18-1,25 32 1,42-18-1,32 4 17,34 19-17,49 10 1,67 64 0,74-51-1,115 52 1,67-61-1,91 0 1,66-42 0,41-14-1,58-32 1,83-33 0,58-33-1,82-13 1,84-24-1,48-4 17,67 9-17,-703-28 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32:40.925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6236 3861 0,'8'-9'16,"-8"9"-1,0 0 1,8 0 0,1 5-1,15-5 1,26-10 15,41-27-15,-17-23-1,1-29 1,-26 15 0,9-19-1,0-19 1,0-4-1,-17 23 1,-16 23 0,-16 33-1,7 13 1,-8 6 0,-8 18-1,0 4 1,9 38 15,-1 47-15,-8 120-1,-8 24 1,-9 41 0,-8-9-1,9 10 1,-17-38-1,16-28 1,1-60 0,16-158-1,0 4 1,0 1 0,0-1-1,0-4 1,8-1-1,-8 1 17,8-10-17,-8 19 1</inkml:trace>
  <inkml:trace contextRef="#ctx0" brushRef="#br0" timeOffset="1334.58">7906 4875 0,'9'89'15,"-18"-24"1,-24 102 0,-41 1-1,-25 32 1,-50-14-1,-33-5 1,-42-55 0,-7-24-1,-17-78 1,0-24 0,-9-56-1,26 0 1,-17-51-1,33-33 17,0-50-17,33-34 1,25-36 0,32-43-1,43-18 1,65-18-1,50-15 1,50 19 0,25 10-1,32 46 1,17 23 0,33 56-1,34 28 1,16 41 15,33 29-15,8 41-1,-8 43 1,8 36 0,-17 48-1,1 17 1,-17 48-1,-16 13 1,-25 33 0,-26 27-1,-32 34 1,-49 17 0,-34 24-1,-33-4 1,-41 18 15,-34-9-15,-40 9-1,-51 9 1,-32-4 0,-25-28-1,-50-14 1,-17-52-1,-16-41 1,34-65 0,32-47-1,41-32 1,67-75 0,58 28-1,66 5 1,-1-1 15,-15 20-15,-1-1-1,0 5 1,1-5 0,-1 5-1,-8 0 1,-8 10-1,8-10 1</inkml:trace>
  <inkml:trace contextRef="#ctx0" brushRef="#br0" timeOffset="4284.58">10884 4108 0,'-33'-28'16,"33"32"0,0-8-1,41-71 1,58-60 15,67-60-15,16-5-1,57 0 1,9 33 0,9 69-1,-50 121 1,-50 121-1,-58 112 1,-33 19 0,-49 92-1,7-46 1,-7 33 0,33-43-1,49-31 1,25-90 15,8-73-15,17-90-1,8-73 1,42-122 0,-199 168-1</inkml:trace>
  <inkml:trace contextRef="#ctx0" brushRef="#br0" timeOffset="4833.56">13241 2633 0,'-50'112'15,"-16"18"1,-124 177 0,-42 84-1,-74 74 1,-8-18-1,16-33 1,33-61 0,75-78-1,190-280 1,9 0 0,-1 1-1,0-1 1,-8 0 15,8 1-15,-8-1-1,0 0 1,9 5 0,-9-4-1,0-1 1,8 5-1,-8 0 1</inkml:trace>
  <inkml:trace contextRef="#ctx0" brushRef="#br0" timeOffset="6149.81">14440 4215 0,'0'4'16,"0"-8"-1,0-6 1,0 15 0,0-5-1,41-5 1,58-4-1,125-42 17,24 14-17,99 13 1,17 29 0,25-19-1,8 10 1,8-1-1,-16 14 1,-9-9 0,-41 5-1,-33-1 1,-58 10 0,-49-4-1,-67 8 1,-82-22 15,-125-43-15,-74-32-1,-66-79 1,-74 23 0,289 135-1,-256-130 1,231 134-1,8-4 1,9 5 0,33 32-1,57 5 1,67 33 0,50 4-1,32 4 1,1-13-1,-25 9 17,-34-28-17,-49 24 1,-90-10 0,-84-14-1,-66 24 1,-107 4-1,-50 18 1,-66 20 0,16-6-1,17-8 1,75-24 0,231-79-1,0-5 1,8 5 15,0 0-15,-8-5-1,9 5 1,-9 0 0,0 0-1,8 0 1,-8 0-1,0 0 1,8 0 0,-8 0-1,0 0 1,0 0 0</inkml:trace>
  <inkml:trace contextRef="#ctx0" brushRef="#br0" timeOffset="7184.01">20328 2684 0,'25'5'15,"41"23"1,83 9 0,116 14-1,82-18 1,50-15-1,-8-18 1,-25-9 0,-34-5-1,-57-9 1,-74 18 0,-75 19-1,-74 23 1,-59 38 15,-32 22-15,-17 48-1,-8 22 1,16 56 0,17 75-1,17 32 1,16-23-1,16-9 1,-8-47 0,-8-41-1,-41-117 1,-33-75 0,-67-190-1,141 172 16</inkml:trace>
  <inkml:trace contextRef="#ctx0" brushRef="#br0" timeOffset="7503.33">20585 3977 0,'74'14'15,"75"5"1,165-10 0,67 29-1,7-29 1,-24 5 15,-41 14-15,-116 42-1,-207-70 1</inkml:trace>
  <inkml:trace contextRef="#ctx0" brushRef="#br0" timeOffset="7834.9">20667 5052 0,'17'0'15,"41"0"1,157-5 15,124-4-15,91-5-1,17-9 1,-26 0 0,-57-5-1,-74 4 1,-100 1-1,-190 23 1</inkml:trace>
  <inkml:trace contextRef="#ctx0" brushRef="#br0" timeOffset="8849.96">24678 2796 0,'9'79'16,"-18"0"-1,18 116 1,-1 33 0,33 56-1,25 5 1,9-75 0,-50-219-1,0 0 1,107-55-1,58-108 17,108-69-17,-9-65 1,-8 9 0,-49-10-1,-58 52 1,-75 51-1,-124 223 1,17 0 0,8 117-1,41 111 1,50 168 0,25 79-1,-17 93 1,-41 32-1,-83 10 17,-74-38-17,-75-111 1,-82-135 0,-58-154-1,-17-125 1,0-159-1,25-87 1,66-136 0,91-93-1,100-9 1,90 19 0,91 55-1,83 94 1,50 69 15,58 126-15,24 102-1,0 75 1,-24 36 0,-50 57-1,-83-10 1,-132 33-1,-248-14 1,190-228 0</inkml:trace>
  <inkml:trace contextRef="#ctx0" brushRef="#br0" timeOffset="9901.18">5996 9481 0,'174'-33'15,"-26"38"1,142 0-1,-59 41 1,9 19 0,-116 65-1,-157 47 1,-190 70 0,-116-10-1,-33-9 1,41-51 15,50-94-15,289-106-1,0 14 1,34 0 0,98-19-1,108-19 1,83 5-1,41-18 1,-49 18 0,-1 19-1,-164 97 1,-158-74 0</inkml:trace>
  <inkml:trace contextRef="#ctx0" brushRef="#br0" timeOffset="10550.46">6848 12393 0,'-133'107'15,"-15"-5"1,-142 43 0,-16-85-1,-58-18 1,-16-186 0,41-75-1,66-186 1,116-116-1,124-111 17,90-1-17,109 23 1,90 108 0,100 130-1,82 153 1,67 70-1,57 121 1,25 131 0,-49 74-1,-50 120 1,-116 117 0,-132 84-1,-149 14 1,-174 41 15,-115-64-15,-75-52-1,-9-120 1,67-127 0,116-218-1,99 28 1</inkml:trace>
  <inkml:trace contextRef="#ctx0" brushRef="#br0" timeOffset="11283.12">11231 10230 0,'-25'-163'16,"91"-28"-1,50-176 1,99 18-1,-33 51 1,74 135 0,-49 135-1,33 187 1,-58 152 0,0 168-1,-41 10 1,-9 41 15,-25-107-15,-16-46-1,-8-130 1,-8-84 0,-75-163-1</inkml:trace>
  <inkml:trace contextRef="#ctx0" brushRef="#br0" timeOffset="11567.13">14002 9202 0,'-232'163'16,"-157"162"0,-115 112-1,24 75 1,34-75 0,115-23-1,149-181 1,182-233-1</inkml:trace>
  <inkml:trace contextRef="#ctx0" brushRef="#br0" timeOffset="11932.89">15176 10383 0,'298'-4'15,"49"4"1,207-14-1,-33-14 1,33-14 0,-66 5-1,-16 27 1,-92 6 0,-99-10-1,-281 14 16</inkml:trace>
  <inkml:trace contextRef="#ctx0" brushRef="#br0" timeOffset="12217.25">17955 9537 0,'206'28'16,"9"60"0,158 79-1,-100 15 1,-9 64 0,-165 43-1,-165 64 1,-149-27 15,215-326-15</inkml:trace>
  <inkml:trace contextRef="#ctx0" brushRef="#br0" timeOffset="12668.8">20469 9555 0,'190'-60'16,"133"37"0,198-15-1,49 71 1,26 27 15,-92 19-15,-65 24-1,-142 27 1,-98 19 0,-133 18-1,-91 61 1,-74 24-1,-25 3 1,0 15 0,16-37-1,26-5 1,-1-51 0,83-177-1</inkml:trace>
  <inkml:trace contextRef="#ctx0" brushRef="#br0" timeOffset="12983.66">21197 10602 0,'239'19'16,"117"8"0,198 15-1,-16-23 1,-34 23 15,-479-33-15,-25-9-1</inkml:trace>
  <inkml:trace contextRef="#ctx0" brushRef="#br0" timeOffset="13249.79">21255 11653 0,'57'-14'15,"34"-18"1,149 4 0,116 19-1,107-1 16,50 6-15,24-34 0,26-78-1,-563 116 1</inkml:trace>
  <inkml:trace contextRef="#ctx0" brushRef="#br0" timeOffset="14234.16">25638 8839 0,'0'42'15,"-33"14"1,-17 111 0,-16 84-1,-9 107 1,18 47-1,7 18 1,0-13 0,1-1-1,7-46 1,1-56 0,41-307-1,0 0 1,0-5 15,-8-32-15,-17-140-1,-8-102 1,8-97 0,0-29-1,17-19 1,33 20-1,33 13 1,49 47 0,75 41-1,17 57 1,-9 64 0,-25 94-1,-24 125 1,-25 112 15,-42 60-15,-49 84-1,-42 52 1,-65 41 0,-59 28-1,-24 5 1,-42-38-1,17-18 1,-1-61 0,51-69-1,148-242 1,-8 4 0,8-4-1,1-5 1,-1-19 15,-8 5-15,0 28-1</inkml:trace>
  <inkml:trace contextRef="#ctx0" brushRef="#br0" timeOffset="14917.92">25324 12984 0,'-34'-51'16,"18"41"-1,-75-78 1,0 55 0,-74-13-1,-9 55 1,-8 52-1,25 41 1,41 47 0,91 32-1,91-4 1,91-28 0,92-51-1,-1-57 16,0-55-15,-58-46 0,-58-61-1,-90-42 1,-51-18 0,-57 9-1,-50-10 1,-49 43-1,-9 50 1,-8 29 0,9 69-1,156 33 1,26-19 0,-9-23-1</inkml:trace>
  <inkml:trace contextRef="#ctx0" brushRef="#br0" timeOffset="15835.07">27556 10034 0,'-33'42'15,"-8"28"1,-33 116 15,7 37-15,26 19-1,58-28 1,49-60 0,74-103-1,67-98 1,16-120-1,9-56 1,-25-80 0,-25 29-1,-42 9 1,-148 255 0,8 10-1,-8 42 1,33 144 15,24 149-15,59 103-1,-1 73 1,-8-18 0,-49 5-1,-83-84 1,-108-79-1,-98-172 1,-18-140 0,26-88-1,24-158 1,99-70 0,92-28-1,123 37 1,100 37 15,99 99-15,8 87-1,-8 108 1,-99 120 0,-108 24-1,-107 13 1,-66-3-1,74-201 1</inkml:trace>
  <inkml:trace contextRef="#ctx0" brushRef="#br0" timeOffset="16083.31">30741 14142 0,'-273'70'15,"273"-70"1</inkml:trace>
  <inkml:trace contextRef="#ctx0" brushRef="#br0" timeOffset="21433.64">29756 4754 0,'157'135'15,"-32"28"1,98 116 0,-74 0-1,0 117 1,-83-38-1,-41 28 1,-59-28 0,-32-9-1,-83-65 1,-33-47 0,-33-120-1,215-117 16</inkml:trace>
  <inkml:trace contextRef="#ctx0" brushRef="#br0" timeOffset="21784.14">30062 7587 0,'0'61'16,"0"13"0,9 85-1,-1 31 1,8 10 0,9-32-1,8-33 1,17-112 15,82-139-15,83-126-1,9-70 1,-1-83 0,-223 395-1</inkml:trace>
  <inkml:trace contextRef="#ctx0" brushRef="#br0" timeOffset="22117.51">29897 4447 0,'0'121'16,"-25"33"0,-49 153-1,-42 18 1,-33 15-1,-8-28 1,16-84 0,141-228-1</inkml:trace>
  <inkml:trace contextRef="#ctx0" brushRef="#br0" timeOffset="22333.62">29798 4661 0,'132'38'16,"157"59"-1,-289-97 1</inkml:trace>
  <inkml:trace contextRef="#ctx0" brushRef="#br0" timeOffset="31869.43">3780 1791 0,'-9'-33'16,"9"24"-1,-8 0 16,8 9-15,-83 5 0,-41 32-1,-74 19 1,-9 37 0,-8 46-1,33 24 1,33 28-1,66 13 1,59 15 0,73 18-1,42-9 1,50 23 0,16-23-1,17 0 16,8 10-15,-17 3 0,-8 6-1,-33 14 1,-49 36 0,-84 10-1,-90-14 1,-50 14-1,-49-79 1,-17-46 0,24-112-1,175-103 1,-1-4 0,9 23-1,8 0 16,17-9-15,82-56 0,42 27-1,57 43 1,25 130 0,-32 56-1,-43 121 1,-73 106-1,-67 66 1,-41 23 0,-41 84-1,-1-9 1,1 36 0,24 20-1,25-6 16,34-8-15,15-75 0,26-51-1,33-135 1,32-103 0,-15-130-1,-75-162 1,-9 9-1,-8 9 1,9-37 0,-17 65-1</inkml:trace>
  <inkml:trace contextRef="#ctx0" brushRef="#br0" timeOffset="46719.91">12753 13351 0,'-124'42'16,"8"5"-1,-132 46 1,-9 9 0,-73 24 15,-1-15-16,-50 15 1,1-19 0,-42-14-1,-33-28 1,-24-32 0,-9-38-1,-9-28 1,-24-32-1,-8-37 1,-17-19 0,9-14-1,24-32 1,-8-47 0,33-42 15,0-9-16,25-52 1,41 6 0,17-66-1,41-19 1,41-87 0,51-15-1,57-74 1,49 18-1,42-18 1,58-33 0,58 28-1,66-14 1,32-9 15,35 56-15,7 42-1,42 50 1,41 43 0,74 27-1,42 6 1,66-1 0,16 33-1,17 27 1,34 29-1,23 37 1,26 55 0,25 1-1,16 27 1,50 10 15,16 9-15,41 5-1,1 9 1,16 28 0,17 10-1,24 8 1,9 5 0,50 5-1,-17 19 1,57 9-1,-15 23 1,-1-9 0,0 18-1,33 0 1,-8 1 0,42 18 15,-18 9-16,1 19 1,-16 32 0,-26-4-1,1 33 1,-42-6 0,0 15-1,0 0 1,-33 18-1,-58 14 1,-16 47 0,-67 9-1,-24 61 1,-50 9 15,-41 32-15,-50 24-1,-42 37 1,-40 18 0,-51 5-1,-15 66 1,-43-20 0,-24 33-1,-66 24 1,-33-14-1,-41 55 1,-26-28 0,-24 19-1,-8-9 1,-59 60 15,-49-18-15,-124 14-1,-49-38 1,-84-18 0,-32-61-1,-50-18 1,-42-47 0,-107-23-1,-74-51 1,-75-57-1,0-3 1,1-34 0,-26 1-1,-33-37 1,-41 4 15,0-23-15,-16-19-1,41-5 1,-34-22 0,-7-15-1,-34-41 1,-16-15 0,0-18-1,16-4 1,58-10-1,67-5 1,65-9 0,59-14-1,41-19 1,32-22 15,34-20-15,42-4-1,7 14 1,472 79 0</inkml:trace>
  <inkml:trace contextRef="#ctx0" brushRef="#br0" timeOffset="54853.21">4135 14603 0,'17'9'16,"-1"47"-1,42 46 1,41 75 0,34 69-1,-1 20 1,9 22 0,-9-27 15,-16-15-16,-25-46 1,-91-200 0,0 0-1,-17-4 1,-24-24 0,-17-24-1,-41-3 1,-42-108-1,25 37 1,0-37 0,17 42-1,41-23 1,75 14 15,74-33-15,83-23-1,57-19 1,17 19 0,-8 65-1,-50 42 1,-181 103 0,7 59-1,-8 24 1,-32 186-1,-59-4 1,-41 46 0,-9-75-1,-24-32 1,0-84 0,132-158 15,9 0-16,16 0 1,25-69 0,66-43-1,66-69 1,58-29 0,49-31-1,18-11 1,-18-3-1,-16 27 1,-248 242 0</inkml:trace>
  <inkml:trace contextRef="#ctx0" brushRef="#br0" timeOffset="55853.13">6211 14072 0,'50'-9'15,"24"-28"1,124-42 0,26-47-1,7-4 1,-32 0-1,-183 120 1,-16 10 0,0 5-1,-41 97 1,-66 84 15,-51 89-15,-32 46-1,-25 56 1,41-56 0,42-38-1,132-283 1,25 5 0,16-5-1,133-84 1,24-46-1,92-61 1,-17-13 0,8-6-1,-49 29 1,-26 55 15,-73 112-15,-109 121-1,-148 172 1,-58-13 0,-99 83-1,0-42 1,-17 4 0,17-41-1,8-33 1,50-60-1,66-89 1,173-115 0,9 3-1,91-73 1,49-34 15,83-59-15,17 8-1,41-13 1,-8 27 0,16-8-1,-41 27 1,-33 4 0,-75 29-1,-132 60 1,-132 19-1,-116 46 1,215-9 0</inkml:trace>
  <inkml:trace contextRef="#ctx0" brushRef="#br0" timeOffset="56255.91">7055 14165 0,'-25'-9'16,"25"9"-1,0 56 1,49 79 0,34 107-1,41 79 1,25 51-1,8 19 1,0-10 0,-8-13-1,-33-19 1,-25-42 0,-99-289 15,-9 1-16,-24 4 1,-83-28 0,-25-41-1,149 46 1</inkml:trace>
  <inkml:trace contextRef="#ctx0" brushRef="#br0" timeOffset="56586.38">9345 13165 0,'67'47'16,"15"-5"0,67 27-1,25-13 1,-1-9-1,-173-47 1</inkml:trace>
  <inkml:trace contextRef="#ctx0" brushRef="#br0" timeOffset="56886.46">8965 14575 0,'141'-37'16,"32"-98"0,175-79-1,-1-52 1,-16 39-1,-58 13 1,-91 83 0,-207 150-1,25-19 17</inkml:trace>
  <inkml:trace contextRef="#ctx0" brushRef="#br0" timeOffset="57170.32">9668 14956 0,'-50'214'16,"25"10"0,-16 180-1,25-36 1,7 32-1,18-98 1,7-37 0,25-186-1,17-195 1,58-223 15,-116 339-15</inkml:trace>
  <inkml:trace contextRef="#ctx0" brushRef="#br0" timeOffset="57486.68">10470 14175 0,'-8'79'16,"-9"18"-1,26 164 1,7 41 0,17 75-1,9 0 1,-9-23 15,8-61-15,17-112-1,0-148 1,-17-140 0,-41 107-1</inkml:trace>
  <inkml:trace contextRef="#ctx0" brushRef="#br0" timeOffset="57803.13">10983 14654 0,'33'153'15,"-16"1"1,40 162-1,-15-27 1,-17 36 0,-25-60-1,-25-18 1,-74-80 0,-34-41-1,133-126 1</inkml:trace>
  <inkml:trace contextRef="#ctx0" brushRef="#br0" timeOffset="58343.09">10379 15756 0,'42'-74'16,"-1"55"-1,116-106 1,17 46 0,49-5-1,-16 84 1,-42 70 0,-107 148-1,-116 52 1,-82 33-1,-42-43 1,-25-27 0,17-84-1,165-168 1,17 5 15,-1 5-15,1 4-1,16 0 1,67-46 0,74-56-1,107-32 1,42-24 0,8-5-1,-17 1 1,-32-10-1,-257 177 1</inkml:trace>
  <inkml:trace contextRef="#ctx0" brushRef="#br0" timeOffset="59288.93">12347 14003 0,'125'-42'15,"23"-23"1,109-52-1,-26 47 1,9 15 0,-74 110-1,-133 159 1,-174 117 15,-57 92-15,-34-60-1,34-28 1,40-102 0,158-238-1,0 0 1,9 1 0,-1-1-1,8 5 1,18 9-1,15 24 1,17 23 0,42 69-1,-25-4 1,-1 9 15,-82-120-15,0-6-1,-16-46 1,-9-78 0,-25-62-1,25-23 1,17-27 0,33 18-1,41 42 1,58 97-1,25 85 1,0 55 0,-50 107-1,-74 126 1,-91 64 15,-33-22-15,8-70-1,82-270 1,9 70 0,166-284-1,57-84 1,75-172 0,-298 470-1</inkml:trace>
  <inkml:trace contextRef="#ctx0" brushRef="#br0" timeOffset="59553.18">14084 13751 0,'58'-28'15,"50"-32"1,115-70 0,25-10-1,0 19 1,-74 75 0,-182 204-1,8-158 1</inkml:trace>
  <inkml:trace contextRef="#ctx0" brushRef="#br0" timeOffset="59770.41">14101 15045 0,'33'9'16,"-17"-4"15,117-29-15,82-101-1,16-29 1,17-46 0,-66-5-1,-91 19 1,-91 186 0</inkml:trace>
  <inkml:trace contextRef="#ctx0" brushRef="#br0" timeOffset="60053.12">14324 14296 0,'-8'9'15,"16"10"1,0 32 15,42 135-15,33 37-1,16 47 1,-8 9 0,-8-14-1,-26-41 1,-57-224 0,-41-52-1,41 52 1</inkml:trace>
  <inkml:trace contextRef="#ctx0" brushRef="#br0" timeOffset="60420.2">15035 13775 0,'17'-38'15,"-17"38"1,8 28-1,17 121 1,25 102 0,7 108-1,26 96 1,8 20 0,17-14-1,-17-29 1,0-46-1,-25-69 1,-33-94 0,-41-242-1,-9 1 1,-82-182 15,99 200-15</inkml:trace>
  <inkml:trace contextRef="#ctx0" brushRef="#br0" timeOffset="60653.27">16714 12956 0,'124'37'15,"33"-14"17,-157-23-17</inkml:trace>
  <inkml:trace contextRef="#ctx0" brushRef="#br0" timeOffset="61640.93">16540 13896 0,'-41'69'16,"0"-4"-1,-34 52 1,59-99-1,16-18 1,25-23 0,132-121-1,-25 14 1,42-38 15,24 29-15,-8 22-1,-32 94 1,-167 237 0,-222 205-1,-9-28 1,17-47 0,90-172-1,158-154 1,132-115-1,67-38 1,-34 5 0,-17 60-1,-115 158 17,-182 210-17,-66 65 1,-50 51-1,-8-14 1,8-65 0,17-107-1,66-224 1,82-152 0,92-122-1,90-88 1,84-38-1,65 15 1,42 41 0,41 52-1,8 92 1,-57 99 15,-100 162-15,-174 219-1,-98 74 1,-117 116 0,50-69-1,17-19 1,124-125 0,99-117-1,107-126 1,42-83-1,25-70 1,-17-60 0,-8-80-1,-240 275 17</inkml:trace>
  <inkml:trace contextRef="#ctx0" brushRef="#br0" timeOffset="61836.3">18327 13579 0,'91'56'16,"8"-5"-1,-99-51 1</inkml:trace>
  <inkml:trace contextRef="#ctx0" brushRef="#br0" timeOffset="62502.72">19964 12184 0,'58'23'16,"-8"-14"-1,82 42 1,9-18-1,8 41 1,-125 10 0,-156 121-1,-99 4 1,-75 33 15,49-28-15,34-37-1,157-98 1,198-144 0,149-117-1,50-18 1,8-28 0,-49 33-1,-84 74 1,-131 126-1,-141 102 1,-50 88 0,-41 52-1,16 4 1,25 23 15,50-23-15,41-4-1,50-47 1,58-102 0,0-126-1,-83 28 1</inkml:trace>
  <inkml:trace contextRef="#ctx0" brushRef="#br0" timeOffset="62669.73">20833 13054 0,'0'23'16,"0"-5"-1,-25 103 1,-41 70 15,66-191-15</inkml:trace>
  <inkml:trace contextRef="#ctx0" brushRef="#br0" timeOffset="63703.97">19493 14198 0,'8'9'16,"42"-37"-1,107-27 1,124-80-1,91-19 1,25-18 0,-41 18-1,-50 29 1,-124 74 15,-157 120-15,-232 183-1,-140 83 1,-42 14 0,42-42-1,65-70 1,291-256 0,7 19-1,34-28 1,24 0-1,42 0 1,-33 28 0,-25 14 15,-1 47-15,-106 106-1,-42 29 1,-25 4-1,42-37 1,49-52 0,174-111-1,124-70 1,57-41 0,-24 32-1,-33 37 1,-107 98-1,-158 125 1,-206 121 0,-100 15-1,-58-38 1,-24-51 15,-1-121-15,42-135-1,75-153 1,106-52 0,101-42-1,40 61 1,67 201 0,24 3-1,92 15 1,49 51-1,99 60 1,58 65 0,17 6-1,-9 13 1,-33-47 15,-16-13-15,-25-112-1,-306-28 1</inkml:trace>
  <inkml:trace contextRef="#ctx0" brushRef="#br0" timeOffset="64052.97">22785 13872 0,'-50'219'16,"-58"65"0,-40 144-1,-43 23 1,1-23 0,8-79-1,182-349 1</inkml:trace>
  <inkml:trace contextRef="#ctx0" brushRef="#br0" timeOffset="64270.09">22702 15138 0,'16'125'15,"-7"33"1,-9 168 0,-33 0-1,8 9 1,25-335 0</inkml:trace>
  <inkml:trace contextRef="#ctx0" brushRef="#br0" timeOffset="64520.62">24893 14579 0,'-41'168'16,"-141"4"0,-149 149-1,-49-60 1,380-261 0</inkml:trace>
  <inkml:trace contextRef="#ctx0" brushRef="#br0" timeOffset="64870.14">23843 14356 0,'-8'98'16,"-58"60"-1,-25 158 1,-25 84 0,33 24-1,42-10 1,91-61 0,173-162-1,141-191 1,107-167-1,-16-66 1,-58 0 0,-397 233-1</inkml:trace>
  <inkml:trace contextRef="#ctx0" brushRef="#br0" timeOffset="65973.88">25902 14426 0,'91'65'16,"-41"-14"-1,16 126 1,-66-177 0,-41 186-1,-83 182 1,33-103 15,-8 79-15,32-51-1,18 23 1,32-64 0,17-252-1,0 0 1,0-5 0,0-97-1,42-103 1,40-88-1,34-28 1,-8 37 0,-17 42-1,-9 89 1,26 78 15,32 136-15,-7 111-1,-59 84 1,-90 65 0,-67-10-1,-83-32 1,-98-97 0,41-94-1,57-213 1,166-150-1,124-120 1,99-15 0,59 1-1,15 88 1,34 121 15,-25 116-15,-49 191-1,-117 182 1,-132 101 0,-74 66-1,-50-28 1,-16-55 0,-8-99-1,115-293 1,-33-27-1,-74-108 1,32-27 0,51-80-1,115-8 1,74-1 15,67 33-15,50 69-1,-9 10 1,-248 158 0</inkml:trace>
  <inkml:trace contextRef="#ctx0" brushRef="#br0" timeOffset="66320.42">29111 13375 0,'0'120'15,"-16"6"1,-26 121 0,-24-38-1,-25-18 1,91-191-1</inkml:trace>
  <inkml:trace contextRef="#ctx0" brushRef="#br0" timeOffset="66537.44">29120 13672 0,'124'-60'16,"-33"27"-1,157-46 1,-25 47 0,33 8-1,-90 66 1,-141 56 0,-25-98-1</inkml:trace>
  <inkml:trace contextRef="#ctx0" brushRef="#br0" timeOffset="66820.06">28441 14156 0,'133'-37'16,"7"32"-1,183 1 1,-1 92 0,-7 28-1,-100 108 1,-166 17 0,-198-31-1,-231-99 1,380-111-1</inkml:trace>
  <inkml:trace contextRef="#ctx0" brushRef="#br0" timeOffset="67037.11">28359 14086 0,'8'19'16,"25"32"-1,25 61 1,0 18 0,-17 14-1,-33 14 1,-24-144 0,16-14-1</inkml:trace>
  <inkml:trace contextRef="#ctx0" brushRef="#br0" timeOffset="68588.58">28483 13435 0,'0'-5'16,"8"1"-1,75-43 1,90 1-1,75-1 1,67 24 0,-26 9-1,-24 23 1,-265-4 15,-8 23-15,-50 65-1,-75 18 1,-57 15 0,-8 9-1,-50-28 1,-1-14 0,-7-37-1,41-24 1,207-46-1,0 1 1,-1-1 0,1 4-1,8 1 17,-8 4-17,8 5 1,0 10-1,0 78 1,0 61 0,-17 93-1,-8-14 1,-16 9 0,0-42-1,32-185 1,1-10-1,8-5 1,33-74 0,66-103-1,108-41 17,33 19-17,66 27 1,50 79-1,-34 70 1,-57 98 0,-149 121-1,-174 64 1,-124 20 0,-66-89-1,-50-60 1,25-150-1,273 24 1</inkml:trace>
  <inkml:trace contextRef="#ctx0" brushRef="#br0" timeOffset="68837.91">28723 13486 0,'24'37'16,"-15"61"0,15 116-1,-32 121 1,-33 9 0,-34-4-1,1-121 1,24-178-1,50-41 1</inkml:trace>
  <inkml:trace contextRef="#ctx0" brushRef="#br0" timeOffset="69457.22">29508 13635 0,'25'5'16,"-17"18"-1,9 93 1,-75 108 0,-83 69-1,-132 37 1,-24-28 0,7-41-1,59-94 1,239-176-1,-8 51 1,298-135 0,49-10-1,17-27 17,-75 70-17,-107 55 1,-190 131-1,-240 64 1,-108 29 0,-41-24-1,33-32 1,67-46 0,107-34-1,123-22 1,100 9-1,100 13 1,24 1 0,8-5 15,-16-9-15,-141-70-1,-8-5 1,9-32-1,-9 37 1</inkml:trace>
  <inkml:trace contextRef="#ctx0" brushRef="#br0" timeOffset="69704.61">28689 15724 0,'166'-65'15,"16"23"1,140-9-1,-16 55 1,-16 43 0,-108 125-1,-149 70 17,-182 46-17,-74-50 1,-158-118-1,381-120 1</inkml:trace>
  <inkml:trace contextRef="#ctx0" brushRef="#br0" timeOffset="69970.5">29153 15673 0,'8'162'16,"-41"38"15,-50 168-15,-8-66-1,8-13 1,34-140-1,90-233 1,-41 84 0</inkml:trace>
  <inkml:trace contextRef="#ctx0" brushRef="#br0" timeOffset="70204.31">29715 15556 0,'0'52'15,"-17"13"1,-16 172 0,-41 130-1,0 99 17,16-6-17,0-27 1,8-75-1,50-358 1</inkml:trace>
  <inkml:trace contextRef="#ctx0" brushRef="#br0" timeOffset="70804.23">31047 14761 0,'148'14'16,"92"14"-1,132 55 1,-57-27 0,-257-42-1,123-14 1,-321-70 0,-100-92-1,-25-66 1,34 37-1,49 0 1,198 187 0,-16 4-1,9 9 17,24 89-17,25 167 1,8 149-1,-33 102 1,-58 80 0,-41-20-1,-58-82 1,-75-146 0,-32-255-1,231-93 1</inkml:trace>
  <inkml:trace contextRef="#ctx0" brushRef="#br0" timeOffset="71337.92">30691 15245 0,'58'42'16,"-25"13"0,8 71-1,-107 88 1,-66 5 0,-17-33-1,99-163 1,50-23-1,66 14 1,207-56 0,124-28-1,17-32 17,-59 18-17,-82 10 1,-132 83-1,-133 79 1,-82 43 0,-42 41-1,17 5 1,24 9 0,51-37-1,48-5 1,51-121-1,-75-23 1</inkml:trace>
  <inkml:trace contextRef="#ctx0" brushRef="#br0" timeOffset="71621.45">32105 13440 0,'149'218'16,"-66"168"0,-83-386 15</inkml:trace>
  <inkml:trace contextRef="#ctx0" brushRef="#br0" timeOffset="83005.2">8320 17859 0,'25'9'15,"-25"-9"1</inkml:trace>
  <inkml:trace contextRef="#ctx0" brushRef="#br0" timeOffset="114690.32">4466 17561 0,'8'38'16,"-8"-38"-1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37:03.094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10743 1898 0,'17'79'16,"-9"42"0,25 167-1,25 66 1,-9 116-1,18 65 1,-18 56 0,17 41-1,-24 57 1,-1 60 0,0 65-1,9 51 16,-17 10-15,0 23 0,-16-14-1,8-10 1,-17-37 0,-16-60-1,-17-107 1,-17-135-1,-7-181 1,7-201 0,34-246-1,-58-37 1,0-154 0,66 284-1</inkml:trace>
  <inkml:trace contextRef="#ctx0" brushRef="#br0" timeOffset="867.13">4474 9551 0,'8'4'16,"9"-4"-1,107 10 1,99-6-1,133 19 1,57-9 0,75 33-1,25-15 1,50 15 0,-1-19-1,42 14 16,16 0-31,58 9 32,9 5-17,40 4 1,34 1 0,-33-15-1,16-13 1,-8 9-1,-8-28 1,-17 23 0,-24-33-1,-50 24 1,-67-32 0,-82 18-1,-99-28 1,-141 14-1,-107 0 17,-199 9-17,0-14 1,-132-9 0,190 14-1</inkml:trace>
  <inkml:trace contextRef="#ctx0" brushRef="#br0" timeOffset="3551.09">6170 4498 0,'-17'10'16,"17"-10"-1,8 9 16,1 24-31,7 32 32,9 32-17,8 10 1,-8 0 0,16 19-1,9 4 1,24 75-1,9-24 1,8 24 0,-8-47-1,8 10 1,-25-19 0,16-24-1,1-18 16,0-4-15,-9-1 0,1-4-1,7 9 1,-7 4 0,8 6-1,-9-6 1,-8 10-1,0-5 1,9-4 0,-1-14-1,1 0 1,-1 9 0,-8-5-1,9-9 1,-1-5-1,17 10 17,-8 4-17,-1-4 1,-7 0 0,8-5-1,-1 18 1,-7-13-1,7 0 1,-15-10 0,15-4-1,1-10 1,8-4 0,-8-5-1,8 0 1,0 5 15,16 5-15,-8-6-1,1-8 1,15-10 0,-7-4-1,8-10 1,-9-5-1,1 6 1,-1-6 0,1 1-1,-1-5 1,1-1 0,-9-3-1,0 4 16,-8-10-15,17-8 0,-9-10-1,9 0 1,-1 4 0,9-8-1,0-1 1,-9 0-1,1-13 1,-1 4 0,-8 0-1,9 4 1,-17-4 0,8-4-1,0 4 1,9-19 15,8 1-15,-1-10-1,18 0 1,7-9 0,1-10-1,8 1 1,-9-19-1,18-5 1,-10-9 0,1 0-1,8-19 1,9-9 0,-1 10-1,-8-10 16,-8 14-15,0-33 0,-8 10-1,-9-37 1,0 13 0,9-41-1,-1-5 1,9-14-1,17-10 1,-9-18 0,17 1-1,-17-20 1,0-4 0,0 9-1,-16-14 16,7 0-15,-7-23 0,0 5-1,-9-15 1,17 20 0,-25 4-1,0 27 1,-17 1-1,-7 42 1,-18 32 0,-24 47-1,-58 134 1,-8 6 0,8-1-1,-8 5 1,8 9-1,0-23 17</inkml:trace>
  <inkml:trace contextRef="#ctx0" brushRef="#br0" timeOffset="4899.62">11115 1572 0,'-82'98'15,"-100"107"1,-108 106 0,-16 43-1,0-42 1,306-312-1</inkml:trace>
  <inkml:trace contextRef="#ctx0" brushRef="#br0" timeOffset="5114.92">11132 1591 0,'157'88'16,"91"75"-1,240 219 1,132 134 0,-620-516-1</inkml:trace>
  <inkml:trace contextRef="#ctx0" brushRef="#br0" timeOffset="5765.35">18658 9699 0,'91'61'16,"8"18"0,75 61-1,-26-1 1,-15-4-1,-59-5 1,-115 10 0,-158 4-1,-156-14 1,-117-32 0,9-51-1,463-47 16</inkml:trace>
  <inkml:trace contextRef="#ctx0" brushRef="#br0" timeOffset="8349.74">14448 8308 0,'-16'66'15,"24"-48"1,-8 136 0,8-10-1,-8 107 1,-8-4-1,-17 55 1,-16-9 0,8 5-1,0-28 1,16-28 0,0-19-1,9-60 1,16-38 15,-8-139-15,0 0-1,17-46 1,-17 60 0</inkml:trace>
  <inkml:trace contextRef="#ctx0" brushRef="#br0" timeOffset="8999.65">16317 6657 0,'25'98'16,"0"13"-1,16 103 1,-16 65 0,-8 103-1,-9 41 1,0 5 15,0 14-15,1-9-1,-1-5 1,-8-14 0,0-28-1,-17-51 1,-7-70-1,-18-83 1,34-201 0,-9-9-1,-24-32 1,8-43 0,33 103-1</inkml:trace>
  <inkml:trace contextRef="#ctx0" brushRef="#br0" timeOffset="10049.96">14671 8890 0,'0'0'16,"0"5"0,0-5-1,0 0 1,0 0-1,9 0 1,16 9 0,24 5-1,42 0 1,33 9 0,0-14-1,33 1 1,17-1 15,124 0-15,-75-9-1,17 5 1,-240-5 0,0 0-1,8 0 1,-16-5-1,0 5 1,-25-18 0,-1-1-1,-23-18 1,7 14 0,25 13-1,9 10 16,7-4-15,9 4 0,0 0-1,17 4 1,16 15 0,-8-5-1,0-5 1,-17 1-1,0 8 1,-8 15 0,-41 13-1,-42 24 1,25-23 0,17-15 15,24-13-16,17-19 1,0 0 0</inkml:trace>
  <inkml:trace contextRef="#ctx0" brushRef="#br0" timeOffset="10832.03">17086 6969 0,'0'-19'0,"0"19"16,0 0 15,9 14-15,7 33-1,9 32 1,8 102 0,0 14-1,-8 52 1,-25-10-1,-17 33 1,-7-19 0,-18-9-1,-7-42 1,24-37 0,25-163-1,0 0 1,0 0 15,0-9-15,0-24-1,0 33 1</inkml:trace>
  <inkml:trace contextRef="#ctx0" brushRef="#br0" timeOffset="11133.68">17260 6987 0,'-116'89'16,"42"-20"-1,-108 94 1,33-18 0,-33 17-1,182-162 1</inkml:trace>
  <inkml:trace contextRef="#ctx0" brushRef="#br0" timeOffset="11365.31">17326 7164 0,'50'70'15,"41"37"1,58 79 0,-149-186-1</inkml:trace>
  <inkml:trace contextRef="#ctx0" brushRef="#br0" timeOffset="13598.87">6352 4717 0,'0'-42'15,"0"42"1,0 10 15,-17 87-15,0 75-1,9 98 1,8 74 0,8 10-1,17 65 1,-8 37-1,24 32 1,1 14 0,-9-22-1,-17 27 1,-8-37 0,-8-15-1,0-68 1,0-66 15,9-103-15,7-78-1,-16-177 1,0 37 0</inkml:trace>
  <inkml:trace contextRef="#ctx0" brushRef="#br0" timeOffset="14083.05">8494 6224 0,'8'149'15,"8"23"1,26 196-1,7 65 1,-7 97 0,-18 42-1,-7 10 1,-25-38 0,-9-32 15,-8-80-16,1-55 1,24-377 0,0 0-1,0 0 1</inkml:trace>
  <inkml:trace contextRef="#ctx0" brushRef="#br0" timeOffset="14866.59">6798 11477 0,'33'4'16,"33"10"-1,75 0 1,41 5 0,16 9-1,1 0 1,-9 4 0,-41-9-1,-33-13 16,-42-43-15,-57-41 0,-42-38-1,-16 0 1,-26 15 0,59 92-1,-8 0 1,16-4-1,0 9 1,41 14 0,66 42-1,1 32 1,8 15 0,-25 18 15,-42-5-16,-32-14 1,-75-27 0,-107-24-1,-34-42 1,-41-74 0,240 65-1</inkml:trace>
  <inkml:trace contextRef="#ctx0" brushRef="#br0" timeOffset="15634.58">6451 8667 0,'-33'-38'16,"33"43"0,0-5-1,8-9 1,25 9 0,33-19-1,9 24 1,57-5-1,0-9 1,-24 4 0,140 42-1,-50 0 1,42 5 0,-25-5-1,-8-4 16,-25-5-15,-17-9 0,-49-10-1,-33 5 1,-83-14 0,-8 0-1,8 0 1</inkml:trace>
  <inkml:trace contextRef="#ctx0" brushRef="#br0" timeOffset="17166.8">5409 5354 0,'8'-32'15,"-8"32"1,0 0 0,0 0-1,0 0 1,8 9 0,-8 10-1,9 27 1,-9 38-1,16 111 1,-16 24 0,0 56-1,-8 4 1,-9 46 0,1-18-1,-9 19 16,8-24-15,9 1 0,-8-38-1,7-56 1,1-55 0,8-66-1,-17-102 1,-7-70-1,24 84 1</inkml:trace>
  <inkml:trace contextRef="#ctx0" brushRef="#br0" timeOffset="17531.97">5004 7857 0,'16'79'15,"-16"-32"1,25 83 0,16 0-1,9 47 1,8-37-1,-33-126 1,-9-5 0,34-28-1,132-125 1,74-112 0,116-153 15,-33-5-16,-339 414 1</inkml:trace>
  <inkml:trace contextRef="#ctx0" brushRef="#br0" timeOffset="34052.39">24000 2791 0,'25'121'15,"-17"14"1,25 158 0,-8 42-1,8 74 1,0 99 0,0 27 15,-16 55-16,8 10 1,0 24 0,-1 27-1,1 24 1,8-5 0,-16 4-1,-1-13 1,-7-29-1,16-36 1,-1-57 0,1-78-1,8-98 1,-16-79 15,-9-294-15,-16 1-1,-42-93 1,50 102 0</inkml:trace>
  <inkml:trace contextRef="#ctx0" brushRef="#br0" timeOffset="34734.38">20337 9844 0,'49'-5'16,"9"14"0,141 1-1,65 8 1,125 1-1,66-5 1,91 4 0,66-27-1,16 9 1,42-19 0,-8 1 15,16-10-16,0 14 1,-41 0 0,-42 9-1,-65 1 1,-84-1 0,-107-9-1,-116-9 1,-132-14-1,-148 27 1,15 6 0,9-6-1,-50 10 1,83 0 15</inkml:trace>
  <inkml:trace contextRef="#ctx0" brushRef="#br0" timeOffset="35702.16">28847 3312 0,'-116'168'16,"-41"22"-1,-116 224 1,-8-32 0,-67 83-1,-24 14 1,-25 47-1,-25 28 1,25-10 0,25 14-1,17 28 1,7-28 0,-32 33 15,-17-19-16,-8-4 1,-17-47 0,-17-37-1,18-33 1,24-51 0,74-37-1,83-61 1,83-50-1,50-66 1,7-51 0,100-135-1</inkml:trace>
  <inkml:trace contextRef="#ctx0" brushRef="#br0" timeOffset="38833.25">26672 2512 0,'-75'75'16,"-57"87"15,-100 141-16,-74 106 1,-49 75 0,-34 60-1,-49 66 1,-34 8 0,-41 52-1,-49-5 1,8 19-1,8-37 1,42-10 0,32-55-1,42-38 1,58-93 15,66-83-15,99-131-1,108-139 1,140-135 0,1-1-1,-42 38 1</inkml:trace>
  <inkml:trace contextRef="#ctx0" brushRef="#br0" timeOffset="39583.89">30699 4968 0,'-66'177'16,"-33"28"0,-100 200-1,-41 18 1,-107 121 0,-9-18-1,-65 51 1,-9 23-1,-34 28 1,-23 0 0,-1 9-1,0-9 1,8 0 15,17-60-15,25-29-1,32-69 1,42-70 0,50-74-1,314-326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0:50:59.7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4218 2196 0,'0'32'15,"8"-32"1,83 79-1,41 0 17,100 47-17,0 37 1,7-28 0,-24 0-1,-41-38 1,-58-13-1,-83-19 1,-33-65 0</inkml:trace>
  <inkml:trace contextRef="#ctx0" brushRef="#br0" timeOffset="886.07">2696 4773 0,'75'-23'16,"57"-42"-1,232-135 1,132-56-1,99-79 1,9 18 0,0-4-1,-67 61 1,-131 74 0,-158 116-1,-298 126 1,-16 32-1,-25-18 17,17-9-17,-1-1 1,9 0 0,-99 99-1,-9 87 1,-99 154-1,-25 75 1,-66 64 0,42-55-1,-1-65 1,117-173 0,222-297-1,-16-42 1,215-288-1,33-57 17,50-45-17,0 92 1,-25 47 0,-58 181-1,-42 205 1,-40 125-1,-1 136 1,-49 87 0,-50 80-1,-66-33 1,-34-69 0,-40-159-1,66-251 1,-141 1 15,8-192-15,174 233-1</inkml:trace>
  <inkml:trace contextRef="#ctx0" brushRef="#br0" timeOffset="1149.56">7724 2010 0,'141'65'15,"-17"-19"1,108 112-1,-117-32 17,-148 116-17,33-242 1</inkml:trace>
  <inkml:trace contextRef="#ctx0" brushRef="#br0" timeOffset="1651.08">6749 4122 0,'124'-28'16,"82"-61"-1,150-69 1,49-98 0,0-46-1,-99 23 1,-124 18-1,-190 85 17,-166 83-17,-57 83 1,-1 43 0,26 64-1,73 127 1,117 125-1,74 121 1,33 51 0,8 51-1,-25-9 1,-32-10 0,-26-60-1,-24-107 1,0-395-1,-1-37 17,9-233-17,0 279 1</inkml:trace>
  <inkml:trace contextRef="#ctx0" brushRef="#br0" timeOffset="1932.93">7476 4294 0,'-58'214'16,"50"-28"-1,0 102 1,57-102-1,84-60 17,148-270-17,99-289 1,-16-111 0,-364 544-1</inkml:trace>
  <inkml:trace contextRef="#ctx0" brushRef="#br0" timeOffset="3001.81">8866 2633 0,'41'154'15,"33"8"1,51 94-1,-26-65 17,0 0-17,-99-191 1,-8-19 0,-9-51-1,-8-158 1,17-69-1,33-66 1,74 9 0,58 94-1,67 153 1,-9 176 0,-50 118-1,-148 138 1,-141 29-1,-125 37 17,-23-75-17,-10-70 1,241-269 0,16-9-1,9-61 1,98-38-1,84 15 1,40 56 0,34 125-1,-49 139 1,-92 136 0,-141 102-1,-82-56 1,-74-46-1,-75-140 17,-33-117-17,58-124 1,91-183 0,140-55-1,150-9 1,82 27-1,107 70 1,1 117 0,-26 144-1,-140 195 1,-214 154 0,-175 74-1,-49-51 1,41-75-1,232-367 17,8 0-17,124-51 1,140-79 0,34-42-1,8-24 1,-49-36-1,-67-29 1,-190 261 0</inkml:trace>
  <inkml:trace contextRef="#ctx0" brushRef="#br0" timeOffset="3166.98">10751 4191 0,'75'201'15,"41"-1"1,-116-200 0</inkml:trace>
  <inkml:trace contextRef="#ctx0" brushRef="#br0" timeOffset="3666.88">12298 3675 0,'0'5'16,"0"-1"-1,107 10 1,158-42 0,140 1-1,91-48 1,34 15 0,16-15-1,-25 15 1,-58 4-1,-166 33 17,-330 32-17,-49 5 1,82-14 0</inkml:trace>
  <inkml:trace contextRef="#ctx0" brushRef="#br0" timeOffset="3983.09">12306 4071 0,'0'18'16,"91"-27"-1,174-28 1,206 23-1,92-38 17,24 39-17,-41-29 1,-59 9 0,-98-13-1,-199-15 1,-223-46-1,33 107 1</inkml:trace>
  <inkml:trace contextRef="#ctx0" brushRef="#br0" timeOffset="4232.99">15548 2791 0,'207'89'16,"0"50"-1,115 98 1,-132 19 0,-115 121-1,-315-28 1,-281 28-1,521-377 1</inkml:trace>
  <inkml:trace contextRef="#ctx0" brushRef="#br0" timeOffset="4583.59">12976 2959 0,'-223'153'15,"-58"117"1,-25 56-1,107 18 1,174 9 0,199-115-1,206-80 1,183-163 0,32-102-1,-595 107 1</inkml:trace>
  <inkml:trace contextRef="#ctx0" brushRef="#br0" timeOffset="5083.49">17525 1749 0,'140'42'15,"9"32"1,66 66-1,-49 37 17,-84 51-17,-181 60 1,-83 15 0,-50 27-1,17 14 1,9 38-1,49 32 1,49-38 0,75-59-1,91-154 1,41-136 0,58-152-1,-157 125 1</inkml:trace>
  <inkml:trace contextRef="#ctx0" brushRef="#br0" timeOffset="5553.74">19691 2065 0,'158'-37'15,"-59"61"1,108 3 0,-83 48-1,0 74 1,-99 102-1,-17 37 17,-33 85-17,0 22 1,-16 52 0,16 46-1,-16-5 1,16-55-1,-8-66 1,8-134 0,-16-131-1,-42-181 1,83 79 0</inkml:trace>
  <inkml:trace contextRef="#ctx0" brushRef="#br0" timeOffset="6203.1">18393 2777 0,'165'-74'16,"42"51"-1,116-29 1,-83 76 0,-58 64-1,-232 103 1,-132 55-1,-141 10 17,-32 14-17,49-70 1,99-46 0,232-136-1,223-134 1,141-52-1,24-18 1,-74 51 0,-99 94-1,-281 180 1,-315 173 0,-74-10-1,-17 10 1,108-84 15,339-228-15,17 4-1,148-8 1,141-85 0,66-78-1,-372 167 1</inkml:trace>
  <inkml:trace contextRef="#ctx0" brushRef="#br0" timeOffset="6399.77">19179 3833 0,'-50'126'16,"-24"13"-1,-100 168 1,-8-13-1,-50 27 17,34-66-17,198-255 1</inkml:trace>
  <inkml:trace contextRef="#ctx0" brushRef="#br0" timeOffset="6599.58">19038 4647 0,'99'117'16,"9"8"0,57 99-1,-16-38 1,-149-186 15</inkml:trace>
  <inkml:trace contextRef="#ctx0" brushRef="#br0" timeOffset="6899.86">22007 2312 0,'-132'140'15,"-75"88"1,-124 111 15,42-41-31,57-38 31,232-260-15</inkml:trace>
  <inkml:trace contextRef="#ctx0" brushRef="#br0" timeOffset="7116.88">21618 3601 0,'25'139'16,"8"52"-1,0 135 1,-24 46 0,-18 28-1,-32-37 1,-9-38-1,50-325 17</inkml:trace>
  <inkml:trace contextRef="#ctx0" brushRef="#br0" timeOffset="7900.82">24083 2052 0,'-99'74'16,"-67"79"15,-123 108-15,-1 32-1,51-28 1,115-23 0,198-79-1,133-47 1,33-23-1,-34-4 1,-65 13 0,-91 47-1,-75 28 1,-8 41 0,24-4-1,34 42 1,25-9 15,-17 9-15,-41-19-1,-50-28 1,-149-60 0,-49-93-1,-1-89 1,75-116-1,157-78 1,191-76 0,115 47-1,42 24 1,-1 87 0,-66 80-1,-74 98 1,-99 46 15,-42 9-31,-32-36 31,-9-52-15</inkml:trace>
  <inkml:trace contextRef="#ctx0" brushRef="#br0" timeOffset="8199.63">25754 3112 0,'272'-97'16,"142"3"15,157-54-15,-67 45-1,-41-4 1,-190 103 0,-281 73-1,8-69 1</inkml:trace>
  <inkml:trace contextRef="#ctx0" brushRef="#br0" timeOffset="9087.92">25481 4140 0,'223'-93'16,"25"70"15,149-19-15,-83 93-1,-82 61 1,-257 111 0,-215 24-1,-140 32 1,24-37-1,42-19 1,182-74 0,289-112-1,198-111 1,84-94 0,-26-27-1,-57-42 1,-92-42 15,-140-117-15,-140-4-1,-59-37 1,-73 27 0,15 29-1,-32 41 1,24 19-1,1 65 1,49 80 0,99 190-1,0 14 1,50 102 0,58 116-1,25 140 1,40 122 15,26 78-15,0 5-1,25-29 1,16-50 0,0-51-1,25-57 1,0-87-1,-25-99 1,-50-73 0,-198-169-1,0-4 1,-8-153 0,-33-131-1,41 312 16</inkml:trace>
  <inkml:trace contextRef="#ctx0" brushRef="#br0" timeOffset="9350.57">28218 1614 0,'165'242'15,"1"172"1,-166-414 15</inkml:trace>
  <inkml:trace contextRef="#ctx0" brushRef="#br0" timeOffset="10884.59">3556 7564 0,'-58'-28'16,"50"28"0,8-4-1,41-6 1,100-4 0,91 10-1,98 18 1,26-5-1,49 0 17,42-18-17,32-5 1,51-23 0,32-10-1,50-9 1,17 1-1,32-6 1,-7-4 0,16 18-1,-1-8 1,26 17 0,41-17-1,25 3 1,-17 11 15,-8-6-15,0 24-1,9 9 1,-1 5 0,-8 9-1,17 9 1,-25-4-1,-25 4 1,0-23 0,-17 5-1,0 4 1,1 0 0,-17 15-1,0-10 1,-25 4 15,0 1-15,-50 4-1,-8 5 1,-33 9 0,1 5-1,-26-4 1,-8-1-1,-41 9 1,-59 1 0,-82 4-1,-132-4 1,-248-29 0,8 1-1,0 4 1,-108 15-1,-157 27 17,298-51-17</inkml:trace>
  <inkml:trace contextRef="#ctx0" brushRef="#br0" timeOffset="13302.17">30228 6108 0,'0'88'16,"-42"-13"-1,-32 130 1,-100-38 0,-107 61-1,-124-33 1,-67-18-1,-73-37 1,-34-10 0,-66-28-1,-34-13 1,-40-19 0,-42-10-1,-16-18 1,-1 0 15,26-24-15,24-18-1,33-42 1,25-32 0,-16-38-1,49-23 1,33-41-1,75-34 1,74-64 0,58-38-1,42-4 1,49-10 0,8 1-1,25-15 1,41-14 15,34-18-15,41 47-1,58-38 1,41 37 0,74-18-1,34 32 1,49-4-1,25 18 1,83 10 0,115 9-1,125 13 1,66 29 0,33 9-1,41 33 1,0-1 15,17 29-15,41 32-1,-17 47 1,42 13 0,-8 80-1,24-19 1,17 79-1,-16-23 1,16 56 0,8 18-1,-8 37 1,-17-18 0,-16 42-1,-8 23 1,-25 19-1,-34 37 17,-40 4-17,-34 75 1,-66-19 0,-74 52-1,-158 18 1,-107 23-1,-115 6 1,-59-1 0,-33-14-1,-32 4 1,-84-13 0,-74-47-1,-132-27 1,-91-15 15,-75-69-15,-57-1-1,-34-64 1,-58-1 0,-49-41-1,-91-33 1,-25-37-1,-58-28 1,-16-5 0,0-5-1,-25 24 1,984-42 0</inkml:trace>
  <inkml:trace contextRef="#ctx0" brushRef="#br0" timeOffset="28868.43">8585 10923 0,'-50'-28'16,"25"-9"0,-33-28-1,42-52 1,40-45 15,84-29-15,-1 51-1,34 66 1,-17 92 0,8 159-1,-16 88 1,-25 70-1,-8 14 1,8 33 0,0-29-1,0-32 1,-8-37 0,-9-79-1,-74-224 1,25-4 15,-25 23-15</inkml:trace>
  <inkml:trace contextRef="#ctx0" brushRef="#br0" timeOffset="29217.94">9908 10481 0,'-91'177'15,"-42"88"1,-131 168 15,7 9-15,-7-33-1,32-37 1,50-88 0,124-196-1,158-195 1,-100 107-1</inkml:trace>
  <inkml:trace contextRef="#ctx0" brushRef="#br0" timeOffset="29684.95">10586 8755 0,'157'-51'16,"-25"42"-1,125-24 1,-75 56 0,-9 19-1,-173 140 1,-107 41 0,-59 47-1,26-61 1,24-41 15,199-131-15,181-107-1,125-42 1,-50 29 0,-339 83-1</inkml:trace>
  <inkml:trace contextRef="#ctx0" brushRef="#br0" timeOffset="30001.84">10702 11532 0,'115'-32'15,"59"-15"1,149-41 0,16-5-1,-8 9 1,-34 0-1,-73 24 1,-224 60 0</inkml:trace>
  <inkml:trace contextRef="#ctx0" brushRef="#br0" timeOffset="30252.93">11686 10848 0,'-41'163'16,"-1"23"0,-24 177-1,25-14 1,8 42-1,57-345 1,-24-46 0</inkml:trace>
  <inkml:trace contextRef="#ctx0" brushRef="#br0" timeOffset="30918.04">13745 9941 0,'-33'103'16,"-17"69"-1,-24 102 1,8 1-1,16-29 1,59-97 0,106-191-1,67-162 1,33-52 0,25-65-1,-33 60 16,-17 47-15,-58 182 0,-74 232-1,-66 167 1,-58 164 0,-58 50-1,-25 15 1,-8-38-1,-9-56 1,26-106 0,32-182-1,50-186 1,-24-131 0,-1-120-1,25-117 16,99-83-15,108-28 0,108 23-1,7 60 1,-264 368 0</inkml:trace>
  <inkml:trace contextRef="#ctx0" brushRef="#br0" timeOffset="31351">15126 8513 0,'157'-93'16,"-8"70"0,116 28-1,-100 50 1,-99 150-1,-148 70 1,-1-38 0,42-209-1,41-19 1,140-4 0,183-43-1,-17 38 1,-306 0 15</inkml:trace>
  <inkml:trace contextRef="#ctx0" brushRef="#br0" timeOffset="31602.2">15689 11128 0,'99'-10'16,"124"-18"0,216-27-1,-9-1 16,-430 56-15</inkml:trace>
  <inkml:trace contextRef="#ctx0" brushRef="#br0" timeOffset="31802.68">15970 11853 0,'58'-9'16,"148"-28"-1,241-89 1,-447 126 0</inkml:trace>
  <inkml:trace contextRef="#ctx0" brushRef="#br0" timeOffset="32587.95">18798 10523 0,'33'-65'15,"34"-42"1,81-75 0,34-41-1,0 0 16,-41 27-15,-141 192 0,0 4-1,0 9 1,0 47 0,-25 148-1,-8 57 1,-17 139-1,17-28 1,0 42 0,17-60-1,7-24 1,1-69 0,-17-61-1,25-200 16</inkml:trace>
  <inkml:trace contextRef="#ctx0" brushRef="#br0" timeOffset="32885.42">18542 12221 0,'50'9'16,"49"0"-1,124 24 1,83-19 0,74 0-1,1-14 16,-34 5-15,-66-1 0,-281-4-1</inkml:trace>
  <inkml:trace contextRef="#ctx0" brushRef="#br0" timeOffset="34269.72">19725 13942 0,'-174'65'16,"-16"-4"0,-224 69-1,-57-18 1,-216 83 0,50-55-1,-99 32 16,42-65-15,-51-47 0,-15-69-1,-34-14 1,-17-33 0,-8-5-1,9-41 1,32-33-1,59-37 1,57-42 0,67-102-1,99-94 1,99-36 0,99-80-1,66 47 16,92-19-15,90 23 0,141-27-1,124-5 1,124 0 0,91 28-1,100 46 1,90 52-1,108 41 1,41 47 0,74 51-1,34 65 1,66 70 0,16 61-1,-8 50 16,-16 48-15,-1 45 0,-7 57-1,-9 46 1,-25 51 0,-58 28-1,-82 24 1,-83 78-1,-133 61 1,-132 56 0,-123 13-1,-150 38 1,-107-32 0,-141-5-1,-149-38 16,-123-18-15,-76-51 0,-48-43-1,-18-73 1,34-66 0,33-97-1,66-94 1,116-92-1,115-56 1,150-70 0,16 186-1</inkml:trace>
  <inkml:trace contextRef="#ctx0" brushRef="#br0" timeOffset="34918.79">23388 11793 0,'100'-19'16,"32"10"-1,182-19 1,133 5-1,173 0 1,157 23 0,67-5-1,-1-4 1,-49-5 0,-66 9-1,-124 5 16,-215 14-15,-216-23 0,-239-43-1,-223-115 1,289 167 0</inkml:trace>
  <inkml:trace contextRef="#ctx0" brushRef="#br0" timeOffset="35384.83">26986 8741 0,'-8'168'16,"8"32"0,16 232-1,1 75 1,24 140-1,0 46 1,25 33 0,1-10-1,-1-60 1,-8-51 0,0-112-1,-1-93 16,-23-167-15,-26-131 0,-8-102-1</inkml:trace>
  <inkml:trace contextRef="#ctx0" brushRef="#br0" timeOffset="36420.72">28433 13500 0,'-140'116'16,"-34"-23"0,-157 80-1,-16-62 1,-100-8-1,-24-89 1,-9-52 0,9-120-1,49-28 1,58-107 0,58-51-1,66-56 16,58-56-15,83 28 0,66 4-1,82 24 1,142-4 0,49 55-1,107 23 1,25 75-1,58 60 1,33 61 0,66 88-1,17 70 1,8 84 0,-41 36-1,-25 94 16,-74 0-15,-84 98 0,-90 27-1,-107 47 1,-92 0 0,-74 10-1,-50-10 1,-66-56-1,-24-14 1,-59-46 0,-33-37-1,-65-52 1,-18-46 0,-49-66-1,25-45 16,-17-71-15,42-51 0,25-51-1,73-65 1,249 186 0</inkml:trace>
  <inkml:trace contextRef="#ctx0" brushRef="#br0" timeOffset="37320.68">28417 9765 0,'0'0'16,"0"0"-1,0 4 1,-9 1 0,-40 4-1,-26-9 1,34 0 0,8 0-1,16-4 16,17-6-15,9 1 0,7 0-1,9 4 1,-9 5 0,1 9-1,-9 5 1,-8 9-1,-16 10 1,-9-19 0,8-5-1,1-23 1,8-65 0,8 79 15</inkml:trace>
  <inkml:trace contextRef="#ctx0" brushRef="#br0" timeOffset="37718.96">29665 8257 0,'-16'10'16,"-9"22"-1,-41 52 16,-50 88-15,0 9 0,1 47-1,32-23 1,41-5 0,67-32-1,83-75 1,-108-93-1</inkml:trace>
  <inkml:trace contextRef="#ctx0" brushRef="#br0" timeOffset="38019.21">29938 8913 0,'50'-70'15,"-42"66"16,-8-1-15,17 10 0,8 27-1,57 80 1,-16 18 0,9 38-1,-17 9 1,-9-10-1,-57-153 1,8-19 0,0 5-1</inkml:trace>
  <inkml:trace contextRef="#ctx0" brushRef="#br0" timeOffset="38252.61">30650 8592 0,'-42'47'15,"-24"18"1,-108 42 0,-8 5-1,-41 32 1,33-5-1,24 10 1,166-149 0</inkml:trace>
  <inkml:trace contextRef="#ctx0" brushRef="#br0" timeOffset="38452.53">31113 9541 0,'-9'51'15,"-24"-4"1,-16 37 0,-17-33-1,66-51 1</inkml:trace>
  <inkml:trace contextRef="#ctx0" brushRef="#br0" timeOffset="39170.4">31237 8797 0,'25'23'15,"-25"-4"1,0 41 0,8 38-1,25-5 1,-17-32 0,1-24-1,0-14 1,-1-23-1,75-28 1,25-70 0,24-27-1,-32 4 1,-108 116 0,0 10-1,16 41 16,-7 131-15,-9 102 0,-25 79-1,0-9 1,-16 0 0,-17-70-1,-17-83 1,59-229-1,8 5 1,-1-28 0,1-102-1,33-42 1,25-51 0,7 18 15,18 24-16,24 56 1,17 69 0,24 56-1,1 14 1,-141 14 0</inkml:trace>
  <inkml:trace contextRef="#ctx0" brushRef="#br0" timeOffset="39402.38">32494 8909 0,'-8'139'16,"-17"29"-1,-58 185 16,-41 1-15,-83 18 0,-33-70-1,240-302 1</inkml:trace>
  <inkml:trace contextRef="#ctx0" brushRef="#br0" timeOffset="39736.01">28946 9960 0,'91'-28'15,"83"33"16,239 27-15,116 33 0,141 19-1,-74-9 1,-26-6 0,-156 15-1,-224 0 1,-355-70-1,165-14 1</inkml:trace>
  <inkml:trace contextRef="#ctx0" brushRef="#br0" timeOffset="40002.94">29674 10295 0,'115'-14'16,"109"56"-1,222 9 1,108 65 0,34-27-1,-51 8 1,-90-31-1,-447-62 1,0-4 0</inkml:trace>
  <inkml:trace contextRef="#ctx0" brushRef="#br0" timeOffset="41351.65">27598 8750 0,'41'10'16,"-33"-10"-1,1-5 1,-1-4 0,9-5-1,-9-14 1,-58-88 0,-115-29 15,-158-55-16,-132 47 1,-165 51 0,-132 106-1,-51 43 1,51 97 0,82 65-1,107 66 1,142-1-1,115-9 1,157-69 0,83-52-1,115-163 1,1-9 15,74-55-15,41-66-1,-165 149 1</inkml:trace>
  <inkml:trace contextRef="#ctx0" brushRef="#br0" timeOffset="41602.74">22173 8704 0,'-17'-9'16,"0"23"-1,-40 32 1,-26 56-1,-74 108 1,8 46 0,0-5-1,58-37 1,99-210 0,92 71-1,660-219 16,-760 144-15</inkml:trace>
  <inkml:trace contextRef="#ctx0" brushRef="#br0" timeOffset="-193814.09">5086 16417 0,'0'0'16,"8"14"15,59 70-15,-67-84-1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37:50.279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8593 13472 0,'-141'93'16,"25"-83"0,-140 73-1,8-78 1,-99-19 0,-1-88 15,-40-43-16,7-82 1,-24-81 0,41-92-1,25-60 1,33-84 0,33-57-1,83-101 1,24-5-1,59-23 1,24 8 0,25 34-1,42 27 17,32-4-17,50 9 1,75 19-1,33 23 1,41 51 0,49 47-1,59 64 1,49 66 0,66 107-1,1 42 1,24 93-1,-8 78 1,-9 57 0,-7 74-1,-26 70 1,1 112 15,-34 32-15,-24 98-1,-34 37 1,-32 88 0,-42 70-1,-33 24 1,-50 46 0,-24-19-1,-34 52 1,-41 22-1,-49 15 1,-50 33 0,-33-15-1,-42-18 1,-49-5 15,-58-42-15,-41-32-1,-42-84 1,-49-112 0,-26-144-1,26-144 1,25-126 0,40-102-1,43-56 1,32-28-1,83-37 1,124 200 0</inkml:trace>
  <inkml:trace contextRef="#ctx0" brushRef="#br0" timeOffset="1467.34">24703 13719 0,'-124'0'15,"17"-56"1,-166-60 15,-66-108-15,-100-101-1,-24-61 1,-41-56 0,32-28-1,17-56 1,17-79 0,41-27-1,42-57 1,57-37-1,50-41 1,66-10 0,58 9-1,82 10 17,84 28-17,82 23 1,58 60-1,66 47 1,50 46 0,65 94-1,34 64 1,33 103 0,42 84-1,65 107 1,1 83-1,24 117 1,-24 92 0,-9 104-1,-41 17 17,-25 145-32,-41 9 31,-33 108-16,-58 17 1,-50 85 0,-58 51-1,-33-15 1,-49 29 0,-34 14-1,-32 9 1,-42-24-1,-8-18 1,-58-32 0,-25-38-1,-41-28 1,-17-69 15,-83-47-15,-41-102-1,-74-84 1,-41-65 0,-76-112-1,1-70 1,9-60 0,65-42-1,42-102 1,314 130-1</inkml:trace>
  <inkml:trace contextRef="#ctx0" brushRef="#br0" timeOffset="3132.98">13348 3033 0,'17'-9'15,"-17"9"1,0 0-1,-9-9 1,-7 18 0,16-9-1</inkml:trace>
  <inkml:trace contextRef="#ctx0" brushRef="#br0" timeOffset="3616.63">12199 3033 0,'-50'-28'16,"42"24"0,8-1-1,0 5 1,0-5 15,25 1-15,115-6-1,59 6 1,107-6 0,58 6-1,49 4 1,25 4 0,9-4-1,0 0 1,7-4-1,-15-1 1,-34 0 0,-49-9-1,-50 5 1,-116-5 15,-215 14-15,-8-4-1,-108-62 1,141 66 0</inkml:trace>
  <inkml:trace contextRef="#ctx0" brushRef="#br0" timeOffset="4149.93">14465 851 0,'-9'93'16,"9"38"0,9 157-1,49 140 1,16 42 0,17 51-1,-17-5 1,-7 15-1,-18-15 1,-16-18 0,-8-66-1,-17-73 1,1-122 15,-9-251-15,-9-5-1,9-23 1,42-134 0,-26-136-1,-16 312 1</inkml:trace>
  <inkml:trace contextRef="#ctx0" brushRef="#br0" timeOffset="4583.61">15879 1028 0,'-33'-23'16,"-17"51"0,-90 42-1,-92 130 1,-107 74 0,-75 131-1,-32 13 1,-1 34-1,34-48 1,49-17 0,58-104-1,124-45 1,207-252 15,16 18-15,-41-4-1</inkml:trace>
  <inkml:trace contextRef="#ctx0" brushRef="#br0" timeOffset="9200.15">7675 3698 0,'8'131'15,"-16"-6"1,-9 178 0,-24 22-1,-17 113 1,0 8 0,17 98-1,8-27 1,16 50-1,34 15 1,7 23 0,18-1-1,-1-22 1,-8-15 15,9-22-15,-18-34-1,-15-41 1,-1-74 0,-25-85-1,-7-139 1,15-199 0,1-11-1,8 38 1</inkml:trace>
  <inkml:trace contextRef="#ctx0" brushRef="#br0" timeOffset="9817.66">7683 7587 0,'-8'10'16,"-9"-1"0,-82 75-1,-42 37 1,-41 37-1,17-19 1,16 10 0,149-139-1,-8-10 1,0 0 15,8 0-15</inkml:trace>
  <inkml:trace contextRef="#ctx0" brushRef="#br0" timeOffset="10167.4">6757 7746 0,'25'-5'16,"8"0"0,49 5-1,34 10 1,33 18 15,74 41-15,-41-18-1,8 19 1,-57-19 0,-17-13-1,-50-10 1,-66-28 0</inkml:trace>
  <inkml:trace contextRef="#ctx0" brushRef="#br0" timeOffset="12936.14">13563 3987 0,'25'32'15,"-8"-27"1,40 0-1,101-29 1,32 29 0,74 9-1,9-9 1,33-5 15,-16 0-15,16 4-1,-17 20 1,-16-10 0,-66-5-1,-207-14 1,-17-27 0,17 32-1</inkml:trace>
  <inkml:trace contextRef="#ctx0" brushRef="#br0" timeOffset="13150.64">16086 3829 0,'41'4'16,"25"29"-1,42 18 1,-17 28-1,-83-46 1,0 88 0,-182-38-1,174-83 1</inkml:trace>
  <inkml:trace contextRef="#ctx0" brushRef="#br0" timeOffset="13483.89">14101 3759 0,'-116'51'16,"-8"5"0,-50 42-1,67-5 1,41 41 0,148-17-1,125-29 1,173-27-1,-380-61 1</inkml:trace>
  <inkml:trace contextRef="#ctx0" brushRef="#br0" timeOffset="14984.22">6848 7020 0,'49'9'16,"18"-9"-1,73 5 1,26-5 0,32 0-1,1 0 1,-34-9-1,-165 9 1</inkml:trace>
  <inkml:trace contextRef="#ctx0" brushRef="#br0" timeOffset="15319.06">6806 6364 0,'58'-5'16,"42"29"-1,123 8 1,17-41 0,24 27-1,-16-45 17,-16 68-17,-232-41 1</inkml:trace>
  <inkml:trace contextRef="#ctx0" brushRef="#br0" timeOffset="15634.4">6980 5541 0,'58'9'16,"8"-4"-1,116 18 1,25 5-1,49 4 1,-41 5 0,-215-37-1</inkml:trace>
  <inkml:trace contextRef="#ctx0" brushRef="#br0" timeOffset="15968.19">6856 4759 0,'66'-5'16,"17"5"-1,115 10 1,26-15 0,49 10-1,-25-1 1,-248-4-1</inkml:trace>
  <inkml:trace contextRef="#ctx0" brushRef="#br0" timeOffset="16267.9">7038 4168 0,'91'33'16,"33"-19"-1,190-38 1,75 66 0,-389-42 15</inkml:trace>
  <inkml:trace contextRef="#ctx0" brushRef="#br0" timeOffset="16900.87">6831 9048 0,'33'0'16,"50"5"-1,91-14 1,74 18-1,58-18 1,-8 27 0,-34-9-1,-264-9 1</inkml:trace>
  <inkml:trace contextRef="#ctx0" brushRef="#br0" timeOffset="17217.62">6765 10058 0,'74'32'16,"51"-13"-1,131 37 1,33-33 0,67-4-1,-33-43 1,-323 24-1</inkml:trace>
  <inkml:trace contextRef="#ctx0" brushRef="#br0" timeOffset="17550.75">6873 11021 0,'74'-5'15,"25"-14"1,125 15-1,40-10 1,42 18 0,-25-8-1,-33 36 17,-248-32-17</inkml:trace>
  <inkml:trace contextRef="#ctx0" brushRef="#br0" timeOffset="17834.36">6980 11765 0,'108'28'0,"24"-5"31,133 42-15,32 10-1,18-1 1,-315-74-1</inkml:trace>
  <inkml:trace contextRef="#ctx0" brushRef="#br0" timeOffset="19700.47">12852 7694 0,'149'-18'16,"33"18"-1,206-5 1,51 14 0,107 24-1,8 0 17,49-5-17,-24-15 1,-16-8-1,-42 0 1,-58 9 0,-83 0-1,-107 18 1,-132-41 0,-191-14-1,50 23 1</inkml:trace>
  <inkml:trace contextRef="#ctx0" brushRef="#br0" timeOffset="19884.59">18087 7518 0,'17'23'15,"-1"-14"17,9 28-17,41 84 1,-25 24-1,-57 64 1,-183 24 0,199-233-1</inkml:trace>
  <inkml:trace contextRef="#ctx0" brushRef="#br0" timeOffset="20817.68">23140 2279 0,'17'42'16,"-1"42"0,42 79-1,17 79 1,-1 107-1,-16 55 1,-8 90 0,-1 8-1,-8 75 17,1 14-17,-1 46 1,9 24-1,-1 55 1,9-32 0,8 14-1,1-47 1,7-23 0,-16-88-1,-8-57 1,-9-92-1,-16-107 1,-9-135 0,-7-89-1,-9-120 17,0-19-17,0 79 1</inkml:trace>
  <inkml:trace contextRef="#ctx0" brushRef="#br0" timeOffset="21418.18">21569 7592 0,'66'9'16,"0"-13"-1,141 22 1,82-4-1,133 10 1,83 17 0,90 15-1,83 19 1,-678-75 0</inkml:trace>
  <inkml:trace contextRef="#ctx0" brushRef="#br0" timeOffset="22817.33">22876 6890 0,'140'37'15,"9"5"1,157 23 0,-33-19-1,58-18 17,-100-37-17,-231 9 1</inkml:trace>
  <inkml:trace contextRef="#ctx0" brushRef="#br0" timeOffset="23150.13">22892 6499 0,'66'-23'16,"42"18"-1,115 0 1,75 29-1,33-29 1,-17 33 0,-298-28-1,-16 0 1</inkml:trace>
  <inkml:trace contextRef="#ctx0" brushRef="#br0" timeOffset="23434.66">23190 5838 0,'74'14'16,"59"-4"-1,131 36 1,67 10 0,-331-56-1</inkml:trace>
  <inkml:trace contextRef="#ctx0" brushRef="#br0" timeOffset="23768.82">23157 5122 0,'91'9'16,"41"10"-1,157-1 1,34 6 0,-323-24 15</inkml:trace>
  <inkml:trace contextRef="#ctx0" brushRef="#br0" timeOffset="24118.72">22991 4498 0,'33'-18'16,"67"46"0,148 9-1,116 19 1,41-19-1,-41-14 1,-364-23 0</inkml:trace>
  <inkml:trace contextRef="#ctx0" brushRef="#br0" timeOffset="24401.87">23008 3731 0,'174'32'16,"98"6"0,291 59-1,-563-97 1</inkml:trace>
  <inkml:trace contextRef="#ctx0" brushRef="#br0" timeOffset="25052.37">22884 8406 0,'107'-14'16,"59"5"-1,131-5 1,76 14 0,57 19 15,-9 41-15,-421-60-1</inkml:trace>
  <inkml:trace contextRef="#ctx0" brushRef="#br0" timeOffset="25384.83">23091 8857 0,'181'5'16,"18"14"-1,214 13 1,1-8-1,16 8 1,-83 5 0,-347-37-1</inkml:trace>
  <inkml:trace contextRef="#ctx0" brushRef="#br0" timeOffset="25668.54">23099 9527 0,'165'-4'16,"-8"18"-1,182 9 1,17 14 0,49-23-1,-66 9 1,-339-23 0</inkml:trace>
  <inkml:trace contextRef="#ctx0" brushRef="#br0" timeOffset="25935.76">23281 10383 0,'182'42'16,"82"-23"-1,282 51 1,-17-47 0,-529-23-1</inkml:trace>
  <inkml:trace contextRef="#ctx0" brushRef="#br0" timeOffset="28970.15">27143 1563 0,'16'65'15,"-16"33"1,25 148 0,0 103-1,0 117 1,-25 64 0,0 61-1,8 60 1,17 56-1,25 79 1,-1 0 0,9 52-1,-8-15 17,-1 5-17,9-46 1,-8-29-1,-9-50 1,-16-56 0,16-66-1,9-102 1,0-97 0,-1-145-1,-24-130 1,-25-107-1</inkml:trace>
  <inkml:trace contextRef="#ctx0" brushRef="#br0" timeOffset="29535.51">25853 7908 0,'66'38'15,"33"8"1,116 24 0,124 51-1,116 0 1,58 4 0,41-36-1,33 4 1,-16-23-1,-75-1 1,-107-8 0,-406-52 15,17-9-15</inkml:trace>
  <inkml:trace contextRef="#ctx0" brushRef="#br0" timeOffset="29985.01">27325 7894 0,'107'47'16,"-24"-19"0,124 51-1,-58-19 1,24 29-1,-173-89 1</inkml:trace>
  <inkml:trace contextRef="#ctx0" brushRef="#br0" timeOffset="30268.93">26920 8053 0,'107'4'16,"1"6"-1,173 13 1,0-5-1,-8-8 1,-256-20 0,-17 10 15</inkml:trace>
  <inkml:trace contextRef="#ctx0" brushRef="#br0" timeOffset="30551.63">27300 7746 0,'91'9'15,"0"19"1,91 14 0,-25-5 15,17-28-15,-174-9-1</inkml:trace>
  <inkml:trace contextRef="#ctx0" brushRef="#br0" timeOffset="30802.09">27126 7466 0,'17'28'15,"49"-28"1,108 33 0,57-5 15,-74-37-15,-157 9-1</inkml:trace>
  <inkml:trace contextRef="#ctx0" brushRef="#br0" timeOffset="31069.24">27077 7341 0,'82'5'16,"34"13"0,116 15 15,-17 18-15,0-14-1,-215-37 1</inkml:trace>
  <inkml:trace contextRef="#ctx0" brushRef="#br0" timeOffset="31369.52">26953 6959 0,'33'5'0,"-8"4"31,115 24-15,17-5-1,42 18 1,-42-8-1,-33-43 1,-124 5 0</inkml:trace>
  <inkml:trace contextRef="#ctx0" brushRef="#br0" timeOffset="31601.63">27085 6862 0,'74'28'15,"42"4"1,108 24-1,-224-56 1</inkml:trace>
  <inkml:trace contextRef="#ctx0" brushRef="#br0" timeOffset="31901.84">27019 6597 0,'25'37'15,"24"-28"1,108 52-1,75-6 1,-25 1 0,-75-74-1,-132 18 1</inkml:trace>
  <inkml:trace contextRef="#ctx0" brushRef="#br0" timeOffset="32152.51">27019 6527 0,'33'9'15,"25"24"1,116 13-1,82 5 1,9-18 0,-34-24-1,-231-9 1</inkml:trace>
  <inkml:trace contextRef="#ctx0" brushRef="#br0" timeOffset="32419.12">27093 6066 0,'66'47'15,"42"-10"1,99 42 0,0-42-1,-17-18 1,-190-19 0</inkml:trace>
  <inkml:trace contextRef="#ctx0" brushRef="#br0" timeOffset="32701.72">26944 5927 0,'75'-14'16,"16"14"0,116 32-1,41 1 1,25 51 0,-50-38-1,-223-46 1</inkml:trace>
  <inkml:trace contextRef="#ctx0" brushRef="#br0" timeOffset="32918.88">26920 5573 0,'91'19'16,"74"55"-1,108 38 1,-273-112 0</inkml:trace>
  <inkml:trace contextRef="#ctx0" brushRef="#br0" timeOffset="33469.14">27391 8918 0,'157'23'16,"-24"14"0,106 33-1,-189-51 1,-50-19-1</inkml:trace>
  <inkml:trace contextRef="#ctx0" brushRef="#br0" timeOffset="33752.74">27044 8955 0,'99'23'16,"25"5"-1,124 14 1,-8 14-1,0-23 1,-240-33 15</inkml:trace>
  <inkml:trace contextRef="#ctx0" brushRef="#br0" timeOffset="34169.59">27308 8774 0,'83'28'16,"16"-10"0,149 29-1,-8-43 1,-240-4 0</inkml:trace>
  <inkml:trace contextRef="#ctx0" brushRef="#br0" timeOffset="34469.56">27201 9392 0,'83'24'15,"-9"-1"1,75 42 0,-25-4-1,-116-48 1,-8-13-1</inkml:trace>
  <inkml:trace contextRef="#ctx0" brushRef="#br0" timeOffset="34719.23">26911 9727 0,'25'5'15,"-8"0"1,49-1 0,141 6-1,41 13 1,0 0 0,-33 10-1,-215-29 1,0-4-1</inkml:trace>
  <inkml:trace contextRef="#ctx0" brushRef="#br0" timeOffset="34969.86">27234 10081 0,'124'-9'16,"-8"4"0,107 14-1,-33 28 1,0 15 0,-90 31-1,-109-36 1,9-47-1</inkml:trace>
  <inkml:trace contextRef="#ctx0" brushRef="#br0" timeOffset="35185.67">27325 10523 0,'25'5'16,"0"-5"-1,115 32 1,59 5 0,49 19-1,-50-19 1,-65 5 0,-133-42-1</inkml:trace>
  <inkml:trace contextRef="#ctx0" brushRef="#br0" timeOffset="35351.78">27441 10942 0,'140'46'16,"17"5"-1,-157-51 1</inkml:trace>
  <inkml:trace contextRef="#ctx0" brushRef="#br0" timeOffset="45352.45">25464 10667 0,'-16'33'15,"7"-10"1,-57 75 0,-83 32-1,-82 47 1,-67-19 0,-99-42-1,-25-60 1,-24-79-1,-34-145 1,-16-41 15,-50-135-15,25-47 0,41-46-1,67-61 1,82-84-1,50-4 1,74-65 0,42 9-1,65-37 1,34 37 0,66-33-1,33 61 1,75-19-1,41 75 17,41 42-17,74 55 1,92 80 0,66 134-1,24 98 1,-49 66-1,-16 92 1,-17 93 0,33 112-1,0 65 1,16 56 0,-16 61-1,-25 27 1,-74 52-1,-42 22 1,-65 62 0,-34 22 15,-58-9-15,-33 14-1,-58 29 1,-32-1-1,-51 28 1,-57-42 0,-25-14-1,-9-37 1,1-24 0,8-69-1,16-23 1,1-79-1,-1-52 1,0-74 15,-24-75-15,24-92 0,17-52-1,133-41 1,-9-10-1,0 42 1</inkml:trace>
  <inkml:trace contextRef="#ctx0" brushRef="#br0" timeOffset="46203.38">21114 2563 0,'83'24'15,"-9"8"1,58 24 0,-90-14-1,-42-42 1</inkml:trace>
  <inkml:trace contextRef="#ctx0" brushRef="#br0" timeOffset="46536.26">20204 3112 0,'75'-23'15,"32"-10"1,125-22 0,74-6-1,74-9 1,-41 24-1,-33 13 1,-306 43 0,99-34 15,-99 24-15</inkml:trace>
  <inkml:trace contextRef="#ctx0" brushRef="#br0" timeOffset="47687.79">21114 3131 0,'-74'93'16,"16"-28"-1,-42 75 1,34-24 0,66-93-1,8-4 1,1-19-1,-9 0 1,223-158 15,-140 111-15,-25 14 0,-25 10-1,-8 9 1,-9 14-1,-8 10 1,-16 8 0,-66 43-1,-67-1 1,-24 15 0,-34-29-1,9-9 1,165-46-1,9 4 17,7 1-17,59-43 1,91-23 0,90-18-1,67-5 1,-25 37-1,-232 61 1,-16 13 0,-9 34-1,-156 31 1,-83 43 0,-42-5-1,25-19 1,215-97-1,9 4 1,16-9 0,25-5 15,123-4-15,18 9-1,16 5 1,-166-1-1,1 15 1,-34 0 0,-132 97-1,-33-4 1,-33 4 0,182-107-1,9-4 1,32 0-1,91-24 1,91 10 0,50 18 15,-25 10-15,-198-10-1,82 65 1,-198 52-1,-75 37 1,-74-33 0,-42-4-1,-24-47 1,25-37 0,289-42-1</inkml:trace>
  <inkml:trace contextRef="#ctx0" brushRef="#br0" timeOffset="47903.2">20155 4308 0,'74'28'16,"0"23"-1,150 51 1,49 10-1,82 51 1,-16-38 0,-33 1-1,-306-126 1</inkml:trace>
  <inkml:trace contextRef="#ctx0" brushRef="#br0" timeOffset="48136.67">20097 5373 0,'-91'65'15,"-58"56"1,-50 47-1,9 18 1,8-10 0,182-176-1</inkml:trace>
  <inkml:trace contextRef="#ctx0" brushRef="#br0" timeOffset="48353.17">19832 5648 0,'8'27'0,"-8"1"31,-16 121-15,-9 56-1,8 0 1,17-24-1,0-181 1</inkml:trace>
  <inkml:trace contextRef="#ctx0" brushRef="#br0" timeOffset="48552.71">21428 5624 0,'33'28'15,"-33"-14"1,-49 79 15,-100 28-15,-108 9 0,257-130-1</inkml:trace>
  <inkml:trace contextRef="#ctx0" brushRef="#br0" timeOffset="48802.82">20667 5587 0,'0'23'16,"9"1"0,24 83-1,82 14 1,43 37-1,-1-42 17,-33 33-17,-116 4 1,-115-18 0,107-135-1</inkml:trace>
  <inkml:trace contextRef="#ctx0" brushRef="#br0" timeOffset="49020.11">19807 7578 0,'17'14'16,"8"-9"0,157-1-1,107-4 1,91-14-1,-16-23 1,-58-23 15,-306 60-15</inkml:trace>
  <inkml:trace contextRef="#ctx0" brushRef="#br0" timeOffset="49219.85">20609 7290 0,'-82'93'16,"16"14"-1,-116 130 1,-17 14 0,-74 61-1,-33-19 1,306-293-1</inkml:trace>
  <inkml:trace contextRef="#ctx0" brushRef="#br0" timeOffset="49436.88">20485 8015 0,'100'187'16,"49"73"0,-149-260-1</inkml:trace>
  <inkml:trace contextRef="#ctx0" brushRef="#br0" timeOffset="49986.43">31452 6722 0,'-25'28'16,"17"-19"-1,-75 108 1,-82 55 0,-108 88-1,-33-13 1,-33-10 0,24-60-1,51-98 1,90-130-1,174 51 17</inkml:trace>
  <inkml:trace contextRef="#ctx0" brushRef="#br0" timeOffset="50220.13">30170 7355 0,'16'139'16,"1"10"0,16 98-1,0-70 1,8-1 0,67-129-1,157-80 1,-265 33-1</inkml:trace>
  <inkml:trace contextRef="#ctx0" brushRef="#br0" timeOffset="50720.5">30683 4494 0,'8'205'16,"0"-57"-1,9 145 1,-17-92 0,-17 3-1,-99-208 1,116 4-1</inkml:trace>
  <inkml:trace contextRef="#ctx0" brushRef="#br0" timeOffset="50887.29">29359 5024 0,'-16'84'15,"24"-19"1,33 19 0,-41-84-1</inkml:trace>
  <inkml:trace contextRef="#ctx0" brushRef="#br0" timeOffset="51037.52">31849 5559 0,'-91'340'16,"91"-340"0</inkml:trace>
  <inkml:trace contextRef="#ctx0" brushRef="#br0" timeOffset="54053.72">22809 4536 0,'100'-19'15,"57"-13"17,116 13-17,16 38 1,-8 8 0,-281-27-1</inkml:trace>
  <inkml:trace contextRef="#ctx0" brushRef="#br0" timeOffset="54336.71">22842 5294 0,'116'-9'16,"-25"4"15,207 24-15,58 13 0,49 1-1,-83-5 1,-322-28-1</inkml:trace>
  <inkml:trace contextRef="#ctx0" brushRef="#br0" timeOffset="54603.2">23091 6029 0,'115'-23'15,"26"18"1,198 19 0,17 42-1,-17 4 1,-141 99-1,-198-159 1</inkml:trace>
  <inkml:trace contextRef="#ctx0" brushRef="#br0" timeOffset="54870.36">22867 7048 0,'141'-28'15,"16"14"1,182-14 0,41 42-1,59 14 1,-108 14-1,-133 88 1,-198-130 0</inkml:trace>
  <inkml:trace contextRef="#ctx0" brushRef="#br0" timeOffset="55069.8">23239 7653 0,'224'-19'15,"-1"33"1,240 23 0,-49 33-1,-414-70 1</inkml:trace>
  <inkml:trace contextRef="#ctx0" brushRef="#br0" timeOffset="56720.21">22627 9639 0,'-115'33'15,"-76"18"1,-197 112-1,-51 51 1,-40 55 0,82-36-1,58 4 1,132-46 0,232-186-1,-17-5 1,-8 0 15</inkml:trace>
  <inkml:trace contextRef="#ctx0" brushRef="#br0" timeOffset="57103.91">20303 10011 0,'141'-65'15,"41"0"1,157-37 0,25 27-1,49 5 1,-40 47-1,-43 32 17,-115 98-17,-190 84 1,-207-5 0,-190 51-1,-99 15 1,-1-6-1,472-246 1</inkml:trace>
  <inkml:trace contextRef="#ctx0" brushRef="#br0" timeOffset="58537.32">16995 8830 0,'0'46'15,"-8"-18"1,-17 107-1,9-23 1,7 32 0,43-42-1,106-32 1,92-70 0,32-5-1,-7-18 1,-42 18-1,-99 29 1,-174 73 15,-182 57-15,-207 64 0,-66 34-1,34 17 1,98-17-1,158-29 1,207-70 0,156-60-1,116-46 1,92-38 0,24 5-1,8-18 1,-40-1-1,-68 0 17,-65-18-17,-215 18 1,8 5 0</inkml:trace>
  <inkml:trace contextRef="#ctx0" brushRef="#br0" timeOffset="58786.97">17839 9946 0,'33'33'16,"8"46"-1,42 107 1,-33 51-1,-26 56 1,-81-9 15,-92-33-15,149-251 0</inkml:trace>
  <inkml:trace contextRef="#ctx0" brushRef="#br0" timeOffset="59004.29">17814 10286 0,'-50'74'15,"-107"56"1,-190 122-1,-116-15 17,463-237-17</inkml:trace>
  <inkml:trace contextRef="#ctx0" brushRef="#br0" timeOffset="59253.98">15606 10300 0,'107'41'16,"108"-3"0,265 27-1,116 0 1,115-23-1,-58 42 17,-653-84-17</inkml:trace>
  <inkml:trace contextRef="#ctx0" brushRef="#br0" timeOffset="59586.06">15366 12891 0,'124'-42'15,"42"0"1,148-46 15,8 32-15,26 0 0,-84 61-1,-16-52 1,-248 47-1</inkml:trace>
  <inkml:trace contextRef="#ctx0" brushRef="#br0" timeOffset="60004.04">15589 14356 0,'141'-14'16,"16"-18"-1,182-43 1,-16-32-1,8-56 17,-331 163-17</inkml:trace>
  <inkml:trace contextRef="#ctx0" brushRef="#br0" timeOffset="60237.91">16218 13947 0,'-50'218'15,"34"10"1,-26 168 0,34-29-1,0 19 1,8-65-1,0-321 17</inkml:trace>
  <inkml:trace contextRef="#ctx0" brushRef="#br0" timeOffset="60853.29">16284 14514 0,'-231'144'15,"-18"140"1,-57 9 0,91-51-1,133-102 1,255-224-1,208-242 17,115-69-17,66-79 1,50-10 0,-66 84-1,-141 116 1,-429 316-1,24 29 1,-323 204 0,34-23-1,-26 14 1,282-224 0,33-18-1,75 24 1,74-24-1,49 13 17,-8 25-17,-41 36 1,-149 66 0,-198 64-1,-216 24 1,-65-51-1,479-191 1</inkml:trace>
  <inkml:trace contextRef="#ctx0" brushRef="#br0" timeOffset="61322">16615 14742 0,'231'-88'15,"18"18"1,131-9-1,-82 37 17,-9 47-17,-165 130 1,-190 130 0,-157 33-1,-50 18 1,58-60-1,74-56 1,183-116 0,140-117-1,74-83 1,9-47 0,16-60-1,-50-19 1,-107 28-1,-256 74 17,-199 163-17,-24 61 1,32 28 0,298-75-1,25-37 1</inkml:trace>
  <inkml:trace contextRef="#ctx0" brushRef="#br0" timeOffset="61536.97">19510 14724 0,'181'-42'0,"34"51"32,149-28-17,-33 15 1,-331 4 0</inkml:trace>
  <inkml:trace contextRef="#ctx0" brushRef="#br0" timeOffset="61920.85">21230 14365 0,'8'14'16,"42"-23"-1,107 32 1,116-18-1,91 0 1,16-24 0,-41-9-1,-91-51 1,-248 79 0</inkml:trace>
  <inkml:trace contextRef="#ctx0" brushRef="#br0" timeOffset="62170.5">22388 13756 0,'-25'102'16,"-17"33"0,-15 205-1,15 55 1,17 145-1,9-14 1,-17-15 0,0-87-1,-34-182 1,67-242 0</inkml:trace>
  <inkml:trace contextRef="#ctx0" brushRef="#br0" timeOffset="62459.06">22503 14719 0,'-182'98'15,"-66"116"1,-99 93-1,82-14 1,50-28 0,240-260-1,66 74 1,397-307 0,240-168-1,-728 396 1</inkml:trace>
  <inkml:trace contextRef="#ctx0" brushRef="#br0" timeOffset="63256.87">23496 13863 0,'82'28'16,"84"-14"-1,198 0 1,66-23 0,-75-5-1,-338 9 1,140 28-1,-364 56 17,-16 61-17,-116-10 1,91-23 0,58-23-1,256-75 1,149 0-1,16-4 1,-16 32 0,-148 52-1,-258 60 1,-156 9 0,-25-5-1,66-23 1,149-46-1,264-47 17,216-46-17,41 0 1,-50 4 0,-91 28-1,-198 75 1,-207 42-1,-149 36 1,25-3 0,42-25-1,140-50 1,223-75 0,273-55-1,108-38 1,-1-28-1,-98-41 17,-381 139-17</inkml:trace>
  <inkml:trace contextRef="#ctx0" brushRef="#br0" timeOffset="63470.32">24273 15449 0,'-91'131'16,"-66"59"0,-91 155-1,-17-48 1,9 24 0,8-93-1,25-60 1,223-168 15</inkml:trace>
  <inkml:trace contextRef="#ctx0" brushRef="#br0" timeOffset="64587.58">23901 15803 0,'33'5'15,"-16"41"1,49 52 15,-8 97-15,33 47-1,-25 74 1,-50 10 0,-57-28-1,-124-70 1,-92-135-1,-115-126 1,-25-162 0,66 13-1,91-69 1,265 223 0,-41-153-1,297 83 1,8-65-1,92 94 17,-108 13-17,-265 98 1,66 106 0,-272 66-1,-34 28 1,-16-79-1,99-93 1,273-168 0,249-106-1,148-24 1,-66 23 0,-75 61-1,-239 125 1,-199 89-1,-232 60 17,-41 24-17,224-112 1,90-38 0,50 15-1,306-66 1,-339 47-1</inkml:trace>
  <inkml:trace contextRef="#ctx0" brushRef="#br0" timeOffset="65103.73">26134 15384 0,'281'-4'16,"240"64"-1,25-13 1,-83-38-1,-165-111 1,-348-71 0,-281-78-1,17 56 1,-25 27 0,116 145-1,82 65 1,83 181-1,-24 19 17,7 172-17,-57 70 1,-9 32 0,-8-60-1,-16-74 1,-50-206-1,215-176 1</inkml:trace>
  <inkml:trace contextRef="#ctx0" brushRef="#br0" timeOffset="65321.06">27250 16012 0,'100'205'16,"7"97"0,75 233-1,-182-535 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39:00.804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8675 16501 0,'-8'0'16,"0"4"-1,0 1 1,-17 0 15,-33 4-15,-99 24-1,-17-10 1,-90-37 0,-1-61-1,-82-115 1,-9-150-1,-41-144 1,0-134 0,8-94-1,34-42 1,-1-83 0,42-5-1,49-79 1,83 14 15,83-38-31,124 1 31,99 37-15,91 41 0,83 117-1,115 107 1,50 173-1,108 120 1,-9 116 0,25 182-1,-33 139 1,-41 145 0,-33 97-1,-25 135 1,-33 112 15,-42 140-15,-41 36-1,-33 122 1,-66 41 0,-50 122-1,-91 4 1,-82 28-1,-108-79 1,-58-89 0,-116-116-1,-49-116 1,-66-130 0,-9-108-1,-24-148 1,65-112 15,42-139-15,83-159-1,223 126 1</inkml:trace>
  <inkml:trace contextRef="#ctx0" brushRef="#br0" timeOffset="3180.86">23645 16129 0,'-265'-214'16,"-99"-131"0,-140-185-1,40-70 1,-15-93-1,49-42 1,25-79 0,49-42-1,83-98 1,91-18 0,108-33-1,140 9 1,91 43 15,132 55-15,50 102-1,108 71 1,99 129 0,115 131-1,42 163 1,34 167-1,-26 144 1,0 172 0,-49 168-1,-26 172 1,-65 154 0,-17 134-1,-82 145 1,-59 60-1,-90 56 17,-92 61-17,-107-24 1,-82-19 0,-92-55-1,-82-93 1,-141-61-1,-133-116 1,-148-107 0,-132-168-1,-25-181 1,-75-214 0,-74-274-1,860 181 1</inkml:trace>
  <inkml:trace contextRef="#ctx0" brushRef="#br0" timeOffset="4316.25">11322 3275 0,'0'-5'15,"0"5"1,25 0 0,132-14-1,99 0 1,108-4-1,66-1 1,83 10 0,49 14-1,34-1 1,8 15 0,-17 13-1,-33 1 1,-58 4 15,-74-9-15,-100 0-1,-98-28 1,-249-5 0,-33-13-1,-149-47 1,207 65-1</inkml:trace>
  <inkml:trace contextRef="#ctx0" brushRef="#br0" timeOffset="4882.24">14200 568 0,'-17'-66'16,"17"66"0,9 38-1,32 97 1,0 97 0,9 108-1,0 60 1,-9 51 15,-16 51-15,8 24-1,0 18 1,-8-50 0,-9-39-1,-7-96 1,-18-103-1,-15-131 1,15-181 0,-24-13-1,33 69 1</inkml:trace>
  <inkml:trace contextRef="#ctx0" brushRef="#br0" timeOffset="6780.43">12480 1009 0,'8'-4'15,"-8"4"1,8 18 0,17 24-1,17 19 1,-1 13-1,17 24 1,0 4 0,0-13-1,-1 8 1,1 24 0,33 79-1,-25-55 1,9 41 15,-17-61-15,0 5-1,0-36 1,-1-11 0,1-18-1,9-4 1,-1-1-1,16-8 1,9-6 0,17-9-1,-9 0 1,9 1 0,-1 4-1,1-10 1,-1-4 15,17-9-15,0-1-1,9-13 1,7-10 0,1-13-1,16-20 1,8-27-1,9-23 1,0-19 0,-17-28-1,-8-9 1,-34-28 0,1 9-1,-17-51 1,1 9 15,-18-13-15,-15 8-1,-26 29 1,0 23 0,-41 158-1,9-5 1,-9 5-1,0 0 1,0 0 0,0 5-1,0 18 1,-25 42 0,-33 121-1,-25-5 1,-41 66 15,-25-10-15,-16 14-1,-17-41 1,-8-1 0,-17-32-1,8-24 1,-24-27-1,16-14 1,-24-38 0,24-18-1,-16-47 1,41-27 0,0-38-1,25-42 1,16-32 15,34-19-15,-1-23-1,17 0 1,8-5 0,9-23-1,8 23 1,-9-14-1,1 1 1,0-15 0,-1 5-1,17-9 1,0 23 0,17 32-1,8 33 1,41 126 15,9 9-15,24 42-1,75 102 1,49 107 0,-165-265-1</inkml:trace>
  <inkml:trace contextRef="#ctx0" brushRef="#br0" timeOffset="11430.69">14332 3587 0,'-8'0'15,"8"0"1,0 0 15,0 0-15,0 0-1,0 4 1,0-4 0,0 0-1,0 5 1,-8 0-1,-42 9 1,-82 32 0,-83 15-1,-42 13 1,-90 52 0,-9 4-1,-24-4 1,8 18 15,16 9-15,17 29-1,8 22 1,42 15 0,8 37-1,33 4 1,8 15-1,41-15 1,17-18 0,58-56-1,42-18 1,90-173 0,17-4-1,-25 9 16</inkml:trace>
  <inkml:trace contextRef="#ctx0" brushRef="#br0" timeOffset="11696.33">9957 5945 0,'-58'28'15,"1"47"1,-18 13 0,26 42-1,24-9 1,83-32 0,148-117-1,100-84 1,-306 112 15</inkml:trace>
  <inkml:trace contextRef="#ctx0" brushRef="#br0" timeOffset="12897.34">7948 5266 0,'-9'-65'15,"9"60"1,0 1-1,0 4 1,25 60 0,8 38-1,9 111 1,7 38 0,-7 88-1,-9 41 1,0 52 15,8 5-15,9 9-1,-17-23 1,8-19 0,-24-61-1,-17-46 1,-25-92-1,-8-85 1,8-167 0,-16-24-1,24-27 1,17 102 0</inkml:trace>
  <inkml:trace contextRef="#ctx0" brushRef="#br0" timeOffset="22397.75">7402 7443 0,'8'19'16,"-8"-19"0,8 0-1,17 4 1,33-4 0,25 5-1,41 0 1,16-1-1,125 10 1,-42-9 0,50 9-1,-66-9 1,-207-5 0</inkml:trace>
  <inkml:trace contextRef="#ctx0" brushRef="#br0" timeOffset="24434.6">15110 4001 0,'-25'46'16,"17"-27"-1,-9 4 16,-8 28-15,9 10 0,16-15-1,0-13 1,16 23 0,9-28-1,8-19 1,25-9-1,99-56 1,-33 10 0,0-38-1,-66-5 1,-83 6 0,-165 64-1,190 19 16</inkml:trace>
  <inkml:trace contextRef="#ctx0" brushRef="#br0" timeOffset="25231.59">5789 7550 0,'8'23'16,"-8"-23"0,0 10-1,0 32 1,-8 46 0,16 19-1,9-23 1,8-10-1,0-46 1,57-5 0,9-102-1,9-42 1,-51-65 0,-32 9-1,-59 10 16,-40 51-15,-18 55 0,100 61-1</inkml:trace>
  <inkml:trace contextRef="#ctx0" brushRef="#br0" timeOffset="25847.66">7815 7248 0,'50'14'16,"-9"-10"-1,75 20 1,0-1 0,41 14-1,-8 0 1,-8 1-1,-26-34 1,-115-4 0</inkml:trace>
  <inkml:trace contextRef="#ctx0" brushRef="#br0" timeOffset="26165.33">7948 7062 0,'25'9'16,"-1"-4"-1,109 27 1,32 1 0,58-15-1,-24-8 1,-9-15 0,-190 5 15</inkml:trace>
  <inkml:trace contextRef="#ctx0" brushRef="#br0" timeOffset="26463.35">7915 6718 0,'58'18'16,"24"-9"0,100 5-1,33-18 16,8-1-15,-223 5 0</inkml:trace>
  <inkml:trace contextRef="#ctx0" brushRef="#br0" timeOffset="26797.97">7865 6159 0,'41'51'16,"17"-37"0,91 47-1,41-29 1,34 15 0,-183-47-1,-41 0 1</inkml:trace>
  <inkml:trace contextRef="#ctx0" brushRef="#br0" timeOffset="27097.5">7724 5829 0,'42'28'16,"16"-14"0,82 23-1,59-18 1,49-5-1,-50-28 1,-198 14 0</inkml:trace>
  <inkml:trace contextRef="#ctx0" brushRef="#br0" timeOffset="27381.15">7749 5271 0,'33'23'16,"42"19"-1,98 14 1,109 41 0,24-4-1,-306-93 1</inkml:trace>
  <inkml:trace contextRef="#ctx0" brushRef="#br0" timeOffset="28101.03">8014 7899 0,'8'23'16,"-8"-23"-1,8 5 1,50-5 0,50 14-1,32-5 1,-7 5-1,-67 0 1,-66-14 0</inkml:trace>
  <inkml:trace contextRef="#ctx0" brushRef="#br0" timeOffset="28398.33">7840 8322 0,'33'42'15,"-8"-42"1,132 33-1,17-19 1,66 9 0,-17-18-1,-8 23 1,-215-28 0</inkml:trace>
  <inkml:trace contextRef="#ctx0" brushRef="#br0" timeOffset="28680.94">8014 8778 0,'66'10'16,"42"-1"-1,82 5 1,58 14 0,0-33 15,-248 5-16</inkml:trace>
  <inkml:trace contextRef="#ctx0" brushRef="#br0" timeOffset="28932.04">7832 9341 0,'41'24'15,"34"-11"1,156 29 0,117-4-1,-348-38 16</inkml:trace>
  <inkml:trace contextRef="#ctx0" brushRef="#br0" timeOffset="30433.58">24017 3345 0,'16'42'16,"-16"-14"-1,9 130 1,-1 23 0,0 84-1,9 28 1,-9 5-1,0 18 1,-8 29 0,-8 13-1,8 28 1,0 14 0,17 14 15,7-9-16,9 0 1,0-1 0,1-4-1,-1-18 1,0-5 0,0-14-1,0-33 1,0-32-1,0-61 1,8-46 0,-41-191-1,9-5 1,-9 0 0,16-83-1,-16 88 16</inkml:trace>
  <inkml:trace contextRef="#ctx0" brushRef="#br0" timeOffset="31551.03">24331 6908 0,'8'-9'16,"-8"9"0,-8 0-1,-8 5 1,-1-5 0,-8-5-1,0 5 1,9-5-1,-1-4 1,9-5 0,8 9-1,8 5 1,17 5 15,0 18-31,-9 10 31,-24-10-15,0 10 0,-17-10-1,-8-14 1,-8-18 0,-1-5-1,18 0 1,7-5-1,17 10 1,17-5 0,32 5-1,-16 9 1,-8 0 15,-8 5-31,-17-1 31,-17 15-15,-16-1 0,-17-13-1,26-10 1,24 1 0,0 4-1,0 0 1</inkml:trace>
  <inkml:trace contextRef="#ctx0" brushRef="#br0" timeOffset="32149.17">26076 7127 0,'17'-42'15,"-9"37"1,-8 5-1,0 0 1,-17 5 0,-32 18-1,-9 19 1,0 14 0,17 18-1,24-4 16,34-5-15,74 61 0,41-47-1,83-19 1,-25-60 0,-24-41-1,-67-99 1,-99-9-1,-157-28 1,-67 15 0,-73 22-1,15 28 1,282 112 15</inkml:trace>
  <inkml:trace contextRef="#ctx0" brushRef="#br0" timeOffset="35748.18">23554 6945 0,'58'-4'16,"-34"-1"0,134 1-1,15-20 16,67 1-15,-41 4 0,-26-22-1,-173 41 1</inkml:trace>
  <inkml:trace contextRef="#ctx0" brushRef="#br0" timeOffset="36047.82">23363 7034 0,'34'-5'16,"40"5"-1,75-4 1,74 27 0,17-19-1,8 15 1,-25-14 0,-223-15-1,0 10 1</inkml:trace>
  <inkml:trace contextRef="#ctx0" brushRef="#br0" timeOffset="36384.86">23363 6927 0,'-16'-9'16,"24"9"0,42-5-1,115 0 1,75 5 0,33 5-1,-8-5 1,-42-5-1,-223 5 1,-17-9 0,-41-10-1,58 19 1</inkml:trace>
  <inkml:trace contextRef="#ctx0" brushRef="#br0" timeOffset="36632.37">23504 6899 0,'33'0'16,"0"0"0,141 5-1,33-1 1,66-4-1,-25 0 1,-207-4 0,-24 4-1,-17 0 1</inkml:trace>
  <inkml:trace contextRef="#ctx0" brushRef="#br0" timeOffset="36898.82">23628 7071 0,'99'-9'15,"1"13"1,106-22-1,1 18 1,16-23 0,-198 18-1,-25 5 1,0 0 15</inkml:trace>
  <inkml:trace contextRef="#ctx0" brushRef="#br0" timeOffset="37165.12">23727 7122 0,'100'-14'15,"-26"19"1,116-14-1,17 13 1,25-18 0,-42-4-1,-66-20 1,-149 25 0,25 13 15</inkml:trace>
  <inkml:trace contextRef="#ctx0" brushRef="#br0" timeOffset="37415.65">23827 6908 0,'82'10'16,"1"-6"-1,107 10 1,9 14 0,7-19-1,-181-13 1,-8-10 0,-17 14 15</inkml:trace>
  <inkml:trace contextRef="#ctx0" brushRef="#br0" timeOffset="37682.72">23835 6713 0,'41'-9'15,"17"23"1,50-1 0,32 20-1,17-10 1,-24-13 0,-26 4 15,-107-14-16</inkml:trace>
  <inkml:trace contextRef="#ctx0" brushRef="#br0" timeOffset="37965.22">23959 6629 0,'74'19'15,"-16"-10"1,83-4 0,-34-19 15,-74 4-16,-33 6 1,0 4 0</inkml:trace>
  <inkml:trace contextRef="#ctx0" brushRef="#br0" timeOffset="38164.57">23926 6457 0,'58'19'15,"0"4"1,74 5 15,-132-28-15</inkml:trace>
  <inkml:trace contextRef="#ctx0" brushRef="#br0" timeOffset="38749.83">24017 7322 0,'157'-9'0,"-25"0"31,116-1-16,-66-4 1,-165 14 0,-17 5-1,0-5 1</inkml:trace>
  <inkml:trace contextRef="#ctx0" brushRef="#br0" timeOffset="39014.9">23554 7332 0,'16'-5'15,"1"5"1,115-5 0,67 5 15,73 0-16,-23 5 1,-10-5 0,-239 0-1,0 0 1,0 0 0</inkml:trace>
  <inkml:trace contextRef="#ctx0" brushRef="#br0" timeOffset="39248.76">24025 7290 0,'50'-28'16,"-25"23"15,115-9-16,-32 23 1,-75-4 0,-33-10-1,0 5 1</inkml:trace>
  <inkml:trace contextRef="#ctx0" brushRef="#br0" timeOffset="39482.17">23678 7294 0,'8'0'15,"0"0"1,50-4 0,58-1 15,107 10-16,-24-1 1,-1 15 0,-198-19-1</inkml:trace>
  <inkml:trace contextRef="#ctx0" brushRef="#br0" timeOffset="40116.34">23984 7285 0,'74'-23'16,"-8"27"0,108-13 15,-17 23-16,9-9 1,-166-1 0,0 34-1,-108-15 1,108-23 0,-248 60-1,41-4 1,-8 14-1,215-61 1,-8-4 0,41 9-1,33 0 1,50-5 0,8 5 15,-58-9-16,-33-1 1,-33 1 0,-74 9-1,-50-5 1,-33 15 0,115-20-1,26 1 1,7 0-1,51 8 1,115 20 0,-157-33-1</inkml:trace>
  <inkml:trace contextRef="#ctx0" brushRef="#br0" timeOffset="43916.01">12604 3098 0,'33'-23'15,"-33"23"1,8 0 0,17 37-1,-8 14 1,-9 10-1,0-10 1,0-9 0,-8-14-1,9-19 1,-76-41 0,67 32 15</inkml:trace>
  <inkml:trace contextRef="#ctx0" brushRef="#br0" timeOffset="44750.01">12951 1447 0,'0'-5'16,"0"5"-1,0 0 1,0 0-1,0 0 1,0 0 0,0 14-1,8 9 1,-8 19 0,0 5 15,-8 13-16,8 19 1,0 38 0,0 17-1,0 118 1,-8-43 0,0 38-1,-17-38 1,0-4-1,0-38 1,0-18 0,1-37-1,24-33 1,0-84 0,0 0 15,8-13-16,17-47 1,0-14 0,-17-1-1,-8 80 1</inkml:trace>
  <inkml:trace contextRef="#ctx0" brushRef="#br0" timeOffset="45316.04">12893 1330 0,'0'24'16,"0"-6"-1,9 34 1,-1 110-1,0 15 1,9 37 0,-1 23-1,-16 19 1,0 14 15,-8-9-15,8-15-1,0-41 1,0-47 0,0-163-1,0 5 1,0-4 0,0-10-1,0-14 1,0 28-1</inkml:trace>
  <inkml:trace contextRef="#ctx0" brushRef="#br0" timeOffset="45982.83">12786 1786 0,'-8'-28'16,"8"33"-1,8 4 1,17 43 0,24 92-1,1 0 1,8 79-1,-25-23 1,8 47 0,-33-33-1,1 0 1,-18-200 0,9 0 15,-8-5-16,8 0 1,0-9 0,0 0-1</inkml:trace>
  <inkml:trace contextRef="#ctx0" brushRef="#br0" timeOffset="46248.56">13084 3089 0,'8'-5'16,"-8"5"-1,-8 19 1,-26 27 0,-65 57-1,99-103 1</inkml:trace>
  <inkml:trace contextRef="#ctx0" brushRef="#br0" timeOffset="46433.8">12753 3215 0,'58'18'16,"8"15"15,50-1-15,-116-32-1</inkml:trace>
  <inkml:trace contextRef="#ctx0" brushRef="#br0" timeOffset="48067.9">8237 10304 0,'-25'0'16,"25"0"0,0 0-1,0 0 1,0 0 15,-8 37-31,0 33 31,-9 14-15,1 125 0,7-23-1,-7 66 1,32-20 0,1 29-1,16-24 1,8 9-1,9-8 1,-9 18 0,1 9-1,-26 23 1,1 5 15,-1 14-15,-7-4-1,-1-20 1,0-13 0,0-23-1,1-42 1,-1-57 0,-8-101-1,0-84 1,0 37-1</inkml:trace>
  <inkml:trace contextRef="#ctx0" brushRef="#br0" timeOffset="48683.73">7782 12602 0,'9'38'15,"-9"-43"1,24 10-1,9-5 1,17 4 0,49-8-1,17 4 1,16 4 15,117-8-15,-249 4-1</inkml:trace>
  <inkml:trace contextRef="#ctx0" brushRef="#br0" timeOffset="49599.79">6525 12551 0,'0'9'15,"0"-9"1,0 0 0,0 0-1,17 5 1,-1-5-1,17-14 1,0-9 0,-8 14-1,-16 4 17,7-14-17,1 15 1,7-6-1,1 15 1,0 18 0,0 47-1,-17 4 1,0 29 0,1-38-1,-1-5 1,8-8-1,-16-43 1,0-9 0</inkml:trace>
  <inkml:trace contextRef="#ctx0" brushRef="#br0" timeOffset="49883.95">6476 13184 0,'8'-5'16,"-8"5"-1,41-4 1,50 4-1,50-5 1,16 19 0,99 32-1,-256-46 17</inkml:trace>
  <inkml:trace contextRef="#ctx0" brushRef="#br0" timeOffset="50532.4">7948 12058 0,'66'33'16,"-25"-19"0,75 23-1,0-23 1,66-24 0,-182 10-1</inkml:trace>
  <inkml:trace contextRef="#ctx0" brushRef="#br0" timeOffset="51200.21">5442 12686 0,'49'19'0,"51"-33"31,123 14-15,83 32-1,-306-32 1</inkml:trace>
  <inkml:trace contextRef="#ctx0" brushRef="#br0" timeOffset="51866.06">8171 11714 0,'99'32'15,"-16"-36"1,91 4 0,-174 0-1</inkml:trace>
  <inkml:trace contextRef="#ctx0" brushRef="#br0" timeOffset="52265.67">7956 11383 0,'91'-9'16,"16"-28"-1,150-28 1,-257 65 0</inkml:trace>
  <inkml:trace contextRef="#ctx0" brushRef="#br0" timeOffset="52649.17">7906 10835 0,'33'27'16,"1"-27"0,123 24-1,66-38 1,-223 14 15</inkml:trace>
  <inkml:trace contextRef="#ctx0" brushRef="#br0" timeOffset="53415.59">7948 13081 0,'25'-4'16,"-9"8"-1,108 6 1,33 13-1,67 0 1,-26 1 0,17 3-1,-41-3 1,-50 13 15,-124-37-15</inkml:trace>
  <inkml:trace contextRef="#ctx0" brushRef="#br0" timeOffset="53700.31">8055 13761 0,'17'9'16,"-1"-9"0,50 0-1,108 9 1,16-9 15,17 10-15,-17-15-1,-190 5 1</inkml:trace>
  <inkml:trace contextRef="#ctx0" brushRef="#br0" timeOffset="53950.1">7948 14412 0,'58'46'0,"57"20"31,125 31-16,-240-97 1</inkml:trace>
  <inkml:trace contextRef="#ctx0" brushRef="#br0" timeOffset="57119.21">23942 3126 0,'-8'9'15,"8"-4"1,8 4 0,9 24-1,8 27 1,0 29 0,-1 32-1,18 111 1,-17 15-1,16 23 1,-8-14 0,0 4-1,0 1 1,-16 18 0,-9-5 15,-8 10-16,-8-5 1,16 10 0,-16-15-1,-1-13 1,1-38 0,-17-46-1,25-177 1,0-5-1,-8-14 1,33-97 0,-25 116 15</inkml:trace>
  <inkml:trace contextRef="#ctx0" brushRef="#br0" timeOffset="57570.14">24414 4089 0,'25'51'16,"-25"-51"-1,0 10 1,-50 55 0,-33 37-1,-41 5 1,-33 28 0,8-33-1,133-97 1,16-5-1</inkml:trace>
  <inkml:trace contextRef="#ctx0" brushRef="#br0" timeOffset="57783.18">23769 4150 0,'16'32'16,"1"-18"0,32 5-1,109 78 1,57 34 0,-215-131-1</inkml:trace>
  <inkml:trace contextRef="#ctx0" brushRef="#br0" timeOffset="59382.74">25084 4461 0,'8'0'16,"-8"0"0,8 0-1,42 10 1,90 17-1,75 6 1,58-14 0,17-29-1,-290 10 17</inkml:trace>
  <inkml:trace contextRef="#ctx0" brushRef="#br0" timeOffset="60702.91">23562 4694 0,'25'0'16,"-25"0"-1,16 0 1,17 5 0,67 8-1,15-8 1,34 9 15,-8 14-15,-34-5-1,-107-23 1</inkml:trace>
  <inkml:trace contextRef="#ctx0" brushRef="#br0" timeOffset="60983.36">23752 5136 0,'8'4'16,"-8"-4"0,34 10-1,81 13 1,92 24 15,33-1-15,8-9-1,-215-41 1,0 4 0,-33 0-1</inkml:trace>
  <inkml:trace contextRef="#ctx0" brushRef="#br0" timeOffset="61200.2">23876 5843 0,'17'-5'0,"-1"1"31,42-6-15,83-41-1,-141 51 1</inkml:trace>
  <inkml:trace contextRef="#ctx0" brushRef="#br0" timeOffset="61699.99">23496 3563 0,'16'0'16,"9"5"0,107 0-1,67-1 17,74 6-17,-8-1 1,7 0-1,-272-9 1</inkml:trace>
  <inkml:trace contextRef="#ctx0" brushRef="#br0" timeOffset="62169.15">23289 2545 0,'17'-19'16,"-17"19"0,8 5-1,41 4 1,109 19-1,73-19 1,59 1 0,-1-29-1,-24-14 17,-257 19-17,-8 14 1</inkml:trace>
  <inkml:trace contextRef="#ctx0" brushRef="#br0" timeOffset="62550.16">23033 940 0,'49'0'15,"-16"0"1,108 4 0,49 10-1,100 19 1,-1-15 0,-16-4-1,-273-14 1</inkml:trace>
  <inkml:trace contextRef="#ctx0" brushRef="#br0" timeOffset="64434.33">18352 11900 0,'-25'-144'16,"8"-10"-1,-24-227 1,49-136-1,75-139 1,66-79 0,107-28-1,83-9 1,67 19 0,40 78-1,42 56 1,8 98-1,-16 103 1,-58 97 0,-125 162-1,-131 80 1,-199 121 15,-9-14-15,42-28-1</inkml:trace>
  <inkml:trace contextRef="#ctx0" brushRef="#br0" timeOffset="64668.25">21114 3694 0,'91'42'15,"74"18"1,207 201-1,-8 74 1,-82 125 0,-291 154-1,-264 61 17,-256 55-17,529-730 1</inkml:trace>
  <inkml:trace contextRef="#ctx0" brushRef="#br0" timeOffset="67167.05">9643 13835 0,'99'19'16,"-82"-5"-1,24 28 1,9 41 0,-9 15-1,-16 32 1,-8 84 0,-42-4-1,-66 59 1,-42-69-1,-90 0 1,-83-97 0,-66-43 15,-66-55-31,-17-24 31,-8-74-15,8-51-1,25-121 1,74-93 0,75-89-1,107-102 1,108-9 0,99-38-1,58 34 1,75 36-1,49 79 1,124 66 0,91 88-1,91 107 17,41 79-17,17 158 1,-25 126-1,-49 111 1,-50 173 0,-59 97-1,-73 70 1,-91 65 0,-133 56-1,-107-61 1,-108-50-1,-132-140 1,-67-150 0,1-199-1,-25-163 1,33-116 15,306 130-15</inkml:trace>
  <inkml:trace contextRef="#ctx0" brushRef="#br0" timeOffset="68001.9">9974 8681 0,'33'176'15,"-33"-36"1,-8 153 0,-50-28-1,-66 38 1,-83-71 0,-116-64-1,-57-154 1,-42-131-1,17-111 1,8-130 0,41-74-1,34-108 1,41-56 15,66-41-15,66-14-1,91 18 1,74 47 0,92 74-1,74 84 1,132 103 0,100 120-1,82 89 1,83 158-1,0 97 1,-25 159 0,-66 97-1,-99 168 1,-125 98 15,-140 78-15,-132 34-1,-133 59 1,-115-13 0,-116-28-1,372-791 1</inkml:trace>
  <inkml:trace contextRef="#ctx0" brushRef="#br0" timeOffset="69667.57">24910 8518 0,'17'56'15,"-59"-14"1,-65 88 0,-150-42-1,-140-23 1,-74-60 15,24-52-15,59-50-1,106-71 1,84-55 0,74-33-1,49-37 1,26-9 0,57-5-1,50 9 1,50-4-1,65 36 1,92 76 0,99 64-1,24 28 17,34 75-17,-17 70 1,-16 32-1,-50 88 1,-33 61 0,-66 56-1,-41 28 1,-92 36 0,-66-27-1,-57-9 1,-92-5-1,-57-56 1,-83 1 0,-75-85-1,-65-60 1,-26-93 15,414-14-15</inkml:trace>
  <inkml:trace contextRef="#ctx0" brushRef="#br0" timeOffset="70182.94">26705 4485 0,'58'41'16,"-67"34"-1,34 83 1,-99 51 0,-125 84-1,-123-13 1,-133-34-1,-108-88 1,-82-88 0,8-89 15,-16-111-31,33-70 31,49-98-15,571 298-1</inkml:trace>
  <inkml:trace contextRef="#ctx0" brushRef="#br0" timeOffset="70650.53">21155 4015 0,'-115'-335'15,"40"-14"1,1-214 0,107 28-1,83-42 1,99 93-1,124 56 1,49 65 0,75 75-1,67 195 17,40 93-17,75 121 1,25 121-1,17 70 1,-42 55 0,-50 19-1,-82 79 1,-124 5 0,-141 70-1,-182-5 1,-157 37-1,-124-60 1,-132-24 0,-141-60-1,-58-60 17,546-368-17</inkml:trace>
  <inkml:trace contextRef="#ctx0" brushRef="#br0" timeOffset="75034.1">25489 8053 0,'132'23'16,"-24"23"-1,132 89 1,8 14 0,82 5-1,84 4 17,90-33-17,26-4 1,-26-28-1,-57-13 1,-133-25 0,-339-59-1,25-43 1,-297 1 0,297 46-1</inkml:trace>
  <inkml:trace contextRef="#ctx0" brushRef="#br0" timeOffset="75267.94">28251 8578 0,'66'-23'0,"25"65"32,83 56-17,-33 50 1,-34 62-1,-148 4 1,-166-14 0,-149-93-1,34-112 1,322 5 0</inkml:trace>
  <inkml:trace contextRef="#ctx0" brushRef="#br0" timeOffset="75934.36">30062 6480 0,'25'28'16,"-17"-28"-1,1 19 17,-1-5-17,-8 0 1,8 0-1,-8-10 1,9 6 0,-9-1-1,16 5 1,17 18 0,25 15-1,0 4 1,0 5-1,-9 0 1,1 4 0,-9 10-1,17-10 17,-16-18-17,-9-14 1,-33-28-1</inkml:trace>
  <inkml:trace contextRef="#ctx0" brushRef="#br0" timeOffset="76468.12">29690 7015 0,'-33'51'15,"-25"1"1,-99 78-1,-25 19 1,-25 9 0,166-135-1,16-4 1,25-15 0,116-13-1,339-65 1,231 18-1,67 33 1,-141 32 0,-215 70-1,-331 37 17,-298 42-17,-189-18 1,-84-38-1,17-50 1,488-52 0</inkml:trace>
  <inkml:trace contextRef="#ctx0" brushRef="#br0" timeOffset="77119.03">30004 7713 0,'-107'65'15,"-9"14"1,-91 38 0,42-1-1,24-18 17,100-66-17,49-46 1,50 5-1,-16 0 1,32 18 0,141 14-1,116 5 1,91-37 0,-17-15-1,-16-22 1,-117-5-1,-280 46 1,-33-18 0,-149-79 15,-100-43-15,1-8-1,57 23 1,232 130-1,0 4 1,42 61 0,24 70-1,-25 28 1,-41 93 0,-83-5-1,-107 14 1,-108-23-1,-57-14 1,-9-37 0,364-191 15</inkml:trace>
  <inkml:trace contextRef="#ctx0" brushRef="#br0" timeOffset="77500.74">30600 8769 0,'-25'88'0,"17"24"32,-9 70-17,26 8 1,15-8-1,-7-173 1,-17-4 0,25-70-1,-25 65 1</inkml:trace>
  <inkml:trace contextRef="#ctx0" brushRef="#br0" timeOffset="77872.23">29698 8802 0,'-41'46'16,"33"-27"0,0 13-1,24 66 17,108 9-17,108-28 1,132-60-1,41-66 1,-33-18 0,-33-9-1,-49 27 1,-75 80 0,-91 97-1,-108 75 1,-165 41-1,-339-46 1,-686-144 0,1174-56 15</inkml:trace>
  <inkml:trace contextRef="#ctx0" brushRef="#br0" timeOffset="80554.69">18327 1772 0,'124'-18'16,"-33"9"0,91 22-1,-141-3 17,-16 27-17,-8 47 1,-51 41-1,10-78 1,15-29 0,9-4-1,17 38 1,8-29 0,8 23-1,-8 6 1,-17-6-1,-25 28 1,-16 24 0,0 23-1,-33 79 17,0 19-17,8 27 1,8 10-1,26-9 1,7-43 0,17-27-1,0-37 1,0-149 0,17-38-1,-17 47 1</inkml:trace>
  <inkml:trace contextRef="#ctx0" brushRef="#br0" timeOffset="80735.05">18583 3456 0,'25'-4'15,"116"-24"1,115-33-1,17-13 1,-215 46 0,-58 28-1</inkml:trace>
  <inkml:trace contextRef="#ctx0" brushRef="#br0" timeOffset="81034.47">18104 3294 0,'-58'158'0,"41"19"32,9 120-17,49-27 1,25 9-1,100-79 1,41-139 0,41-145-1,49-135 1,76-250 0,-373 469-1</inkml:trace>
  <inkml:trace contextRef="#ctx0" brushRef="#br0" timeOffset="82202.61">19493 1651 0,'8'19'16,"9"-10"0,115 10-1,108-14 1,49 13 0,-40 10-1,-84 14 1,-206 116-1,-199 52 1,-99 8 0,33-27 15,239-168-15,43-14-1,24-9 1,74-27-1,100-39 1,24 11 0,-32 27-1,-59 56 1,-190 102 0,-165 84-1,-91 60 1,50-50-1,41-29 1,198-111 0,166-94 15,140-78-15,59-47-1,24-9 1,-42 28-1,-73 55 1,-158 98 0,-190 108-1,-141 41 1,42-5 0,0-18-1,223-158 1,8 18-1,0 0 1,-8 10 15,-8 22-15,-91 108 0,-34-18-1,-16 41 1,108-158-1,24-10 1,9-9 0,99-88-1,25 14 1,-75 47 0,-8 4-1,-8 42 1,41 97-1,-24 15 1,-26-84 0,1-24 15,-9-18-15,75-42-1,90-130 1,59-70-1,-232 228 1</inkml:trace>
  <inkml:trace contextRef="#ctx0" brushRef="#br0" timeOffset="84184.68">29971 10481 0,'17'42'16,"-9"-24"15,50 80-15,8 9-1,0 9 1,-66-116-1</inkml:trace>
  <inkml:trace contextRef="#ctx0" brushRef="#br0" timeOffset="85503.95">28508 10997 0,'33'-4'16,"91"-6"-1,173-8 1,142 22 0,24 20 15,-58-15-15,-107 19-1,-182 14 1,-174 4-1,-124 15 1,-50 32 0,-8 23-1,42 33 1,32 18 0,76-4-1,48-23 1,84-126-1,-9-14 1,99-42 0,33-51 15,26-70-15,7 0-1,-24 5 1,-166 153-1,0 1 1,1 13 0,-9 19-1,-25 70 1,-99 18 0,-133 5-1,-107-47 1,-8-32-1,58-18 1,140-48 0,282-46 15,247-18-15,100 4-1,-16 15 1,-365 69-1,0 41 1,-16 20 0,-140 55-1,-166 5 1,-83-14 0,16-18-1,274-89 1,33 0-1,124 27 1,206 15 0,59 33 15,-26-1-15,-65 42-1,-216 33 1,-190 10-1,-206-25 1,-141-92 0,-50-37-1,-25-56 1,59-70 0,123-28-1,232-32 1,207 32-1,181 28 1,67 65 0,58 65 15,16 61-15,-16 83-1,-91 80 1,-92 32-1,-98 10 1,-59-33 0,-57-28-1,8-214 1</inkml:trace>
  <inkml:trace contextRef="#ctx0" brushRef="#br0" timeOffset="85934.97">28491 13561 0,'-141'83'15,"-57"29"1,-125 55 0,75-27-1,223-117 1,25-23 0,42-32-1,74-24 1,-67 33-1,-24 18 1,8 24 0,0 88 15,-33 37-15,0 14-1,0 5 1,0-163-1</inkml:trace>
  <inkml:trace contextRef="#ctx0" brushRef="#br0" timeOffset="86437">30790 14338 0,'-16'120'16,"-75"-13"-1,-67 89 1,-73-75 0,-100-75 15,-25-115-15,59-99-1,173-92 1,182 55-1,90 28 1,-57 191 0,-41 0-1,-25 28 1,-9 28 0,9 120-1,8 15 1,42 32-1,49-13 1,66-20 0,42-64 15,-34-19-15,-41-47-1,-206-74 1,49 0-1</inkml:trace>
  <inkml:trace contextRef="#ctx0" brushRef="#br0" timeOffset="86652.08">29169 15780 0,'-41'167'16,"-17"19"-1,-41 84 1,8-61 0,-17-27 15,-24-280-15,132 98-1</inkml:trace>
  <inkml:trace contextRef="#ctx0" brushRef="#br0" timeOffset="86834.84">27424 15589 0,'-16'32'16,"7"-13"0,18 93-1,65 32 1,141 56-1,-215-200 17</inkml:trace>
  <inkml:trace contextRef="#ctx0" brushRef="#br0" timeOffset="86985.61">30228 16501 0,'-9'144'15,"-81"47"1,-175 153 0,265-344-1</inkml:trace>
  <inkml:trace contextRef="#ctx0" brushRef="#br0" timeOffset="88018.66">17144 5317 0,'33'70'16,"-8"-9"-1,58 73 1,16-22 0,17 4-1,-25-69 1,-91-47 0</inkml:trace>
  <inkml:trace contextRef="#ctx0" brushRef="#br0" timeOffset="88468.06">15912 6401 0,'50'-18'16,"82"-57"-1,141 29 1,116-47-1,-1 13 1,-7-8 0,-59 14-1,-41 13 1,-281 61 0,25-14-1,-240 89 1,66-38-1,-57 70 1,65 23 0,9 103 15,65 27-15,18 29-1,24-47 1,33-228-1,1-10 1,-9-4 0</inkml:trace>
  <inkml:trace contextRef="#ctx0" brushRef="#br0" timeOffset="88652.07">17715 6415 0,'16'5'16,"1"41"-1,8 52 1,-25 42 15,-91 36-15,-124-55 0,215-121-1</inkml:trace>
  <inkml:trace contextRef="#ctx0" brushRef="#br0" timeOffset="89371.15">15904 7141 0,'58'9'16,"66"-14"0,190-36-1,141-48 1,33-27-1,-91 9 1,-381 102 0,1 1 15,8 8-15,-1 52-1,-106 79 1,-84 23-1,17-23 1,125-126 0,24-9-1,91-23 1,132-19 0,25 5-1,-25 14 1,-66 37-1,-181 74 1,-266 89 0,-165 42 15,25-15-15,58-22-1,190-71 1,215-73-1,207-62 1,25-13 0,57-5-1,-57 24 1,-25 36 0,-125 61-1,-139 56 1,-191 61-1,-91 13 1,-83-23 0,389-186 15</inkml:trace>
  <inkml:trace contextRef="#ctx0" brushRef="#br0" timeOffset="89568.31">16582 8332 0,'74'-5'16,"50"47"-1,133 98 1,16 55 0,49 65-1,-57-41 1,-265-219-1</inkml:trace>
  <inkml:trace contextRef="#ctx0" brushRef="#br0" timeOffset="89801.78">17028 9820 0,'-140'135'16,"-92"65"-1,-82 98 1,66-42 0,33-42-1,215-214 1</inkml:trace>
  <inkml:trace contextRef="#ctx0" brushRef="#br0" timeOffset="89984.99">16681 10402 0,'17'116'16,"-1"-23"-1,17 158 1,25-41-1,8 18 1,125-140 0,-191-88-1</inkml:trace>
  <inkml:trace contextRef="#ctx0" brushRef="#br0" timeOffset="90135.17">18906 10211 0,'33'9'15,"-41"15"1,-108 129 0,-182 43 15,298-196-15</inkml:trace>
  <inkml:trace contextRef="#ctx0" brushRef="#br0" timeOffset="90401.79">18161 10113 0,'25'75'16,"0"27"0,25 126-1,16 42 1,33-5-1,17-37 1,66-65 0,33-89 15,66-55-15,-281-19-1</inkml:trace>
  <inkml:trace contextRef="#ctx0" brushRef="#br0" timeOffset="90719.83">17492 12663 0,'190'4'16,"99"-18"0,216-60-1,-92 18 1,9-41-1,-141-29 1,-281 126 0</inkml:trace>
  <inkml:trace contextRef="#ctx0" brushRef="#br0" timeOffset="90935.05">18161 12402 0,'-124'191'16,"9"65"0,-84 149 15,50-43-15,-16-3-1,57-71 1,108-288-1</inkml:trace>
  <inkml:trace contextRef="#ctx0" brushRef="#br0" timeOffset="91134.82">18302 13249 0,'165'205'16,"67"153"15,99 172-15,-331-530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40:36.606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10073 2498 0,'8'251'16,"-8"66"-1,9 311 1,-9 4-1,25 187 1,24-5 0,9 75 15,0-19-15,-25 65-1,-33-23 1,-17-19-1,-16-84 1,-8-60 0,8-135-1,0-153 1,0-270 0,-25-187-1,58-4 1</inkml:trace>
  <inkml:trace contextRef="#ctx0" brushRef="#br0" timeOffset="667.4">4458 8843 0,'-83'-55'16,"75"55"-1,24-5 1,117-46 15,90 32-15,166 19 0,98 61-1,84-10 1,58 33-1,24-24 1,58 10 0,34-5-1,40 5 1,9-10 0,0-9-1,-8-18 1,0-19-1,-50-5 1,-67-9 15,-90 5-15,-107 4 0,-158 10-1,-173-1 1,-216-18-1,-65-41 1,140 41 0</inkml:trace>
  <inkml:trace contextRef="#ctx0" brushRef="#br0" timeOffset="2966.89">6227 3494 0,'9'32'16,"-1"-13"-1,9 37 1,24 37 0,25 130-1,0-46 1,33 83 0,-8-46-1,17 56 1,-9-37-1,25 27 1,0-32 15,0 19-15,9-10 0,-1-9-1,-16 18 1,0-36-1,-1 18 1,1-38 0,0 6-1,25-29 1,7-8 0,18-15-1,16-9 1,-17-10-1,1 1 1,-9-24 15,-8-9-15,-9-23 0,-8 4-1,-7-8 1,-1-1-1,0-19 1,0 5 0,8-9-1,9-23 1,-9-1 0,9-18-1,7-4 1,-15 4-1,7-19 1,1 5 15,0-23-15,24-9 0,25-38-1,9-9 1,24-47-1,8-37 1,1 1 0,8-34-1,-17 6 1,17-52 0,-8-28-1,24-46 1,0-56-1,17-5 1,8-28 15,-24 33-15,-1 9 0,-41 65-1,-33 57 1,-41 92-1,-141 186 1,0 14 0,0 33-1,-9 116 1,-73 65 0,-67 61-1,-74 51 1,-25 9-1,-50 47 1,8-56 15,-24 46-15,0-60 0,0 14-1,16-61 1,0-32-1,17-56 1,16-47 0,9-22-1,-9-24 1,9-28 0,-17-24-1,25-27 1,-9-23-1,26-38 1,-1-13 15,17-29-15,0-41 0,0-14-1,-8-38 1,-17-9-1,9-9 1,-18-28 0,10-33-1,-1-50 1,16-43 0,-7-23-1,16-18 1,0-38-1,8-37 1,9-5 15,16-4-15,-9 14 0,26 14-1,8 18 1,33 33-1,41 46 1,67 75 0,115 83-1,99 99 1,-198 69 0</inkml:trace>
  <inkml:trace contextRef="#ctx0" brushRef="#br0" timeOffset="3916.77">22197 2563 0,'67'298'15,"-10"93"1,26 227 0,-17 66-1,-8 89 1,-25 8 0,0 84-1,-41-23 1,-17 10-1,-24-43 1,-18-51 15,1-78-15,0-117 0,25-182-1,16-204 1,25-256-1,-74-33 1,74 112 0</inkml:trace>
  <inkml:trace contextRef="#ctx0" brushRef="#br0" timeOffset="4553.47">16921 9057 0,'66'0'16,"42"-4"0,156 18-1,150 9 1,115 24 0,149 4-1,33 5 1,50-1-1,17 1 1,16-9 0,-9 9 15,9-10-15,17 1-1,-42-10 1,-8-14-1,-58-18 1,-42 4 0,-82-9-1,-83 14 1,-107 19 0,-174 8-1,-273-31 1,17-10-1,-199-70 1,240 70 15</inkml:trace>
  <inkml:trace contextRef="#ctx0" brushRef="#br0" timeOffset="5251.66">27929 2824 0,'-290'228'16,"-165"97"0,-182 201-1,-41 0 1,-49 92-1,-51 29 1,-24 93 0,-33 27 15,8 33-15,24 1-1,34-29 1,58-42-1,74-79 1,108-97 0,132-158-1,174-201 1,115-139 0,158-135-1,-50 79 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41:36.211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11256 1972 0,'-8'163'15,"24"-19"1,1 243 0,24 59-1,-16 196 1,0 9 0,-17 131-1,-8-10 1,8 98-1,-8 0 1,0 74 0,8 19-1,1-46 1,7-1 0,1-97-1,16-65 16,-8-131-15,-17-125 0,-16-177-1,-25-177 1,-42-195 0,75 51-1</inkml:trace>
  <inkml:trace contextRef="#ctx0" brushRef="#br0" timeOffset="834.13">4110 10086 0,'33'18'15,"0"-18"1,133 5 0,107 18-1,132-9 16,50 14-15,74 5 0,17 8-1,41 11 1,17 31 0,8 10-1,16-4 1,-7-6-1,32-17 1,-8 17 0,17-18-1,-25-4 1,-9-1 0,-41 1-1,-16-5 16,-25 0-15,-33 4 0,-34-4-1,-40-5 1,-67-28 0,-91-4-1,-289-19 1,-1-5-1,-7 1 1,-199-57 0,215 61-1</inkml:trace>
  <inkml:trace contextRef="#ctx0" brushRef="#br0" timeOffset="3883.18">6608 4033 0,'-8'10'16,"8"-10"0,0 4-1,8 15 1,17 32 0,0 28-1,24 93 16,-7 5-15,24 65 0,-17-23-1,26 27 1,-9-23 0,17 5-1,-17-9 1,0-19-1,8 0 1,1-9 0,7 4-1,-7 10 1,-1-5 0,17 5-1,-8-10 16,8 10-15,0-10 0,0-13-1,-8 4 1,-1-24 0,-7 11-1,7-6 1,-7-23-1,-1-14 1,1-9 0,-1-18-1,1-15 1,-1-18 0,1 0-1,-1-10 16,0 5-15,9 0 0,0-4-1,-1-10 1,1 0 0,0 0-1,16 5 1,-8-5-1,8 10 1,9-15 0,-1 10-1,-7-9 1,-1-5 0,8 9-1,9 5 16,0 4-15,-9 15 0,26-29-1,-9 29 1,8-34 0,9 25-1,-9-15 1,9-14-1,8-9 1,-1 4 0,10-13-1,-1-24 1,8 1 0,9-57 15,-1 1-16,1-10 1,8-9 0,-8-19-1,16-37 1,-16-14 0,32-41-1,1-15 1,8-42-1,0-8 1,0-20 0,9-55-1,7-19 1,9-19 0,-9-13 15,1-1-16,8-4 1,-17-14 0,25-9-1,-49 13 1,24 20 0,-58 45-1,-16 48 1,-49 106-1,-34 84 1,-50 56 0,-32 78-1,-1 25 1,1 41 0,-42 116-1,-17 37 16,-32 43-15,-42 41 0,-25 5-1,-24 4 1,-26 10 0,-15-5-1,-26-4 1,-8-5-1,0-28 1,0-19 0,-8 1-1,16-29 1,1-18 0,16-28-1,8-19 16,8-23-15,1-18 0,-1-15-1,9-22 1,-17 8 0,25-36-1,-8 13 1,8-37-1,-9 5 1,34-33 0,-25-19-1,33-41 1,-8-10 0,25-64-1,-1-1 16,-8-32-15,-7-38 0,-18 1-1,-16-19 1,-17-19 0,-7-14-1,-10-27 1,18-6-1,-1-22 1,1-24 0,16 10-1,0-43 1,25-18 0,24-46-1,17-10 16,17-14-15,16 10 0,17-5-1,16 9 1,17 5 0,8 4-1,17 34 1,8 22-1,8 47 1,-16 60 0,-9 75-1,42 167 1,8 19 0,0-42 15</inkml:trace>
  <inkml:trace contextRef="#ctx0" brushRef="#br0" timeOffset="5601.38">13224 11221 0,'116'4'0,"-9"-4"31,166 0-15,17 0 0,123 14-1,17-9 1,67 0 0,48-15-1,51 1 1,16-5-1,66 28 1,-16 14 0,41 4-1,-9 1 1,34-10 0,8-4-1,8-10 16,1-9-15,-26 5 0,1-1-1,-42 1 1,-16-5 0,-75 5-1,-91-10 1,-132-13-1,-141 4 1,-181-42 0,-150-56-1,108 112 1</inkml:trace>
  <inkml:trace contextRef="#ctx0" brushRef="#br0" timeOffset="8432.66">19154 1465 0,'-8'56'15,"16"0"1,25 65 0,33 46 15,17 43-16,8 36 1,25 15 0,8 18-1,8 5 1,0 4 0,9 5-1,-1-9 1,9 46-1,8-46 1,1 32 0,24-27-1,0-10 1,8-23 0,8-14-1,1-19 16,7-37-15,-7 19 0,24-47-1,-16-9 1,25-19 0,-26-28-1,18-18 1,-18-23-1,18-29 1,-18-13 0,9-24-1,-16-4 1,8-19 0,-25-5 15,8-18-16,-8-19 1,0-27 0,0-24-1,-17 0 1,17-37 0,-8-10-1,8-18 1,-17 0-1,-8-5 1,-8 1 0,-8-6-1,-17-4 1,-9-5 0,-7-22 15,0-11-16,-1-18 1,25-46 0,-8 23-1,25-42 1,0 5 0,8-19-1,0 9 1,1 19-1,-10 0 1,-15 28 0,-34 18-1,-16 43 1,-42 36 0,-41 182-1,-8 0 16,8 5-15,-9 0 0,9 22-1,-16 20 1,-17 111 0,-8 51-1,-26 61 1,-7 42-1,-9-10 1,-8 33 0,0-23-1,-16 0 1,-9-15 15,-25-13-15,-41 28-1,-33-5 1,-16 19 0,-9-15-1,8-8 1,-7-15 0,15-23-1,9-23 1,9-23-1,-34-19 1,8-28 0,-33-19-1,9-4 1,0-32 0,8-20 15,8-18-16,-17-14 1,-7-32 0,-9-19-1,8-47 1,25-22 0,1-38-1,32-14 1,-8-38-1,16-8 1,-8-19 0,17-28-1,-16-14 1,32-24 0,-16 6 15,16-29-16,0 5 1,1-9 0,15-5-1,18-13 1,16-20 0,8 6-1,17-20 1,0 1-1,-1 0 1,-7 9 0,8-24-1,-9 29 1,9 13 0,16 20 15,17 31-16,8 43 1,25 46 0,33 154-1,8-1 1,-8 6 0,17 32-1,8 55 1,16 127-1,25 45 1,25 118 0,25 59-1,33 89 1,41 42 0,17 14 15,57 46-16,34 33 1,-298-670 0</inkml:trace>
  <inkml:trace contextRef="#ctx0" brushRef="#br0" timeOffset="13833.61">15135 3135 0,'-17'89'16,"-24"32"-1,-42 135 1,-8 0 0,-8 60-1,8-51 1,-8-9 0,82-251 15,9-1-16,-1-8 1,-15-80 0,32-60-1,42-131 1,49-46 0,33-32-1,25 18 1,-8 60-1,-132 271 1,-1 8 0,42 19-1,66 70 1,0 66 0,-16 64 15,-26 37-16,-40 10 1,-17-5 0,-25-18-1,-25-33 1,-17-56 0,-24-60-1,-41-107 1,107 9-1,-257-191 1,100 88 0,157 103-1</inkml:trace>
  <inkml:trace contextRef="#ctx0" brushRef="#br0" timeOffset="13999.49">14630 3898 0,'-16'-55'15,"16"50"1,8 10 0,58-1-1,182 33 1,91-32 0,-339-5-1</inkml:trace>
  <inkml:trace contextRef="#ctx0" brushRef="#br0" timeOffset="15252.42">29343 1963 0,'16'149'16,"-7"-19"-1,15 149 1,-7-27 0,24 59-1,-8-73 1,9-34 0,-34-218 15,0-4-16,17-52 1,-8-88 0,-50-89-1,-9 1 1,-16-38 0,-33 42-1,9 5 1,24 27-1,50 43 1,140 69 0,157 75-1,59 42 1,16 55 0,-50 0 15,-91 80-16,-140-24 1,-166 28 0,-91-9-1,-98-23 1,15-33 0,26-33-1,222-64 1,9 4-1,9 0 1,90 9 0,91 14-1,108 56 1,-17 28 0,0 28 15,-107 51-16,-174 10 1,-182-20 0,-232-41-1,-173-23 1,-157-70 0,744-42-1</inkml:trace>
  <inkml:trace contextRef="#ctx0" brushRef="#br0" timeOffset="15799.6">14688 5522 0,'190'-19'16,"9"10"-1,165-19 1,-9 14 0,26-4-1,-75 13 1,-67 5-1,-239 0 1</inkml:trace>
  <inkml:trace contextRef="#ctx0" brushRef="#br0" timeOffset="16033.18">14465 5973 0,'0'23'15,"16"-23"1,141 5 0,149 4-1,232 1 1,-538-10-1</inkml:trace>
  <inkml:trace contextRef="#ctx0" brushRef="#br0" timeOffset="16699.73">28921 4475 0,'17'19'16,"65"-1"-1,150-8 1,198 32 0,83-38-1,66 10 1,-50-23 0,-74 28 15,-447-19-16,-16 9 1,-108-5 0,116-4-1</inkml:trace>
  <inkml:trace contextRef="#ctx0" brushRef="#br0" timeOffset="16949.9">28814 4964 0,'0'0'16,"24"0"-1,150 9 1,190 10 0,157 13 15,74-4-16,42 5 1,-50 4 0,-587-37-1</inkml:trace>
  <inkml:trace contextRef="#ctx0" brushRef="#br0" timeOffset="25733.86">7245 6159 0,'16'10'15,"-16"-10"1,0 23 0,-8 5-1,8 23 1,8 37-1,-8 5 1,9 38 0,-1 27-1,8 0 1,1 116 15,-9-27-15,0 41-1,1-27 1,-1 18 0,0-28-1,1 24 1,-1-19 0,0 4-1,9-13 1,-9-5-1,8-28 1,-7-24 0,-1-36-1,0-38 1,-8-116 0,0 0 15,0 0-16,0 0 1,0 5 0,0 4-1,-8-28 1,8 19 0</inkml:trace>
  <inkml:trace contextRef="#ctx0" brushRef="#br0" timeOffset="25982.97">7749 10025 0,'-8'19'0,"-25"13"31,-66 75-15,-75 84-1,-41 46 1,0-23 0,25-18-1,8-159 1,182-37 0</inkml:trace>
  <inkml:trace contextRef="#ctx0" brushRef="#br0" timeOffset="26218.02">6881 10081 0,'33'74'0,"0"-9"31,75 117-16,49-5 1,124 55 0,99-46-1,-380-186 1</inkml:trace>
  <inkml:trace contextRef="#ctx0" brushRef="#br0" timeOffset="27972.01">20039 3954 0,'-17'10'16,"17"-10"0,0 4-1,0-4 1,0 0 0,0 0-1,0 0 1,0 9-1,0-4 1,0 23 0,9 14-1,-9 9 1,8 33 15,0-5-15,-8 23-1,8 24 1,1 23 0,-9 4-1,0 19 1,-9 117 0,9-38-1,-8 56 1,8-9-1,0-5 1,-8 0 0,8 0-1,-8 0 1,-1 0 0,1-4 15,0 18-16,8-10 1,8 20 0,9-10-1,-1 0 1,-8-14 0,9 5-1,-9-24 1,9 0-1,-1-27 1,1-14 0,-1-38-1,9-32 1,-25-159 15,8-4-15,-8 0-1,0 0 1,-16-27 0,-17-155-1,33 182 1</inkml:trace>
  <inkml:trace contextRef="#ctx0" brushRef="#br0" timeOffset="29217.24">20254 3991 0,'8'93'16,"-8"-60"-1,-16 18 17,-51 89-32,-40-24 31,-17-4-16,-33-75 1,8-32 0,25-75-1,33-74 1,58-66 0,58-8-1,74-1 1,58 28-1,66 61 1,1 60 0,-18 66-1,-49 115 17,-82 75-32,-75 10 31,-83 60-16,-33-52 1,-57-36 0,-1-43-1,-16-83 1,16-74 0,25-108-1,50-27 1,74-61-1,67 28 1,90-10 0,75 57-1,66 50 17,8 85-17,0 83 1,-50 93-1,-90 70 1,-124 51 0,-84-42-1,-123 5 1,-33-102 0,-9-75-1,34-102 1,49-89-1,83-55 1,82-52 0,117-18-1,7 46 17,92 52-17,-17 106 1,-25 75-1,-82 177 1,-158 55 0,-264 168-1,314-428 1</inkml:trace>
  <inkml:trace contextRef="#ctx0" brushRef="#br0" timeOffset="30320.87">7336 6676 0,'8'51'16,"-16"-23"0,-9 46-1,-74 75 1,-82-5-1,-9-32 1,-75-56 0,59-75-1,16-107 1,116-64 15,99-113-15,116 66-1,74-9 1,108 111 0,-1 51-1,1 149 1,-74 51 0,-100 140-1,-141 14 1,-165 65-1,-115-37 1,-50-19 0,-26-93-1,43-79 17,57-144-17,149-121 1,99-84-1,141-61 1,16 43 0,50 9-1,-24 102 1,-18 74 0,-57 140-1,-50 84 1,-41 107-1,-25 42 1,0-298 0</inkml:trace>
  <inkml:trace contextRef="#ctx0" brushRef="#br0" timeOffset="31969.01">12132 9760 0,'17'5'16,"-17"-5"-1,0 0 1,-8 4-1,-75 19 1,-74 47 0,-75 33-1,-24 18 1,-17 4 0,8 15-1,1-10 1,16 5-1,33 14 1,57-33 0,59-9-1,116-107 1,-1 9 0,9 5 15,16 14-16,42 9 1,107 33 0,34 9-1,49 19 1,0 0 0,8-10-1,0 19 1,-16-9-1,-1-1 1,-49-3 0,-16 3-1,-50-4 17,-149-93-32,8 10 31,-8-6-16,0-4 1,0-4 0,-17-38-1,-24-84 1,-33-69 0,-26-52-1,-7-27 1,-9-57-1,-8-8 1,0 13 0,0 14-1,25 43 17,8 41-17,24 70 1,18 69-1,57 112 1,17 15 0,25 36-1,-50-74 1</inkml:trace>
  <inkml:trace contextRef="#ctx0" brushRef="#br0" timeOffset="33570.49">24182 6527 0,'-8'-19'16,"8"19"0,-50 47-1,-65 41 17,-59 38-17,-83 55 1,26-27-1,-42 27 1,50-13 0,-1-6-1,67-31 1,50-29 0,123-102-1,1 5 1,-9-1-1,17 1 1,49 23 0,83 14-1,75 14 17,16-1-17,58 20 1,-33-19-1,25 37 1,-17-24 0,-8 20-1,-17-19 1,-41 13 0,-58-13-1,-165-65 1,0-1-1,8-4 1,-8 0 0,-17-23-1,-33-28 1,-58-75 15,-24-55-15,-9-24-1,8-41 1,1-24 0,-1-23-1,25-14 1,25 28 0,42 4-1,15 75 1,51 209-1,-17-4 1,0-5 0</inkml:trace>
  <inkml:trace contextRef="#ctx0" brushRef="#br0" timeOffset="42501.41">7848 6038 0,'-33'19'31,"-16"18"-15,-75 103-1,-42 41 1,-16 19-1,-16-4 1,24-20 0,9-45-1,16-43 1,33-107 0,116 19-1</inkml:trace>
  <inkml:trace contextRef="#ctx0" brushRef="#br0" timeOffset="42735.82">6658 6234 0,'16'42'16,"1"4"-1,32 136 1,50 18 0,59 41-1,98-45 1,-256-196 0</inkml:trace>
  <inkml:trace contextRef="#ctx0" brushRef="#br0" timeOffset="43302.37">20270 3926 0,'-82'79'15,"-42"-4"1,-116 143-1,240-218 1</inkml:trace>
  <inkml:trace contextRef="#ctx0" brushRef="#br0" timeOffset="44769.49">8957 7234 0,'-50'107'16,"9"-9"-1,-100 116 1,-33 4 0,-65 10 15,-10-23-15,-23-56-1,15-70 1,-16-98-1,-8-51 1,-41-97 0,7 9-1,-32-52 1,16 15 0,25-28-1,50-15 1,74-45-1,99-43 1,75-32 0,82 9-1,75-5 17,74 24-17,92 42 1,49 46-1,41 65 1,-8 75 0,-9 88-1,-15 65 1,-26 65 0,-41 70-1,-41 47 1,-34 65-1,-41 27 1,-57 33 0,-59-23 15,-66 28-15,-49-23-1,-58-1 1,-42-45-1,-24-34 1,-17-79 0,-25-64-1,25-66 1,9-56 0,24-97-1,149 102 1</inkml:trace>
  <inkml:trace contextRef="#ctx0" brushRef="#br0" timeOffset="45851.64">20899 5136 0,'-50'74'16,"-16"-9"-1,-99 66 1,-34-43-1,-107 5 1,-66-70 0,-41-32-1,57-70 17,25-70-17,83-65 1,50-60-1,90-85 1,50 1 0,83-28-1,41 33 1,100-6 0,32 52-1,91 37 1,51 103-1,7 23 1,33 125 0,34 66-1,16 120 17,-8 66-17,-42 37 1,-82 69-1,-116 24 1,-108 37 0,-107-4-1,-83-34 1,-90-22 0,-67-28-1,-83-75 1,0-56-1,-32-78 1,-26-94 0,-41-60 15,455 51-15</inkml:trace>
  <inkml:trace contextRef="#ctx0" brushRef="#br0" timeOffset="48018.78">25456 6880 0,'83'14'15,"-26"61"1,84 41-1,-33 79 1,-1 47 0,-74 51-1,-66 24 1,-116-34 0,-66 6-1,-107-70 1,-84-61-1,-40-70 1,-34-88 0,9-65-1,8-75 17,49-78-17,108-117 1,91-9-1,91-29 1,83-3 0,65-6-1,67 19 1,67 5 0,32 51-1,66 37 1,50 84-1,66 93 1,91 98 0,25 102-1,25 88 17,-33 103-17,-83 14 1,-108 50-1,-148 34 1,-141 27 0,-116 28-1,-116-9 1,-107 10 0,-74-57-1,413-395 1</inkml:trace>
  <inkml:trace contextRef="#ctx0" brushRef="#br0" timeOffset="48954.83">12538 11867 0,'-58'75'15,"-17"-1"1,-65 70 0,-26-13-1,-32-29 1,-50-60-1,-42-75 1,-32-92 0,-9-52-1,8-60 17,42-29-17,58-87 1,91-52-1,132-32 1,107-14 0,50 37-1,91 65 1,34 79 0,48 98-1,34 102 1,50 112-1,-1 70 1,-7 97 15,-59 65-31,-66 94 32,-116 32-17,-115 47 1,-108-15-1,-132 10 1,-99-14 0,289-428-1</inkml:trace>
  <inkml:trace contextRef="#ctx0" brushRef="#br0" timeOffset="51735.38">10346 13426 0,'-16'-10'15,"16"10"1,0 0 0,16-4-1,17 4 1,33-5 0,25 10-1,42 9 1,24-10-1,107 6 1,-15-15 0,40 14-1,-41-18 17,8 14-17,-57-1 1,-17 1-1,-58 4 1,-33-18 0,-58-19-1,-83-23 1,50 51 0</inkml:trace>
  <inkml:trace contextRef="#ctx0" brushRef="#br0" timeOffset="52004.16">12587 13072 0,'58'14'0,"0"33"32,83 22-17,-9 38 1,0 0-1,-41 14 1,-33 10 0,-107 13-1,-133-5 1,-83 6 0,265-145-1</inkml:trace>
  <inkml:trace contextRef="#ctx0" brushRef="#br0" timeOffset="52435.42">10602 12858 0,'-24'47'16,"-51"-19"-1,-74 74 1,0 19-1,1 14 1,48 4 0,59-4-1,91 0 17,99-14-17,115-28 1,84-28-1,-1-88 1,-347 23 0</inkml:trace>
  <inkml:trace contextRef="#ctx0" brushRef="#br0" timeOffset="53237.97">11339 15114 0,'-25'-9'16,"-33"32"0,-75 24-1,-82 41 1,0 38-1,9 4 1,32 14 0,50 1 15,83-25-15,98-22-1,84-37 1,82-33-1,9-24 1,16-8 0,-8-6-1,-17-8 1,-16 4 0,-33-5-1,-174 19 1,0 0-1,-9-5 1,1-32 0,-50-74 15,-49-38-15,-26-47-1,1 10 1,8-4-1,25 41 1,99 149 0,8 0-1,17 0 1,-25 0 0</inkml:trace>
  <inkml:trace contextRef="#ctx0" brushRef="#br0" timeOffset="54253.53">12223 15361 0,'-16'-37'16,"8"23"-1,-1-9 1,9 9 0,-8 0-1,16 0 1,1 4-1,15 10 1,76 33 0,32 83 15,9 24-15,-9 51-1,-25-5 1,9 14-1,-17-24 1,1-31 0,-1-52-1,-25-84 1,-16-79 0,-58 70-1</inkml:trace>
  <inkml:trace contextRef="#ctx0" brushRef="#br0" timeOffset="54535.91">13439 15105 0,'-41'33'15,"-58"50"1,-100 122 0,-49 88-1,0 5 1,8-10 0,33-60-1,34-158 1,173-70-1</inkml:trace>
  <inkml:trace contextRef="#ctx0" brushRef="#br0" timeOffset="59336.53">15308 9690 0,'-124'84'16,"-16"0"-1,-117 125 1,50-23 0,-24 0-1,82-42 1,66-27 0,116-127-1,25 1 1,33-10-1,116-4 1,0-14 0,33 23 15,-17 5-15,0-1-1,-57 10 1,-158 0-1,-8-4 1,-8-24 0,-42-75-1,-41-31 1,8-34 0,9-13-1,33 4 1,24 28-1,25 149 1,25-9 0,-33 9 15</inkml:trace>
  <inkml:trace contextRef="#ctx0" brushRef="#br0" timeOffset="60136.97">15912 9611 0,'8'65'16,"-8"-14"-1,25 70 1,8-14 0,17 5 15,-42-112-15,17-14-1,33-37 1,49-56-1,-8 4 1,9-27 0,-25 19-1,-83 111 1,8 9 0,25 37-1,25 122 1,-8 83-1,-9 126 1,-41 51 0,-33 23 15,-42-14-15,-16-50-1,-41-99 1,107-293-1,9 5 1,-17-23 0,-58-93-1,8-52 1,-16-64 0,49-10-1,17 5 1,58 23-1,58 51 1,98 60 0,84 61 15,41 61-15,-16 60-1,-290-79 1</inkml:trace>
  <inkml:trace contextRef="#ctx0" brushRef="#br0" timeOffset="61737.35">15052 16082 0,'-190'200'16,"-17"-23"-1,-149 135 1,-16-52 0,-66-23 15,-34-41-15,-32-57-1,-17-102 1,16-60-1,26-84 1,24-79 0,33-46-1,50-52 1,41-23 0,50-28-1,49-28 1,92-28-1,90-74 1,67 37 0,90-47 15,50 43-15,34 8-1,81-4 1,51-4-1,41 9 1,8 8 0,-8 25-1,-8 18 1,-1-1 0,9 1-1,50-14 1,32 0-1,34 18 1,24 29 0,59 55 15,7 70-15,9 107-1,-16 84 1,-34 83-1,-25 57 1,-40 106 0,-51 89-1,-74 106 1,-58 61 0,-115 75-1,-84 23 1,-90 9-1,-66-18 1,-108 46 0,-42-47 15,-57-18-15,-25-46-1,-41-6 1,-9-41-1,-57-51 1,-75-38 0,-108-22-1,-156-15 1,752-330 0</inkml:trace>
  <inkml:trace contextRef="#ctx0" brushRef="#br0" timeOffset="63019.14">23777 7229 0,'-41'51'15,"-26"15"1,-48 54 0,7-17-1,1-1 1,98-97 0,26 13-1,-17-18 1</inkml:trace>
  <inkml:trace contextRef="#ctx0" brushRef="#br0" timeOffset="63236.58">23562 7048 0,'33'37'15,"-33"-4"1,66 120 0,33 47-1,67 51 1,-166-251 0</inkml:trace>
  <inkml:trace contextRef="#ctx0" brushRef="#br0" timeOffset="64319.55">27391 9113 0,'-41'56'16,"-42"-9"-1,-66 74 1,-74 41-1,-67 24 1,-57-13 0,-91 3-1,-42-50 1,-74-56 0,-58-89-1,-8-37 1,16-93-1,58-27 1,66-113 0,67-69 15,99-126-15,107-18-1,99-66 1,117-13-1,73 13 1,75 33 0,50 51-1,116 33 1,90 56 0,92 46-1,156 112 1,42 102-1,58 167 1,-8 71 15,-42 139-15,-58 60 0,-57 135-1,-100 66 1,-107 69-1,-141-9 1,-132 46 0,-116-46-1,-83-14 1,-99-65 0,-74-42-1,-108-65 1,-75-84-1,-49-89 1,488-204 15</inkml:trace>
  <inkml:trace contextRef="#ctx0" brushRef="#br0" timeOffset="65137.48">23967 10309 0,'-33'32'16,"-25"10"0,-66 9-1,-74 38 1,7-10-1,1 14 1,58 0 15,66 0-15,91-19 0,107-32-1,91-14 1,50-32-1,8-1 1,-24-32 0,-51 4-1,-90-55 1,-149 55 0,8-97-1,-99 9 1,25-51-1,-25 28 1,16-1 15,9 34-15,91 106 0,8 5-1,0 0 1</inkml:trace>
  <inkml:trace contextRef="#ctx0" brushRef="#br0" timeOffset="65503.15">24786 10169 0,'50'-42'16,"-34"38"15,92 13-15,-1 42 0,42 103-1,-33-10 1,8 89-1,-33-33 1,-8 23 0,-42-51-1,-25-28 1,-24-153 0,8 9-1</inkml:trace>
  <inkml:trace contextRef="#ctx0" brushRef="#br0" timeOffset="65753.56">25845 10225 0,'-158'70'15,"-32"4"1,-124 103 0,-17 60-1,9-9 1,49-37 0,273-191-1</inkml:trace>
  <inkml:trace contextRef="#ctx0" brushRef="#br0" timeOffset="66538.23">27912 7206 0,'75'-98'15,"-67"84"1,0 10-1,-16 4 1,-25 14 15,-108 32-15,1 5 0,-18 24-1,34 8 1,25 6-1,74 4 1,58-9 0,75 4-1,74-14 1,8-4 0,17-28-1,-42-23 1,-157-24-1,1-18 1,-1-24 15,-8-22-15,0-48 0,-17-8-1,1 4 1,-1 4-1,-7 34 1,15 36 0,1 15-1,0 13 1,-1 14 0,9 15-1,25 13 1,-25-23-1</inkml:trace>
  <inkml:trace contextRef="#ctx0" brushRef="#br0" timeOffset="67324.7">29252 6787 0,'-8'33'16,"8"-19"0,-50 107-1,0 28 1,-16 74 0,17-28-1,49-162 1,8-10-1,0-14 1,58-23 15,67-79-15,32-37 0,0-33-1,-7 19 1,-26 28-1,-25 65 1,-49 120 0,-25 131-1,-24 80 1,-26 92 0,-16 51-1,-25 0 1,-33-27-1,-33-75 1,-33-112 15,-8-130-15,32-102 0,17-126-1,25-79 1,0-51-1,67-14 1,40 46 0,83 33-1,83 66 1,42 64 0,49 116-1,-50 61 1,-66 56-1,-173 75 1,16-224 15</inkml:trace>
  <inkml:trace contextRef="#ctx0" brushRef="#br0" timeOffset="68021.03">30525 9369 0,'-90'70'15,"-51"-24"1,-140 20 15,-116-57-15,-133-65 0,-7-46-1,-1-89 1,67-9-1,49-149 1,124-37 0,100-70-1,148 0 1,116-9 0,100 28-1,74 55 1,66 75-1,66 56 1,50 111 15,99 126-15,99 163 0,33 154-1,-41 78 1,-107 80-1,-183 74 1,-214 32 0,-249 10-1,-181-70 1,-232-28 0,-83-144-1,637-335 1</inkml:trace>
  <inkml:trace contextRef="#ctx0" brushRef="#br0" timeOffset="68703.21">26647 11532 0,'-58'112'15,"-99"14"1,-182 74-1,-158-38 1,-123-13 15,-50-84-15,25-69 0,83-75-1,107-126 1,108-93-1,123-51 1,125-60 0,116-33-1,107 9 1,66 24 0,99 46-1,150 75 1,115 134-1,91 112 1,50 191 15,-1 130-15,-65 135 0,-158 93-1,-248 33 1,-256-47-1,-347-51 1,-348-88 0,728-354-1</inkml:trace>
  <inkml:trace contextRef="#ctx0" brushRef="#br0" timeOffset="78455.47">2919 1414 0,'0'33'16,"0"4"0,9 121-1,7 33 1,17 93-1,-8-61 1,33 10 0,8-85 15,-49-162-15,24-27-1,42-132 1,-1 11-1,34-90 1,-8 29 0,-9 9-1,-99 210 1,8-1 0,17 19-1,50 125 1,-1 117-1,-8 93 17,-41 140-17,-42 18 1,-24 32 0,0-73-1,-9-62 1,9-120-1,-9-130 1,50-220 0,-50-8-1,-49-89 1,-8 24 0,-1-80-1,67-14 1,57-27-1,75 23 17,58 50-17,50 67 1,41 82 0,-42 52-1,-33 75 1,-57 18-1,-133-65 1,17-19 0,8-23-1</inkml:trace>
  <inkml:trace contextRef="#ctx0" brushRef="#br0" timeOffset="78737.1">5111 2540 0,'116'5'16,"-9"-5"-1,133-10 1,-50 15 0,25 0-1,-206-1 1,-9-4 0</inkml:trace>
  <inkml:trace contextRef="#ctx0" brushRef="#br0" timeOffset="78920.87">5169 2926 0,'8'5'16,"58"4"-1,100 5 1,123 5-1,-289-19 1</inkml:trace>
  <inkml:trace contextRef="#ctx0" brushRef="#br0" timeOffset="79390.84">7096 2754 0,'-25'-102'16,"25"69"0,8-46-1,25-84 1,17 19-1,49 18 1,42 80 0,33 116-1,-34 88 1,-8 121 0,-32 37-1,7-4 1,1-24-1,-1-50 17,-8-71-17,-74-190 1,17-10 0,16-41-1,-58 74 1</inkml:trace>
  <inkml:trace contextRef="#ctx0" brushRef="#br0" timeOffset="79670.66">8403 2326 0,'0'-51'15,"-9"65"1,-106 107-1,-34 111 17,-58 43-17,8 23 1,1-38 0,24-32-1,42-84 1,74-134-1,58-10 1</inkml:trace>
  <inkml:trace contextRef="#ctx0" brushRef="#br0" timeOffset="80137.62">8642 1079 0,'58'-4'15,"58"-6"1,91 20-1,24 4 1,9 27 0,-58 25-1,-124 73 1,-149 29 0,-91 41-1,-58-42 1,174-143-1,25 8 1,16-18 15,182-23-15,199-33 0,140 28-1,-496 14 1</inkml:trace>
  <inkml:trace contextRef="#ctx0" brushRef="#br0" timeOffset="84671.57">28301 11393 0,'33'-42'15,"-17"9"17,67-50-17,16 8 1,58 1 0,92 37-1,65 60 1,0 74-1,-8 24 1,-99 75 0,-133 9-1,-148 4 1,-116-9 0,-100-47-1,1-27 1,-1-28-1,75-38 1,66-4 15,92-9-15,106-52 0,26 61-1,107 18 1,-34 42-1,-148-116 1</inkml:trace>
  <inkml:trace contextRef="#ctx0" brushRef="#br0" timeOffset="85225.12">29450 14528 0,'-49'14'15,"32"-9"1,-16-10-1,-17-4 1,-7-14 0,-67-75-1,33 5 1,0-33 0,49 15-1,42 4 1,42 97-1,-1 6 1,33 18 15,100 55-15,-25 52 0,-25 5-1,-99 32 1,-83-51-1,-108-60 1,-73-94 0,-43-130-1,282 177 1</inkml:trace>
  <inkml:trace contextRef="#ctx0" brushRef="#br0" timeOffset="122623.97">17723 1712 0,'17'-14'15,"-17"14"1,0 0 0,0 0-1,0-5 1,0 5 15,-17-23-15,-74-56-1,-99-14 1,-116-14 0,-157 46-1,-133 29 1,-90 92-1,-25 80 1,49 88 0,83 70-1,124 51 1,100 18 0,140-13-1,41-38 16,91-51-15,50-93 0,58-195-1,-8 9 1,7-37 0,-24 51-1</inkml:trace>
  <inkml:trace contextRef="#ctx0" brushRef="#br0" timeOffset="123174.1">12240 2410 0,'-132'121'31,"16"51"-31,-74 121 31,57-19-15,18 24-1,73-56 1,84-65 0,65-117-1,50-50 1,75-113-1,41-22 1,-9-29 0,-49 24-1,-215 125 1,9 1 0,-9 4-1,0 0 1,0 0 15,0 0-15,0 0-1,0 0 1,0 0 0,0 0-1,0 0 1,0 4-1,0-4 1</inkml:trace>
  <inkml:trace contextRef="#ctx0" brushRef="#br0" timeOffset="124358.44">17450 13072 0,'133'19'16,"-59"-15"0,191-73-1,16-43 1,83-97 0,-25-70-1,41-112 16,1-28-15,16-65 0,-33 47-1,-25-14 1,-42 46 0,-57 42-1,-83 89 1,-91 92-1,-99 210 1,-8 0 0,-91 51-1,-100 14 1,-99 70 0,-66 23-1,-33 14 16,42-23-15,24-14 0,107-47-1,150-102 1,107-14 0</inkml:trace>
  <inkml:trace contextRef="#ctx0" brushRef="#br0" timeOffset="124590.24">21296 9104 0,'33'121'15,"-16"130"1,-17 298 0,-174 205-1,174-754 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43:45.687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11926 2228 0,'8'51'16,"-8"38"0,0 106-1,-8 66 1,-1 102-1,1 69 1,16 71 0,-16 60-1,16 27 1,9 104 0,8-11-1,8 52 16,-8 28-15,-1-4 0,1-10-1,0-33 1,16-51 0,-7-69-1,-1-75 1,-17-126-1,-32-106 1,-51-173 0,-24-88-1,91-28 1</inkml:trace>
  <inkml:trace contextRef="#ctx0" brushRef="#br0" timeOffset="832.3">6261 10755 0,'49'-9'16,"9"9"0,116-37-1,66 32 1,90-18-1,51 32 1,57 15 0,25 8-1,34 1 1,15 4 0,18 0 15,40-37-16,1 23 1,16-13 0,42 13-1,-17-14 1,24-4 0,-40 14-1,-17 4 1,-25-14-1,-17 19 1,-24-14 0,-25 0-1,-41 0 1,-50-14 0,-75-9 15,-115-29-16,-157-64 1,-50 102 0</inkml:trace>
  <inkml:trace contextRef="#ctx0" brushRef="#br0" timeOffset="1313.63">11802 2042 0,'-9'70'16,"-98"37"-1,-83 144 1,-100 28 0,-8 5-1,1-47 16,297-237-15</inkml:trace>
  <inkml:trace contextRef="#ctx0" brushRef="#br0" timeOffset="1564.5">12075 2354 0,'140'144'0,"158"149"15,256 154 16,-554-447-15</inkml:trace>
  <inkml:trace contextRef="#ctx0" brushRef="#br0" timeOffset="2480.27">15813 10858 0,'0'18'16,"0"-13"0,25 9-1,24 9 1,34 10-1,115 18 1,26-14 0,73-4-1,26-29 1,24-4 0,17 0-1,25-9 16,8 14-15,0-1 0,-25 10-1,-25 0 1,-49-14 0,-50 10-1,-82-10 1,-191-5-1,-33-14 1,-8-36 0,66 55-1</inkml:trace>
  <inkml:trace contextRef="#ctx0" brushRef="#br0" timeOffset="2750.01">19832 10514 0,'99'-14'15,"-8"55"1,83 20 0,-42 65-1,-16 22 1,-99 80-1,-150 0 1,-173-4 0,-248-62-1,554-162 1</inkml:trace>
  <inkml:trace contextRef="#ctx0" brushRef="#br0" timeOffset="7932.84">21461 2373 0,'-8'55'16,"-9"6"-1,-16 55 1,9 33 0,-1 32-1,25 19 1,25-18 0,-1-159 15,-7-4-16,-9-15 1,9-4 0,57-65-1,17-42 1,25-42 0,-9-23-1,-16 14 1,-91 149-1,0 0 1,0 9 0,0 13-1,9 62 1,-18 139 15,9 60-15,-8 80-1,8 41 1,-8-13 0,0 4-1,-9-28 1,-8-28 0,-24-60-1,-18-74 1,43-206-1,-1-4 1,-25-14 0,-74-65-1,-8-32 1,16-33 0,33-47 15,75-18-16,91-24 1,41 28 0,66 19-1,17 61 1,-25 55 0,-157 107-1,-25-23 1,0 0-1</inkml:trace>
  <inkml:trace contextRef="#ctx0" brushRef="#br0" timeOffset="8232.41">22479 3456 0,'49'-37'16,"-24"28"0,41 0-1,17 9 1,24 0-1,-7 4 1,-34 10 0,-66-14-1</inkml:trace>
  <inkml:trace contextRef="#ctx0" brushRef="#br0" timeOffset="8499.22">22660 3745 0,'42'-9'16,"-42"9"-1,25 0 1,49-10-1,42 6 1,8 8 0,91-41-1,-215 37 1</inkml:trace>
  <inkml:trace contextRef="#ctx0" brushRef="#br0" timeOffset="9016.23">23736 3391 0,'8'-60'15,"0"41"1,0-27 0,34-10-1,40-5 1,-7 29 0,-17 18 15,91 33-16,-9 60 1,1 32 0,-17 85-1,-17-6 1,-7 15 0,-1-24-1,-16-8 1,-17-57-1,-17-70 1,1-78 0,-25-75-1,0-14 1,-25 121 15</inkml:trace>
  <inkml:trace contextRef="#ctx0" brushRef="#br0" timeOffset="9314.74">24943 3126 0,'-124'79'16,"8"19"-1,-107 97 1,33-32 0,0 9-1,49-32 1,42-19 0,82-98 15,17-93-16,0 70 1</inkml:trace>
  <inkml:trace contextRef="#ctx0" brushRef="#br0" timeOffset="9866.1">24943 1870 0,'17'-14'16,"-17"14"-1,91-9 1,49 51 0,42-38-1,-16 38 1,-26 5 0,-140-29-1,25 94 1,-108-5-1,1 14 1,-43-9 0,26-10-1,99-102 1,0 0 0,0 0 15,25 0-16,116 5 1,24 9 0,17-10-1,-182-4 1</inkml:trace>
  <inkml:trace contextRef="#ctx0" brushRef="#br0" timeOffset="10315.34">25448 3531 0,'41'-5'16,"-25"5"-1,51-4 1,24-1 0,115 10-1,-7-1 1,16 10 0,-190-9 15,-9-1-16,-16-4 1</inkml:trace>
  <inkml:trace contextRef="#ctx0" brushRef="#br0" timeOffset="10582.52">25811 3345 0,'0'28'16,"0"-24"-1,9 29 1,-1 51 0,0 41 15,9 19-16,8-69 1,-25-75 0</inkml:trace>
  <inkml:trace contextRef="#ctx0" brushRef="#br0" timeOffset="11198.51">26812 3247 0,'-8'5'16,"8"-5"-1,0 0 1,16 4 0,51 20-1,15 4 1,18 4-1,-26 10 1,-16 9 0,-42 10-1,-16 74 1,-58 27 0,-24-3 15,-17-6-16,82-144 1,9 5 0,-1-9-1,9-5 1,9 0 0,40 5-1,108 13 1,17-41-1,-174 23 1</inkml:trace>
  <inkml:trace contextRef="#ctx0" brushRef="#br0" timeOffset="11716.49">27887 3726 0,'33'-4'15,"-24"-10"1,7-14-1,1-9 1,8-10 0,8 10-1,-9 14 1,18 4 0,-1 24 15,58 60-16,-24 9 1,16 47 0,-33 47-1,8 13 1,8-9 0,1-37-1,-9-19 1,8-55-1,-24-57 1,-50-4 0</inkml:trace>
  <inkml:trace contextRef="#ctx0" brushRef="#br0" timeOffset="12083.85">28962 3312 0,'-41'19'15,"0"9"1,-59 46-1,-24 52 1,-33 32 0,8-5-1,-8 20 1,8-11 0,25-13 15,25-42-16,49-23 1,50-84 0</inkml:trace>
  <inkml:trace contextRef="#ctx0" brushRef="#br0" timeOffset="12648.15">29541 3843 0,'0'0'15,"9"-5"1,-9 0-1,0 5 1,0 0 0,33 0-1,33-4 1,33 8 0,25-8 15,8-15-16,-32 10 1,-42 9 0,-9-5-1,-24 10 1,-25-10 0,0 5-1</inkml:trace>
  <inkml:trace contextRef="#ctx0" brushRef="#br0" timeOffset="13017.28">29971 3424 0,'0'9'16,"9"0"0,-9 38-1,0 18 1,0 56 0,-9 14-1,9-37 1,0-5-1,9-5 1,-9-51 0,0-13-1,16 27 1,-16-51 15</inkml:trace>
  <inkml:trace contextRef="#ctx0" brushRef="#br0" timeOffset="13832.54">31096 3289 0,'50'0'16,"-1"19"-1,75 8 1,34 29 0,-1-5 15,-25 24-16,-49 27 1,-67 1 0,-82 4-1,-66 37 1,-25-28 0,-9 0-1,17-32 1,42 0-1,41-24 1,82-64 0,26-6-1,15 10 1,43 0 0,123 5 15,0 0-16,9 27 1,-232-32 0</inkml:trace>
  <inkml:trace contextRef="#ctx0" brushRef="#br0" timeOffset="19450.68">7468 4838 0,'0'14'16,"0"-14"15,0 9-15,8 10-1,9 14 1,-1 18 0,9 9-1,0 10 1,8 4 0,-8 24-1,8-5 1,17 14-1,-9-14 1,17 14 0,-9-14-1,1 14 1,-9-18 15,9-1-15,0 5-1,8 19 1,8-1 0,41 75-1,-24-27 1,16 17 0,-24-13-1,-1-5 1,0-18-1,1-1 1,-1-4 0,-7-4-1,-1-1 1,8 23 15,9-13-15,0 4-1,-1 10 1,9-1 0,0-9-1,0-13 1,8-6 0,-8 1-1,9-10 1,7-13-1,-16-10 1,8 4 0,-16-4-1,16 5 1,1-19 15,-1 19-15,0-19-1,0 5 1,9-1 0,8 1-1,-9 4 1,9-13 0,8 9-1,-8-15 1,8-8-1,8-10 1,-8-14 0,17 10-1,-9-10 17,0-14-17,9 0 1,-9-18-1,9 9 1,-1-28 0,9 0-1,-8-37 1,8-23 0,16-24-1,-8-32 1,-8 4-1,0-27 1,-17 8 0,1-31-1,7 3 1,-7-27 15,-9 14-15,-9-14-1,1 14 1,-8-19 0,16-18-1,-8 9 1,-1-9 0,-15 0-1,7 13 1,-8 1-1,-8 9 1,-25-14 0,-8 23-1,-25 10 1,-24-5 15,-9 41-15,-9 11-1,1 17 1,0 15 0,8 102-1,0 5 1,0-5 0,0 9-1,0 19 1,-8 18-1,8-46 1</inkml:trace>
  <inkml:trace contextRef="#ctx0" brushRef="#br0" timeOffset="22218.56">27350 5313 0,'8'51'15,"0"-23"1,1 41-1,15 99 1,-7 13 0,16 38-1,-17 14 1,9-10 0,-8-18-1,-9-43 1,-8-162-1,0 5 1,0-5 0,0 0-1,8-5 1,1-22 15,7-39-15,26-124-1,-1-6 1,9 1 0,-17-1-1,-9 10 1,-24 182 0,0-6-1,9 10 1,-9-4-1,0 4 1,0 23 0,0 33-1,0 121 1,-9 27 15,18 43-15,7-33-1,17-19 1,0-46 0,9-42-1,-34-116 1,-16-5 0,-17-23-1,-16-28 1,41 65-1,-249-233 1,249 233 0</inkml:trace>
  <inkml:trace contextRef="#ctx0" brushRef="#br0" timeOffset="22683.55">27193 6397 0,'-9'18'15,"9"-13"1,0 13 0,17 38-1,16 28 1,41 74 0,26 14-1,7-9 1,25-33-1,1-51 1,-17-46 0,-17-56-1,-8-52 1,-25-55 15,8-14-15,-16-10-1,8 1 1,-24-1 0,7 19-1,-49 135 1,-8 5 0,8 0-1,-66 60 1,66-65-1</inkml:trace>
  <inkml:trace contextRef="#ctx0" brushRef="#br0" timeOffset="23949.63">24736 8206 0,'-8'37'16,"8"-9"0,0 56-1,8 46 1,9 24-1,16 97 1,17-32 0,16-1-1,25-69 1,-75-158 15,34-19-15,16-19-1,8-46 1,-7-23 0,7 4-1,42-83 1,-25 51 0,-75 130-1,-7 5 1,7 13-1,9 47 1,8 112 0,0 65-1,-8 93 1,-9 23 0,-7 43 15,-1-20-16,-16 5 1,-9-28 0,-16-32-1,-33-51 1,-17-85 0,-16-78-1,0-89 1,-25-69-1,8-66 1,17-60 0,33-18-1,32-20 1,26 10 15,25 24-15,32 27-1,42 19 1,42 55 0,16 29-1,8 50 1,-42-8 0,-115 27-1,0-9 1,0 0-1,0 0 1</inkml:trace>
  <inkml:trace contextRef="#ctx0" brushRef="#br0" timeOffset="24332.83">26266 9192 0,'17'10'16,"-17"-10"-1,0 0 1,16 0 0,92 4-1,57 6 1,50-1 15,-33-4-15,-165-1-1,-17-4 1,0 0 0</inkml:trace>
  <inkml:trace contextRef="#ctx0" brushRef="#br0" timeOffset="24685.76">26490 9779 0,'16'4'16,"-16"-4"-1,17 5 1,16-5 0,58 4-1,33-4 1,-8 0 0,8 14-1,-58-18 1,-66 4-1</inkml:trace>
  <inkml:trace contextRef="#ctx0" brushRef="#br0" timeOffset="25549.5">28450 8736 0,'-33'61'16,"8"-5"-1,-41 74 1,-9 38 0,-8 50-1,26 1 1,32 18-1,50-32 1,32-19 0,43-47-1,-1-8 1,33-57 15,-41-69-15,-91-5-1</inkml:trace>
  <inkml:trace contextRef="#ctx0" brushRef="#br0" timeOffset="25966.21">28814 9527 0,'24'-74'16,"-15"51"-1,7-10 1,26-4 15,7 14-15,-8 18-1,9 28 1,49 80 0,-16 17-1,8 71 1,-17-14 0,-7 23-1,-26-37 1,-41-158-1,0-5 1,0 0 0</inkml:trace>
  <inkml:trace contextRef="#ctx0" brushRef="#br0" timeOffset="26333.48">29533 9239 0,'-33'23'16,"-33"0"-1,-33 52 1,-34 37-1,-24 22 1,17 6 0,-1 18-1,42-28 17,33-13-32,74-113 31,8 10-16,92-28 1,-108 14 0</inkml:trace>
  <inkml:trace contextRef="#ctx0" brushRef="#br0" timeOffset="26633.81">29723 9769 0,'25'-32'16,"-17"22"-1,9-4 17,8 0-17,24 0 1,34 10-1,107-1 1,-8 10 0,8 9-1,-41 0 1,-149-14 0</inkml:trace>
  <inkml:trace contextRef="#ctx0" brushRef="#br0" timeOffset="26950.96">29988 9392 0,'8'10'16,"0"4"-1,1 42 1,-9 23 0,0 37-1,-9 9 1,9-45 0,9-15-1,-1 0 1,9-37-1,-17-28 1</inkml:trace>
  <inkml:trace contextRef="#ctx0" brushRef="#br0" timeOffset="27315.75">30823 9416 0,'0'74'15,"-8"-4"1,16 51-1,-8 28 1,8 9 0,1-9-1,-9-140 1,8 5 15,0 0-15,9-19-1,-17 5 1</inkml:trace>
  <inkml:trace contextRef="#ctx0" brushRef="#br0" timeOffset="27734.04">30947 8704 0,'33'19'15,"0"-15"1,75 108 15,8 51-15,0 65-1,-26 37 1,1 28 0,-49 9-1,-34-18 1,-41-33 0,-25-28-1,-58-74 1,-49-88-1,-25-94 1,-9-111 0,199 144-1</inkml:trace>
  <inkml:trace contextRef="#ctx0" brushRef="#br0" timeOffset="28250.74">31030 7755 0,'58'-61'15,"-9"61"1,76-51 0,56 65-1,18 9 1,-34 61 15,-65 19-15,-109 27-1,-90-14 1,-58-23 0,-17-32-1,141-61 1,8 4 0,17-4-1,8 5 1,75 27-1,40-8 1,59-6 0,16 24-1,-190-42 17</inkml:trace>
  <inkml:trace contextRef="#ctx0" brushRef="#br0" timeOffset="28784.2">31733 9630 0,'8'9'15,"-8"-9"1,83 14-1,49 9 1,75 5 0,-17-14-1,-148-19 17,-1-13-17,-41 18 1</inkml:trace>
  <inkml:trace contextRef="#ctx0" brushRef="#br0" timeOffset="29083.81">32014 9388 0,'25'32'16,"-17"24"0,17 46-1,-8 43 1,16 31 0,-25-120 15,8 33-16,-7-52 1,-9-37 0</inkml:trace>
  <inkml:trace contextRef="#ctx0" brushRef="#br0" timeOffset="29532.64">32841 9267 0,'42'37'16,"-42"-23"0,16 56-1,-8 37 1,25 139-1,-8 10 1,0 37 0,8-23-1,-8-14 17,0-14-32,-25-242 31</inkml:trace>
  <inkml:trace contextRef="#ctx0" brushRef="#br0" timeOffset="57270.56">12265 7415 0,'0'-4'16,"0"4"0,0 0-1,0 0 1,-8 4 0,-17 20-1,-8 8 1,-34 15-1,18 4 1,-9 5 15,-8 9-15,8-37 0,58-28-1</inkml:trace>
  <inkml:trace contextRef="#ctx0" brushRef="#br0" timeOffset="57651.66">11702 7346 0,'0'0'16,"0"0"-1,9 13 1,7 11-1,17 18 1,9 4 0,16 15-1,16 13 1,9-9 0,-83-65-1</inkml:trace>
  <inkml:trace contextRef="#ctx0" brushRef="#br0" timeOffset="61169.36">11909 7806 0,'8'-5'15,"-8"5"1,0 0 0,0 0-1,0-4 1,0 4-1,0 0 1,0 0 0,9 0-1,-1 0 1,-8-5 0,8 5-1,1-5 1,7-4-1,9 0 1,0-10 0,8-4 15,0-5-15,0-4-1,17-6 1,-1-8-1,1-10 1,-1 9 0,9-4-1,8-5 1,-16 1 0,8-11-1,8-3 1,9-15-1,73-46 1,-32-5 15,17-5-15,-34 10 0,-8 4-1,-17 1 1,-8 41-1,-8-42 1,0 29 0,0-29-1,-8 5 1,-1-18 0,1-10-1,8-9 1,8-5-1,0-5 1,0-18 0,0 14 15,1-23-15,15 23-1,-24 4 1,-8 24-1,-17 4 1,-33 140 0,0-4-1,0-6 1,8 6 0,-8-1-1,0 0 1,0 1-1,0 4 1,0 0 0,0 9 15,0 19-15,-8 23-1,0 28 1,-9 28-1,-8-28 1,-16 33 0,0-10-1,-9-4 1,0 4 0,1 19-1,-9-9 1,-8 0-1,-1-1 1,1 6 0,-8-1 15,16-23-15,8-5-1,-8 15 1,1 8-1,-10 6 1,1-20 0,8 1-1,-8 14 1,0-10 0,0-4-1,8 9 1,-8 0-1,8-14 1,0 9 15,8-18-15,9 23 0,-17-19-1,9-4 1,-18 4-1,1 1 1,0-10 0,-25 9-1,-8-9 1,8-9 0,25 9-1,66-79 1</inkml:trace>
  <inkml:trace contextRef="#ctx0" brushRef="#br0" timeOffset="61419.06">11678 7597 0,'41'-37'16,"33"32"0,26-51-1,-100 56 1</inkml:trace>
  <inkml:trace contextRef="#ctx0" brushRef="#br0" timeOffset="66972.08">12968 7625 0,'25'4'15,"-25"1"1,8 0-1,17 4 1,33 19 0,24 14-1,1 4 1,-9 1 0,-24-5-1,-17-1 1,-25-3-1,-16 4 1,-33 9 15,-17 23-15,16-37 0,9 1-1,0 3 1,9-17-1,7 4 1,9-24 0,-1 10-1,9-9 1,17 23 0,24 9-1,42 0 1,33-14-1,140 43 1,-256-66 15</inkml:trace>
  <inkml:trace contextRef="#ctx0" brushRef="#br0" timeOffset="71854.61">12521 7211 0,'8'14'15,"-8"-10"1,-8 1 0,0 9-1,-9 0 1,-16 14 0,-8 9-1,0 5 1,-9 4-1,-8 1 1,-8 4 15,-9 0-15,9-9 0,0 5-1,-8 4 1,8 9-1,-17 1 1,-8 4 0,8-14-1,9-4 1,-26 4 0,1 14-1,-8 9 1,-1-4-1,9-14 17,-25 0-17,16-14 1,-7 18 0,-84 28-1,34-32 1,-17 37-1,25-46 1,0 27 0,24-46-1,9 19 1,0-24 0,17 5-1,-1-14 1,-8 9-1,0-23 17,1 14-17,-1-14 1,0-9 0,0 4-1,9-18 1,-9 9-1,-8-9 1,8-5 0,-8-28-1,0 9 1,-8-22 0,-9 3-1,-8-27 1,0 14-1,1 5 17,-10 4-17,1-28 1,-8 5 0,-9-18-1,-16-20 1,0-13-1,0-5 1,-1-23 0,9 0-1,0-19 1,1 5 0,-10-9-1,1-14 1,0-15-1,8 15 1,8-5 15,1 14-15,15 0 0,18 0-1,8 0 1,8 0-1,33 18 1,0-4 0,91 186-1</inkml:trace>
  <inkml:trace contextRef="#ctx0" brushRef="#br0" timeOffset="72620.17">3143 4205 0,'41'93'15,"-16"-60"1,49 134-1,-8-32 1,34 75 0,7-10-1,26 37 1,-1-4 0,33-1-1,1 5 1,16-4-1,0-24 1,0-4 0,8-5 15,8 9-15,-8-8-1,1 8 1,7-18-1,1-5 1,-1-23 0,1-5-1,-1-37 1,9-14 0,-9 4-1,17-32 1,0 24-1,0-34 17,9 6-17,-9-38 1,0 10 0,0-33-1,0-14 1,16-47-1,-24 19 1,8-60 0,-8 27-1,-207 61 1</inkml:trace>
  <inkml:trace contextRef="#ctx0" brushRef="#br0" timeOffset="75287.19">11024 8369 0,'42'-56'0,"-34"42"31,41-23-15,42-65-1,25-10 1,33-37-1,17-4 1,-1 4 0,17-23-1,-8 9 1,-1-14 0,-7 10-1,-1-20 1,-16-8-1,16-5 17,1-33-17,24-27 1,-8-5 0,25-33-1,-17-9 1,-8 9-1,-9-9 1,-24-4 0,0-1-1,-8 14 1,-17 10 0,8 32-1,-16 37 1,-9 52-1,-40 69 17,-67 117-17,-9 4 1,1 33 0,-17 102-1,-33 33 1,-49 74-1,-25 9 1,-26 33 0,-24-14-1,-8 56 1,-17-32 0,9 13-1,-34-9 1,17 0-1,-24-5 17,24-27-17,-34 22 1,18-41 0,-17 5-1,-17-24 1,9-5-1,-17-8 1,0-10 0,0-19-1,-8-9 1,16-5 0,9-13-1,16-29 1,17-27-1,16-33 17,17-28-17,16-28 1,25-27 0,17-20-1,16-18 1,8-23-1,1-9 1,-1-15 0,-7-8-1,-26-10 1,0-1 0,-16-40-1,0 22 1,0-28-1,-17 1 17,9-19-17,-25-28 1,0-5 0,-17-19-1,-8 6 1,0-10-1,0 4 1,-9-17 0,-7-20-1,-1 0 1,-8-22 0,-8-1-1,0-9 1,0-5-1,-16-9 17,32 4-17,9-4 1,32-23 0,26 18-1,41 14 1,16 43-1,26 45 1,16 61 0,66 145-1,0 4 1,-17 18 0,1 38-1,16 88 1,8 33-1,17 79 1,24-1 15,26 11-15,65 50 0,-7-46-1,73 13 1,1-22-1,49-1 1,-32-23 0,40-4-1,-24-14 1,17 22 0,-9 1-1,0 0 1,-17-5-1,1-4 17,-9-10-17,-8-18 1,0-5 0,0-33-1,0 15 1,-8-38-1,0 5 1,-25-47 0,16 10-1,9-33 1,33-10 0,0-27-1,16-33 1,-16-32-1,8-37 17,0-38-17,75-70 1,-1-60 0,108-121-1,-430 335 1</inkml:trace>
  <inkml:trace contextRef="#ctx0" brushRef="#br0" timeOffset="76136.33">2250 2024 0,'-25'69'15,"58"1"17,33 116-17,83 84 1,82 126 0,9 41-1,50 154 1,-9 18-1,41 80 1,59-24 0,90 5-1,108-38 1,-579-632 0</inkml:trace>
  <inkml:trace contextRef="#ctx0" brushRef="#br0" timeOffset="77503.26">16185 3424 0,'116'-42'16,"33"0"-1,165-51 1,50 0 0,124-5-1,99 29 1,99 59 0,9 61-1,-91 38 1,-141 46-1,-182-10 17,-173 1-17,-191-112 1,83-14 0</inkml:trace>
  <inkml:trace contextRef="#ctx0" brushRef="#br0" timeOffset="77853.07">17425 2656 0,'-157'61'0,"-41"36"31,-141 57-15,41 4 0,25-4-1,141-10 1,173 9-1,348 29 1,521-10 0,-910-172-1</inkml:trace>
  <inkml:trace contextRef="#ctx0" brushRef="#br0" timeOffset="87619.88">16036 8634 0,'8'28'16,"-8"-23"0,9 9-1,-9-5 1,8 19-1,0-5 1,9 10 0,-1 13-1,1-4 1,8 19 0,8-1-1,0 10 1,8-5-1,-8 0 1,8 5 15,1 0-15,-1 9 0,9 0-1,-1 0 1,18 9-1,-1 5 1,-8 5 0,8 4-1,-17-27 1,9 18 0,0-9-1,50 92 1,-26-64 15,26 55-15,-25-41-1,-1 14 1,-7-38 0,-1 0-1,-8-9 1,9 10-1,-9-15 1,8 10 0,-7-1-1,15 10 1,1-4 0,8 4-1,-8 0 1,8-5 15,8 10-15,0-19-1,0 0 1,-8 0 0,17 19-1,-1-5 1,1-10-1,-9 10 1,9-4 0,-9-10-1,0-10 1,0 6 0,1-1-1,-1-4 1,0-10 15,-16-9-31,8-13 31,8-11-15,0-3 0,9-10-1,8-10 1,-1-8-1,1-1 1,0-18 0,-9-1-1,9-18 1,8-14 0,17-4-1,-1-15 1,1-4 15,0-14-15,-1-5-1,-16-18 1,0-5 0,-24-4-1,7-15 1,-16-4-1,-8-10 1,-9-13 0,25-15-1,-8-13 1,9-10 0,7-4-1,17-15 1,-8 15-1,0-19 17,-17 4-17,-16-3 1,-9-6 0,-16 10-1,-8 8 1,-1 15-1,-16 28 1,9 33 0,-42 125-1,0 0 1,0 4 0,0 1-1,0 18 1,0 56 15,-25 89-15,-25 50-1,-16 34 1,-33 27 0,0-28-1,-17 28 1,0-28-1,-16 19 1,8-14 0,-9 0-1,-7-14 1,-9-14 0,-8-14-1,-17-19 1,-8-32 15,-25-24-15,1-27-1,-34-33 1,16-32 0,-7-33-1,16-24 1,-25-27-1,8-19 1,-24-23 0,0-23-1,8-10 1,8-18 0,16 0-1,9-56 1,17-5-1,8-14 17,24-23-17,-7 0 1,7-28 0,9 24-1,17-19 1,-1 9-1,17 0 1,-8 9 0,-1-23-1,9 5 1,8 5 0,9 4-1,-9 18 1,25 6-1,8 22 17,17 10-17,8 19 1,58 162 0,-16-23-1,8-28 1,-9 24-1,17 18 1,-8 5 0,-1 9-1,1 27 1,0 29 0,8 47-1,8 129 1,25 24-1,17 56 17,24-10-17,17 28 1,58 33 0,17 0-1,40 23 1,42 10-1,50 27 1,33-4 0,25 4-1,-356-423 1</inkml:trace>
  <inkml:trace contextRef="#ctx0" brushRef="#br0" timeOffset="88337.54">18195 12667 0,'107'103'16,"1"-10"-1,156 70 1,50-38 0,108-8-1,33-15 1,25-14-1,-42-13 1,-438-75 0</inkml:trace>
  <inkml:trace contextRef="#ctx0" brushRef="#br0" timeOffset="89037.28">20634 13305 0,'17'56'15,"-42"-5"1,-8 107 15,-42 9-15,1 29-1,-17-29 1,0-18 0,-8-79-1,99-70 1</inkml:trace>
  <inkml:trace contextRef="#ctx0" brushRef="#br0" timeOffset="89320.61">20204 13295 0,'50'107'16,"33"19"-1,107 144 1,25 46-1,-215-316 1</inkml:trace>
  <inkml:trace contextRef="#ctx0" brushRef="#br0" timeOffset="90153.59">18716 15017 0,'-50'42'16,"9"18"-1,-34 84 1,42 24-1,8 32 1,50 9 0,33-18-1,74-38 1,67-60 0,-199-93-1</inkml:trace>
  <inkml:trace contextRef="#ctx0" brushRef="#br0" timeOffset="90940.4">19964 15412 0,'-91'-42'16,"91"0"-1,-16 24 1,8 4 0,-1-5-1,9 10 1,42-5-1,82 23 1,0 10 0,16 41-1,-57 5 1,-50 38 0,-74-19-1,-67-1 1,42-78-1,17 4 17,24-4-17,8 4 1,25 5 0,26 9-1,15 29 1,-16-24-1,-8 4 1,-25 1 0,-8 4-1,-50 5 1,-17 0 0,1-24-1,16-32 1,58 14 15</inkml:trace>
  <inkml:trace contextRef="#ctx0" brushRef="#br0" timeOffset="91137.39">21031 16217 0,'-16'42'16,"-9"4"-1,-33 47 1,58-93 0</inkml:trace>
  <inkml:trace contextRef="#ctx0" brushRef="#br0" timeOffset="91453.06">21941 15910 0,'66'-19'16,"-16"10"0,107 4-1,0 15 1,50-15-1,-207 5 17</inkml:trace>
  <inkml:trace contextRef="#ctx0" brushRef="#br0" timeOffset="91823.45">23496 15338 0,'8'42'0,"-8"-1"32,25 76-17,-9 22 1,9 24 0,8-5-1,-8-18 1,-25-131-1,0-9 1</inkml:trace>
  <inkml:trace contextRef="#ctx0" brushRef="#br0" timeOffset="92287.21">24207 14714 0,'8'19'16,"9"-5"0,32 32-1,59 75 1,24 56 0,75 74-1,-50-18 1,-16 32-1,-75-23 17,-83 14-17,-82-24 1,-75-18 0,-107-55-1,281-159 1</inkml:trace>
  <inkml:trace contextRef="#ctx0" brushRef="#br0" timeOffset="94554.2">8609 8467 0,'0'46'16,"-8"38"-1,-33 51 17,-34 42-17,-74 51 1,9-10 0,-9 1-1,25-56 1,124-163-1</inkml:trace>
  <inkml:trace contextRef="#ctx0" brushRef="#br0" timeOffset="94855.2">8072 8332 0,'8'88'15,"17"28"1,16 168-1,34 37 1,49 84 0,-124-405-1</inkml:trace>
  <inkml:trace contextRef="#ctx0" brushRef="#br0" timeOffset="98841.17">4772 10286 0,'-116'237'16,"17"-14"15,-25 177-15,49-56-1,59 29 1,90-99 0,67-37-1,74-102 1,50-28-1,-1-111 1,-264 4 0</inkml:trace>
  <inkml:trace contextRef="#ctx0" brushRef="#br0" timeOffset="99437.98">5864 11439 0,'0'-4'15,"0"4"1,0 4-1,16 1 1,9-5 0,49 5-1,17-5 1,17 0 0,32-14-1,-32-24 1,-108 38 15</inkml:trace>
  <inkml:trace contextRef="#ctx0" brushRef="#br0" timeOffset="101822.38">7154 10644 0,'0'70'15,"8"-42"1,0 125 15,1 19-15,7 61-1,-8 9 1,-8 0 0,0-19-1,-8-42 1,8-27-1,0-154 1</inkml:trace>
  <inkml:trace contextRef="#ctx0" brushRef="#br0" timeOffset="102871.59">8279 11979 0,'8'93'16,"-16"-47"-1,-1 103 1,-49-14-1,-49 65 1,-75-18 0,0-10-1,182-172 1</inkml:trace>
  <inkml:trace contextRef="#ctx0" brushRef="#br0" timeOffset="104424.13">9329 11235 0,'0'37'16,"0"-23"0,-8 60-1,-17 108 1,0 32-1,8 28 1,1-19 0,-1-9-1,17-33 1,9-181 0,7 0-1,-16 0 16</inkml:trace>
  <inkml:trace contextRef="#ctx0" brushRef="#br0" timeOffset="104854.6">10098 10509 0,'74'46'16,"-7"38"15,98 125-15,-33 47-1,9 51 1,-75 28 0,-58 42-1,-82-14 1,-58-65-1,-75-33 1,-83-79 0,290-186-1</inkml:trace>
  <inkml:trace contextRef="#ctx0" brushRef="#br0" timeOffset="105405.05">4573 14035 0,'149'-23'16,"58"9"0,207-5-1,82 29 1,124 4 0,17 13-1,16-8 1,-24 9-1,-42-14 1,-91 0 0,-124-14-1,-198 28 1,-248 0 0,74-28-1</inkml:trace>
  <inkml:trace contextRef="#ctx0" brushRef="#br0" timeOffset="105738.77">5682 14617 0,'215'-5'15,"82"10"1,274 36 0,58-31-1,115-52 1,-66 19 15,0-47-15,-99 9-1,-579 61 1</inkml:trace>
  <inkml:trace contextRef="#ctx0" brushRef="#br0" timeOffset="106238.4">8857 8588 0,'17'83'15,"-25"-22"1,-1 88 0,-48 27-1,-51 29 1,-16-5 15,-17-23-15,-7-47-1,148-130 1</inkml:trace>
  <inkml:trace contextRef="#ctx0" brushRef="#br0" timeOffset="106489.04">8270 8620 0,'66'112'15,"9"23"16,99 153-15,90 19 0,150 14-1,-414-321 1</inkml:trace>
  <inkml:trace contextRef="#ctx0" brushRef="#br0" timeOffset="108822.78">16069 12007 0,'-41'93'16,"-59"28"0,-57 144-1,-41 65 1,16-13 0,25-15-1,49-65 1,117-237 15,-1-4-15,0-24-1,33-144 1,9-66 0,8-78-1,33-65 1,0 18-1,16 42 1,42 69 0,41 118-1,17 129 1,0 126 0,-42 116-1,-32 84 1,-59 84 15,-16-10-15,-41 1-1,-26-61 1,-24-75 0,-33-111-1,-33-107 1,-42-154-1,141 112 1</inkml:trace>
  <inkml:trace contextRef="#ctx0" brushRef="#br0" timeOffset="109055.95">15366 12751 0,'0'5'16,"50"23"-1,99 28 1,115 51 0,59 0-1,-34-5 1,-289-102-1</inkml:trace>
  <inkml:trace contextRef="#ctx0" brushRef="#br0" timeOffset="110506.26">3705 1363 0,'0'14'16,"8"56"0,17 55-1,25 131 1,41 70 0,0 79-1,0-10 1,-9-14-1,-32-41 1,-33-103 0,-26-255-1,-16-24 1,-90-121 0,-9-56-1,-25-74 1,-17-37 15,26-42-15,41 14-1,49 23 1,83 51 0,83 79-1,66 80 1,107 92-1,50 66 1,-16 50 0,-42 43-1,-99 46 1,-166 42 0,-156 14-1,-133-33 16,-41 15-15,-1-71 0,291-139-1,-1 0 1,25 5 0,83 14-1,165 13 1,116 15-1,74 46 1,-41 18 0,-58 57-1,-149 60 1,-190 37 0,-190-14-1,-157-37 16,-108-88-15,8-66 0,42-13-1,57-70 1,348 23 0</inkml:trace>
  <inkml:trace contextRef="#ctx0" brushRef="#br0" timeOffset="156092.1">31435 4973 0,'-33'37'16,"25"-27"0,-17 13-1,-33 23 1,-107 47 15,-42-4-15,-58 8-1,-16-27 1,-25 5 0,-25-24-1,-33 19 1,-49-1 0,-9-13-1,-24 0 1,-1-9-1,-8-15 1,0-9 0,-24-13-1,-42-15 17,16 5-17,-24-19 1,8 15-1,-42-20 1,26 6 0,-17-15-1,16-9 1,17-9 0,25-18-1,16-15 1,42-23-1,24-33 1,75-9 0,58-46-1,83 9 17,65-47-17,67 5 1,41-4-1,50 4 1,66 14 0,41 0-1,67 0 1,49 4 0,50 15-1,49-5 1,0 19-1,26 4 1,15 28 0,34 37-1,-17 5 17,9 10-17,-1-1 1,34 14-1,-9 5 1,17 5 0,8 13-1,9 15 1,7 13 0,-7 10-1,-9 4 1,-17 15-1,-7-6 1,-1 10 0,-24 14-1,-1-4 17,-8 13-17,-8 9 1,-8 20-1,-17 13 1,-24 23 0,-26-4-1,-24 37 1,-33 0 0,-17 14-1,-42-5 1,1 23-1,-33-8 1,-1 27 0,-24 0-1,-16 9 17,-34 10-17,-41-10 1,-25-4-1,-33 5 1,-41-29 0,-34 29-1,-8-34 1,-65 34 0,-18-38-1,-41 14 1,-24-23-1,-50 0 1,-25-19 0,-33-18-1,-25-14 17,-17 0-17,-16-10 1,-8 0-1,-33-13 1,-17-5 0,-41 4-1,-25-4 1,-9 4 0,1-13-1,-17-5 1,-8 4-1,0-18 1,8 0 0,-41-9-1,25-10 1,-9-18 15,0-5-15,9-9-1,24-10 1,17-18 0,50-19-1,57-28 1,50-9 0,83-41-1,41-20 1,75-9-1,41-13 1,50-6 0,40-13-1,34 18 17,42-28-17,16 19 1,57-4-1,18 18 1,40 4 0,34 5-1,41 15 1,50-1 0,49 5-1,42-1 1,33 6-1,0 18 1,16 19 0,17-10-1,8 15 17,25-1-17,8 19 1,25 4-1,25 6 1,16 13 0,1 5-1,-17 14 1,-25 9 0,8 18-1,-25 6 1,-7 23-1,-18 8 1,9 11 0,-33 8-1,-8 15 17,-25 13-17,-26 15 1,-40 27-1,-50-14 1,-16 43 0,-42 18-1,-25 4 1,0 24 0,-33-10-1,-16-4 1,-50 9-1,-58-9 1,-33 9 0,-41 0-1,-25 5 17,-8 9-17,-42 24 1,-33-10-1,-41 14 1,-66 9 0,-25-32-1,-50-10 1,-33-18 0,-66-19-1,-25-23 1,-24-9-1,-9-19 1,8-19 0,17-23-1,33-18 17,58-14-17,83-15 1,256-8-1,0-1 1,8 5 0,-8-5-1,0 1 1,8-1 0,-8 5-1,9 0 1,-9 0-1,-9 0 1,9 0 0</inkml:trace>
  <inkml:trace contextRef="#ctx0" brushRef="#br0" timeOffset="158859.39">15763 8192 0,'-16'-74'16,"16"69"-1,0 5 1,57 37-1,51 112 1,8 37 0,16 89-1,9 46 17,16 46-17,25 33 1,0-4-1,49 18 1,1-28 0,41 5-1,-17-28 1,25-19 0,9-9-1,-1-52 1,-8-3-1,9-66 1,-9-24 0,0-64-1,17-56 17,-9-52-17,-7-55 1,15-56-1,-7-47 1,-17-27 0,-42-33-1,-24-56 1,-33-37 0,-1-33-1,-24-18 1,25-23-1,8-15 1,33-27 0,-8 23-1,24-10 17,-49 33-17,-33 15 1,-66 54-1,-34 6 1,-40 121 0,-18 13-1,1 168 1,0-9 0,0 23-1,-9 32 1,-41 135-1,9 24 1,-42 111 0,-17 29-1,-49 69 1,-9 4 15,-90 38-15,-33-33-1,-50-4 1,8-38 0,-25 10-1,17-75 1,-25-32 0,-16-84-1,-1-74 1,-24-122-1,-8-74 1,-9-46 0,422 102-1</inkml:trace>
  <inkml:trace contextRef="#ctx0" brushRef="#br0" timeOffset="178476.78">447 7611 0,'-17'-5'16,"34"5"-1,90 0 1,116-5 0,141 5-1,66 10 1,116 8-1,25 20 1,74-6 0,17-4 15,7-5-15,-90 1-1,-132-6 1,-273 24-1,-265-9 1,-232-29 0,323-4-1</inkml:trace>
  <inkml:trace contextRef="#ctx0" brushRef="#br0" timeOffset="178776.83">1530 6327 0,'-17'88'15,"9"56"1,25 252-1,49 148 1,33 70 0,25-18-1,-33-80 1,-8-130 0,-83-386-1</inkml:trace>
  <inkml:trace contextRef="#ctx0" brushRef="#br0" timeOffset="179026.56">2646 6262 0,'-24'293'15,"7"139"1,17 275 0,25 19-1,0-42 1,24-144 0,-49-540-1</inkml:trace>
  <inkml:trace contextRef="#ctx0" brushRef="#br0" timeOffset="179276.8">3738 6727 0,'-83'553'16,"1"215"0,-1 107-1,33-126 1,67-177 0,-17-572-1</inkml:trace>
  <inkml:trace contextRef="#ctx0" brushRef="#br0" timeOffset="179493.81">4929 6234 0,'-58'502'15,"9"275"1,7 284 0,59-15-1,-17-1046 1</inkml:trace>
  <inkml:trace contextRef="#ctx0" brushRef="#br0" timeOffset="180376.68">24546 14137 0,'66'-13'15,"116"8"1,298 10 0,231 22-1,224 29 1,98 23 0,100 5-1,-124 0 1,-124-28-1,-331-28 1,-330-28 0,-249-33 15,25 33-15</inkml:trace>
  <inkml:trace contextRef="#ctx0" brushRef="#br0" timeOffset="180659.83">29136 14147 0,'91'298'15,"8"116"1,42 148 0,-50-82 15,-17-25-15,-90-254-1,16-201 1</inkml:trace>
  <inkml:trace contextRef="#ctx0" brushRef="#br0" timeOffset="180911.82">27995 13105 0,'-8'293'15,"41"121"1,16 242 0,42-51 15,-8-33-15,-17-154-1,-66-418 1</inkml:trace>
  <inkml:trace contextRef="#ctx0" brushRef="#br0" timeOffset="181143.79">26746 13537 0,'33'442'16,"50"140"0,8 116 15,-25-126-15,-66-572-1</inkml:trace>
  <inkml:trace contextRef="#ctx0" brushRef="#br0" timeOffset="181376.65">25762 13054 0,'49'279'15,"26"232"1,16 280 0,16 126 15,-107-917-15</inkml:trace>
  <inkml:trace contextRef="#ctx0" brushRef="#br0" timeOffset="181843.24">30186 13068 0,'116'241'15,"8"155"1,42 209 0,-51-33-1,-7 9 1,-34-111-1,17-88 1,-91-382 15</inkml:trace>
  <inkml:trace contextRef="#ctx0" brushRef="#br0" timeOffset="182094.16">31882 13896 0,'49'423'16,"-7"298"-1,-50 400 1,8-1121 15</inkml:trace>
  <inkml:trace contextRef="#ctx0" brushRef="#br0" timeOffset="184143.76">20651 17022 0,'-17'23'15,"1"-28"1,-26-9 0,-40-4-1,-34-5 1,-25 9 0,1-5-1,-108-28 1,57 29-1,-7-5 1,66 4 0,132 19 15,33-42-15,-33 42-1</inkml:trace>
  <inkml:trace contextRef="#ctx0" brushRef="#br0" timeOffset="184426.29">21073 17166 0,'-9'23'15,"-7"-18"1,-92 13 0,-107-27 15,-157-42-15,-83 9-1,-74-37 1,529 79-1</inkml:trace>
  <inkml:trace contextRef="#ctx0" brushRef="#br0" timeOffset="187943.9">26944 12756 0,'25'-28'15,"-16"19"1,15-15 0,9 29-1,108 37 1,-25 42-1,33 27 1,-42 29 15,9 23-15,-9-5 0,-7-23-1,-26-52 1,-24-129-1,-50 46 1</inkml:trace>
  <inkml:trace contextRef="#ctx0" brushRef="#br0" timeOffset="188110.72">27656 12700 0,'-25'56'16,"-25"51"-1,-74 42 1,-74 97 0,198-246 15</inkml:trace>
  <inkml:trace contextRef="#ctx0" brushRef="#br0" timeOffset="188761.17">27499 14472 0,'-9'14'16,"1"10"15,-9 18-15,9 9 0,0 0-1,8-19 1,16 1-1,9-19 1,41 5 0,50 4-1,99 88 1,-25 52 0,-32 65-1,-109 28 1,-74-23-1,-74-43 1,-41-73 15,-18-85-15,26-64 0,16-71-1,83-32 1,75-18-1,65-10 1,75 42 0,33 37-1,-16 80 1,-199 4 0</inkml:trace>
  <inkml:trace contextRef="#ctx0" brushRef="#br0" timeOffset="192311.65">17889 15822 0,'-9'-14'16,"9"14"-1,0 0 1,0 0 15,0 0-15,0 0 0,0 0-1,0 0 1,0 0-1,-8-5 1,8 5 0,-8-5-1,-1 1 1,1 4 0,-8-5-1,-9-4 1,-8 4-1,0 0 1,-9 1 15,-7-1-15,-9 0 0,-8-4-1,-1 0 1,1 4-1,-8 0 1,-9-4 0,-8 0-1,9 0 1,-9-1 0,-9 1-1,9 4 1,0 1-1,0-10 1,-8 9 15,-8-9-15,16 5 0,-17-10-1,1 1 1,7 8-1,9 6 1,-24-15 0,-9-4-1,8 4 1,-17 1 0,1-15-1,16 14 1,-16-4-1,-9 4 1,1 10 15,16 0-15,-25-5 0,8 5-1,1-5 1,-9 4-1,8 15 1,9-5 0,-124 14-1,57-9 1,-49 18 0,58-5-1,-25 6 1,58-1-1,-1 0 1,26-4 15,8 13-15,-8 1 0,8 0-1,-9-1 1,9 5-1,0 1 1,17-6 0,8 10-1,24-14 1,75-28 0,0 0-1,0-9 1,0 9-1</inkml:trace>
  <inkml:trace contextRef="#ctx0" brushRef="#br0" timeOffset="192763.15">11322 15217 0,'0'0'15,"0"4"1,-33 20 0,-25 41-1,-25 14 1,9 0-1,16-14 1,17 0 15,-1 5-15,34-14 0,8 4-1,33-9 1,33-4-1,124 32 1,59-37 0,65-23-1,58-52 1,-372 33 0</inkml:trace>
  <inkml:trace contextRef="#ctx0" brushRef="#br0" timeOffset="193363.06">12472 14347 0,'0'-9'16,"0"9"-1,8-5 1,8 10 0,26-10-1,24 0 1,25 5-1,107 14 1,-24 0 15,-174-14-15</inkml:trace>
  <inkml:trace contextRef="#ctx0" brushRef="#br0" timeOffset="193861.27">14002 14198 0,'8'14'16,"-8"-14"-1,0 0 1,-8 5 15,-26 9-15,-7 9 0,0 9-1,8-4 1,8 5-1,8-10 1,17 10 0,9-1-1,48 89 1,43-28 0,49 23-1,24-50 1,9-11-1,-157-69 1,0-37 0,-25 51 15</inkml:trace>
  <inkml:trace contextRef="#ctx0" brushRef="#br0" timeOffset="194143.6">14589 14435 0,'-9'14'16,"1"-14"-1,-33 23 1,-91 43-1,-42 22 1,-41 5 15,-17 0-15,-16 28 0,248-121-1</inkml:trace>
  <inkml:trace contextRef="#ctx0" brushRef="#br0" timeOffset="196895.7">24207 14547 0,'0'14'16,"0"-14"-1,0 0 1,0-5 0,0 5-1,0 0 1,0 0 0,0 0-1,8 9 1,1-9-1,7 0 1,1 10 15,7 4-15,-7-10 0,0-8-1,-1 13 1,1-14-1,16-13 1,-17 4 0,9-9-1,-8-1 1,-9 1 0,0-5-1,-8-14 1,-8-23-1,-9-14 1,-7-19 15,-10 5-15,10-18 0,-9-1-1,8 0 1,0 5-1,-8-28 1,0 14 0,0 5-1,-25-130 1,0 41 0,-25-37-1,0 37 1,1 24-1,7 18 1,1 14 15,-17 10-15,8 4 0,-16 0-1,25 5 1,-1-19-1,17 14 1,0-9 0,25-1-1,8 6 1,1 4 0,7 23-1,-8 10 1,25 102-1,0-5 1,-8-4 15,8 4-15,-8 1 0,-1-1-1,1 5 1,-17 14-1,-24 9 1,-50 19 0,-9 14-1,1 0 1,-18 4 0,26-32-1,25-9 1,-1 18-1,26-32 1,-17 9 15,24-14-15,-7-42 0,49 42-1</inkml:trace>
  <inkml:trace contextRef="#ctx0" brushRef="#br0" timeOffset="197277.68">22636 10090 0,'49'19'16,"-32"-10"0,32 24 15,59 50-15,8 10-1,16-4 1,-8 9-1,8-10 1,1 33 0,-9 0-1,-25-28 1,-33-5 0,-66-88-1</inkml:trace>
  <inkml:trace contextRef="#ctx0" brushRef="#br0" timeOffset="197927.26">20510 8964 0,'42'19'16,"-1"-14"-1,83 51 1,50 4 15,32 5-15,1-4 0,-182-57-1,-8-22 1,-17 18-1</inkml:trace>
  <inkml:trace contextRef="#ctx0" brushRef="#br0" timeOffset="198194.67">21006 8802 0,'0'46'15,"-8"-27"1,-8 46 15,-9 33-15,0 23 0,0 13-1,0-13 1,9-55-1,16-66 1</inkml:trace>
  <inkml:trace contextRef="#ctx0" brushRef="#br0" timeOffset="198694.82">22007 8881 0,'8'32'15,"9"10"1,24 56-1,-8 13 1,17 24 0,-33 0-1,-26 5 1,-32-33 0,-50-23-1,-17-24 1,-7-27-1,106-38 1,1 0 15,8 5-15,58 24 0,99 27-1,83 28 1,-17-19-1,-223-60 1</inkml:trace>
  <inkml:trace contextRef="#ctx0" brushRef="#br0" timeOffset="199044.6">20419 9988 0,'58'9'16,"50"10"-1,107 9 1,99 23 0,8 0-1,34 23 1,-58 20 0,-290-81-1,-8-13 1</inkml:trace>
  <inkml:trace contextRef="#ctx0" brushRef="#br0" timeOffset="199311.56">20477 10425 0,'116'-9'16,"25"27"-1,165 34 1,99 69 0,66 23-1,-49 14 1,-422-158-1</inkml:trace>
  <inkml:trace contextRef="#ctx0" brushRef="#br0" timeOffset="203195.03">24422 17347 0,'-165'84'16,"8"-33"0,-166 52-1,-24-48 1,-133-8-1,-58-66 17,-41-4-17,9-47 1,16-9 0,24-46-1,18-48 1,15-78-1,43-19 1,40-60 0,83-5-1,100-9 1,107 18 0,115 10-1,92-10 1,91 24-1,32 0 17,76 46-32,65 14 31,83 74-15,66 71-1,42 46 1,24 51-1,25 41 1,-24 34 0,-9 22-1,-17 34 1,-32 32 0,-25 51-1,-25 55 1,-59 71-1,-65 41 17,-91 29-17,-83 9 1,-91-1 0,-90-4-1,-92-65 1,-124-51-1,-124-98 1,-58-28 0,-57-60-1,-9-24 1,-75-69 0,-49-61-1,-82-102 1,-9-80-1,-9-41 17,67 19-17,50-34 1,90 1 0,100-9-1,132-14 1,124-15-1,116-4 1,66 9 0,67 19-1,90 5 1,66 23 0,116 32-1,91 56 1,116 84-1,9 56 1,65 88 15,-16 56-15,8 61 0,-17 60-1,-24 4 1,-33 71-1,-58 13 1,-75 70 0,-107 5-1,-116 9 1,-133-5 0,-73-18-1,-100-23 1,-66-42-1,-67-38 17,-65-60-32,-42-42 31,-66-121-15,-8-93-1,-34-153 1,34-89-1,405 284 1</inkml:trace>
  <inkml:trace contextRef="#ctx0" brushRef="#br0" timeOffset="204312.16">29335 17073 0,'-34'102'16,"-32"-69"-1,-107 83 1,-84-69 0,-123-10-1,-116-112 1,-83-46-1,-50-106 17,-8-48-17,9-88 1,41-32 0,41-61-1,74 5 1,109-42-1,139 13 1,158 20 0,132 50-1,116 6 1,124 32 0,99 51-1,75 27 1,49 29-1,100 61 17,-9 41-17,50 51 1,8 66 0,75 120-1,-1 66 1,34 115-1,-66 20 1,-42 69 0,-108 38-1,-90 129 1,-108 29 0,-124 46-1,-132-14 1,-141 15-1,-74-43 17,-116-23-17,-58-65 1,-99-52 0,-58-78-1,-50-75 1,-16-65-1,-17-60 1,-16-75 0,16-97-1,17-75 1,25-98 0,49-23-1,41-14 1,381 256-1</inkml:trace>
  <inkml:trace contextRef="#ctx0" brushRef="#br0" timeOffset="207344.85">19253 8792 0,'124'-214'16,"9"117"-1,148-108 1,-281 205 15</inkml:trace>
  <inkml:trace contextRef="#ctx0" brushRef="#br0" timeOffset="209011.73">21759 11695 0,'-273'-79'15,"-25"-51"1,-181-112 0,73-33-1,9-8 1,108-99-1,91-18 1,115-37 0,91 18-1,141 0 1,25 47 0,115 51-1,-16 52 1,116 120-1,-1 97 17,117 173-17,-1 117 1,34 125 0,-75 83-1,-74 52 1,-182 14-1,-133-33 1,-148-42 0,-117-51-1,-90-46 1,-74-89 0,-26-88-1,9-79 1,49-57-1,75-50 1,257-5 15,-1 14-15,0 0 0,-8 5-1,8 4 1,-8 1-1,0-6 1,9 6 0,-9 4-1,0-5 1,0 5 0,0-4-1,8-1 1,-8 5-1,0-5 17,0 1-17,8-1 1,-8 5 0,0 0-1,0-5 1,0 5-1,0 0 1,0 0 0,0 0-1,0 0 1,0-4 0,0 4-1,0 0 1,0 0 15,0-5-15,0 5-1,0 0 1,0-5 0,0 5-1,0 0 1,0-4-1,0 4 1,0 0 0,0 0-1,0 0 1,0 0 0,0-5-1,0 5 1,0 0-1,0 0 17,0 0-17,0 0 1,0 0 0,0 0-1,0 0 1,0 0-1,8 0 1,-8 0 0,0 0-1,-8 5 1,8-5 0</inkml:trace>
  <inkml:trace contextRef="#ctx0" brushRef="#br0" timeOffset="210312.6">3870 11370 0,'-239'13'16,"-67"1"-1,-199-32 1,-8-57 0,1-60-1,57-88 1,41-65-1,67-66 17,41-46-17,58-46 1,231-20 0,17-4-1,17 15 1,156-20-1,51 19 1,123 19 0,50 41-1,108 80 1,24 70 0,66 115-1,9 80 1,41 140-1,-41 41 1,-9 107 15,-82 112-15,-83 98 0,-140 88-1,-166 37 1,-199 28-1,-156-56 1,-199-55 0,-174-103-1,-91-79 1,-90-70 0,24-32-1,16-38 1,745-167 15</inkml:trace>
  <inkml:trace contextRef="#ctx0" brushRef="#br0" timeOffset="213497.56">2398 2666 0,'-33'14'15,"33"-10"17,9 15-17,32 69 1,50 66 0,25 50-1,49 62 1,17 59-1,33-4 1,17 19 0,24 37-1,9 9 1,24 28 0,17 4-1,0-27 1,17 23-1,-9-18 17,0 8-17,-8-8 1,8-47 0,1-33-1,16-41 1,-1-61-1,9-56 1,9-61 0,-9-69-1,0-51 1,-17-75 0,-16-13-1,0-52 1,0-19-1,25-83 1,8 33 15,25-57-15,8-4 0,-24-14-1,-17 14 1,-1-37-1,9-28 1,42-56 0,-1 9-1,-380 405 1</inkml:trace>
  <inkml:trace contextRef="#ctx0" brushRef="#br0" timeOffset="213912.82">14986 3545 0,'115'-168'15,"-57"126"1,-8 1 0,-17 31-1,17 29 1,-75 125-1,-66 98 1,-124 200 0,-108 37-1,-82 65 1,-66 10 0,-26 23-1,-15-51 1,-18-5-1,1-79 1,-25-47 15,0-51-15,-42-27 0,-49-76-1,645-241 1</inkml:trace>
  <inkml:trace contextRef="#ctx0" brushRef="#br0" timeOffset="-204616.66">4375 4536 0,'-8'23'16,"24"-18"0,117 27-1,214-78 1,124 27 0,83-60-1,-24-9 1,-75-5 15,-149 37-15,-356 116-1,-330 29 1,380-89 0</inkml:trace>
  <inkml:trace contextRef="#ctx0" brushRef="#br0" timeOffset="-204466.47">5004 4908 0,'-50'0'15,"50"0"1,74 5 0,348-52-1,364-51 1,372-55 0,-1158 153-1</inkml:trace>
  <inkml:trace contextRef="#ctx0" brushRef="#br0" timeOffset="-203966.37">19617 5159 0,'-8'-14'16,"8"14"-1,8 0 1,0 9 0,-8-9-1</inkml:trace>
  <inkml:trace contextRef="#ctx0" brushRef="#br0" timeOffset="-203816.65">19915 5196 0,'0'5'15,"-9"4"1,9-9-1</inkml:trace>
  <inkml:trace contextRef="#ctx0" brushRef="#br0" timeOffset="-203649.72">19923 5168 0,'0'42'31,"-8"-28"-15,8-14-1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2:48:10.854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16094 1396 0,'8'4'16,"-8"-4"-1,0 19 1,0 13 0,0 43-1,0 37 1,-8 22 0,8 132-1,0-1 1,0 70-1,0-28 1,16 32 0,1-4-1,16 33 1,17 4 0,-1 28 15,1 19-16,-9 32 1,-8 19 0,0 18-1,-16 33 1,8 14 0,-17-9-1,9 4 1,7-9-1,-7 10 1,8-15 0,-9-9-1,17-18 1,-8-29 0,17-18 15,-1-47-16,-16-55 1,-25-52 0,-17-106-1,1-205 1,-34-29 0,-91-101-1,141 153 1</inkml:trace>
  <inkml:trace contextRef="#ctx0" brushRef="#br0" timeOffset="1334.09">6608 10207 0,'8'9'15,"-8"-14"1,0 5 0,25-9-1,8 9 1,58 0 0,17 0 15,24-5-16,124 1 1,-16 4 0,66-10-1,-33 20 1,33-1 0,-8-14-1,33 10 1,16 4-1,25 0 1,9-18 0,24 9-1,25 19 1,0-5 0,16 0 15,9 18-16,0 1 1,0-5 0,8 14-1,0-33 1,9 10 0,-1 8-1,1 1 1,24-28-1,-8 0 1,8 0 0,-16 0-1,8 24 17,-17-29-17,-16 14 1,-17-9-1,-16 10 1,-25-1 0,-17-9-1,-49-5 1,-33-4 0,-50 0-1,-50-5 1,-65 0-1,-150 14 1,1 0 0,-141-42-1,157 42 17</inkml:trace>
  <inkml:trace contextRef="#ctx0" brushRef="#br0" timeOffset="2099.58">13125 8057 0,'8'10'16,"-16"-10"0,-17 23-1,-74 89 1,-33 8-1,-17 20 1,8-42 0,9-15-1,132-87 1,0 4 15</inkml:trace>
  <inkml:trace contextRef="#ctx0" brushRef="#br0" timeOffset="2332.61">12645 7950 0,'42'65'16,"-1"-13"-1,83 83 1,33 18 0,58 14-1,-215-167 1</inkml:trace>
  <inkml:trace contextRef="#ctx0" brushRef="#br0" timeOffset="4082.74">16582 4768 0,'-8'-9'16,"8"9"0,-17 0-1,-99 56 1,-24 28-1,-17 13 1,16-13 0,25-28-1,116-56 17</inkml:trace>
  <inkml:trace contextRef="#ctx0" brushRef="#br0" timeOffset="4282.36">16268 4619 0,'16'61'16,"9"-47"0,41 125-1,17-13 1,-17 65-1,-66-191 1</inkml:trace>
  <inkml:trace contextRef="#ctx0" brushRef="#br0" timeOffset="7116.13">12835 8267 0,'9'-19'16,"-9"19"-1,0 0 1,16 0 0,1 0-1,8 0 1,-1 0 15,9 0-15,9 5-1,7-1 1,9-8 0,-8 13-1,8-9 1,-9 0 0,18-14-1,-1-5 1,-8 10-1,8 0 1,17-14 0,-17 9-1,16-24 1,1-3 15,-8-1-15,16 0-1,-9-14 1,9-5 0,0-4-1,0 10 1,17-11 0,-17 1-1,8-5 1,-8-23-1,16 10 1,-7-6 0,-9 10-1,66-79 1,-25 37 15,17-28-15,-25 28-1,-17-23 1,-32 18 0,8-27-1,-26 18 1,10-23 0,-9 4-1,8-8 1,8-6-1,34-27 1,-9 13 0,17-13-1,-17-10 1,17 5 15,-1-18-15,18-20-1,7-8 1,1-19 0,-17 4-1,-8-13 1,-9 8 0,-16 20-1,-16-1 1,-26 47-1,-16 19 1,-33 181 0,0 0-1,-8 4 17,8-4-17,-25 24 1,1 32-1,-34 92 1,-33 38 0,-25 38-1,0 4 1,0 0 0,1-5-1,-9-4 1,16-10-1,0 5 1,9-19 0,-8 5-1,-1 0 1,9-18 15,0-19-15,-1-10-1,10-13 1,7-15 0,8 1-1,1-14 1,-9-1 0,1-4-1,7 14 1,-8-18-1,9 13 1,-9-9 0,1-9-1,-1-1 1,8 15 15,75-112-15</inkml:trace>
  <inkml:trace contextRef="#ctx0" brushRef="#br0" timeOffset="9402.1">17401 3582 0,'-42'98'15,"1"-33"1,-50 116-1,0 1 1,-17 46 0,17-28-1,-16 0 1,8-23 15,-9-10-15,1-13-1,-1-10 1,-8-5 0,17-13-1,0 9 1,16-24 0,9 6-1,-9-24 1,9 14-1,7-14 1,59-89 0,-17 15-1,-16 42 1,-17 13 15,-8 0-15,0 1-1,0-10 1,16-9 0,-16 14-1,-9 9 1,-16 4 0,17-4-1,8-13 1,8-6-1,-8 15 1,8-10 0,-16 9-1,7-4 1,-7-5 15,8-9-15,0 0-1,-1 4 1,1-9 0,-16 10-1,7-15 1,1 10 0,-9-5-1,-25 0 1,18-18-1,-1 14 1,0-15 0,-9-4-1,-7 14 1,24-33 15,0 14-15,1-18-1,-18 9 1,9-33 0,9 19-1,-17-9 1,8-5 0,-17-4-1,25 4 1,-8-10-1,-16-17 1,-9-1 0,17 4-1,-9-17 1,1-1 15,-9 0-15,9-5-1,7 6 1,-82-57 0,33 19-1,-24-19 1,40 10 0,-7 4-1,24 5 1,17 5-1,8-14 1,8 4 0,-16 0-1,8 0 1,0-13 15,0-19-15,-8 9-1,-9-19 1,-8 14 0,-8-9-1,-8-4 1,8-5 0,-17-5-1,9-14 1,0 5-1,-1-10 1,-7 1 0,16-19-1,-9-5 1,1-14 15,8-4-15,0 0-1,0-10 1,0 14 0,8-13-1,9 18 1,-9-10 0,8 24-1,17-18 1,9 41-1,7-9 1,9 51 0,25 9-1,41 112 1,0 0 15,0 9-15,0-4-1,0-5 1</inkml:trace>
  <inkml:trace contextRef="#ctx0" brushRef="#br0" timeOffset="11350.93">20800 1805 0,'8'74'16,"-8"-50"-1,0 41 1,25 93 0,0-28-1,8 19 1,-17-140-1,1-4 1,24-33 0,25-18-1,67-85 1,-18 15 15,9-33-15,-107 131-1,-9-1 1,0 19 0,17 19-1,17 46 1,24 111 0,-17 29-1,-15 79 1,-18-14-1,-32 32 1,-26-51 0,-49-18-1,-25-80 17,-24-78-17,24-70 1,17-71-1,41-55 1,50-37 0,57-5-1,84 1 1,32 13 0,25 51-1,-24 47 1,-26 56-1,-65 60 1,-34 32 0,-82-64-1,16 0 1,25-33 15</inkml:trace>
  <inkml:trace contextRef="#ctx0" brushRef="#br0" timeOffset="11917.13">22181 2340 0,'0'23'16,"16"-23"0,26 10-1,32-6 1,25-8 15,1 4-15,-9 4-1,-50-4 1,-41 0 0</inkml:trace>
  <inkml:trace contextRef="#ctx0" brushRef="#br0" timeOffset="12183.23">22330 2735 0,'49'-18'32,"9"8"-17,66-3 1,0 3-1,17 15 1,-9-5 0,-132 0-1</inkml:trace>
  <inkml:trace contextRef="#ctx0" brushRef="#br0" timeOffset="12702.49">23661 2591 0,'8'-42'16,"-8"24"-1,0-6 1,0-22 0,9-47-1,7 28 1,34-19 0,16 19-1,50 14 1,8 55-1,8 71 1,-8 83 0,-24 47-1,-18 4 1,-16 0 15,-24-27-15,-9-33-1,-33-149 1,0-5 0,25-32-1,-25 37 1</inkml:trace>
  <inkml:trace contextRef="#ctx0" brushRef="#br0" timeOffset="13000.24">24695 2293 0,'-74'70'15,"-1"0"1,-99 107-1,17-10 1,-16 29 0,32-29-1,25-23 1,116-144 0,0-14-1,0 14 1</inkml:trace>
  <inkml:trace contextRef="#ctx0" brushRef="#br0" timeOffset="13503.67">24579 1405 0,'25'-56'15,"-17"42"1,42-9 0,24 9-1,26 19 1,7 13-1,-24 15 1,-58 4 0,-25-4-1,-25 83 1,-25-37 15,1 33-15,15-29-1,34-27 1,67-9 0,57-38-1,41-9 1,-8 9 0,-24-23-1,-133 14 1</inkml:trace>
  <inkml:trace contextRef="#ctx0" brushRef="#br0" timeOffset="14118.58">25067 2740 0,'33'0'16,"0"-5"-1,33 5 1,59-4-1,32-10 1,-42 0 0,-32 0-1,-25-5 1,-41 10 15,-17-89-15,-34 47-1,18 42 1,-17-10 0,-8-9-1,16 28 1,8 5 0,-8 0-1,9 27 1,-9 47-1,8 14 1,-7 14 0,15-4-1,1-29 1,8-41 15,0-33-15</inkml:trace>
  <inkml:trace contextRef="#ctx0" brushRef="#br0" timeOffset="14553.39">26151 2424 0,'66'-56'15,"-50"47"1,83-15 0,-32 34-1,32 36 1,-58 24 15,-41 42-15,-82 18-1,-34 0 1,-41-9 0,16-23-1,133-98 1,8 0 0,58-24-1,74-17 1,58-20-1,33-18 1,-223 79 0</inkml:trace>
  <inkml:trace contextRef="#ctx0" brushRef="#br0" timeOffset="14916.41">27143 2540 0,'25'-70'15,"8"47"1,41-51 0,9 46-1,16 9 1,0 84-1,1 51 1,-9 71 0,-25 3-1,-8 10 17,-17-32-17,-8-43 1,-25-129-1,50-6 1,-58 10 0</inkml:trace>
  <inkml:trace contextRef="#ctx0" brushRef="#br0" timeOffset="15217.33">28044 2335 0,'-33'42'15,"-16"23"1,-59 70 15,-41 33-15,0-5-1,-8-5 1,33-33 0,124-125-1,0-4 1,0 4 0</inkml:trace>
  <inkml:trace contextRef="#ctx0" brushRef="#br0" timeOffset="15766.36">28375 2749 0,'66'-37'15,"1"23"1,98-4-1,42 27 1,16-9 0,-25 14-1,-40-19 1,-158 5 0,-9-9-1,-90-14 1,99 23-1,-174-135 1,174 135 0,-74-51-1,33 46 17,-1 0-17,17 10 1,-8 23-1,9 32 1,-1 52 0,0-5-1,8 0 1,9-19 0,0-23-1,16-46 1,-8-19-1</inkml:trace>
  <inkml:trace contextRef="#ctx0" brushRef="#br0" timeOffset="16300.58">29880 2210 0,'116'-19'15,"-33"47"1,107 19 0,-74 46-1,-9 9 1,-98 37-1,-59 6 1,-66-6 0,0-18-1,-8-18 17,33-20-17,91-78 1,0 4-1,25 10 1,91 13 0,33-4-1,74-4 1,-16-1 0,0-5-1,-191-18 1,-16 5-1,-58 0 1,58-5 0</inkml:trace>
  <inkml:trace contextRef="#ctx0" brushRef="#br0" timeOffset="22303.03">20039 6308 0,'25'14'16,"-25"-9"-1,8 18 1,17 24 15,0-10-15,-1 19-1,1 18 1,8 10 0,-8-10-1,8 33 1,0-4 0,0-10-1,17 14 1,8 0-1,8 0 1,-8 0 0,8 4-1,8 1 17,1 4-17,8-14 1,-1-4-1,42 88 1,-24-18 0,24 18-1,-25-23 1,0-15 0,-16-13-1,0-18 1,-9-1-1,17-9 1,0-9 0,0 23-1,-8-10 17,24 6-17,-8-1 1,1 5-1,-1 0 1,8-19 0,-7 0-1,-9 1 1,-9-5 0,1-5-1,-9-19 1,1-4-1,8 9 1,-75-75 0,17 20-1,8 4 17,8 9-17,17 14 1,0 10-1,8 8 1,-16-22 0,7 9-1,-7-10 1,8 10 0,0-5-1,8 5 1,-8 0-1,0-5 1,-9-9 0,-7 0-1,7 0 17,9-5-17,0 0 1,8-4-1,-8-5 1,-8 4 0,8-9-1,-9 10 1,18-1 0,-1 1-1,0 4 1,8 5-1,-24-14 1,8 0 0,-9 0-1,18 0 17,-1-14-17,8 4 1,-8 1-1,9 4 1,-1-4 0,1-10-1,16 5 1,-9-14 0,-7 9-1,24 5 1,17-14-1,-17 5 1,0-10 0,17-9-1,0 0 17,-17-4-17,9 4 1,90-47-1,-33 6 1,26-25 0,-42 15-1,24-4 1,-40 3 0,-18 1-1,-7-14 1,-1-5-1,-7-9 1,-1-9 0,8-10-1,17-13 17,-16-5-17,16 4 1,-16-9-1,7 9 1,-7-13 0,-9-10-1,17-9 1,-9-24 0,-7 1-1,7-10 1,1-4-1,-17-5 1,8-5 0,8-27-1,17 4 17,0 0-17,9-14 1,7 0-1,-16 14 1,0 5 0,-33 41-1,-16 33 1,-75 154 0,0-5-1,-8 5 1,-17 23-1,-50 79 1,75-107 15</inkml:trace>
  <inkml:trace contextRef="#ctx0" brushRef="#br0" timeOffset="22967.02">25993 12002 0,'0'14'15,"-8"-9"17,-25 37-17,-8 32 1,-59 61-1,-7 0 1,-9 14 0,100-135-1,7 0 1,9-14 0</inkml:trace>
  <inkml:trace contextRef="#ctx0" brushRef="#br0" timeOffset="23201.01">25406 12002 0,'25'19'16,"0"32"-1,82 51 1,26 108 0,40 36-1,-173-246 1</inkml:trace>
  <inkml:trace contextRef="#ctx0" brushRef="#br0" timeOffset="24085.33">25464 13472 0,'99'33'15,"-66"-10"1,75 33 0,-67 0-1,-16 27 1,-91-8 0,-50 4-1,-41-19 1,-17-8-1,9-24 1,157-28 0,-1-5-1,9 5 17,25 0-17,25 5 1,33 13-1,74 47 1,-8 0 0,-17 38-1,-83-10 1,-65 4 0,-75-27-1,-41 5 1,-25-33-1,8-38 1,49-50 0,59-43-1,41 89 17</inkml:trace>
  <inkml:trace contextRef="#ctx0" brushRef="#br0" timeOffset="24317.15">26200 14519 0,'17'74'15,"-34"-13"1,1 88-1,-17-14 1,16-117 0,17-18 15</inkml:trace>
  <inkml:trace contextRef="#ctx0" brushRef="#br0" timeOffset="24634.76">26614 14500 0,'16'14'15,"-16"-18"1,42-1 0,65-4-1,34-5 17,24 4-17,141-87 1,-306 97-1</inkml:trace>
  <inkml:trace contextRef="#ctx0" brushRef="#br0" timeOffset="25017.81">27871 14170 0,'8'33'15,"-8"-19"1,8 27-1,1 43 1,-1 51 0,0-28-1,0-33 1,1-13 0,7-15-1,26 20 1,-42-66-1</inkml:trace>
  <inkml:trace contextRef="#ctx0" brushRef="#br0" timeOffset="25653.41">28731 13100 0,'33'23'15,"-25"-9"1,91 37 0,34 43-1,65 59 1,17 56 0,-25 19-1,-49 51 1,-66 24-1,-75 36 1,-75-18 0,-57-18 15,-75-43-15,-74-55-1,-42-33 1,-74-144-1,397-28 1</inkml:trace>
  <inkml:trace contextRef="#ctx0" brushRef="#br0" timeOffset="26186.02">24422 13063 0,'-8'37'15,"-50"-14"1,-41 117-1,-34 13 1,-16 94 0,17-19-1,33 60 17,66-41-17,99 32 1,83-70-1,99 1 1,74-145 0,-322-65-1</inkml:trace>
  <inkml:trace contextRef="#ctx0" brushRef="#br0" timeOffset="28203.3">21238 5466 0,'-99'130'16,"16"-23"-1,-82 140 1,41-56 0,-25 60-1,41-28 1,1-4-1,41-52 1,66-167 0,0-4-1,0-29 17,24-97-17,26-84 1,57-70-1,34-14 1,49-4 0,-16 41-1,8 33 1,-50 80 0,-33 96-1,1 122 1,-26 70-1,9 74 1,0 51 0,-1 23 15,-16-22-15,-24 3-1,-26-31 1,-32-29-1,-34-51 1,-41-60 0,-41-89-1,132-9 1</inkml:trace>
  <inkml:trace contextRef="#ctx0" brushRef="#br0" timeOffset="28466.44">20651 6155 0,'33'23'16,"0"-23"-1,149 28 1,107-19 0,108-9-1,-41 14 1,-356-14 0</inkml:trace>
  <inkml:trace contextRef="#ctx0" brushRef="#br0" timeOffset="29974.02">5334 1991 0,'9'140'16,"-9"-38"0,16 140-1,9 0 1,8 51-1,-8-42 1,0-9 0,-9-65-1,-16-182 17,-8-9-17,-25-23 1,-50-89-1,0-41 1,1-70 0,16-15-1,16-64 1,17 56 0,25-15-1,8 61 1,33 42-1,116 93 1,82 60 15,34 70-15,-25 1 0,-50 87-1,-124 10 1,-107 70-1,-108-24 1,-50 10 0,17-61-1,25-18 1,66-57 0,133-27-1,139-32 1,117-15-1,8-4 1,-8 23 0,-66 13-1,-92 48 17,-132 55-17,-132 28 1,-91 14-1,-82 5 1,24-42 0,0-9-1,58-75 1,215-51 0</inkml:trace>
  <inkml:trace contextRef="#ctx0" brushRef="#br0" timeOffset="30801.15">10950 8336 0,'-108'28'16,"26"5"0,-84 134-1,42-4 1,8 51 0,100-4-1,49-20 1,124-50-1,50-52 1,-207-88 0</inkml:trace>
  <inkml:trace contextRef="#ctx0" brushRef="#br0" timeOffset="31334.28">11339 9192 0,'41'19'15,"-25"-19"1,34 14-1,24-5 1,26 5 0,-42-28-1,-58 14 17</inkml:trace>
  <inkml:trace contextRef="#ctx0" brushRef="#br0" timeOffset="31651.2">12281 8964 0,'0'24'15,"0"-1"1,0 28 0,-8 24-1,0 120 17,-9-23-17,9 33 1,8-33-1,0-172 1</inkml:trace>
  <inkml:trace contextRef="#ctx0" brushRef="#br0" timeOffset="32018.16">12893 9867 0,'9'0'16,"-18"9"0,-32 56-1,-67 14 1,108-79-1</inkml:trace>
  <inkml:trace contextRef="#ctx0" brushRef="#br0" timeOffset="32484.65">13820 9188 0,'24'28'0,"-24"-19"32,0 10-17,0 18 1,9 51-1,-9-4 1,-9 18 0,1 10-1,0-33 1,0-33 0,8-46-1</inkml:trace>
  <inkml:trace contextRef="#ctx0" brushRef="#br0" timeOffset="33020.29">14597 8885 0,'8'10'15,"1"-6"1,24 15-1,41 69 1,0 43 0,9 45-1,-50 29 1,-41 0 0,-100 9-1,-123 9 1,231-223-1</inkml:trace>
  <inkml:trace contextRef="#ctx0" brushRef="#br0" timeOffset="109555.93">21346 9430 0,'8'-5'15,"-8"0"1,-8-13 0,16-24-1,-8-23 1,16-14 0,17-14-1,9 18 1,16 10-1,8 23 1,25 19 0,-17 18-1,9 33 1,-17 51 0,-33 10-1,-25-1 16,-32 89-15,-34-42 0,-33-10-1,-17-64 1,-41-89 0,1-65-1,15-37 1,42-70-1,58 23 1,66-23 0,83 42-1,74 65 1,50 88 0,-25 33 15,-25 65-16,-82 28 1,-92 56 0,-90-10-1,-100-13 1,-33-47 0,-49-42-1,49-51 1,34-42-1,181-9 1,8-19 0,26-28-1,24 5 1,17 4 0,-17 34-1,-17 41 16,1 18-15,-17 15 0,-16 4-1,-9-9 1,0-14 0,-8 0-1,0-14 1,0-5-1,9-18 1,-1-38 0,0 20-1,0 3 1,9 20 0,-1 18-1,51 37 16,7 33-15,-8 18 0,-66-88-1</inkml:trace>
  <inkml:trace contextRef="#ctx0" brushRef="#br0" timeOffset="109989.39">23785 8001 0,'-82'28'16,"32"14"-1,-115 84 1,40 13 0,-40 117-1,58-18 1,24 45-1,75-59 1,41-6 0,74-88-1,34-55 1,8-103 0,-149 28 15</inkml:trace>
  <inkml:trace contextRef="#ctx0" brushRef="#br0" timeOffset="110440.25">23901 8909 0,'33'-70'16,"-16"47"0,16-29-1,74-73 1,34 27 0,8 14 15,0 56-16,-1 84 1,-24 93 0,-41 79-1,-25 28 1,-25 9 0,0-42-1,-16-46 1,-17-177-1,8-18 1,0-24 0,-8 42-1</inkml:trace>
  <inkml:trace contextRef="#ctx0" brushRef="#br0" timeOffset="110739.72">25514 8476 0,'-75'84'15,"-57"18"1,-75 61-1,-74 42 1,33-5 0,-8-5-1,57-28 1,67-36 0,132-131 15</inkml:trace>
  <inkml:trace contextRef="#ctx0" brushRef="#br0" timeOffset="112426.34">25621 9662 0,'0'5'16,"0"0"-1,-25 8 1,1 29 0,-18 37 15,-7 10-16,-1-1 1,0-18 0,17-10-1,9-27 1,15-10 0,1-18-1,8-5 1,17-14-1,16-42 1,58-55 0,16-15-1,9 0 1,-17 19 0,-91 103 15,1 4-16,7 9 1,9 19 0,0 37-1,0 23 1,-17-4 0,-8-9-1,8 13 1,-8-9-1,0-23 1,0-56 0</inkml:trace>
  <inkml:trace contextRef="#ctx0" brushRef="#br0" timeOffset="112674.38">25448 9988 0,'8'0'15,"-8"0"1,33 0 0,99 18-1,58-13 1,25 0-1,9-10 1,-224 5 0</inkml:trace>
  <inkml:trace contextRef="#ctx0" brushRef="#br0" timeOffset="112940.46">26944 9802 0,'-16'46'16,"-9"1"-1,-33 55 1,-16 14-1,-9 19 1,67-111 0,16-24-1</inkml:trace>
  <inkml:trace contextRef="#ctx0" brushRef="#br0" timeOffset="113991.18">27581 8527 0,'0'37'16,"0"-13"0,-8 17-1,0 34 1,-1 41 0,1 14-1,16-23 1,1-23-1,-1-28 1,25-14 0,25-23-1,8-24 1,83-56 0,-25-50 15,8-43-16,-41-27 1,-16 23 0,-75 148-1,-8 1 1,8 14 0,0 55-1,24 89 1,9 116-1,9 70 1,-9 23 0,-8 19-1,-25-33 1,-33-18 0,-42-89 15,-74-88-16,-33-102 1,-58-89 0,17-51-1,25-47 1,82-51 0,108-64-1,90 13 1,117 14-1,41 42 1,57 55 0,-40 62-1,-17 50 1,-75 47 0,-165-28 15</inkml:trace>
  <inkml:trace contextRef="#ctx0" brushRef="#br0" timeOffset="114740.75">29781 9685 0,'-25'42'16,"-16"-4"-1,-50 83 16,-41 18-15,8 47 0,0-23-1,41 9 1,83-163 0,0 15-1,0-1 1,8-14-1,-8-4 1,8-24 0,34-27-1,24-112 1,41-10 0,-7-23 15,-1 33-16,-83 144 1,9 10 0,0 18-1,25 41 1,-1 34 0,-7 22-1,-9 20 1,0 4-1,-17-42 1,1 32 0,-17-55-1,0-19 1,0-46 0,0-5 15</inkml:trace>
  <inkml:trace contextRef="#ctx0" brushRef="#br0" timeOffset="115007.44">29161 10276 0,'-8'5'15,"8"-5"1,8 0-1,33 0 1,116-5 0,50 15-1,33-15 1,-42 0 0,-16-37-1,-182 42 16</inkml:trace>
  <inkml:trace contextRef="#ctx0" brushRef="#br0" timeOffset="115390.47">30559 8648 0,'115'107'15,"-15"28"1,57 135 0,-50 32-1,-41 108 1,-82-6 0,-59 20-1,-148-29 1,223-395-1</inkml:trace>
  <inkml:trace contextRef="#ctx0" brushRef="#br0" timeOffset="116124.39">23297 10346 0,'50'19'16,"8"-15"0,99 43-1,58-10 1,91 14 0,58-27-1,82 45 1,34-36-1,49 18 1,9-9 0,49 18-1,25 5 1,-16 15 0,-17-15-1,-50-5 16,-66-9-15,-83-9 0,-107-5-1,-140-4 1,-191-28 0,-75-10-1,133 5 1</inkml:trace>
  <inkml:trace contextRef="#ctx0" brushRef="#br0" timeOffset="116622.75">23496 10700 0,'-17'-24'16,"17"24"-1,17-9 1,99 18-1,132 5 1,99 38 0,91 17-1,59 15 1,115-10 0,16 6-1,100 40 16,-33-8-15,16 18 0,-41-27-1,-42-1 1,-107-32 0,-173-38-1,-348-32 1</inkml:trace>
  <inkml:trace contextRef="#ctx0" brushRef="#br0" timeOffset="117223.57">25671 10662 0,'83'5'16,"-17"0"0,83 23-1,-25 4 1,-124-32 15</inkml:trace>
  <inkml:trace contextRef="#ctx0" brushRef="#br0" timeOffset="117473.31">25257 10746 0,'9'-14'16,"7"14"-1,34 5 1,140 9 0,17 4-1,8 1 1,-215-19 15</inkml:trace>
  <inkml:trace contextRef="#ctx0" brushRef="#br0" timeOffset="117723.73">24918 10607 0,'9'9'15,"7"-9"1,116 14 0,83-9-1,133 55 1,-348-60 15</inkml:trace>
  <inkml:trace contextRef="#ctx0" brushRef="#br0" timeOffset="118222.58">29384 11095 0,'42'-5'16,"-9"5"-1,140 28 1,59 23 0,33 5-1,-59-14 1,-206-42 15</inkml:trace>
  <inkml:trace contextRef="#ctx0" brushRef="#br0" timeOffset="118423.54">29343 11495 0,'33'23'15,"33"-23"1,83 33-1,83 0 1,-232-33 0</inkml:trace>
  <inkml:trace contextRef="#ctx0" brushRef="#br0" timeOffset="122409.08">25249 7494 0,'66'-69'16,"-41"22"0,58-60-1,-17-19 1,-8-41-1,-42-28 1,-57-71 0,-42 34-1,-90-24 1,-34 84 0,-91 32 15,-41 108-16,-41 27 1,24 56 0,17 19-1,91 18 1,91 1 0,190-75-1,-8-5 1,8-4-1,-33-5 1</inkml:trace>
  <inkml:trace contextRef="#ctx0" brushRef="#br0" timeOffset="122724.96">23760 5234 0,'-16'0'16,"-25"41"-1,-100 43 1,-74 56 0,-50 32-1,42-19 1,8-4-1,215-149 1,33 14 0,199 84-1,239 69 1,-471-167 15</inkml:trace>
  <inkml:trace contextRef="#ctx0" brushRef="#br0" timeOffset="127341.33">19782 7578 0,'199'9'15,"-34"-4"1,216-10 15,7-4-15,67 0-1,-49 0 1,-34-1 0,-91 1-1,-190-42 1,-91 51 0</inkml:trace>
  <inkml:trace contextRef="#ctx0" brushRef="#br0" timeOffset="127624.84">19675 7908 0,'25'24'15,"8"-20"1,132 6 0,133-24-1,157 0 1,124-14 0,124 28-1,-703 0 1</inkml:trace>
  <inkml:trace contextRef="#ctx0" brushRef="#br0" timeOffset="130591.64">23421 10723 0,'0'19'16,"0"-19"-1,-8 0 1,8 4 0,-8 5-1,0 15 1,-9-1-1,0 5 1,1-10 0,-9 29-1,-8 9 1,-17 28 15,-7 18-15,-10 5-1,-32 84 1,8-5 0,-8 23-1,-9 10 1,-7-10 0,7 24-1,-16 9 1,-8 18-1,-25 19 1,-1-4 0,-24-1-1,-16-13 1,-17-10 0,-17 0 15,-16-37-16,-41 5 1,-25-52 0,-50-18-1,-42-51 1,-57-42 0,-33-52-1,-25-46 1,-8-23-1,8-28 1,16-28 0,50-14-1,42-65 1,49 5 0,33-28 15,58-1-16,33 10 1,67 0 0,40 24-1,76 36 1,81 145 0,-7 4-1,-9 5 1,0 0-1,1 5 1,-1 18 0,-8 28-1,-25 93 1,-33 19 15,-33 19-15,-24-10-1,-18-19 1,-7-32 0,-18-37-1,1-75 1,157-9 0</inkml:trace>
  <inkml:trace contextRef="#ctx0" brushRef="#br0" timeOffset="130807.95">14192 13458 0,'132'56'15,"83"56"1,141 51 0,-356-163-1</inkml:trace>
  <inkml:trace contextRef="#ctx0" brushRef="#br0" timeOffset="132342.5">14572 14231 0,'0'13'16,"0"-13"0,0 0-1,0 0 1,0 0 0,-8 10-1,-42 13 1,-41 14-1,-91 28 1,9-18 0,-67 9-1,17-28 17,-67-28-17,-8-19 1,-24-18-1,-17-19 1,-50-28 0,-16-41-1,-17-34 1,9-55 0,7-9-1,1-42 1,33 9-1,0-60 1,41 4 0,25-69-1,33-10 1,17-46 15,24-52-15,42 1-1,41-24 1,50 14 0,49-14-1,50 43 1,58-20 0,8 61-1,17 14 1,-25 98-1,-17 32 1,-16 65 0,-9 33-1,-16 47 1,-8 32 15,8 14-15,0 93-1,0 0 1,0 0 0,0 4-1,8-4 1,-8 0 0</inkml:trace>
  <inkml:trace contextRef="#ctx0" brushRef="#br0" timeOffset="132823.65">7799 5345 0,'-58'65'16,"-66"61"-1,-141 134 1,-32-8 0,-9-6-1,306-246 1</inkml:trace>
  <inkml:trace contextRef="#ctx0" brushRef="#br0" timeOffset="132991.68">7716 5243 0,'157'214'16,"133"330"15,-290-544-15</inkml:trace>
  <inkml:trace contextRef="#ctx0" brushRef="#br0" timeOffset="134494.22">1819 6643 0,'-74'47'15,"-33"27"1,-109 112 0,-23 61-1,-18 83 1,67 24-1,49 50 1,92-46 0,90-46-1,83-107 1,66-94 15,-190-111-15</inkml:trace>
  <inkml:trace contextRef="#ctx0" brushRef="#br0" timeOffset="134958.54">1406 8141 0,'-25'-60'15,"42"18"1,24-79 15,58 9-15,9 0-1,41 57 1,0 55 0,-17 97-1,-58 103 1,-32 84 0,-18-33-1,-7 1 1,0-85-1,-17-172 1,0-41 0,8 9-1,-8 37 17</inkml:trace>
  <inkml:trace contextRef="#ctx0" brushRef="#br0" timeOffset="135159.18">2307 7546 0,'0'-42'16,"0"42"-1,-33 4 1,-41 108 0,-58 102-1,-26 65 1,-15-4-1,173-275 1</inkml:trace>
  <inkml:trace contextRef="#ctx0" brushRef="#br0" timeOffset="135862.1">3010 8160 0,'-66'153'16,"0"-9"0,-66 108-1,24-29 1,-8 23 15,17-50-15,91-192-1,8 1 1,0-10 0,16-22-1,26-122 1,41-51 0,41-66-1,33 1 1,-17 33-1,-24 55 1,-116 191 0,8 14-1,1 28 1,-1 41 15,-8 29-15,-25 130-1,0-10 1,-8 29 0,0-43-1,0-13 1,-8-56 0,41-163-1</inkml:trace>
  <inkml:trace contextRef="#ctx0" brushRef="#br0" timeOffset="136125.86">2572 9137 0,'8'23'16,"1"-23"0,15 0-1,117-14 1,33-23 0,-1-5-1,-173 42 1</inkml:trace>
  <inkml:trace contextRef="#ctx0" brushRef="#br0" timeOffset="136491.77">3498 8113 0,'-8'9'15,"8"-9"1,17 0-1,24 5 1,25-10 0,0 10-1,42-14 1,24 4 15,-132 5-15</inkml:trace>
  <inkml:trace contextRef="#ctx0" brushRef="#br0" timeOffset="137059.4">4970 7480 0,'-33'52'16,"-8"-6"-1,-33 66 1,-26 32 0,18 5-1,7-10 1,26-13 0,40-33-1,42-9 1,42-56-1,49 4 1,33-36 0,17-6-1,8-13 1,-25 4 15,-17-27-15,-49 27-1,-33-37 1,-25 15 0,-33 41-1</inkml:trace>
  <inkml:trace contextRef="#ctx0" brushRef="#br0" timeOffset="137424.85">5516 7476 0,'9'18'0,"-9"-8"31,-42 69-15,-57 98-1,-42 69 1,-8 1 0,1 27-1,7-60 1,42-14 0,99-200-1,8 0 1,0 0-1,25-9 1,-33 9 0</inkml:trace>
  <inkml:trace contextRef="#ctx0" brushRef="#br0" timeOffset="137758.5">5963 9020 0,'0'10'16,"0"-6"-1,-42 66 1,-148 116 15,-265 168-15,455-354-1</inkml:trace>
  <inkml:trace contextRef="#ctx0" brushRef="#br0" timeOffset="140043.39">6583 7020 0,'17'70'16,"-17"-5"-1,8 116 1,8 5 15,9 33-15,8-52-1,25-50 1,41-108 0,26-111-1,-1-61 1,-17-60 0,-16 18-1,-25-4 1,-66 199-1,0-4 1,0 14 0,0 19-1,9 102 1,7 97 15,-16 85-15,17 97-1,-17-9 1,-9 13 0,-15-41-1,-18-42 1,-32-88 0,-26-112-1,1-103 1,-8-78-1,16-61 1,33-56 0,41-37-1,83-28 1,50 5 15,41 9-15,25 47-1,9 92 1,-191 89 0</inkml:trace>
  <inkml:trace contextRef="#ctx0" brushRef="#br0" timeOffset="140677.52">8130 8415 0,'-58'80'0,"-8"27"31,-75 79-15,25-14-1,-8 14 1,116-168 0,0-4-1,-1-14 1,9-18 0,9-38-1,24-88 1,16-19-1,1-14 1,16 28 0,-49 140-1,7 4 1,1 1 15,17 8-15,49 57-1,8 27 1,8 52 0,-7 4-1,-34 42 1,-17-9 0,-32-10-1,-25-32 1,-34-42-1,-40-79 1,82-14 0</inkml:trace>
  <inkml:trace contextRef="#ctx0" brushRef="#br0" timeOffset="140909.05">7848 9081 0,'58'-14'16,"-25"9"-1,42 0 1,16-4-1,-91 9 1</inkml:trace>
  <inkml:trace contextRef="#ctx0" brushRef="#br0" timeOffset="141342.16">8121 8150 0,'-24'-9'16,"24"9"-1,8-5 1,25 1 15,33-10-15,17 0-1,24-5 1,17 1 0,-33 8-1,-33 15 1,-58-5 0</inkml:trace>
  <inkml:trace contextRef="#ctx0" brushRef="#br0" timeOffset="141609.13">8593 7806 0,'-25'-5'15,"25"10"1,0 9-1,-8 37 1,-1 42 0,9 5-1,0-19 1,0 33 0,0-112-1</inkml:trace>
  <inkml:trace contextRef="#ctx0" brushRef="#br0" timeOffset="142344.51">9081 7629 0,'16'5'16,"-16"-5"0,0 0-1,9 5 1,7-5-1,1 9 1,7-4 0,10 4-1,7 0 1,25 19 15,0 14-15,-8 14-1,-33-19 1,-17 0 0,-16 10-1,-9 13 1,-16 5 0,-16 10-1,-18 22 1,1-45-1,0 13 1,41-47 0,9 15-1,8-24 17,8 10-17,24-10 1,18 5-1,16-5 1,33 24 0,-25-19-1,-41-19 1,-25 5 0</inkml:trace>
  <inkml:trace contextRef="#ctx0" brushRef="#br0" timeOffset="142892.05">9519 7192 0,'50'9'16,"-34"5"-1,75 51 17,-8 33-17,24 46 1,-7 38-1,-26 18 1,-24 23 0,-34 28-1,-32 19 1,-84 37 0,-115 65-1,-165 61 1,380-433-1</inkml:trace>
  <inkml:trace contextRef="#ctx0" brushRef="#br0" timeOffset="145058.84">21379 9137 0,'8'4'16,"-8"-4"-1,0 0 1,0 0 15,0 0-15,0 0-1,0 0 1,0 0 0,0 0-1,0 0 1,0 0 0,0 0-1,0 0 1,0 0-1,0 0 1,0 0 0,0 0-1,8 0 1,-8 0 15,0 0-15,0 0-1,0 0 1,-66-14 0,66 14-1</inkml:trace>
  <inkml:trace contextRef="#ctx0" brushRef="#br0" timeOffset="145759.36">8609 4066 0,'-24'56'15,"-1"4"1,-33 66-1,-8 13 1,-58 43 0,-17 4-1,-8-14 17,-25-32-17,17-29 1,157-111-1</inkml:trace>
  <inkml:trace contextRef="#ctx0" brushRef="#br0" timeOffset="145993.22">7683 4219 0,'132'38'15,"50"97"17,199 88-17,-381-223 1</inkml:trace>
  <inkml:trace contextRef="#ctx0" brushRef="#br0" timeOffset="148310.28">9097 4122 0,'-74'83'15,"-9"38"1,-115 107 0,-1 5-1,-41-10 17,25-41-17,-16-47 1,41-70-1,16-93 1,42-144 0,132 172-1</inkml:trace>
  <inkml:trace contextRef="#ctx0" brushRef="#br0" timeOffset="148926.7">7278 4289 0,'91'51'15,"25"19"17,156 42-17,26 4 1,0 0-1,-17-4 1,-58-14 0,-223-94-1,0 1 1,0 0 0,0-1-1,0-4 1,0 5-1,0-5 1,0 5 0,0-5-1,0 0 17,0 4-17,0-4 1,0 0-1,0 5 1,0-5 0,0 0-1,0 5 1,0-5 0,0 4-1,0-4 1,0 0-1,0 0 1,0 0 0</inkml:trace>
  <inkml:trace contextRef="#ctx0" brushRef="#br0" timeOffset="150445.07">19857 3945 0,'-33'0'15,"33"0"1,0-5 0,16 5-1,108 33 1,83-5 0,107-10-1,42 20 1,49-24-1,50-14 1,41 23 0,92-23-1,24-5 17,66-13-17,-8 22 1,33-32-1,-9 28 1,51-18 0,15 27-1,26 10 1,-33-1 0,-34 15-1,-41-10 1,-66-18-1,-74-1 1,-100 6 0,-157-10 15,-123-5-15,-216 0-1,25-4 1,0 0-1,16 4 1,0 5 0,9 0-1,0 0 1,8 0 0,-8 0-1,-1 0 1,1 5-1,8-5 1,-8 4 0,0-8-1,8 4 17,0 0-17,-9 0 1,9-5-1,-8 10 1,8-5 0,0 0-1,0 4 1,0-8 0,-8 4-1,8 0 1,0 0-1,-9 0 1,-65 32 0,74-32-1</inkml:trace>
  <inkml:trace contextRef="#ctx0" brushRef="#br0" timeOffset="152376.46">2059 12463 0,'-33'-10'16,"33"6"-1,-8 4 1,-9 14 0,-57 79-1,-9 51 17,-8 98-17,25 9 1,33 0-1,33-46 1,41-47 0,34-93-1,41-88 1,24-98 0,26-56-1,-34-27 1,-16-20-1,-34 34 1,-15 4 0,-76 190-1,9 1 17,0 13-17,0 122 1,17 83-1,-1 122 1,-7 55 0,-18 56-1,-15-1 1,-34-13 0,-17-56-1,-16-97 1,75-308-1,-9 5 1,-25-28 0,-8-37-1,-41-74 17,41-19-17,25-93 1,66 41-1,91-50 1,42 106 0,41 19-1,-1 108 1,-24 78 0,-33 19-1,-149-56 1</inkml:trace>
  <inkml:trace contextRef="#ctx0" brushRef="#br0" timeOffset="153311.17">3333 14114 0,'-17'37'15,"1"43"1,-42 106-1,0 9 1,-25 52 0,9-24-1,16-23 17,58-200-17,0-5 1,33-116-1,0-14 1,17-60 0,8-5-1,8-23 1,8 23 0,-8 37-1,-57 163 1,-1 9-1,9 33 1,-1 42 0,9 106 15,-17 62-15,0 22-1,-16-4 1,0-10-1,8-236 1,-8-10 0,8-10-1,-17-13 1,-8-28 0,-57-126-1,57 121 1,-8 0-1,8-23 1,0 51 0,9-9 15,-1 14-15,17 4-1,0 0 1,58 19-1,66-28 1,66-97 0,-190 111-1</inkml:trace>
  <inkml:trace contextRef="#ctx0" brushRef="#br0" timeOffset="154426.43">3622 13677 0,'9'-5'15,"-9"5"1,24 0 0,18 5-1,32-5 1,9 0 0,0 0-1,-1 0 1,-15 5-1,-26-5 1,-41 0 0</inkml:trace>
  <inkml:trace contextRef="#ctx0" brushRef="#br0" timeOffset="154693.44">3978 13286 0,'0'23'15,"-8"-9"1,-1 42 0,1 112-1,-8 27 1,24 38-1,8-29 1,9-27 0,-25-177 15</inkml:trace>
  <inkml:trace contextRef="#ctx0" brushRef="#br0" timeOffset="155244.39">4648 13333 0,'25'-5'15,"-9"0"1,42 10 0,91 37 15,-8 14-15,-1 37-1,-57 46 1,-83 47-1,-83 19 1,-49-5 0,-25-37-1,24-37 1,133-131 0,0 5-1,9-5 1,15 10-1,43 4 1,24 1 0,16-10 15,1-5-15,-1-18-1,-107 23 1</inkml:trace>
  <inkml:trace contextRef="#ctx0" brushRef="#br0" timeOffset="155662.54">6170 13742 0,'24'9'15,"-7"1"1,8 4-1,33 4 1,41 10 0,25-9-1,8-15 1,9-4 0,-17 0-1,-25-4 1,-49-6-1,-50 10 1</inkml:trace>
  <inkml:trace contextRef="#ctx0" brushRef="#br0" timeOffset="156511.03">6186 14207 0,'0'5'16,"8"-5"-1,17 5 1,41-5-1,50-5 1,8 5 0,-8-9 15,-25 4-15,-25-4-1,-25 9 1,-16 0-1,-8 0 1,-1-5 0,-7 5-1,-1 0 1,0 0 0,-8 0-1,8 0 1,-8 0-1,9 0 1,-9 0 0,0 0 15,0 5-15,8-5-1,-8 0 1,0 0-1,0 0 1,0 0 0,8 0-1,-8 0 1,0 0 0,0 0-1,0 0 1,0 0-1,9 0 1,-9 0 0,0 0 15,-9 9-15,-7 10-1,16-19 1,0 0-1</inkml:trace>
  <inkml:trace contextRef="#ctx0" brushRef="#br0" timeOffset="157009.98">8419 12598 0,'-74'93'15,"-17"-47"1,-58 131 0,-8 46-1,-25 103 1,33 27 0,25 62-1,49-34 1,67 0-1,49-64 1,92-52 0,65-74-1,26-61 17,7-84-17,-32-36 1,-199-10-1</inkml:trace>
  <inkml:trace contextRef="#ctx0" brushRef="#br0" timeOffset="157544.61">8543 14170 0,'-25'-46'16,"25"27"-1,-8-9 1,8-19-1,41-101 1,9 31 0,33-13-1,-58 125 1,8 15 0,66 64-1,-8 52 1,16 69-1,-16 19 1,0 51 0,-25-18-1,1-19 17,-9-42-17,-17-51 1,-16-107-1,0-93 1,-25 65 0</inkml:trace>
  <inkml:trace contextRef="#ctx0" brushRef="#br0" timeOffset="157893.55">9833 13440 0,'-8'-28'16,"8"28"15,-25 18-15,-107 108-1,-75 93 1,-74 102-1,16 9 1,-8 0 0,50-51-1,41-65 1,91-79 0,133-172-1,-18-47 1,-24 84-1</inkml:trace>
  <inkml:trace contextRef="#ctx0" brushRef="#br0" timeOffset="158776.9">9966 14454 0,'24'42'15,"-24"-28"1,-8 9 0,-66 116-1,-25 66 1,-42 42-1,17-24 1,0-9 0,33-60-1,91-159 17,8-9-17,33-79 1,9-28-1,41-88 1,-8-1 0,8 15-1,-17 23 1,-16 37 0,-58 139-1,8 15 1,17 18-1,25 33 1,16 116 0,-16-9 15,-9 46-15,-16-9-1,-17-9 1,-8-186-1,-8-10 1,-1-9 0,-15-28-1,-18-28 1,42 56 0,-33-56-1,33 56 1,-182-153-1,116 50 1,66 94 0,0 4-1,8 1 17,75-24-17,33 9 1,49-27-1,-165 46 1</inkml:trace>
  <inkml:trace contextRef="#ctx0" brushRef="#br0" timeOffset="159143.2">10545 14645 0,'-9'18'15,"9"-18"1,0-5-1,9 5 1,7 5 0,92 14-1,24-29 1,33-27 0,-16 14-1,-132 9 1,-17 14-1</inkml:trace>
  <inkml:trace contextRef="#ctx0" brushRef="#br0" timeOffset="159611.31">11611 13900 0,'9'10'16,"-9"-10"-1,0 9 1,-25 37 0,-58 89-1,-16 33 1,-9-10-1,9-5 1,33-22 0,58-34 15,66-27-15,66-61-1,58-18 1,0-19-1,0-9 1,-1-10 0,-40 10-1,-141 37 1,8-9 0,-8 9-1</inkml:trace>
  <inkml:trace contextRef="#ctx0" brushRef="#br0" timeOffset="159960.25">12000 13863 0,'-8'33'16,"-17"13"0,-25 117-1,-41 60 1,-33 61 0,-8 18-1,0-27 1,16-15-1,25-78 1,99-187 0,-8-32 15,0 37-15</inkml:trace>
  <inkml:trace contextRef="#ctx0" brushRef="#br0" timeOffset="160376.63">12273 13533 0,'91'69'16,"0"52"-1,58 84 17,-33 88-17,-25 65 1,-75 70-1,-24-23 1,-58-14 0,-34-84-1,-65-112 1,-17-134 0,-16-122-1,198 61 1</inkml:trace>
  <inkml:trace contextRef="#ctx0" brushRef="#br0" timeOffset="161096.07">11835 11984 0,'8'-28'16,"-8"28"-1,0 0 1,33-5 0,116-4 15,66 4-15,41 5-1,-8 19 1,-33 13-1,-57 38 1,-109 14 0,-156 46-1,-75-23 1,-116 37 0,50-41-1,0-20 1,240-87-1,8 4 1,0 0 0,8-14-1,58-14 17,141-9-17,49-24 1,58-23-1,-24 29 1,-17-6 0,-75 52-1,-198 18 1,0-9 0</inkml:trace>
  <inkml:trace contextRef="#ctx0" brushRef="#br0" timeOffset="161775.81">13108 15435 0,'0'0'16,"0"0"0,25 5-1,41-5 1,58-5-1,17 1 1,8-1 0,0-9 15,-17 5-15,-16-10-1,-25-23 1,-9-41-1,-82 83 1</inkml:trace>
  <inkml:trace contextRef="#ctx0" brushRef="#br0" timeOffset="162043.57">13861 14826 0,'0'56'16,"0"-38"0,-8 57-1,-17 102 17,8 37-17,-24 9 1,8-23-1,33-191 1,0-9 0</inkml:trace>
  <inkml:trace contextRef="#ctx0" brushRef="#br0" timeOffset="162944.55">15044 14365 0,'8'-18'16,"0"22"0,17 1-1,49 14 1,100 46-1,8 65 1,-17 5 0,-32 79-1,-75-19 1,-67 24 0,-82-38-1,-82-27 1,-34-56-1,-41-47 1,33-42 0,190-46-1,8 0 17,9-5-17,16-9 1,34-14-1,32-1 1,9 29 0,0 28-1,8 23 1,8 23 0,-25 10-1,-16-1 1,-8-4-1,8 5 1,-25-38 0,-33-9 15</inkml:trace>
  <inkml:trace contextRef="#ctx0" brushRef="#br0" timeOffset="163359.64">16805 14124 0,'17'-19'16,"-17"19"-1,-83 42 1,-33 65 0,-33 70 15,9 78-15,7 1-1,51 42 1,57-19-1,75-14 1,57-37 0,42-60-1,33-66 1,-8-79 0,-174-23-1</inkml:trace>
  <inkml:trace contextRef="#ctx0" brushRef="#br0" timeOffset="164145.62">17111 14826 0,'25'-42'15,"-17"42"1,25-32 0,9-15-1,16 28 1,90 10-1,-7 60 1,8 38 0,-33 101 15,-34 29-15,-49 42-1,-16-29 1,-25-18-1,16-74 1,0-103 0,9-88-1,-1-149 1,1 9 0,57-135-1,17 103 1,-25-112-1,-8 103 1,-16 4 15,-42 237-15,0 0 0,-9 14-1,-65 126 1,-75 51-1,-49 84 1,-26 0 0,9-10-1,17-41 1,49-42 0,149-191-1,8-10 1,-8 10-1</inkml:trace>
  <inkml:trace contextRef="#ctx0" brushRef="#br0" timeOffset="164944.72">18625 15031 0,'41'4'15,"-41"-8"1,0 4-1,0 14 1,-17 32 0,-57 84 15,-25 33-15,-17 28-1,8-10 1,9-4-1,33-42 1,66-135 0,8-5-1,-8 5 1,9-23 0,7-37-1,17-33 1,0-14-1,50-93 1,0 27 0,8-3-1,0 50 17,-83 126-17,8 5 1,26 9-1,32 32 1,1 38 0,40 83-1,-40 10 1,-9 56 0,-33-38-1,-25 5 1,-24-51-1,16-144 1,-33-19 0,33 14 15</inkml:trace>
  <inkml:trace contextRef="#ctx0" brushRef="#br0" timeOffset="165243.96">18120 15868 0,'17'0'16,"-1"0"-1,108 0 1,25-5 0,41 5 15,-8-9-15,-16-10-1,-166 19 1</inkml:trace>
  <inkml:trace contextRef="#ctx0" brushRef="#br0" timeOffset="165760.52">19005 14017 0,'83'4'16,"-25"43"-1,107 83 1,-16 61 0,33 51-1,-75 83 1,-49 38-1,-74 0 1,-50-33 0,-34-46 15,-24-70-15,-8-84-1,33-134 1,99 4-1</inkml:trace>
  <inkml:trace contextRef="#ctx0" brushRef="#br0" timeOffset="166159.53">20428 15454 0,'-25'-5'16,"25"5"-1,0 0 1,25-4 0,82 13-1,75-4 1,25 13 0,-9-27-1,-190 9 1,-8-9-1,0 9 1</inkml:trace>
  <inkml:trace contextRef="#ctx0" brushRef="#br0" timeOffset="166443.74">20750 15105 0,'33'56'15,"-8"14"1,16 93 0,-32-5-1,7 46 1,-24-27-1,8-23 1,0-154 0,0 0 15</inkml:trace>
  <inkml:trace contextRef="#ctx0" brushRef="#br0" timeOffset="166976.1">21627 14765 0,'8'24'16,"-8"-24"15,25 4-15,124 57-1,99 64 1,0 34-1,-50 45 1,-131 20 0,-183 13-1,-91-23 1,-82-37 0,49-38-1,33-36 1,207-108-1,25-14 1,165-13 0,157 13-1,116 19 17,-463 0-17</inkml:trace>
  <inkml:trace contextRef="#ctx0" brushRef="#br0" timeOffset="172359.9">1050 10779 0,'9'42'16,"-9"-24"0,-9 126 15,-15 89-15,-18 125-1,9 84 1,-25 75-1,17 22 1,-9 43 0,17-43-1,0-36 1,17-66 0,32-79-1,17-97 1,25-89-1,-17-47 1,1-59 15,7-15-15,26-14 0,16 0-1,49 0 1,51 24-1,90 13 1,25 33 0,82 5-1,51 0 1,82-38 0,41-9-1,100-65 1,-17 14-1,50-23 1,-17 18 15,41-27-15,17 22 0,42 1-1,7 32 1,9-23-1,17 19 1,-34-24 0,9 19-1,0-28 1,-9 28 0,25-42-1,-41 32 1,8-18-1,-16 19 1,16 37 0,-50-10 15,1 24-15,-50-9-1,-25 8 1,-50-31-1,-41-6 1,-66-13 0,-74-1-1,-83 6 1,-83-1 0,-248-23-1</inkml:trace>
  <inkml:trace contextRef="#ctx0" brushRef="#br0" timeOffset="174310.37">1919 11281 0,'140'23'16,"51"1"0,205 8 15,117-9-15,132-4-1,83 0 1,25 9-1,41-10 1,33 5 0,58 10-1,16 14 1,9 8 0,-17 29-1,25-5 1,-17 0-1,1 10 1,-42-1 0,-41-4 15,-42 0-15,-24-5-1,-17-19 1,-17 10-1,-41-14 1,-32 9 0,-68-14-1,-40-28 1,-83 5 0,-58-23-1,-83 9 1,-82-33-1,-59 1 1,-57 4 0,-41 28 15,-26 13-15,-24 15-1,-25-32 1,25 92-1,16 10 1,17 46 0,16 51-1,1 19 1,8 56 0,16 37-1,0 32 1,-8-27-1,-16 51 17,-18-19-32,-15 19 31,-17-28-15,8-24-1,-25-31 1,17-57-1,-9-56 1,-16-185 0,0-6-1,0 6 1,0-1 0,9-4-1,-9-1 1,0 1-1,0 9 1,0 0 0,0 0 15,0-5-15,0 1-1,0 4 1,0-5-1,8 5 1,-8 0 0,0 0-1,0 0 1,0 0 0,0 0-1,0 0 1,0 0-1,0 0 1,0 0 0,0-5 15,0 10-15,0-5-1,0 0 1,8-5-1,-8 1 1,-25-10 0,25 14-1</inkml:trace>
  <inkml:trace contextRef="#ctx0" brushRef="#br0" timeOffset="175495.59">23182 6676 0,'-50'79'16,"-41"56"-1,-66 74 1,-91 47 0,-91-19-1,-58-9 1,-83-56-1,-74-79 1,-42-88 0,42-98 15,42-65-15,90-108-1,74-31 1,75-52-1,108-51 1,132-19 0,165-9-1,125 9 1,82 57 0,74 55-1,42 69 1,41 57-1,58 111 1,58 158 0,-57 47 15,-51 70-15,-99 93-1,-90 60 1,-92 42-1,-91 47 1,-99-5 0,-99-10-1,-91-41 1,-91-47 0,-33-51-1,-58-88 1,24-47-1,-15-65 1,-18-102 15,-32-75-15,-1-41 0,17-57-1,364 182 1</inkml:trace>
  <inkml:trace contextRef="#ctx0" brushRef="#br0" timeOffset="176011.79">18029 4843 0,'41'70'15,"-7"18"1,57 121-1,8 29 1,17 27 0,-25 4-1,-9-45 1,-82-220 0,9 48-1,-9-29 1,0-5-1,0-13 1,16-56 0,50-126 15,116-246-15,50-126-1,-9-107 1,-223 656-1</inkml:trace>
  <inkml:trace contextRef="#ctx0" brushRef="#br0" timeOffset="197664.05">18931 14770 0,'16'23'16,"-16"-23"-1,0 0 1,0 0 15,0 0-15,0 5 0,0-10-1,0 5 1,0 0-1,8-4 1,1-1 0,-1 0-1,8-13 1,9-1 0,-8 10-1,-1-14 1,1-5-1,8 0 17,0 0-17,8-14 1,16-9 0,-7 14-1,-18-1 1,18-8-1,-17 13 1,-1-18 0,1-9-1,8 4 1,0-9 0,-8 9-1,0-14 1,8 0-1,-16 10 17,-1-5-17,1-5 1,7-4 0,1-1-1,0-9 1,-8 5-1,-1 10 1,1-1 0,-1 0-1,-16-9 1,9-19 0,-1 19-1,0 0 1,-16 5-1,0 8 17,8-8-17,-9 46 1,9-14 0,-8 24-1,8 4 1,-17 9-1,1 5 1,-17 9 0,-17 43-1,1-11 1,7-13 0,1 0-1,16 0 1,-8 0-1,33-28 17</inkml:trace>
  <inkml:trace contextRef="#ctx0" brushRef="#br0" timeOffset="197929.39">19782 12416 0,'25'10'16,"-16"3"0,7 25-1,25 18 1,26 23 0,7-28-1,0 9 1,9-13 15,8-19-15,-91-28-1</inkml:trace>
  <inkml:trace contextRef="#ctx0" brushRef="#br0" timeOffset="198345.87">18707 11560 0,'-16'-28'15,"16"28"1,25 0-1,49 0 1,116 10 0,42-1-1,49-4 1,-281-5 0</inkml:trace>
  <inkml:trace contextRef="#ctx0" brushRef="#br0" timeOffset="198863.13">20535 11249 0,'-33'32'16,"-17"-13"0,-24 32-1,-17 5 1,-8 14 15,82-52-15,1 5-1,7-4 1,26 18 0,16 5-1,33 9 1,108 38-1,-9-24 1,50 0 0,-25-23-1,-8-14 1,-173-33 0,-9 5-1</inkml:trace>
  <inkml:trace contextRef="#ctx0" brushRef="#br0" timeOffset="199145.84">20742 11290 0,'-8'24'15,"-1"-6"1,-32 108 0,-75 79-1,-41 116 1,157-321-1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0:51:48.44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11554 2866 0,'0'362'16,"8"104"0,-25 301-1,34 43 1,-9 129-1,0 24 1,1 79 0,-1-13-1,-8-39 1,0-55 0,-17-83 15,-7-126-16,-26-187 1,-33-264 0,-66-229-1,-148-334 1,297 288 0</inkml:trace>
  <inkml:trace contextRef="#ctx0" brushRef="#br0" timeOffset="517.09">5624 9430 0,'140'-47'16,"59"33"-1,247-32 1,150 32-1,181 23 1,108 28 0,33 5-1,25 14 1,0 9 0,8-5 15,17 6-16,-17-1 1,-124-5 0,-124-23-1,-249-41 1,-272-47 0,-182 51-1</inkml:trace>
  <inkml:trace contextRef="#ctx0" brushRef="#br0" timeOffset="2416.55">7402 4638 0,'33'88'16,"-17"-4"0,42 102-1,0 10 1,17 27-1,16 0 1,8 24 0,0-10-1,-8-4 1,-8-5 0,16-33 15,-8-18-16,8-10 1,1-13 0,-1-1-1,-8-4 1,8-5 0,-16 1-1,-9-11 1,9 11-1,-9-24 1,9 4 0,0-27-1,-1-19 1,9 0 0,0-14 15,0 14-16,-8-18 1,0-1 0,-1-13-1,1-5 1,0 4 0,0 1-1,-1-1 1,1-4-1,0-5 1,-9-4 0,9-1-1,-9-4 1,-8-4 0,9-1 15,-1-5-16,9-4 1,0-4 0,-1-1-1,1 10 1,8 4 0,-8 0-1,8-14 1,-9 5-1,1-4 1,0-1 0,8-4-1,-9-15 1,9 10 0,9-9 15,7-5-16,-8-9 1,9 4 0,-1 1-1,1-6 1,-9 6 0,9-5-1,24-5 1,-8-10-1,17-13 1,8-23 0,-1-10-1,10-23 1,-1 9 0,16-18 15,26-37-16,-25 18 1,32-47 0,-24 10-1,8-37 1,1-1 0,-9-45-1,8-20 1,8-46-1,26-46 1,-26-43 0,1 10-1,-26 9 1,-16 66 0,-33 60 15,-124 265-16</inkml:trace>
  <inkml:trace contextRef="#ctx0" brushRef="#br0" timeOffset="2866.85">11678 2782 0,'-25'14'15,"-74"93"1,-191 130-1,-57 93 1,41-27 0,49 4-1,257-307 1</inkml:trace>
  <inkml:trace contextRef="#ctx0" brushRef="#br0" timeOffset="3034.58">11744 3233 0,'215'214'16,"99"121"-1,-314-335 1</inkml:trace>
  <inkml:trace contextRef="#ctx0" brushRef="#br0" timeOffset="3618.04">15490 9192 0,'75'89'16,"24"22"0,99 94-1,34 9 1,16 5 0,-16-47-1,-34-14 1,-82-51-1,-100 5 1,-206-47 0,-290-5-1,480-60 1</inkml:trace>
  <inkml:trace contextRef="#ctx0" brushRef="#br0" timeOffset="4401.25">16797 2456 0,'-17'144'31,"17"-37"-15,9 131-1,24-71 1,25 5 0,57-148-1,59-117 1,-9-121 0,1-33-1,-34 5 1,-124 214-1,1 14 1,7 19 0,50 74-1,-16 116 1,-9 103 0,-41 79 15,-49 4-16,-42-18 1,-8-60 0,74-303-1,-17-19 1,-16-23 0,1-23-1,7-19 1,25-83-1,83 13 1,41 19 0,50 61-1,-17 27 1,17 75 0,-149-28 15</inkml:trace>
  <inkml:trace contextRef="#ctx0" brushRef="#br0" timeOffset="4634.87">18467 2912 0,'67'14'16,"32"9"0,66 24-1,-24-10 1,-141-37 15</inkml:trace>
  <inkml:trace contextRef="#ctx0" brushRef="#br0" timeOffset="4817.54">18534 3573 0,'8'-5'16,"50"10"-1,99-15 1,91-8-1,-248 18 1</inkml:trace>
  <inkml:trace contextRef="#ctx0" brushRef="#br0" timeOffset="5152.64">20055 2866 0,'33'-121'16,"1"60"-1,40-69 1,33 51 0,75 23-1,9 112 1,7 111-1,-49 80 1,-33 41 0,-50 29-1,-25-61 17,-24-47-17,-17-209 1</inkml:trace>
  <inkml:trace contextRef="#ctx0" brushRef="#br0" timeOffset="5417.42">21519 2382 0,'-132'107'15,"-50"79"1,-124 135 0,16-9-1,9-1 1,58-50 15,66-89-31,157-172 31</inkml:trace>
  <inkml:trace contextRef="#ctx0" brushRef="#br0" timeOffset="5801.02">21494 1503 0,'124'-42'15,"50"74"1,107-8 0,-90 36 15,-18 10-16,-123 28 1,-67-10 0,-24-79-1,33 10 1,115 51 0,249-1-1,190-59 1,-546-10-1</inkml:trace>
  <inkml:trace contextRef="#ctx0" brushRef="#br0" timeOffset="8918.35">16598 6173 0,'9'-18'0,"-9"18"31,16 0-16,125-19 1,107 28 0,149 29-1,83-11 1,98 71 0,34 4-1,50 80 1,-9 41-1,-82 10 1,-116 23 0,-199-42-1,-314-196 1,17 1 0,-25-14 15,66-5-16</inkml:trace>
  <inkml:trace contextRef="#ctx0" brushRef="#br0" timeOffset="9351.63">17922 5685 0,'-9'-23'16,"-7"27"-1,-174 52 1,-67 51 0,-49 0-1,42 46 1,40-4 0,100 0-1,108-42 1,148 23-1,224-27 1,214 74 0,-570-177-1</inkml:trace>
  <inkml:trace contextRef="#ctx0" brushRef="#br0" timeOffset="10985.66">15581 7453 0,'0'32'16,"-8"-23"-1,-33 19 1,-17 5-1,-17-1 1,26-18 0,15-14-1,1-4 1,9-15 15,7-13-15,25-10-1,34-19 1,32 10 0,-16 28-1,-25 18 1,-16 14 0,-17 5-1,-17 19 1,-8-10-1,-8-4 1,17-19 0,-34-19-1,-8-23 1,17-4 15,24 9-15,1 9-1,16 18 1,0 10 0,0 0-1,8 33 1,0 27 0,-24 15-1,-9-5 1,0-24-1,9-27 1,-1-15 0,9-18-1,8-18 1,33-33 0,-17 18 15,1 19-16,-9 24 1,0 18 0,9-10-1,-17-4 1</inkml:trace>
  <inkml:trace contextRef="#ctx0" brushRef="#br0" timeOffset="11917.36">17169 7573 0,'-33'19'16,"-17"23"-1,-49 84 1,25 27 0,7 84-1,51 15 1,41-6 0,66-51 15,-91-195-16</inkml:trace>
  <inkml:trace contextRef="#ctx0" brushRef="#br0" timeOffset="12284.89">17839 8146 0,'58'-126'15,"-33"66"1,66-85 0,-25 85-1,41-5 1,9 135 0,16 23 15,-24 116-16,-34 14 1,-41 61 0,-16-56-1,-25-9 1,24-98 0,50-163-1,-66 42 1</inkml:trace>
  <inkml:trace contextRef="#ctx0" brushRef="#br0" timeOffset="12485.93">18823 7960 0,'-8'14'31,"-50"23"-15,-58 42-1,-82 107 1,7-23 0,18 65-1,173-228 1</inkml:trace>
  <inkml:trace contextRef="#ctx0" brushRef="#br0" timeOffset="12701.05">19452 8811 0,'16'102'16,"1"-46"-1,24 65 1,-41-121 0</inkml:trace>
  <inkml:trace contextRef="#ctx0" brushRef="#br0" timeOffset="13384.89">20337 8099 0,'-17'116'16,"9"-46"15,-1 70-15,18-29-1,24 15 1,66-103 0,17-18-1,0-66 1,-17-32 0,8-18-1,-16 36 1,-8 29-1,-17 116 1,-16 116 0,-42 97-1,-16 38 1,-34 19 0,-15-33 15,-34-32-16,-25-85 1,91-213 0,0 0-1,-8-28 1,-16-94 0,32-36-1,67-61 1,65 33-1,34 37 1,41 69 0,1 75-1,-26 33 1,-165-5 15</inkml:trace>
  <inkml:trace contextRef="#ctx0" brushRef="#br0" timeOffset="13618.13">21949 8560 0,'42'214'15,"-51"32"1,-65 261 0,-191-51-1,265-456 1</inkml:trace>
  <inkml:trace contextRef="#ctx0" brushRef="#br0" timeOffset="16584.39">22925 8620 0,'0'28'16,"0"-28"-1,8 5 1,9 18 15,24 19-15,67 60-1,16-4 1,33 4 0,-8-13-1,8-34 1,-16-31 0,-17-43-1,-9-37 1,-24-37-1,-24-46 1,-34-33 0,-25-28-1,-41-33 1,-25-23 0,-50-18 15,-32-24-16,-17 23 1,-34-18 0,-15-23-1,-59-10 1,9 24 0,-25 14-1,32 32 1,26 23-1,66 61 1,74 51 0,100 135-1,-1 0 1,1 0 0,-9 4 15,9 29-16,16 120 1,8 29 0,0 97-1,-16-28 1,-16 24 0,-18-38-1,1-247 1,0 6-1,-1-10 1,9 0 0</inkml:trace>
  <inkml:trace contextRef="#ctx0" brushRef="#br0" timeOffset="16835.09">21759 4866 0,'108'9'16,"115"42"-1,174 24 1,149 32-1,24 14 1,-570-121 0</inkml:trace>
  <inkml:trace contextRef="#ctx0" brushRef="#br0" timeOffset="35487.09">11826 1200 0,'17'37'16,"8"38"-1,33 74 17,0 9-17,24 14 1,-7-18-1,7-47 1,18-84 0,-1-84-1,17-97 1,-25-23 0,-9-5-1,-82 162 1,-8 10-1,8 14 1,8 19 0,9 111-1,8 94 17,8 129-17,-17 19 1,-7 14-1,-42-46 1,-17-70 0,-25-107-1,51-205 1,-117 5 0,25-103-1,-8 10 1,58-42-1,25 37 1,99 9 0,107 52-1,34 55 17,24 42-17,-33 29 1,-33 27-1,-58 14 1,-24-38 0,-34-129-1,-41 74 1</inkml:trace>
  <inkml:trace contextRef="#ctx0" brushRef="#br0" timeOffset="36371.61">13712 1005 0,'8'0'15,"17"37"1,41 24 0,25 27-1,25 14 1,-33-13 0,-50-1-1,-124-9 1,-41-4-1,-108 8 1,50-13 15,140-65-31,9-15 32,16 6-17,25 4 1,58-10-1,132 1 1,50-19 0,16 24-1,-24-6 1,-224 15 0,0 0-1,0 4 1,-24 14-1,-83 80 1,-25 31 0,-25 11-1,8-6 17,34-4-17,49-19 1,91-27-1,91-66 1,83-23 0,-1-46-1,-156 13 1,-9-23 0,-16-9-1,-33 37 1,-91-56-1,-34 56 1,-57 28 0,8 75-1,182-75 17</inkml:trace>
  <inkml:trace contextRef="#ctx0" brushRef="#br0" timeOffset="36955.58">13481 2903 0,'16'88'16,"-8"15"0,25 92-1,17 14 1,0-27-1,16-29 1,-66-157 0,8-29-1,-8-27 17,-8-150-17,-25 47 1,33-23-1,0 168 1,16-6 0,34-17-1,41-11 1,140-31 0,34 4-1,33 23 1,-34 23-1,-24 66 1,-107 116 0,-76 46-1,-73 38 17,-58-10-17,-42-42 1,-8-22-1,-50-76 1,174-83 0</inkml:trace>
  <inkml:trace contextRef="#ctx0" brushRef="#br0" timeOffset="37352.58">14283 3298 0,'-9'0'16,"9"14"0,-16 37-1,-1 33 17,17 0-17,0-33 1,0-14-1,9-18 1,-1-19 0,75-65-1,8-52 1,-9 6 0,-82 92-1,-8 15 1,-91 13-1,-75 93 1,-41 94 0,215-196 15</inkml:trace>
  <inkml:trace contextRef="#ctx0" brushRef="#br0" timeOffset="40503.92">18401 10304 0,'-33'-46'0,"25"46"31,-100 51-15,-24 84-1,-42 51 1,34 42-1,24 37 1,50-14 0,58-4-1,57-52 1,-49-195 0</inkml:trace>
  <inkml:trace contextRef="#ctx0" brushRef="#br0" timeOffset="41072.13">18757 12109 0,'25'19'15,"-25"-19"1,8-10 0,66-73-1,59-85 1,32-78 0,-8-52-1,-33 28 1,-41-14-1,-50 75 1,-49 60 0,-75 103 15,-91 102-15,0 120-1,25 34 1,82 106-1,75-28 1,75 19 0,57-74-1,42-42 1,-1-80 0,-140-134-1,0-19 1,-16-23-1,-17 65 1</inkml:trace>
  <inkml:trace contextRef="#ctx0" brushRef="#br0" timeOffset="41354.73">18327 11016 0,'83'-14'15,"49"14"1,141 37 0,49 10-1,9 4 1,-17 5-1,-41-5 1,-74-5 0,-199-46-1</inkml:trace>
  <inkml:trace contextRef="#ctx0" brushRef="#br0" timeOffset="41637.61">20436 10881 0,'74'107'16,"-24"0"-1,41 116 1,-50 24-1,-49 51 1,-100-24 0,-115-9 15,-108-37-15,331-228-1</inkml:trace>
  <inkml:trace contextRef="#ctx0" brushRef="#br0" timeOffset="42002.45">17434 12872 0,'107'9'16,"59"24"15,222 18-15,92-14 0,99-13-1,-25 4 1,-25-19-1,-99 5 1,-148-10 0,-233 10-1,-297 24 1,248-38 0</inkml:trace>
  <inkml:trace contextRef="#ctx0" brushRef="#br0" timeOffset="42303.06">17343 13263 0,'91'0'16,"41"9"-1,207 19 1,157 5 0,125-5-1,32-14 1,-33-24 0,-107-4-1,-191 0 1,-322 14-1</inkml:trace>
  <inkml:trace contextRef="#ctx0" brushRef="#br0" timeOffset="44121.78">5128 9290 0,'0'9'16,"8"-4"-1,25-5 1,25 5 0,41-1-1,33 15 1,17-10 0,17 10-1,107-14 1,-34 8-1,51-8 1,-34 4 0,25-9 15,-24 0-15,-1 5-1,-8-10 1,0 10-1,9-10 1,-1 1 0,9-1-1,8 5 1,8 9 0,0 1-1,0-6 1,9 6-1,-17 4 1,8-5 0,-17 10-1,1-10 17,8 9-17,-8 1 1,8-5-1,8 9 1,0-13 0,0 8-1,9 5 1,-17-4 0,-9 14-1,9-5 1,-16-5-1,15-5 1,-15 1 0,-9 0 15,-17 4-15,1 0-1,0 0 1,-9-4-1,8 4 1,-40 1 0,7 8-1,-24 10 1,-17-19 0,-16 0-1,-26-4 1,-115-19-1,9 0 1,-9 5 0,8-5 15,-8 0-15</inkml:trace>
  <inkml:trace contextRef="#ctx0" brushRef="#br0" timeOffset="46386.97">12306 10755 0,'8'-13'16,"-8"8"-1,9 5 1,-1 0 0,42-5-1,98 38 1,1-43-1,58 48 1,0-29 0,24 28 15,-7-18-15,24 13-1,0-22 1,0 18-1,-8-10 1,-17 10 0,-24-9-1,-9-1 1,-33-8 0,8-6-1,-41-4 1,-124 0-1,0 0 1,-16-23 0,-34-28 15,17 28-15,33 23-1</inkml:trace>
  <inkml:trace contextRef="#ctx0" brushRef="#br0" timeOffset="46654.21">15234 10732 0,'74'-4'15,"-32"13"1,73 0 0,-15 38-1,24 18 1,-50 28-1,-16 14 1,-99 18 0,-141-4-1,-149-18 17,-99 8-17,430-111 1</inkml:trace>
  <inkml:trace contextRef="#ctx0" brushRef="#br0" timeOffset="47353.81">10561 10783 0,'0'-9'15,"0"4"1,0 1 0,0-1-1,-8 0 1,-42 1-1,-41 4 1,-107 32 0,8-13 15,-34 9-15,17-19-1,-8 0 1,0-18-1,0-19 1,-33 5 0,-8-10-1,-34 15 1,1 32 0,16-19-1,25 28 1,58-18-1,33-5 1,57-9 0,100 9 15</inkml:trace>
  <inkml:trace contextRef="#ctx0" brushRef="#br0" timeOffset="47805.17">7609 10258 0,'-17'9'15,"9"-9"1,-34 9-1,-82 42 1,-58 10 0,-33 4-1,-8 28 17,16 5-17,42-10 1,173-83-1,1 23 1,7 14 0,25 23-1,83 46 1,42-8 0,65-6-1,75-31 1,-306-66-1</inkml:trace>
  <inkml:trace contextRef="#ctx0" brushRef="#br0" timeOffset="48771.36">7021 8643 0,'-24'5'16,"15"-19"-1,1-9 1,-25-107-1,8-33 1,17-56 0,-9-32-1,17-19 1,-8 5 0,8-10-1,-16 24 1,-1 19-1,-16 50 1,8 43 0,17 143 15,8 6-15,-17 13-1,-16 19 1,-66 83-1,-25 38 1,-8 37 0,-9 10-1,17-6 1,33-36 0,91-168-1</inkml:trace>
  <inkml:trace contextRef="#ctx0" brushRef="#br0" timeOffset="49004.29">7030 6629 0,'58'61'16,"24"46"0,100 60-1,66-4 1,-248-163 0</inkml:trace>
  <inkml:trace contextRef="#ctx0" brushRef="#br0" timeOffset="50070.88">15391 9351 0,'0'9'16,"0"-9"0,0 0-1,0 0 17,0 0-17,0 0 1,8-5-1,0-23 1,9-32 0,0-43-1,7 6 1,18-122 0,-17 33-1,-1-33 1,-15 1-1,7 8 1,-16 6 0,8 22 15,1 24-15,-9 42-1,0 116 1,0 9-1,0 0 1,-66 47 0,-50 37-1,-33 38 1,-8 13 0,8 19-1,25-1 1,124-148-1,0-14 1</inkml:trace>
  <inkml:trace contextRef="#ctx0" brushRef="#br0" timeOffset="50305.04">15441 7560 0,'41'46'16,"9"5"0,107 135-1,49 66 1,-206-252-1</inkml:trace>
  <inkml:trace contextRef="#ctx0" brushRef="#br0" timeOffset="70259.9">15565 3722 0,'-25'65'15,"-17"-5"1,-40 47-1,-42 33 1,-83-5 15,-74 32-15,-42-13 0,-24-15-1,-25-50 1,8-57-1,16-50 1,18-38 0,-1-75-1,17-8 1,-1-70 0,18 13-1,24-27 1,41-10-1,50-18 1,50-5 15,82-23-15,42 19 0,58-1-1,32 5 1,26 24-1,32 13 1,34 19 0,41 14-1,58 18 1,74 24 0,50 33-1,33 41 1,-33 14-1,-8 42 1,-33 28 15,-1 32-15,-24 34 0,-17 54-1,-24 25 1,-17 36-1,-42 28 1,-7 47 0,-84 0-1,-82 28 1,-99 23 0,-67-24-1,-49-4 1,-41-46-1,-26-19 1,-32-61 15,24-13-15,17-66 0,42-27-1,181-70 1,-8 4-1,0 0 1,8-9 0,-8 5-1,8 4 1,-8 5 0</inkml:trace>
  <inkml:trace contextRef="#ctx0" brushRef="#br0" timeOffset="73005.81">21519 12854 0,'-66'55'16,"-58"-8"-1,-132 46 1,-92-14-1,-123 19 1,-83 9 0,-42-38-1,17-36 1,25-56 0,75-70-1,65-89 1,92-36-1,49-85 1,58 19 15,33-50-15,66-1 0,58 9-1,74 5 1,75 33-1,100 8 1,82 39 0,74 31-1,25 33 1,75 61 0,49 74-1,66 61 1,1 51-1,-17 69 1,-25 43 15,-58 32-15,-42 9 0,-57 75-1,-33 9 1,-83 32-1,-58 1 1,-90-5 0,-109-14-1,-90-14 1,-74-28 0,-125-51-1,-99-37 1,-108-70-1,-49-52 1,-41-45 15,-1-38-15,1-38 0,41-31-1,24-52 1,67-23-1,58-28 1,91-70 0,57-9-1,109-47 1,48 14 0,92-23-1,49 19 1,59 4-1,115 0 17,91 56-17,82 5 1,76 65 0,48 14-1,34 65 1,25 56-1,-1 51 1,-15 65 0,-34 46-1,-42 19 1,-32 70 0,-50 70-1,-50 5 1,-99 60-1,-82-1 1,-100-3 15,-99-29-15,-75 10 0,-49-56-1,-66-19 1,-75-51-1,-82-33 1,-100-60 0,-58-37-1,-74-47 1,0-37 0,9-28-1,40-27 1,42-48-1,42-36 1,49-66 15,57-23-15,67-23 0,67-23-1,81-1 1,67-22-1,75 27 1,57 14 0,83 14-1,58-9 1,58 56 0,33-5-1,58 37 1,24 23 15,51 47-31,15 42 31,26 42-15,8 42 0,-9 27-1,-24 24 1,-8 51-1,-26 4 1,-24 34 0,17 69-1,-34-10 1,-16 52 0,-42-9-1,-49 22 1,-74 1-1,-51 14 1,-65-24 15,-83 1-15,-66-24 0,-75-32-1,-82-43 1,-50-17-1,-108-52 1,-24-56 0,-50-37-1,0-75 1,488 61 0</inkml:trace>
  <inkml:trace contextRef="#ctx0" brushRef="#br0" timeOffset="74456.17">16301 1986 0,'16'28'16,"-8"-9"-1,1 55 1,32 126 0,-24 33-1,-17 55 1,-67 10 0,-57 0-1,-82 9 1,-51-37-1,-40-10 1,-34-46 15,-25-23-15,1-56 0,-1-51-1,9-61 1,7-37-1,10-47 1,7-22 0,-16-62-1,8-17 1,17-6 0,33-32-1,66 5 1,41-29-1,75 1 1,49-23 15,50 13-15,42-37 0,32 38-1,58-38 1,9 19-1,49 32 1,42 24 0,57 13-1,83 38 1,34 23 0,15 37-1,-15 24 1,-1 60-1,-50 46 1,9 52 15,-25 32-15,-8 94 0,-41 22-1,-42 70 1,-108 75-1,-164 70 1,24-461 0</inkml:trace>
  <inkml:trace contextRef="#ctx0" brushRef="#br0" timeOffset="76856.32">24488 10393 0,'8'-42'16,"-8"42"-1,0-10 1,9 10 0,16 38-1,24 4 1,42 55 0,0-18-1,0 38 1,-25-15-1,-16 0 17,-58-23-17,8-79 1</inkml:trace>
  <inkml:trace contextRef="#ctx0" brushRef="#br0" timeOffset="77489.86">23537 11239 0,'17'5'16,"-9"0"-1,17-1 17,140 10-17,133-14 1,140 0 0,42-4-1,-50-6 1,-58 6-1,-149 13 1,-272 5 0,-26 14-1,-181 9 1,0-18 0,-67 8-1,75-13 1,25 14-1,115 10 17,75 64-17,41 24 1,25 46 0,-16 18-1,-34 52 1,-16-37-1,9-177 1,-1-5 0,8 10-1,17-33 1</inkml:trace>
  <inkml:trace contextRef="#ctx0" brushRef="#br0" timeOffset="77755.95">25332 11667 0,'-8'70'15,"-17"0"1,-58 83-1,-8 15 1,-8-10 0,-34-9-1,9-61 1,124-88 0</inkml:trace>
  <inkml:trace contextRef="#ctx0" brushRef="#br0" timeOffset="78856.5">23471 12039 0,'0'42'15,"0"-28"1,0 37-1,33 10 1,33-15 0,124 29-1,116-61 1,100-75 0,40-13-1,9-5 1,-58 18-1,-74 29 17,-117 64-17,-247 6 1,-17 59 0,-173 10-1,-75 33 1,-75-19-1,1-10 1,8-4 0,32-37-1,92-9 1,257-71 0,-1 1-1,8 4 1,26-9-1,181-18 17,67-10-17,24 33 1,-33-1 0,-82 48-1,-142 50 1,-164 33-1,-133 5 1,-91-1 0,-16-18-1,16-23 1,66-28 0,274-66-1,-9 6 1,66-43-1,91 1 17,108-15-17,90 38 1,42 18 0,-33 33-1,-58 33 1,-140 55-1,-133 42 1,-149 19 0,-83 0-1,-90-10 1,-58-37 0,-67-27-1,-33-71 1,50-27-1,34-61 17,65-97-17,298 153 1</inkml:trace>
  <inkml:trace contextRef="#ctx0" brushRef="#br0" timeOffset="79257.92">23281 13254 0,'116'65'15,"-17"4"1,124 76-1,0 36 17,59 19-17,-18 10 1,42-20 0,-33-18-1,-16 0 1,-42-27-1,-17-29 1,-41-9 0,-41-33-1,-17-22 1,-99-52 0</inkml:trace>
  <inkml:trace contextRef="#ctx0" brushRef="#br0" timeOffset="80005.56">27383 12816 0,'33'-28'15,"-33"33"17,8-5-17,9-14 1,41-70 0,24-78-1,34-66 1,0-47-1,-17-55 1,0-14 0,-8-1-1,-8-13 1,-9 5 0,-24 8-1,-17 34 1,-8 32-1,-17 65 17,-8 218-17,-8-4 1,-9 14 0,-115 56-1,-33 23 1,-92 60-1,17-13 1,-32 0 0,32-24-1,-17-18 1,257-98 0</inkml:trace>
  <inkml:trace contextRef="#ctx0" brushRef="#br0" timeOffset="80290.06">28466 9341 0,'66'51'16,"25"61"0,83 56-1,33 18 1,-25-56 0,-17-56-1,-165-74 1</inkml:trace>
  <inkml:trace contextRef="#ctx0" brushRef="#br0" timeOffset="80656.27">29359 3331 0,'75'42'15,"16"4"1,124 80 0,8-56-1,-223-70 1</inkml:trace>
  <inkml:trace contextRef="#ctx0" brushRef="#br0" timeOffset="81239.48">27995 4536 0,'16'-10'16,"34"-4"-1,173-41 17,166-1-17,107 14 1,17 33 0,-17 55-1,-149 5 1,-206 61-1,-215 0 1,-166 36 0,-99-3-1,0 8 1,24-18 0,92-5-1,240-125 1,7 0-1,117-5 17,49-33-17,75-27 1,-58-15 0,-183 47-1,-15 0 1,-92-51-1,-107 14 1,-100 33 0,-74 73-1,364-41 1</inkml:trace>
  <inkml:trace contextRef="#ctx0" brushRef="#br0" timeOffset="81506.92">27978 5978 0,'-8'200'16,"25"14"0,16 200-1,16-42 1,1-4-1,-42-354 1,83 139 0,-41-274-1,-1-51 1,-49 172 0</inkml:trace>
  <inkml:trace contextRef="#ctx0" brushRef="#br0" timeOffset="81872">28706 6089 0,'83'-46'16,"-9"-5"0,183-28-1,82 28 1,124-1-1,16 52 1,-32 5 0,-50 65-1,-132 116 1,-100 102 0,-132 57-1,-82 31 1,-67-31-1,-25-52 17,-57-65-17,-26-103 1,224-125 0</inkml:trace>
  <inkml:trace contextRef="#ctx0" brushRef="#br0" timeOffset="82322.53">29268 6322 0,'-33'75'0,"9"-24"32,-1 65-17,50-9 1,74 33 0,74-57-1,92-50 1,-50-56-1,-8-47 1,-91-60 0,-92-5-1,-115 0 1,-140 37 0,-100 24-1,-16 55 1,8 5-1,339 14 17</inkml:trace>
  <inkml:trace contextRef="#ctx0" brushRef="#br0" timeOffset="192263.01">3697 7811 0,'16'88'16,"1"-9"-1,33 79 17,-1-23-17,34 75 1,0-15 0,8-28-1,-25-32 1,-58-144-1,-8 0 1,8-14 0,42-122-1,74-148 1,25-88 0,33-38-1,8 14 1,-16 38-1,-17 60 1,-25 121 0,-33 93 15,-16 102-15,-83-9-1</inkml:trace>
  <inkml:trace contextRef="#ctx0" brushRef="#br0" timeOffset="194513.59">17334 11765 0,'-132'116'15,"-17"-51"1,-140 112 15,-34-9-15,-90 36 0,-42 6-1,-41 18 1,-25-38-1,-42-8 1,-24-33 0,0-28-1,0-33 1,8-46 0,-25-19-1,-8-51 1,17-14-1,-17-23 1,16-9 0,-32-15 15,49-13-15,25-28-1,49-28 1,34-61-1,32-14 1,51-18 0,32 0-1,50-14 1,50-5 0,49 9-1,50 6 1,58-1-1,57 0 1,75-9 15,100 4-15,57 5 0,91 5-1,66 14 1,34 23-1,57 14 1,9 9 0,41 52-1,16 22 1,17 29 0,25-10-1,25 28 1,-1-9-1,67 28 1,-41 14 15,49 9-15,-25 14 0,17 19-1,-9 27 1,-7 1-1,-1 27 1,0 5 0,0 56-1,-49-32 1,-25 41 0,-58 10-1,-42 36 1,-74 57-1,-82 32 1,-100 28 15,-91 14-15,-82-23 0,-67 46-1,-49-46 1,-75 14-1,-16-24 1,-99 15 0,-34-47-1,-57 9 1,-50-47 0,-58 6-1,-66-38 1,-83-37-1,0-14 17,-58 18-17,-8 24 1,-16-51 0,719-112-1</inkml:trace>
  <inkml:trace contextRef="#ctx0" brushRef="#br1" timeOffset="-170330.79">5599 16612 0,'50'38'16,"-42"-38"-1,-8 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0:55:21.52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12438 2256 0,'0'56'15,"0"-37"1,9 41 0,7 10-1,-7 32 1,15 98-1,-24 0 1,25 33 0,-25-10-1,8 28 1,-16 5 0,0-9-1,-17 4 1,-8 5-1,0 9 17,0 10-17,-9 8 1,18 6 0,-1-5-1,25 46 1,0-32-1,16 27 1,-16-13 0,0-10-1,-8-13 1,8-19 0,-8-24-1,8 1 1,-8-38-1,-1-18 17,1-19-17,0-33 1,-9-18 0,9-23-1,8-98 1,0 5-1,-8 4 1,8-9 0</inkml:trace>
  <inkml:trace contextRef="#ctx0" brushRef="#br0" timeOffset="665.8">12298 9458 0,'8'4'15,"-8"-4"1,17 14 0,41 14-1,74 37 1,66 19-1,34 4 1,24 10 0,17 9-1,33 14 1,42 5 0,32 18-1,34 5 1,-9-14-1,25 18 17,16 1-17,-7-1 1,24 15 0,0-6-1,25 15 1,0-9-1,16 8 1,1 1 0,-34 5-1,-8 4 1,-33-14 0,-41-33-1,-50-32 1,-82-28 15,-109-23-15,-181-60-1,-41-34 1,74 38 0</inkml:trace>
  <inkml:trace contextRef="#ctx0" brushRef="#br0" timeOffset="965.12">21933 12449 0,'91'42'16,"-9"51"-1,92 65 1,-66 14-1,-17 14 17,-141 14-17,-140-28 1,-232-55 0,-190-80-1,-91-56 1,703 19-1</inkml:trace>
  <inkml:trace contextRef="#ctx0" brushRef="#br0" timeOffset="1915">17095 7746 0,'-83'28'15,"25"-1"1,-140 43-1,-9 14 1,-91 23 0,-58 37-1,-65 42 1,-18-28 0,-24 33-1,8 9 1,-24 23-1,-26 15 17,-32 22-17,-1 19 1,9-13 0,8 36-1,8-37 1,8 14-1,26-9 1,24 4 0,33-36-1,50-1 1,49-42 0,42-27-1,66-15 1,8-18 15,59-42-15,7 0-1,50-46 1,91-47 0</inkml:trace>
  <inkml:trace contextRef="#ctx0" brushRef="#br0" timeOffset="2266.05">7352 12146 0,'-82'24'16,"-51"59"-1,-107 90 1,-33 45-1,-8 43 17,25 13-17,74 15 1,83-57 0,190-106-1,107-122 1,174-69-1,125-139 1,81-57 0,-578 261-1</inkml:trace>
  <inkml:trace contextRef="#ctx0" brushRef="#br0" timeOffset="2747.34">12323 2587 0,'-174'111'15,"-91"57"1,-90 55-1,74-42 1,281-181 0</inkml:trace>
  <inkml:trace contextRef="#ctx0" brushRef="#br0" timeOffset="3032.17">12463 2312 0,'91'51'15,"58"28"1,182 121 0,165 56-1,-496-256 1</inkml:trace>
  <inkml:trace contextRef="#ctx0" brushRef="#br0" timeOffset="5417.13">6261 8420 0,'0'-23'16,"8"23"0,41-47-1,59-13 1,33-38 0,24-18-1,9 0 1,8-15-1,0 10 1,24-4 0,1-5-1,0-1 1,-9 15 0,17 4-1,-8-9 1,25-18 15,16-5-15,0 4-1,17-13 1,7-1 0,1 24-1,25-14 1,8 27-1,8-4 1,9 28 0,-1 23-1,-24 33 1,-17 19 0,-16 55-1,-25 23 1,0 52 15,-25 4-15,16 10-1,1 18 1,8 0 0,-9 24-1,9-5 1,8 27-1,9-8 1,15 4 0,1-9-1,9-1 1,-1-8 0,8 13-1,-16-13 1,-8 41 15,-42-4-15,17 18-1,-25-14 1,33-13 0,8-29-1,59-46 1,7-46-1,42-52 1,-17-37 0,17-33-1,17-18 1,32-14 0,26-14-1,7 19 1,-7 23 15,-9 41-15,-25 38-1,-25 33 1,-24 27 0,-9 24-1,9 23 1,8 9-1,24-14 1,9-9 0,17-19-1,-17 1 1,-8-24 0,-25-14-1,-42-19 1,-32-13 15,-109-28-15,-156 23-1,-298-19 1,273-9 0</inkml:trace>
  <inkml:trace contextRef="#ctx0" brushRef="#br0" timeOffset="7832.68">6062 8755 0,'-25'-14'15,"17"23"1,8-4 0,0 4-1,17 33 1,24 23 0,25 5-1,33-9 1,17-6-1,74 57 17,1-28-17,48 4 1,1-27 0,50-24-1,7-23 1,26 0-1,-1 0 1,9 0 0,17 28-1,16-10 1,24 38 0,1 9-1,-9 51 1,-16 24 15,-16 37-15,-18 4-1,-32 47 1,-33 4 0,-25 10-1,-34-9 1,-32-15-1,-9-22 1,-32-43 0,24-27-1,-16-56 1,32-47 0,-16-33-1,25-55 1,33-37 15,42-42-15,32-19-1,17-14 1,0 14 0,-25 14-1,34 19 1,15-10-1,26 33 1,33-9 0,24 46-1,-16 0 1,17 19 0,-1 23-1,26-5 1,32 52 15,-8-10-15,25 38-1,-33-29 1,8 24 0,-16-5-1,7 28 1,-7 10-1,-9 13 1,-8 5 0,-24 5-1,-18-15 1,-24-8 0,-33-33-1,16-47 1,9-51 15,24-37-15,-7-33-1,-18-27 1,-57-24 0,-58-14-1,-83-4 1,-91 27-1,-91-4 1,-90 23 0,-109 19-1,-107 46 1,-49 10 0,-75 50-1,455 10 1</inkml:trace>
  <inkml:trace contextRef="#ctx0" brushRef="#br0" timeOffset="9249.36">6558 9825 0,'17'74'15,"-9"10"1,25 70 0,9 74-1,15 69 1,1 38 0,0 38-1,-8 13 1,-17 0 15,0-14-15,8-19-1,-16-36 1,8-24 0,-8-56-1,-8-46 1,7-70-1,-15-140 1,-9 19 0</inkml:trace>
  <inkml:trace contextRef="#ctx0" brushRef="#br0" timeOffset="11299.87">8146 13719 0,'42'65'16,"24"-5"-1,91 57 1,66-29 0,91 28-1,34-18 1,49 23-1,0 0 17,24 5-17,18 32 1,24-42 0,25 10-1,16-24 1,17 5-1,17-9 1,16-19 0,-8-28-1,8-18 1,-8-24 0,-9-32-1,-16-24 1,-41-9 15,-42-18-15,-24-10-1,-34-18 1,1-10 0,-26-32-1,-32 0 1,-50-19-1,-91 0 1,-83 19 0,-82 0-1,-67 27 1,-140 15 0,-58 18-1,-75 19 1,-24 19-1,-34-10 17,9 18-17,0-17 1,-33 13 0,-50 0-1,-25 9 1,-24 10-1,8 0 1,16-19 0,8 9-1,-15 6 1,487 27 0</inkml:trace>
  <inkml:trace contextRef="#ctx0" brushRef="#br0" timeOffset="12649.06">18459 14575 0,'17'-14'16,"-17"14"0,33 4-1,91 15 16,74 23-15,100 70 0,0-10-1,49 65 1,-8-50 0,42 22-1,7-18 1,34 5-1,0-28 1,8-24 0,0-23-1,-25-18 1,-49-10 0,-50-4-1,-116-10 1,-223-9 15,-25 5-15,-173-10-1,231 5 1</inkml:trace>
  <inkml:trace contextRef="#ctx0" brushRef="#br0" timeOffset="13016.28">18501 14589 0,'41'74'16,"17"19"0,82 112-1,1-14 1,16 37-1,-16-38 1,-9-8 0,-132-182-1</inkml:trace>
  <inkml:trace contextRef="#ctx0" brushRef="#br0" timeOffset="13298.58">19857 15035 0,'116'10'16,"74"27"-1,190 37 1,42 38 0,25 23-1,-92-37 1,-355-98 0</inkml:trace>
  <inkml:trace contextRef="#ctx0" brushRef="#br0" timeOffset="14065.98">26523 5652 0,'-91'182'15,"-58"60"1,-132 172 0,-58 32-1,-17 47 1,42-46-1,8-15 1,49-73 0,34-80-1,49-107 1,25-98 0,149-74-1</inkml:trace>
  <inkml:trace contextRef="#ctx0" brushRef="#br0" timeOffset="14451.75">24538 7560 0,'-8'37'15,"-26"70"1,-48 111 0,-42 122-1,-25 88 1,8-9 0,17-24-1,50-79 16,82-125-15,116-135 0,166-149-1,115-93 1,116-121 0,116-42-1,-637 349 1</inkml:trace>
  <inkml:trace contextRef="#ctx0" brushRef="#br0" timeOffset="14882.19">25778 4354 0,'67'-14'15,"114"33"1,250-66 0,131 24-1,0-23 1,-99-1-1,-173-55 17,-290 102-17</inkml:trace>
  <inkml:trace contextRef="#ctx0" brushRef="#br0" timeOffset="15666.03">26655 3489 0,'25'107'16,"8"28"0,17 153-1,-9 66 16,-8 18-15,-8-23 0,-9-56-1,9-93 1,16-107 0,67-111-1,223-141 1,148-59-1,125-38 1,0 28 0,-33 23-1,-125 61 1,-198 116 0,-157 121-1,-116 84 1,-82 42 15,-42-5-15,-41-14-1,-9-42 1,-16-75 0,-16-92-1,24-158 1,124-103-1,83-28 1,66 42 0,25 56-1,-57 219 1,-10 37 0,-7 18-1,-9 149 16,-33 5-15,-24 65 0,-75-60-1,-42-33 1,166-200 0</inkml:trace>
  <inkml:trace contextRef="#ctx0" brushRef="#br0" timeOffset="16066.05">28532 4401 0,'-8'-9'16,"-33"88"-1,-50 60 16,-75 136-15,1 41 0,24 28-1,67-23 1,107-51 0,174-42-1,190-102 1,99-71-1,25-45 1,-41-10 0,-59-28-1,-148 5 1,-206 41 0,-67-18-1</inkml:trace>
  <inkml:trace contextRef="#ctx0" brushRef="#br0" timeOffset="16331.57">27838 7197 0,'-141'79'15,"-99"70"1,-132 120 0,-25 11-1,17 13 1,41-47 0,82-46-1,257-200 16</inkml:trace>
  <inkml:trace contextRef="#ctx0" brushRef="#br0" timeOffset="16549.59">27027 8095 0,'8'97'16,"-8"-36"0,9 115-1,-9-45 1,0-131 0</inkml:trace>
  <inkml:trace contextRef="#ctx0" brushRef="#br0" timeOffset="16750.52">27507 7960 0,'33'60'15,"-33"-41"1,25 120-1,8-9 1,-33-130 0</inkml:trace>
  <inkml:trace contextRef="#ctx0" brushRef="#br0" timeOffset="17416.32">28847 7801 0,'-124'75'16,"-91"50"0,-182 113-1,-33-10 1,-42 23-1,50-46 1,42-15 0,132-78-1,273-126 1,-1 5 0,100-47-1,58-9 16,100-14-15,32 14 0,-25 32-1,-57 70 1,-166 75 0,-149 37-1,-99 9 1,0 19-1,42-24 1,132 10 0,140-5-1,75 5 1,16-5 0,-41 19-1,-83-10 1,-173 47 15,-67-55-15,-165-11-1,0-78 1,306-70 0</inkml:trace>
  <inkml:trace contextRef="#ctx0" brushRef="#br0" timeOffset="17632.82">27135 9751 0,'-17'28'16,"-57"46"-1,-141 56 16,-91 42-15,24-37 0,282-135-1</inkml:trace>
  <inkml:trace contextRef="#ctx0" brushRef="#br0" timeOffset="17783.43">27416 10183 0,'-132'70'16,"-108"74"0,-58-18-1,298-126 1</inkml:trace>
  <inkml:trace contextRef="#ctx0" brushRef="#br0" timeOffset="18166.85">29120 8118 0,'198'-28'16,"-49"74"0,149 43-1,-133 97 1,-173 88 0,-249-27-1,-164-15 16,-92-73-15,41-52 0,415-149-1,23-33 1,34 75 0</inkml:trace>
  <inkml:trace contextRef="#ctx0" brushRef="#br0" timeOffset="18633.05">29566 7839 0,'-41'46'15,"-75"24"16,-190 56-15,-132 36 0,438-162-1</inkml:trace>
  <inkml:trace contextRef="#ctx0" brushRef="#br0" timeOffset="18949.39">28061 8606 0,'66'107'31,"-33"-4"-15,33 115 0,-41-32-1,-25-135 1,8-9 0,-8-23-1,0-19 1</inkml:trace>
  <inkml:trace contextRef="#ctx0" brushRef="#br0" timeOffset="19098.91">28681 8723 0,'42'18'16,"-34"-13"-1,174 32 16,-182-37-15</inkml:trace>
  <inkml:trace contextRef="#ctx0" brushRef="#br0" timeOffset="19702.51">28855 9132 0,'8'14'15,"-8"-14"1,17-5 0,107 15-1,8-1 1,33 23 0,-65 20-1,-109 55 1,-247 51 15,-149 5-15,-25-29-1,58-36 1,363-103 0,1 1-1,107-33 1,240-61-1,91-14 1,-82 5 0,-315 98-1,-17 9 1,-7 19 0,-51 92-1,-107 122 16,-90 41-15,-67 57 0,-17-6-1,9-27 1,33-38 0,57-92-1,224-168 1</inkml:trace>
  <inkml:trace contextRef="#ctx0" brushRef="#br0" timeOffset="20099.97">29401 10369 0,'49'56'15,"-40"14"1,-26 102 15,-107 61-15,-91 88-1,0-14 1,25-24 0,91-55-1,231-37 1,257-98-1,98-79 1,-7-88 0,-83-43-1,-116-55 1,-157-18 0,-256-43-1,-331-51 1,463 284 15</inkml:trace>
  <inkml:trace contextRef="#ctx0" brushRef="#br0" timeOffset="26700.46">13001 13309 0,'-91'52'15,"25"-6"1,-91 56 0,41-60-1,116-42 1</inkml:trace>
  <inkml:trace contextRef="#ctx0" brushRef="#br0" timeOffset="26932.53">12852 12919 0,'0'79'16,"8"-5"0,9 112-1,16 10 1,25 8 0,-58-204-1</inkml:trace>
  <inkml:trace contextRef="#ctx0" brushRef="#br0" timeOffset="27350.21">13332 13486 0,'8'-4'16,"-8"4"-1,41 4 1,50-4 0,157 9-1,67 1 1,82 4-1,-9-14 1,-7 0 0,-9 9-1,-17 0 1,-65 10 0,-92-14-1,-164-61 16,-34 56-15</inkml:trace>
  <inkml:trace contextRef="#ctx0" brushRef="#br0" timeOffset="27565.53">15672 13226 0,'33'28'16,"42"37"-1,40 46 1,1 38 0,-33 33-1,-116 36 1,-182-18 0,215-200 15</inkml:trace>
  <inkml:trace contextRef="#ctx0" brushRef="#br0" timeOffset="28050.97">12637 13547 0,'-8'14'15,"-25"23"1,-100 88 0,-90 75-1,-116 94 1,-8-29-1,24-9 1,67-66 0,98-36-1,183-177 1,-25 23 0</inkml:trace>
  <inkml:trace contextRef="#ctx0" brushRef="#br0" timeOffset="28349.81">11239 14203 0,'-116'55'15,"-8"43"1,-107 84-1,65-10 1,9 42 0,133-5-1,139-51 1,257-153 0,116-126 15,116-149-16,-604 270 1</inkml:trace>
  <inkml:trace contextRef="#ctx0" brushRef="#br0" timeOffset="32283.76">12852 13486 0,'-8'0'16,"8"0"-1,0-4 1,0-1 0,0-4-1,-9-19 16,1-14-15,8-23 0,-8-24-1,8 1 1,-8-38 0,-1 29-1,9-20 1,-8-32-1,8 15 1,0-6 0,0 10-1,-8 9 1,8 23 0,0 24-1,0 18 16,0 23-15,-8 10 0,8 4-1,-9 19 1,-16 10 0,-74 64-1,-17 38 1,-8 9-1,17 23 1,-1-5 0,42-55-1,66-84 1</inkml:trace>
  <inkml:trace contextRef="#ctx0" brushRef="#br0" timeOffset="32467.33">12786 12100 0,'33'65'16,"-33"5"0,25 79-1,-9 55 1,-16-204-1</inkml:trace>
  <inkml:trace contextRef="#ctx0" brushRef="#br0" timeOffset="33317.47">10983 14686 0,'0'38'16,"0"-43"-1,0 0 1,0-18 0,-8-42 15,-1-47-16,1-120 1,0-20 0,0-50-1,-9-5 1,0-37 0,9 32-1,-8-23 1,-9 19-1,0 0 1,0 36 0,-8 29-1,-8 37 1,-1 61 0,9 41-1,17 19 16,16 102-15,0-4 0,0 9-1,0-5 1,0 38 0,-17 27-1,-24 131 1,-42 32-1,-24 61 1,-17-42 0,-9 4-1,9-55 1,25-42 0,99-163 15</inkml:trace>
  <inkml:trace contextRef="#ctx0" brushRef="#br0" timeOffset="33517.19">10776 11611 0,'50'38'15,"-9"41"1,83 107-1,50 56 1,74 0 0,-248-242-1</inkml:trace>
  <inkml:trace contextRef="#ctx0" brushRef="#br0" timeOffset="34367.47">16375 13635 0,'17'-23'16,"-17"18"-1,-9-18 1,9-103 0,9-55-1,15-84 1,1 13 0,0-41-1,0 33 16,-9 4-15,-24 56 0,-8 23-1,-1 52 1,9 129 0,0 1-1,8 0 1,-17 18-1,-16 42 1,-50 102 0,-24 52-1,7 23 1,9 0 0,9 0 15,-1-33-16,0-32 1,83-177 0</inkml:trace>
  <inkml:trace contextRef="#ctx0" brushRef="#br0" timeOffset="34634.48">16681 11965 0,'41'42'0,"34"37"31,90 144-15,34 98 0,-199-321-1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0:56:25.012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10776 12105 0,'-289'-10'16,"-17"-13"-1,-257-28 1,51-24 0,-100-55-1,66-23 17,-8-33-17,57-56 1,26-28-1,41-23 1,33-75 0,58-55-1,58-33 1,82-56 0,67-9-1,99-32 1,82 13-1,84 24 1,107-43 0,90 48-1,134-1 1,73 61 15,108 60-15,42 135-1,24 70 1,-25 74 0,26 154-1,-51 61 1,17 92 0,-49 70-1,16 89 1,-74 55-1,-50 70 1,-91 75 0,-100 46-1,-115 51 17,-107-4-32,-108 27 31,-91-22-16,-132-48 1,-116-22 0,-108-98-1,-66-75 1,-49-130 0,41-107-1,-33-167 1,33-135-1,521 130 1</inkml:trace>
  <inkml:trace contextRef="#ctx0" brushRef="#br0" timeOffset="499.27">6467 1796 0,'-66'176'16,"-17"20"-1,-115 181 1,33-66 0,-75 71-1,50-80 1,-9-27-1,199-275 1</inkml:trace>
  <inkml:trace contextRef="#ctx0" brushRef="#br0" timeOffset="781.89">6318 3596 0,'-16'270'15,"-1"-79"1,9 227 0,8-78-1,0 74 1,25-102-1,8-43 1,50-171 0,-83-98-1</inkml:trace>
  <inkml:trace contextRef="#ctx0" brushRef="#br0" timeOffset="1066.06">7013 4071 0,'99'-98'16,"42"0"0,115-69-1,-24 46 1,0-10-1,-59 52 1,-7 0 0,-42 5-1,-108-5 17,-16 79-17</inkml:trace>
  <inkml:trace contextRef="#ctx0" brushRef="#br0" timeOffset="1367.33">7675 2638 0,'0'116'15,"-8"75"1,-17 218-1,8 61 1,1 107 0,16-52-1,16-8 1,9-75 15,0-79-15,0-154-1,-25-209 1</inkml:trace>
  <inkml:trace contextRef="#ctx0" brushRef="#br0" timeOffset="1700.61">10106 1740 0,'50'51'16,"16"0"0,17 65-1,-50-41 1,-174 125 0,141-200-1</inkml:trace>
  <inkml:trace contextRef="#ctx0" brushRef="#br0" timeOffset="2086.03">9072 3103 0,'58'-37'15,"108"-38"17,173-60-17,66-9 1,-33 19-1,-33 31 1,-339 108 0,50 98-1,-315 144 1,25 42 0,-107 37-1,66 9 1,-17 0-1,75 14 1,33-55 0,99-71-1,124-246 17,25-32-17,-58 46 1</inkml:trace>
  <inkml:trace contextRef="#ctx0" brushRef="#br0" timeOffset="2383.64">10908 3410 0,'-124'112'16,"-49"41"-1,-92 98 17,34 14-17,-1-18 1,83-33-1,124-84 1,25-130 0</inkml:trace>
  <inkml:trace contextRef="#ctx0" brushRef="#br0" timeOffset="2800.81">11181 4001 0,'0'0'16,"-24"51"0,-84 70-1,-165 121 1,-74 74 15,49-55-15,50-24-1,248-237 1,33 5 0,99-47-1,100-33 1,90-46 0,51-4-1,-43 18 1,-57 42-1,-124 102 1,-182 116 0,-182 98-1,215-251 17</inkml:trace>
  <inkml:trace contextRef="#ctx0" brushRef="#br0" timeOffset="3166.16">11951 2935 0,'107'-4'0,"108"-38"31,207-37-15,49-19-1,9-4 1,-50 4 0,-132-37-1,-298 135 1</inkml:trace>
  <inkml:trace contextRef="#ctx0" brushRef="#br0" timeOffset="3416.05">12869 2438 0,'-91'214'0,"-50"46"31,-124 163-15,-49 1-1,-17-24 1,17-56 0,74-186-1,240-158 1</inkml:trace>
  <inkml:trace contextRef="#ctx0" brushRef="#br0" timeOffset="3865.92">12290 3349 0,'41'177'15,"-25"-47"17,18 224-17,-26 0 1,-33 106-1,-25-69 1,-7 0 0,-18-103-1,75-293 1,0 1 0,50-117-1,57-107 1,34-112-1,24-4 1,-8 28 0,9 51-1,16 65 17,82 79-17,1 37 1,-9 23-1,-256 61 1</inkml:trace>
  <inkml:trace contextRef="#ctx0" brushRef="#br0" timeOffset="4250.51">13332 3531 0,'49'149'16,"-40"18"-1,-1 136 1,-66-34 15,-50 38-15,-98-32-1,-34-24 1,174-237 0,33-5-1,16-4 1,240-75 0,174-74-1,42-33 1,-9-51-1,-430 228 1</inkml:trace>
  <inkml:trace contextRef="#ctx0" brushRef="#br0" timeOffset="4733.71">15159 1749 0,'149'65'15,"-8"-4"1,57 46 0,-140 4-1,-149 57 1,-107-5 15,-42 23-15,174-149-1,49-18 1,59-1 0,297-88-1,132-9 1,17-51 0,-389 93-1,58-61 1,-157 98-1</inkml:trace>
  <inkml:trace contextRef="#ctx0" brushRef="#br0" timeOffset="4883.85">15432 3042 0,'-16'186'16,"16"-27"-1,-9 157 1,9-60-1,9-196 1,-9-60 0</inkml:trace>
  <inkml:trace contextRef="#ctx0" brushRef="#br0" timeOffset="5100.09">16177 2949 0,'-17'79'16,"-16"47"-1,-66 130 1,-83 9 15,-50-9-15,232-256-1</inkml:trace>
  <inkml:trace contextRef="#ctx0" brushRef="#br0" timeOffset="5235.42">14705 3763 0,'0'24'15,"0"-6"1,0-18-1</inkml:trace>
  <inkml:trace contextRef="#ctx0" brushRef="#br0" timeOffset="5886.49">16408 3205 0,'17'33'16,"-17"-19"-1,-25 93 1,-132 65 0,-215 79-1,-92 10 1,51-52 0,90-42-1,332-176 1,-26 9-1,447-172 1,58 23 0,58-28 15,-455 168-31,-50 9 31,-32 74-15,-340 215-1,-199 74 1,-7 0 0,107-84-1,430-279 1,-25 70 0,405-215-1,-16 57 1,75-24-1,-75 89 1,-58 74 0,-191 145-1,-156 36 1,-240 52 15,-166-14-15,-148-47-1,-1-125 1,596-98 0</inkml:trace>
  <inkml:trace contextRef="#ctx0" brushRef="#br0" timeOffset="6150.7">14159 4764 0,'107'97'15,"26"43"17,115 139-17,49 65 1,59-18-1,74-10 1,149-83 0,-579-233-1</inkml:trace>
  <inkml:trace contextRef="#ctx0" brushRef="#br0" timeOffset="7485.79">27904 13012 0,'-472'107'16,"-148"-24"0,-207 1-1,8-84 17,-74-84-17,17-106 1,15-141-1,101-50 1,156-154 0,215-98-1,158-46 1,156-70 0,92 28-1,156-88 1,59 69-1,115-14 1,50 98 0,133 61-1,148 125 17,124 93-17,75 131 1,65 115-1,67 187 1,0 126 0,-16 139-1,-67 121 1,-91 111 0,-148 168-1,-166 51 1,-207 43-1,-140-52 1,-174 4 0,-116-23-1,-99-55 1,-124-1 15,-58-55-15,-108-37-1,-90-108 1,-67-120 0,-16-131-1,0-153 1,49-178 0,34-166-1,82-187 1,513 447-1</inkml:trace>
  <inkml:trace contextRef="#ctx0" brushRef="#br0" timeOffset="8000.86">22173 2061 0,'-75'177'16,"-90"41"-1,-158 145 1,-8-70 0,1-18-1,296-280 1,34 0-1,0 5 1</inkml:trace>
  <inkml:trace contextRef="#ctx0" brushRef="#br0" timeOffset="8217.33">22015 3066 0,'9'149'16,"-34"-10"-1,17 173 1,-17-38 0,8 66-1,-8-52 1,1-32 0,15-256-1,9 0 1</inkml:trace>
  <inkml:trace contextRef="#ctx0" brushRef="#br0" timeOffset="8449.08">22644 3340 0,'289'-149'16,"1"33"-1,99-51 1,-108 50 0,-281 113-1,0-1 1,-66-42 0,66 47-1</inkml:trace>
  <inkml:trace contextRef="#ctx0" brushRef="#br0" timeOffset="8716.95">23363 2317 0,'-24'181'15,"-1"47"1,-33 200-1,17 9 1,-17 56 0,8-55-1,0-38 1,17-102 0,33-308-1,0 10 1</inkml:trace>
  <inkml:trace contextRef="#ctx0" brushRef="#br0" timeOffset="9281.71">25001 1586 0,'107'38'16,"26"-1"0,140 60-1,-42-3 1,-16 12-1,-165-8 1,-265-9 0,215-89 15</inkml:trace>
  <inkml:trace contextRef="#ctx0" brushRef="#br0" timeOffset="9483.23">24149 2600 0,'25'-4'15,"124"-29"1,256-64 0,166-15-1,66 37 1,-42 15 0,-157 74-1,-363 9 1,-75-23-1</inkml:trace>
  <inkml:trace contextRef="#ctx0" brushRef="#br0" timeOffset="9717.39">25018 2819 0,'-50'182'15,"-16"32"1,-116 186-1,-25 18 1,-33 15 0,25-66-1,8-60 1,207-311 0,-33 50-1,33-46 1</inkml:trace>
  <inkml:trace contextRef="#ctx0" brushRef="#br0" timeOffset="10019.83">25960 2656 0,'-49'112'16,"-34"55"-1,-115 136 1,7-1 0,-40 10-1,57-70 1,67-61-1,164-176 1,-57-5 0</inkml:trace>
  <inkml:trace contextRef="#ctx0" brushRef="#br0" timeOffset="10401.7">26754 3377 0,'-124'117'16,"-91"41"-1,-140 98 1,-18 18 0,34-13-1,58-43 1,174-78-1,247-135 1,265-89 0,67-23-1,-1 46 17,-66 33-17,-115 121 1,-240 103-1,-257 18 1,-215-47 0,422-167-1</inkml:trace>
  <inkml:trace contextRef="#ctx0" brushRef="#br0" timeOffset="11767.88">28077 2247 0,'42'74'16,"7"19"-1,9 135 1,-33 5 0,-8 32-1,-17-46 1,-9-205 0,9-5-1,0-9 1,-41-70-1,8-51 1,0-74 0,49-47-1,84-37 1,73 42 15,42 55-15,50 126-1,-50 89 1,-58 125 0,-99 56-1,-108 56 1,-107-14 0,-66-14-1,-58-52 1,41-50-1,215-159 1,17 1 0,33-71-1,107-27 17,42-19-17,41 24 1,-157 106-1,-17 14 1,0 24 0,-8 74-1,-66 97 1,-58 108 0,-33 65-1,-16 9 1,16-14-1,8-42 1,25-83 0,33-168-1,42-163 17,16-139-17,33-51 1,16-38-1,67 51 1,25-22 0,65 97-1,1 4 1,66 103 0,-33 42-1,-17 60 1,-215 24-1,1 41 1,-9-88 0</inkml:trace>
  <inkml:trace contextRef="#ctx0" brushRef="#br0" timeOffset="12051.15">28268 4075 0,'-83'219'16,"9"-47"-1,-9 130 1,50-64 0,33 13-1,91-112 1,107-101-1,166-159 1,165-154 0,-24-78-1,-505 353 17</inkml:trace>
  <inkml:trace contextRef="#ctx0" brushRef="#br0" timeOffset="13200.89">29922 2433 0,'49'-65'16,"-32"42"-1,8-5 1,8 0 0,58-9-1,91 13 17,58 10-17,-25 70 1,-33 33-1,-67 120 1,-73 47 0,-67 60-1,-33-51 1,-74-51 0,-75-153-1,-49-112 1,16-80-1,74-73 1,92 4 0,107 9-1,124 61 17,17 32-17,-133 112 1,-8 0-1,-16 9 1,-9 0 0,-25 29-1,-74 55 1,0 0 0,-8 37-1,33-5 1,25 66-1,24 51 1,-24 139 0,-50 61-1,-17 28 17,9-65-17,41-52 1,66-158-1,75-129 1,91-85 0,124-116-1,41-60 1,-25-47 0,-41-42-1,-66-19 1,-83 6-1,-100 50 1,-197 61 0,-92 56 15,-24 116-15,65 60-1,84 80 1,115 46-1,75 9 1,107-23 0,41-42-1,75-64 1,-83-62 0,-190-4-1</inkml:trace>
  <inkml:trace contextRef="#ctx0" brushRef="#br0" timeOffset="13434.65">30021 2954 0,'149'74'15,"165"122"1,-314-196 0</inkml:trace>
  <inkml:trace contextRef="#ctx0" brushRef="#br0" timeOffset="14400.99">20361 6410 0,'17'-13'15,"49"22"1,91 9 0,141-18-1,115-14 17,-7-4-17,-34-24 1,-74 14-1,-307 28 1,-49-102 0,58 102-1</inkml:trace>
  <inkml:trace contextRef="#ctx0" brushRef="#br0" timeOffset="14600.36">20874 5908 0,'-25'42'16,"42"23"0,-17 98-1,25 0 17,8 18-17,25-51 1,-58-130-1</inkml:trace>
  <inkml:trace contextRef="#ctx0" brushRef="#br0" timeOffset="15483.95">22247 6155 0,'17'79'15,"-59"9"1,-74 84-1,-181 52 1,-109 36 0,1-46-1,50-28 17,115-79-17,273-126 1,25-4-1,132-19 1,66-18 0,92-1-1,-1 10 1,-24 5 0,-315 46-1,8 0 1,-16 0-1,-33-10 1,-16-36 0,16-5 15,-34-14-15,26 27-1,16 20 1,0 32-1,-24 74 1,7 98 0,-32 33-1,-50 32 1,-58-28 0,-157-9-1,-83-51 1,-8-28-1,41-51 1,108-98 0,289-5-1,9-13 17,91-47-17,90-33 1,125 24-1,148 27 1,75 1 0,8 4-1,8-19 1,-41-32 0,-58-23-1,-99-37 1,-364 167-1</inkml:trace>
  <inkml:trace contextRef="#ctx0" brushRef="#br0" timeOffset="15716.95">22652 7155 0,'-198'111'16,"-92"94"-1,-206 144 1,-25 9 0,-17 33-1,100-51 1,116-57 0,297-199-1,25-84 1</inkml:trace>
  <inkml:trace contextRef="#ctx0" brushRef="#br0" timeOffset="16317.71">21213 8229 0,'25'42'16,"-33"23"-1,8 121 1,-42 66-1,-49 73 1,-41-36 0,8-43-1,116-250 1,-9-24 0,9-79-1,115-112 1,42-37-1,83 19 1,-9 70 0,9 83-1,-42 135 17,-74 102-17,-100 103 1,-82-18-1,-33-20 1,-58-55 0,-17-70-1,17-70 1,41-69 0,91-84-1,149-75 1,125-23-1,48 37 1,51 47 0,-26 18 15,-24 38-15,-298 88-1</inkml:trace>
  <inkml:trace contextRef="#ctx0" brushRef="#br0" timeOffset="17285.79">25175 6438 0,'173'10'16,"18"50"-1,32 19 1,-91 24 0,-181 4-1,-249 37 1,-149 19 0,100-42-1,314-112 1,-124 42-1,463-121 1,91 5 0,124-42-1,-100 28 17,-48 19-17,-299 115 1,-314 94-1,-132 42 1,0 32 0,49-9-1,117 0 1,98 5 0,133 27-1,24 6 1,26-34-1,-17-41 1,-50-186 15,-8 9-15</inkml:trace>
  <inkml:trace contextRef="#ctx0" brushRef="#br0" timeOffset="17484.84">26291 7587 0,'-25'131'16,"-115"36"-1,-191 75 1,331-242-1</inkml:trace>
  <inkml:trace contextRef="#ctx0" brushRef="#br0" timeOffset="18203.26">24918 8178 0,'339'-93'16,"25"19"0,166-24-1,-150 61 1,-66 74 0,-347 121-1,-273 75 1,-223 32-1,-17-32 1,42-43 0,470-190-1,-172 70 17,553-168-17,75-4 1,107-14-1,-140 55 1,-381 66 0,91 60-1,-463 130 1,-90 33 0,-125 19-1,149-52 1,413-185-1,-99 78 1,472-153 0,41 42-1,149-15 17,-91 57-17,-50 60 1,-232 117-1,-197 41 1,-208 33 0,-157-52-1,-214-60 1,-59-74 0,662-84-1</inkml:trace>
  <inkml:trace contextRef="#ctx0" brushRef="#br0" timeOffset="18484.89">24513 9425 0,'124'60'15,"25"57"1,190 120 0,58 42-1,91 37 1,-8-46 0,8-23-1,-9-52 1,-479-195-1</inkml:trace>
  <inkml:trace contextRef="#ctx0" brushRef="#br0" timeOffset="18701.09">28971 10621 0,'0'0'15</inkml:trace>
  <inkml:trace contextRef="#ctx0" brushRef="#br0" timeOffset="21484.18">17773 1205 0,'8'74'16,"-8"10"-1,0 111 1,0 43 0,0 129-1,-8 24 1,16 79-1,-8-5 1,8 47 0,9 27 15,-1 52-15,-16-5-1,-16 70 1,-17 0-1,-17 28 1,-8 0 0,9-24-1,24 20 1,25-24 0,16 32-1,1-41 1,-9-1-1,-16-22 1,-9-24 0,-16-33 15,-25-50-15,-8-52-1,-8-56 1,16-55-1,17-52 1,16-64 0,16-85-1,18-172 1,-1 15 0,-8-6-1,0-8 1,0 18-1</inkml:trace>
  <inkml:trace contextRef="#ctx0" brushRef="#br0" timeOffset="22351.67">3589 10053 0,'66'42'16,"1"-5"-1,65 42 17,25 51-17,0-4 1,-157-126-1</inkml:trace>
  <inkml:trace contextRef="#ctx0" brushRef="#br0" timeOffset="22634.1">2291 11049 0,'0'60'0,"8"0"32,17 108-17,8 41 1,-8 89-1,-33-10 1,8-288 0</inkml:trace>
  <inkml:trace contextRef="#ctx0" brushRef="#br0" timeOffset="23667.6">2952 11579 0,'224'-154'16,"65"-8"-1,141-90 1,-82 85-1,16 9 1,-116 134 0,-108 85-1,-198 167 1,-181 111 0,-125 38-1,-9-32 1,34-43-1,339-302 1,0 0 0,67-28 15,139-56-15,75-32-1,-16 4 1,-215 98-1,-25 14 1,-9 70 0,-173 172-1,-42 74 1,-7-27 0,40-43-1,175-246 1,7 0-1,108 0 1,83-18 0,33 22 15,-33 6-15,-191 13-1,75 84 1,-240 112-1,-16 22 1,-59-3 0,51-66-1,165-177 1,-1 5 0,9 5-1,9 4 1,73 61-1,92 46 1,66 47 0,74 93 15,-49 9-15,-1 10-1,-57-15 1,-25-37-1,-74-64 1,-51-108 0,-73-237-1,16 186 1</inkml:trace>
  <inkml:trace contextRef="#ctx0" brushRef="#br0" timeOffset="23933.47">6046 10202 0,'74'60'16,"0"-27"-1,92 23 1,-166-56 0</inkml:trace>
  <inkml:trace contextRef="#ctx0" brushRef="#br0" timeOffset="25502.56">7667 9537 0,'0'28'16,"8"-19"0,-41 102-1,-182 169 1,-240 273-1,-41-46 1,66-23 0,140-186-1,224-173 1,182-166 0,190-155-1,91-55 1,-33 28-1,-67 41 1,-173 136 0,-264 241 15,-224 201-15,0 73-1,25-83 1,99-46-1,182-228 1,199-168 0,90-98-1,92-64 1,-50 50 0,0 24-1,-133 130 1,-107 89-1,-198 199 1,-100 42 0,50-46 15,17-88-15,123-201-1,158-274 1,66-112-1,-25 10 1,-16 46 0,-67 107-1,-58 261 1,9-5 0,0 18-1,8 33 1,0 177-1,16 140 1,17 134 0,25 70 15,8-28-15,9-46-1,16-89 1,-17-64-1,-32-145 1,-51-242 0,-15-10-1,-134-41 1,-73 33 0,-108-15-1,-42-18 1,67 5-1,314 74 1,-207-98 0,191 10 15,165-80-15,132-32-1,91-74 1,17-38-1,-9-32 1,-41-19 0,-66-18-1,-74-6 1,-59-3 0,-57 36-1,-100 89 1,-82 144-1,50 168 1,15-6 0,10 43 15,7 135-15,58 148-1,50 145 1,91 111-1,9 29 1,40-29 0,-41-79-1,17-60 1,-17-112 0,-16-116-1,-33-186 1,-42-191-1,-99 121 1</inkml:trace>
  <inkml:trace contextRef="#ctx0" brushRef="#br0" timeOffset="25718.35">8932 13975 0,'-99'167'15,"-108"131"1,-116 102 0,9-79-1,314-321 1</inkml:trace>
  <inkml:trace contextRef="#ctx0" brushRef="#br0" timeOffset="26001.23">8361 10495 0,'215'167'16,"149"117"-1,-364-284 1</inkml:trace>
  <inkml:trace contextRef="#ctx0" brushRef="#br0" timeOffset="27134.1">20552 11905 0,'-34'65'16,"-32"60"-1,-116 182 1,-91 24 0,-82 50-1,7-51 17,26-55-17,314-275 1,-1-14-1,100-135 1,-91 149 0</inkml:trace>
  <inkml:trace contextRef="#ctx0" brushRef="#br0" timeOffset="27369.79">19948 12965 0,'41'47'15,"-24"50"1,49 173-1,-33 98 1,-16 134 0,-42 47 15,-17 5-15,1-47-1,-9-56 1,50-442-1,0-9 1</inkml:trace>
  <inkml:trace contextRef="#ctx0" brushRef="#br0" timeOffset="27701.18">20816 12863 0,'0'-37'16,"0"37"-1,17 0 1,132 0-1,190-52 1,66 6 0,17-29-1,-42 24 1,-41 5 0,-339 46-1</inkml:trace>
  <inkml:trace contextRef="#ctx0" brushRef="#br0" timeOffset="28218.1">22280 11551 0,'-8'42'16,"-17"37"-1,-66 158 1,-33 149 0,-83 103-1,-8 36 1,-33-8 0,58-66-1,49-74 1,116-168-1,59-88 1,23-172 0,-15 51 15,16 33-15,24 92-1,-57 122 1,-58 125-1,-25 23 1,-16-23 0,8-78-1,66-294 1,0-5 0,82-186-1,-82 191 1</inkml:trace>
  <inkml:trace contextRef="#ctx0" brushRef="#br0" timeOffset="28551.14">21337 15082 0,'66'-312'16,"34"-18"0,123-177-1,0 125 1,58 10-1,-16 191 1,0 111 0,-83 251-1,-75 145 1,-99 144 0,-57 60-1,-59-4 1,-41-19-1,-24-74 1,-42-145 0,33-241 15,182-47-15</inkml:trace>
  <inkml:trace contextRef="#ctx0" brushRef="#br0" timeOffset="28784.54">22404 14082 0,'-8'111'16,"-25"43"-1,-58 190 1,-42 75-1,-57 65 1,-17-24 0,207-460 15</inkml:trace>
  <inkml:trace contextRef="#ctx0" brushRef="#br0" timeOffset="29201.54">20651 16426 0,'0'14'15,"0"-14"1,8 0-1,67-9 1,148-19 0,157-23-1,108-5 17,58 0-17,-17 24 1,-41 41-1,-99 65 1,-133 52 0,-123 32-1,-84-23 1,-49-56 0,0-79-1</inkml:trace>
  <inkml:trace contextRef="#ctx0" brushRef="#br0" timeOffset="29401.6">25547 16403 0,'-25'28'16,"-8"18"0,33-46-1</inkml:trace>
  <inkml:trace contextRef="#ctx0" brushRef="#br0" timeOffset="39269.64">5103 6825 0,'8'-14'16,"-8"14"0,17 4-1,40-4 1,10-4 0,7 4-1,58-10 1,1 10-1,24-14 1,25 0 15,107-4-15,-8-1 0,50-18-1,-41 23 1,40-19-1,-15 5 1,32 1 0,0 3-1,34 1 1,16 32 0,16-23-1,17 33 1,17 14-1,-9-6 1,17 39 15,-16-29-15,40 19 0,1-14-1,16-10 1,-16-4-1,-17 19 1,-41 8 0,-50 15-1,-83 5 1,-65-1 0,-51-14-1,-65-13 1,-26-5-1,-65-5 1,-17-37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0:57:24.03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4607 2917 0,'-9'51'15,"9"-28"1,0 56 0,0 107-1,0 84 1,0 126-1,9 46 17,-18 60-17,9 38 1,-16 74 0,16 42-1,0 83 1,16 48-1,1 27 1,8 4 0,-17-27-1,-16-65 1,-9-75 0,-8-93-1,-8-130 1,-8-97-1,8-108 17,33-223-17</inkml:trace>
  <inkml:trace contextRef="#ctx0" brushRef="#br0" timeOffset="650.09">4623 13575 0,'132'4'16,"17"-18"-1,190 0 1,67-18-1,148 4 17,41 9-17,58-4 1,50 18 0,75-4-1,49 14 1,33-1-1,41 15 1,26 0 0,73 8-1,-15 15 1,32 5 0,-8 13-1,0 24 1,-33-14-1,16 14 17,-57-15-17,-34 6 1,-66-5 0,-24 13-1,-75 6 1,-41-20-1,-100-3 1,-148-34 0,-282-60-1,-165 28 1</inkml:trace>
  <inkml:trace contextRef="#ctx0" brushRef="#br0" timeOffset="2066.36">4615 2466 0,'182'41'16,"49"-17"-1,224 4 1,74-28-1,174 4 17,9-8-17,98-1 1,25 14 0,59-4-1,15 14 1,26-15-1,16 5 1,25 5 0,33 10-1,-8 22 1,16 15 0,-17-1-1,9 15 1,9-24-1,-67-5 17,0-18-17,-58 5 1,-16-15 0,-42 10-1,-66-4 1,-82 3-1,-133 1 1,-166 14 0,-197 5-1,-266-29 1,42 6 0,8 4-1,9-5 1,16 28-1,-9 47 17,-15 102-17,-1 79 1,-17 121 0,9 37-1,0 98 1,8 75-1,1 36 1,40 99 0,26 55-1,32 65 1,17-4 0,25-1-1,-34-64 1,-24-38-1,-25-74 17,-24-89-17,-42-125 1,-50-181 0,-41-201-1,124-88 1</inkml:trace>
  <inkml:trace contextRef="#ctx0" brushRef="#br0" timeOffset="2483.08">24331 4061 0,'-74'79'15,"-42"14"1,-124 103 0,-33-10-1,0-14 1,25-51-1,248-121 17</inkml:trace>
  <inkml:trace contextRef="#ctx0" brushRef="#br0" timeOffset="2682.89">23066 4322 0,'91'23'16,"41"84"0,116 79-1,33 70 1,25 23 0,-306-279-1</inkml:trace>
  <inkml:trace contextRef="#ctx0" brushRef="#br0" timeOffset="2899.17">24290 5680 0,'-66'70'15,"-34"18"1,-123 108-1,0-47 1,-58 65 0,49-75-1,232-139 1</inkml:trace>
  <inkml:trace contextRef="#ctx0" brushRef="#br0" timeOffset="3083.5">23413 5903 0,'58'56'16,"16"51"0,75 93-1,41 56 1,-190-256-1</inkml:trace>
  <inkml:trace contextRef="#ctx0" brushRef="#br0" timeOffset="3333.77">24199 7750 0,'-58'112'15,"-74"14"1,-75 120 0,-33 33-1,8-42 1,232-237-1</inkml:trace>
  <inkml:trace contextRef="#ctx0" brushRef="#br0" timeOffset="3549.69">23281 8048 0,'66'47'16,"41"78"-1,100 103 1,50 51 0,-257-279-1</inkml:trace>
  <inkml:trace contextRef="#ctx0" brushRef="#br0" timeOffset="4516.29">22462 12123 0,'99'0'16,"-33"0"-1,92 23 1,-10 24 0,18 18-1,-50 23 1,-59 33 0,-139-9-1,-51 4 1,-98-37-1,16-13 17,25-15-17,190-56 1,0 0 0,16-4-1,83-28 1,34 23-1,57 0 1,0 61 0,-33 8-1,-57 52 1,-117 10 0,-115 27-1,-42-28 1,-33-23-1,166-102 17,24-24-17,17 33 1</inkml:trace>
  <inkml:trace contextRef="#ctx0" brushRef="#br0" timeOffset="5066.44">24273 12160 0,'-33'89'15,"8"-47"1,-49 162-1,-17-41 17,-41 42-17,8-52 1,107-139 0,0-4-1,17-10 1,75 0-1,57-19 1,9 10 0,24 9-1,-16 23 1,-17 37 0,-41 75-1,-41 14 1,-58 28-1,-67-19 17,-98-23-17,-100-70 1,-58-107 0,74-60-1,257 102 1</inkml:trace>
  <inkml:trace contextRef="#ctx0" brushRef="#br0" timeOffset="5316.6">24133 12421 0,'57'-5'15,"117"24"1,149 18 0,-9-28-1,-314-9 1</inkml:trace>
  <inkml:trace contextRef="#ctx0" brushRef="#br0" timeOffset="5883.22">19195 4043 0,'-99'158'16,"-50"70"-1,-58 83 1,-8-50 0,215-261-1</inkml:trace>
  <inkml:trace contextRef="#ctx0" brushRef="#br0" timeOffset="6083.5">18525 4387 0,'83'102'16,"58"94"-1,115 78 1,-256-274-1</inkml:trace>
  <inkml:trace contextRef="#ctx0" brushRef="#br0" timeOffset="6266.82">19055 5982 0,'-182'168'16,"-17"37"-1,199-205 1</inkml:trace>
  <inkml:trace contextRef="#ctx0" brushRef="#br0" timeOffset="6466.58">18567 6038 0,'25'70'16,"49"37"0,83 79-1,83 28 1,-240-214 15</inkml:trace>
  <inkml:trace contextRef="#ctx0" brushRef="#br0" timeOffset="6667.2">19419 7494 0,'-149'103'16,"-108"69"-1,-57 102 1,314-274 0</inkml:trace>
  <inkml:trace contextRef="#ctx0" brushRef="#br0" timeOffset="6884.3">18558 7704 0,'100'102'16,"65"56"-1,149 186 1,50 33 0,-364-377-1</inkml:trace>
  <inkml:trace contextRef="#ctx0" brushRef="#br0" timeOffset="8132.98">18658 11425 0,'-25'14'16,"-74"37"0,-158 84-1,-74 56 1,9 14 0,41-28-1,281-163 1,0-1-1,16 20 17,100 37-17,83 28 1,49-33 0,16-10-1,-16-8 1,-49-33-1,-75 0 1,-74-70 0,-50 56-1</inkml:trace>
  <inkml:trace contextRef="#ctx0" brushRef="#br0" timeOffset="8416.66">18269 11765 0,'-25'84'16,"17"4"-1,-33 145 1,7 36-1,-15 29 1,-1-23 0,1-24-1,40-79 1,9-172 0</inkml:trace>
  <inkml:trace contextRef="#ctx0" brushRef="#br0" timeOffset="9283.73">19063 11932 0,'8'5'15,"0"-10"1,133-18-1,49 14 17,58 9-17,-8 46 1,-33 24 0,-75 56-1,-115 27 1,-133 80-1,-41-56 1,-25 4 0,8-60-1,34-14 1,148-116 0,0 4-1,83-14 1,75 10 15,73 0-15,18 4-1,-26-23 1,-231 28 0</inkml:trace>
  <inkml:trace contextRef="#ctx0" brushRef="#br0" timeOffset="9700.55">14580 4075 0,'-215'196'16,"33"-29"-1,182-167 16</inkml:trace>
  <inkml:trace contextRef="#ctx0" brushRef="#br0" timeOffset="9900.99">13968 4005 0,'58'112'15,"58"18"1,83 121 0,49-13-1,-248-238 1</inkml:trace>
  <inkml:trace contextRef="#ctx0" brushRef="#br0" timeOffset="10100.4">14357 5531 0,'-165'144'15,"-17"52"1,-33 4-1,215-200 1</inkml:trace>
  <inkml:trace contextRef="#ctx0" brushRef="#br0" timeOffset="10250.26">14101 6150 0,'190'214'16,"108"23"0,-298-237-1</inkml:trace>
  <inkml:trace contextRef="#ctx0" brushRef="#br0" timeOffset="10449.79">15085 7797 0,'-157'125'16,"-116"94"0,-91 23-1,364-242 1</inkml:trace>
  <inkml:trace contextRef="#ctx0" brushRef="#br0" timeOffset="10633.32">14440 7904 0,'116'111'15,"-1"76"1,134 208 0,-249-395-1</inkml:trace>
  <inkml:trace contextRef="#ctx0" brushRef="#br0" timeOffset="11551.03">13778 11453 0,'25'-14'16,"-25"14"-1,17-4 1,24 4 0,58 9-1,9 19 1,-34 4 0,-33 15-1,-32-5 1,-59 88 15,-49-32-15,49-75-1,-16 5 1,8-9 0,25-10-1,17 0 1,24-4-1,41 4 1,92 33 0,0 28-1,-9 23 1,-58 32 0,-82 10-1,-66-23 1,-42-5 15,-25-42-15,-16-56-1,17-41 1,131-1 0,9 33-1</inkml:trace>
  <inkml:trace contextRef="#ctx0" brushRef="#br0" timeOffset="12016.75">15192 11295 0,'9'65'16,"-18"5"-1,-15 111 1,-34 1 0,0 18-1,0-28 1,58-167-1,25 27 1,16 10 0,17-19-1,25 24 1,-17 4 0,0 28-1,-49-9 1,-26 79 15,-148-19-15,-99-18-1,256-112 1</inkml:trace>
  <inkml:trace contextRef="#ctx0" brushRef="#br0" timeOffset="12233.83">15366 11286 0,'248'18'16,"66"-32"15,-314 14-15</inkml:trace>
  <inkml:trace contextRef="#ctx0" brushRef="#br0" timeOffset="13701.73">10106 4108 0,'-74'-42'15,"41"42"1,-25-19 15,-8-27-15,49-5-1,34-89 1,98 42 0,92 19-1,25 102 1,-34 29-1,-90 138 1,-166 24 0,-207 93-1,-82-83 1,-34-57 0,100-102-1,141-130 1,239-60 15,108 13-15,82 42-1,-24 56 1,-34 103 0,-164 129-1,-134 80 1,-139 4-1,-26-27 1,-16-89 0,231-195-1,-65 36 1,222-124 0,1 55-1,90 19 1,-49 65 15,-8 65-15,-100 74-1,-82-9 1,-108 23 0,-57-74-1,16-14 1,140-125-1,25-10 1,92-56 0,90 66-1,74 27 1,-32 107 0,-100 117-1,-272 148 1,-141-9 15,-17-51-15,8-121-1,266-232 1,-67-15 0,248-125-1,8 65 1,100 33-1,-9 120 1,-33 71 0,-82 106-1,-108-23 1,-223 112 0,-157-24-1,347-288 16</inkml:trace>
  <inkml:trace contextRef="#ctx0" brushRef="#br0" timeOffset="14750.56">10586 10458 0,'-174'102'16,"-16"66"-1,-124 139 1,41 46 15,16 24-15,133 0-1,108-52 1,173-92 0,75-131-1,74-134 1,0-122-1,-58-27 1,-124-61 0,-99 28-1,-116 19 1,-75 60 0,-115 79-1,-33 84 1,-9 55 15,59 24-15,264-107-1</inkml:trace>
  <inkml:trace contextRef="#ctx0" brushRef="#br0" timeOffset="15286.26">11727 10965 0,'-41'28'16,"-50"83"0,-33 48-1,0 41 1,25-10-1,49-4 1,75-32 0,82-5-1,50-19 1,9-18 0,-17 4-1,-50-28 1,-107-88 15,-42 65-15,-165-27-1,-108 22 1,323-60 0</inkml:trace>
  <inkml:trace contextRef="#ctx0" brushRef="#br0" timeOffset="15500.15">11587 11570 0,'140'23'16,"100"5"15,157 0-15,-397-28-1</inkml:trace>
  <inkml:trace contextRef="#ctx0" brushRef="#br0" timeOffset="25300.92">25249 5308 0,'41'98'15,"-32"-24"1,49 131-1,-17 37 1,17 79 0,-17 0-1,-16 79 1,-33-5 0,-34 42-1,-40-4 16,-75-5-15,-17-33 0,-74-41-1,0-47 1,-34-70 0,1-60-1,17-84 1,40-84-1,18-125 1,48-61 0,-24-102-1,17-70 1,-66-83 0,-18-75-1,10-5 16,40-18-15,67-15 0,57 48-1,67-6 1,49 38 0,75-5-1,41 56 1,42 9-1,-9 75 1,9 46 0,-26 98-1,-7 75 1,49 111 0,49 51-1,-16 37 16,25 14-15,-41 47 0,-1 47-1,-49 36 1,-24 108 0,-18-15-1,-24 34 1,-25-6-1,-8 1 1,-26-24 0,1 28-1,-16-23 1,-17 23 0,-17-13-1,-50-24 1,-24-47 15,-25-51-15,9-64-1,73-169 1,1 1 0,8 9-1</inkml:trace>
  <inkml:trace contextRef="#ctx0" brushRef="#br0" timeOffset="26085.45">24645 9258 0,'75'32'16,"-34"-9"-1,83 61 1,0 14 0,50 46-1,-25 23 1,-9 15-1,-16 13 1,-24 24 0,-51 27-1,-24 1 1,-41 4 0,-18-4-1,-23-19 1,-1-14 15,0-28-15,-8-23-1,8-33 1,58-135 0,0 5-1,-9 5 1,9-5-1</inkml:trace>
  <inkml:trace contextRef="#ctx0" brushRef="#br0" timeOffset="26636.61">25100 11528 0,'50'37'16,"-9"9"-1,34 52 1,-9 18-1,8 47 1,-16-5 0,-8 15-1,-1-25 1,-24-8 0,-25-135-1,0 4 16,0-9-15,0 9 0,0-9-1,17-23 1,57-56 0,34-23-1,49-43 1,-8 20-1,-9 4 1,-132 125 0,-8-4-1</inkml:trace>
  <inkml:trace contextRef="#ctx0" brushRef="#br0" timeOffset="27867.04">20378 7178 0,'-41'172'16,"-17"-18"-1,-91 148 1,-17-51 0,-98 66-1,-26-75 1,-98-19-1,-1-102 1,0-51 0,34-122-1,40-129 1,67-117 0,66-88-1,50-42 1,41-32 15,41-20-15,42-3-1,41-15 1,66 5 0,58 18-1,42 43 1,41 13-1,33 75 1,8 69 0,17 94-1,-9 83 1,1 98 0,-1 88-1,-8 80 1,-24 69 15,-42 42-15,-50 80-1,-57 8 1,-67 56 0,-58 19-1,-24 5 1,-25-5-1,-17-33 1,83-409 0</inkml:trace>
  <inkml:trace contextRef="#ctx0" brushRef="#br0" timeOffset="28504.55">19931 8792 0,'58'70'15,"-8"-42"1,74 116 0,-25-27-1,42 83 1,-34 4-1,1 38 1,-42 5 0,-83 46-1,-74 23 1,-16-37 0,-34-28-1,17-60 1,8-51 15,34-140-15,82 0-1</inkml:trace>
  <inkml:trace contextRef="#ctx0" brushRef="#br0" timeOffset="28801.46">19997 10848 0,'-16'28'16,"8"-23"-1,8 18 1,0 28 0,-9 136-1,9 3 16,17 24-15,-9-176 0,-8-20-1,50-13 1,90-163 0,-140 158-1</inkml:trace>
  <inkml:trace contextRef="#ctx0" brushRef="#br0" timeOffset="29902.3">15234 8313 0,'-42'154'16,"-7"4"0,-59 107-1,-24-32 1,-33-10 15,-26-88-15,-7-84-1,-34-130 1,-8-112 0,-16-125-1,16-47 1,17-107-1,49-60 1,17-42 0,74-42-1,42 9 1,82 9 0,34 43-1,49 60 1,25 41 15,33 99-15,-17 102-1,34 88 1,57 98 0,58 79-1,50 107 1,-25 60-1,-33 84 1,-66 89 0,-58 36-1,-41 43 1,-42 32 0,-66 56-1,-58-4 16,-49 18-15,-26-42 0,-40-19-1,-1-55 1,-8-47 0,17-74-1,49-75 1,59-107-1,81-116 1,51-23 0,24-98-1,-132 121 1</inkml:trace>
  <inkml:trace contextRef="#ctx0" brushRef="#br0" timeOffset="30435.07">15432 8281 0,'33'9'16,"0"-4"-1,116 36 16,25 29-15,33 33 0,-9 45-1,-24 11 1,-42 55 0,-57 18-1,-67 52 1,-66-5-1,-49 19 1,-34-38 0,-8-32-1,0-70 1,17-65 0,132-93 15</inkml:trace>
  <inkml:trace contextRef="#ctx0" brushRef="#br0" timeOffset="30734.7">15879 10086 0,'16'-5'15,"-16"14"1,9 80-1,-26 73 1,1 29 0,-1 0-1,25-24 1,34-50 0,90-94 15,166-139-31,107 4 31,-405 112-15</inkml:trace>
  <inkml:trace contextRef="#ctx0" brushRef="#br0" timeOffset="31852.1">14341 1410 0,'0'-14'16,"0"18"0,8 20-1,8 22 16,1 19-15,0 19 0,7 0-1,-15-42 1,131-33 0,265-223-1,199-84 1,66-55-1,-670 353 1</inkml:trace>
  <inkml:trace contextRef="#ctx0" brushRef="#br0" timeOffset="32668.42">22966 1396 0,'25'69'15,"8"10"1,42 61 0,8 14-1,7 4 1,18-28 0,8-56-1,0-83 1,-1-51-1,9-122 1,0 19 0,1-46-1,15 28 1,-140 181 0</inkml:trace>
  <inkml:trace contextRef="#ctx0" brushRef="#br0" timeOffset="63021.74">1671 8755 0,'-33'-5'16,"33"10"-1,0-10 1,0 5 0,0 10-1,8 4 1,8-10-1,34 10 1,24 14 0,9-5-1,8-9 17,50 0-17,74-37 1,0 14-1,8-28 1,0 13 0,-8 15-1,-24 9 1,-1 23 0,-17-4-1,9 9 1,9-5-1,24-28 1,8 24 0,17-33-1,0 23 1,16-4 15,9 9-15,8-14-1,8 23 1,8 5 0,9 14-1,16-5 1,0-4 0,26-15-1,-10 1 1,1-5-1,-8-9 1,-1-1 0,1-4-1,8 0 1,16-4 15,17 4-15,0 0-1,16 0 1,1 0 0,16 0-1,0-5 1,24 0 0,9-4-1,17 0 1,-9 4-1,17-4 1,0 9 0,8 0-1,17 0 1,-1 0 15,26 0-15,-1 4-1,9 1 1,0 4 0,8-4-1,-17 9 1,26 14 0,-17 14-1,8 0 1,-25 4-1,25 5 1,-17 1 0,26-11-1,-1 15 1,8-9 15,-16 9-15,0-10-1,1 5 1,23-23 0,-24 14-1,9 5 1,-34 8 0,-8-3-1,-25-6 1,-25-9-1,-41-4 1,-41-10 0,-42-18-1,-33-1 1,-41 1 0,-66-5 15,-174 5-16,-8-5 1,8 0 0,0-5-1,0 5 1</inkml:trace>
  <inkml:trace contextRef="#ctx0" brushRef="#br0" timeOffset="63487.04">29475 2028 0,'25'107'15,"8"10"1,66 111-1,25-61 1,-124-167 0</inkml:trace>
  <inkml:trace contextRef="#ctx0" brushRef="#br0" timeOffset="64553.38">28086 3015 0,'-58'93'0,"8"9"31,-90 126-15,24-14-1,0 18 1,75-87 0,57-164-1,191-116 1,41-42 0,116-13-1,16 41 1,-7 46-1,-18 66 1,-65 56 0,-92 51-1,-140 32 1,-108 5 15,-123 14-15,-92-5-1,-8 24 1,25-15 0,248-125-1,0 0 1,25 5 0,41-5-1,42 19 1,-34-1-1,-24 15 1,-42 51 0,-99 27-1,-33 10 17,74-102-17,25-10 1,17 5-1,8 5 1,66 50 0,42 1-1,8 23 1,-17-4 0,-49 4-1,-84 4 1,-81-4-1,-100 5 1,8-14 0,17-5-1,190-74 1,8 13 15,33 10-15,75 56-1,-8 0 1,24 18 0,-25 0-1,26 10 1,-125-108 0,-8-4-1</inkml:trace>
  <inkml:trace contextRef="#ctx0" brushRef="#br0" timeOffset="64820.95">28359 6750 0,'16'65'16,"26"-4"0,49 27-1,-91-88 1</inkml:trace>
  <inkml:trace contextRef="#ctx0" brushRef="#br0" timeOffset="65938.2">29550 6680 0,'41'28'16,"-33"-23"0,-8 4 15,-49 75-16,-166 93 1,-149 41 0,-8-8-1,57-48 1,315-162 0,9 5-1,139-14 1,92-19-1,33-9 1,-190 27 0,-42 15-1,25 28 1,-148 69 15,-75 51-15,-42 1-1,158-135 1,16-15 0,0-27-1,33-37 1,-8 41 0,0 10-1,0 4 1,-41 56-1,0 61 1,8 79 0,24 64-1,1 1 17,25 0-32,-26-9 31,-32-38-16,-34-32 1,51-177 0,-1-5-1,-25-14 1,-49-74 0,41-27-1,50-118 1,140-55-1,0 51 1,125-37 0,-191 247-1,-16 13 17,8 5-17,90-42 1,-115 52-1,-8-1 1,0 5 0,8 32-1,58 113 1,50 134 0,16 51-1,-8 10 1,-33-38-1,-9-51 1,-107-251 0,0 0-1,0 0 17,25-107-17,-25 107 1</inkml:trace>
  <inkml:trace contextRef="#ctx0" brushRef="#br0" timeOffset="66153.73">30195 8411 0,'-58'88'15,"-33"10"1,-149 130-1,-66 18 1,-33-13 0,-8-56-1,347-177 17</inkml:trace>
  <inkml:trace contextRef="#ctx0" brushRef="#br0" timeOffset="66354.05">30087 7611 0,'25'14'15,"91"107"1,132 167-1,-248-288 1</inkml:trace>
  <inkml:trace contextRef="#ctx0" brushRef="#br0" timeOffset="66838.45">28532 11323 0,'-124'144'16,"-66"33"0,-108 111-1,17-55 1,281-233-1</inkml:trace>
  <inkml:trace contextRef="#ctx0" brushRef="#br0" timeOffset="67102.97">28243 11877 0,'8'69'15,"9"62"1,-1 97 0,-16 65-1,-8 46 1,-9 1 0,1-38-1,8-65 1,-17-125-1,25-112 1</inkml:trace>
  <inkml:trace contextRef="#ctx0" brushRef="#br0" timeOffset="67371.07">29120 12035 0,'49'-65'16,"100"9"-1,174-60 1,49 4 0,-25 10-1,-66 8 1,-181-13-1,-200 0 1,100 107 0</inkml:trace>
  <inkml:trace contextRef="#ctx0" brushRef="#br0" timeOffset="67904.48">29748 11114 0,'-25'172'16,"9"14"0,-42 209-1,0-27 1,-33 88 0,17-89-1,-26 1 1,34-136-1,58-246 1,8-9 0,16-103-1,26-74 1,49-69 0,33-29 15,8 14-16,9 61 1,-125 223 0,9 18-1,33 29 1,41 144 0,-8 46-1,-16 37 1,-51 10-1,-32-51 1,-91-61 0,-67-126-1,166-46 17</inkml:trace>
  <inkml:trace contextRef="#ctx0" brushRef="#br0" timeOffset="68120.49">29905 12616 0,'8'10'15,"-8"-1"1,-24 70 0,-51 84-1,-24 65 1,-33 23-1,-17-18 1,149-233 0</inkml:trace>
  <inkml:trace contextRef="#ctx0" brushRef="#br0" timeOffset="68404.14">28706 13621 0,'83'-14'16,"57"9"0,158-4-1,16 9 1,34 5-1,-1 13 1,-33 10 0,-82 5-1,-232-33 17</inkml:trace>
  <inkml:trace contextRef="#ctx0" brushRef="#br0" timeOffset="68637.99">31758 14821 0,'-42'65'16,"-32"15"0,74-80-1</inkml:trace>
  <inkml:trace contextRef="#ctx0" brushRef="#br0" timeOffset="100973.03">3292 17654 0,'-17'-4'16,"17"4"15,0 0-15,0 0-1,8 9 1,9 42-1,-17-51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03:22.12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10809 2270 0,'25'196'16,"-17"27"-1,25 223 1,-16 57-1,-1 153 1,-24 46 0,8 57 15,8-6-15,9 43-1,8 8 1,-9 15-1,9-28 1,-8-51 0,-1-29-1,-24-64 1,-25-75 0,-33-51-1,-34-153 1,100-368-1</inkml:trace>
  <inkml:trace contextRef="#ctx0" brushRef="#br0" timeOffset="916.89">6004 12509 0,'66'-28'16,"9"14"-1,156-37 1,51 28-1,131-14 1,50 41 0,58 24-1,9 5 1,7 4 0,42 24-1,-8-20 1,16 11-1,33-6 1,-16 1 15,49-1-15,1-9 0,49-23-1,-17 10 1,33-24-1,17-5 1,25 14 0,-16-4-1,-9 4 1,-8-27 0,8 32-1,-42-28 1,-24 14-1,-50 0 1,-41 32 15,-58 1-15,-57 18 0,-101-28-1,-81 28 1,-92-27-1,-83-15 1,-98-51 0,-9 42-1</inkml:trace>
  <inkml:trace contextRef="#ctx0" brushRef="#br0" timeOffset="3182.95">10925 2400 0,'-41'56'16,"-75"33"-1,-91 125 1,-49 55-1,-59 25 1,26-20 0,41-83-1,248-191 1</inkml:trace>
  <inkml:trace contextRef="#ctx0" brushRef="#br0" timeOffset="3416.49">11008 2731 0,'91'172'15,"16"14"1,59 130-1,-1-55 1,0-10 0,-165-251-1</inkml:trace>
  <inkml:trace contextRef="#ctx0" brushRef="#br0" timeOffset="3783.67">7691 1256 0,'83'70'15,"0"18"1,49 38-1,-58 23 1,-74-149 15</inkml:trace>
  <inkml:trace contextRef="#ctx0" brushRef="#br0" timeOffset="4333.28">6137 2414 0,'33'5'15,"74"-42"1,191-42 0,115-38-1,67 1 1,-33 42-1,-50 9 1,-389 74 15,-16 28-15,-141 84 0,-149 88-1,-16 1 1,41-1-1,66-32 1,124-19 0,174-32-1,149-80 1,74-74 0,-65-51-1,-59-60 1,-116-15-1,-74 15 1,-107 41 15,-125 84-15,-132 139 0,364-125-1</inkml:trace>
  <inkml:trace contextRef="#ctx0" brushRef="#br0" timeOffset="4567.14">6252 3959 0,'-33'200'15,"25"-23"1,-9 148-1,26-78 1,-1 23 15,0-270-15,-8 0 0</inkml:trace>
  <inkml:trace contextRef="#ctx0" brushRef="#br0" timeOffset="4899.95">6484 4308 0,'91'-56'15,"33"19"1,141-103 0,82 5-1,66-18 1,17 36-1,-33 34 1,-82 92 15,-142 117-15,-106 167 0,-84 70-1,-41 18 1,-25-32-1,-41-65 1,124-284 0</inkml:trace>
  <inkml:trace contextRef="#ctx0" brushRef="#br0" timeOffset="5317.35">7311 5015 0,'-17'32'16,"17"-13"0,0 42-1,42 8 1,40-13-1,51-14 1,-9-56 0,-25-46-1,-49-75 1,-67-28 0,-41-14-1,9 149 1,7 5-1,-7 18 1,-142 61 15,-15 153-15,206-209 0</inkml:trace>
  <inkml:trace contextRef="#ctx0" brushRef="#br0" timeOffset="6550.01">25299 11667 0,'25'14'16,"-1"-4"-1,109 27 1,40 5-1,51 18 1,-183-41 0,-41-19 15</inkml:trace>
  <inkml:trace contextRef="#ctx0" brushRef="#br0" timeOffset="6683.97">25315 12435 0,'9'18'16,"-9"-13"0,107 37-1,-107-42 1</inkml:trace>
  <inkml:trace contextRef="#ctx0" brushRef="#br0" timeOffset="6950.25">25117 14044 0,'16'10'15,"9"-10"1,99-10-1,116-45 1,107-80 0,59-84-1,24-65 1,-430 284 0</inkml:trace>
  <inkml:trace contextRef="#ctx0" brushRef="#br0" timeOffset="7250.01">26754 11346 0,'0'103'15,"17"22"1,32 145 0,18-14-1,7 9 1,-57-232 0,-9-19-1,0-10 1,-8-4-1</inkml:trace>
  <inkml:trace contextRef="#ctx0" brushRef="#br0" timeOffset="7515.89">27424 11169 0,'99'-23'15,"-16"51"1,132 28 0,-41 65-1,-1 28 1,-131 79 0,-133-5-1,-149-32 1,-91-98-1,331-93 1</inkml:trace>
  <inkml:trace contextRef="#ctx0" brushRef="#br0" timeOffset="7886.46">26911 11844 0,'100'-51'16,"32"9"-1,108-18 1,-9 55 0,-24 10-1,-132 92 1,-158 10 0,-165 61-1,-25-24 1,25-19-1,239-125 1,9 0 15,100 14-15,82-4 0,91 8-1,-34 1 1,-57 46-1,-182-65 1</inkml:trace>
  <inkml:trace contextRef="#ctx0" brushRef="#br0" timeOffset="8083.81">26655 13198 0,'-17'107'15,"17"-28"1,34 158-1,81 10 1,59 27 15,16-41-15,-33-94 0,-157-139-1</inkml:trace>
  <inkml:trace contextRef="#ctx0" brushRef="#br0" timeOffset="8453">26589 13175 0,'91'-42'15,"107"-42"1,150 5 15,73 14-15,26 60 0,-91 19-1,-83 88 1,-166 80-1,-123 60 1,-92-5 0,-74-32-1,-116-136 1,298-69 0</inkml:trace>
  <inkml:trace contextRef="#ctx0" brushRef="#br0" timeOffset="8650.12">27209 13272 0,'0'56'15,"0"4"1,0 61-1,-8 19 1,8-140 0</inkml:trace>
  <inkml:trace contextRef="#ctx0" brushRef="#br0" timeOffset="8866.23">27821 13198 0,'17'51'15,"-26"33"1,-24 139 0,-74 75-1,-92 37 1,199-335-1</inkml:trace>
  <inkml:trace contextRef="#ctx0" brushRef="#br0" timeOffset="9184.41">26010 14593 0,'157'-65'31,"75"28"-15,231-56 0,83 46-1,107 20 1,-49 27-1,-34 41 1,-107 52 0,-123 42-1,-340-135 1</inkml:trace>
  <inkml:trace contextRef="#ctx0" brushRef="#br0" timeOffset="21753.16">15829 12044 0,'-16'5'15,"16"-5"1,0 0 0,0 0-1,0 0 1,0-5 0,0 5-1,-9 0 1,9-5-1,-8 1 17,0-1-17,-9 0 1,1-4 0,-1 5-1,1-1 1,-9-9-1,8 5 1,-7-1 0,-10 1-1,10-5 1,-18 0 0,9 5-1,-8-5 1,8 5-1,8-1 1,0 6 15,-8-6-15,8-4 0,0 5-1,-8-5 1,9 9-1,7-4 1,-8 0 0,0-1-1,-8-3 1,9-1 0,-10 0-1,10 4 1,-9 1-1,8 0 17,0-1-17,-8-4 1,0 5 0,8 0-1,-8 0 1,-8-1-1,7 6 1,1-6 0,0 1-1,-8-5 1,0 5 0,8-1-1,-1-4 1,-7 0-1,16 5 17,0 0-17,-8 0 1,9-1 0,-1-4-1,0 5 1,0-5-1,-8 0 1,0 5 0,-8-5-1,-1 0 1,17 5 0,-8-5-1,9 4 1,-9-4-1,8 5 17,0 0-17,-8-5 1,8 4 0,-8-8-1,0-1 1,8 1-1,-8 4 1,0 0 0,0 0-1,0 0 1,0 0 0,8 0-1,-8 0 1,8-5-1,0 5 17,0 5-17,0-5 1,1 0 0,-1 0-1,0 10 1,0-6-1,-8 1 1,8-10 0,-8 1-1,0 4 1,8 4 0,1 1-1,-10-5 1,10 5-1,-1-10 1,8 5 15,-7 5-15,7 0 0,-8-1-1,-8-17 1,8-1-1,-8 9 1,0 0 0,8 1-1,0-5 1,-8-1 0,0-8-1,9 13 1,-1-13-1,0 4 17,8 18-17,1-4 1,-9-18 0,8 9-1,1 4 1,-1 10-1,9 4 1,-8-4 0,-1-24-1,9 28 1,-9-8 0,9-1-1,0-5 1,-9-9-1,9 23 1,0-18 15,-1 9-15,1 5 0,0 0-1,8-1 1,-8-4-1,-1 0 1,1 5 0,0-5-1,-1-9 1,1 9 0,0-9-1,0 4 1,8 0-1,-9-4 17,1 0-17,0 0 1,8-1 0,-8-8-1,-1 4 1,9 0-1,0 0 1,0 0 0,0 10-1,0-1 1,0-4 0,0-5-1,0 4 1,9-17-1,-1 8 17,0-4-17,0 0 1,1 4 0,7-18-1,1 9 1,-9 5-1,9 0 1,-1-1 0,1 1-1,-9 0 1,8 4 0,1-4-1,-1 5 1,-7 4-1,7-5 1,-7 10 15,7-10-15,1 1 0,7 4-1,1 5 1,-8-1-1,-1-8 1,9 4 0,0-5-1,8 1 1,-8 8 0,0-22-1,8 9 1,0-5-1,-8 0 17,-1 14-17,10-14 1,-18 24 0,25-34-1,1 11 1,16-15-1,-9 14 1,1 5 0,0-15-1,-17 6 1,8-1 0,-8 24-1,8-14 1,9 9-1,0-14 17,-17 14-17,0 10 1,8-6 0,1-13-1,-1 9 1,0-4-1,-8 8 1,17-13 0,-9 5-1,-16 8 1,8 1 0,0 0-1,9-5 1,7 0-1,-16 5 17,0 0-17,9-1 1,-9 1 0,0 0-1,0-1 1,8-3-1,1 3 1,7-4 0,-7 10-1,-1-5 1,9-1 0,8-18-1,-9 1 1,1 13-1,8 0 17,0-5-17,8 1 1,-8-1 0,-1 0-1,-7 1 1,8 4-1,0-5 1,-9 5 0,9 1-1,0-6 1,0-4 0,0 4-1,-8 1 1,16-6-1,8-3 1,-8 8 15,1-4-15,-18 9 0,1-5-1,8-4 1,0 9-1,0 0 1,8-14 0,-17 10-1,1-5 1,0 4 0,-1-4-1,-7-5 1,-9 23-1,8-9 1,17 1 15,0-20-15,0 5 0,-9 0-1,1-4 1,-9 9-1,9 4 1,-9 14 0,17-22-1,0 3 1,-8 10 0,-1-4-1,-16 13 1,0-9-1,-8 14 17,0 0-17,8-14 1,25-9 0,-17 9-1,9 0 1,8-13-1,8-1 1,-16 5 0,-1-5-1,-7 4 1,7-3 0,1-11-1,-9 6 1,1-1-1,7-13 1,1-1 15,-1-13-15,1 4 0,-9 0-1,1 5 1,-17 9-1,8-9 1,-9-4 0,18-15-1,-9 9 1,8-27 0,-16 23-1,0 23 1,-9-4-1,1-29 17,-17 43-17,8-24 1,0-4 0,-8 8-1,0-17 1,-16 8-1,-1-4 1,1 0 0,-9-5-1,-8 1 1,8-1 0,-8-14-1,0 5 1,0 5-1,0 9 17,-9-19-17,-7 0 1,-1 15 0,-16-6-1,8-4 1,9 5-1,-9-10 1,0 38 0,-8-29-1,-17 15 1,8 4 0,-40-88-1,15 41 1,-7-17-1,8 36 17,-1 9-17,9 15 1,17 0 0,-9 18-1,-8 5 1,0 4-1,-16-4 1,8 0 0,-25-14-1,8-5 1,0 5 0,-16 0-1,-1 4 1,1 10 15,0 4-31,-1-4 31,1 5-15,0-15 0,-9 5-1,9-13 1,16 4-1,9-15 1,16 6 0,82 69-1,9 1 1,-8-6 0,0 6-1,-58 8 1,66-4 15</inkml:trace>
  <inkml:trace contextRef="#ctx0" brushRef="#br0" timeOffset="32902.45">22272 4298 0,'16'38'15,"1"-15"1,24 98 0,-24-14-1,-75 125 1,-149 34-1,-157 45 1,-124-13 0,17-14-1,49-61 1,116-37 0,157-60-1,124-5 1,125-33 15,40 24-15,26 4-1,-51 19 1,-98 5 0,-174 13-1,-157-4 1,-59-14-1,-7-33 1,380-102 0</inkml:trace>
  <inkml:trace contextRef="#ctx0" brushRef="#br0" timeOffset="33251.86">19369 6713 0,'-8'56'16,"-50"51"0,-91 176-1,-116 80 1,-8 65-1,17-37 1,91-42 0,156-140-1,199-120 1,265-192 0,182-73-1,157-90 1,-794 266 15</inkml:trace>
  <inkml:trace contextRef="#ctx0" brushRef="#br0" timeOffset="34002.06">23794 3731 0,'82'102'16,"-7"-18"0,65 102-1,-16-46 1,17 32 0,-34-33-1,-90-69 1,-17-70 15</inkml:trace>
  <inkml:trace contextRef="#ctx0" brushRef="#br0" timeOffset="34285.94">22785 5420 0,'132'-56'16,"50"-19"-1,173-46 1,34-9 0,41-9-1,-33 32 1,-16 14 15,-92 51-15,-289 42-1</inkml:trace>
  <inkml:trace contextRef="#ctx0" brushRef="#br0" timeOffset="34568.91">23810 5429 0,'-41'126'15,"-42"69"1,-115 163 0,-26 38-1,-32-10 1,57-84-1,34-121 17,173-232-17,-8-46 1,0 97 0</inkml:trace>
  <inkml:trace contextRef="#ctx0" brushRef="#br0" timeOffset="34868.99">23645 5880 0,'8'0'15,"8"23"1,9 38 0,33 125-1,17 149 1,-1 42-1,-33 9 17,-32-51-17,-76-98 1,-98-125 0,-141-122-1,-91-166 1,397 176-1</inkml:trace>
  <inkml:trace contextRef="#ctx0" brushRef="#br0" timeOffset="35253.02">25869 3522 0,'83'65'16,"41"-5"0,157 75-1,42 23 1,-1-23 0,-107 37-1,-281 24 1,66-196 15</inkml:trace>
  <inkml:trace contextRef="#ctx0" brushRef="#br0" timeOffset="35784.65">25266 5066 0,'16'47'16,"-16"-80"-1,108 61 1,280-112-1,133-23 1,-16-18 0,-108 18-1,-397 97 1,66-111 0,-364 65-1,75-55 1,-58 74-1,264 37 17,9 4-17,-50 108 1,8 79 0,1 125-1,16 131 1,0 69-1,16 5 1,-16-5 0,0-41-1,-33-61 1,-9-93 0,42-344-1,0-10 1,-58-148-1,9-117 17,82 298-17</inkml:trace>
  <inkml:trace contextRef="#ctx0" brushRef="#br0" timeOffset="36069.78">26291 5801 0,'41'-144'16,"-49"125"-1,16-4 1,-16 18 0,-58 61-1,-99 140 1,-9 55 0,17-23-1,149-191 1,-1-32 15,9 4-15,215-111-1,364-247 1,-579 349 0</inkml:trace>
  <inkml:trace contextRef="#ctx0" brushRef="#br0" timeOffset="37221.07">27714 3884 0,'-9'47'15,"9"41"1,-8 61-1,25 75 17,16 13-17,16-33 1,-40-190 0,-1-18-1,0-29 1,-16-37-1,8-116 1,0-14 0,66-56-1,124 33 1,75 46 0,-25 70-1,-25 112 1,-108 153-1,-132 93 17,-190 98-17,-41-70 1,-50-13 0,8-90-1,67-45 1,115-80-1,157-28 1,116 10 0,100 46-1,-9 51 1,-50 79 0,-115 75-1,-116-37 1,-91 22 15,-58-82-15,-91-53-1,-74-106 1,-50-32 0,83-80-1,289 23 1,16 10-1,9-5 1,91-69 0,83 36-1,82-13 1,42 93 0,-41 60-1,-75 144 1,-182 126 15,-174 47-15,-91-19-1,9-47 1,24-69 0,232-238-1,17 0 1,99-13-1,57-24 1,100-28 0,17-32-1,16-47 1,-58-32 0,-248 181-1</inkml:trace>
  <inkml:trace contextRef="#ctx0" brushRef="#br0" timeOffset="37452.93">28913 5806 0,'33'88'15,"-33"0"1,33 33 0,-8 52-1,8-15 1,-33-158 0</inkml:trace>
  <inkml:trace contextRef="#ctx0" brushRef="#br0" timeOffset="37702.05">29624 5043 0,'17'-33'16,"123"-9"-1,274-83 1,107 32 0,-58 4-1,-50 43 1,-413 46 0</inkml:trace>
  <inkml:trace contextRef="#ctx0" brushRef="#br0" timeOffset="38151.65">29715 5880 0,'165'-23'16,"42"32"-1,165 14 1,-132 38 0,-141 148-1,-314 1 1,-190 41 0,-50-46-1,67-5 1,106-61 15,299-83-15,305-103-1,142-83 1,-51-19 0,-82-88-1,-141-5 1,-115-14-1,-84-51 1,9 307 0</inkml:trace>
  <inkml:trace contextRef="#ctx0" brushRef="#br0" timeOffset="38587.28">30476 3703 0,'0'51'16,"16"47"0,17 176-1,25 98 1,9 159-1,32 55 1,8 33 0,34-10-1,8-13 1,0-34 0,-9-59-1,-24-66 1,-8-93 15,-100-353-15,-8 4-1,0-13 1,-25-159 0,25 177-1</inkml:trace>
  <inkml:trace contextRef="#ctx0" brushRef="#br0" timeOffset="38868.93">31468 3270 0,'9'84'16,"40"70"0,9 181-1,8 93 1,-66-428-1</inkml:trace>
  <inkml:trace contextRef="#ctx0" brushRef="#br0" timeOffset="39604.89">31832 8937 0,'-66'93'16,"-8"-56"15,-108 65-15,-58-65-1,-116-4 1,-74-42 0,-66-10-1,-33 0 1,-83 10-1,-33 4 1,-83 10 0,-33-19-1,-66-14 1,8-9 0,9 9-1,65-9 1,75 4 15,149 5-15,224 5-1,173 14 1,99-28 0,108-15-1,-83 52 1</inkml:trace>
  <inkml:trace contextRef="#ctx0" brushRef="#br0" timeOffset="40270.6">31212 9676 0,'8'28'15,"-16"-23"1,-42 13 0,-99 10-1,-140-9 1,-158-19 0,-156-19-1,-42-13 1,-67-6 15,-24-8-15,-49 18-1,-34-5 1,-8 20 0,41-6-1,75 5 1,107-5-1,158 5 1,148-13 0,132-15-1,59-5 1,49 5 0,8 10-1,9 13 1,-33 38 15,74-19-15</inkml:trace>
  <inkml:trace contextRef="#ctx0" brushRef="#br0" timeOffset="42885.95">12860 14217 0,'0'-5'16,"17"5"0,49 5-1,108-1 1,57 19-1,50-4 1,9 9 0,24 9-1,-8-18 1,17 4 0,-17-23-1,8 5 1,-16-10 15,-9-4-15,-41 4-1,-58-13 1,-190 8 0,-8-4-1,0-14 1,-33-14-1,41 42 1</inkml:trace>
  <inkml:trace contextRef="#ctx0" brushRef="#br0" timeOffset="43119.24">16549 14017 0,'66'46'16,"-25"-4"15,67 65-15,-17 14-1,-17 37 1,-99 14 0,-190-32-1,-240-57 1,455-83-1</inkml:trace>
  <inkml:trace contextRef="#ctx0" brushRef="#br0" timeOffset="43585.98">13514 13826 0,'-91'46'15,"-25"-4"1,-141 65 0,18 19-1,-1-15 1,74-4 0,166-102-1,9 23 1,24 9 15,83 75-15,115-38-1,191 15 1,132-47 0,-554-42-1</inkml:trace>
  <inkml:trace contextRef="#ctx0" brushRef="#br0" timeOffset="46536.87">9635 4787 0,'-42'177'0,"-73"27"31,-84 159-15,-90-32-1,-83 36 1,-75-92 0,-91-108-1,-16-162 1,0-94-1,41-134 1,42-56 0,41-126-1,50-46 1,74-61 0,115-55-1,109-6 1,106 24 15,109 52-15,140 59-1,99 48 1,116 101 0,58 94-1,33 134 1,49 103-1,1 135 1,-50 18 0,-67 145-1,-98 55 1,-174 136 0,-125 18-1,-139 93 1,-34-33 15,-50 24-15,108-633-1</inkml:trace>
  <inkml:trace contextRef="#ctx0" brushRef="#br0" timeOffset="47119.06">8717 7206 0,'0'42'16,"8"28"-1,-16 102 1,8 93 0,16 112-1,1 27 1,16 20 15,-8-29-15,-9-27-1,-16-71 1,0-297 0,-8 0-1,-17-69 1,25 69-1</inkml:trace>
  <inkml:trace contextRef="#ctx0" brushRef="#br0" timeOffset="47369.77">8601 7150 0,'-41'42'15,"-92"74"1,-131 131 0,-51 51-1,9-33 1,306-265-1</inkml:trace>
  <inkml:trace contextRef="#ctx0" brushRef="#br0" timeOffset="47569.21">8874 7322 0,'132'154'16,"-16"46"-1,66 93 1,-182-293 0</inkml:trace>
  <inkml:trace contextRef="#ctx0" brushRef="#br0" timeOffset="47953.21">7989 9462 0,'33'19'16,"0"51"-1,75 97 1,32 103 0,-16 28-1,-16 4 1,-100-260-1,0-5 1,17-23 0,116-163-1,198-288 1,-339 437 0</inkml:trace>
  <inkml:trace contextRef="#ctx0" brushRef="#br0" timeOffset="52219.83">4152 6517 0,'-25'163'16,"8"37"0,-16 200-1,8 42 1,-16 107-1,-9-18 1,1-43 0,7-74-1,9-116 1,33-317 0,0 19 15</inkml:trace>
  <inkml:trace contextRef="#ctx0" brushRef="#br0" timeOffset="52520.26">3292 9606 0,'8'145'16,"33"-1"-1,34 135 1,49-74 0,8 37-1,33-131 1,34-153 0,32-232-1,18-224 16,15-135-15,-264 633 0</inkml:trace>
  <inkml:trace contextRef="#ctx0" brushRef="#br0" timeOffset="52737.29">4210 6587 0,'-232'186'16,"-66"112"0,-90 70-1,388-368 16</inkml:trace>
  <inkml:trace contextRef="#ctx0" brushRef="#br0" timeOffset="52919.76">4284 6666 0,'149'93'15,"58"159"1,115 241 0,-322-493-1</inkml:trace>
  <inkml:trace contextRef="#ctx0" brushRef="#br0" timeOffset="53669.21">2357 10207 0,'-17'23'16,"-32"70"0,-42 158-1,-17 168 1,17 148-1,50 136 1,91-19 0,107-38-1,116-83 1,124-93 0,66-70-1,74-60 16,18-47-15,40-61 0,-24-69-1,-42-56 1,-74-84 0,-58-46-1,-66-51 1,-59-15-1,-57-41 1,-66-75 0,-149 205-1</inkml:trace>
  <inkml:trace contextRef="#ctx0" brushRef="#br0" timeOffset="53953.64">7261 14938 0,'0'28'16,"0"-28"-1,91 97 1,33 24 0,58 98-1,-16-1 1,-17 20-1,-42-24 1,-82 32 0,-116 15-1,-124-5 1,215-256 0</inkml:trace>
  <inkml:trace contextRef="#ctx0" brushRef="#br0" timeOffset="54353.45">9072 16198 0,'91'-4'16,"-24"4"0,148 9-1,41-4 16,108 9-15,33 0 0,25-19-1,-50-18 1,-58-19 0,-157-33-1,-157 75 1</inkml:trace>
  <inkml:trace contextRef="#ctx0" brushRef="#br0" timeOffset="54673.85">10975 15603 0,'16'0'16,"-8"9"-1,116 61 16,42 56-15,99 22 0,-42 1-1,0 14 1,-74-23 0,-75-24-1,-140-46 1,-132 0-1,-216-38 1,-32-27 0,446-5-1</inkml:trace>
  <inkml:trace contextRef="#ctx0" brushRef="#br0" timeOffset="54953.3">9742 15696 0,'-16'9'16,"-59"52"0,-198 157-1,-132 136 1,74-56-1,75-1 1,248-125 0,239-106-1,290-85 1,-521 19 0</inkml:trace>
  <inkml:trace contextRef="#ctx0" brushRef="#br0" timeOffset="160760.22">11330 7853 0,'-8'14'16,"0"-14"-1,-1 9 1,-24 19 0,-41 18-1,-17 24 1,-66 51-1,16-19 1,-8 5 0,17-9-1,-9-33 1,17-18 15,25-5-15,25-10-1,74-32 1</inkml:trace>
  <inkml:trace contextRef="#ctx0" brushRef="#br0" timeOffset="161490.47">10139 7862 0,'17'-5'0,"-17"5"16,0 5 15,8 0-16,25 18 1,66 56 0,9 5-1,8 18 1,-9-4 0,1 32-1,8-23 1,-25-14-1,-17-19 1,-24 5 0,-50-79-1,-9-4 1,9 8 0,0-4 15,0 0-16,-8 5 1,8-5 0,0-5-1,0 5 1,0-4 0,-8 4-1,8 0 1,0 0-1,0 0 1,0-5 0,-8 10-1,8-10 1,0-4 0,16 4 15,-16 5-16</inkml:trace>
  <inkml:trace contextRef="#ctx0" brushRef="#br0" timeOffset="163109.56">11090 8202 0,'-8'0'15,"8"4"1,0-4-1,0 0 1,0 0 0,0 0-1,0 0 1,0 0 0,0 0 15,0 0-16,0 0 1,0 0 0,0-4-1,0 4 1,0-5 0,0 5-1,-8-5 1,8 5-1,0-4 1,-8-15 0,8-9-1,-9-5 1,9-13 15,0-24-15,-8-9-1,8-5 1,0-27 0,-8-15-1,8 5 1,-17 5 0,9-24-1,8 1 1,-8-1-1,-1-18 1,1 23 0,0 28-1,-9-144 1,9 55 0,-8-41 15,7 51-16,1 5 1,8 41 0,0-9-1,0 38 1,-8 8 0,-1 6-1,1 13 1,0 5-1,8 74 1,0 5 0,0-5-1,0 1 1,-8 4 0,8 4 15,-33 20-16,-50 59 1,-25 34 0,1 18-1,8 0 1,99-126 0,0-4-1,0-5 1</inkml:trace>
  <inkml:trace contextRef="#ctx0" brushRef="#br0" timeOffset="163258.03">11231 4712 0,'66'117'15,"9"55"1,107 181-1,-182-353 1</inkml:trace>
  <inkml:trace contextRef="#ctx0" brushRef="#br0" timeOffset="163941.13">11090 8713 0,'-8'10'16,"8"-6"-1,0 24 1,-8 23 0,8 56 15,-25 107-16,17 37 1,-9 33 0,1 5-1,-9-15 1,0 10 0,-8-33-1,0-18 1,-8-47-1,7-42 1,26-153 0,0-10-1,8 19 1</inkml:trace>
  <inkml:trace contextRef="#ctx0" brushRef="#br0" timeOffset="164257.9">10296 10607 0,'-16'14'16,"16"-10"0,-8 38-1,16 5 1,17 8-1,24 6 1,18-10 0,7-14-1,100 10 1,24-52 0,133-88 15,66-88-16,-397 181 1</inkml:trace>
  <inkml:trace contextRef="#ctx0" brushRef="#br0" timeOffset="166179.4">10942 10881 0,'8'28'16,"-8"-23"-1,16-5 1,51 4-1,15 10 1,26-4 0,32 3-1,17 6 1,-8-10 0,124 1 15,-49-1-16,57 0 1,-58 10 0,0 0-1,-49-1 1,-9-4 0,-49 0-1,-116-14 1,0 0-1,8 0 1,-16 9 0,8-9-1</inkml:trace>
  <inkml:trace contextRef="#ctx0" brushRef="#br0" timeOffset="166828.13">13265 11183 0,'-8'5'16,"8"0"-1,8 23 1,9 97 0,8 66-1,-9 51 1,-7 37-1,-1-23 1,-8 9 0,8-42-1,0-32 17,1-196-32,-9 5 31,-25-55-16,-33 27 1,-16-65 0,-1-28-1,59 88 1,-9-13 0,8 22-1,9-8 1,8 32-1,0 28 1,17 46 0,7 28-1,9-27 17,-8-1-17,17-18 1,-1-23-1,124-94 1,141-236 0,91-187-1,33-107 1,-430 591 0</inkml:trace>
  <inkml:trace contextRef="#ctx0" brushRef="#br0" timeOffset="167742.56">10735 4745 0,'8'-19'16,"9"24"0,40 0-1,125 4 1,42 0-1,73 10 1,26 0 0,41-1-1,49 10 1,34-9 15,24-1-15,1 10-1,-1 5 1,-32-5 0,-9 0-1,-17-10 1,-24-13 0,-25-5-1,-9 0 1,-16 0-1,-16 5 1,-58 8 0,-50 1-1,-58 10 1,-58 8 0,-49 24 15,-50-56-16</inkml:trace>
  <inkml:trace contextRef="#ctx0" brushRef="#br0" timeOffset="168343.07">18095 5559 0,'-16'93'15,"24"-4"17,-16 111-17,8 42 1,-9 92-1,-7 25 1,-17 41 0,16 4-1,1 20 1,8 18 0,8 42-1,8 4 1,-8 24-1,0-19 1,0 28 0,-8-42-1,8-32 1,8-57 0,0-101 15,-8-298-16,8-5 1,-16-5 0,-17-28-1,-41-101 1,33 8 0,33 140-1</inkml:trace>
  <inkml:trace contextRef="#ctx0" brushRef="#br0" timeOffset="168641.76">17583 11793 0,'-9'14'15,"9"14"1,9 111 0,-1 24 15,25 42-16,17-33 1,7-33 0,51-59-1,49-71 1,116-163 0,132-162-1,25-93 1,-99 55-1,-331 354 1</inkml:trace>
  <inkml:trace contextRef="#ctx0" brushRef="#br0" timeOffset="169241.79">12546 12928 0,'0'23'16,"0"-23"0,0 0-1,0 5 1,17-5 0,16-5 15,-33 5-16</inkml:trace>
  <inkml:trace contextRef="#ctx0" brushRef="#br0" timeOffset="169659.18">18087 13086 0,'0'-9'16,"-8"9"-1,-67 60 1,75-60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77.70399" units="1/cm"/>
          <inkml:channelProperty channel="Y" name="resolution" value="138.1113" units="1/cm"/>
          <inkml:channelProperty channel="T" name="resolution" value="1" units="1/dev"/>
        </inkml:channelProperties>
      </inkml:inkSource>
      <inkml:timestamp xml:id="ts0" timeString="2022-03-09T01:06:48.887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7534 3303 0,'17'19'16,"8"-10"-1,132 42 1,58 14 0,66 24-1,-41-15 1,-199-65-1,-41-9 1</inkml:trace>
  <inkml:trace contextRef="#ctx0" brushRef="#br0" timeOffset="600.14">5822 5131 0,'-8'-4'16,"16"4"0,133-42-1,206-84 1,166-55-1,66-38 1,-8 42 0,-50-4-1,-75 60 1,-107 23 0,-149 75 15,-214 32-16,-26 0 1,-157 75 0,-82 60-1,-9-23 1,42 24 0,16 3-1,25 76 1,-33 125-1,-25 79 1,16-38 0,18-22-1,40-75 1,199-298 0,0-27 15,0 32-16</inkml:trace>
  <inkml:trace contextRef="#ctx0" brushRef="#br0" timeOffset="898.97">8055 4922 0,'99'18'15,"-32"48"1,81 101-1,-57 98 1,-33 126 0,-99 9-1,-50-23 1,25-349 0,25-14 15,-26-24-16,-57-148 1,124-242 0,0 400-1</inkml:trace>
  <inkml:trace contextRef="#ctx0" brushRef="#br0" timeOffset="1883.62">9924 2861 0,'133'65'15,"32"-14"1,100 75-1,-75-10 1,-165 121 0,-381 145-1,-49-1 1,-9-4 0,365-330-1,24-15 1,33-13-1,108-14 1,248-122 0,74-78-1,-33-38 1,-140-46 0,-315 51 15,-198 75-16,-16 60 1,181 116 0,33 5-1,-8 46 1,-24 159 0,40 167-1,51 102 1,57 89-1,25-61 1,0-22 0,-25-90-1,-50-83 1,-32-349 0,-17-9 15,-75-131-16,26-115 1,49-215 0,99-51-1,0 32 1,-8 113 0,-124 217-1,-50 192 1,-116 195-1,34 116 1,8 19 0,90 9-1,117-92 1,248-220 15,115-269-15,50-182-1,8-111 1,-438 516 0</inkml:trace>
  <inkml:trace contextRef="#ctx0" brushRef="#br0" timeOffset="2816.85">11041 3461 0,'33'140'16,"66"9"-1,50 65 1,33-10 0,-25-27 15,-157-177-16,8 0 1,-16-5 0,-75-83-1,-16-52 1,8-64 0,75-75-1,82-1 1,83 53-1,107 101 1,-8 121 0,-49 126-1,-166 186 1,-248 131 0,-133 41 15,-32-75-16,41-73 1,322-345 0,17 4-1,99-36 1,75 18 0,74 37-1,-24 52 1,-26 88-1,-99 120 1,-165 76 0,-149-1-1,-83-28 1,-24-130 15,74-139-15,124-187-1,231-181 1,133-42 0,74 47-1,17 107 1,-50 176 0,-115 229-1,-141 143 1,-59-4-1,-7-14 1,16-79 0,149-195-1,191-340 1,-315 293 15</inkml:trace>
  <inkml:trace contextRef="#ctx0" brushRef="#br0" timeOffset="3132.98">13125 4182 0,'331'-107'16,"148"-56"-1,183-46 17,-83 32-32,-66 33 31,-290 135-16,-355 172 1,132-163 0</inkml:trace>
  <inkml:trace contextRef="#ctx0" brushRef="#br0" timeOffset="3916.43">13282 5103 0,'132'-60'15,"108"-57"1,149-17 0,-33 36-1,-50 47 1,-290 209 15,-338 209-15,-183 99-1,34-62 1,74-45 0,248-225-1,314-175 1,298-234 0,25-23-1,8-32 1,-82 23-1,-100 0 1,-181 28 0,-191-28-1,-99 46 1,-133-60 15,1 33-15,-26-28-1,51 41 1,24 24 0,99 83-1,158 178 1,24 27 0,83 130-1,25 122 1,83 162-1,-17 112 1,41 102 0,-41 10-1,17 23 1,-26-84 0,26-70 15,-25-167-16,-58-205 1,-158-251 0,34-98-1,-25 177 1</inkml:trace>
  <inkml:trace contextRef="#ctx0" brushRef="#br0" timeOffset="4148.87">15391 2340 0,'107'200'16,"51"107"0,-158-307-1</inkml:trace>
  <inkml:trace contextRef="#ctx0" brushRef="#br0" timeOffset="4499.84">17152 4447 0,'207'14'16,"25"10"-1,157 17 1,-9-22 0,83-56-1,-82 23 1,-42-14-1,-339 28 1</inkml:trace>
  <inkml:trace contextRef="#ctx0" brushRef="#br0" timeOffset="4783.77">17293 4829 0,'-16'9'16,"16"-9"0,24 9-1,133 38 1,116-10 0,116-14-1,41-18 1,-25-10-1,-66-13 1,-339 4 0,0 14-1</inkml:trace>
  <inkml:trace contextRef="#ctx0" brushRef="#br0" timeOffset="5050.44">19228 4182 0,'207'47'16,"66"50"0,91 89-1,-83-18 1,-58 69-1,-190-37 1,-231 24 0,-290-57-1,488-167 1</inkml:trace>
  <inkml:trace contextRef="#ctx0" brushRef="#br0" timeOffset="5400.05">17541 3870 0,'-74'38'15,"-108"120"1,-116 140 0,0-1-1,50-13 1,99-47 15,166-69-15,206-75-1,174-51 1,124-79 0,-521 37-1</inkml:trace>
  <inkml:trace contextRef="#ctx0" brushRef="#br0" timeOffset="6048.66">21767 2135 0,'-8'65'16,"-25"28"0,-17 61-1,-24 37 1,16 4 15,8-18-15,50-42-1,83-65 1,116-98 0,115-47-1,41-46 1,9-9 0,-16 0-1,-34 13 1,-306 117-1,-8 0 1,-8 5 0,-83 32-1,91-37 17</inkml:trace>
  <inkml:trace contextRef="#ctx0" brushRef="#br0" timeOffset="6782.8">20262 3461 0,'8'-9'16,"1"9"-1,65-19 1,174-55 0,224-70-1,82-15 1,8 15 0,-49 28-1,-67 41 1,-197 80-1,-241 88 1,-331 93 0,323-186-1</inkml:trace>
  <inkml:trace contextRef="#ctx0" brushRef="#br0" timeOffset="7053.74">20891 4345 0,'132'-42'16,"100"-23"0,206-65-1,25-24 1,25 1-1,-99 18 1,-141 14 0,-273 32-1,25 89 17</inkml:trace>
  <inkml:trace contextRef="#ctx0" brushRef="#br0" timeOffset="7466.85">21569 1884 0,'0'-9'16,"0"83"-1,8 108 1,25 129 0,17 127-1,41 106 1,-9 79 15,1 29-15,-58 69-1,-33-42 1,-17-56 0,-33-111-1,-8-205 1,41-372 0,-74 37-1,99 28 1</inkml:trace>
  <inkml:trace contextRef="#ctx0" brushRef="#br0" timeOffset="7749.61">21800 4257 0,'-33'148'16,"-33"48"-1,-108 204 1,-82 28 0,-75 14-1,-8-112 1,50-148-1,289-182 1</inkml:trace>
  <inkml:trace contextRef="#ctx0" brushRef="#br0" timeOffset="7982.79">22139 4889 0,'207'117'16,"41"69"0,124 46-1,-57-32 1,-315-200-1</inkml:trace>
  <inkml:trace contextRef="#ctx0" brushRef="#br0" timeOffset="8400.51">24339 3042 0,'-58'145'15,"1"-20"1,-26 99 0,50-66-1,132-19 1,182-120 15,108-47-15,24-33-1,-65 24 1,-166 51 0,-182-14-1</inkml:trace>
  <inkml:trace contextRef="#ctx0" brushRef="#br0" timeOffset="8615.7">23884 5136 0,'50'56'16,"25"-66"0,164-4-1,125-102 1,83-65 15,-67-5-15,-99-24-1,-281 210 1</inkml:trace>
  <inkml:trace contextRef="#ctx0" brushRef="#br0" timeOffset="8866.81">24306 4405 0,'9'107'16,"15"33"-1,-24 144 1,-24 74 0,-43 47-1,-15-42 1,-42-70 15,-34-112-15,1-251-1,157 70 1</inkml:trace>
  <inkml:trace contextRef="#ctx0" brushRef="#br0" timeOffset="9133.55">24736 5438 0,'108'172'16,"-50"-32"0,91 134-1,-42-74 1,17 14 15,-33-116-15,8-144-1,-24-266 1,-75 312 0</inkml:trace>
  <inkml:trace contextRef="#ctx0" brushRef="#br0" timeOffset="9683.9">25886 4550 0,'33'97'16,"25"71"0,25 153-1,-17 0 1,-17 23 15,-40-56-15,-18-278-1,9-10 1,-8-56 0,58-158-1,99-107 1,66-56 0,24 19-1,-7 93 1,-42 97-1,-99 252 1,-140 191 0,-100 139-1,-50 9 1,26-42 15,15-92-15,84-136-1,82-190 1,257-163 0,124-112-1,8-55 1,-397 367 0</inkml:trace>
  <inkml:trace contextRef="#ctx0" brushRef="#br0" timeOffset="10833.42">28003 3461 0,'17'107'16,"7"5"-1,59 139 1,8-51 0,25 5-1,-9-66 1,26-116 0,16-116-1,24-125 1,17-38-1,34-32 1,-1 32 0,9 42-1,-26 121 1,-65 148 15,-124 192-15,-199 69-1,-108 80 1,-49-52 0,-33-46-1,16-103 1,92-116 0,148-149-1,199-144 1,115-69-1,58-94 1,-24 37 0,-34 10-1,-65 56 1,-84 78 15,-82 219-15,8-4-1,1 32 1,-9 103 0,16 102-1,-16 144 1,-8 42 0,-42 4-1,-8-46 1,0-65-1,91-335 1,-8 0 0,8-4-1,0-10 1,8 9 15,-8 10-15,-8 50-1,-58 118 1,-92 40 0,-15 39-1,16-43 1,41-9 0,83-51-1,140-9 1,125-61-1,66-38 1,-26-59 0,-15-15-1,-67-64 1,-124-150 15,-66 247-15</inkml:trace>
  <inkml:trace contextRef="#ctx0" brushRef="#br0" timeOffset="11784.65">29260 5582 0,'-25'135'16,"-24"14"-1,-117 149 1,-49-47 0,-66 14-1,-8-107 1,239-167 15,17-5-15,0-46-1,99-98 1,83-52 0,116-120-1,90-47 1,59-28 0,24 19-1,-16 56 1,-42 32-1,-115 117 1,-174 158 0,-149 92-1,-66 1 1,-8 32 15,107-78-15,-17 92-1,183 0 1,91 117 0,7-10-1,-40 61 1,-100 32 0,-115-9-1,-158 33 1,-107-5-1,-108-19 1,-74-65 0,0-97-1,57-159 1,266-237 15,132-65-15,132 5-1,25 55 1,90 61 0,26 163-1,33 79 1,-34 149 0,9 50-1,-66 80 1,-17 19-1,-82 41 1,-92-36 0,-16-359-1</inkml:trace>
  <inkml:trace contextRef="#ctx0" brushRef="#br0" timeOffset="13751.28">5847 10518 0,'-58'-14'16,"58"14"0,0 0-1,25 5 1,124-42 0,49 23-1,92-42 1,16 9-1,0-32 1,-33 14 0,-67 19-1,-206 50 1,42 57 15,-191 102-15,-8 60-1,-66 14 1,57-28 0,26-27-1,156-182 1,34 5 0,99 13-1,8-4 1,33 19-1,-33 27 1,-49 70 0,-59 75-1,-49 56 1,-58 18 15,-24 5-15,-18-75-1,-7-79 1,-26-139 0,-40-117-1,7-41 1,18-19 0,40-28-1,75 9 1,49 14-1,100 56 1,25 66 0,33 64-1,-17 24 17,8 18-17,0-14 1,17-23-1,17-23 1,-34-5 0,-148 28-1,-1 4 1,-7 29 0,-51 121-1,-173 162 1,-149 93-1,-99 5 1,-41-32 0,57-71-1,67-97 1,132-83 15,124-48-15,124-22-1,140-24 1,108-46 0,91-28-1,83-56 1,0-28 0,-9-10-1,-40-4 1,-43-13-1,-32 3 1,-66 6 0,-75 23-1,-165 111 1,-9 10 15,9-1-15,0-4-1,16 28 1,58 130 0,50 93-1,66 70 1,-9-27 0,-16-15-1,-32-84 1,-134-204-1,9 9 1</inkml:trace>
  <inkml:trace contextRef="#ctx0" brushRef="#br0" timeOffset="16183.74">10966 10858 0,'33'149'15,"-8"9"1,8 135 0,-16-88-1,-9-182 1,-8-14 15,0-9-15,17-70-1,82-92 1,75-34 0,65 15-1,18 64 1,-26 122 0,-82 149-1,-157 101 1,-75-27-1,9-190 1,8-43 0,-116-51-1,16-116 1,34-75 15,140-92-15,17 92-1,99 71 1,-8 152 0,25 150-1,-59 204 1,-98 177 0,-75 61-1,-66 23 1,8-89-1,25-55 1,107-150 0,125-97-1,98-88 17,59-38-17,16-18 1,-33-9-1,-49-10 1,-207-42 0,-9-23-1,-91-167 1,108 195 0</inkml:trace>
  <inkml:trace contextRef="#ctx0" brushRef="#br0" timeOffset="17134.44">12455 12672 0,'8'-9'16,"-8"13"-1,-49 159 1,-67 135 15,-91 144-15,-91 18-1,-57-41 1,-59-144 0,-24-164-1,57-227 1,100-117 0,83-83-1,74 4 1,66 47-1,107 70 1,109 60 0,73 74-1,59 20 1,57 3 15,83-55-15,99-139-1,25-89 1,42-140 0,-25-51-1,-67 33 1,-132 56 0,-206 139-1,-183 224 1,-66 102-1,-90 148 1,-26 141 0,9 22-1,58 19 17,107-79-17,116-125 1,107-168-1,150-219 1,-42-37 0,-33 14-1,-273 242 1,8-23 0,91-56-1,-215 293 1,-8 140-1,-82 153 1,-10 32 0,-23-4-1,7-60 17,17-94-17,33-171 1,17-262-1,107-329 1,58 381 0</inkml:trace>
  <inkml:trace contextRef="#ctx0" brushRef="#br0" timeOffset="17350.23">13224 12588 0,'33'52'16,"42"78"-1,65 121 1,92 103 0,24 36-1,25-18 1,42-69 15,66-108-15,-389-195-1</inkml:trace>
  <inkml:trace contextRef="#ctx0" brushRef="#br0" timeOffset="17649.89">17955 12142 0,'297'23'15,"18"-23"17,214 19-17,-82-24 1,-17 5-1,-157-9 1,-207 37 0,-66-28-1</inkml:trace>
  <inkml:trace contextRef="#ctx0" brushRef="#br0" timeOffset="17917.18">17872 12793 0,'157'-42'15,"66"14"17,183-14-17,40 10 1,50-1-1,-57 1 1,-84-6 0,-189-8-1,-166 46 1</inkml:trace>
  <inkml:trace contextRef="#ctx0" brushRef="#br0" timeOffset="18167.16">19385 11895 0,'158'14'15,"-10"14"17,200 84-17,-117 9 1,9 32-1,-232 61 1,-272 28 0,-282-74-1,546-168 1</inkml:trace>
  <inkml:trace contextRef="#ctx0" brushRef="#br0" timeOffset="18469.08">17376 11737 0,'-17'56'15,"-99"69"1,-173 201-1,-83 107 1,58-52 0,90-18-1,299-149 1,289-140 0,305-129-1,-669 55 1</inkml:trace>
  <inkml:trace contextRef="#ctx0" brushRef="#br0" timeOffset="19183.86">22247 9318 0,'50'28'16,"16"28"-1,116 51 1,24 18-1,59 10 1,-75-5 0,-74-13-1,-265-66 1,149-51 0</inkml:trace>
  <inkml:trace contextRef="#ctx0" brushRef="#br0" timeOffset="19451.08">21122 10379 0,'-25'0'16,"25"0"-1,17 4 17,115 10-17,158-23 1,181-65-1,58-24 1,9-18 0,-67 4-1,-65 19 1,-158 37 0,-248 56-1</inkml:trace>
  <inkml:trace contextRef="#ctx0" brushRef="#br0" timeOffset="19700.3">22148 10458 0,'-25'97'15,"8"24"1,-7 117-1,15 13 1,26 23 0,-1-46-1,26-51 1,-9-130 0,-33-47-1</inkml:trace>
  <inkml:trace contextRef="#ctx0" brushRef="#br0" timeOffset="19933.82">23024 10607 0,'50'111'16,"-42"19"-1,-16 117 1,-91-5 0,-75 23-1,-99-69 1,273-196 0</inkml:trace>
  <inkml:trace contextRef="#ctx0" brushRef="#br0" timeOffset="20917.12">21048 11300 0,'8'46'16,"0"-22"-1,67 55 1,98-33-1,142-23 1,131-102 0,51-56-1,7-27 1,-49-6 0,-42 15-1,-115 36 1,-190 145-1,-199 23 1,-182 121 0,-108 42-1,-65 19 17,7 14-17,51-24 1,65-28-1,158-83 1,206-131 0,42-9-1,124-41 1,90-10 0,67-5-1,-33 23 1,-17 20-1,-99 54 1,-182 99 0,-198 56-1,-158 27 17,-98 24-17,32-24 1,42-41-1,140-113 1,232-69 0,-1-41-1,216-43 1,58-28 0,91 10-1,-9 74 1,-8 75-1,-74 79 1,-116 69 0,-132 66-1,-125-24 17,-99-9-17,-165-60 1,-99-29-1,-149-64 1,74-24 0,17-97-1,496 74 1</inkml:trace>
  <inkml:trace contextRef="#ctx0" brushRef="#br0" timeOffset="21218.93">21155 12602 0,'0'-4'16,"17"-1"0,90-4-1,84 60 17,98 23-17,100 75 1,57-23-1,67-1 1,74-46 0,17-23-1,-33-28 1,-67-37 0,-57-38-1,-447 47 1</inkml:trace>
  <inkml:trace contextRef="#ctx0" brushRef="#br0" timeOffset="22453.67">26018 9848 0,'33'149'15,"9"-14"1,32 116-1,0-51 1,9 19 0,0-70-1,-75-154 1,83-9 15,-25-135-15,83-41-1,41-52 1,108 32 0,33 57-1,-25 83 1,-66 121 0,-133 135-1,-165 93 1,-132-27-1,-116-6 1,-58-134 0,17-89-1,66-148 17,107-141-17,141-101 1,83 18-1,107 51 1,58 131 0,25 125-1,-17 149 1,-66 167 0,-91 159-1,-124 74 1,-82 28-1,-17-33 1,-9-36 0,42-43-1,91-69 17,149-71-17,132-73 1,91-80-1,-41-65 1,-50-70 0,-157-139-1,-215-130 1,-33-98 0,157 372-1</inkml:trace>
  <inkml:trace contextRef="#ctx0" brushRef="#br0" timeOffset="22651.37">27871 12021 0,'33'65'32,"-66"-5"-17,-9 159 1,-164 23-1,-142 65 1,-115-107 0,463-200-1</inkml:trace>
  <inkml:trace contextRef="#ctx0" brushRef="#br0" timeOffset="23301.17">25770 12700 0,'25'-177'16,"-17"80"-1,83-122 1,50 79 0,140-22-1,91 68 17,42-22-17,-1 5 1,17-52-1,-33-51 1,0-75 0,-41-55-1,-50 14 1,-50 18 0,-115 103-1,-125 134 1,-173 178-1,-91 83 1,-66 97 0,82-73-1,58-5 17,282-98-17,206-28 1,166 0-1,8-5 1,-75 33 0,-140 75-1,-240 111 1,-157 32 0,-124 29-1,-33-61 1,-66-23-1,-67-84 1,-24-107 0,41-154-1,397 75 17</inkml:trace>
  <inkml:trace contextRef="#ctx0" brushRef="#br0" timeOffset="23550.93">29194 11863 0,'174'153'16,"-25"33"-1,157 154 1,-25 4-1,25 33 1,-42-47 0,-24-55-1,-240-275 17</inkml:trace>
  <inkml:trace contextRef="#ctx0" brushRef="#br0" timeOffset="25052.36">7683 7625 0,'157'37'16,"17"-19"-1,173 34 1,42-29 0,99 0-1,25-9 1,57-23-1,26 4 1,65-23 0,34 5-1,-9-5 17,26 14-17,-26 23 1,-8 10-1,9 18 1,7 14 0,9 19-1,9-19 1,7-13 0,-8-10-1,17-5 1,0 19-1,8-10 1,33-9 0,25-23-1,0-9 1,-25 5 15,-41 4-15,-9 9-1,-16-5 1,-8 1 0,-17-10-1,-8 29 1,-50-15 0,-32 5-1,-59 19 1,-58 13-1,-90 15 1,-100-6 0,-149-45 15,-132-10-15</inkml:trace>
  <inkml:trace contextRef="#ctx0" brushRef="#br0" timeOffset="26284.11">20006 1619 0,'-17'46'16,"25"47"-1,9 135 17,16 149-17,-16 98 1,-17 92-1,-17 33 1,9-32 0,8 9-1,8-28 1,9 0 0,-1-61-1,17-55 1,-8-103-1,33-139 1,-17-103 0,17-69-1,0-47 1,50-14 15,16 0-15,66 10-1,41 22 1,92 38 0,57 28-1,75 51 1,41 28 0,67 32-1,24-22 1,116-20-1,83-32 1,57-32 0,-843-61 15</inkml:trace>
  <inkml:trace contextRef="#ctx0" brushRef="#br0" timeOffset="27284.33">20055 1563 0,'67'19'16,"48"-1"-1,175 24 1,223-9-1,132 18 1,149-37 0,82 18 15,75-18-31,50-14 31,-17-4-15,17 18-1,-34-5 1,1 38 0,-91-38-1,-83 9 1,-133-18 0,-156 5-1,-158 18 1,-132 42-1,-107 33 1,-84 23 0,-48 70-1,-34 79 17,0 83-17,8 80 1,34 32-1,32 42 1,17-4 0,17-20-1,16-4 1,-16-27 0,-34-38-1,-90-28 1,-232-65-1,-331-79 1,-281-61 0,918-181 15</inkml:trace>
  <inkml:trace contextRef="#ctx0" brushRef="#br0" timeOffset="29318.1">20601 9681 0,'8'28'16,"-8"-5"-1,9 140 1,7 69 0,-16 182-1,-33 10 1,17 69 0,-17-46-1,16 8 1,0-17-1,34-24 1,16-61 0,8-60-1,17-97 17,0-85-17,-49-139 1,-1 19-1,17 5 1,41 4 0,25 0-1,115 13 1,51 15 0,65-4-1,51 18 1,40 13-1,34-13 1,24 14 0,9-5-1,33 24 17,-17-15-17,16 1 1,1-20-1,0-13 1,0-14 0,16-14-1,-8 5 1,-8-10 0,0 15-1,-42-15 1,-24-9-1,-50 9 1,-83-41 0,-91 4 15,-248 37-31,25 5 31</inkml:trace>
  <inkml:trace contextRef="#ctx0" brushRef="#br0" timeOffset="30569.24">19948 9327 0,'0'-9'15,"25"4"1,107 1-1,108 4 1,107-5 0,67 10-1,57-5 1,9 4 15,-9 10-15,9 0-1,24 0 1,50 0 0,17-9-1,16-10 1,0-9 0,-8-9-1,0 0 1,-8-1-1,-25 1 1,-9 5 0,-7-1-1,-18 10 17,-32 13-17,-58 6 1,-67 4-1,-123 4 1,-67-4 0,-65 9-1,-42-4 1,-42 9 0,-32-19-1,7 1 1,1 36-1,-9 33 1,-7 103 0,-9 32 15,8 37-15,17 19-1,32 23 1,26 18-1,16 24 1,9 10 0,-18 22-1,-15 52 1,-9-29 0,8 15-1,-8-56 1,-8-14-1,-33-51 1,-141-28 0,-140-38 15,-315-60-15,604-158-1</inkml:trace>
  <inkml:trace contextRef="#ctx0" brushRef="#br0" timeOffset="46470.08">21015 13723 0,'16'-4'16,"-16"4"0,0 0-1,-8 4 1,-25 29-1,-33 27 1,-58 52 15,-25 37-15,-33 23 0,-17 24-1,-16 41 1,25 14-1,33 5 1,58-56 0,115-195-1,-7-1 1,-1-4 0,-8-9-1,0 9 1</inkml:trace>
  <inkml:trace contextRef="#ctx0" brushRef="#br0" timeOffset="46837.66">19245 14779 0,'-33'107'16,"41"-27"0,0 96-1,50-8 1,0 27 0,41-41-1,9-24 1,41-60-1,16-61 1,83-74 0,75-51 15,16-43-15,-50 38-1,-289 121 1</inkml:trace>
  <inkml:trace contextRef="#ctx0" brushRef="#br0" timeOffset="47553.27">17963 13942 0,'-17'65'15,"-16"38"1,-49 111 0,-75 46-1,-50 52 1,-66-10-1,8-32 1,34-75 0,115-162 15,141-103-15,49-65-1,58 10 1,-16 8-1,41 48 1,0 64 0,1 84-1,-34 70 1,-33 107 0,-58 65-1,-33 23 1,-17-32-1,-16-33 1,25-270 0,0 0 15,8-9-15</inkml:trace>
  <inkml:trace contextRef="#ctx0" brushRef="#br0" timeOffset="48102.49">17392 15096 0,'9'-28'15,"-1"14"1,83-65-1,49-5 1,109-9 0,7 9 15,25 33-15,-41 28-1,-8 51 1,-75 69-1,-66 85 1,-58 4 0,-50 51-1,-24-13 1,-9 4 0,9-24-1,24-18 1,17-18-1,9-5 1,-9-159 0,0 15 15,-9 4-15,-40 10-1,-42-15 1,91-18-1</inkml:trace>
  <inkml:trace contextRef="#ctx0" brushRef="#br0" timeOffset="48386.3">17467 15366 0,'8'-5'15,"50"0"1,83-32 0,115-37-1,0 9 1,-8 32-1,-107 33 1,-141 0 0</inkml:trace>
  <inkml:trace contextRef="#ctx0" brushRef="#br0" timeOffset="48619.39">17657 15901 0,'66'-19'16,"50"-14"15,107-32-15,25 5 0,-16 13-1,-224 52 1,50 32-1,-58-37 1</inkml:trace>
  <inkml:trace contextRef="#ctx0" brushRef="#br0" timeOffset="48820.51">17583 16668 0,'49'-14'15,"-7"10"1,115-29 15,107-69-15,125-57 0,-389 159-1</inkml:trace>
  <inkml:trace contextRef="#ctx0" brushRef="#br0" timeOffset="49935.75">27631 13998 0,'8'5'16,"-8"-5"0,0 0-1,17 9 1,90 75-1,83 32 1,50 75 0,0 46 15,-33-9-15,-42 9-1,-32-9 1,-59-9-1,-24-38 1,-34-51 0,-32-148-1,7-15 1,9 33 0</inkml:trace>
  <inkml:trace contextRef="#ctx0" brushRef="#br0" timeOffset="50202.08">29508 15454 0,'42'0'16,"-26"37"-1,34 42 1,-25 75-1,-1 13 1,-40 19 0,-42-18-1,-182-89 1,-297-205 0,537 126-1</inkml:trace>
  <inkml:trace contextRef="#ctx0" brushRef="#br0" timeOffset="50618.99">27217 15640 0,'-8'70'16,"-17"18"-1,-57 75 1,-125 23 0,-149 19 15,-90-19-15,49-23-1,66-56 1,290-117-1,41 10 1</inkml:trace>
  <inkml:trace contextRef="#ctx0" brushRef="#br0" timeOffset="50886.03">26994 16431 0,'-16'56'15,"-18"41"1,-15 117 15,-9 38-15,25 31 0,0-27-1,41-228 1,0-5-1,1-23 1,-9 0 0</inkml:trace>
  <inkml:trace contextRef="#ctx0" brushRef="#br0" timeOffset="51119.49">27813 15594 0,'16'9'16,"34"19"-1,82 32 1,34 33-1,-166-93 1</inkml:trace>
  <inkml:trace contextRef="#ctx0" brushRef="#br0" timeOffset="51519.12">27151 16282 0,'42'-19'15,"-26"15"1,59-15 15,40 5-15,133-28 0,25 19-1,17 0 1,-34 32-1,-57 19 1,-150 51 0,-173 19-1,-182 23 1,-99 18 0,-9-4-1,51-18 1,57-1-1,306-116 1,0 0 0</inkml:trace>
  <inkml:trace contextRef="#ctx0" brushRef="#br0" timeOffset="51886.11">27821 16715 0,'33'56'16,"-33"-52"0,0 38-1,-16 56 1,-1 41-1,-24 126 1,-9-32 15,-16 14-15,58-224 0,8-5-1,0-8 1,107-29-1,191-106 1,-298 125 0</inkml:trace>
  <inkml:trace contextRef="#ctx0" brushRef="#br0" timeOffset="52335.98">29459 17110 0,'33'14'15,"-33"-14"1,0 0-1,-17-5 1,-107 5 0,-149-14 15,-99-13-15,8 17-1,42-8 1,313 22-1,9-4 1,0 0 0,-8 5-1,8-5 1,50 23 0,41 38-1,33 36 1,49 20-1,9 36 1,17 5 15,16-18-15,49 18 0,42-28-1,-306-130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37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755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5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69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41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654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866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475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77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260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9984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BA980-FDDF-419F-AB56-D516F1B55766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3C5FF-A119-4342-855C-CCCB962893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2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customXml" Target="../ink/ink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customXml" Target="../ink/ink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customXml" Target="../ink/ink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customXml" Target="../ink/ink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customXml" Target="../ink/ink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customXml" Target="../ink/ink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customXml" Target="../ink/ink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customXml" Target="../ink/ink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customXml" Target="../ink/ink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customXml" Target="../ink/ink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customXml" Target="../ink/ink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customXml" Target="../ink/ink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095920" y="837360"/>
              <a:ext cx="9298440" cy="486540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86560" y="828000"/>
                <a:ext cx="9317160" cy="488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03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414080" y="413640"/>
              <a:ext cx="9834480" cy="53679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04720" y="404280"/>
                <a:ext cx="9853200" cy="538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3421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158560" y="493920"/>
              <a:ext cx="7464240" cy="49575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49200" y="484560"/>
                <a:ext cx="7482960" cy="4976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2541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857960" y="257760"/>
              <a:ext cx="10024920" cy="64130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48600" y="248400"/>
                <a:ext cx="10043640" cy="643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8868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667080" y="376920"/>
              <a:ext cx="11111400" cy="589680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7720" y="367560"/>
                <a:ext cx="11130120" cy="5915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73281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274480" y="277920"/>
              <a:ext cx="9453600" cy="57146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65120" y="268560"/>
                <a:ext cx="9472320" cy="573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9425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366560" y="284760"/>
              <a:ext cx="9902880" cy="594072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57200" y="275400"/>
                <a:ext cx="9921600" cy="595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05390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503280" y="194400"/>
              <a:ext cx="11165040" cy="59522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3920" y="185040"/>
                <a:ext cx="11183760" cy="597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1648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584000" y="547560"/>
              <a:ext cx="6428160" cy="511848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74640" y="538200"/>
                <a:ext cx="6446880" cy="513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890317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470520" y="60120"/>
              <a:ext cx="10938960" cy="61635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1160" y="50760"/>
                <a:ext cx="10957680" cy="618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19316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527480" y="0"/>
              <a:ext cx="9661680" cy="65570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18120" y="-9360"/>
                <a:ext cx="9680400" cy="6575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5474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271160" y="370080"/>
              <a:ext cx="10492560" cy="465120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61800" y="360720"/>
                <a:ext cx="10511280" cy="4669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88946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842840" y="118800"/>
              <a:ext cx="9980280" cy="58820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33480" y="109440"/>
                <a:ext cx="9999000" cy="590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15719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97720" y="138960"/>
              <a:ext cx="11361600" cy="60278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8360" y="129600"/>
                <a:ext cx="11380320" cy="6046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35504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465280" y="8280"/>
              <a:ext cx="8006040" cy="622692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55920" y="-1080"/>
                <a:ext cx="8024760" cy="6245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315358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069280" y="90360"/>
              <a:ext cx="10114200" cy="55371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59920" y="81000"/>
                <a:ext cx="10132920" cy="5555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241289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649960" y="509040"/>
              <a:ext cx="8783280" cy="47516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40600" y="499680"/>
                <a:ext cx="8802000" cy="4770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30483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976680" y="453960"/>
              <a:ext cx="10620360" cy="53427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7320" y="444600"/>
                <a:ext cx="10639080" cy="5361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345006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387440" y="243000"/>
              <a:ext cx="9911880" cy="601092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78080" y="233640"/>
                <a:ext cx="9930600" cy="602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607644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32200" y="20160"/>
              <a:ext cx="11680200" cy="641952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2840" y="10800"/>
                <a:ext cx="11698920" cy="6438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533928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458640" y="145800"/>
              <a:ext cx="11236680" cy="633240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9280" y="136440"/>
                <a:ext cx="11255400" cy="6351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750708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610640" y="565920"/>
              <a:ext cx="9441360" cy="48135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01280" y="556560"/>
                <a:ext cx="9460080" cy="483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57294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970560" y="43560"/>
              <a:ext cx="10763280" cy="590220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1200" y="34200"/>
                <a:ext cx="10782000" cy="5920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536260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461960" y="264600"/>
              <a:ext cx="10004040" cy="60897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52600" y="255240"/>
                <a:ext cx="10022760" cy="6108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49269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530360" y="0"/>
              <a:ext cx="10039680" cy="61851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1000" y="-9360"/>
                <a:ext cx="10058400" cy="6203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455135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572120" y="815760"/>
              <a:ext cx="8863560" cy="39675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62760" y="806400"/>
                <a:ext cx="8882280" cy="3986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643565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050840" y="326520"/>
              <a:ext cx="10385280" cy="60242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1480" y="317160"/>
                <a:ext cx="10404000" cy="604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102867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880" y="408600"/>
              <a:ext cx="11963160" cy="614988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6480" y="399240"/>
                <a:ext cx="11981880" cy="6168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988821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96560" y="467280"/>
              <a:ext cx="11543400" cy="583848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7200" y="457920"/>
                <a:ext cx="11562120" cy="585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90611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312920" y="231120"/>
              <a:ext cx="10102320" cy="57632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03560" y="221760"/>
                <a:ext cx="10121040" cy="578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3340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2090160" y="812160"/>
              <a:ext cx="9030240" cy="488412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80800" y="802800"/>
                <a:ext cx="9048960" cy="4902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85534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824760" y="433800"/>
              <a:ext cx="10674000" cy="561060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5400" y="424440"/>
                <a:ext cx="10692720" cy="5629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48786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589680" y="320040"/>
              <a:ext cx="10843560" cy="605592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0320" y="310680"/>
                <a:ext cx="10862280" cy="607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0677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705600" y="68760"/>
              <a:ext cx="10754280" cy="611316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6240" y="59400"/>
                <a:ext cx="10773000" cy="6131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3634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890720" y="562680"/>
              <a:ext cx="9911520" cy="5952240"/>
            </p14:xfrm>
          </p:contentPart>
        </mc:Choice>
        <mc:Fallback xmlns=""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81360" y="553320"/>
                <a:ext cx="9930240" cy="597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3049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0</Words>
  <Application>Microsoft Macintosh PowerPoint</Application>
  <PresentationFormat>寬螢幕</PresentationFormat>
  <Paragraphs>0</Paragraphs>
  <Slides>35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Microsoft Office User</cp:lastModifiedBy>
  <cp:revision>11</cp:revision>
  <dcterms:created xsi:type="dcterms:W3CDTF">2021-07-11T01:42:43Z</dcterms:created>
  <dcterms:modified xsi:type="dcterms:W3CDTF">2022-03-09T07:12:38Z</dcterms:modified>
</cp:coreProperties>
</file>