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799" r:id="rId3"/>
    <p:sldMasterId id="2147483811" r:id="rId4"/>
    <p:sldMasterId id="2147483823" r:id="rId5"/>
    <p:sldMasterId id="2147483835" r:id="rId6"/>
    <p:sldMasterId id="2147483847" r:id="rId7"/>
    <p:sldMasterId id="2147483859" r:id="rId8"/>
    <p:sldMasterId id="2147484040" r:id="rId9"/>
    <p:sldMasterId id="2147484065" r:id="rId10"/>
    <p:sldMasterId id="2147484077" r:id="rId11"/>
    <p:sldMasterId id="2147484104" r:id="rId12"/>
    <p:sldMasterId id="2147484128" r:id="rId13"/>
  </p:sldMasterIdLst>
  <p:notesMasterIdLst>
    <p:notesMasterId r:id="rId50"/>
  </p:notesMasterIdLst>
  <p:handoutMasterIdLst>
    <p:handoutMasterId r:id="rId51"/>
  </p:handoutMasterIdLst>
  <p:sldIdLst>
    <p:sldId id="256" r:id="rId14"/>
    <p:sldId id="340" r:id="rId15"/>
    <p:sldId id="295" r:id="rId16"/>
    <p:sldId id="422" r:id="rId17"/>
    <p:sldId id="346" r:id="rId18"/>
    <p:sldId id="349" r:id="rId19"/>
    <p:sldId id="351" r:id="rId20"/>
    <p:sldId id="344" r:id="rId21"/>
    <p:sldId id="347" r:id="rId22"/>
    <p:sldId id="303" r:id="rId23"/>
    <p:sldId id="423" r:id="rId24"/>
    <p:sldId id="412" r:id="rId25"/>
    <p:sldId id="418" r:id="rId26"/>
    <p:sldId id="417" r:id="rId27"/>
    <p:sldId id="414" r:id="rId28"/>
    <p:sldId id="415" r:id="rId29"/>
    <p:sldId id="434" r:id="rId30"/>
    <p:sldId id="435" r:id="rId31"/>
    <p:sldId id="436" r:id="rId32"/>
    <p:sldId id="438" r:id="rId33"/>
    <p:sldId id="439" r:id="rId34"/>
    <p:sldId id="437" r:id="rId35"/>
    <p:sldId id="360" r:id="rId36"/>
    <p:sldId id="361" r:id="rId37"/>
    <p:sldId id="362" r:id="rId38"/>
    <p:sldId id="363" r:id="rId39"/>
    <p:sldId id="364" r:id="rId40"/>
    <p:sldId id="366" r:id="rId41"/>
    <p:sldId id="375" r:id="rId42"/>
    <p:sldId id="382" r:id="rId43"/>
    <p:sldId id="383" r:id="rId44"/>
    <p:sldId id="384" r:id="rId45"/>
    <p:sldId id="387" r:id="rId46"/>
    <p:sldId id="404" r:id="rId47"/>
    <p:sldId id="398" r:id="rId48"/>
    <p:sldId id="310" r:id="rId49"/>
  </p:sldIdLst>
  <p:sldSz cx="9144000" cy="6858000" type="screen4x3"/>
  <p:notesSz cx="6799263" cy="99298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66FF66"/>
    <a:srgbClr val="FF3300"/>
    <a:srgbClr val="FF9900"/>
    <a:srgbClr val="0033CC"/>
    <a:srgbClr val="E6E6E6"/>
    <a:srgbClr val="CC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&#20154;&#27402;&#31532;&#21313;&#19968;&#26781;&#65306;&#30452;&#21040;&#34987;&#35657;&#26126;&#26377;&#32618;&#20043;&#21069;&#65292;&#25105;&#20497;&#37117;&#26159;&#28165;&#30333;&#30340;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4840D-B95F-4E52-BCE2-1A6B34CBD53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1D4BCC5-7B5D-42F1-9B25-CFB486B52EAF}">
      <dgm:prSet phldrT="[文字]"/>
      <dgm:spPr>
        <a:solidFill>
          <a:srgbClr val="FFCC66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世界人權宣言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4326AC9-5F26-429A-856D-CF488B36A768}" type="parTrans" cxnId="{FD8CA5EE-8B72-48F7-B395-8BEF0304739E}">
      <dgm:prSet/>
      <dgm:spPr/>
      <dgm:t>
        <a:bodyPr/>
        <a:lstStyle/>
        <a:p>
          <a:endParaRPr lang="zh-TW" altLang="en-US"/>
        </a:p>
      </dgm:t>
    </dgm:pt>
    <dgm:pt modelId="{6B3B935D-D1D3-451B-8895-CA05E28FE9B3}" type="sibTrans" cxnId="{FD8CA5EE-8B72-48F7-B395-8BEF0304739E}">
      <dgm:prSet/>
      <dgm:spPr/>
      <dgm:t>
        <a:bodyPr/>
        <a:lstStyle/>
        <a:p>
          <a:endParaRPr lang="zh-TW" altLang="en-US"/>
        </a:p>
      </dgm:t>
    </dgm:pt>
    <dgm:pt modelId="{F52F3EE9-B2F2-4D99-A76A-BAE7914993BD}">
      <dgm:prSet phldrT="[文字]"/>
      <dgm:spPr>
        <a:solidFill>
          <a:srgbClr val="66FF66"/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公民與政治權利國際公約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2E7B4A-64D4-454A-9F33-EA35F23062EA}" type="parTrans" cxnId="{57AC5866-BE49-4309-8E7B-A8594D818C9B}">
      <dgm:prSet/>
      <dgm:spPr/>
      <dgm:t>
        <a:bodyPr/>
        <a:lstStyle/>
        <a:p>
          <a:endParaRPr lang="zh-TW" altLang="en-US"/>
        </a:p>
      </dgm:t>
    </dgm:pt>
    <dgm:pt modelId="{12A5074D-6202-4E1E-832D-75BBF4C23736}" type="sibTrans" cxnId="{57AC5866-BE49-4309-8E7B-A8594D818C9B}">
      <dgm:prSet/>
      <dgm:spPr/>
      <dgm:t>
        <a:bodyPr/>
        <a:lstStyle/>
        <a:p>
          <a:endParaRPr lang="zh-TW" altLang="en-US"/>
        </a:p>
      </dgm:t>
    </dgm:pt>
    <dgm:pt modelId="{F330DE96-5F4D-4889-BD97-E820852C0E55}">
      <dgm:prSet phldrT="[文字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經濟社會文化權利國際公約</a:t>
          </a:r>
          <a:endParaRPr lang="en-US" altLang="zh-TW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C65ED1-5189-4E70-A114-E358B74DB8AA}" type="parTrans" cxnId="{92AAC3D8-981A-4E46-A087-4C73FB04F90D}">
      <dgm:prSet/>
      <dgm:spPr/>
      <dgm:t>
        <a:bodyPr/>
        <a:lstStyle/>
        <a:p>
          <a:endParaRPr lang="zh-TW" altLang="en-US"/>
        </a:p>
      </dgm:t>
    </dgm:pt>
    <dgm:pt modelId="{5067724C-5D71-4A53-BC31-3191B16BC65E}" type="sibTrans" cxnId="{92AAC3D8-981A-4E46-A087-4C73FB04F90D}">
      <dgm:prSet/>
      <dgm:spPr/>
      <dgm:t>
        <a:bodyPr/>
        <a:lstStyle/>
        <a:p>
          <a:endParaRPr lang="zh-TW" altLang="en-US"/>
        </a:p>
      </dgm:t>
    </dgm:pt>
    <dgm:pt modelId="{B5C9FAAE-1DCF-4593-A076-D67ED878AA13}" type="pres">
      <dgm:prSet presAssocID="{8EF4840D-B95F-4E52-BCE2-1A6B34CBD5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1C1E53-CA3A-40CB-B9BD-5F026943D535}" type="pres">
      <dgm:prSet presAssocID="{C1D4BCC5-7B5D-42F1-9B25-CFB486B52EAF}" presName="parentLin" presStyleCnt="0"/>
      <dgm:spPr/>
    </dgm:pt>
    <dgm:pt modelId="{A99FA890-763B-4AF5-B9C8-0359F4D628B3}" type="pres">
      <dgm:prSet presAssocID="{C1D4BCC5-7B5D-42F1-9B25-CFB486B52EAF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CF834B95-0333-42AE-AB3F-487B421C0EA7}" type="pres">
      <dgm:prSet presAssocID="{C1D4BCC5-7B5D-42F1-9B25-CFB486B52E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D879E7-D761-4A90-BBC6-B3589BD780F2}" type="pres">
      <dgm:prSet presAssocID="{C1D4BCC5-7B5D-42F1-9B25-CFB486B52EAF}" presName="negativeSpace" presStyleCnt="0"/>
      <dgm:spPr/>
    </dgm:pt>
    <dgm:pt modelId="{C159A8C6-42A6-4F89-A0BD-DB3F3F287B1D}" type="pres">
      <dgm:prSet presAssocID="{C1D4BCC5-7B5D-42F1-9B25-CFB486B52EAF}" presName="childText" presStyleLbl="conFgAcc1" presStyleIdx="0" presStyleCnt="3">
        <dgm:presLayoutVars>
          <dgm:bulletEnabled val="1"/>
        </dgm:presLayoutVars>
      </dgm:prSet>
      <dgm:spPr/>
    </dgm:pt>
    <dgm:pt modelId="{76C4C952-16B3-4C5C-8001-6FFCA568594C}" type="pres">
      <dgm:prSet presAssocID="{6B3B935D-D1D3-451B-8895-CA05E28FE9B3}" presName="spaceBetweenRectangles" presStyleCnt="0"/>
      <dgm:spPr/>
    </dgm:pt>
    <dgm:pt modelId="{60C19ED0-B751-4675-9C42-0338670DE769}" type="pres">
      <dgm:prSet presAssocID="{F52F3EE9-B2F2-4D99-A76A-BAE7914993BD}" presName="parentLin" presStyleCnt="0"/>
      <dgm:spPr/>
    </dgm:pt>
    <dgm:pt modelId="{4BCF3859-8DF5-4F77-8990-FCA122A8B682}" type="pres">
      <dgm:prSet presAssocID="{F52F3EE9-B2F2-4D99-A76A-BAE7914993BD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107BC347-4FB0-45AB-9000-29959D271639}" type="pres">
      <dgm:prSet presAssocID="{F52F3EE9-B2F2-4D99-A76A-BAE7914993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F1B5D6-63ED-4E66-92A1-36CF83663638}" type="pres">
      <dgm:prSet presAssocID="{F52F3EE9-B2F2-4D99-A76A-BAE7914993BD}" presName="negativeSpace" presStyleCnt="0"/>
      <dgm:spPr/>
    </dgm:pt>
    <dgm:pt modelId="{BC5C4A51-73CF-4554-940F-F32F33189A21}" type="pres">
      <dgm:prSet presAssocID="{F52F3EE9-B2F2-4D99-A76A-BAE7914993BD}" presName="childText" presStyleLbl="conFgAcc1" presStyleIdx="1" presStyleCnt="3">
        <dgm:presLayoutVars>
          <dgm:bulletEnabled val="1"/>
        </dgm:presLayoutVars>
      </dgm:prSet>
      <dgm:spPr/>
    </dgm:pt>
    <dgm:pt modelId="{AEF0D84F-98A7-4C94-9D83-150A6C21FB64}" type="pres">
      <dgm:prSet presAssocID="{12A5074D-6202-4E1E-832D-75BBF4C23736}" presName="spaceBetweenRectangles" presStyleCnt="0"/>
      <dgm:spPr/>
    </dgm:pt>
    <dgm:pt modelId="{C5CD4AC1-814D-47B1-BF6E-7D34B6841B10}" type="pres">
      <dgm:prSet presAssocID="{F330DE96-5F4D-4889-BD97-E820852C0E55}" presName="parentLin" presStyleCnt="0"/>
      <dgm:spPr/>
    </dgm:pt>
    <dgm:pt modelId="{08D4E03B-CDAA-49EC-A67E-DDA33AFD9EC8}" type="pres">
      <dgm:prSet presAssocID="{F330DE96-5F4D-4889-BD97-E820852C0E55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71AD32D0-A96D-4D82-BBC9-567D87692655}" type="pres">
      <dgm:prSet presAssocID="{F330DE96-5F4D-4889-BD97-E820852C0E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5EC922-9816-4986-A4F8-6767BDAAB858}" type="pres">
      <dgm:prSet presAssocID="{F330DE96-5F4D-4889-BD97-E820852C0E55}" presName="negativeSpace" presStyleCnt="0"/>
      <dgm:spPr/>
    </dgm:pt>
    <dgm:pt modelId="{F0EC1275-D6FB-45C4-817B-A7D781253B62}" type="pres">
      <dgm:prSet presAssocID="{F330DE96-5F4D-4889-BD97-E820852C0E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7ABB5C-C907-4A56-8B54-5E32AC34903C}" type="presOf" srcId="{C1D4BCC5-7B5D-42F1-9B25-CFB486B52EAF}" destId="{CF834B95-0333-42AE-AB3F-487B421C0EA7}" srcOrd="1" destOrd="0" presId="urn:microsoft.com/office/officeart/2005/8/layout/list1"/>
    <dgm:cxn modelId="{57AC5866-BE49-4309-8E7B-A8594D818C9B}" srcId="{8EF4840D-B95F-4E52-BCE2-1A6B34CBD534}" destId="{F52F3EE9-B2F2-4D99-A76A-BAE7914993BD}" srcOrd="1" destOrd="0" parTransId="{932E7B4A-64D4-454A-9F33-EA35F23062EA}" sibTransId="{12A5074D-6202-4E1E-832D-75BBF4C23736}"/>
    <dgm:cxn modelId="{3ED63FCB-90BF-4817-9391-0B1957DE45F9}" type="presOf" srcId="{F330DE96-5F4D-4889-BD97-E820852C0E55}" destId="{08D4E03B-CDAA-49EC-A67E-DDA33AFD9EC8}" srcOrd="0" destOrd="0" presId="urn:microsoft.com/office/officeart/2005/8/layout/list1"/>
    <dgm:cxn modelId="{13E00C96-6570-43E8-B26F-D9986E914DEB}" type="presOf" srcId="{F52F3EE9-B2F2-4D99-A76A-BAE7914993BD}" destId="{4BCF3859-8DF5-4F77-8990-FCA122A8B682}" srcOrd="0" destOrd="0" presId="urn:microsoft.com/office/officeart/2005/8/layout/list1"/>
    <dgm:cxn modelId="{21065D33-CB5B-4C9D-ADB2-993AE7810AAD}" type="presOf" srcId="{F52F3EE9-B2F2-4D99-A76A-BAE7914993BD}" destId="{107BC347-4FB0-45AB-9000-29959D271639}" srcOrd="1" destOrd="0" presId="urn:microsoft.com/office/officeart/2005/8/layout/list1"/>
    <dgm:cxn modelId="{06686063-20C2-4679-93D9-78345DD415D6}" type="presOf" srcId="{F330DE96-5F4D-4889-BD97-E820852C0E55}" destId="{71AD32D0-A96D-4D82-BBC9-567D87692655}" srcOrd="1" destOrd="0" presId="urn:microsoft.com/office/officeart/2005/8/layout/list1"/>
    <dgm:cxn modelId="{92AAC3D8-981A-4E46-A087-4C73FB04F90D}" srcId="{8EF4840D-B95F-4E52-BCE2-1A6B34CBD534}" destId="{F330DE96-5F4D-4889-BD97-E820852C0E55}" srcOrd="2" destOrd="0" parTransId="{A2C65ED1-5189-4E70-A114-E358B74DB8AA}" sibTransId="{5067724C-5D71-4A53-BC31-3191B16BC65E}"/>
    <dgm:cxn modelId="{615D4FCB-C58F-42E7-B49E-F750F9629377}" type="presOf" srcId="{C1D4BCC5-7B5D-42F1-9B25-CFB486B52EAF}" destId="{A99FA890-763B-4AF5-B9C8-0359F4D628B3}" srcOrd="0" destOrd="0" presId="urn:microsoft.com/office/officeart/2005/8/layout/list1"/>
    <dgm:cxn modelId="{FD8CA5EE-8B72-48F7-B395-8BEF0304739E}" srcId="{8EF4840D-B95F-4E52-BCE2-1A6B34CBD534}" destId="{C1D4BCC5-7B5D-42F1-9B25-CFB486B52EAF}" srcOrd="0" destOrd="0" parTransId="{14326AC9-5F26-429A-856D-CF488B36A768}" sibTransId="{6B3B935D-D1D3-451B-8895-CA05E28FE9B3}"/>
    <dgm:cxn modelId="{ACB4F13C-0BCC-40CD-BD1E-88499732A588}" type="presOf" srcId="{8EF4840D-B95F-4E52-BCE2-1A6B34CBD534}" destId="{B5C9FAAE-1DCF-4593-A076-D67ED878AA13}" srcOrd="0" destOrd="0" presId="urn:microsoft.com/office/officeart/2005/8/layout/list1"/>
    <dgm:cxn modelId="{F8C4D5CB-0F20-4206-A212-CC1E7070860E}" type="presParOf" srcId="{B5C9FAAE-1DCF-4593-A076-D67ED878AA13}" destId="{011C1E53-CA3A-40CB-B9BD-5F026943D535}" srcOrd="0" destOrd="0" presId="urn:microsoft.com/office/officeart/2005/8/layout/list1"/>
    <dgm:cxn modelId="{5B0B900D-40E2-4D4C-972A-40839DFFFBCF}" type="presParOf" srcId="{011C1E53-CA3A-40CB-B9BD-5F026943D535}" destId="{A99FA890-763B-4AF5-B9C8-0359F4D628B3}" srcOrd="0" destOrd="0" presId="urn:microsoft.com/office/officeart/2005/8/layout/list1"/>
    <dgm:cxn modelId="{B22475D5-F2BC-416A-A224-23C513BEDA72}" type="presParOf" srcId="{011C1E53-CA3A-40CB-B9BD-5F026943D535}" destId="{CF834B95-0333-42AE-AB3F-487B421C0EA7}" srcOrd="1" destOrd="0" presId="urn:microsoft.com/office/officeart/2005/8/layout/list1"/>
    <dgm:cxn modelId="{B2B62D54-6E00-43F3-AAD5-0219FCD961A6}" type="presParOf" srcId="{B5C9FAAE-1DCF-4593-A076-D67ED878AA13}" destId="{70D879E7-D761-4A90-BBC6-B3589BD780F2}" srcOrd="1" destOrd="0" presId="urn:microsoft.com/office/officeart/2005/8/layout/list1"/>
    <dgm:cxn modelId="{A2164AA9-C93C-41E7-86A5-43D6186D530E}" type="presParOf" srcId="{B5C9FAAE-1DCF-4593-A076-D67ED878AA13}" destId="{C159A8C6-42A6-4F89-A0BD-DB3F3F287B1D}" srcOrd="2" destOrd="0" presId="urn:microsoft.com/office/officeart/2005/8/layout/list1"/>
    <dgm:cxn modelId="{37DB595E-D4FF-47BC-9577-568ED08716C3}" type="presParOf" srcId="{B5C9FAAE-1DCF-4593-A076-D67ED878AA13}" destId="{76C4C952-16B3-4C5C-8001-6FFCA568594C}" srcOrd="3" destOrd="0" presId="urn:microsoft.com/office/officeart/2005/8/layout/list1"/>
    <dgm:cxn modelId="{AAA24F6C-4129-4FBE-98E5-0120D7801790}" type="presParOf" srcId="{B5C9FAAE-1DCF-4593-A076-D67ED878AA13}" destId="{60C19ED0-B751-4675-9C42-0338670DE769}" srcOrd="4" destOrd="0" presId="urn:microsoft.com/office/officeart/2005/8/layout/list1"/>
    <dgm:cxn modelId="{09CA47D0-4D44-4E6B-8CB9-ABE58F1A2267}" type="presParOf" srcId="{60C19ED0-B751-4675-9C42-0338670DE769}" destId="{4BCF3859-8DF5-4F77-8990-FCA122A8B682}" srcOrd="0" destOrd="0" presId="urn:microsoft.com/office/officeart/2005/8/layout/list1"/>
    <dgm:cxn modelId="{0ABF65B1-B8CF-4EE3-BCC2-021BFC67F66B}" type="presParOf" srcId="{60C19ED0-B751-4675-9C42-0338670DE769}" destId="{107BC347-4FB0-45AB-9000-29959D271639}" srcOrd="1" destOrd="0" presId="urn:microsoft.com/office/officeart/2005/8/layout/list1"/>
    <dgm:cxn modelId="{105BB49E-9D95-40C2-9449-E2BEA7E232E3}" type="presParOf" srcId="{B5C9FAAE-1DCF-4593-A076-D67ED878AA13}" destId="{46F1B5D6-63ED-4E66-92A1-36CF83663638}" srcOrd="5" destOrd="0" presId="urn:microsoft.com/office/officeart/2005/8/layout/list1"/>
    <dgm:cxn modelId="{5DF88785-34F4-4DB7-8CDB-DE317583589D}" type="presParOf" srcId="{B5C9FAAE-1DCF-4593-A076-D67ED878AA13}" destId="{BC5C4A51-73CF-4554-940F-F32F33189A21}" srcOrd="6" destOrd="0" presId="urn:microsoft.com/office/officeart/2005/8/layout/list1"/>
    <dgm:cxn modelId="{A17C58BD-F11A-4018-B6CB-AA3EBF4ADBEF}" type="presParOf" srcId="{B5C9FAAE-1DCF-4593-A076-D67ED878AA13}" destId="{AEF0D84F-98A7-4C94-9D83-150A6C21FB64}" srcOrd="7" destOrd="0" presId="urn:microsoft.com/office/officeart/2005/8/layout/list1"/>
    <dgm:cxn modelId="{7C274BBC-92CF-4FB3-814D-D3FC8D6BD422}" type="presParOf" srcId="{B5C9FAAE-1DCF-4593-A076-D67ED878AA13}" destId="{C5CD4AC1-814D-47B1-BF6E-7D34B6841B10}" srcOrd="8" destOrd="0" presId="urn:microsoft.com/office/officeart/2005/8/layout/list1"/>
    <dgm:cxn modelId="{C8D05D94-D6EC-46BA-A8BF-92ADC6908FEB}" type="presParOf" srcId="{C5CD4AC1-814D-47B1-BF6E-7D34B6841B10}" destId="{08D4E03B-CDAA-49EC-A67E-DDA33AFD9EC8}" srcOrd="0" destOrd="0" presId="urn:microsoft.com/office/officeart/2005/8/layout/list1"/>
    <dgm:cxn modelId="{1F9FFE1F-123D-40BA-B8CF-08542D6F6E68}" type="presParOf" srcId="{C5CD4AC1-814D-47B1-BF6E-7D34B6841B10}" destId="{71AD32D0-A96D-4D82-BBC9-567D87692655}" srcOrd="1" destOrd="0" presId="urn:microsoft.com/office/officeart/2005/8/layout/list1"/>
    <dgm:cxn modelId="{DA82A2FF-4E48-4CD9-9E4A-E851D5C84B6C}" type="presParOf" srcId="{B5C9FAAE-1DCF-4593-A076-D67ED878AA13}" destId="{305EC922-9816-4986-A4F8-6767BDAAB858}" srcOrd="9" destOrd="0" presId="urn:microsoft.com/office/officeart/2005/8/layout/list1"/>
    <dgm:cxn modelId="{055E486B-A1C3-42EF-A187-593778E8B05B}" type="presParOf" srcId="{B5C9FAAE-1DCF-4593-A076-D67ED878AA13}" destId="{F0EC1275-D6FB-45C4-817B-A7D781253B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4DA96-0B24-44CE-97F3-3BDB4AABAC7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D9939BD-59BC-4A33-B013-D9A85C407F3E}">
      <dgm:prSet phldrT="[文字]" custT="1"/>
      <dgm:spPr/>
      <dgm:t>
        <a:bodyPr/>
        <a:lstStyle/>
        <a:p>
          <a:pPr algn="l"/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事實（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Facts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FEBD12-4FA0-41A5-B55A-8CC5F329EE47}" type="parTrans" cxnId="{39772218-E96F-49C9-ADE9-E6C4E18DDF66}">
      <dgm:prSet/>
      <dgm:spPr/>
      <dgm:t>
        <a:bodyPr/>
        <a:lstStyle/>
        <a:p>
          <a:endParaRPr lang="zh-TW" altLang="en-US"/>
        </a:p>
      </dgm:t>
    </dgm:pt>
    <dgm:pt modelId="{5102F348-564E-467B-9765-21D51CA22AE6}" type="sibTrans" cxnId="{39772218-E96F-49C9-ADE9-E6C4E18DDF66}">
      <dgm:prSet/>
      <dgm:spPr/>
      <dgm:t>
        <a:bodyPr/>
        <a:lstStyle/>
        <a:p>
          <a:endParaRPr lang="zh-TW" altLang="en-US"/>
        </a:p>
      </dgm:t>
    </dgm:pt>
    <dgm:pt modelId="{4DFD4807-2988-468A-8BFF-D69A322E72CA}">
      <dgm:prSet phldrT="[文字]" custT="1"/>
      <dgm:spPr/>
      <dgm:t>
        <a:bodyPr/>
        <a:lstStyle/>
        <a:p>
          <a:pPr algn="l"/>
          <a:r>
            <a:rPr kumimoji="1" lang="zh-TW" altLang="en-US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請說出影片中最令你難忘的情節？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937F6A-14B4-4D5E-B406-07BE47AF776D}" type="parTrans" cxnId="{3F178DA2-E891-4CD5-9E13-150208EDD975}">
      <dgm:prSet/>
      <dgm:spPr/>
      <dgm:t>
        <a:bodyPr/>
        <a:lstStyle/>
        <a:p>
          <a:endParaRPr lang="zh-TW" altLang="en-US"/>
        </a:p>
      </dgm:t>
    </dgm:pt>
    <dgm:pt modelId="{D463AE95-EFD5-4DD6-9EEF-CDC4B56582E5}" type="sibTrans" cxnId="{3F178DA2-E891-4CD5-9E13-150208EDD975}">
      <dgm:prSet/>
      <dgm:spPr/>
      <dgm:t>
        <a:bodyPr/>
        <a:lstStyle/>
        <a:p>
          <a:endParaRPr lang="zh-TW" altLang="en-US"/>
        </a:p>
      </dgm:t>
    </dgm:pt>
    <dgm:pt modelId="{79811A71-ACAC-4924-AB06-FFD0249A17DA}">
      <dgm:prSet phldrT="[文字]" custT="1"/>
      <dgm:spPr/>
      <dgm:t>
        <a:bodyPr/>
        <a:lstStyle/>
        <a:p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感覺（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Feelings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DDA856-44A2-40AB-957D-54C4EF636BF2}" type="parTrans" cxnId="{265E291F-B515-4CF2-B465-F0980FF7C3CD}">
      <dgm:prSet/>
      <dgm:spPr/>
      <dgm:t>
        <a:bodyPr/>
        <a:lstStyle/>
        <a:p>
          <a:endParaRPr lang="zh-TW" altLang="en-US"/>
        </a:p>
      </dgm:t>
    </dgm:pt>
    <dgm:pt modelId="{DE66892A-DA70-4758-890F-E2E5A4B3B2F3}" type="sibTrans" cxnId="{265E291F-B515-4CF2-B465-F0980FF7C3CD}">
      <dgm:prSet/>
      <dgm:spPr/>
      <dgm:t>
        <a:bodyPr/>
        <a:lstStyle/>
        <a:p>
          <a:endParaRPr lang="zh-TW" altLang="en-US"/>
        </a:p>
      </dgm:t>
    </dgm:pt>
    <dgm:pt modelId="{DB65A469-6C5B-469F-8968-CAC881C54B13}">
      <dgm:prSet phldrT="[文字]" custT="1"/>
      <dgm:spPr/>
      <dgm:t>
        <a:bodyPr/>
        <a:lstStyle/>
        <a:p>
          <a:pPr algn="l"/>
          <a:r>
            <a:rPr kumimoji="1" lang="zh-TW" altLang="en-US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為什麼這件事情令你難忘？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AAE303-DEA8-4C60-A3AA-279995E403DA}" type="parTrans" cxnId="{BC25955E-A46B-43C2-A803-24E1BC759D2A}">
      <dgm:prSet/>
      <dgm:spPr/>
      <dgm:t>
        <a:bodyPr/>
        <a:lstStyle/>
        <a:p>
          <a:endParaRPr lang="zh-TW" altLang="en-US"/>
        </a:p>
      </dgm:t>
    </dgm:pt>
    <dgm:pt modelId="{30E50C0E-F198-4D1F-A1C6-049CD8207BCF}" type="sibTrans" cxnId="{BC25955E-A46B-43C2-A803-24E1BC759D2A}">
      <dgm:prSet/>
      <dgm:spPr/>
      <dgm:t>
        <a:bodyPr/>
        <a:lstStyle/>
        <a:p>
          <a:endParaRPr lang="zh-TW" altLang="en-US"/>
        </a:p>
      </dgm:t>
    </dgm:pt>
    <dgm:pt modelId="{EB3C07D5-B376-45CD-9C22-53F6208359CA}">
      <dgm:prSet phldrT="[文字]" custT="1"/>
      <dgm:spPr/>
      <dgm:t>
        <a:bodyPr/>
        <a:lstStyle/>
        <a:p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發現（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Findings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B4BCCA-5436-4002-98EF-706889054DEB}" type="parTrans" cxnId="{BB34BC2E-04BE-43A8-B36A-D5D27CF5C4EB}">
      <dgm:prSet/>
      <dgm:spPr/>
      <dgm:t>
        <a:bodyPr/>
        <a:lstStyle/>
        <a:p>
          <a:endParaRPr lang="zh-TW" altLang="en-US"/>
        </a:p>
      </dgm:t>
    </dgm:pt>
    <dgm:pt modelId="{8889A893-76F3-4C4C-AFEA-385D3C64FDBD}" type="sibTrans" cxnId="{BB34BC2E-04BE-43A8-B36A-D5D27CF5C4EB}">
      <dgm:prSet/>
      <dgm:spPr/>
      <dgm:t>
        <a:bodyPr/>
        <a:lstStyle/>
        <a:p>
          <a:endParaRPr lang="zh-TW" altLang="en-US"/>
        </a:p>
      </dgm:t>
    </dgm:pt>
    <dgm:pt modelId="{39489D67-EA4D-41E6-B901-6A477B21ADE6}">
      <dgm:prSet phldrT="[文字]" custT="1"/>
      <dgm:spPr/>
      <dgm:t>
        <a:bodyPr/>
        <a:lstStyle/>
        <a:p>
          <a:pPr algn="l"/>
          <a:r>
            <a:rPr kumimoji="1" lang="zh-TW" altLang="en-US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影片中你發現什麼？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D0AF40-7B55-4BB0-A91D-1AB91E14EAD4}" type="parTrans" cxnId="{331C049F-F4EA-4F33-A548-7F4BD9EB5817}">
      <dgm:prSet/>
      <dgm:spPr/>
      <dgm:t>
        <a:bodyPr/>
        <a:lstStyle/>
        <a:p>
          <a:endParaRPr lang="zh-TW" altLang="en-US"/>
        </a:p>
      </dgm:t>
    </dgm:pt>
    <dgm:pt modelId="{772D53C2-F069-4CC4-A7C9-C517FE45DB37}" type="sibTrans" cxnId="{331C049F-F4EA-4F33-A548-7F4BD9EB5817}">
      <dgm:prSet/>
      <dgm:spPr/>
      <dgm:t>
        <a:bodyPr/>
        <a:lstStyle/>
        <a:p>
          <a:endParaRPr lang="zh-TW" altLang="en-US"/>
        </a:p>
      </dgm:t>
    </dgm:pt>
    <dgm:pt modelId="{51B7990A-6A9C-45E6-93DC-774F8547B024}">
      <dgm:prSet phldrT="[文字]" custT="1"/>
      <dgm:spPr/>
      <dgm:t>
        <a:bodyPr/>
        <a:lstStyle/>
        <a:p>
          <a:pPr algn="r"/>
          <a:r>
            <a:rPr kumimoji="1" lang="zh-TW" altLang="en-US" sz="2400" b="1" i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我學到</a:t>
          </a:r>
          <a:r>
            <a:rPr kumimoji="1" lang="en-US" altLang="zh-TW" sz="2400" b="1" i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2400" b="1" i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69AB5A-6D3D-4B21-97D5-71087EBE7FDF}" type="parTrans" cxnId="{0D3FAA9C-B033-46CF-B5F0-DEA4D4F7CDC9}">
      <dgm:prSet/>
      <dgm:spPr/>
      <dgm:t>
        <a:bodyPr/>
        <a:lstStyle/>
        <a:p>
          <a:endParaRPr lang="zh-TW" altLang="en-US"/>
        </a:p>
      </dgm:t>
    </dgm:pt>
    <dgm:pt modelId="{5FB6B7ED-8756-4F6C-AEC9-5BF04B206870}" type="sibTrans" cxnId="{0D3FAA9C-B033-46CF-B5F0-DEA4D4F7CDC9}">
      <dgm:prSet/>
      <dgm:spPr/>
      <dgm:t>
        <a:bodyPr/>
        <a:lstStyle/>
        <a:p>
          <a:endParaRPr lang="zh-TW" altLang="en-US"/>
        </a:p>
      </dgm:t>
    </dgm:pt>
    <dgm:pt modelId="{93E2A898-EAF9-406B-B2CC-BCF1D025F5CB}">
      <dgm:prSet phldrT="[文字]" custT="1"/>
      <dgm:spPr/>
      <dgm:t>
        <a:bodyPr/>
        <a:lstStyle/>
        <a:p>
          <a:pPr algn="l"/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未來（</a:t>
          </a:r>
          <a:r>
            <a: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Future</a:t>
          </a:r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6B66D8-1831-4A8D-9ABD-253FA96B1B1F}" type="parTrans" cxnId="{C0881F5D-A605-4A67-8A87-0BAF8D25913C}">
      <dgm:prSet/>
      <dgm:spPr/>
      <dgm:t>
        <a:bodyPr/>
        <a:lstStyle/>
        <a:p>
          <a:endParaRPr lang="zh-TW" altLang="en-US"/>
        </a:p>
      </dgm:t>
    </dgm:pt>
    <dgm:pt modelId="{4F5883DA-1C06-437D-986B-DF1186DFF1A9}" type="sibTrans" cxnId="{C0881F5D-A605-4A67-8A87-0BAF8D25913C}">
      <dgm:prSet/>
      <dgm:spPr/>
      <dgm:t>
        <a:bodyPr/>
        <a:lstStyle/>
        <a:p>
          <a:endParaRPr lang="zh-TW" altLang="en-US"/>
        </a:p>
      </dgm:t>
    </dgm:pt>
    <dgm:pt modelId="{08F57B66-8AEB-43E9-AF95-8D50C3F80243}">
      <dgm:prSet phldrT="[文字]" custT="1"/>
      <dgm:spPr/>
      <dgm:t>
        <a:bodyPr/>
        <a:lstStyle/>
        <a:p>
          <a:pPr algn="l"/>
          <a:r>
            <a:rPr kumimoji="1" lang="zh-TW" altLang="en-US" sz="24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你如何將所學應用於日常生活中？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E9153C-0BB9-4C83-B5C2-681FB5E8C421}" type="parTrans" cxnId="{7C6A5390-3099-44E7-8F00-34A441C2332B}">
      <dgm:prSet/>
      <dgm:spPr/>
      <dgm:t>
        <a:bodyPr/>
        <a:lstStyle/>
        <a:p>
          <a:endParaRPr lang="zh-TW" altLang="en-US"/>
        </a:p>
      </dgm:t>
    </dgm:pt>
    <dgm:pt modelId="{BE909524-DC84-4086-B0D7-EF84CE7BDB41}" type="sibTrans" cxnId="{7C6A5390-3099-44E7-8F00-34A441C2332B}">
      <dgm:prSet/>
      <dgm:spPr/>
      <dgm:t>
        <a:bodyPr/>
        <a:lstStyle/>
        <a:p>
          <a:endParaRPr lang="zh-TW" altLang="en-US"/>
        </a:p>
      </dgm:t>
    </dgm:pt>
    <dgm:pt modelId="{BD51B0F2-B676-41BF-AA3C-21C24527B844}">
      <dgm:prSet phldrT="[文字]" custT="1"/>
      <dgm:spPr/>
      <dgm:t>
        <a:bodyPr/>
        <a:lstStyle/>
        <a:p>
          <a:pPr algn="r"/>
          <a:r>
            <a:rPr kumimoji="1" lang="zh-TW" altLang="en-US" sz="2400" b="1" i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我覺得</a:t>
          </a:r>
          <a:r>
            <a:rPr kumimoji="1" lang="en-US" altLang="zh-TW" sz="2400" b="1" i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2400" b="1" i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8DCBEB-DCBF-4C34-AC8C-99CE51306101}" type="parTrans" cxnId="{D15906E4-B9F6-496D-9394-6B3516EAC20D}">
      <dgm:prSet/>
      <dgm:spPr/>
      <dgm:t>
        <a:bodyPr/>
        <a:lstStyle/>
        <a:p>
          <a:endParaRPr lang="zh-TW" altLang="en-US"/>
        </a:p>
      </dgm:t>
    </dgm:pt>
    <dgm:pt modelId="{04C0D683-90EE-4BE3-BB96-1725B508F47E}" type="sibTrans" cxnId="{D15906E4-B9F6-496D-9394-6B3516EAC20D}">
      <dgm:prSet/>
      <dgm:spPr/>
      <dgm:t>
        <a:bodyPr/>
        <a:lstStyle/>
        <a:p>
          <a:endParaRPr lang="zh-TW" altLang="en-US"/>
        </a:p>
      </dgm:t>
    </dgm:pt>
    <dgm:pt modelId="{0B054202-EE96-490C-960C-A101C69E72EB}">
      <dgm:prSet phldrT="[文字]" custT="1"/>
      <dgm:spPr/>
      <dgm:t>
        <a:bodyPr/>
        <a:lstStyle/>
        <a:p>
          <a:pPr algn="r"/>
          <a:r>
            <a:rPr kumimoji="1" lang="zh-TW" altLang="en-US" sz="2400" b="1" i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我能做</a:t>
          </a:r>
          <a:r>
            <a:rPr kumimoji="1" lang="en-US" altLang="zh-TW" sz="2400" b="1" i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2400" b="1" i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0C8AB8-FF96-4141-92F9-0EE03F7A2AD6}" type="parTrans" cxnId="{AB0F60AF-AFF0-4B61-B8FC-4FB966F9F010}">
      <dgm:prSet/>
      <dgm:spPr/>
      <dgm:t>
        <a:bodyPr/>
        <a:lstStyle/>
        <a:p>
          <a:endParaRPr lang="zh-TW" altLang="en-US"/>
        </a:p>
      </dgm:t>
    </dgm:pt>
    <dgm:pt modelId="{7B1D78A9-92ED-4365-B4A6-65BE3F66608B}" type="sibTrans" cxnId="{AB0F60AF-AFF0-4B61-B8FC-4FB966F9F010}">
      <dgm:prSet/>
      <dgm:spPr/>
      <dgm:t>
        <a:bodyPr/>
        <a:lstStyle/>
        <a:p>
          <a:endParaRPr lang="zh-TW" altLang="en-US"/>
        </a:p>
      </dgm:t>
    </dgm:pt>
    <dgm:pt modelId="{04FF5B0D-7EC6-405A-B3DC-F4061BCD109B}">
      <dgm:prSet phldrT="[文字]" custT="1"/>
      <dgm:spPr/>
      <dgm:t>
        <a:bodyPr/>
        <a:lstStyle/>
        <a:p>
          <a:pPr algn="r"/>
          <a:r>
            <a:rPr kumimoji="1" lang="zh-TW" altLang="en-US" sz="2400" b="1" i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我看到</a:t>
          </a:r>
          <a:r>
            <a:rPr kumimoji="1" lang="en-US" altLang="zh-TW" sz="2400" b="1" i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2400" b="1" i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0A8066-B7ED-4E2A-A98E-E1CB753208B0}" type="parTrans" cxnId="{E077C9B8-232E-48BF-A8C2-5AB2ECC0F2A7}">
      <dgm:prSet/>
      <dgm:spPr/>
      <dgm:t>
        <a:bodyPr/>
        <a:lstStyle/>
        <a:p>
          <a:endParaRPr lang="zh-TW" altLang="en-US"/>
        </a:p>
      </dgm:t>
    </dgm:pt>
    <dgm:pt modelId="{027146B9-00F6-4557-A30C-E37CC6758A5F}" type="sibTrans" cxnId="{E077C9B8-232E-48BF-A8C2-5AB2ECC0F2A7}">
      <dgm:prSet/>
      <dgm:spPr/>
      <dgm:t>
        <a:bodyPr/>
        <a:lstStyle/>
        <a:p>
          <a:endParaRPr lang="zh-TW" altLang="en-US"/>
        </a:p>
      </dgm:t>
    </dgm:pt>
    <dgm:pt modelId="{C8C27477-907F-4609-A27A-A34E49B9D41B}" type="pres">
      <dgm:prSet presAssocID="{06B4DA96-0B24-44CE-97F3-3BDB4AABAC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9D90402-FA32-4FE8-9E72-D142D67DC7E2}" type="pres">
      <dgm:prSet presAssocID="{FD9939BD-59BC-4A33-B013-D9A85C407F3E}" presName="linNode" presStyleCnt="0"/>
      <dgm:spPr/>
    </dgm:pt>
    <dgm:pt modelId="{EBC8A83C-2795-47A1-BCEB-C3C48EC1B4C3}" type="pres">
      <dgm:prSet presAssocID="{FD9939BD-59BC-4A33-B013-D9A85C407F3E}" presName="parentText" presStyleLbl="node1" presStyleIdx="0" presStyleCnt="4" custLinFactNeighborY="-155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F70466-CE97-4638-AD76-C98C6D61FD9B}" type="pres">
      <dgm:prSet presAssocID="{FD9939BD-59BC-4A33-B013-D9A85C407F3E}" presName="descendantText" presStyleLbl="alignAccFollowNode1" presStyleIdx="0" presStyleCnt="4" custLinFactNeighborX="0" custLinFactNeighborY="54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AE9D52-3DB9-4E63-A768-CB046E030234}" type="pres">
      <dgm:prSet presAssocID="{5102F348-564E-467B-9765-21D51CA22AE6}" presName="sp" presStyleCnt="0"/>
      <dgm:spPr/>
    </dgm:pt>
    <dgm:pt modelId="{4188C47E-71E4-4305-B8C9-C921B6A68E69}" type="pres">
      <dgm:prSet presAssocID="{79811A71-ACAC-4924-AB06-FFD0249A17DA}" presName="linNode" presStyleCnt="0"/>
      <dgm:spPr/>
    </dgm:pt>
    <dgm:pt modelId="{6682E846-513C-4C5E-BC8D-8C0B01A838BD}" type="pres">
      <dgm:prSet presAssocID="{79811A71-ACAC-4924-AB06-FFD0249A17DA}" presName="parentText" presStyleLbl="node1" presStyleIdx="1" presStyleCnt="4" custLinFactNeighborY="-87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D3611D-779F-4A1F-9FF0-A5A07ED07F74}" type="pres">
      <dgm:prSet presAssocID="{79811A71-ACAC-4924-AB06-FFD0249A17D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F02CB1-4E8A-44A7-AEBA-AEA93CACCACE}" type="pres">
      <dgm:prSet presAssocID="{DE66892A-DA70-4758-890F-E2E5A4B3B2F3}" presName="sp" presStyleCnt="0"/>
      <dgm:spPr/>
    </dgm:pt>
    <dgm:pt modelId="{CFBA56C0-6B3E-482B-ACCC-90225C10C2EC}" type="pres">
      <dgm:prSet presAssocID="{EB3C07D5-B376-45CD-9C22-53F6208359CA}" presName="linNode" presStyleCnt="0"/>
      <dgm:spPr/>
    </dgm:pt>
    <dgm:pt modelId="{92A4F2C2-C6A9-4505-B521-0407DEA7DF1B}" type="pres">
      <dgm:prSet presAssocID="{EB3C07D5-B376-45CD-9C22-53F6208359CA}" presName="parentText" presStyleLbl="node1" presStyleIdx="2" presStyleCnt="4" custLinFactNeighborY="34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7B1A49-B926-4804-9DC9-3A829BBF43C6}" type="pres">
      <dgm:prSet presAssocID="{EB3C07D5-B376-45CD-9C22-53F6208359C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80CCC2-A254-4D9D-9BDA-1B8A664E4203}" type="pres">
      <dgm:prSet presAssocID="{8889A893-76F3-4C4C-AFEA-385D3C64FDBD}" presName="sp" presStyleCnt="0"/>
      <dgm:spPr/>
    </dgm:pt>
    <dgm:pt modelId="{7ED27F23-31A2-4AE0-891D-DCDAE881702F}" type="pres">
      <dgm:prSet presAssocID="{93E2A898-EAF9-406B-B2CC-BCF1D025F5CB}" presName="linNode" presStyleCnt="0"/>
      <dgm:spPr/>
    </dgm:pt>
    <dgm:pt modelId="{D9B84A03-1C9E-43A2-ADAB-1E24575B2724}" type="pres">
      <dgm:prSet presAssocID="{93E2A898-EAF9-406B-B2CC-BCF1D025F5C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E4FFE8-6856-4B82-9DC5-176FE0909B68}" type="pres">
      <dgm:prSet presAssocID="{93E2A898-EAF9-406B-B2CC-BCF1D025F5C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EF3FF9-0A94-4F8C-91C7-78A0F56A954D}" type="presOf" srcId="{BD51B0F2-B676-41BF-AA3C-21C24527B844}" destId="{ACD3611D-779F-4A1F-9FF0-A5A07ED07F74}" srcOrd="0" destOrd="1" presId="urn:microsoft.com/office/officeart/2005/8/layout/vList5"/>
    <dgm:cxn modelId="{05E70BD8-CF60-41F8-8A36-4F3D58E44EFF}" type="presOf" srcId="{EB3C07D5-B376-45CD-9C22-53F6208359CA}" destId="{92A4F2C2-C6A9-4505-B521-0407DEA7DF1B}" srcOrd="0" destOrd="0" presId="urn:microsoft.com/office/officeart/2005/8/layout/vList5"/>
    <dgm:cxn modelId="{94E5F6A1-1697-4634-9A97-6FF650C7DEFC}" type="presOf" srcId="{39489D67-EA4D-41E6-B901-6A477B21ADE6}" destId="{067B1A49-B926-4804-9DC9-3A829BBF43C6}" srcOrd="0" destOrd="0" presId="urn:microsoft.com/office/officeart/2005/8/layout/vList5"/>
    <dgm:cxn modelId="{187AEA59-6EE0-4A6F-8CCF-AE345FBD3F1B}" type="presOf" srcId="{0B054202-EE96-490C-960C-A101C69E72EB}" destId="{CEE4FFE8-6856-4B82-9DC5-176FE0909B68}" srcOrd="0" destOrd="1" presId="urn:microsoft.com/office/officeart/2005/8/layout/vList5"/>
    <dgm:cxn modelId="{4BC3E416-874C-49A8-8B69-7C8F7806BCEF}" type="presOf" srcId="{08F57B66-8AEB-43E9-AF95-8D50C3F80243}" destId="{CEE4FFE8-6856-4B82-9DC5-176FE0909B68}" srcOrd="0" destOrd="0" presId="urn:microsoft.com/office/officeart/2005/8/layout/vList5"/>
    <dgm:cxn modelId="{0D3FAA9C-B033-46CF-B5F0-DEA4D4F7CDC9}" srcId="{EB3C07D5-B376-45CD-9C22-53F6208359CA}" destId="{51B7990A-6A9C-45E6-93DC-774F8547B024}" srcOrd="1" destOrd="0" parTransId="{A169AB5A-6D3D-4B21-97D5-71087EBE7FDF}" sibTransId="{5FB6B7ED-8756-4F6C-AEC9-5BF04B206870}"/>
    <dgm:cxn modelId="{AB0F60AF-AFF0-4B61-B8FC-4FB966F9F010}" srcId="{93E2A898-EAF9-406B-B2CC-BCF1D025F5CB}" destId="{0B054202-EE96-490C-960C-A101C69E72EB}" srcOrd="1" destOrd="0" parTransId="{AD0C8AB8-FF96-4141-92F9-0EE03F7A2AD6}" sibTransId="{7B1D78A9-92ED-4365-B4A6-65BE3F66608B}"/>
    <dgm:cxn modelId="{7C6A5390-3099-44E7-8F00-34A441C2332B}" srcId="{93E2A898-EAF9-406B-B2CC-BCF1D025F5CB}" destId="{08F57B66-8AEB-43E9-AF95-8D50C3F80243}" srcOrd="0" destOrd="0" parTransId="{45E9153C-0BB9-4C83-B5C2-681FB5E8C421}" sibTransId="{BE909524-DC84-4086-B0D7-EF84CE7BDB41}"/>
    <dgm:cxn modelId="{E077C9B8-232E-48BF-A8C2-5AB2ECC0F2A7}" srcId="{FD9939BD-59BC-4A33-B013-D9A85C407F3E}" destId="{04FF5B0D-7EC6-405A-B3DC-F4061BCD109B}" srcOrd="1" destOrd="0" parTransId="{680A8066-B7ED-4E2A-A98E-E1CB753208B0}" sibTransId="{027146B9-00F6-4557-A30C-E37CC6758A5F}"/>
    <dgm:cxn modelId="{BB34BC2E-04BE-43A8-B36A-D5D27CF5C4EB}" srcId="{06B4DA96-0B24-44CE-97F3-3BDB4AABAC70}" destId="{EB3C07D5-B376-45CD-9C22-53F6208359CA}" srcOrd="2" destOrd="0" parTransId="{8CB4BCCA-5436-4002-98EF-706889054DEB}" sibTransId="{8889A893-76F3-4C4C-AFEA-385D3C64FDBD}"/>
    <dgm:cxn modelId="{A6B5F880-A068-4572-8720-75F53799A91D}" type="presOf" srcId="{4DFD4807-2988-468A-8BFF-D69A322E72CA}" destId="{D1F70466-CE97-4638-AD76-C98C6D61FD9B}" srcOrd="0" destOrd="0" presId="urn:microsoft.com/office/officeart/2005/8/layout/vList5"/>
    <dgm:cxn modelId="{60591075-6E15-4354-A73D-F73D3C4E0F7F}" type="presOf" srcId="{06B4DA96-0B24-44CE-97F3-3BDB4AABAC70}" destId="{C8C27477-907F-4609-A27A-A34E49B9D41B}" srcOrd="0" destOrd="0" presId="urn:microsoft.com/office/officeart/2005/8/layout/vList5"/>
    <dgm:cxn modelId="{D15906E4-B9F6-496D-9394-6B3516EAC20D}" srcId="{79811A71-ACAC-4924-AB06-FFD0249A17DA}" destId="{BD51B0F2-B676-41BF-AA3C-21C24527B844}" srcOrd="1" destOrd="0" parTransId="{848DCBEB-DCBF-4C34-AC8C-99CE51306101}" sibTransId="{04C0D683-90EE-4BE3-BB96-1725B508F47E}"/>
    <dgm:cxn modelId="{39772218-E96F-49C9-ADE9-E6C4E18DDF66}" srcId="{06B4DA96-0B24-44CE-97F3-3BDB4AABAC70}" destId="{FD9939BD-59BC-4A33-B013-D9A85C407F3E}" srcOrd="0" destOrd="0" parTransId="{13FEBD12-4FA0-41A5-B55A-8CC5F329EE47}" sibTransId="{5102F348-564E-467B-9765-21D51CA22AE6}"/>
    <dgm:cxn modelId="{AAAFA20F-D0E6-49CA-854F-82A779555085}" type="presOf" srcId="{DB65A469-6C5B-469F-8968-CAC881C54B13}" destId="{ACD3611D-779F-4A1F-9FF0-A5A07ED07F74}" srcOrd="0" destOrd="0" presId="urn:microsoft.com/office/officeart/2005/8/layout/vList5"/>
    <dgm:cxn modelId="{265E291F-B515-4CF2-B465-F0980FF7C3CD}" srcId="{06B4DA96-0B24-44CE-97F3-3BDB4AABAC70}" destId="{79811A71-ACAC-4924-AB06-FFD0249A17DA}" srcOrd="1" destOrd="0" parTransId="{1CDDA856-44A2-40AB-957D-54C4EF636BF2}" sibTransId="{DE66892A-DA70-4758-890F-E2E5A4B3B2F3}"/>
    <dgm:cxn modelId="{C2009F57-BAB3-45C9-9538-E86CC33CB188}" type="presOf" srcId="{04FF5B0D-7EC6-405A-B3DC-F4061BCD109B}" destId="{D1F70466-CE97-4638-AD76-C98C6D61FD9B}" srcOrd="0" destOrd="1" presId="urn:microsoft.com/office/officeart/2005/8/layout/vList5"/>
    <dgm:cxn modelId="{D1EC8A52-9A4F-4294-8BE5-B3F7E1BA03F4}" type="presOf" srcId="{79811A71-ACAC-4924-AB06-FFD0249A17DA}" destId="{6682E846-513C-4C5E-BC8D-8C0B01A838BD}" srcOrd="0" destOrd="0" presId="urn:microsoft.com/office/officeart/2005/8/layout/vList5"/>
    <dgm:cxn modelId="{38469B1E-0EB5-4D90-86F5-DBAAFD897F4D}" type="presOf" srcId="{93E2A898-EAF9-406B-B2CC-BCF1D025F5CB}" destId="{D9B84A03-1C9E-43A2-ADAB-1E24575B2724}" srcOrd="0" destOrd="0" presId="urn:microsoft.com/office/officeart/2005/8/layout/vList5"/>
    <dgm:cxn modelId="{331C049F-F4EA-4F33-A548-7F4BD9EB5817}" srcId="{EB3C07D5-B376-45CD-9C22-53F6208359CA}" destId="{39489D67-EA4D-41E6-B901-6A477B21ADE6}" srcOrd="0" destOrd="0" parTransId="{9FD0AF40-7B55-4BB0-A91D-1AB91E14EAD4}" sibTransId="{772D53C2-F069-4CC4-A7C9-C517FE45DB37}"/>
    <dgm:cxn modelId="{3F178DA2-E891-4CD5-9E13-150208EDD975}" srcId="{FD9939BD-59BC-4A33-B013-D9A85C407F3E}" destId="{4DFD4807-2988-468A-8BFF-D69A322E72CA}" srcOrd="0" destOrd="0" parTransId="{07937F6A-14B4-4D5E-B406-07BE47AF776D}" sibTransId="{D463AE95-EFD5-4DD6-9EEF-CDC4B56582E5}"/>
    <dgm:cxn modelId="{C0881F5D-A605-4A67-8A87-0BAF8D25913C}" srcId="{06B4DA96-0B24-44CE-97F3-3BDB4AABAC70}" destId="{93E2A898-EAF9-406B-B2CC-BCF1D025F5CB}" srcOrd="3" destOrd="0" parTransId="{3A6B66D8-1831-4A8D-9ABD-253FA96B1B1F}" sibTransId="{4F5883DA-1C06-437D-986B-DF1186DFF1A9}"/>
    <dgm:cxn modelId="{BC25955E-A46B-43C2-A803-24E1BC759D2A}" srcId="{79811A71-ACAC-4924-AB06-FFD0249A17DA}" destId="{DB65A469-6C5B-469F-8968-CAC881C54B13}" srcOrd="0" destOrd="0" parTransId="{88AAE303-DEA8-4C60-A3AA-279995E403DA}" sibTransId="{30E50C0E-F198-4D1F-A1C6-049CD8207BCF}"/>
    <dgm:cxn modelId="{E410A594-B626-4B6F-89BD-001D04A1907B}" type="presOf" srcId="{FD9939BD-59BC-4A33-B013-D9A85C407F3E}" destId="{EBC8A83C-2795-47A1-BCEB-C3C48EC1B4C3}" srcOrd="0" destOrd="0" presId="urn:microsoft.com/office/officeart/2005/8/layout/vList5"/>
    <dgm:cxn modelId="{89652A57-07BC-4CCD-BC9C-9874AE31D6A5}" type="presOf" srcId="{51B7990A-6A9C-45E6-93DC-774F8547B024}" destId="{067B1A49-B926-4804-9DC9-3A829BBF43C6}" srcOrd="0" destOrd="1" presId="urn:microsoft.com/office/officeart/2005/8/layout/vList5"/>
    <dgm:cxn modelId="{B88117BD-C3D8-46AA-8FD9-7C4D50670D0A}" type="presParOf" srcId="{C8C27477-907F-4609-A27A-A34E49B9D41B}" destId="{A9D90402-FA32-4FE8-9E72-D142D67DC7E2}" srcOrd="0" destOrd="0" presId="urn:microsoft.com/office/officeart/2005/8/layout/vList5"/>
    <dgm:cxn modelId="{751A4FFD-D4DD-43F6-BECC-8EFC3FC45D4E}" type="presParOf" srcId="{A9D90402-FA32-4FE8-9E72-D142D67DC7E2}" destId="{EBC8A83C-2795-47A1-BCEB-C3C48EC1B4C3}" srcOrd="0" destOrd="0" presId="urn:microsoft.com/office/officeart/2005/8/layout/vList5"/>
    <dgm:cxn modelId="{7320CB84-18F3-451B-83FA-C759233ECE84}" type="presParOf" srcId="{A9D90402-FA32-4FE8-9E72-D142D67DC7E2}" destId="{D1F70466-CE97-4638-AD76-C98C6D61FD9B}" srcOrd="1" destOrd="0" presId="urn:microsoft.com/office/officeart/2005/8/layout/vList5"/>
    <dgm:cxn modelId="{74A7C485-ED87-4F8C-AA32-DD21DBE8FCB5}" type="presParOf" srcId="{C8C27477-907F-4609-A27A-A34E49B9D41B}" destId="{04AE9D52-3DB9-4E63-A768-CB046E030234}" srcOrd="1" destOrd="0" presId="urn:microsoft.com/office/officeart/2005/8/layout/vList5"/>
    <dgm:cxn modelId="{471E7CA6-1821-4F20-A6C7-53FA79CC9EB5}" type="presParOf" srcId="{C8C27477-907F-4609-A27A-A34E49B9D41B}" destId="{4188C47E-71E4-4305-B8C9-C921B6A68E69}" srcOrd="2" destOrd="0" presId="urn:microsoft.com/office/officeart/2005/8/layout/vList5"/>
    <dgm:cxn modelId="{3D41C21F-35FF-470D-A077-20EA7898E97C}" type="presParOf" srcId="{4188C47E-71E4-4305-B8C9-C921B6A68E69}" destId="{6682E846-513C-4C5E-BC8D-8C0B01A838BD}" srcOrd="0" destOrd="0" presId="urn:microsoft.com/office/officeart/2005/8/layout/vList5"/>
    <dgm:cxn modelId="{F808ACA7-C59D-4856-AAA3-CDF0A42B32AE}" type="presParOf" srcId="{4188C47E-71E4-4305-B8C9-C921B6A68E69}" destId="{ACD3611D-779F-4A1F-9FF0-A5A07ED07F74}" srcOrd="1" destOrd="0" presId="urn:microsoft.com/office/officeart/2005/8/layout/vList5"/>
    <dgm:cxn modelId="{4DA02E1D-6A90-4BF7-AA3C-7D63FD697956}" type="presParOf" srcId="{C8C27477-907F-4609-A27A-A34E49B9D41B}" destId="{D5F02CB1-4E8A-44A7-AEBA-AEA93CACCACE}" srcOrd="3" destOrd="0" presId="urn:microsoft.com/office/officeart/2005/8/layout/vList5"/>
    <dgm:cxn modelId="{7067C37E-4805-4B62-BB9C-B979558F1DAD}" type="presParOf" srcId="{C8C27477-907F-4609-A27A-A34E49B9D41B}" destId="{CFBA56C0-6B3E-482B-ACCC-90225C10C2EC}" srcOrd="4" destOrd="0" presId="urn:microsoft.com/office/officeart/2005/8/layout/vList5"/>
    <dgm:cxn modelId="{AA13A546-2F0F-4BC1-A554-892206942078}" type="presParOf" srcId="{CFBA56C0-6B3E-482B-ACCC-90225C10C2EC}" destId="{92A4F2C2-C6A9-4505-B521-0407DEA7DF1B}" srcOrd="0" destOrd="0" presId="urn:microsoft.com/office/officeart/2005/8/layout/vList5"/>
    <dgm:cxn modelId="{1411C8F5-678C-4DCE-98B3-529F3AE6722A}" type="presParOf" srcId="{CFBA56C0-6B3E-482B-ACCC-90225C10C2EC}" destId="{067B1A49-B926-4804-9DC9-3A829BBF43C6}" srcOrd="1" destOrd="0" presId="urn:microsoft.com/office/officeart/2005/8/layout/vList5"/>
    <dgm:cxn modelId="{46DD0414-05CC-4D17-B2D5-6BF110968990}" type="presParOf" srcId="{C8C27477-907F-4609-A27A-A34E49B9D41B}" destId="{AE80CCC2-A254-4D9D-9BDA-1B8A664E4203}" srcOrd="5" destOrd="0" presId="urn:microsoft.com/office/officeart/2005/8/layout/vList5"/>
    <dgm:cxn modelId="{5D991494-1AF2-4425-B0BD-6B27A42BB020}" type="presParOf" srcId="{C8C27477-907F-4609-A27A-A34E49B9D41B}" destId="{7ED27F23-31A2-4AE0-891D-DCDAE881702F}" srcOrd="6" destOrd="0" presId="urn:microsoft.com/office/officeart/2005/8/layout/vList5"/>
    <dgm:cxn modelId="{6DBBD9D0-576B-47BA-B444-D1A795784CE7}" type="presParOf" srcId="{7ED27F23-31A2-4AE0-891D-DCDAE881702F}" destId="{D9B84A03-1C9E-43A2-ADAB-1E24575B2724}" srcOrd="0" destOrd="0" presId="urn:microsoft.com/office/officeart/2005/8/layout/vList5"/>
    <dgm:cxn modelId="{878E3946-D6CE-44C8-9C22-B88981417309}" type="presParOf" srcId="{7ED27F23-31A2-4AE0-891D-DCDAE881702F}" destId="{CEE4FFE8-6856-4B82-9DC5-176FE0909B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3F75D-3F6D-4995-A26E-58EE01E6756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8D4F0E1-AEF1-4B4A-837A-A921D43FA3B7}">
      <dgm:prSet phldrT="[文字]"/>
      <dgm:spPr/>
      <dgm:t>
        <a:bodyPr/>
        <a:lstStyle/>
        <a:p>
          <a:pPr algn="ctr"/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分配正義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CA5FDD-BAD7-4AA2-9C8C-7BF85E1F8A94}" type="parTrans" cxnId="{E52983CC-B09B-4BD0-8A4B-D28B95264D50}">
      <dgm:prSet/>
      <dgm:spPr/>
      <dgm:t>
        <a:bodyPr/>
        <a:lstStyle/>
        <a:p>
          <a:endParaRPr lang="zh-TW" altLang="en-US"/>
        </a:p>
      </dgm:t>
    </dgm:pt>
    <dgm:pt modelId="{A4B20C1E-02A5-4AD6-A9EC-BA6821D9B01E}" type="sibTrans" cxnId="{E52983CC-B09B-4BD0-8A4B-D28B95264D50}">
      <dgm:prSet/>
      <dgm:spPr/>
      <dgm:t>
        <a:bodyPr/>
        <a:lstStyle/>
        <a:p>
          <a:endParaRPr lang="zh-TW" altLang="en-US"/>
        </a:p>
      </dgm:t>
    </dgm:pt>
    <dgm:pt modelId="{8D178582-4C46-4B32-ACD5-9827F53ACFC9}">
      <dgm:prSet phldrT="[文字]"/>
      <dgm:spPr/>
      <dgm:t>
        <a:bodyPr/>
        <a:lstStyle/>
        <a:p>
          <a:pPr algn="ctr"/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匡正正義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FFA4B9-C822-49B1-9993-91B271EBE224}" type="parTrans" cxnId="{3BCC84E4-4262-4C7C-87B6-E01997B27CC8}">
      <dgm:prSet/>
      <dgm:spPr/>
      <dgm:t>
        <a:bodyPr/>
        <a:lstStyle/>
        <a:p>
          <a:endParaRPr lang="zh-TW" altLang="en-US"/>
        </a:p>
      </dgm:t>
    </dgm:pt>
    <dgm:pt modelId="{DF6F2FB6-4645-4781-A92D-A119217A91E9}" type="sibTrans" cxnId="{3BCC84E4-4262-4C7C-87B6-E01997B27CC8}">
      <dgm:prSet/>
      <dgm:spPr/>
      <dgm:t>
        <a:bodyPr/>
        <a:lstStyle/>
        <a:p>
          <a:endParaRPr lang="zh-TW" altLang="en-US"/>
        </a:p>
      </dgm:t>
    </dgm:pt>
    <dgm:pt modelId="{EF43608D-EE17-4EDC-9BDC-BA6A04FD4DF8}">
      <dgm:prSet phldrT="[文字]"/>
      <dgm:spPr/>
      <dgm:t>
        <a:bodyPr/>
        <a:lstStyle/>
        <a:p>
          <a:pPr algn="ctr"/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程序正義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06AE3154-171F-4D5A-B3C8-E38313EFF71A}" type="parTrans" cxnId="{D256E4FD-EEED-4AFF-8F9C-B989FA57A8CF}">
      <dgm:prSet/>
      <dgm:spPr/>
      <dgm:t>
        <a:bodyPr/>
        <a:lstStyle/>
        <a:p>
          <a:endParaRPr lang="zh-TW" altLang="en-US"/>
        </a:p>
      </dgm:t>
    </dgm:pt>
    <dgm:pt modelId="{FC8EF21E-F9B7-4180-B1BB-EE34E7B347B6}" type="sibTrans" cxnId="{D256E4FD-EEED-4AFF-8F9C-B989FA57A8CF}">
      <dgm:prSet/>
      <dgm:spPr/>
      <dgm:t>
        <a:bodyPr/>
        <a:lstStyle/>
        <a:p>
          <a:endParaRPr lang="zh-TW" altLang="en-US"/>
        </a:p>
      </dgm:t>
    </dgm:pt>
    <dgm:pt modelId="{BD838BFA-3449-48B0-816C-92FD6DA81D93}" type="pres">
      <dgm:prSet presAssocID="{A323F75D-3F6D-4995-A26E-58EE01E675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CD8858-5701-463E-86EB-016B4156C2DA}" type="pres">
      <dgm:prSet presAssocID="{78D4F0E1-AEF1-4B4A-837A-A921D43FA3B7}" presName="parentLin" presStyleCnt="0"/>
      <dgm:spPr/>
    </dgm:pt>
    <dgm:pt modelId="{09F2BCC7-3078-493D-8D46-B1806586E816}" type="pres">
      <dgm:prSet presAssocID="{78D4F0E1-AEF1-4B4A-837A-A921D43FA3B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88D5C8CE-80C1-49EA-9EFF-1A72C63E85DC}" type="pres">
      <dgm:prSet presAssocID="{78D4F0E1-AEF1-4B4A-837A-A921D43FA3B7}" presName="parentText" presStyleLbl="node1" presStyleIdx="0" presStyleCnt="3" custScaleX="4798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20083C-406E-4F8F-90EC-2804EE94C82A}" type="pres">
      <dgm:prSet presAssocID="{78D4F0E1-AEF1-4B4A-837A-A921D43FA3B7}" presName="negativeSpace" presStyleCnt="0"/>
      <dgm:spPr/>
    </dgm:pt>
    <dgm:pt modelId="{0E4C04ED-6EA5-4B9A-9215-E5BAED6C4133}" type="pres">
      <dgm:prSet presAssocID="{78D4F0E1-AEF1-4B4A-837A-A921D43FA3B7}" presName="childText" presStyleLbl="conFgAcc1" presStyleIdx="0" presStyleCnt="3" custLinFactNeighborX="-1407" custLinFactNeighborY="-125">
        <dgm:presLayoutVars>
          <dgm:bulletEnabled val="1"/>
        </dgm:presLayoutVars>
      </dgm:prSet>
      <dgm:spPr/>
    </dgm:pt>
    <dgm:pt modelId="{D5E853A1-3CE3-4A1C-8F44-65B51E24D322}" type="pres">
      <dgm:prSet presAssocID="{A4B20C1E-02A5-4AD6-A9EC-BA6821D9B01E}" presName="spaceBetweenRectangles" presStyleCnt="0"/>
      <dgm:spPr/>
    </dgm:pt>
    <dgm:pt modelId="{5116C90E-A566-4371-9ACE-976AF84B8423}" type="pres">
      <dgm:prSet presAssocID="{8D178582-4C46-4B32-ACD5-9827F53ACFC9}" presName="parentLin" presStyleCnt="0"/>
      <dgm:spPr/>
    </dgm:pt>
    <dgm:pt modelId="{DAEED189-A7B3-48EB-AB28-36145E9365C7}" type="pres">
      <dgm:prSet presAssocID="{8D178582-4C46-4B32-ACD5-9827F53ACFC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CA9017E-E07B-4255-8E9C-55807F5C63CC}" type="pres">
      <dgm:prSet presAssocID="{8D178582-4C46-4B32-ACD5-9827F53ACFC9}" presName="parentText" presStyleLbl="node1" presStyleIdx="1" presStyleCnt="3" custScaleX="478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74FBB6-BDF0-4591-A8F2-192CD2C3528C}" type="pres">
      <dgm:prSet presAssocID="{8D178582-4C46-4B32-ACD5-9827F53ACFC9}" presName="negativeSpace" presStyleCnt="0"/>
      <dgm:spPr/>
    </dgm:pt>
    <dgm:pt modelId="{62FCB84D-1D0A-429F-8152-A49A43C1B794}" type="pres">
      <dgm:prSet presAssocID="{8D178582-4C46-4B32-ACD5-9827F53ACFC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5EC1FD-91EE-477E-BE54-0F53D7C56AC5}" type="pres">
      <dgm:prSet presAssocID="{DF6F2FB6-4645-4781-A92D-A119217A91E9}" presName="spaceBetweenRectangles" presStyleCnt="0"/>
      <dgm:spPr/>
    </dgm:pt>
    <dgm:pt modelId="{F851E7CD-BDEE-44FA-A640-B4EA648D2217}" type="pres">
      <dgm:prSet presAssocID="{EF43608D-EE17-4EDC-9BDC-BA6A04FD4DF8}" presName="parentLin" presStyleCnt="0"/>
      <dgm:spPr/>
    </dgm:pt>
    <dgm:pt modelId="{5E5714E8-EA34-4495-AD0C-EFA81000768C}" type="pres">
      <dgm:prSet presAssocID="{EF43608D-EE17-4EDC-9BDC-BA6A04FD4DF8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3C345AE-1032-48E0-BF02-5B6340E55E64}" type="pres">
      <dgm:prSet presAssocID="{EF43608D-EE17-4EDC-9BDC-BA6A04FD4DF8}" presName="parentText" presStyleLbl="node1" presStyleIdx="2" presStyleCnt="3" custScaleX="4809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F7BDE-992F-4008-9F1D-A20A9EEE8EB7}" type="pres">
      <dgm:prSet presAssocID="{EF43608D-EE17-4EDC-9BDC-BA6A04FD4DF8}" presName="negativeSpace" presStyleCnt="0"/>
      <dgm:spPr/>
    </dgm:pt>
    <dgm:pt modelId="{AF4AD4CF-FB45-4F87-A208-FDDBD00B0448}" type="pres">
      <dgm:prSet presAssocID="{EF43608D-EE17-4EDC-9BDC-BA6A04FD4D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EA451C-99DE-4218-B5C0-5B74B4F83C12}" type="presOf" srcId="{8D178582-4C46-4B32-ACD5-9827F53ACFC9}" destId="{5CA9017E-E07B-4255-8E9C-55807F5C63CC}" srcOrd="1" destOrd="0" presId="urn:microsoft.com/office/officeart/2005/8/layout/list1"/>
    <dgm:cxn modelId="{3BCC84E4-4262-4C7C-87B6-E01997B27CC8}" srcId="{A323F75D-3F6D-4995-A26E-58EE01E67565}" destId="{8D178582-4C46-4B32-ACD5-9827F53ACFC9}" srcOrd="1" destOrd="0" parTransId="{45FFA4B9-C822-49B1-9993-91B271EBE224}" sibTransId="{DF6F2FB6-4645-4781-A92D-A119217A91E9}"/>
    <dgm:cxn modelId="{70C8D232-0768-412E-B5B4-A94008B407B5}" type="presOf" srcId="{EF43608D-EE17-4EDC-9BDC-BA6A04FD4DF8}" destId="{5E5714E8-EA34-4495-AD0C-EFA81000768C}" srcOrd="0" destOrd="0" presId="urn:microsoft.com/office/officeart/2005/8/layout/list1"/>
    <dgm:cxn modelId="{D256E4FD-EEED-4AFF-8F9C-B989FA57A8CF}" srcId="{A323F75D-3F6D-4995-A26E-58EE01E67565}" destId="{EF43608D-EE17-4EDC-9BDC-BA6A04FD4DF8}" srcOrd="2" destOrd="0" parTransId="{06AE3154-171F-4D5A-B3C8-E38313EFF71A}" sibTransId="{FC8EF21E-F9B7-4180-B1BB-EE34E7B347B6}"/>
    <dgm:cxn modelId="{497D7BFD-CFBF-4B7A-AD48-2A1078121C4D}" type="presOf" srcId="{78D4F0E1-AEF1-4B4A-837A-A921D43FA3B7}" destId="{88D5C8CE-80C1-49EA-9EFF-1A72C63E85DC}" srcOrd="1" destOrd="0" presId="urn:microsoft.com/office/officeart/2005/8/layout/list1"/>
    <dgm:cxn modelId="{28305BCE-6CFA-41BA-A111-EE4A81AF1734}" type="presOf" srcId="{A323F75D-3F6D-4995-A26E-58EE01E67565}" destId="{BD838BFA-3449-48B0-816C-92FD6DA81D93}" srcOrd="0" destOrd="0" presId="urn:microsoft.com/office/officeart/2005/8/layout/list1"/>
    <dgm:cxn modelId="{A7D7CEBD-91FE-44A9-AC6A-FA4BEF47FA72}" type="presOf" srcId="{8D178582-4C46-4B32-ACD5-9827F53ACFC9}" destId="{DAEED189-A7B3-48EB-AB28-36145E9365C7}" srcOrd="0" destOrd="0" presId="urn:microsoft.com/office/officeart/2005/8/layout/list1"/>
    <dgm:cxn modelId="{E52983CC-B09B-4BD0-8A4B-D28B95264D50}" srcId="{A323F75D-3F6D-4995-A26E-58EE01E67565}" destId="{78D4F0E1-AEF1-4B4A-837A-A921D43FA3B7}" srcOrd="0" destOrd="0" parTransId="{3CCA5FDD-BAD7-4AA2-9C8C-7BF85E1F8A94}" sibTransId="{A4B20C1E-02A5-4AD6-A9EC-BA6821D9B01E}"/>
    <dgm:cxn modelId="{15B50507-2999-4D54-AE5F-5CD13A15511C}" type="presOf" srcId="{78D4F0E1-AEF1-4B4A-837A-A921D43FA3B7}" destId="{09F2BCC7-3078-493D-8D46-B1806586E816}" srcOrd="0" destOrd="0" presId="urn:microsoft.com/office/officeart/2005/8/layout/list1"/>
    <dgm:cxn modelId="{82E66006-8B32-4863-BF30-9848B698115B}" type="presOf" srcId="{EF43608D-EE17-4EDC-9BDC-BA6A04FD4DF8}" destId="{23C345AE-1032-48E0-BF02-5B6340E55E64}" srcOrd="1" destOrd="0" presId="urn:microsoft.com/office/officeart/2005/8/layout/list1"/>
    <dgm:cxn modelId="{95D729A6-1EB1-4D7D-8413-2880D372EAD5}" type="presParOf" srcId="{BD838BFA-3449-48B0-816C-92FD6DA81D93}" destId="{96CD8858-5701-463E-86EB-016B4156C2DA}" srcOrd="0" destOrd="0" presId="urn:microsoft.com/office/officeart/2005/8/layout/list1"/>
    <dgm:cxn modelId="{69321D11-27D1-414A-90CF-1E9779D9B845}" type="presParOf" srcId="{96CD8858-5701-463E-86EB-016B4156C2DA}" destId="{09F2BCC7-3078-493D-8D46-B1806586E816}" srcOrd="0" destOrd="0" presId="urn:microsoft.com/office/officeart/2005/8/layout/list1"/>
    <dgm:cxn modelId="{680312FB-8BE9-494E-A169-EC5B93AB0F62}" type="presParOf" srcId="{96CD8858-5701-463E-86EB-016B4156C2DA}" destId="{88D5C8CE-80C1-49EA-9EFF-1A72C63E85DC}" srcOrd="1" destOrd="0" presId="urn:microsoft.com/office/officeart/2005/8/layout/list1"/>
    <dgm:cxn modelId="{7C82792D-EDD2-4435-85FA-FF25F77C0CE1}" type="presParOf" srcId="{BD838BFA-3449-48B0-816C-92FD6DA81D93}" destId="{0C20083C-406E-4F8F-90EC-2804EE94C82A}" srcOrd="1" destOrd="0" presId="urn:microsoft.com/office/officeart/2005/8/layout/list1"/>
    <dgm:cxn modelId="{2CAB0B2A-C81B-429E-9DA8-C3B946FF5EB3}" type="presParOf" srcId="{BD838BFA-3449-48B0-816C-92FD6DA81D93}" destId="{0E4C04ED-6EA5-4B9A-9215-E5BAED6C4133}" srcOrd="2" destOrd="0" presId="urn:microsoft.com/office/officeart/2005/8/layout/list1"/>
    <dgm:cxn modelId="{6D99E1C9-615E-4A52-AC5F-D9A24D3DA4E6}" type="presParOf" srcId="{BD838BFA-3449-48B0-816C-92FD6DA81D93}" destId="{D5E853A1-3CE3-4A1C-8F44-65B51E24D322}" srcOrd="3" destOrd="0" presId="urn:microsoft.com/office/officeart/2005/8/layout/list1"/>
    <dgm:cxn modelId="{EFB40500-5A3E-44CA-947D-96C9A7B1ABE7}" type="presParOf" srcId="{BD838BFA-3449-48B0-816C-92FD6DA81D93}" destId="{5116C90E-A566-4371-9ACE-976AF84B8423}" srcOrd="4" destOrd="0" presId="urn:microsoft.com/office/officeart/2005/8/layout/list1"/>
    <dgm:cxn modelId="{B2A02AF9-323F-4221-BA43-6F9F28B159EB}" type="presParOf" srcId="{5116C90E-A566-4371-9ACE-976AF84B8423}" destId="{DAEED189-A7B3-48EB-AB28-36145E9365C7}" srcOrd="0" destOrd="0" presId="urn:microsoft.com/office/officeart/2005/8/layout/list1"/>
    <dgm:cxn modelId="{426F147A-ACBD-4E09-B68A-6172C7F55EC8}" type="presParOf" srcId="{5116C90E-A566-4371-9ACE-976AF84B8423}" destId="{5CA9017E-E07B-4255-8E9C-55807F5C63CC}" srcOrd="1" destOrd="0" presId="urn:microsoft.com/office/officeart/2005/8/layout/list1"/>
    <dgm:cxn modelId="{727FC0F7-3F25-430A-B967-4BC3C21D151E}" type="presParOf" srcId="{BD838BFA-3449-48B0-816C-92FD6DA81D93}" destId="{6474FBB6-BDF0-4591-A8F2-192CD2C3528C}" srcOrd="5" destOrd="0" presId="urn:microsoft.com/office/officeart/2005/8/layout/list1"/>
    <dgm:cxn modelId="{E8D0F5BD-1A6B-48A2-B899-949F13F51AF0}" type="presParOf" srcId="{BD838BFA-3449-48B0-816C-92FD6DA81D93}" destId="{62FCB84D-1D0A-429F-8152-A49A43C1B794}" srcOrd="6" destOrd="0" presId="urn:microsoft.com/office/officeart/2005/8/layout/list1"/>
    <dgm:cxn modelId="{DF0DCD7B-5CB8-46B8-9281-C7DF718B3422}" type="presParOf" srcId="{BD838BFA-3449-48B0-816C-92FD6DA81D93}" destId="{545EC1FD-91EE-477E-BE54-0F53D7C56AC5}" srcOrd="7" destOrd="0" presId="urn:microsoft.com/office/officeart/2005/8/layout/list1"/>
    <dgm:cxn modelId="{1E5B2A39-2423-4BBE-B182-0B461C5F7E2B}" type="presParOf" srcId="{BD838BFA-3449-48B0-816C-92FD6DA81D93}" destId="{F851E7CD-BDEE-44FA-A640-B4EA648D2217}" srcOrd="8" destOrd="0" presId="urn:microsoft.com/office/officeart/2005/8/layout/list1"/>
    <dgm:cxn modelId="{D0BD518A-BE8D-4D99-9AAE-F213C40AE2A1}" type="presParOf" srcId="{F851E7CD-BDEE-44FA-A640-B4EA648D2217}" destId="{5E5714E8-EA34-4495-AD0C-EFA81000768C}" srcOrd="0" destOrd="0" presId="urn:microsoft.com/office/officeart/2005/8/layout/list1"/>
    <dgm:cxn modelId="{E3DF97C8-3FF6-4F65-B1A4-C937425101A8}" type="presParOf" srcId="{F851E7CD-BDEE-44FA-A640-B4EA648D2217}" destId="{23C345AE-1032-48E0-BF02-5B6340E55E64}" srcOrd="1" destOrd="0" presId="urn:microsoft.com/office/officeart/2005/8/layout/list1"/>
    <dgm:cxn modelId="{F32E794E-4F9A-4EDC-8DC6-7D68DD0DEC7F}" type="presParOf" srcId="{BD838BFA-3449-48B0-816C-92FD6DA81D93}" destId="{E63F7BDE-992F-4008-9F1D-A20A9EEE8EB7}" srcOrd="9" destOrd="0" presId="urn:microsoft.com/office/officeart/2005/8/layout/list1"/>
    <dgm:cxn modelId="{C7E47CED-B831-4F3D-B846-9B49476FA38E}" type="presParOf" srcId="{BD838BFA-3449-48B0-816C-92FD6DA81D93}" destId="{AF4AD4CF-FB45-4F87-A208-FDDBD00B04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9A8C6-42A6-4F89-A0BD-DB3F3F287B1D}">
      <dsp:nvSpPr>
        <dsp:cNvPr id="0" name=""/>
        <dsp:cNvSpPr/>
      </dsp:nvSpPr>
      <dsp:spPr>
        <a:xfrm>
          <a:off x="0" y="557109"/>
          <a:ext cx="78867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34B95-0333-42AE-AB3F-487B421C0EA7}">
      <dsp:nvSpPr>
        <dsp:cNvPr id="0" name=""/>
        <dsp:cNvSpPr/>
      </dsp:nvSpPr>
      <dsp:spPr>
        <a:xfrm>
          <a:off x="394335" y="84789"/>
          <a:ext cx="5520690" cy="944640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世界人權宣言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0449" y="130903"/>
        <a:ext cx="5428462" cy="852412"/>
      </dsp:txXfrm>
    </dsp:sp>
    <dsp:sp modelId="{BC5C4A51-73CF-4554-940F-F32F33189A21}">
      <dsp:nvSpPr>
        <dsp:cNvPr id="0" name=""/>
        <dsp:cNvSpPr/>
      </dsp:nvSpPr>
      <dsp:spPr>
        <a:xfrm>
          <a:off x="0" y="2008629"/>
          <a:ext cx="78867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BC347-4FB0-45AB-9000-29959D271639}">
      <dsp:nvSpPr>
        <dsp:cNvPr id="0" name=""/>
        <dsp:cNvSpPr/>
      </dsp:nvSpPr>
      <dsp:spPr>
        <a:xfrm>
          <a:off x="394335" y="1536309"/>
          <a:ext cx="5520690" cy="944640"/>
        </a:xfrm>
        <a:prstGeom prst="roundRect">
          <a:avLst/>
        </a:prstGeom>
        <a:solidFill>
          <a:srgbClr val="66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公民與政治權利國際公約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0449" y="1582423"/>
        <a:ext cx="5428462" cy="852412"/>
      </dsp:txXfrm>
    </dsp:sp>
    <dsp:sp modelId="{F0EC1275-D6FB-45C4-817B-A7D781253B62}">
      <dsp:nvSpPr>
        <dsp:cNvPr id="0" name=""/>
        <dsp:cNvSpPr/>
      </dsp:nvSpPr>
      <dsp:spPr>
        <a:xfrm>
          <a:off x="0" y="3460149"/>
          <a:ext cx="78867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D32D0-A96D-4D82-BBC9-567D87692655}">
      <dsp:nvSpPr>
        <dsp:cNvPr id="0" name=""/>
        <dsp:cNvSpPr/>
      </dsp:nvSpPr>
      <dsp:spPr>
        <a:xfrm>
          <a:off x="394335" y="2987829"/>
          <a:ext cx="5520690" cy="94464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經濟社會文化權利國際公約</a:t>
          </a:r>
          <a:endParaRPr lang="en-US" altLang="zh-TW" sz="3200" b="1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0449" y="3033943"/>
        <a:ext cx="5428462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70466-CE97-4638-AD76-C98C6D61FD9B}">
      <dsp:nvSpPr>
        <dsp:cNvPr id="0" name=""/>
        <dsp:cNvSpPr/>
      </dsp:nvSpPr>
      <dsp:spPr>
        <a:xfrm rot="5400000">
          <a:off x="5091645" y="-2021608"/>
          <a:ext cx="837972" cy="51864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請說出影片中最令你難忘的情節？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400" b="1" i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我看到</a:t>
          </a:r>
          <a:r>
            <a:rPr kumimoji="1" lang="en-US" altLang="zh-TW" sz="2400" b="1" i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2400" b="1" i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17393" y="193550"/>
        <a:ext cx="5145570" cy="756160"/>
      </dsp:txXfrm>
    </dsp:sp>
    <dsp:sp modelId="{EBC8A83C-2795-47A1-BCEB-C3C48EC1B4C3}">
      <dsp:nvSpPr>
        <dsp:cNvPr id="0" name=""/>
        <dsp:cNvSpPr/>
      </dsp:nvSpPr>
      <dsp:spPr>
        <a:xfrm>
          <a:off x="0" y="0"/>
          <a:ext cx="2917393" cy="10474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事實（</a:t>
          </a: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Facts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133" y="51133"/>
        <a:ext cx="2815127" cy="945199"/>
      </dsp:txXfrm>
    </dsp:sp>
    <dsp:sp modelId="{ACD3611D-779F-4A1F-9FF0-A5A07ED07F74}">
      <dsp:nvSpPr>
        <dsp:cNvPr id="0" name=""/>
        <dsp:cNvSpPr/>
      </dsp:nvSpPr>
      <dsp:spPr>
        <a:xfrm rot="5400000">
          <a:off x="5091645" y="-967488"/>
          <a:ext cx="837972" cy="5186476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為什麼這件事情令你難忘？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400" b="1" i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我覺得</a:t>
          </a:r>
          <a:r>
            <a:rPr kumimoji="1" lang="en-US" altLang="zh-TW" sz="2400" b="1" i="1" kern="1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2400" b="1" i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917393" y="1247670"/>
        <a:ext cx="5145570" cy="756160"/>
      </dsp:txXfrm>
    </dsp:sp>
    <dsp:sp modelId="{6682E846-513C-4C5E-BC8D-8C0B01A838BD}">
      <dsp:nvSpPr>
        <dsp:cNvPr id="0" name=""/>
        <dsp:cNvSpPr/>
      </dsp:nvSpPr>
      <dsp:spPr>
        <a:xfrm>
          <a:off x="0" y="1092872"/>
          <a:ext cx="2917393" cy="1047465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感覺（</a:t>
          </a: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Feelings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133" y="1144005"/>
        <a:ext cx="2815127" cy="945199"/>
      </dsp:txXfrm>
    </dsp:sp>
    <dsp:sp modelId="{067B1A49-B926-4804-9DC9-3A829BBF43C6}">
      <dsp:nvSpPr>
        <dsp:cNvPr id="0" name=""/>
        <dsp:cNvSpPr/>
      </dsp:nvSpPr>
      <dsp:spPr>
        <a:xfrm rot="5400000">
          <a:off x="5091645" y="132350"/>
          <a:ext cx="837972" cy="5186476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影片中你發現什麼？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400" b="1" i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我學到</a:t>
          </a:r>
          <a:r>
            <a:rPr kumimoji="1" lang="en-US" altLang="zh-TW" sz="2400" b="1" i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2400" b="1" i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17393" y="2347508"/>
        <a:ext cx="5145570" cy="756160"/>
      </dsp:txXfrm>
    </dsp:sp>
    <dsp:sp modelId="{92A4F2C2-C6A9-4505-B521-0407DEA7DF1B}">
      <dsp:nvSpPr>
        <dsp:cNvPr id="0" name=""/>
        <dsp:cNvSpPr/>
      </dsp:nvSpPr>
      <dsp:spPr>
        <a:xfrm>
          <a:off x="0" y="2238433"/>
          <a:ext cx="2917393" cy="1047465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發現（</a:t>
          </a: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Findings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133" y="2289566"/>
        <a:ext cx="2815127" cy="945199"/>
      </dsp:txXfrm>
    </dsp:sp>
    <dsp:sp modelId="{CEE4FFE8-6856-4B82-9DC5-176FE0909B68}">
      <dsp:nvSpPr>
        <dsp:cNvPr id="0" name=""/>
        <dsp:cNvSpPr/>
      </dsp:nvSpPr>
      <dsp:spPr>
        <a:xfrm rot="5400000">
          <a:off x="5091645" y="1232188"/>
          <a:ext cx="837972" cy="5186476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400" b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你如何將所學應用於日常生活中？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400" b="1" i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我能做</a:t>
          </a:r>
          <a:r>
            <a:rPr kumimoji="1" lang="en-US" altLang="zh-TW" sz="2400" b="1" i="1" kern="12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2400" b="1" i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917393" y="3447346"/>
        <a:ext cx="5145570" cy="756160"/>
      </dsp:txXfrm>
    </dsp:sp>
    <dsp:sp modelId="{D9B84A03-1C9E-43A2-ADAB-1E24575B2724}">
      <dsp:nvSpPr>
        <dsp:cNvPr id="0" name=""/>
        <dsp:cNvSpPr/>
      </dsp:nvSpPr>
      <dsp:spPr>
        <a:xfrm>
          <a:off x="0" y="3301694"/>
          <a:ext cx="2917393" cy="104746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未來（</a:t>
          </a:r>
          <a:r>
            <a:rPr lang="en-US" altLang="zh-TW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Future</a:t>
          </a: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133" y="3352827"/>
        <a:ext cx="2815127" cy="94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C04ED-6EA5-4B9A-9215-E5BAED6C4133}">
      <dsp:nvSpPr>
        <dsp:cNvPr id="0" name=""/>
        <dsp:cNvSpPr/>
      </dsp:nvSpPr>
      <dsp:spPr>
        <a:xfrm>
          <a:off x="0" y="399965"/>
          <a:ext cx="736396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5C8CE-80C1-49EA-9EFF-1A72C63E85DC}">
      <dsp:nvSpPr>
        <dsp:cNvPr id="0" name=""/>
        <dsp:cNvSpPr/>
      </dsp:nvSpPr>
      <dsp:spPr>
        <a:xfrm>
          <a:off x="368198" y="1627"/>
          <a:ext cx="2473365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838" tIns="0" rIns="19483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分配正義</a:t>
          </a:r>
          <a:endParaRPr lang="zh-TW" altLang="en-US" sz="27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7106" y="40535"/>
        <a:ext cx="2395549" cy="719224"/>
      </dsp:txXfrm>
    </dsp:sp>
    <dsp:sp modelId="{62FCB84D-1D0A-429F-8152-A49A43C1B794}">
      <dsp:nvSpPr>
        <dsp:cNvPr id="0" name=""/>
        <dsp:cNvSpPr/>
      </dsp:nvSpPr>
      <dsp:spPr>
        <a:xfrm>
          <a:off x="0" y="1624867"/>
          <a:ext cx="736396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9017E-E07B-4255-8E9C-55807F5C63CC}">
      <dsp:nvSpPr>
        <dsp:cNvPr id="0" name=""/>
        <dsp:cNvSpPr/>
      </dsp:nvSpPr>
      <dsp:spPr>
        <a:xfrm>
          <a:off x="368198" y="1226347"/>
          <a:ext cx="2464705" cy="79704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838" tIns="0" rIns="19483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匡正正義</a:t>
          </a:r>
          <a:endParaRPr lang="zh-TW" altLang="en-US" sz="27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7106" y="1265255"/>
        <a:ext cx="2386889" cy="719224"/>
      </dsp:txXfrm>
    </dsp:sp>
    <dsp:sp modelId="{AF4AD4CF-FB45-4F87-A208-FDDBD00B0448}">
      <dsp:nvSpPr>
        <dsp:cNvPr id="0" name=""/>
        <dsp:cNvSpPr/>
      </dsp:nvSpPr>
      <dsp:spPr>
        <a:xfrm>
          <a:off x="0" y="2849588"/>
          <a:ext cx="736396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345AE-1032-48E0-BF02-5B6340E55E64}">
      <dsp:nvSpPr>
        <dsp:cNvPr id="0" name=""/>
        <dsp:cNvSpPr/>
      </dsp:nvSpPr>
      <dsp:spPr>
        <a:xfrm>
          <a:off x="368198" y="2451068"/>
          <a:ext cx="2479344" cy="79704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838" tIns="0" rIns="19483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程序正義</a:t>
          </a:r>
          <a:endParaRPr lang="zh-TW" altLang="en-US" sz="27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7106" y="2489976"/>
        <a:ext cx="2401528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CE5D16C-3E04-4AEB-842C-5F6A62B36D91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315FB0-5D4E-4903-88D5-65973450FD1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618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6BB765-F9AC-4240-A605-757763BFC861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FBA5A0-A7BA-4101-9A6C-1C5F1192DAB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847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0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7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D265879-5C05-4F48-88DC-6472D11BE8DF}" type="slidenum">
              <a:rPr lang="zh-TW" altLang="en-US">
                <a:solidFill>
                  <a:prstClr val="black"/>
                </a:solidFill>
              </a:rPr>
              <a:pPr eaLnBrk="1" hangingPunct="1"/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7F26970-CE69-4B4F-818B-67A514E4A5E3}" type="slidenum">
              <a:rPr lang="en-US" altLang="zh-TW">
                <a:solidFill>
                  <a:prstClr val="black"/>
                </a:solidFill>
              </a:rPr>
              <a:pPr eaLnBrk="1" hangingPunct="1"/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6" y="2484384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668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487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5236-D913-4792-B85F-7906A79999F6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6A3A-416E-453D-93E4-FF84A4AA96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4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18E4-D862-462A-A3A4-B356B540A3EA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47806-1D60-4690-88FE-08ED87F742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33731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8068-AFA9-4373-AD7D-79A84D4CF32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4BAE-5F9D-41A5-B89E-E7BDFB9F24E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45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未命名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6A88-7E65-467C-8FB7-FB24B25156D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D240-F4D2-46E6-A5CF-5747A7A99FB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65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347D-9F7B-4444-8DFF-3D3EA8AE165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C53A-6CAD-4F71-AA2C-29597460C07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08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8AE5-78B0-432E-A214-4580DDB738B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5E13-87F9-4C5C-8AC3-152C8651A1A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886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2824-2A7F-4312-8807-0DE37FCD59E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7AC9-7CB1-41EB-B22F-98A1D780AA7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489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0E35-B6A6-4710-862E-90653C5CB5E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88CB-BD61-4990-A2B8-C2D26F8BD01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730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0731-CD46-4D3A-890D-9F3E9F4AB5B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96CF-C29E-4AC4-B2EA-9BC94CB70BC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851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6C3C-F2C5-463A-B971-D8B7FD7CA59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D782-0EF9-43E9-B3A5-F3026304718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894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D448-36D2-4915-A44D-499F031D9F8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387C-C8EC-4D49-A145-235D8FD681E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060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FB18-621D-42C3-BFF6-396C98C25F4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90EF-B990-41D9-AC45-88D3E41C1D2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8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80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1D45-387E-4EFD-85FB-9FC206A20B2D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1AF01-66CE-4AF2-9392-B61EAB1B54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69460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57E6-70C8-4F7C-81B3-B2E61AC8EF7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733B-B3CC-4CB4-AFE5-3D5732FFC4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7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2627-4F73-41D6-8E1F-6CFD30019C6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F260-9D03-4043-AD0F-24F8487583A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66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未命名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85C5-6825-429D-8C1F-07A7D44AE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8F8D-FF92-4817-8C35-18CC614F6AA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54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37DC-2A3C-4C5B-B402-FEAE93242CF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5751-4920-491F-9370-E110CE36CB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495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34A1-133E-407E-9D86-618E4A263D7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1640-0E53-4787-9258-8C968141726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330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ABD8-B0CC-492D-B830-E5F9075091C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DFE-FFEF-4683-862B-800DCA57D97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479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0421-CFAF-4DCD-8F7C-0347A5DEDED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C42E-A8B8-4563-B9D9-14BC1333A2C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23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2805-8CB2-4E98-98A2-9D75981F640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A493-E2CB-425D-9B3D-0C4A077CCFE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799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323E-8AE8-4BC3-A975-6B874D3DF64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DFB2-80CB-43A8-B15E-FCA76A77953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94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3312-8FEC-4D6B-B5F9-7E9FA92AB50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B0AB-8586-4758-B5B8-77538A84831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7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6" y="2484384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668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487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5236-D913-4792-B85F-7906A79999F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6A3A-416E-453D-93E4-FF84A4AA96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8617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8B1-B679-4A23-B155-2C63B928156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8FB1-939B-423E-B226-9956E4B24AD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178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642E-E82E-476B-B49E-7C19967262F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B24F-BBCF-48AC-9C68-184CCC0F9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861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6" y="2484384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668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487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5236-D913-4792-B85F-7906A79999F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6A3A-416E-453D-93E4-FF84A4AA96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009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9393-1456-4787-B394-CA57A592F4A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B0B4-5260-4FF8-BBC3-EDB1E97267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47315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2" y="2445648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5288-C053-402E-9892-6C608AA69FC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796B5-4DD8-42BB-A222-73A5C77A24F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15744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100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7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CD0F-45F4-4EDB-A523-BC4D56DFEEE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8752F-F205-4172-9141-7FA4080CA46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68925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3F8C-3C34-4A8D-8E8C-3452A40FD75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A6604-AB99-41DF-8B8E-0723018737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17543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462-CAD9-4004-A42E-AB4C439BF18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0F524-89CC-4B53-8E6E-9002D5223A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0592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7A2E-9431-4237-9641-609C6F4D6F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2C7F-8384-4F42-B9B6-369652EA62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03191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6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86F8-7741-4046-8B21-52B28E3FE9D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D79A-8C39-4419-9D38-C8828B977D8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272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9393-1456-4787-B394-CA57A592F4A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B0B4-5260-4FF8-BBC3-EDB1E97267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8148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68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DD65-3AB0-41DD-B84D-A8648CDAD18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CAE1-C498-41BB-A7CB-F7C5BE6A381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77848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18E4-D862-462A-A3A4-B356B540A3E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47806-1D60-4690-88FE-08ED87F742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9900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80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1D45-387E-4EFD-85FB-9FC206A20B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1AF01-66CE-4AF2-9392-B61EAB1B54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8431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2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25236-D913-4792-B85F-7906A79999F6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56A3A-416E-453D-93E4-FF84A4AA967C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8324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69393-1456-4787-B394-CA57A592F4A3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BB0B4-5260-4FF8-BBC3-EDB1E9726737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274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85288-C053-402E-9892-6C608AA69FC0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796B5-4DD8-42BB-A222-73A5C77A24FC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921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CCD0F-45F4-4EDB-A523-BC4D56DFEEE5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C8752F-F205-4172-9141-7FA4080CA46B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35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43F8C-3C34-4A8D-8E8C-3452A40FD75C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6A6604-AB99-41DF-8B8E-072301873703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5551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9C0462-CAD9-4004-A42E-AB4C439BF184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60F524-89CC-4B53-8E6E-9002D5223AB4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2582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37A2E-9431-4237-9641-609C6F4D6FEC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52C7F-8384-4F42-B9B6-369652EA627C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19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2" y="2445648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5288-C053-402E-9892-6C608AA69FC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796B5-4DD8-42BB-A222-73A5C77A24F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20898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D86F8-7741-4046-8B21-52B28E3FE9D8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23D79A-8C39-4419-9D38-C8828B977D8A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306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3DD65-3AB0-41DD-B84D-A8648CDAD18F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2CAE1-C498-41BB-A7CB-F7C5BE6A3811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838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D18E4-D862-462A-A3A4-B356B540A3E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47806-1D60-4690-88FE-08ED87F7420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7510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81D45-387E-4EFD-85FB-9FC206A20B2D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1AF01-66CE-4AF2-9392-B61EAB1B544A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01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100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7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CD0F-45F4-4EDB-A523-BC4D56DFEEE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8752F-F205-4172-9141-7FA4080CA46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39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3F8C-3C34-4A8D-8E8C-3452A40FD75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A6604-AB99-41DF-8B8E-0723018737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865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462-CAD9-4004-A42E-AB4C439BF18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0F524-89CC-4B53-8E6E-9002D5223A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629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7A2E-9431-4237-9641-609C6F4D6F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2C7F-8384-4F42-B9B6-369652EA62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002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6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86F8-7741-4046-8B21-52B28E3FE9D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D79A-8C39-4419-9D38-C8828B977D8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608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9393-1456-4787-B394-CA57A592F4A3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B0B4-5260-4FF8-BBC3-EDB1E97267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8732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68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DD65-3AB0-41DD-B84D-A8648CDAD18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CAE1-C498-41BB-A7CB-F7C5BE6A381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5821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18E4-D862-462A-A3A4-B356B540A3E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47806-1D60-4690-88FE-08ED87F742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82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80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1D45-387E-4EFD-85FB-9FC206A20B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1AF01-66CE-4AF2-9392-B61EAB1B54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5759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97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52897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7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73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2507814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814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51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2" y="2445648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5288-C053-402E-9892-6C608AA69FC0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796B5-4DD8-42BB-A222-73A5C77A24F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8723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464"/>
            <a:ext cx="2948940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93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6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01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0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0626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60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7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52895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7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6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2507812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812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72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100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7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CD0F-45F4-4EDB-A523-BC4D56DFEEE5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8752F-F205-4172-9141-7FA4080CA46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2369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462"/>
            <a:ext cx="2948940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12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8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69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0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0624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83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87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52891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7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2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2507808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808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3F8C-3C34-4A8D-8E8C-3452A40FD75C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A6604-AB99-41DF-8B8E-0723018737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476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458"/>
            <a:ext cx="2948940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80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98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1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802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0620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96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55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52885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7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462-CAD9-4004-A42E-AB4C439BF184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0F524-89CC-4B53-8E6E-9002D5223A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1206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2507802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802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71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452"/>
            <a:ext cx="2948940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59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469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3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99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0614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8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85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52877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7A2E-9431-4237-9641-609C6F4D6FEC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2C7F-8384-4F42-B9B6-369652EA62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8535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7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69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2507794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794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00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444"/>
            <a:ext cx="2948940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238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914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69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96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0606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62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6" y="2484384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668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487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5236-D913-4792-B85F-7906A79999F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6A3A-416E-453D-93E4-FF84A4AA96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6592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9393-1456-4787-B394-CA57A592F4A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B0B4-5260-4FF8-BBC3-EDB1E972673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97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6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86F8-7741-4046-8B21-52B28E3FE9D8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D79A-8C39-4419-9D38-C8828B977D8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79657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2" y="2445648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5288-C053-402E-9892-6C608AA69FC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796B5-4DD8-42BB-A222-73A5C77A24F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8784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100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7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CD0F-45F4-4EDB-A523-BC4D56DFEEE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8752F-F205-4172-9141-7FA4080CA46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66867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3F8C-3C34-4A8D-8E8C-3452A40FD75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A6604-AB99-41DF-8B8E-0723018737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6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462-CAD9-4004-A42E-AB4C439BF18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0F524-89CC-4B53-8E6E-9002D5223AB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9168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7A2E-9431-4237-9641-609C6F4D6F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2C7F-8384-4F42-B9B6-369652EA62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4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6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86F8-7741-4046-8B21-52B28E3FE9D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D79A-8C39-4419-9D38-C8828B977D8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681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68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DD65-3AB0-41DD-B84D-A8648CDAD18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CAE1-C498-41BB-A7CB-F7C5BE6A381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8710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18E4-D862-462A-A3A4-B356B540A3E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47806-1D60-4690-88FE-08ED87F7420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2604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80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1D45-387E-4EFD-85FB-9FC206A20B2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1AF01-66CE-4AF2-9392-B61EAB1B544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962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8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68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DD65-3AB0-41DD-B84D-A8648CDAD18F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CAE1-C498-41BB-A7CB-F7C5BE6A381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7835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05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52691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7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442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2507608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7608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882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2020/4/21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58"/>
            <a:ext cx="2948940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81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13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177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03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0420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4/21/2020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1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6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19FA2A-BD28-4972-BE8F-4CC7E2597AFC}" type="datetimeFigureOut">
              <a:rPr lang="zh-TW" altLang="en-US"/>
              <a:pPr>
                <a:defRPr/>
              </a:pPr>
              <a:t>2020/4/21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6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61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56BCC7-994A-4F25-8842-C118DCF593E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8DDA9A9D-CFFE-45CE-9078-23762A2C0F9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F7752F92-36F0-429F-9A63-0A516DEBD28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2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F0719339-65D9-431A-A1C0-5C5A7084E2D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DC6B8345-57A3-44DE-8308-9609A0B5E01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0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6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19FA2A-BD28-4972-BE8F-4CC7E2597AF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6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61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56BCC7-994A-4F25-8842-C118DCF593E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69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9FA2A-BD28-4972-BE8F-4CC7E2597AFC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2020/4/21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6BCC7-994A-4F25-8842-C118DCF593E0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48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6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19FA2A-BD28-4972-BE8F-4CC7E2597AF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6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61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56BCC7-994A-4F25-8842-C118DCF593E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79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1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E36636D-D922-432D-A958-524484B5923D}" type="datetimeFigureOut">
              <a:rPr kumimoji="0"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4/21/2020</a:t>
            </a:fld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6" y="635661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kumimoji="0"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zh-TW" dirty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7947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E36636D-D922-432D-A958-524484B5923D}" type="datetimeFigureOut">
              <a:rPr kumimoji="0"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4/21/2020</a:t>
            </a:fld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6" y="63566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kumimoji="0"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zh-TW" dirty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9444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E36636D-D922-432D-A958-524484B5923D}" type="datetimeFigureOut">
              <a:rPr kumimoji="0"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4/21/2020</a:t>
            </a:fld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0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6" y="63566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kumimoji="0"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zh-TW" dirty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132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E36636D-D922-432D-A958-524484B5923D}" type="datetimeFigureOut">
              <a:rPr kumimoji="0"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4/21/2020</a:t>
            </a:fld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0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6" y="63566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kumimoji="0"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zh-TW" dirty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493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E36636D-D922-432D-A958-524484B5923D}" type="datetimeFigureOut">
              <a:rPr kumimoji="0"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4/21/2020</a:t>
            </a:fld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9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6" y="635659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kumimoji="0"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zh-TW" dirty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02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6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19FA2A-BD28-4972-BE8F-4CC7E2597AF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6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61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56BCC7-994A-4F25-8842-C118DCF593E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5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E36636D-D922-432D-A958-524484B5923D}" type="datetimeFigureOut">
              <a:rPr kumimoji="0" lang="en-US" altLang="zh-TW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4/21/2020</a:t>
            </a:fld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6" y="63564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28FB93-0A08-4E7D-8E63-9EFA29F1E093}" type="slidenum">
              <a:rPr kumimoji="0" lang="en-US" altLang="zh-TW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zh-TW" dirty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572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&#38463;&#27888;&#30340;&#27827;&#39340;&#29240;&#29240;.mp4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32933;&#26126;&#35010;&#20659;.mp4" TargetMode="External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20154;&#27402;&#30340;&#28436;&#35722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jbear.net/photos/blogs/picture7626.asp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9.jpeg"/><Relationship Id="rId4" Type="http://schemas.openxmlformats.org/officeDocument/2006/relationships/hyperlink" Target="&#21407;&#20303;&#27665;-&#28310;&#20633;&#22909;&#20102;&#21966;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PQ_uaiyYTE&amp;index=60&amp;t=182s&amp;list=PLtIHBdIYJEBaZEGxzsre1qAh2se2KsKtH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28216;&#26519;&#32654;&#38642;3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30.png"/><Relationship Id="rId4" Type="http://schemas.openxmlformats.org/officeDocument/2006/relationships/hyperlink" Target="2014.mp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28961;&#21517;&#33521;&#38596;-&#26045;&#27604;&#21463;&#26356;&#26377;&#31119;.mp4" TargetMode="External"/><Relationship Id="rId1" Type="http://schemas.openxmlformats.org/officeDocument/2006/relationships/slideLayout" Target="../slideLayouts/slideLayout1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>
          <a:xfrm>
            <a:off x="2500313" y="1681656"/>
            <a:ext cx="6422305" cy="3007076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人權教</a:t>
            </a:r>
            <a:r>
              <a:rPr lang="zh-TW" altLang="en-US" sz="540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540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en-US" altLang="zh-TW" sz="5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spc="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spc="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pc="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藝術與人文領域            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副標題 2"/>
          <p:cNvSpPr>
            <a:spLocks noGrp="1"/>
          </p:cNvSpPr>
          <p:nvPr>
            <p:ph type="subTitle" idx="1"/>
          </p:nvPr>
        </p:nvSpPr>
        <p:spPr>
          <a:xfrm>
            <a:off x="2602200" y="5166360"/>
            <a:ext cx="6174740" cy="169164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1" hangingPunct="1">
              <a:lnSpc>
                <a:spcPct val="7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地點：安平國中</a:t>
            </a:r>
          </a:p>
          <a:p>
            <a:pPr algn="l" eaLnBrk="1" hangingPunct="1">
              <a:lnSpc>
                <a:spcPct val="7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講師：人權輔導團兼任輔導員　蔡志祥</a:t>
            </a:r>
          </a:p>
          <a:p>
            <a:pPr algn="l" eaLnBrk="1" hangingPunct="1">
              <a:lnSpc>
                <a:spcPct val="7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９年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月２２日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4F</a:t>
            </a:r>
            <a:r>
              <a:rPr lang="zh-TW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反思提問法</a:t>
            </a:r>
            <a:endParaRPr lang="zh-TW" alt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225077"/>
              </p:ext>
            </p:extLst>
          </p:nvPr>
        </p:nvGraphicFramePr>
        <p:xfrm>
          <a:off x="628650" y="1944497"/>
          <a:ext cx="810387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141086" y="867303"/>
            <a:ext cx="255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file"/>
              </a:rPr>
              <a:t>人權教學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74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人權教育之正義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7210" y="1770761"/>
            <a:ext cx="7886700" cy="4351338"/>
          </a:xfrm>
        </p:spPr>
        <p:txBody>
          <a:bodyPr/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正義是什麼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902208" y="2590483"/>
          <a:ext cx="7363968" cy="353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882771" y="3104663"/>
            <a:ext cx="44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公平分配事物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82771" y="4356291"/>
            <a:ext cx="44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公平糾正錯誤或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傷害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882771" y="5532819"/>
            <a:ext cx="44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公平蒐集資訊以做決定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3645" y="977860"/>
            <a:ext cx="8575252" cy="558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r>
              <a:rPr kumimoji="0" lang="en-US" altLang="zh-TW" sz="3600" b="1" u="sng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kumimoji="0" lang="zh-TW" altLang="en-US" sz="3600" b="1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新聞：同學撞見如廁開黃腔 女學生自殘 </a:t>
            </a:r>
            <a:endParaRPr kumimoji="0" lang="en-US" altLang="zh-TW" sz="2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0638" algn="just" eaLnBrk="1" hangingPunct="1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r>
              <a:rPr kumimoji="0"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</a:t>
            </a:r>
            <a:r>
              <a:rPr kumimoji="0"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名高職少女</a:t>
            </a:r>
            <a:r>
              <a:rPr kumimoji="0" lang="zh-TW" altLang="en-US" sz="28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小萱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在校如廁，被</a:t>
            </a:r>
            <a:r>
              <a:rPr kumimoji="0"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名同班女同學開門撞見脫褲窘狀，並回班上「實況轉播」過程，同學們在臉書以訕笑語氣討論，事發後</a:t>
            </a:r>
            <a:r>
              <a:rPr kumimoji="0" lang="zh-TW" altLang="en-US" sz="28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小萱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每天以淚洗面、多次撞牆自殘，</a:t>
            </a:r>
            <a:r>
              <a:rPr kumimoji="0" lang="zh-TW" altLang="en-US" sz="28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小萱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母親氣憤怒告</a:t>
            </a:r>
            <a:r>
              <a:rPr kumimoji="0"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人誹謗，校方表示將記過處分。</a:t>
            </a:r>
            <a:endParaRPr kumimoji="0" lang="en-US" altLang="zh-TW" sz="2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942975" algn="just" eaLnBrk="1" hangingPunct="1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None/>
            </a:pPr>
            <a:r>
              <a:rPr kumimoji="0" lang="zh-TW" altLang="en-US" sz="2800" b="1" u="sng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小萱</a:t>
            </a:r>
            <a:r>
              <a:rPr kumimoji="0" lang="zh-TW" altLang="en-US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母親說，事發後隔天女兒因</a:t>
            </a:r>
            <a:r>
              <a:rPr kumimoji="0" lang="zh-TW" altLang="en-US" sz="28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受不了訕笑</a:t>
            </a:r>
            <a:r>
              <a:rPr kumimoji="0" lang="zh-TW" altLang="en-US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而逃學，之後就拒絕上課。女兒從小就因異位性皮膚炎遭同學投以異樣眼光，導致輕微自閉症、憂鬱症，長期接受社工輔導並求助精神科醫生；這次引發憂鬱症舊疾，多次在家以頭撞牆、還抓傷自己，讓人心疼。 </a:t>
            </a:r>
          </a:p>
          <a:p>
            <a:pPr marL="0" indent="20638" algn="just" eaLnBrk="1" hangingPunct="1">
              <a:lnSpc>
                <a:spcPts val="4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endParaRPr kumimoji="0" lang="zh-TW" altLang="en-US" sz="2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5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r>
              <a:rPr kumimoji="0" lang="zh-TW" altLang="en-US" sz="3600" b="1" kern="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algn="just" eaLnBrk="1" hangingPunct="1"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  <a:defRPr/>
            </a:pPr>
            <a:endParaRPr kumimoji="0" lang="zh-TW" altLang="en-US" sz="3600" b="1" kern="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56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54284" y="1853253"/>
            <a:ext cx="8290019" cy="42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942975" algn="just" eaLnBrk="1" hangingPunct="1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校方僅叫惹禍的女學生寫類似悔過書的「輔導書」，也沒有制止同學在臉書上發表不當言論，</a:t>
            </a:r>
            <a:r>
              <a:rPr kumimoji="0" lang="zh-TW" altLang="en-US" sz="2800" b="1" u="sng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小萱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已經決定轉學。氣不過的她帶女兒到派出所告</a:t>
            </a:r>
            <a:r>
              <a:rPr kumimoji="0" lang="en-US" altLang="zh-TW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少女誹謗，警方說，這是學校內糾紛，若當事人堅持提告，將約談相關人後函送法辦。</a:t>
            </a:r>
            <a:endParaRPr kumimoji="0" lang="en-US" altLang="zh-TW" sz="2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942975" algn="just" eaLnBrk="1" hangingPunct="1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None/>
              <a:defRPr/>
            </a:pPr>
            <a:r>
              <a:rPr kumimoji="0" lang="zh-TW" altLang="en-US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該商職訓導主任說，</a:t>
            </a:r>
            <a:r>
              <a:rPr kumimoji="0" lang="en-US" altLang="zh-TW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名女學生說「廁所門沒鎖」才誤開，屬於「</a:t>
            </a:r>
            <a:r>
              <a:rPr kumimoji="0" lang="zh-TW" altLang="en-US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偶發事件</a:t>
            </a:r>
            <a:r>
              <a:rPr kumimoji="0" lang="zh-TW" altLang="en-US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」，而非「</a:t>
            </a:r>
            <a:r>
              <a:rPr kumimoji="0" lang="zh-TW" altLang="en-US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長期霸凌</a:t>
            </a:r>
            <a:r>
              <a:rPr kumimoji="0" lang="zh-TW" altLang="en-US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」；但訕笑及臉書討論行為確實不當，依例至少會被記</a:t>
            </a:r>
            <a:r>
              <a:rPr kumimoji="0" lang="en-US" altLang="zh-TW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支小過。</a:t>
            </a:r>
            <a:endParaRPr kumimoji="0" lang="en-US" altLang="zh-TW" sz="28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942975" algn="just" eaLnBrk="1" hangingPunct="1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endParaRPr kumimoji="0" lang="zh-TW" altLang="en-US" sz="2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2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88790" y="2352928"/>
            <a:ext cx="7761224" cy="307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942975" algn="just" eaLnBrk="1" hangingPunct="1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教育部中部辦公室表示，並未接到學校校安通報，學校處理程序有瑕疵，會要求提完整處理報告。</a:t>
            </a:r>
            <a:endParaRPr kumimoji="0" lang="en-US" altLang="zh-TW" sz="2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942975" algn="just" eaLnBrk="1" hangingPunct="1">
              <a:lnSpc>
                <a:spcPts val="36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依規定，該校須召開防治霸凌因應小組會議，並決議本事件是否為「</a:t>
            </a:r>
            <a:r>
              <a:rPr kumimoji="0" lang="zh-TW" altLang="en-US" sz="28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霸凌事件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」。若您是小組成員，您認為這是否為</a:t>
            </a:r>
            <a:r>
              <a:rPr kumimoji="0" lang="zh-TW" altLang="en-US" sz="28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霸凌事件</a:t>
            </a:r>
            <a:r>
              <a:rPr kumimoji="0" lang="zh-TW" altLang="en-US" sz="28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sz="28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42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13392" y="767443"/>
            <a:ext cx="8630608" cy="556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lvl="0" indent="0" algn="ctr" eaLnBrk="1" hangingPunct="1">
              <a:lnSpc>
                <a:spcPts val="4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3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zh-TW" altLang="en-US" sz="32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kern="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0" indent="0" algn="ctr" eaLnBrk="1" hangingPunct="1">
              <a:lnSpc>
                <a:spcPts val="4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altLang="zh-TW" sz="3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lvl="0" indent="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3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如果妳是小萱的媽媽，妳每天看著女兒以淚洗面，學校說這樣不算霸凌，妳能接受嗎？</a:t>
            </a:r>
            <a:endParaRPr kumimoji="0" lang="en-US" altLang="zh-TW" sz="3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4000"/>
              </a:lnSpc>
              <a:buClrTx/>
              <a:buNone/>
            </a:pP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記過、處罰這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位女同學，她們就會認知她們行為的違法性，並設身處地瞭解小萱的傷害，以後就不再犯了嗎？</a:t>
            </a:r>
            <a:endParaRPr lang="en-US" altLang="zh-TW" sz="32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4000"/>
              </a:lnSpc>
              <a:buClrTx/>
              <a:buNone/>
            </a:pP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記過、處罰這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位同學，小萱這段時間心裡承擔的羞辱與難過，也會得到彌補了嗎？</a:t>
            </a:r>
            <a:endParaRPr lang="en-US" altLang="zh-TW" sz="32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4000"/>
              </a:lnSpc>
              <a:buClrTx/>
              <a:buNone/>
            </a:pP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如果妳是小萱的媽媽，這是妳要的嗎？</a:t>
            </a:r>
            <a:endParaRPr lang="en-US" altLang="zh-TW" sz="32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71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05960" y="430665"/>
            <a:ext cx="8638040" cy="593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1450" indent="0" algn="ctr" eaLnBrk="1" hangingPunct="1">
              <a:lnSpc>
                <a:spcPct val="150000"/>
              </a:lnSpc>
              <a:buClrTx/>
              <a:buFont typeface="Wingdings" pitchFamily="2" charset="2"/>
              <a:buNone/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討論時間</a:t>
            </a:r>
            <a:endParaRPr lang="en-US" altLang="zh-TW" sz="36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endParaRPr lang="en-US" altLang="zh-TW" sz="36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小宣需要什麼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小宣的母親需要什麼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兩位犯錯的同學應該怎麼做，以平復這</a:t>
            </a:r>
            <a:endParaRPr lang="en-US" altLang="zh-TW" sz="36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個事件造成的傷害？</a:t>
            </a:r>
            <a:endParaRPr lang="en-US" altLang="zh-TW" sz="36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校方應該怎麼做，以協助犯錯學生平復</a:t>
            </a:r>
            <a:endParaRPr lang="en-US" altLang="zh-TW" sz="36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小宣及母親的傷害？</a:t>
            </a:r>
            <a:endParaRPr lang="en-US" altLang="zh-TW" sz="36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如果校方成功處理事件，受害學生平復</a:t>
            </a:r>
            <a:endParaRPr lang="en-US" altLang="zh-TW" sz="36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傷害、犯錯學生認錯悔悟了，請問校方</a:t>
            </a:r>
            <a:endParaRPr lang="en-US" altLang="zh-TW" sz="36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0" eaLnBrk="1" hangingPunct="1">
              <a:lnSpc>
                <a:spcPts val="3000"/>
              </a:lnSpc>
              <a:buClrTx/>
              <a:buFont typeface="Wingdings" pitchFamily="2" charset="2"/>
              <a:buNone/>
            </a:pP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應不應對犯錯學生記過處份？為什麼？</a:t>
            </a:r>
          </a:p>
        </p:txBody>
      </p:sp>
    </p:spTree>
    <p:extLst>
      <p:ext uri="{BB962C8B-B14F-4D97-AF65-F5344CB8AC3E}">
        <p14:creationId xmlns:p14="http://schemas.microsoft.com/office/powerpoint/2010/main" val="22971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書卷 (水平) 1"/>
          <p:cNvSpPr/>
          <p:nvPr/>
        </p:nvSpPr>
        <p:spPr>
          <a:xfrm>
            <a:off x="971600" y="1187668"/>
            <a:ext cx="7344816" cy="2169323"/>
          </a:xfrm>
          <a:prstGeom prst="horizontalScroll">
            <a:avLst/>
          </a:prstGeom>
          <a:solidFill>
            <a:srgbClr val="3333CC">
              <a:lumMod val="75000"/>
            </a:srgbClr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「</a:t>
            </a:r>
            <a:r>
              <a:rPr kumimoji="0" lang="zh-TW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責任</a:t>
            </a: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」</a:t>
            </a:r>
            <a:r>
              <a:rPr kumimoji="0" lang="zh-TW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是有義務去做某件事</a:t>
            </a:r>
            <a:endParaRPr kumimoji="0" lang="en-US" altLang="zh-TW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或有義務不去做某件事。</a:t>
            </a:r>
            <a:endParaRPr kumimoji="0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 bwMode="auto">
          <a:xfrm>
            <a:off x="971600" y="3717032"/>
            <a:ext cx="7488832" cy="20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4800"/>
              </a:lnSpc>
              <a:buFontTx/>
              <a:buNone/>
            </a:pPr>
            <a:r>
              <a:rPr lang="zh-TW" altLang="en-US" sz="3600" b="1" kern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600" b="1" kern="0" smtClean="0">
                <a:latin typeface="標楷體" pitchFamily="65" charset="-120"/>
                <a:ea typeface="標楷體" pitchFamily="65" charset="-120"/>
              </a:rPr>
              <a:t>在家裡、學校和社區中，我們都和其他人生活在一起，彼此相互影響，所以</a:t>
            </a:r>
            <a:r>
              <a:rPr lang="zh-TW" altLang="zh-TW" sz="3600" b="1" kern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彼此間都相互有責任</a:t>
            </a:r>
            <a:r>
              <a:rPr lang="zh-TW" altLang="zh-TW" sz="3600" b="1" kern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b="1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39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朵形圖說文字 1"/>
          <p:cNvSpPr/>
          <p:nvPr/>
        </p:nvSpPr>
        <p:spPr>
          <a:xfrm>
            <a:off x="899592" y="332656"/>
            <a:ext cx="7560840" cy="2520280"/>
          </a:xfrm>
          <a:prstGeom prst="cloudCallout">
            <a:avLst>
              <a:gd name="adj1" fmla="val -17657"/>
              <a:gd name="adj2" fmla="val 76575"/>
            </a:avLst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『</a:t>
            </a: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hlinkClick r:id="rId2" action="ppaction://hlinkfile"/>
              </a:rPr>
              <a:t>負責任</a:t>
            </a:r>
            <a:r>
              <a:rPr kumimoji="0" lang="en-US" altLang="zh-TW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有那麼重要嗎？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640" y="3861048"/>
            <a:ext cx="6336704" cy="2062103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哪些人有責任？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新細明體" pitchFamily="18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各有哪些責任？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新細明體" pitchFamily="18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該對誰負責任？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新細明體" pitchFamily="18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4.</a:t>
            </a: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為什麼負這些責任很重要？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8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40466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在日常生活中，</a:t>
            </a:r>
            <a:endParaRPr lang="en-US" altLang="zh-TW" sz="4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r>
              <a:rPr lang="zh-TW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我們必須仰賴他人負起應負的責任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1720" y="191683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3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lang="zh-TW" altLang="zh-TW" sz="3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搭飛機</a:t>
            </a:r>
            <a:r>
              <a:rPr lang="zh-TW" altLang="en-US" sz="3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我們依賴</a:t>
            </a:r>
            <a:r>
              <a:rPr lang="en-US" altLang="zh-TW" sz="3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270892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機長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駕駛</a:t>
            </a:r>
            <a:r>
              <a:rPr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讓我們平安抵達目的地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塔臺管理員</a:t>
            </a:r>
            <a:r>
              <a:rPr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安全引導飛機進入正確跑道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行李調度員</a:t>
            </a:r>
            <a:r>
              <a:rPr lang="en-US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zh-TW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照顧好我們的行李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5736" y="4365104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zh-TW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否則</a:t>
            </a:r>
            <a:r>
              <a:rPr lang="en-US" altLang="zh-TW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4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139952" y="443711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不方便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/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失去性命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688" y="5373216"/>
            <a:ext cx="583264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同樣地，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別人也會指望我們負起我們應負的責任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。如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22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06515" y="2889674"/>
            <a:ext cx="30796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u="sng" dirty="0" smtClean="0">
                <a:hlinkClick r:id="rId2" action="ppaction://hlinkfile"/>
              </a:rPr>
              <a:t>人權</a:t>
            </a:r>
            <a:endParaRPr lang="zh-TW" altLang="en-US" sz="8800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89191" y="2643453"/>
            <a:ext cx="1587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0" dirty="0" smtClean="0">
                <a:latin typeface="新細明體"/>
                <a:ea typeface="新細明體"/>
              </a:rPr>
              <a:t>？</a:t>
            </a:r>
            <a:endParaRPr lang="zh-TW" altLang="en-US" sz="12000" dirty="0"/>
          </a:p>
        </p:txBody>
      </p:sp>
    </p:spTree>
    <p:extLst>
      <p:ext uri="{BB962C8B-B14F-4D97-AF65-F5344CB8AC3E}">
        <p14:creationId xmlns:p14="http://schemas.microsoft.com/office/powerpoint/2010/main" val="28442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朵形圖說文字 3"/>
          <p:cNvSpPr/>
          <p:nvPr/>
        </p:nvSpPr>
        <p:spPr>
          <a:xfrm>
            <a:off x="998482" y="515006"/>
            <a:ext cx="7677973" cy="1545841"/>
          </a:xfrm>
          <a:prstGeom prst="cloudCallout">
            <a:avLst>
              <a:gd name="adj1" fmla="val -25859"/>
              <a:gd name="adj2" fmla="val 45714"/>
            </a:avLst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『</a:t>
            </a: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責任</a:t>
            </a:r>
            <a:r>
              <a:rPr kumimoji="0" lang="en-US" altLang="zh-TW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』</a:t>
            </a:r>
            <a:r>
              <a:rPr kumimoji="0" lang="zh-TW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哪裡來？</a:t>
            </a:r>
            <a:endParaRPr kumimoji="0" lang="zh-TW" alt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7" name="圖片 6" descr="總統盃角力賽照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586" y="2132856"/>
            <a:ext cx="2592287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static.ettoday.net/images/833/d833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2714265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jbear.net/photos/blogs/images/7626/400x266.asp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04864"/>
            <a:ext cx="2598785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501008"/>
            <a:ext cx="2565285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橢圓 10"/>
          <p:cNvSpPr/>
          <p:nvPr/>
        </p:nvSpPr>
        <p:spPr>
          <a:xfrm>
            <a:off x="32586" y="4005064"/>
            <a:ext cx="1440160" cy="64807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承諾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998482" y="4977172"/>
            <a:ext cx="1440160" cy="64807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職業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579198" y="5373216"/>
            <a:ext cx="1440160" cy="1152128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工作</a:t>
            </a:r>
            <a:endParaRPr kumimoji="0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分派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511733" y="5301208"/>
            <a:ext cx="1584176" cy="122413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法令</a:t>
            </a:r>
            <a:endParaRPr kumimoji="0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規章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6574722" y="5301208"/>
            <a:ext cx="1584176" cy="122413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道德標準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9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1027526" y="805827"/>
            <a:ext cx="6681284" cy="181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j-cs"/>
              </a:rPr>
              <a:t>責任之於我</a:t>
            </a:r>
            <a:r>
              <a:rPr kumimoji="1" lang="en-US" altLang="zh-TW" sz="5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j-cs"/>
              </a:rPr>
              <a:t/>
            </a:r>
            <a:br>
              <a:rPr kumimoji="1" lang="en-US" altLang="zh-TW" sz="5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j-cs"/>
              </a:rPr>
            </a:br>
            <a:r>
              <a:rPr kumimoji="1" lang="zh-TW" alt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j-cs"/>
              </a:rPr>
              <a:t>難道只是</a:t>
            </a:r>
            <a:r>
              <a:rPr kumimoji="1" lang="en-US" altLang="zh-TW" sz="5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j-cs"/>
              </a:rPr>
              <a:t>…</a:t>
            </a:r>
            <a:endParaRPr kumimoji="1" lang="zh-TW" altLang="en-US" sz="5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7" name="爆炸 1 6"/>
          <p:cNvSpPr/>
          <p:nvPr/>
        </p:nvSpPr>
        <p:spPr>
          <a:xfrm rot="649695">
            <a:off x="630009" y="2254975"/>
            <a:ext cx="3024336" cy="2016224"/>
          </a:xfrm>
          <a:prstGeom prst="irregularSeal1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rPr>
              <a:t>義務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爆炸 1 7"/>
          <p:cNvSpPr/>
          <p:nvPr/>
        </p:nvSpPr>
        <p:spPr>
          <a:xfrm rot="21444188">
            <a:off x="3150289" y="3911159"/>
            <a:ext cx="3024336" cy="2016224"/>
          </a:xfrm>
          <a:prstGeom prst="irregularSeal1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rPr>
              <a:t>無奈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爆炸 1 8"/>
          <p:cNvSpPr/>
          <p:nvPr/>
        </p:nvSpPr>
        <p:spPr>
          <a:xfrm rot="21341467">
            <a:off x="5742576" y="2398990"/>
            <a:ext cx="3024336" cy="2016224"/>
          </a:xfrm>
          <a:prstGeom prst="irregularSeal1">
            <a:avLst/>
          </a:prstGeom>
          <a:solidFill>
            <a:srgbClr val="FFFF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+mn-cs"/>
              </a:rPr>
              <a:t>很累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874391"/>
          </a:xfrm>
        </p:spPr>
        <p:txBody>
          <a:bodyPr/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修復式正義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違規事件視為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對人或社區的傷害，處理事件聚焦於解決問題與彌補傷害，支持受害人的權利及需要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並提供受害者表達感受與決定結果的機會，對於加害人鼓勵主動承擔責任、道歉、修補傷害</a:t>
            </a:r>
            <a:r>
              <a:rPr lang="zh-TW" altLang="en-US" sz="3200" b="1" dirty="0" smtClean="0">
                <a:ea typeface="標楷體" panose="03000509000000000000" pitchFamily="65" charset="-120"/>
              </a:rPr>
              <a:t>。</a:t>
            </a:r>
            <a:endParaRPr lang="zh-TW" altLang="en-US" sz="32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人權教育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之修復式正義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8650" y="4872635"/>
            <a:ext cx="7914132" cy="10772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「修補傷害」的過程，</a:t>
            </a:r>
            <a:endParaRPr kumimoji="1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重</a:t>
            </a: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於「懲罰錯誤」的目的。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smtClean="0"/>
          </a:p>
        </p:txBody>
      </p:sp>
      <p:pic>
        <p:nvPicPr>
          <p:cNvPr id="5124" name="圖片 4" descr="未命名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52"/>
            <a:ext cx="9517063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8189" y="692696"/>
            <a:ext cx="7470475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  用   </a:t>
            </a:r>
            <a:endParaRPr kumimoji="0" lang="en-US" altLang="zh-TW" sz="88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8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走</a:t>
            </a:r>
            <a:r>
              <a:rPr kumimoji="0" lang="zh-TW" altLang="en-US" sz="8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修復的路</a:t>
            </a:r>
          </a:p>
        </p:txBody>
      </p:sp>
      <p:pic>
        <p:nvPicPr>
          <p:cNvPr id="5126" name="Picture 2" descr="C:\Documents and Settings\somehow\Local Settings\Temporary Internet Files\Content.IE5\JVVNLDVK\MP900433140[1]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33" y="692696"/>
            <a:ext cx="2760662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05438"/>
            <a:ext cx="29876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924300" y="115888"/>
            <a:ext cx="5040313" cy="65532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500"/>
              </a:lnSpc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彩虹獵場是塞得課族人打獵、捕魚的樂園，但也因此族人們常因打獵而發生衝突。某天，莫拿跟瓦礫撕又因為一頭鹿而大打出手，莫拿甚至把瓦礫撕打到重傷，害他躺在床上整整三個月不能動彈。</a:t>
            </a:r>
            <a:endParaRPr kumimoji="0"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lnSpc>
                <a:spcPts val="4500"/>
              </a:lnSpc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後來莫拿被法官判了重傷害罪，得入獄服刑一年。但瓦礫撕仍然深感不平，認為莫拿被關得再久，也彌補不了他的損失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pic>
        <p:nvPicPr>
          <p:cNvPr id="6148" name="圖片 10" descr="20110921120938_919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6"/>
          <a:stretch>
            <a:fillRect/>
          </a:stretch>
        </p:blipFill>
        <p:spPr bwMode="auto">
          <a:xfrm>
            <a:off x="-468313" y="0"/>
            <a:ext cx="42116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:\桌布集\086 (1280x1024).jpg"/>
          <p:cNvPicPr>
            <a:picLocks noChangeAspect="1" noChangeArrowheads="1"/>
          </p:cNvPicPr>
          <p:nvPr/>
        </p:nvPicPr>
        <p:blipFill>
          <a:blip r:embed="rId2"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827088" y="2492375"/>
            <a:ext cx="8137525" cy="720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4000" b="1" smtClean="0">
                <a:latin typeface="標楷體" pitchFamily="65" charset="-120"/>
                <a:ea typeface="標楷體" pitchFamily="65" charset="-120"/>
              </a:rPr>
              <a:t>時間倒轉回到三百年前的部落</a:t>
            </a: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0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7" name="Picture 3" descr="C:\Documents and Settings\somehow\Local Settings\Temporary Internet Files\Content.IE5\W83TQ1D4\MC9003559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4221163"/>
            <a:ext cx="13747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8 -0.00162 L -0.24045 -0.0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45 -0.05416 L -0.38229 0.02986 " pathEditMode="relative" ptsTypes="AA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29 0.02986 L -0.53177 -0.04375 " pathEditMode="relative" ptsTypes="AA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77 -0.04374 L -0.69705 0.06112 " pathEditMode="relative" ptsTypes="AA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3" descr="20110921120938_91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6718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50825" y="406400"/>
            <a:ext cx="5041900" cy="575945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lnSpc>
                <a:spcPts val="4500"/>
              </a:lnSpc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部落長老八萬知道事情後，聯合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sz="2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個血盟長老，討論過後，決定判決莫拿必須把鹿給瓦礫撕外，且在瓦礫撕傷好之前，必須照顧瓦礫撕一家，將獵物分給他們。瓦礫撕終於不用擔心自己受傷，會讓一家老小餐風露宿了！</a:t>
            </a:r>
            <a:endParaRPr kumimoji="0" lang="en-US" altLang="zh-TW" sz="28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2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663575" y="5588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在原始的部落裡，對於犯罪，最主要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是採取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賠償與恢復原狀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之觀念。也就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是，藉由犯罪人對被害人的賠償與恢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復原狀，彌平犯罪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所造成的損害或傷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口。從而建立一個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和諧公平的社會。</a:t>
            </a:r>
          </a:p>
        </p:txBody>
      </p:sp>
      <p:pic>
        <p:nvPicPr>
          <p:cNvPr id="9219" name="圖片 4" descr="p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576513"/>
            <a:ext cx="45894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46088" y="-100013"/>
            <a:ext cx="8229600" cy="1143001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反思帶來改變與進步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42481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zh-TW" altLang="en-US" sz="2800" b="1" smtClean="0"/>
              <a:t>    犯罪人犯罪後，如果只是一味採取由國家以刑罰制裁之手段，而並不設法賠償或撫平被害人之創傷，則被害人仍然是</a:t>
            </a:r>
            <a:r>
              <a:rPr lang="zh-TW" altLang="en-US" sz="2800" b="1" smtClean="0">
                <a:solidFill>
                  <a:srgbClr val="FF0000"/>
                </a:solidFill>
              </a:rPr>
              <a:t>怨恨難消</a:t>
            </a:r>
            <a:r>
              <a:rPr lang="zh-TW" altLang="en-US" sz="2800" b="1" smtClean="0"/>
              <a:t>的。而一個充滿怨恨與衝突的社會，雖然犯罪人已遭受刑罰的懲罰或教育，但對消彌犯罪是無效的。唯有採取</a:t>
            </a:r>
            <a:r>
              <a:rPr lang="en-US" altLang="zh-TW" sz="2800" b="1" smtClean="0"/>
              <a:t>18</a:t>
            </a:r>
            <a:r>
              <a:rPr lang="zh-TW" altLang="en-US" sz="2800" b="1" smtClean="0"/>
              <a:t>世紀以前，以調解、賠償、修復的方式，對被害人賠償與撫平傷口，才能建立和諧的社會。</a:t>
            </a:r>
          </a:p>
        </p:txBody>
      </p:sp>
      <p:pic>
        <p:nvPicPr>
          <p:cNvPr id="11268" name="Picture 4" descr="C:\Documents and Settings\somehow\Local Settings\Temporary Internet Files\Content.IE5\C33DK6FF\MC9004404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40313"/>
            <a:ext cx="25923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122207326_4511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36625"/>
            <a:ext cx="842486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27088" y="1477963"/>
          <a:ext cx="7464426" cy="28876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3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dirty="0" smtClean="0">
                          <a:latin typeface="標楷體" pitchFamily="65" charset="-120"/>
                          <a:ea typeface="標楷體" pitchFamily="65" charset="-120"/>
                        </a:rPr>
                        <a:t>應報式正義</a:t>
                      </a:r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dirty="0" smtClean="0">
                          <a:latin typeface="標楷體" pitchFamily="65" charset="-120"/>
                          <a:ea typeface="標楷體" pitchFamily="65" charset="-120"/>
                        </a:rPr>
                        <a:t>修復式正義</a:t>
                      </a:r>
                      <a:endParaRPr lang="en-US" altLang="zh-TW" sz="40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違反了哪一條法律</a:t>
                      </a:r>
                      <a:r>
                        <a:rPr lang="en-US" altLang="zh-TW" sz="3200" b="1" dirty="0" smtClean="0"/>
                        <a:t>?</a:t>
                      </a:r>
                      <a:endParaRPr lang="zh-TW" altLang="en-US" sz="3200" b="1" dirty="0" smtClean="0"/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誰受到傷害</a:t>
                      </a:r>
                      <a:r>
                        <a:rPr lang="en-US" altLang="zh-TW" sz="3200" b="1" dirty="0" smtClean="0"/>
                        <a:t>?</a:t>
                      </a:r>
                    </a:p>
                  </a:txBody>
                  <a:tcPr marL="91443" marR="91443" marT="45739" marB="457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6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1" dirty="0" smtClean="0"/>
                        <a:t>誰做的</a:t>
                      </a:r>
                      <a:r>
                        <a:rPr lang="en-US" altLang="zh-TW" sz="3200" b="1" dirty="0" smtClean="0"/>
                        <a:t>?</a:t>
                      </a:r>
                      <a:endParaRPr lang="zh-TW" altLang="en-US" sz="3200" b="1" dirty="0"/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誰應為此負責</a:t>
                      </a:r>
                      <a:r>
                        <a:rPr lang="en-US" altLang="zh-TW" sz="3200" b="1" dirty="0" smtClean="0"/>
                        <a:t>?</a:t>
                      </a:r>
                      <a:endParaRPr lang="zh-TW" altLang="en-US" sz="3200" b="1" dirty="0" smtClean="0"/>
                    </a:p>
                  </a:txBody>
                  <a:tcPr marL="91443" marR="91443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應受多少懲罰</a:t>
                      </a:r>
                      <a:r>
                        <a:rPr lang="en-US" altLang="zh-TW" sz="3200" b="1" dirty="0" smtClean="0"/>
                        <a:t>?</a:t>
                      </a:r>
                      <a:endParaRPr lang="zh-TW" altLang="en-US" sz="3200" b="1" dirty="0" smtClean="0"/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/>
                        <a:t>被害者的需求為何</a:t>
                      </a:r>
                      <a:r>
                        <a:rPr lang="en-US" altLang="zh-TW" sz="3200" b="1" dirty="0" smtClean="0"/>
                        <a:t>?</a:t>
                      </a:r>
                      <a:endParaRPr lang="zh-TW" altLang="en-US" sz="3200" b="1" dirty="0" smtClean="0"/>
                    </a:p>
                  </a:txBody>
                  <a:tcPr marL="91443" marR="91443" marT="45739" marB="457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2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628650" y="534838"/>
            <a:ext cx="7886700" cy="564212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人權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Human Rights=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人的權利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超越種族、性別、宗教、國籍、年齡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只要是人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其人性尊嚴即應受到尊重之權利</a:t>
            </a:r>
          </a:p>
        </p:txBody>
      </p:sp>
    </p:spTree>
    <p:extLst>
      <p:ext uri="{BB962C8B-B14F-4D97-AF65-F5344CB8AC3E}">
        <p14:creationId xmlns:p14="http://schemas.microsoft.com/office/powerpoint/2010/main" val="2689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05438"/>
            <a:ext cx="29876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7787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新加坡鞭刑現場</a:t>
            </a:r>
          </a:p>
        </p:txBody>
      </p:sp>
      <p:pic>
        <p:nvPicPr>
          <p:cNvPr id="28676" name="圖片 4" descr="鞭刑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196975"/>
            <a:ext cx="7153275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2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05438"/>
            <a:ext cx="29876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鞭完五下之後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700" name="內容版面配置區 3" descr="307701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985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463"/>
            <a:ext cx="8229600" cy="1143001"/>
          </a:xfrm>
        </p:spPr>
        <p:txBody>
          <a:bodyPr/>
          <a:lstStyle/>
          <a:p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</a:rPr>
              <a:t>修復式正義的限制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207478"/>
          </a:xfrm>
        </p:spPr>
        <p:txBody>
          <a:bodyPr/>
          <a:lstStyle/>
          <a:p>
            <a:pPr>
              <a:lnSpc>
                <a:spcPts val="3840"/>
              </a:lnSpc>
              <a:buFont typeface="Wingdings" pitchFamily="2" charset="2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hlinkClick r:id="rId3" action="ppaction://hlinkfile"/>
              </a:rPr>
              <a:t>困難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的任務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3840"/>
              </a:lnSpc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  <a:hlinkClick r:id="rId4" action="ppaction://hlinkfile"/>
              </a:rPr>
              <a:t>平衡</a:t>
            </a:r>
            <a:r>
              <a:rPr lang="zh-TW" altLang="en-US" b="1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犯罪人和被害人的需求。</a:t>
            </a:r>
            <a:endParaRPr lang="en-US" altLang="zh-TW" b="1" dirty="0" smtClean="0">
              <a:solidFill>
                <a:srgbClr val="0099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3840"/>
              </a:lnSpc>
              <a:buNone/>
            </a:pPr>
            <a:r>
              <a:rPr lang="en-US" altLang="zh-TW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什麼時候不該舉行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會議</a:t>
            </a:r>
            <a:endParaRPr lang="en-US" altLang="zh-TW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ts val="3840"/>
              </a:lnSpc>
            </a:pP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意願時，不要勉強。</a:t>
            </a:r>
            <a:endParaRPr lang="en-US" altLang="zh-TW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ts val="3840"/>
              </a:lnSpc>
            </a:pP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處理經驗的個案，例如家暴等。</a:t>
            </a:r>
            <a:endParaRPr lang="en-US" altLang="zh-TW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lnSpc>
                <a:spcPts val="3840"/>
              </a:lnSpc>
            </a:pP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牽涉到性侵害議題時，不要舉行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會議</a:t>
            </a:r>
            <a:endParaRPr lang="en-US" altLang="zh-TW" sz="32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3840"/>
              </a:lnSpc>
              <a:buNone/>
            </a:pPr>
            <a:r>
              <a:rPr lang="en-US" altLang="zh-TW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會議不是開一次就能</a:t>
            </a:r>
            <a:r>
              <a:rPr lang="zh-TW" altLang="en-US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成功</a:t>
            </a:r>
            <a:endParaRPr lang="zh-TW" altLang="en-US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Font typeface="Wingdings" pitchFamily="2" charset="2"/>
              <a:buNone/>
            </a:pPr>
            <a:endParaRPr lang="zh-TW" altLang="en-US" b="1" dirty="0" smtClean="0">
              <a:solidFill>
                <a:srgbClr val="0099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pic>
        <p:nvPicPr>
          <p:cNvPr id="38916" name="Picture 2" descr="C:\Documents and Settings\JSJH\Local Settings\Temporary Internet Files\Content.IE5\71WID2L6\MC90043253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828">
            <a:off x="6926263" y="184150"/>
            <a:ext cx="8286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0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內容版面配置區 2"/>
          <p:cNvSpPr>
            <a:spLocks noGrp="1"/>
          </p:cNvSpPr>
          <p:nvPr>
            <p:ph idx="1"/>
          </p:nvPr>
        </p:nvSpPr>
        <p:spPr>
          <a:xfrm>
            <a:off x="1619250" y="2205038"/>
            <a:ext cx="4248150" cy="2436812"/>
          </a:xfrm>
        </p:spPr>
        <p:txBody>
          <a:bodyPr/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霸凌事件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衝突事件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過失傷害事件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smtClean="0">
                <a:latin typeface="Times New Roman" pitchFamily="18" charset="0"/>
                <a:ea typeface="標楷體" pitchFamily="65" charset="-120"/>
              </a:rPr>
              <a:t>修復式正義</a:t>
            </a:r>
            <a:r>
              <a:rPr lang="en-US" altLang="zh-TW" sz="4000" b="1" smtClean="0">
                <a:latin typeface="Times New Roman" pitchFamily="18" charset="0"/>
                <a:ea typeface="標楷體" pitchFamily="65" charset="-120"/>
              </a:rPr>
              <a:t>IN</a:t>
            </a:r>
            <a:r>
              <a:rPr lang="zh-TW" altLang="en-US" sz="4000" b="1" smtClean="0">
                <a:latin typeface="Times New Roman" pitchFamily="18" charset="0"/>
                <a:ea typeface="標楷體" pitchFamily="65" charset="-120"/>
              </a:rPr>
              <a:t>友善校園</a:t>
            </a:r>
          </a:p>
        </p:txBody>
      </p:sp>
      <p:pic>
        <p:nvPicPr>
          <p:cNvPr id="41988" name="Picture 4" descr="C:\Documents and Settings\JSJH\Local Settings\Temporary Internet Files\Content.IE5\9NTOZID4\MC9004162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05038"/>
            <a:ext cx="2108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4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95288" y="390525"/>
            <a:ext cx="849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TW" altLang="zh-TW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</a:rPr>
              <a:t>★</a:t>
            </a:r>
            <a:r>
              <a:rPr kumimoji="1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會議程序－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782638" y="1196975"/>
            <a:ext cx="100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真相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912938" y="1196975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→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778125" y="1196975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情緒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0188" y="1220788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→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970463" y="1230313"/>
            <a:ext cx="2236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結論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共識</a:t>
            </a:r>
            <a:r>
              <a:rPr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413528"/>
              </p:ext>
            </p:extLst>
          </p:nvPr>
        </p:nvGraphicFramePr>
        <p:xfrm>
          <a:off x="250825" y="2060575"/>
          <a:ext cx="8369300" cy="4608513"/>
        </p:xfrm>
        <a:graphic>
          <a:graphicData uri="http://schemas.openxmlformats.org/drawingml/2006/table">
            <a:tbl>
              <a:tblPr/>
              <a:tblGrid>
                <a:gridCol w="411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8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會議開始，引言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加害者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陳述事件經過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被害者補充事件經過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詢問加害者當時想法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(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為什麼？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詢問被害者心裡感受、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所受傷害（適時引導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詢問</a:t>
                      </a:r>
                      <a:r>
                        <a:rPr kumimoji="1" lang="zh-TW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加害者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如今想法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4411" marR="84411"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詢問被害者需要大家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如何幫他？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請加害者共同討論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彌補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修復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方案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道歉與和解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敬禮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or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握手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or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擁抱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肯定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鼓勵雙方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法律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校規教育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…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4411" marR="8441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24300" y="2570163"/>
            <a:ext cx="530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真相</a:t>
            </a:r>
          </a:p>
        </p:txBody>
      </p:sp>
      <p:sp>
        <p:nvSpPr>
          <p:cNvPr id="10" name="右大括弧 9"/>
          <p:cNvSpPr/>
          <p:nvPr/>
        </p:nvSpPr>
        <p:spPr>
          <a:xfrm>
            <a:off x="3902075" y="2708275"/>
            <a:ext cx="165100" cy="865188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>
              <a:ln w="12700">
                <a:solidFill>
                  <a:srgbClr val="006633">
                    <a:satMod val="155000"/>
                  </a:srgbClr>
                </a:solidFill>
                <a:prstDash val="solid"/>
              </a:ln>
              <a:solidFill>
                <a:srgbClr val="5F5F5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35413" y="4292600"/>
            <a:ext cx="630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情緒</a:t>
            </a:r>
          </a:p>
        </p:txBody>
      </p:sp>
      <p:sp>
        <p:nvSpPr>
          <p:cNvPr id="12" name="右大括弧 11"/>
          <p:cNvSpPr/>
          <p:nvPr/>
        </p:nvSpPr>
        <p:spPr>
          <a:xfrm>
            <a:off x="3841750" y="3933825"/>
            <a:ext cx="198438" cy="2087563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>
              <a:ln w="12700">
                <a:solidFill>
                  <a:srgbClr val="006633">
                    <a:satMod val="155000"/>
                  </a:srgbClr>
                </a:solidFill>
                <a:prstDash val="solid"/>
              </a:ln>
              <a:solidFill>
                <a:srgbClr val="5F5F5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3" name="右大括弧 12"/>
          <p:cNvSpPr/>
          <p:nvPr/>
        </p:nvSpPr>
        <p:spPr>
          <a:xfrm>
            <a:off x="8064500" y="2349500"/>
            <a:ext cx="165100" cy="1584325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>
              <a:ln w="12700">
                <a:solidFill>
                  <a:srgbClr val="006633">
                    <a:satMod val="155000"/>
                  </a:srgbClr>
                </a:solidFill>
                <a:prstDash val="solid"/>
              </a:ln>
              <a:solidFill>
                <a:srgbClr val="5F5F5F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094663" y="2601913"/>
            <a:ext cx="4651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共識</a:t>
            </a:r>
          </a:p>
        </p:txBody>
      </p:sp>
    </p:spTree>
    <p:extLst>
      <p:ext uri="{BB962C8B-B14F-4D97-AF65-F5344CB8AC3E}">
        <p14:creationId xmlns:p14="http://schemas.microsoft.com/office/powerpoint/2010/main" val="9495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>
          <a:xfrm>
            <a:off x="590550" y="11588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袋鼠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精神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9395" name="圖片 4" descr="5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0" y="1069975"/>
            <a:ext cx="6195629" cy="549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628652" y="2445012"/>
            <a:ext cx="5172075" cy="1325563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謝謝您的聆聽</a:t>
            </a:r>
          </a:p>
        </p:txBody>
      </p:sp>
    </p:spTree>
    <p:extLst>
      <p:ext uri="{BB962C8B-B14F-4D97-AF65-F5344CB8AC3E}">
        <p14:creationId xmlns:p14="http://schemas.microsoft.com/office/powerpoint/2010/main" val="1355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62" y="1786759"/>
            <a:ext cx="6568966" cy="47086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7" y="394911"/>
            <a:ext cx="2296145" cy="24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國際人權三大法典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8066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5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spc="-5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4800" spc="-5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4800" spc="-5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4800" spc="-5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誕生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93298" y="1686863"/>
            <a:ext cx="5347987" cy="445268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lnSpc>
                <a:spcPts val="3750"/>
              </a:lnSpc>
              <a:spcAft>
                <a:spcPts val="0"/>
              </a:spcAft>
            </a:pPr>
            <a:r>
              <a:rPr kumimoji="0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1948</a:t>
            </a:r>
            <a:r>
              <a:rPr kumimoji="0"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0"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kumimoji="0"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，聯合國通過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世界人權宣言</a:t>
            </a:r>
            <a:r>
              <a:rPr kumimoji="0"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，這是史上第一份以世界為範圍，說明「</a:t>
            </a:r>
            <a:r>
              <a:rPr kumimoji="0"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所有人類都應享有的權利</a:t>
            </a: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」的文件，同時這也是每個國家對保障人權的承諾。</a:t>
            </a:r>
            <a:endParaRPr kumimoji="0" lang="en-US" altLang="zh-TW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fontAlgn="auto">
              <a:lnSpc>
                <a:spcPts val="3750"/>
              </a:lnSpc>
              <a:spcAft>
                <a:spcPts val="0"/>
              </a:spcAft>
            </a:pP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人權</a:t>
            </a:r>
            <a:r>
              <a:rPr kumimoji="0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是每個人與生俱來的，而且不容許被剝奪。有了這些權利被保障，我們才能有人性尊嚴。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252FD2-8541-48F2-9CCA-96006991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360" y="1686862"/>
            <a:ext cx="2876640" cy="37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0" y="33668"/>
            <a:ext cx="1103586" cy="6824332"/>
            <a:chOff x="36347" y="116632"/>
            <a:chExt cx="2731044" cy="6741368"/>
          </a:xfrm>
        </p:grpSpPr>
        <p:sp>
          <p:nvSpPr>
            <p:cNvPr id="9" name="矩形 8"/>
            <p:cNvSpPr/>
            <p:nvPr/>
          </p:nvSpPr>
          <p:spPr>
            <a:xfrm>
              <a:off x="36347" y="116632"/>
              <a:ext cx="2731044" cy="6741368"/>
            </a:xfrm>
            <a:prstGeom prst="rect">
              <a:avLst/>
            </a:prstGeom>
            <a:gradFill flip="none" rotWithShape="1">
              <a:gsLst>
                <a:gs pos="0">
                  <a:srgbClr val="9999FF">
                    <a:shade val="30000"/>
                    <a:satMod val="115000"/>
                  </a:srgbClr>
                </a:gs>
                <a:gs pos="50000">
                  <a:srgbClr val="9999FF">
                    <a:shade val="67500"/>
                    <a:satMod val="115000"/>
                  </a:srgbClr>
                </a:gs>
                <a:gs pos="100000">
                  <a:srgbClr val="9999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標題 1">
              <a:extLst>
                <a:ext uri="{FF2B5EF4-FFF2-40B4-BE49-F238E27FC236}">
                  <a16:creationId xmlns:a16="http://schemas.microsoft.com/office/drawing/2014/main" id="{F3AAA90C-CD73-4D1E-8B5B-EF65D197A885}"/>
                </a:ext>
              </a:extLst>
            </p:cNvPr>
            <p:cNvSpPr txBox="1">
              <a:spLocks/>
            </p:cNvSpPr>
            <p:nvPr/>
          </p:nvSpPr>
          <p:spPr>
            <a:xfrm>
              <a:off x="555069" y="384468"/>
              <a:ext cx="1173399" cy="60020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126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799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400" fontAlgn="auto">
                <a:lnSpc>
                  <a:spcPct val="100000"/>
                </a:lnSpc>
                <a:spcAft>
                  <a:spcPts val="0"/>
                </a:spcAft>
              </a:pPr>
              <a:r>
                <a:rPr kumimoji="0" lang="zh-TW" altLang="en-US" sz="3600" b="1" dirty="0" smtClean="0">
                  <a:solidFill>
                    <a:srgbClr val="33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世界</a:t>
              </a:r>
              <a:r>
                <a:rPr kumimoji="0" lang="zh-TW" altLang="en-US" sz="3600" b="1" dirty="0">
                  <a:solidFill>
                    <a:srgbClr val="33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人權宣言</a:t>
              </a:r>
              <a:r>
                <a:rPr kumimoji="0" lang="zh-TW" alt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的保障內容</a:t>
              </a:r>
              <a:endParaRPr kumimoji="0"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r="2292"/>
          <a:stretch/>
        </p:blipFill>
        <p:spPr bwMode="auto">
          <a:xfrm>
            <a:off x="1219199" y="33668"/>
            <a:ext cx="7924801" cy="70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請想想</a:t>
            </a:r>
            <a:r>
              <a:rPr lang="en-US" altLang="zh-TW" b="1" dirty="0" smtClean="0"/>
              <a:t>: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600" dirty="0" smtClean="0"/>
              <a:t> 請從</a:t>
            </a:r>
            <a:r>
              <a:rPr lang="zh-TW" altLang="en-US" sz="3600" dirty="0" smtClean="0">
                <a:latin typeface="+mj-ea"/>
                <a:ea typeface="+mj-ea"/>
              </a:rPr>
              <a:t>上述內容中挑選一個你最感興趣或最重視的人權對象或課題？並說明為什麼？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590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6" y="1831666"/>
            <a:ext cx="4056955" cy="36486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18" y="1823826"/>
            <a:ext cx="4145946" cy="36381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78" y="2337995"/>
            <a:ext cx="3208920" cy="36277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34" y="2328854"/>
            <a:ext cx="3303146" cy="362770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78" y="2421303"/>
            <a:ext cx="2648799" cy="36800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55717" y="3332900"/>
            <a:ext cx="585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kern="0" dirty="0" smtClean="0">
                <a:solidFill>
                  <a:prstClr val="black"/>
                </a:solidFill>
                <a:ea typeface="微软雅黑" pitchFamily="34" charset="-122"/>
                <a:cs typeface="Arial" pitchFamily="34" charset="0"/>
              </a:rPr>
              <a:t>尊</a:t>
            </a:r>
            <a:endParaRPr kumimoji="0" lang="en-US" altLang="zh-TW" sz="3200" kern="0" dirty="0" smtClean="0">
              <a:solidFill>
                <a:prstClr val="black"/>
              </a:solidFill>
              <a:ea typeface="微软雅黑" pitchFamily="34" charset="-122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kern="0" dirty="0" smtClean="0">
                <a:solidFill>
                  <a:prstClr val="black"/>
                </a:solidFill>
                <a:ea typeface="微软雅黑" pitchFamily="34" charset="-122"/>
                <a:cs typeface="Arial" pitchFamily="34" charset="0"/>
              </a:rPr>
              <a:t>重</a:t>
            </a:r>
            <a:endParaRPr kumimoji="0" lang="en-US" altLang="zh-TW" sz="3200" kern="0" dirty="0" smtClean="0">
              <a:solidFill>
                <a:prstClr val="black"/>
              </a:solidFill>
              <a:ea typeface="微软雅黑" pitchFamily="34" charset="-122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kern="0" dirty="0" smtClean="0">
                <a:solidFill>
                  <a:prstClr val="black"/>
                </a:solidFill>
                <a:ea typeface="微软雅黑" pitchFamily="34" charset="-122"/>
                <a:cs typeface="Arial" pitchFamily="34" charset="0"/>
              </a:rPr>
              <a:t>包</a:t>
            </a:r>
            <a:r>
              <a:rPr kumimoji="0" lang="zh-TW" altLang="en-US" sz="3200" kern="0" dirty="0">
                <a:solidFill>
                  <a:prstClr val="black"/>
                </a:solidFill>
                <a:ea typeface="微软雅黑" pitchFamily="34" charset="-122"/>
                <a:cs typeface="Arial" pitchFamily="34" charset="0"/>
              </a:rPr>
              <a:t>容</a:t>
            </a:r>
            <a:r>
              <a:rPr kumimoji="0" lang="en-US" altLang="zh-CN" sz="3200" kern="0" dirty="0" smtClean="0">
                <a:solidFill>
                  <a:prstClr val="black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0" lang="en-US" altLang="zh-CN" sz="3200" kern="0" dirty="0">
              <a:solidFill>
                <a:prstClr val="black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8563" y="1032123"/>
            <a:ext cx="4473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6B3305"/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algn="dist" eaLnBrk="1" hangingPunct="1">
              <a:lnSpc>
                <a:spcPct val="100000"/>
              </a:lnSpc>
              <a:defRPr/>
            </a:pPr>
            <a:r>
              <a:rPr lang="zh-TW" altLang="en-US" sz="5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人權教育</a:t>
            </a:r>
            <a:endParaRPr lang="zh-CN" altLang="en-US" sz="540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47290" y="3420116"/>
            <a:ext cx="738664" cy="25458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自由平等</a:t>
            </a:r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6538898" y="3363595"/>
            <a:ext cx="5854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kern="0" dirty="0" smtClean="0">
                <a:solidFill>
                  <a:prstClr val="black"/>
                </a:solidFill>
                <a:ea typeface="微软雅黑" pitchFamily="34" charset="-122"/>
                <a:cs typeface="Arial" pitchFamily="34" charset="0"/>
              </a:rPr>
              <a:t>公平正義</a:t>
            </a:r>
            <a:r>
              <a:rPr kumimoji="0" lang="en-US" altLang="zh-CN" sz="3200" kern="0" dirty="0" smtClean="0">
                <a:solidFill>
                  <a:prstClr val="black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0" lang="en-US" altLang="zh-CN" sz="3200" kern="0" dirty="0">
              <a:solidFill>
                <a:prstClr val="black"/>
              </a:solidFill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1634</Words>
  <Application>Microsoft Office PowerPoint</Application>
  <PresentationFormat>如螢幕大小 (4:3)</PresentationFormat>
  <Paragraphs>184</Paragraphs>
  <Slides>36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13</vt:i4>
      </vt:variant>
      <vt:variant>
        <vt:lpstr>投影片標題</vt:lpstr>
      </vt:variant>
      <vt:variant>
        <vt:i4>36</vt:i4>
      </vt:variant>
    </vt:vector>
  </HeadingPairs>
  <TitlesOfParts>
    <vt:vector size="61" baseType="lpstr">
      <vt:lpstr>Adidas Unity</vt:lpstr>
      <vt:lpstr>微软雅黑</vt:lpstr>
      <vt:lpstr>微軟正黑體</vt:lpstr>
      <vt:lpstr>新細明體</vt:lpstr>
      <vt:lpstr>標楷體</vt:lpstr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Office 佈景主題</vt:lpstr>
      <vt:lpstr>2_Office 佈景主題</vt:lpstr>
      <vt:lpstr>HDOfficeLightV0</vt:lpstr>
      <vt:lpstr>1_HDOfficeLightV0</vt:lpstr>
      <vt:lpstr>2_HDOfficeLightV0</vt:lpstr>
      <vt:lpstr>3_HDOfficeLightV0</vt:lpstr>
      <vt:lpstr>4_HDOfficeLightV0</vt:lpstr>
      <vt:lpstr>3_Office 佈景主題</vt:lpstr>
      <vt:lpstr>5_HDOfficeLightV0</vt:lpstr>
      <vt:lpstr>4_Office 佈景主題</vt:lpstr>
      <vt:lpstr>5_Office 佈景主題</vt:lpstr>
      <vt:lpstr>1_Office 佈景主題</vt:lpstr>
      <vt:lpstr>7_Office 佈景主題</vt:lpstr>
      <vt:lpstr>人權教育議題  -藝術與人文領域             </vt:lpstr>
      <vt:lpstr>PowerPoint 簡報</vt:lpstr>
      <vt:lpstr>PowerPoint 簡報</vt:lpstr>
      <vt:lpstr>PowerPoint 簡報</vt:lpstr>
      <vt:lpstr>國際人權三大法典</vt:lpstr>
      <vt:lpstr>《世界人權宣言》誕生</vt:lpstr>
      <vt:lpstr>PowerPoint 簡報</vt:lpstr>
      <vt:lpstr>請想想:</vt:lpstr>
      <vt:lpstr>PowerPoint 簡報</vt:lpstr>
      <vt:lpstr>4F反思提問法</vt:lpstr>
      <vt:lpstr>人權教育之正義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人權教育之修復式正義</vt:lpstr>
      <vt:lpstr>PowerPoint 簡報</vt:lpstr>
      <vt:lpstr>PowerPoint 簡報</vt:lpstr>
      <vt:lpstr>PowerPoint 簡報</vt:lpstr>
      <vt:lpstr>PowerPoint 簡報</vt:lpstr>
      <vt:lpstr>PowerPoint 簡報</vt:lpstr>
      <vt:lpstr>反思帶來改變與進步</vt:lpstr>
      <vt:lpstr>PowerPoint 簡報</vt:lpstr>
      <vt:lpstr>新加坡鞭刑現場</vt:lpstr>
      <vt:lpstr>鞭完五下之後…</vt:lpstr>
      <vt:lpstr>修復式正義的限制</vt:lpstr>
      <vt:lpstr>修復式正義IN友善校園</vt:lpstr>
      <vt:lpstr>PowerPoint 簡報</vt:lpstr>
      <vt:lpstr>袋鼠精神!!</vt:lpstr>
      <vt:lpstr>謝謝您的聆聽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</dc:creator>
  <cp:lastModifiedBy>user</cp:lastModifiedBy>
  <cp:revision>255</cp:revision>
  <cp:lastPrinted>2020-04-21T06:21:48Z</cp:lastPrinted>
  <dcterms:created xsi:type="dcterms:W3CDTF">2015-12-16T01:31:11Z</dcterms:created>
  <dcterms:modified xsi:type="dcterms:W3CDTF">2020-04-21T07:09:19Z</dcterms:modified>
</cp:coreProperties>
</file>