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326" r:id="rId2"/>
    <p:sldId id="343" r:id="rId3"/>
    <p:sldId id="486" r:id="rId4"/>
    <p:sldId id="547" r:id="rId5"/>
    <p:sldId id="548" r:id="rId6"/>
    <p:sldId id="518" r:id="rId7"/>
    <p:sldId id="482" r:id="rId8"/>
    <p:sldId id="483" r:id="rId9"/>
    <p:sldId id="485" r:id="rId10"/>
    <p:sldId id="484" r:id="rId11"/>
    <p:sldId id="549" r:id="rId12"/>
    <p:sldId id="519" r:id="rId13"/>
    <p:sldId id="521" r:id="rId14"/>
    <p:sldId id="522" r:id="rId15"/>
    <p:sldId id="523" r:id="rId16"/>
    <p:sldId id="524" r:id="rId17"/>
    <p:sldId id="525" r:id="rId18"/>
    <p:sldId id="526" r:id="rId19"/>
    <p:sldId id="527" r:id="rId20"/>
    <p:sldId id="528" r:id="rId21"/>
    <p:sldId id="529" r:id="rId22"/>
    <p:sldId id="530" r:id="rId23"/>
    <p:sldId id="531" r:id="rId24"/>
    <p:sldId id="532" r:id="rId25"/>
    <p:sldId id="533" r:id="rId26"/>
    <p:sldId id="534" r:id="rId27"/>
    <p:sldId id="535" r:id="rId28"/>
    <p:sldId id="536" r:id="rId29"/>
    <p:sldId id="537" r:id="rId30"/>
    <p:sldId id="538" r:id="rId31"/>
    <p:sldId id="539" r:id="rId32"/>
    <p:sldId id="540" r:id="rId33"/>
    <p:sldId id="541" r:id="rId34"/>
    <p:sldId id="542" r:id="rId35"/>
    <p:sldId id="543" r:id="rId36"/>
    <p:sldId id="544" r:id="rId37"/>
    <p:sldId id="545" r:id="rId38"/>
    <p:sldId id="481" r:id="rId39"/>
    <p:sldId id="487" r:id="rId40"/>
    <p:sldId id="488" r:id="rId41"/>
    <p:sldId id="489" r:id="rId42"/>
    <p:sldId id="490" r:id="rId43"/>
    <p:sldId id="491" r:id="rId44"/>
    <p:sldId id="492" r:id="rId45"/>
    <p:sldId id="493" r:id="rId46"/>
    <p:sldId id="494" r:id="rId47"/>
    <p:sldId id="495" r:id="rId48"/>
    <p:sldId id="496" r:id="rId49"/>
    <p:sldId id="497" r:id="rId50"/>
    <p:sldId id="498" r:id="rId51"/>
    <p:sldId id="499" r:id="rId52"/>
    <p:sldId id="500" r:id="rId53"/>
    <p:sldId id="501" r:id="rId54"/>
    <p:sldId id="502" r:id="rId55"/>
    <p:sldId id="503" r:id="rId56"/>
    <p:sldId id="504" r:id="rId57"/>
    <p:sldId id="505" r:id="rId58"/>
    <p:sldId id="506" r:id="rId59"/>
    <p:sldId id="507" r:id="rId60"/>
    <p:sldId id="508" r:id="rId61"/>
    <p:sldId id="509" r:id="rId62"/>
    <p:sldId id="510" r:id="rId63"/>
    <p:sldId id="511" r:id="rId64"/>
    <p:sldId id="512" r:id="rId65"/>
    <p:sldId id="513" r:id="rId66"/>
    <p:sldId id="514" r:id="rId67"/>
    <p:sldId id="515" r:id="rId68"/>
    <p:sldId id="516" r:id="rId69"/>
    <p:sldId id="517" r:id="rId70"/>
    <p:sldId id="384" r:id="rId71"/>
    <p:sldId id="285" r:id="rId72"/>
  </p:sldIdLst>
  <p:sldSz cx="9144000" cy="6858000" type="screen4x3"/>
  <p:notesSz cx="6858000" cy="9144000"/>
  <p:defaultTextStyle>
    <a:defPPr>
      <a:defRPr lang="en-US"/>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D84B"/>
    <a:srgbClr val="5CB1FE"/>
    <a:srgbClr val="FCFCFC"/>
    <a:srgbClr val="FDF58D"/>
    <a:srgbClr val="660066"/>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102" d="100"/>
          <a:sy n="102" d="100"/>
        </p:scale>
        <p:origin x="-210"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2.jpeg"/></Relationships>
</file>

<file path=ppt/diagrams/_rels/data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 Id="rId5" Type="http://schemas.openxmlformats.org/officeDocument/2006/relationships/image" Target="../media/image46.png"/><Relationship Id="rId4" Type="http://schemas.openxmlformats.org/officeDocument/2006/relationships/image" Target="../media/image4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C5A82-D6EF-4D49-B8BA-8FB00D2AC36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TW" altLang="en-US"/>
        </a:p>
      </dgm:t>
    </dgm:pt>
    <dgm:pt modelId="{84DDD2F5-1309-4449-8956-40849E6CA141}">
      <dgm:prSet phldrT="[文字]" phldr="1"/>
      <dgm:spPr>
        <a:blipFill rotWithShape="0">
          <a:blip xmlns:r="http://schemas.openxmlformats.org/officeDocument/2006/relationships" r:embed="rId1"/>
          <a:stretch>
            <a:fillRect/>
          </a:stretch>
        </a:blipFill>
      </dgm:spPr>
      <dgm:t>
        <a:bodyPr/>
        <a:lstStyle/>
        <a:p>
          <a:endParaRPr lang="zh-TW" altLang="en-US" dirty="0"/>
        </a:p>
      </dgm:t>
    </dgm:pt>
    <dgm:pt modelId="{F105CA4A-8E7C-4EB6-B733-4A47456581B9}" type="parTrans" cxnId="{1C962263-D9EC-4F2D-B2ED-ACFA140BDCE1}">
      <dgm:prSet/>
      <dgm:spPr/>
      <dgm:t>
        <a:bodyPr/>
        <a:lstStyle/>
        <a:p>
          <a:endParaRPr lang="zh-TW" altLang="en-US"/>
        </a:p>
      </dgm:t>
    </dgm:pt>
    <dgm:pt modelId="{637AC06F-69BC-4B2D-A5A2-840709FE4BA8}" type="sibTrans" cxnId="{1C962263-D9EC-4F2D-B2ED-ACFA140BDCE1}">
      <dgm:prSet/>
      <dgm:spPr/>
      <dgm:t>
        <a:bodyPr/>
        <a:lstStyle/>
        <a:p>
          <a:endParaRPr lang="zh-TW" altLang="en-US"/>
        </a:p>
      </dgm:t>
    </dgm:pt>
    <dgm:pt modelId="{09AF2F22-7EDB-4284-96AD-F78B1BB3EE2D}">
      <dgm:prSet phldrT="[文字]" phldr="1"/>
      <dgm:spPr>
        <a:blipFill rotWithShape="0">
          <a:blip xmlns:r="http://schemas.openxmlformats.org/officeDocument/2006/relationships" r:embed="rId2"/>
          <a:stretch>
            <a:fillRect/>
          </a:stretch>
        </a:blipFill>
      </dgm:spPr>
      <dgm:t>
        <a:bodyPr/>
        <a:lstStyle/>
        <a:p>
          <a:endParaRPr lang="zh-TW" altLang="en-US"/>
        </a:p>
      </dgm:t>
    </dgm:pt>
    <dgm:pt modelId="{3E5C8594-C427-4DAA-BC10-EDED06804926}" type="parTrans" cxnId="{736FECDD-82AB-4AAF-98A7-0A3263ECD806}">
      <dgm:prSet/>
      <dgm:spPr/>
      <dgm:t>
        <a:bodyPr/>
        <a:lstStyle/>
        <a:p>
          <a:endParaRPr lang="zh-TW" altLang="en-US"/>
        </a:p>
      </dgm:t>
    </dgm:pt>
    <dgm:pt modelId="{DA71583C-4AE8-49EC-BD70-5E4295B9EBCF}" type="sibTrans" cxnId="{736FECDD-82AB-4AAF-98A7-0A3263ECD806}">
      <dgm:prSet/>
      <dgm:spPr/>
      <dgm:t>
        <a:bodyPr/>
        <a:lstStyle/>
        <a:p>
          <a:endParaRPr lang="zh-TW" altLang="en-US"/>
        </a:p>
      </dgm:t>
    </dgm:pt>
    <dgm:pt modelId="{F7B194D1-B980-49FA-BAB6-0DB4B4537EC8}">
      <dgm:prSet phldrT="[文字]" phldr="1"/>
      <dgm:spPr>
        <a:blipFill rotWithShape="0">
          <a:blip xmlns:r="http://schemas.openxmlformats.org/officeDocument/2006/relationships" r:embed="rId3"/>
          <a:stretch>
            <a:fillRect/>
          </a:stretch>
        </a:blipFill>
      </dgm:spPr>
      <dgm:t>
        <a:bodyPr/>
        <a:lstStyle/>
        <a:p>
          <a:endParaRPr lang="zh-TW" altLang="en-US" dirty="0"/>
        </a:p>
      </dgm:t>
    </dgm:pt>
    <dgm:pt modelId="{69B8BD36-5ABA-404F-B3D8-938161FD3452}" type="parTrans" cxnId="{4C6FE5B3-B4FB-477F-808B-2433DDB98931}">
      <dgm:prSet/>
      <dgm:spPr/>
      <dgm:t>
        <a:bodyPr/>
        <a:lstStyle/>
        <a:p>
          <a:endParaRPr lang="zh-TW" altLang="en-US"/>
        </a:p>
      </dgm:t>
    </dgm:pt>
    <dgm:pt modelId="{1D670DF0-68EF-428E-B1E2-023433D8DE38}" type="sibTrans" cxnId="{4C6FE5B3-B4FB-477F-808B-2433DDB98931}">
      <dgm:prSet/>
      <dgm:spPr/>
      <dgm:t>
        <a:bodyPr/>
        <a:lstStyle/>
        <a:p>
          <a:endParaRPr lang="zh-TW" altLang="en-US"/>
        </a:p>
      </dgm:t>
    </dgm:pt>
    <dgm:pt modelId="{C0FF0084-9FC2-4BC5-86F4-77D12416E8EA}">
      <dgm:prSet phldrT="[文字]" phldr="1"/>
      <dgm:spPr>
        <a:blipFill rotWithShape="0">
          <a:blip xmlns:r="http://schemas.openxmlformats.org/officeDocument/2006/relationships" r:embed="rId4"/>
          <a:stretch>
            <a:fillRect/>
          </a:stretch>
        </a:blipFill>
      </dgm:spPr>
      <dgm:t>
        <a:bodyPr/>
        <a:lstStyle/>
        <a:p>
          <a:endParaRPr lang="zh-TW" altLang="en-US" dirty="0"/>
        </a:p>
      </dgm:t>
    </dgm:pt>
    <dgm:pt modelId="{89E9B87B-F665-4566-80C5-6F02BEF6DA3D}" type="parTrans" cxnId="{9CBC533F-F9E3-4B59-9AD0-068B40A8465C}">
      <dgm:prSet/>
      <dgm:spPr/>
      <dgm:t>
        <a:bodyPr/>
        <a:lstStyle/>
        <a:p>
          <a:endParaRPr lang="zh-TW" altLang="en-US"/>
        </a:p>
      </dgm:t>
    </dgm:pt>
    <dgm:pt modelId="{BC64F8C8-FD3C-445C-8563-D1C46B6C9702}" type="sibTrans" cxnId="{9CBC533F-F9E3-4B59-9AD0-068B40A8465C}">
      <dgm:prSet/>
      <dgm:spPr/>
      <dgm:t>
        <a:bodyPr/>
        <a:lstStyle/>
        <a:p>
          <a:endParaRPr lang="zh-TW" altLang="en-US"/>
        </a:p>
      </dgm:t>
    </dgm:pt>
    <dgm:pt modelId="{787DE6D5-956E-48D1-B3FE-F3EAE712B947}">
      <dgm:prSet phldrT="[文字]" phldr="1"/>
      <dgm:spPr>
        <a:blipFill rotWithShape="0">
          <a:blip xmlns:r="http://schemas.openxmlformats.org/officeDocument/2006/relationships" r:embed="rId5"/>
          <a:stretch>
            <a:fillRect/>
          </a:stretch>
        </a:blipFill>
      </dgm:spPr>
      <dgm:t>
        <a:bodyPr/>
        <a:lstStyle/>
        <a:p>
          <a:endParaRPr lang="zh-TW" altLang="en-US" dirty="0"/>
        </a:p>
      </dgm:t>
    </dgm:pt>
    <dgm:pt modelId="{4592644C-F82A-4BFF-B119-F33E5816AD4C}" type="parTrans" cxnId="{EB48E00E-B90A-469E-9259-2421020E4CE1}">
      <dgm:prSet/>
      <dgm:spPr/>
      <dgm:t>
        <a:bodyPr/>
        <a:lstStyle/>
        <a:p>
          <a:endParaRPr lang="zh-TW" altLang="en-US"/>
        </a:p>
      </dgm:t>
    </dgm:pt>
    <dgm:pt modelId="{EF7DB961-837E-4E97-9B11-E66C9D599CA4}" type="sibTrans" cxnId="{EB48E00E-B90A-469E-9259-2421020E4CE1}">
      <dgm:prSet/>
      <dgm:spPr/>
      <dgm:t>
        <a:bodyPr/>
        <a:lstStyle/>
        <a:p>
          <a:endParaRPr lang="zh-TW" altLang="en-US"/>
        </a:p>
      </dgm:t>
    </dgm:pt>
    <dgm:pt modelId="{AC715800-7CF1-4595-97E2-7C0A5198C63D}" type="pres">
      <dgm:prSet presAssocID="{ED3C5A82-D6EF-4D49-B8BA-8FB00D2AC360}" presName="diagram" presStyleCnt="0">
        <dgm:presLayoutVars>
          <dgm:dir/>
          <dgm:resizeHandles val="exact"/>
        </dgm:presLayoutVars>
      </dgm:prSet>
      <dgm:spPr/>
    </dgm:pt>
    <dgm:pt modelId="{971F8892-B080-480E-9E95-C9CAEC4B6458}" type="pres">
      <dgm:prSet presAssocID="{84DDD2F5-1309-4449-8956-40849E6CA141}" presName="node" presStyleLbl="node1" presStyleIdx="0" presStyleCnt="5" custScaleY="172939">
        <dgm:presLayoutVars>
          <dgm:bulletEnabled val="1"/>
        </dgm:presLayoutVars>
      </dgm:prSet>
      <dgm:spPr/>
    </dgm:pt>
    <dgm:pt modelId="{8915C278-3CAC-427C-AA77-EAE987F44DF9}" type="pres">
      <dgm:prSet presAssocID="{637AC06F-69BC-4B2D-A5A2-840709FE4BA8}" presName="sibTrans" presStyleCnt="0"/>
      <dgm:spPr/>
    </dgm:pt>
    <dgm:pt modelId="{9FF1CFD5-34C9-4F54-8D3C-669FB6937379}" type="pres">
      <dgm:prSet presAssocID="{09AF2F22-7EDB-4284-96AD-F78B1BB3EE2D}" presName="node" presStyleLbl="node1" presStyleIdx="1" presStyleCnt="5" custScaleY="172939">
        <dgm:presLayoutVars>
          <dgm:bulletEnabled val="1"/>
        </dgm:presLayoutVars>
      </dgm:prSet>
      <dgm:spPr/>
    </dgm:pt>
    <dgm:pt modelId="{6FE36DB5-72A5-4800-94F4-2C9432634D46}" type="pres">
      <dgm:prSet presAssocID="{DA71583C-4AE8-49EC-BD70-5E4295B9EBCF}" presName="sibTrans" presStyleCnt="0"/>
      <dgm:spPr/>
    </dgm:pt>
    <dgm:pt modelId="{E61DF0AE-8326-42CA-82A5-880496DEEFC7}" type="pres">
      <dgm:prSet presAssocID="{F7B194D1-B980-49FA-BAB6-0DB4B4537EC8}" presName="node" presStyleLbl="node1" presStyleIdx="2" presStyleCnt="5" custScaleY="172939">
        <dgm:presLayoutVars>
          <dgm:bulletEnabled val="1"/>
        </dgm:presLayoutVars>
      </dgm:prSet>
      <dgm:spPr/>
    </dgm:pt>
    <dgm:pt modelId="{25E42214-4FE2-46AE-A1BD-34917822DDB6}" type="pres">
      <dgm:prSet presAssocID="{1D670DF0-68EF-428E-B1E2-023433D8DE38}" presName="sibTrans" presStyleCnt="0"/>
      <dgm:spPr/>
    </dgm:pt>
    <dgm:pt modelId="{0AEE8FE4-FD85-416B-AE3A-B880BDAA3DB6}" type="pres">
      <dgm:prSet presAssocID="{C0FF0084-9FC2-4BC5-86F4-77D12416E8EA}" presName="node" presStyleLbl="node1" presStyleIdx="3" presStyleCnt="5" custScaleY="205959">
        <dgm:presLayoutVars>
          <dgm:bulletEnabled val="1"/>
        </dgm:presLayoutVars>
      </dgm:prSet>
      <dgm:spPr/>
    </dgm:pt>
    <dgm:pt modelId="{B9C1618D-6C83-4E5D-A55B-ABD60EFC0E29}" type="pres">
      <dgm:prSet presAssocID="{BC64F8C8-FD3C-445C-8563-D1C46B6C9702}" presName="sibTrans" presStyleCnt="0"/>
      <dgm:spPr/>
    </dgm:pt>
    <dgm:pt modelId="{E0CBF120-1ED4-41EE-A7A4-8935934A0D25}" type="pres">
      <dgm:prSet presAssocID="{787DE6D5-956E-48D1-B3FE-F3EAE712B947}" presName="node" presStyleLbl="node1" presStyleIdx="4" presStyleCnt="5" custScaleY="194999" custLinFactNeighborX="8299" custLinFactNeighborY="1027">
        <dgm:presLayoutVars>
          <dgm:bulletEnabled val="1"/>
        </dgm:presLayoutVars>
      </dgm:prSet>
      <dgm:spPr/>
    </dgm:pt>
  </dgm:ptLst>
  <dgm:cxnLst>
    <dgm:cxn modelId="{5AD2A7D7-0B7C-4DCD-B92D-BFDDAC80CEC3}" type="presOf" srcId="{09AF2F22-7EDB-4284-96AD-F78B1BB3EE2D}" destId="{9FF1CFD5-34C9-4F54-8D3C-669FB6937379}" srcOrd="0" destOrd="0" presId="urn:microsoft.com/office/officeart/2005/8/layout/default"/>
    <dgm:cxn modelId="{9CBC533F-F9E3-4B59-9AD0-068B40A8465C}" srcId="{ED3C5A82-D6EF-4D49-B8BA-8FB00D2AC360}" destId="{C0FF0084-9FC2-4BC5-86F4-77D12416E8EA}" srcOrd="3" destOrd="0" parTransId="{89E9B87B-F665-4566-80C5-6F02BEF6DA3D}" sibTransId="{BC64F8C8-FD3C-445C-8563-D1C46B6C9702}"/>
    <dgm:cxn modelId="{736FECDD-82AB-4AAF-98A7-0A3263ECD806}" srcId="{ED3C5A82-D6EF-4D49-B8BA-8FB00D2AC360}" destId="{09AF2F22-7EDB-4284-96AD-F78B1BB3EE2D}" srcOrd="1" destOrd="0" parTransId="{3E5C8594-C427-4DAA-BC10-EDED06804926}" sibTransId="{DA71583C-4AE8-49EC-BD70-5E4295B9EBCF}"/>
    <dgm:cxn modelId="{C2D5B7AF-B8D8-4EB6-ABDD-21345107A777}" type="presOf" srcId="{C0FF0084-9FC2-4BC5-86F4-77D12416E8EA}" destId="{0AEE8FE4-FD85-416B-AE3A-B880BDAA3DB6}" srcOrd="0" destOrd="0" presId="urn:microsoft.com/office/officeart/2005/8/layout/default"/>
    <dgm:cxn modelId="{1C962263-D9EC-4F2D-B2ED-ACFA140BDCE1}" srcId="{ED3C5A82-D6EF-4D49-B8BA-8FB00D2AC360}" destId="{84DDD2F5-1309-4449-8956-40849E6CA141}" srcOrd="0" destOrd="0" parTransId="{F105CA4A-8E7C-4EB6-B733-4A47456581B9}" sibTransId="{637AC06F-69BC-4B2D-A5A2-840709FE4BA8}"/>
    <dgm:cxn modelId="{7BE39C9C-E161-4D53-9C5E-48DCF94B28AD}" type="presOf" srcId="{787DE6D5-956E-48D1-B3FE-F3EAE712B947}" destId="{E0CBF120-1ED4-41EE-A7A4-8935934A0D25}" srcOrd="0" destOrd="0" presId="urn:microsoft.com/office/officeart/2005/8/layout/default"/>
    <dgm:cxn modelId="{4C6FE5B3-B4FB-477F-808B-2433DDB98931}" srcId="{ED3C5A82-D6EF-4D49-B8BA-8FB00D2AC360}" destId="{F7B194D1-B980-49FA-BAB6-0DB4B4537EC8}" srcOrd="2" destOrd="0" parTransId="{69B8BD36-5ABA-404F-B3D8-938161FD3452}" sibTransId="{1D670DF0-68EF-428E-B1E2-023433D8DE38}"/>
    <dgm:cxn modelId="{592F5BB2-5337-4F1E-87A0-AD824FDBE935}" type="presOf" srcId="{F7B194D1-B980-49FA-BAB6-0DB4B4537EC8}" destId="{E61DF0AE-8326-42CA-82A5-880496DEEFC7}" srcOrd="0" destOrd="0" presId="urn:microsoft.com/office/officeart/2005/8/layout/default"/>
    <dgm:cxn modelId="{B77D5254-B135-4F8E-8BD1-B10E1ABF7960}" type="presOf" srcId="{ED3C5A82-D6EF-4D49-B8BA-8FB00D2AC360}" destId="{AC715800-7CF1-4595-97E2-7C0A5198C63D}" srcOrd="0" destOrd="0" presId="urn:microsoft.com/office/officeart/2005/8/layout/default"/>
    <dgm:cxn modelId="{DA9A985C-4AE8-4AB3-AA0C-4716448AD0F2}" type="presOf" srcId="{84DDD2F5-1309-4449-8956-40849E6CA141}" destId="{971F8892-B080-480E-9E95-C9CAEC4B6458}" srcOrd="0" destOrd="0" presId="urn:microsoft.com/office/officeart/2005/8/layout/default"/>
    <dgm:cxn modelId="{EB48E00E-B90A-469E-9259-2421020E4CE1}" srcId="{ED3C5A82-D6EF-4D49-B8BA-8FB00D2AC360}" destId="{787DE6D5-956E-48D1-B3FE-F3EAE712B947}" srcOrd="4" destOrd="0" parTransId="{4592644C-F82A-4BFF-B119-F33E5816AD4C}" sibTransId="{EF7DB961-837E-4E97-9B11-E66C9D599CA4}"/>
    <dgm:cxn modelId="{48CBBD18-E14B-4366-94AD-03595D57ADB0}" type="presParOf" srcId="{AC715800-7CF1-4595-97E2-7C0A5198C63D}" destId="{971F8892-B080-480E-9E95-C9CAEC4B6458}" srcOrd="0" destOrd="0" presId="urn:microsoft.com/office/officeart/2005/8/layout/default"/>
    <dgm:cxn modelId="{0A87B37C-B063-4021-9DD6-3809212EF9EF}" type="presParOf" srcId="{AC715800-7CF1-4595-97E2-7C0A5198C63D}" destId="{8915C278-3CAC-427C-AA77-EAE987F44DF9}" srcOrd="1" destOrd="0" presId="urn:microsoft.com/office/officeart/2005/8/layout/default"/>
    <dgm:cxn modelId="{5B4F2CDA-DE36-41E4-AE5A-B845D0489AAD}" type="presParOf" srcId="{AC715800-7CF1-4595-97E2-7C0A5198C63D}" destId="{9FF1CFD5-34C9-4F54-8D3C-669FB6937379}" srcOrd="2" destOrd="0" presId="urn:microsoft.com/office/officeart/2005/8/layout/default"/>
    <dgm:cxn modelId="{4766409F-2609-41BF-95A8-E3BAD9817418}" type="presParOf" srcId="{AC715800-7CF1-4595-97E2-7C0A5198C63D}" destId="{6FE36DB5-72A5-4800-94F4-2C9432634D46}" srcOrd="3" destOrd="0" presId="urn:microsoft.com/office/officeart/2005/8/layout/default"/>
    <dgm:cxn modelId="{3068D39A-2910-4079-8564-5DBE2E8A056C}" type="presParOf" srcId="{AC715800-7CF1-4595-97E2-7C0A5198C63D}" destId="{E61DF0AE-8326-42CA-82A5-880496DEEFC7}" srcOrd="4" destOrd="0" presId="urn:microsoft.com/office/officeart/2005/8/layout/default"/>
    <dgm:cxn modelId="{B4EDCF35-7068-43E1-A0FE-159A38FA56FE}" type="presParOf" srcId="{AC715800-7CF1-4595-97E2-7C0A5198C63D}" destId="{25E42214-4FE2-46AE-A1BD-34917822DDB6}" srcOrd="5" destOrd="0" presId="urn:microsoft.com/office/officeart/2005/8/layout/default"/>
    <dgm:cxn modelId="{AEEFA6B6-D492-40E0-BA27-B17CA0F529D6}" type="presParOf" srcId="{AC715800-7CF1-4595-97E2-7C0A5198C63D}" destId="{0AEE8FE4-FD85-416B-AE3A-B880BDAA3DB6}" srcOrd="6" destOrd="0" presId="urn:microsoft.com/office/officeart/2005/8/layout/default"/>
    <dgm:cxn modelId="{D9949F70-1158-4EBB-B939-F9701D6FF0FB}" type="presParOf" srcId="{AC715800-7CF1-4595-97E2-7C0A5198C63D}" destId="{B9C1618D-6C83-4E5D-A55B-ABD60EFC0E29}" srcOrd="7" destOrd="0" presId="urn:microsoft.com/office/officeart/2005/8/layout/default"/>
    <dgm:cxn modelId="{1241A9A2-711C-442D-9E0F-79242D640CDB}" type="presParOf" srcId="{AC715800-7CF1-4595-97E2-7C0A5198C63D}" destId="{E0CBF120-1ED4-41EE-A7A4-8935934A0D2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F20A0A-1988-42CA-8CFC-A9262E84F4BA}" type="doc">
      <dgm:prSet loTypeId="urn:microsoft.com/office/officeart/2005/8/layout/radial1" loCatId="relationship" qsTypeId="urn:microsoft.com/office/officeart/2005/8/quickstyle/simple1#1" qsCatId="simple" csTypeId="urn:microsoft.com/office/officeart/2005/8/colors/colorful5" csCatId="colorful" phldr="1"/>
      <dgm:spPr/>
      <dgm:t>
        <a:bodyPr/>
        <a:lstStyle/>
        <a:p>
          <a:endParaRPr lang="zh-TW" altLang="en-US"/>
        </a:p>
      </dgm:t>
    </dgm:pt>
    <dgm:pt modelId="{C27AAE3E-E421-41BD-B395-9ED68734D26F}">
      <dgm:prSet custT="1"/>
      <dgm:spPr>
        <a:blipFill rotWithShape="0">
          <a:blip xmlns:r="http://schemas.openxmlformats.org/officeDocument/2006/relationships" r:embed="rId1"/>
          <a:stretch>
            <a:fillRect/>
          </a:stretch>
        </a:blip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3200" b="0" i="0" u="none" strike="noStrike" cap="none" normalizeH="0" baseline="0" dirty="0" smtClean="0">
            <a:ln/>
            <a:effectLst/>
            <a:latin typeface="華康細圓體" pitchFamily="49" charset="-120"/>
            <a:ea typeface="華康細圓體" pitchFamily="49" charset="-120"/>
          </a:endParaRPr>
        </a:p>
      </dgm:t>
    </dgm:pt>
    <dgm:pt modelId="{465D72FB-371B-45AD-99F6-2C151413C243}" type="parTrans" cxnId="{924EEC6F-10F7-445F-B56C-CC40C418113C}">
      <dgm:prSet/>
      <dgm:spPr/>
      <dgm:t>
        <a:bodyPr/>
        <a:lstStyle/>
        <a:p>
          <a:endParaRPr lang="zh-TW" altLang="en-US"/>
        </a:p>
      </dgm:t>
    </dgm:pt>
    <dgm:pt modelId="{CE74B4A4-2BE0-4195-AA7C-CE14F4D7E300}" type="sibTrans" cxnId="{924EEC6F-10F7-445F-B56C-CC40C418113C}">
      <dgm:prSet/>
      <dgm:spPr/>
      <dgm:t>
        <a:bodyPr/>
        <a:lstStyle/>
        <a:p>
          <a:endParaRPr lang="zh-TW" altLang="en-US"/>
        </a:p>
      </dgm:t>
    </dgm:pt>
    <dgm:pt modelId="{948A50FD-03A2-48C1-92F3-4973B5B0C64C}">
      <dgm:prSet custT="1"/>
      <dgm:spPr>
        <a:blipFill rotWithShape="0">
          <a:blip xmlns:r="http://schemas.openxmlformats.org/officeDocument/2006/relationships" r:embed="rId2"/>
          <a:stretch>
            <a:fillRect/>
          </a:stretch>
        </a:blip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smtClean="0">
            <a:ln/>
            <a:solidFill>
              <a:schemeClr val="tx1"/>
            </a:solidFill>
            <a:effectLst/>
            <a:latin typeface="華康細圓體" pitchFamily="49" charset="-120"/>
            <a:ea typeface="華康細圓體" pitchFamily="49" charset="-120"/>
          </a:endParaRPr>
        </a:p>
      </dgm:t>
    </dgm:pt>
    <dgm:pt modelId="{113D3D78-2C02-4557-8208-7123963244E4}" type="parTrans" cxnId="{DD25CF97-3AEB-4EB0-91ED-4C9E899E36FB}">
      <dgm:prSet/>
      <dgm:spPr/>
      <dgm:t>
        <a:bodyPr/>
        <a:lstStyle/>
        <a:p>
          <a:endParaRPr lang="zh-TW" altLang="en-US"/>
        </a:p>
      </dgm:t>
    </dgm:pt>
    <dgm:pt modelId="{A2F21A2E-D470-4884-A40D-E078728BACCE}" type="sibTrans" cxnId="{DD25CF97-3AEB-4EB0-91ED-4C9E899E36FB}">
      <dgm:prSet/>
      <dgm:spPr/>
      <dgm:t>
        <a:bodyPr/>
        <a:lstStyle/>
        <a:p>
          <a:endParaRPr lang="zh-TW" altLang="en-US"/>
        </a:p>
      </dgm:t>
    </dgm:pt>
    <dgm:pt modelId="{ACC677F2-61F1-4CE5-B9E3-A74BD1E016AD}">
      <dgm:prSet custT="1"/>
      <dgm:spPr>
        <a:blipFill rotWithShape="0">
          <a:blip xmlns:r="http://schemas.openxmlformats.org/officeDocument/2006/relationships" r:embed="rId3"/>
          <a:stretch>
            <a:fillRect/>
          </a:stretch>
        </a:blip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smtClean="0">
            <a:ln/>
            <a:solidFill>
              <a:schemeClr val="tx1"/>
            </a:solidFill>
            <a:effectLst/>
            <a:latin typeface="華康細圓體" pitchFamily="49" charset="-120"/>
            <a:ea typeface="華康細圓體" pitchFamily="49" charset="-120"/>
          </a:endParaRPr>
        </a:p>
      </dgm:t>
    </dgm:pt>
    <dgm:pt modelId="{A091D3F4-DE7B-4371-90C7-F1DB0E39D376}" type="parTrans" cxnId="{71EDCA84-190C-4940-AA30-DB283BDA49C1}">
      <dgm:prSet/>
      <dgm:spPr/>
      <dgm:t>
        <a:bodyPr/>
        <a:lstStyle/>
        <a:p>
          <a:endParaRPr lang="zh-TW" altLang="en-US"/>
        </a:p>
      </dgm:t>
    </dgm:pt>
    <dgm:pt modelId="{38014610-E818-44C6-8145-A99D0BD7AC7C}" type="sibTrans" cxnId="{71EDCA84-190C-4940-AA30-DB283BDA49C1}">
      <dgm:prSet/>
      <dgm:spPr/>
      <dgm:t>
        <a:bodyPr/>
        <a:lstStyle/>
        <a:p>
          <a:endParaRPr lang="zh-TW" altLang="en-US"/>
        </a:p>
      </dgm:t>
    </dgm:pt>
    <dgm:pt modelId="{9582525C-85C8-4325-BF64-CA452C7E7F96}">
      <dgm:prSet custT="1"/>
      <dgm:spPr>
        <a:blipFill rotWithShape="0">
          <a:blip xmlns:r="http://schemas.openxmlformats.org/officeDocument/2006/relationships" r:embed="rId4"/>
          <a:stretch>
            <a:fillRect/>
          </a:stretch>
        </a:blip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smtClean="0">
            <a:ln/>
            <a:solidFill>
              <a:schemeClr val="tx1"/>
            </a:solidFill>
            <a:effectLst/>
            <a:latin typeface="華康細圓體" pitchFamily="49" charset="-120"/>
            <a:ea typeface="華康細圓體" pitchFamily="49" charset="-120"/>
          </a:endParaRPr>
        </a:p>
      </dgm:t>
    </dgm:pt>
    <dgm:pt modelId="{BD95CB65-1E79-4E93-950A-FF130D791925}" type="parTrans" cxnId="{D02C148B-2D96-4104-B097-723BA13F330A}">
      <dgm:prSet/>
      <dgm:spPr/>
      <dgm:t>
        <a:bodyPr/>
        <a:lstStyle/>
        <a:p>
          <a:endParaRPr lang="zh-TW" altLang="en-US"/>
        </a:p>
      </dgm:t>
    </dgm:pt>
    <dgm:pt modelId="{46E5547E-AFE8-4D96-8EE9-318DF743D0CF}" type="sibTrans" cxnId="{D02C148B-2D96-4104-B097-723BA13F330A}">
      <dgm:prSet/>
      <dgm:spPr/>
      <dgm:t>
        <a:bodyPr/>
        <a:lstStyle/>
        <a:p>
          <a:endParaRPr lang="zh-TW" altLang="en-US"/>
        </a:p>
      </dgm:t>
    </dgm:pt>
    <dgm:pt modelId="{C85A7EA2-4336-4B53-84C2-AE17843B77C6}">
      <dgm:prSet custT="1"/>
      <dgm:spPr>
        <a:blipFill rotWithShape="0">
          <a:blip xmlns:r="http://schemas.openxmlformats.org/officeDocument/2006/relationships" r:embed="rId5"/>
          <a:stretch>
            <a:fillRect/>
          </a:stretch>
        </a:blip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smtClean="0">
            <a:ln/>
            <a:solidFill>
              <a:schemeClr val="tx1"/>
            </a:solidFill>
            <a:effectLst/>
            <a:latin typeface="華康細圓體" pitchFamily="49" charset="-120"/>
            <a:ea typeface="華康細圓體" pitchFamily="49" charset="-120"/>
          </a:endParaRPr>
        </a:p>
      </dgm:t>
    </dgm:pt>
    <dgm:pt modelId="{6EB412BC-90B0-4692-8AA6-8AD3BEF6C23E}" type="parTrans" cxnId="{434D57D1-0073-4F41-A341-6E4A855879CE}">
      <dgm:prSet/>
      <dgm:spPr/>
      <dgm:t>
        <a:bodyPr/>
        <a:lstStyle/>
        <a:p>
          <a:endParaRPr lang="zh-TW" altLang="en-US"/>
        </a:p>
      </dgm:t>
    </dgm:pt>
    <dgm:pt modelId="{6EE17235-CADE-4962-AC3F-74E63DFDF35D}" type="sibTrans" cxnId="{434D57D1-0073-4F41-A341-6E4A855879CE}">
      <dgm:prSet/>
      <dgm:spPr/>
      <dgm:t>
        <a:bodyPr/>
        <a:lstStyle/>
        <a:p>
          <a:endParaRPr lang="zh-TW" altLang="en-US"/>
        </a:p>
      </dgm:t>
    </dgm:pt>
    <dgm:pt modelId="{5243EE18-4428-444C-A27A-741735E3D54E}">
      <dgm:prSet/>
      <dgm:spPr/>
      <dgm:t>
        <a:bodyPr/>
        <a:lstStyle/>
        <a:p>
          <a:endParaRPr lang="zh-TW" altLang="en-US" dirty="0"/>
        </a:p>
      </dgm:t>
    </dgm:pt>
    <dgm:pt modelId="{05E85476-7CFA-4B17-B48D-7A725BCFC1A5}" type="parTrans" cxnId="{A6130356-2CA3-4CF7-9156-352F0AB395C6}">
      <dgm:prSet/>
      <dgm:spPr/>
      <dgm:t>
        <a:bodyPr/>
        <a:lstStyle/>
        <a:p>
          <a:endParaRPr lang="zh-TW" altLang="en-US"/>
        </a:p>
      </dgm:t>
    </dgm:pt>
    <dgm:pt modelId="{ECDC609B-CD35-447E-9BF7-A2ADD8331D60}" type="sibTrans" cxnId="{A6130356-2CA3-4CF7-9156-352F0AB395C6}">
      <dgm:prSet/>
      <dgm:spPr/>
      <dgm:t>
        <a:bodyPr/>
        <a:lstStyle/>
        <a:p>
          <a:endParaRPr lang="zh-TW" altLang="en-US"/>
        </a:p>
      </dgm:t>
    </dgm:pt>
    <dgm:pt modelId="{CA15EF33-EC68-4119-ABCD-CE9A5A9B1A9F}">
      <dgm:prSet/>
      <dgm:spPr/>
      <dgm:t>
        <a:bodyPr/>
        <a:lstStyle/>
        <a:p>
          <a:endParaRPr lang="zh-TW" altLang="en-US" dirty="0"/>
        </a:p>
      </dgm:t>
    </dgm:pt>
    <dgm:pt modelId="{29CF576D-4363-4DA1-A22B-857566046441}" type="parTrans" cxnId="{2CBE7BC3-9511-498A-8250-3E42B4ADC844}">
      <dgm:prSet/>
      <dgm:spPr/>
      <dgm:t>
        <a:bodyPr/>
        <a:lstStyle/>
        <a:p>
          <a:endParaRPr lang="zh-TW" altLang="en-US"/>
        </a:p>
      </dgm:t>
    </dgm:pt>
    <dgm:pt modelId="{0DB11557-06D0-4980-B5AB-496CDE3D80E9}" type="sibTrans" cxnId="{2CBE7BC3-9511-498A-8250-3E42B4ADC844}">
      <dgm:prSet/>
      <dgm:spPr/>
      <dgm:t>
        <a:bodyPr/>
        <a:lstStyle/>
        <a:p>
          <a:endParaRPr lang="zh-TW" altLang="en-US"/>
        </a:p>
      </dgm:t>
    </dgm:pt>
    <dgm:pt modelId="{F3607B3B-A459-4413-8506-0A9D9EEF4902}">
      <dgm:prSet/>
      <dgm:spPr/>
      <dgm:t>
        <a:bodyPr/>
        <a:lstStyle/>
        <a:p>
          <a:endParaRPr lang="zh-TW" altLang="en-US" dirty="0"/>
        </a:p>
      </dgm:t>
    </dgm:pt>
    <dgm:pt modelId="{EA7578E1-C0FB-4004-BD64-03D6177F1179}" type="parTrans" cxnId="{4188E461-4505-4A5C-944E-A7BE7909C53A}">
      <dgm:prSet/>
      <dgm:spPr/>
      <dgm:t>
        <a:bodyPr/>
        <a:lstStyle/>
        <a:p>
          <a:endParaRPr lang="zh-TW" altLang="en-US"/>
        </a:p>
      </dgm:t>
    </dgm:pt>
    <dgm:pt modelId="{1F725D94-9249-42AE-9CC3-CAC40330E805}" type="sibTrans" cxnId="{4188E461-4505-4A5C-944E-A7BE7909C53A}">
      <dgm:prSet/>
      <dgm:spPr/>
      <dgm:t>
        <a:bodyPr/>
        <a:lstStyle/>
        <a:p>
          <a:endParaRPr lang="zh-TW" altLang="en-US"/>
        </a:p>
      </dgm:t>
    </dgm:pt>
    <dgm:pt modelId="{8F2DA164-1AD2-45FF-9C73-4723D046F0A1}" type="pres">
      <dgm:prSet presAssocID="{6BF20A0A-1988-42CA-8CFC-A9262E84F4BA}" presName="cycle" presStyleCnt="0">
        <dgm:presLayoutVars>
          <dgm:chMax val="1"/>
          <dgm:dir/>
          <dgm:animLvl val="ctr"/>
          <dgm:resizeHandles val="exact"/>
        </dgm:presLayoutVars>
      </dgm:prSet>
      <dgm:spPr/>
      <dgm:t>
        <a:bodyPr/>
        <a:lstStyle/>
        <a:p>
          <a:endParaRPr lang="zh-TW" altLang="en-US"/>
        </a:p>
      </dgm:t>
    </dgm:pt>
    <dgm:pt modelId="{7D15B620-A778-47BB-A099-822CA8A32EBD}" type="pres">
      <dgm:prSet presAssocID="{C27AAE3E-E421-41BD-B395-9ED68734D26F}" presName="centerShape" presStyleLbl="node0" presStyleIdx="0" presStyleCnt="1" custScaleX="116312" custScaleY="106746" custLinFactNeighborX="2842" custLinFactNeighborY="-163"/>
      <dgm:spPr/>
      <dgm:t>
        <a:bodyPr/>
        <a:lstStyle/>
        <a:p>
          <a:endParaRPr lang="zh-TW" altLang="en-US"/>
        </a:p>
      </dgm:t>
    </dgm:pt>
    <dgm:pt modelId="{72D99B80-C0AB-44E9-81F6-8F0591F2CD83}" type="pres">
      <dgm:prSet presAssocID="{113D3D78-2C02-4557-8208-7123963244E4}" presName="Name9" presStyleLbl="parChTrans1D2" presStyleIdx="0" presStyleCnt="4"/>
      <dgm:spPr/>
      <dgm:t>
        <a:bodyPr/>
        <a:lstStyle/>
        <a:p>
          <a:endParaRPr lang="zh-TW" altLang="en-US"/>
        </a:p>
      </dgm:t>
    </dgm:pt>
    <dgm:pt modelId="{5C6BDFE8-B2BA-416F-A93A-03E41D5506B8}" type="pres">
      <dgm:prSet presAssocID="{113D3D78-2C02-4557-8208-7123963244E4}" presName="connTx" presStyleLbl="parChTrans1D2" presStyleIdx="0" presStyleCnt="4"/>
      <dgm:spPr/>
      <dgm:t>
        <a:bodyPr/>
        <a:lstStyle/>
        <a:p>
          <a:endParaRPr lang="zh-TW" altLang="en-US"/>
        </a:p>
      </dgm:t>
    </dgm:pt>
    <dgm:pt modelId="{7DBA93D2-7532-4FDE-87B4-918B0294C7AA}" type="pres">
      <dgm:prSet presAssocID="{948A50FD-03A2-48C1-92F3-4973B5B0C64C}" presName="node" presStyleLbl="node1" presStyleIdx="0" presStyleCnt="4" custScaleX="122564" custScaleY="102534" custRadScaleRad="99639" custRadScaleInc="10342">
        <dgm:presLayoutVars>
          <dgm:bulletEnabled val="1"/>
        </dgm:presLayoutVars>
      </dgm:prSet>
      <dgm:spPr/>
      <dgm:t>
        <a:bodyPr/>
        <a:lstStyle/>
        <a:p>
          <a:endParaRPr lang="zh-TW" altLang="en-US"/>
        </a:p>
      </dgm:t>
    </dgm:pt>
    <dgm:pt modelId="{B4013497-68C4-46A8-BF71-AAEF22C76BB3}" type="pres">
      <dgm:prSet presAssocID="{A091D3F4-DE7B-4371-90C7-F1DB0E39D376}" presName="Name9" presStyleLbl="parChTrans1D2" presStyleIdx="1" presStyleCnt="4"/>
      <dgm:spPr/>
      <dgm:t>
        <a:bodyPr/>
        <a:lstStyle/>
        <a:p>
          <a:endParaRPr lang="zh-TW" altLang="en-US"/>
        </a:p>
      </dgm:t>
    </dgm:pt>
    <dgm:pt modelId="{3872F078-906D-4188-B08F-4E3A2B62EA2F}" type="pres">
      <dgm:prSet presAssocID="{A091D3F4-DE7B-4371-90C7-F1DB0E39D376}" presName="connTx" presStyleLbl="parChTrans1D2" presStyleIdx="1" presStyleCnt="4"/>
      <dgm:spPr/>
      <dgm:t>
        <a:bodyPr/>
        <a:lstStyle/>
        <a:p>
          <a:endParaRPr lang="zh-TW" altLang="en-US"/>
        </a:p>
      </dgm:t>
    </dgm:pt>
    <dgm:pt modelId="{00DD3CDE-4C68-4B6B-A442-C965B618340B}" type="pres">
      <dgm:prSet presAssocID="{ACC677F2-61F1-4CE5-B9E3-A74BD1E016AD}" presName="node" presStyleLbl="node1" presStyleIdx="1" presStyleCnt="4" custScaleX="135408" custScaleY="110743" custRadScaleRad="120798" custRadScaleInc="1274">
        <dgm:presLayoutVars>
          <dgm:bulletEnabled val="1"/>
        </dgm:presLayoutVars>
      </dgm:prSet>
      <dgm:spPr/>
      <dgm:t>
        <a:bodyPr/>
        <a:lstStyle/>
        <a:p>
          <a:endParaRPr lang="zh-TW" altLang="en-US"/>
        </a:p>
      </dgm:t>
    </dgm:pt>
    <dgm:pt modelId="{CD5B8E1D-C897-4907-B15A-7E5EFD91C6D5}" type="pres">
      <dgm:prSet presAssocID="{BD95CB65-1E79-4E93-950A-FF130D791925}" presName="Name9" presStyleLbl="parChTrans1D2" presStyleIdx="2" presStyleCnt="4"/>
      <dgm:spPr/>
      <dgm:t>
        <a:bodyPr/>
        <a:lstStyle/>
        <a:p>
          <a:endParaRPr lang="zh-TW" altLang="en-US"/>
        </a:p>
      </dgm:t>
    </dgm:pt>
    <dgm:pt modelId="{947A07B6-4CF0-4025-A0EF-15AFBEAB6993}" type="pres">
      <dgm:prSet presAssocID="{BD95CB65-1E79-4E93-950A-FF130D791925}" presName="connTx" presStyleLbl="parChTrans1D2" presStyleIdx="2" presStyleCnt="4"/>
      <dgm:spPr/>
      <dgm:t>
        <a:bodyPr/>
        <a:lstStyle/>
        <a:p>
          <a:endParaRPr lang="zh-TW" altLang="en-US"/>
        </a:p>
      </dgm:t>
    </dgm:pt>
    <dgm:pt modelId="{6867EFB8-6606-4C25-9E6D-F381190FEA0B}" type="pres">
      <dgm:prSet presAssocID="{9582525C-85C8-4325-BF64-CA452C7E7F96}" presName="node" presStyleLbl="node1" presStyleIdx="2" presStyleCnt="4" custScaleX="131074" custScaleY="106936" custRadScaleRad="101701" custRadScaleInc="-10368">
        <dgm:presLayoutVars>
          <dgm:bulletEnabled val="1"/>
        </dgm:presLayoutVars>
      </dgm:prSet>
      <dgm:spPr/>
      <dgm:t>
        <a:bodyPr/>
        <a:lstStyle/>
        <a:p>
          <a:endParaRPr lang="zh-TW" altLang="en-US"/>
        </a:p>
      </dgm:t>
    </dgm:pt>
    <dgm:pt modelId="{E679DD19-9708-4980-A9EF-3F6AE68374C9}" type="pres">
      <dgm:prSet presAssocID="{6EB412BC-90B0-4692-8AA6-8AD3BEF6C23E}" presName="Name9" presStyleLbl="parChTrans1D2" presStyleIdx="3" presStyleCnt="4"/>
      <dgm:spPr/>
      <dgm:t>
        <a:bodyPr/>
        <a:lstStyle/>
        <a:p>
          <a:endParaRPr lang="zh-TW" altLang="en-US"/>
        </a:p>
      </dgm:t>
    </dgm:pt>
    <dgm:pt modelId="{985C1E35-F34F-464D-800B-47B17BD34AB9}" type="pres">
      <dgm:prSet presAssocID="{6EB412BC-90B0-4692-8AA6-8AD3BEF6C23E}" presName="connTx" presStyleLbl="parChTrans1D2" presStyleIdx="3" presStyleCnt="4"/>
      <dgm:spPr/>
      <dgm:t>
        <a:bodyPr/>
        <a:lstStyle/>
        <a:p>
          <a:endParaRPr lang="zh-TW" altLang="en-US"/>
        </a:p>
      </dgm:t>
    </dgm:pt>
    <dgm:pt modelId="{C97AC703-CE05-49B4-97BC-3E7186A82E13}" type="pres">
      <dgm:prSet presAssocID="{C85A7EA2-4336-4B53-84C2-AE17843B77C6}" presName="node" presStyleLbl="node1" presStyleIdx="3" presStyleCnt="4" custScaleX="121924" custScaleY="110743">
        <dgm:presLayoutVars>
          <dgm:bulletEnabled val="1"/>
        </dgm:presLayoutVars>
      </dgm:prSet>
      <dgm:spPr/>
      <dgm:t>
        <a:bodyPr/>
        <a:lstStyle/>
        <a:p>
          <a:endParaRPr lang="zh-TW" altLang="en-US"/>
        </a:p>
      </dgm:t>
    </dgm:pt>
  </dgm:ptLst>
  <dgm:cxnLst>
    <dgm:cxn modelId="{AA263067-8D37-4447-82BC-4C44141EFD66}" type="presOf" srcId="{C85A7EA2-4336-4B53-84C2-AE17843B77C6}" destId="{C97AC703-CE05-49B4-97BC-3E7186A82E13}" srcOrd="0" destOrd="0" presId="urn:microsoft.com/office/officeart/2005/8/layout/radial1"/>
    <dgm:cxn modelId="{22C28A4E-8137-458F-B870-1B716C36AD36}" type="presOf" srcId="{A091D3F4-DE7B-4371-90C7-F1DB0E39D376}" destId="{3872F078-906D-4188-B08F-4E3A2B62EA2F}" srcOrd="1" destOrd="0" presId="urn:microsoft.com/office/officeart/2005/8/layout/radial1"/>
    <dgm:cxn modelId="{99A16668-4A3A-4895-9EF2-67622EFB5A8B}" type="presOf" srcId="{6BF20A0A-1988-42CA-8CFC-A9262E84F4BA}" destId="{8F2DA164-1AD2-45FF-9C73-4723D046F0A1}" srcOrd="0" destOrd="0" presId="urn:microsoft.com/office/officeart/2005/8/layout/radial1"/>
    <dgm:cxn modelId="{4188E461-4505-4A5C-944E-A7BE7909C53A}" srcId="{6BF20A0A-1988-42CA-8CFC-A9262E84F4BA}" destId="{F3607B3B-A459-4413-8506-0A9D9EEF4902}" srcOrd="3" destOrd="0" parTransId="{EA7578E1-C0FB-4004-BD64-03D6177F1179}" sibTransId="{1F725D94-9249-42AE-9CC3-CAC40330E805}"/>
    <dgm:cxn modelId="{DD25CF97-3AEB-4EB0-91ED-4C9E899E36FB}" srcId="{C27AAE3E-E421-41BD-B395-9ED68734D26F}" destId="{948A50FD-03A2-48C1-92F3-4973B5B0C64C}" srcOrd="0" destOrd="0" parTransId="{113D3D78-2C02-4557-8208-7123963244E4}" sibTransId="{A2F21A2E-D470-4884-A40D-E078728BACCE}"/>
    <dgm:cxn modelId="{63EF2B12-0B34-4C1D-9CF9-8F7C850BE6B5}" type="presOf" srcId="{C27AAE3E-E421-41BD-B395-9ED68734D26F}" destId="{7D15B620-A778-47BB-A099-822CA8A32EBD}" srcOrd="0" destOrd="0" presId="urn:microsoft.com/office/officeart/2005/8/layout/radial1"/>
    <dgm:cxn modelId="{2CBE7BC3-9511-498A-8250-3E42B4ADC844}" srcId="{6BF20A0A-1988-42CA-8CFC-A9262E84F4BA}" destId="{CA15EF33-EC68-4119-ABCD-CE9A5A9B1A9F}" srcOrd="2" destOrd="0" parTransId="{29CF576D-4363-4DA1-A22B-857566046441}" sibTransId="{0DB11557-06D0-4980-B5AB-496CDE3D80E9}"/>
    <dgm:cxn modelId="{06B3FE70-F5AB-4F16-9CF7-CF4AD51F6AEA}" type="presOf" srcId="{BD95CB65-1E79-4E93-950A-FF130D791925}" destId="{947A07B6-4CF0-4025-A0EF-15AFBEAB6993}" srcOrd="1" destOrd="0" presId="urn:microsoft.com/office/officeart/2005/8/layout/radial1"/>
    <dgm:cxn modelId="{99F37199-11F3-426C-A4D2-0EBF58EB34A2}" type="presOf" srcId="{6EB412BC-90B0-4692-8AA6-8AD3BEF6C23E}" destId="{E679DD19-9708-4980-A9EF-3F6AE68374C9}" srcOrd="0" destOrd="0" presId="urn:microsoft.com/office/officeart/2005/8/layout/radial1"/>
    <dgm:cxn modelId="{D1D97B52-2A32-43BC-B8DA-05CF5A5E3F8D}" type="presOf" srcId="{A091D3F4-DE7B-4371-90C7-F1DB0E39D376}" destId="{B4013497-68C4-46A8-BF71-AAEF22C76BB3}" srcOrd="0" destOrd="0" presId="urn:microsoft.com/office/officeart/2005/8/layout/radial1"/>
    <dgm:cxn modelId="{434D57D1-0073-4F41-A341-6E4A855879CE}" srcId="{C27AAE3E-E421-41BD-B395-9ED68734D26F}" destId="{C85A7EA2-4336-4B53-84C2-AE17843B77C6}" srcOrd="3" destOrd="0" parTransId="{6EB412BC-90B0-4692-8AA6-8AD3BEF6C23E}" sibTransId="{6EE17235-CADE-4962-AC3F-74E63DFDF35D}"/>
    <dgm:cxn modelId="{37DC3527-8828-4CFD-AD5E-349D32E73CFC}" type="presOf" srcId="{113D3D78-2C02-4557-8208-7123963244E4}" destId="{5C6BDFE8-B2BA-416F-A93A-03E41D5506B8}" srcOrd="1" destOrd="0" presId="urn:microsoft.com/office/officeart/2005/8/layout/radial1"/>
    <dgm:cxn modelId="{924EEC6F-10F7-445F-B56C-CC40C418113C}" srcId="{6BF20A0A-1988-42CA-8CFC-A9262E84F4BA}" destId="{C27AAE3E-E421-41BD-B395-9ED68734D26F}" srcOrd="0" destOrd="0" parTransId="{465D72FB-371B-45AD-99F6-2C151413C243}" sibTransId="{CE74B4A4-2BE0-4195-AA7C-CE14F4D7E300}"/>
    <dgm:cxn modelId="{D02C148B-2D96-4104-B097-723BA13F330A}" srcId="{C27AAE3E-E421-41BD-B395-9ED68734D26F}" destId="{9582525C-85C8-4325-BF64-CA452C7E7F96}" srcOrd="2" destOrd="0" parTransId="{BD95CB65-1E79-4E93-950A-FF130D791925}" sibTransId="{46E5547E-AFE8-4D96-8EE9-318DF743D0CF}"/>
    <dgm:cxn modelId="{71EDCA84-190C-4940-AA30-DB283BDA49C1}" srcId="{C27AAE3E-E421-41BD-B395-9ED68734D26F}" destId="{ACC677F2-61F1-4CE5-B9E3-A74BD1E016AD}" srcOrd="1" destOrd="0" parTransId="{A091D3F4-DE7B-4371-90C7-F1DB0E39D376}" sibTransId="{38014610-E818-44C6-8145-A99D0BD7AC7C}"/>
    <dgm:cxn modelId="{641CEDF8-F640-41E3-9392-067D86FC8B9E}" type="presOf" srcId="{6EB412BC-90B0-4692-8AA6-8AD3BEF6C23E}" destId="{985C1E35-F34F-464D-800B-47B17BD34AB9}" srcOrd="1" destOrd="0" presId="urn:microsoft.com/office/officeart/2005/8/layout/radial1"/>
    <dgm:cxn modelId="{A6130356-2CA3-4CF7-9156-352F0AB395C6}" srcId="{6BF20A0A-1988-42CA-8CFC-A9262E84F4BA}" destId="{5243EE18-4428-444C-A27A-741735E3D54E}" srcOrd="1" destOrd="0" parTransId="{05E85476-7CFA-4B17-B48D-7A725BCFC1A5}" sibTransId="{ECDC609B-CD35-447E-9BF7-A2ADD8331D60}"/>
    <dgm:cxn modelId="{CB87EA7D-D43A-43D6-86AC-4A06622312F0}" type="presOf" srcId="{113D3D78-2C02-4557-8208-7123963244E4}" destId="{72D99B80-C0AB-44E9-81F6-8F0591F2CD83}" srcOrd="0" destOrd="0" presId="urn:microsoft.com/office/officeart/2005/8/layout/radial1"/>
    <dgm:cxn modelId="{58946709-F82D-471D-8955-F436D5394CA4}" type="presOf" srcId="{ACC677F2-61F1-4CE5-B9E3-A74BD1E016AD}" destId="{00DD3CDE-4C68-4B6B-A442-C965B618340B}" srcOrd="0" destOrd="0" presId="urn:microsoft.com/office/officeart/2005/8/layout/radial1"/>
    <dgm:cxn modelId="{042EC2E4-7B27-41AB-8182-0B41FDB86367}" type="presOf" srcId="{9582525C-85C8-4325-BF64-CA452C7E7F96}" destId="{6867EFB8-6606-4C25-9E6D-F381190FEA0B}" srcOrd="0" destOrd="0" presId="urn:microsoft.com/office/officeart/2005/8/layout/radial1"/>
    <dgm:cxn modelId="{A0B1907A-F8BA-42D4-913E-D556666690F2}" type="presOf" srcId="{BD95CB65-1E79-4E93-950A-FF130D791925}" destId="{CD5B8E1D-C897-4907-B15A-7E5EFD91C6D5}" srcOrd="0" destOrd="0" presId="urn:microsoft.com/office/officeart/2005/8/layout/radial1"/>
    <dgm:cxn modelId="{58F00BE9-D9B5-4B36-BE66-10BB63892107}" type="presOf" srcId="{948A50FD-03A2-48C1-92F3-4973B5B0C64C}" destId="{7DBA93D2-7532-4FDE-87B4-918B0294C7AA}" srcOrd="0" destOrd="0" presId="urn:microsoft.com/office/officeart/2005/8/layout/radial1"/>
    <dgm:cxn modelId="{69A66865-CADC-4FB8-AA2C-0B904EC3B34A}" type="presParOf" srcId="{8F2DA164-1AD2-45FF-9C73-4723D046F0A1}" destId="{7D15B620-A778-47BB-A099-822CA8A32EBD}" srcOrd="0" destOrd="0" presId="urn:microsoft.com/office/officeart/2005/8/layout/radial1"/>
    <dgm:cxn modelId="{FA21EE86-0F21-4F46-A1BC-1A8BCBE0011F}" type="presParOf" srcId="{8F2DA164-1AD2-45FF-9C73-4723D046F0A1}" destId="{72D99B80-C0AB-44E9-81F6-8F0591F2CD83}" srcOrd="1" destOrd="0" presId="urn:microsoft.com/office/officeart/2005/8/layout/radial1"/>
    <dgm:cxn modelId="{72440803-05A4-4434-9B86-C5317F2F9F89}" type="presParOf" srcId="{72D99B80-C0AB-44E9-81F6-8F0591F2CD83}" destId="{5C6BDFE8-B2BA-416F-A93A-03E41D5506B8}" srcOrd="0" destOrd="0" presId="urn:microsoft.com/office/officeart/2005/8/layout/radial1"/>
    <dgm:cxn modelId="{0D10A398-960A-481D-96A5-8C9D0D2D5814}" type="presParOf" srcId="{8F2DA164-1AD2-45FF-9C73-4723D046F0A1}" destId="{7DBA93D2-7532-4FDE-87B4-918B0294C7AA}" srcOrd="2" destOrd="0" presId="urn:microsoft.com/office/officeart/2005/8/layout/radial1"/>
    <dgm:cxn modelId="{84386A33-C91A-4704-A003-9476E0AE9A46}" type="presParOf" srcId="{8F2DA164-1AD2-45FF-9C73-4723D046F0A1}" destId="{B4013497-68C4-46A8-BF71-AAEF22C76BB3}" srcOrd="3" destOrd="0" presId="urn:microsoft.com/office/officeart/2005/8/layout/radial1"/>
    <dgm:cxn modelId="{2F3EB3B3-F9FA-4420-B695-680BF39DED6B}" type="presParOf" srcId="{B4013497-68C4-46A8-BF71-AAEF22C76BB3}" destId="{3872F078-906D-4188-B08F-4E3A2B62EA2F}" srcOrd="0" destOrd="0" presId="urn:microsoft.com/office/officeart/2005/8/layout/radial1"/>
    <dgm:cxn modelId="{F8566A75-F891-4AA9-985E-8F2D8FDDA7FC}" type="presParOf" srcId="{8F2DA164-1AD2-45FF-9C73-4723D046F0A1}" destId="{00DD3CDE-4C68-4B6B-A442-C965B618340B}" srcOrd="4" destOrd="0" presId="urn:microsoft.com/office/officeart/2005/8/layout/radial1"/>
    <dgm:cxn modelId="{5EB370BA-CFEE-45EE-BC4D-EC191164490D}" type="presParOf" srcId="{8F2DA164-1AD2-45FF-9C73-4723D046F0A1}" destId="{CD5B8E1D-C897-4907-B15A-7E5EFD91C6D5}" srcOrd="5" destOrd="0" presId="urn:microsoft.com/office/officeart/2005/8/layout/radial1"/>
    <dgm:cxn modelId="{B9FB7526-9722-48B1-ABB4-2FD2F85CE564}" type="presParOf" srcId="{CD5B8E1D-C897-4907-B15A-7E5EFD91C6D5}" destId="{947A07B6-4CF0-4025-A0EF-15AFBEAB6993}" srcOrd="0" destOrd="0" presId="urn:microsoft.com/office/officeart/2005/8/layout/radial1"/>
    <dgm:cxn modelId="{6184F0FF-B666-4D92-9C8D-C8EBCCFCE36F}" type="presParOf" srcId="{8F2DA164-1AD2-45FF-9C73-4723D046F0A1}" destId="{6867EFB8-6606-4C25-9E6D-F381190FEA0B}" srcOrd="6" destOrd="0" presId="urn:microsoft.com/office/officeart/2005/8/layout/radial1"/>
    <dgm:cxn modelId="{F42D6BA4-C8CC-429E-A458-9BD0341E15FD}" type="presParOf" srcId="{8F2DA164-1AD2-45FF-9C73-4723D046F0A1}" destId="{E679DD19-9708-4980-A9EF-3F6AE68374C9}" srcOrd="7" destOrd="0" presId="urn:microsoft.com/office/officeart/2005/8/layout/radial1"/>
    <dgm:cxn modelId="{54FBFA9C-6506-4C9A-B41B-A82BD286DAEA}" type="presParOf" srcId="{E679DD19-9708-4980-A9EF-3F6AE68374C9}" destId="{985C1E35-F34F-464D-800B-47B17BD34AB9}" srcOrd="0" destOrd="0" presId="urn:microsoft.com/office/officeart/2005/8/layout/radial1"/>
    <dgm:cxn modelId="{FD1AAD65-C47A-4FC3-8473-6422FAED055F}" type="presParOf" srcId="{8F2DA164-1AD2-45FF-9C73-4723D046F0A1}" destId="{C97AC703-CE05-49B4-97BC-3E7186A82E13}"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F8892-B080-480E-9E95-C9CAEC4B6458}">
      <dsp:nvSpPr>
        <dsp:cNvPr id="0" name=""/>
        <dsp:cNvSpPr/>
      </dsp:nvSpPr>
      <dsp:spPr>
        <a:xfrm>
          <a:off x="649366" y="328"/>
          <a:ext cx="2165895" cy="2247407"/>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endParaRPr lang="zh-TW" altLang="en-US" sz="5900" kern="1200" dirty="0"/>
        </a:p>
      </dsp:txBody>
      <dsp:txXfrm>
        <a:off x="649366" y="328"/>
        <a:ext cx="2165895" cy="2247407"/>
      </dsp:txXfrm>
    </dsp:sp>
    <dsp:sp modelId="{9FF1CFD5-34C9-4F54-8D3C-669FB6937379}">
      <dsp:nvSpPr>
        <dsp:cNvPr id="0" name=""/>
        <dsp:cNvSpPr/>
      </dsp:nvSpPr>
      <dsp:spPr>
        <a:xfrm>
          <a:off x="3031852" y="328"/>
          <a:ext cx="2165895" cy="2247407"/>
        </a:xfrm>
        <a:prstGeom prst="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endParaRPr lang="zh-TW" altLang="en-US" sz="5900" kern="1200"/>
        </a:p>
      </dsp:txBody>
      <dsp:txXfrm>
        <a:off x="3031852" y="328"/>
        <a:ext cx="2165895" cy="2247407"/>
      </dsp:txXfrm>
    </dsp:sp>
    <dsp:sp modelId="{E61DF0AE-8326-42CA-82A5-880496DEEFC7}">
      <dsp:nvSpPr>
        <dsp:cNvPr id="0" name=""/>
        <dsp:cNvSpPr/>
      </dsp:nvSpPr>
      <dsp:spPr>
        <a:xfrm>
          <a:off x="5414337" y="328"/>
          <a:ext cx="2165895" cy="2247407"/>
        </a:xfrm>
        <a:prstGeom prst="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endParaRPr lang="zh-TW" altLang="en-US" sz="5900" kern="1200" dirty="0"/>
        </a:p>
      </dsp:txBody>
      <dsp:txXfrm>
        <a:off x="5414337" y="328"/>
        <a:ext cx="2165895" cy="2247407"/>
      </dsp:txXfrm>
    </dsp:sp>
    <dsp:sp modelId="{0AEE8FE4-FD85-416B-AE3A-B880BDAA3DB6}">
      <dsp:nvSpPr>
        <dsp:cNvPr id="0" name=""/>
        <dsp:cNvSpPr/>
      </dsp:nvSpPr>
      <dsp:spPr>
        <a:xfrm>
          <a:off x="1840609" y="2464325"/>
          <a:ext cx="2165895" cy="2676514"/>
        </a:xfrm>
        <a:prstGeom prst="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endParaRPr lang="zh-TW" altLang="en-US" sz="5900" kern="1200" dirty="0"/>
        </a:p>
      </dsp:txBody>
      <dsp:txXfrm>
        <a:off x="1840609" y="2464325"/>
        <a:ext cx="2165895" cy="2676514"/>
      </dsp:txXfrm>
    </dsp:sp>
    <dsp:sp modelId="{E0CBF120-1ED4-41EE-A7A4-8935934A0D25}">
      <dsp:nvSpPr>
        <dsp:cNvPr id="0" name=""/>
        <dsp:cNvSpPr/>
      </dsp:nvSpPr>
      <dsp:spPr>
        <a:xfrm>
          <a:off x="4402842" y="2548886"/>
          <a:ext cx="2165895" cy="2534084"/>
        </a:xfrm>
        <a:prstGeom prst="rect">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endParaRPr lang="zh-TW" altLang="en-US" sz="5900" kern="1200" dirty="0"/>
        </a:p>
      </dsp:txBody>
      <dsp:txXfrm>
        <a:off x="4402842" y="2548886"/>
        <a:ext cx="2165895" cy="2534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mn-ea"/>
              </a:defRPr>
            </a:lvl1pPr>
          </a:lstStyle>
          <a:p>
            <a:pPr>
              <a:defRPr/>
            </a:pPr>
            <a:endParaRPr lang="en-US" altLang="zh-TW"/>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ea typeface="+mn-ea"/>
              </a:defRPr>
            </a:lvl1pPr>
          </a:lstStyle>
          <a:p>
            <a:pPr>
              <a:defRPr/>
            </a:pPr>
            <a:endParaRPr lang="en-US" altLang="zh-TW"/>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a typeface="+mn-ea"/>
              </a:defRPr>
            </a:lvl1pPr>
          </a:lstStyle>
          <a:p>
            <a:pPr>
              <a:defRPr/>
            </a:pPr>
            <a:endParaRPr lang="en-US" altLang="zh-TW"/>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a typeface="+mn-ea"/>
              </a:defRPr>
            </a:lvl1pPr>
          </a:lstStyle>
          <a:p>
            <a:pPr>
              <a:defRPr/>
            </a:pPr>
            <a:fld id="{B1C7C03E-7A6E-4C17-AEF4-BE45077B775A}" type="slidenum">
              <a:rPr lang="zh-TW" altLang="en-US"/>
              <a:pPr>
                <a:defRPr/>
              </a:pPr>
              <a:t>‹#›</a:t>
            </a:fld>
            <a:endParaRPr lang="en-US" altLang="zh-TW"/>
          </a:p>
        </p:txBody>
      </p:sp>
    </p:spTree>
    <p:extLst>
      <p:ext uri="{BB962C8B-B14F-4D97-AF65-F5344CB8AC3E}">
        <p14:creationId xmlns:p14="http://schemas.microsoft.com/office/powerpoint/2010/main" val="2465459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mn-ea"/>
              </a:defRPr>
            </a:lvl1pPr>
          </a:lstStyle>
          <a:p>
            <a:pPr>
              <a:defRPr/>
            </a:pPr>
            <a:endParaRPr lang="en-US" altLang="zh-TW"/>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ea typeface="+mn-ea"/>
              </a:defRPr>
            </a:lvl1pPr>
          </a:lstStyle>
          <a:p>
            <a:pPr>
              <a:defRPr/>
            </a:pPr>
            <a:endParaRPr lang="en-US" altLang="zh-TW"/>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a typeface="+mn-ea"/>
              </a:defRPr>
            </a:lvl1pPr>
          </a:lstStyle>
          <a:p>
            <a:pPr>
              <a:defRPr/>
            </a:pPr>
            <a:endParaRPr lang="en-US" altLang="zh-TW"/>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a typeface="+mn-ea"/>
              </a:defRPr>
            </a:lvl1pPr>
          </a:lstStyle>
          <a:p>
            <a:pPr>
              <a:defRPr/>
            </a:pPr>
            <a:fld id="{8110A204-CFE7-44D6-864B-054902A1FCFB}" type="slidenum">
              <a:rPr lang="zh-TW" altLang="en-US"/>
              <a:pPr>
                <a:defRPr/>
              </a:pPr>
              <a:t>‹#›</a:t>
            </a:fld>
            <a:endParaRPr lang="en-US" altLang="zh-TW"/>
          </a:p>
        </p:txBody>
      </p:sp>
    </p:spTree>
    <p:extLst>
      <p:ext uri="{BB962C8B-B14F-4D97-AF65-F5344CB8AC3E}">
        <p14:creationId xmlns:p14="http://schemas.microsoft.com/office/powerpoint/2010/main" val="1663281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3463E4F3-38D7-44D6-8E2E-B2FB47CE027C}" type="slidenum">
              <a:rPr lang="en-US" altLang="zh-CN" smtClean="0"/>
              <a:pPr eaLnBrk="1" hangingPunct="1"/>
              <a:t>13</a:t>
            </a:fld>
            <a:endParaRPr lang="en-US" altLang="zh-CN"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0B4E30A-09B6-4F8D-B946-28CB8AB5C8CF}" type="slidenum">
              <a:rPr lang="en-US" altLang="zh-CN" smtClean="0"/>
              <a:pPr eaLnBrk="1" hangingPunct="1"/>
              <a:t>22</a:t>
            </a:fld>
            <a:endParaRPr lang="en-US" altLang="zh-CN"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BDB6EB5-09E5-41EB-A3F8-C5E847F0C566}" type="slidenum">
              <a:rPr lang="en-US" altLang="zh-CN" smtClean="0"/>
              <a:pPr eaLnBrk="1" hangingPunct="1"/>
              <a:t>23</a:t>
            </a:fld>
            <a:endParaRPr lang="en-US" altLang="zh-CN"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2136C04E-7E83-4028-9670-F520B836259C}" type="slidenum">
              <a:rPr lang="en-US" altLang="zh-CN" smtClean="0"/>
              <a:pPr eaLnBrk="1" hangingPunct="1"/>
              <a:t>24</a:t>
            </a:fld>
            <a:endParaRPr lang="en-US" altLang="zh-CN"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E419DB0A-4F45-44E2-A3C6-5C0DDA9D8E7A}" type="slidenum">
              <a:rPr lang="en-US" altLang="zh-CN" smtClean="0"/>
              <a:pPr eaLnBrk="1" hangingPunct="1"/>
              <a:t>25</a:t>
            </a:fld>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419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4204771-A338-4CDC-9A72-EB871F171A82}" type="slidenum">
              <a:rPr lang="en-US" altLang="zh-CN" smtClean="0"/>
              <a:pPr eaLnBrk="1" hangingPunct="1"/>
              <a:t>26</a:t>
            </a:fld>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a:ln/>
        </p:spPr>
      </p:sp>
      <p:sp>
        <p:nvSpPr>
          <p:cNvPr id="430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430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B36C3AD-3F11-4C63-85D9-DE299A83A566}" type="slidenum">
              <a:rPr lang="en-US" altLang="zh-CN" smtClean="0"/>
              <a:pPr eaLnBrk="1" hangingPunct="1"/>
              <a:t>27</a:t>
            </a:fld>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a:ln/>
        </p:spPr>
      </p:sp>
      <p:sp>
        <p:nvSpPr>
          <p:cNvPr id="4403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4403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005FA534-EBC6-4F16-A5D0-9FC21CC1DFFC}" type="slidenum">
              <a:rPr lang="en-US" altLang="zh-CN" smtClean="0"/>
              <a:pPr eaLnBrk="1" hangingPunct="1"/>
              <a:t>28</a:t>
            </a:fld>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a:ln/>
        </p:spPr>
      </p:sp>
      <p:sp>
        <p:nvSpPr>
          <p:cNvPr id="4505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4506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7254B49C-8CB9-48BB-9384-C1C90BC3C79E}" type="slidenum">
              <a:rPr lang="en-US" altLang="zh-CN" smtClean="0"/>
              <a:pPr eaLnBrk="1" hangingPunct="1"/>
              <a:t>29</a:t>
            </a:fld>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a:ln/>
        </p:spPr>
      </p:sp>
      <p:sp>
        <p:nvSpPr>
          <p:cNvPr id="4608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4608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DCCC3A65-6E9A-46F8-8AA6-00841570377A}" type="slidenum">
              <a:rPr lang="en-US" altLang="zh-CN" smtClean="0"/>
              <a:pPr eaLnBrk="1" hangingPunct="1"/>
              <a:t>30</a:t>
            </a:fld>
            <a:endParaRPr lang="en-US"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a:ln/>
        </p:spPr>
      </p:sp>
      <p:sp>
        <p:nvSpPr>
          <p:cNvPr id="471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471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E731AB59-4ADE-4A07-A768-521DFE18A12D}" type="slidenum">
              <a:rPr lang="en-US" altLang="zh-CN" smtClean="0"/>
              <a:pPr eaLnBrk="1" hangingPunct="1"/>
              <a:t>31</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BE570D77-90C6-42D1-AEA3-C21265EAB4A5}" type="slidenum">
              <a:rPr lang="en-US" altLang="zh-CN" smtClean="0"/>
              <a:pPr eaLnBrk="1" hangingPunct="1"/>
              <a:t>14</a:t>
            </a:fld>
            <a:endParaRPr lang="en-US" altLang="zh-CN"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a:ln/>
        </p:spPr>
      </p:sp>
      <p:sp>
        <p:nvSpPr>
          <p:cNvPr id="481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481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F11EE49-58F3-48D1-8340-E9FF225C3EF4}" type="slidenum">
              <a:rPr lang="en-US" altLang="zh-CN" smtClean="0"/>
              <a:pPr eaLnBrk="1" hangingPunct="1"/>
              <a:t>32</a:t>
            </a:fld>
            <a:endParaRPr lang="en-US"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a:ln/>
        </p:spPr>
      </p:sp>
      <p:sp>
        <p:nvSpPr>
          <p:cNvPr id="491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491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B70EE1FA-0C0A-4F19-978B-EBD13665F0AF}" type="slidenum">
              <a:rPr lang="en-US" altLang="zh-CN" smtClean="0"/>
              <a:pPr eaLnBrk="1" hangingPunct="1"/>
              <a:t>33</a:t>
            </a:fld>
            <a:endParaRPr lang="en-US"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a:ln/>
        </p:spPr>
      </p:sp>
      <p:sp>
        <p:nvSpPr>
          <p:cNvPr id="501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018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B75D52ED-8DB6-4A82-82D5-56778F05AF12}" type="slidenum">
              <a:rPr lang="en-US" altLang="zh-CN" smtClean="0"/>
              <a:pPr eaLnBrk="1" hangingPunct="1"/>
              <a:t>34</a:t>
            </a:fld>
            <a:endParaRPr lang="en-US"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a:ln/>
        </p:spPr>
      </p:sp>
      <p:sp>
        <p:nvSpPr>
          <p:cNvPr id="512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512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4678E971-5B3B-44DD-8902-2AD9AAF58734}" type="slidenum">
              <a:rPr lang="en-US" altLang="zh-CN" smtClean="0"/>
              <a:pPr eaLnBrk="1" hangingPunct="1"/>
              <a:t>35</a:t>
            </a:fld>
            <a:endParaRPr lang="en-US"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546D0FB7-C7D6-4265-B0E0-37AFF6609D4D}" type="slidenum">
              <a:rPr lang="en-US" altLang="zh-CN" smtClean="0"/>
              <a:pPr eaLnBrk="1" hangingPunct="1"/>
              <a:t>36</a:t>
            </a:fld>
            <a:endParaRPr lang="en-US" altLang="zh-CN"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340EBC6-EB8F-4A1B-97C7-9489913C173A}" type="slidenum">
              <a:rPr lang="en-US" altLang="zh-CN" smtClean="0"/>
              <a:pPr eaLnBrk="1" hangingPunct="1"/>
              <a:t>37</a:t>
            </a:fld>
            <a:endParaRPr lang="en-US" altLang="zh-CN"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投影片圖像版面配置區 1"/>
          <p:cNvSpPr>
            <a:spLocks noGrp="1" noRot="1" noChangeAspect="1"/>
          </p:cNvSpPr>
          <p:nvPr>
            <p:ph type="sldImg"/>
          </p:nvPr>
        </p:nvSpPr>
        <p:spPr>
          <a:ln/>
        </p:spPr>
      </p:sp>
      <p:sp>
        <p:nvSpPr>
          <p:cNvPr id="30722" name="備忘稿版面配置區 2"/>
          <p:cNvSpPr>
            <a:spLocks noGrp="1"/>
          </p:cNvSpPr>
          <p:nvPr>
            <p:ph type="body" idx="1"/>
          </p:nvPr>
        </p:nvSpPr>
        <p:spPr>
          <a:noFill/>
          <a:ln/>
        </p:spPr>
        <p:txBody>
          <a:bodyPr/>
          <a:lstStyle/>
          <a:p>
            <a:pPr eaLnBrk="1" hangingPunct="1"/>
            <a:endParaRPr lang="zh-TW" altLang="en-US" smtClean="0"/>
          </a:p>
        </p:txBody>
      </p:sp>
      <p:sp>
        <p:nvSpPr>
          <p:cNvPr id="19459" name="投影片編號版面配置區 3"/>
          <p:cNvSpPr>
            <a:spLocks noGrp="1"/>
          </p:cNvSpPr>
          <p:nvPr>
            <p:ph type="sldNum" sz="quarter" idx="5"/>
          </p:nvPr>
        </p:nvSpPr>
        <p:spPr/>
        <p:txBody>
          <a:bodyPr/>
          <a:lstStyle/>
          <a:p>
            <a:pPr>
              <a:defRPr/>
            </a:pPr>
            <a:fld id="{C986CA4F-217F-4889-B3AC-350100E2BAA4}" type="slidenum">
              <a:rPr lang="zh-TW" altLang="en-US" smtClean="0"/>
              <a:pPr>
                <a:defRPr/>
              </a:pPr>
              <a:t>46</a:t>
            </a:fld>
            <a:endParaRPr lang="en-US" altLang="zh-TW"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p:txBody>
          <a:bodyPr/>
          <a:lstStyle/>
          <a:p>
            <a:pPr>
              <a:defRPr/>
            </a:pPr>
            <a:fld id="{90F7D850-8809-459B-B390-E91CE774E85C}" type="slidenum">
              <a:rPr lang="zh-TW" altLang="en-US" smtClean="0"/>
              <a:pPr>
                <a:defRPr/>
              </a:pPr>
              <a:t>47</a:t>
            </a:fld>
            <a:endParaRPr lang="en-US" altLang="zh-TW" smtClean="0"/>
          </a:p>
        </p:txBody>
      </p:sp>
      <p:sp>
        <p:nvSpPr>
          <p:cNvPr id="32770" name="Rectangle 2"/>
          <p:cNvSpPr>
            <a:spLocks noGrp="1" noRot="1" noChangeAspect="1" noChangeArrowheads="1" noTextEdit="1"/>
          </p:cNvSpPr>
          <p:nvPr>
            <p:ph type="sldImg"/>
          </p:nvPr>
        </p:nvSpPr>
        <p:spPr>
          <a:xfrm>
            <a:off x="1144588" y="685800"/>
            <a:ext cx="4572000" cy="3429000"/>
          </a:xfrm>
          <a:ln/>
        </p:spPr>
      </p:sp>
      <p:sp>
        <p:nvSpPr>
          <p:cNvPr id="32771" name="Rectangle 3"/>
          <p:cNvSpPr>
            <a:spLocks noGrp="1" noChangeArrowheads="1"/>
          </p:cNvSpPr>
          <p:nvPr>
            <p:ph type="body" idx="1"/>
          </p:nvPr>
        </p:nvSpPr>
        <p:spPr>
          <a:noFill/>
          <a:ln/>
        </p:spPr>
        <p:txBody>
          <a:bodyPr/>
          <a:lstStyle/>
          <a:p>
            <a:pPr eaLnBrk="1" hangingPunct="1"/>
            <a:r>
              <a:rPr lang="en-US" altLang="zh-TW" smtClean="0"/>
              <a:t>Content Layouts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a:ln/>
        </p:spPr>
      </p:sp>
      <p:sp>
        <p:nvSpPr>
          <p:cNvPr id="35842" name="備忘稿版面配置區 2"/>
          <p:cNvSpPr>
            <a:spLocks noGrp="1"/>
          </p:cNvSpPr>
          <p:nvPr>
            <p:ph type="body" idx="1"/>
          </p:nvPr>
        </p:nvSpPr>
        <p:spPr>
          <a:noFill/>
          <a:ln/>
        </p:spPr>
        <p:txBody>
          <a:bodyPr/>
          <a:lstStyle/>
          <a:p>
            <a:pPr eaLnBrk="1" hangingPunct="1"/>
            <a:endParaRPr lang="zh-TW" altLang="en-US" smtClean="0"/>
          </a:p>
        </p:txBody>
      </p:sp>
      <p:sp>
        <p:nvSpPr>
          <p:cNvPr id="21507" name="投影片編號版面配置區 3"/>
          <p:cNvSpPr>
            <a:spLocks noGrp="1"/>
          </p:cNvSpPr>
          <p:nvPr>
            <p:ph type="sldNum" sz="quarter" idx="5"/>
          </p:nvPr>
        </p:nvSpPr>
        <p:spPr/>
        <p:txBody>
          <a:bodyPr/>
          <a:lstStyle/>
          <a:p>
            <a:pPr>
              <a:defRPr/>
            </a:pPr>
            <a:fld id="{08D9AED1-87A5-4F41-8417-DACFD24BCF8E}" type="slidenum">
              <a:rPr lang="zh-TW" altLang="en-US" smtClean="0"/>
              <a:pPr>
                <a:defRPr/>
              </a:pPr>
              <a:t>49</a:t>
            </a:fld>
            <a:endParaRPr lang="en-US" altLang="zh-TW"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r>
              <a:rPr lang="zh-TW" altLang="en-US" sz="1600" smtClean="0">
                <a:solidFill>
                  <a:schemeClr val="accent2"/>
                </a:solidFill>
                <a:latin typeface="華康海報體W12" pitchFamily="81" charset="-120"/>
                <a:ea typeface="華康海報體W12" pitchFamily="81" charset="-120"/>
              </a:rPr>
              <a:t>坊間教科書的特色</a:t>
            </a:r>
            <a:r>
              <a:rPr lang="en-US" altLang="zh-TW" sz="1600" smtClean="0">
                <a:solidFill>
                  <a:schemeClr val="accent2"/>
                </a:solidFill>
                <a:latin typeface="華康海報體W12" pitchFamily="81" charset="-120"/>
                <a:ea typeface="華康海報體W12" pitchFamily="81" charset="-120"/>
              </a:rPr>
              <a:t>:</a:t>
            </a:r>
            <a:r>
              <a:rPr lang="zh-TW" altLang="en-US" sz="1600" smtClean="0">
                <a:solidFill>
                  <a:schemeClr val="accent2"/>
                </a:solidFill>
                <a:latin typeface="華康海報體W12" pitchFamily="81" charset="-120"/>
                <a:ea typeface="華康海報體W12" pitchFamily="81" charset="-120"/>
              </a:rPr>
              <a:t>淺顯易懂</a:t>
            </a:r>
            <a:r>
              <a:rPr lang="en-US" altLang="zh-TW" sz="1600" smtClean="0">
                <a:solidFill>
                  <a:schemeClr val="accent2"/>
                </a:solidFill>
                <a:latin typeface="華康海報體W12" pitchFamily="81" charset="-120"/>
                <a:ea typeface="華康海報體W12" pitchFamily="81" charset="-120"/>
              </a:rPr>
              <a:t>,</a:t>
            </a:r>
            <a:r>
              <a:rPr lang="zh-TW" altLang="en-US" sz="1600" smtClean="0">
                <a:solidFill>
                  <a:schemeClr val="accent2"/>
                </a:solidFill>
                <a:latin typeface="華康海報體W12" pitchFamily="81" charset="-120"/>
                <a:ea typeface="華康海報體W12" pitchFamily="81" charset="-120"/>
              </a:rPr>
              <a:t>精美</a:t>
            </a:r>
            <a:r>
              <a:rPr lang="en-US" altLang="zh-TW" sz="1600" smtClean="0">
                <a:solidFill>
                  <a:schemeClr val="accent2"/>
                </a:solidFill>
                <a:latin typeface="華康海報體W12" pitchFamily="81" charset="-120"/>
                <a:ea typeface="華康海報體W12" pitchFamily="81" charset="-120"/>
              </a:rPr>
              <a:t>,</a:t>
            </a:r>
            <a:r>
              <a:rPr lang="zh-TW" altLang="en-US" sz="1600" smtClean="0">
                <a:solidFill>
                  <a:schemeClr val="accent2"/>
                </a:solidFill>
                <a:latin typeface="華康海報體W12" pitchFamily="81" charset="-120"/>
                <a:ea typeface="華康海報體W12" pitchFamily="81" charset="-120"/>
              </a:rPr>
              <a:t>附教具</a:t>
            </a:r>
            <a:r>
              <a:rPr lang="en-US" altLang="zh-TW" sz="1600" smtClean="0">
                <a:solidFill>
                  <a:schemeClr val="accent2"/>
                </a:solidFill>
                <a:latin typeface="華康海報體W12" pitchFamily="81" charset="-120"/>
                <a:ea typeface="華康海報體W12" pitchFamily="81" charset="-120"/>
              </a:rPr>
              <a:t>,</a:t>
            </a:r>
            <a:r>
              <a:rPr lang="zh-TW" altLang="en-US" sz="1600" smtClean="0">
                <a:solidFill>
                  <a:schemeClr val="accent2"/>
                </a:solidFill>
                <a:latin typeface="華康海報體W12" pitchFamily="81" charset="-120"/>
                <a:ea typeface="華康海報體W12" pitchFamily="81" charset="-120"/>
              </a:rPr>
              <a:t>考慮市場需求</a:t>
            </a:r>
            <a:r>
              <a:rPr lang="en-US" altLang="zh-TW" sz="1600" smtClean="0">
                <a:solidFill>
                  <a:schemeClr val="accent2"/>
                </a:solidFill>
                <a:latin typeface="華康海報體W12" pitchFamily="81" charset="-120"/>
                <a:ea typeface="華康海報體W12" pitchFamily="81" charset="-120"/>
              </a:rPr>
              <a:t>,</a:t>
            </a:r>
            <a:r>
              <a:rPr lang="zh-TW" altLang="en-US" sz="1600" smtClean="0">
                <a:solidFill>
                  <a:schemeClr val="accent2"/>
                </a:solidFill>
                <a:latin typeface="華康海報體W12" pitchFamily="81" charset="-120"/>
                <a:ea typeface="華康海報體W12" pitchFamily="81" charset="-120"/>
              </a:rPr>
              <a:t>城鄉文化差距平衡</a:t>
            </a:r>
            <a:r>
              <a:rPr lang="en-US" altLang="zh-TW" sz="1600" smtClean="0">
                <a:solidFill>
                  <a:schemeClr val="accent2"/>
                </a:solidFill>
                <a:latin typeface="華康海報體W12" pitchFamily="81" charset="-120"/>
                <a:ea typeface="華康海報體W12" pitchFamily="81" charset="-120"/>
              </a:rPr>
              <a:t>...(</a:t>
            </a:r>
            <a:r>
              <a:rPr lang="zh-TW" altLang="en-US" sz="1600" smtClean="0">
                <a:solidFill>
                  <a:schemeClr val="accent2"/>
                </a:solidFill>
                <a:latin typeface="華康海報體W12" pitchFamily="81" charset="-120"/>
                <a:ea typeface="華康海報體W12" pitchFamily="81" charset="-120"/>
              </a:rPr>
              <a:t>自己編寫教科書的經驗</a:t>
            </a:r>
            <a:r>
              <a:rPr lang="en-US" altLang="zh-TW" sz="1600" smtClean="0">
                <a:solidFill>
                  <a:schemeClr val="accent2"/>
                </a:solidFill>
                <a:latin typeface="華康海報體W12" pitchFamily="81" charset="-120"/>
                <a:ea typeface="華康海報體W12" pitchFamily="81" charset="-120"/>
              </a:rPr>
              <a:t>)</a:t>
            </a:r>
          </a:p>
          <a:p>
            <a:pPr eaLnBrk="1" hangingPunct="1"/>
            <a:r>
              <a:rPr lang="zh-TW" altLang="en-US" sz="1600" smtClean="0">
                <a:solidFill>
                  <a:schemeClr val="accent2"/>
                </a:solidFill>
                <a:latin typeface="華康海報體W12" pitchFamily="81" charset="-120"/>
                <a:ea typeface="華康海報體W12" pitchFamily="81" charset="-120"/>
              </a:rPr>
              <a:t>自己使用教科書的經驗</a:t>
            </a:r>
            <a:endParaRPr lang="en-US" altLang="zh-TW" sz="1600" smtClean="0">
              <a:solidFill>
                <a:schemeClr val="accent2"/>
              </a:solidFill>
              <a:latin typeface="華康海報體W12" pitchFamily="81" charset="-120"/>
              <a:ea typeface="華康海報體W12" pitchFamily="81" charset="-120"/>
            </a:endParaRPr>
          </a:p>
          <a:p>
            <a:pPr eaLnBrk="1" hangingPunct="1"/>
            <a:r>
              <a:rPr lang="zh-TW" altLang="en-US" sz="1600" smtClean="0">
                <a:solidFill>
                  <a:schemeClr val="accent2"/>
                </a:solidFill>
                <a:latin typeface="華康海報體W12" pitchFamily="81" charset="-120"/>
                <a:ea typeface="華康海報體W12" pitchFamily="81" charset="-120"/>
              </a:rPr>
              <a:t>市場機制會讓現實削弱理想</a:t>
            </a:r>
            <a:r>
              <a:rPr lang="en-US" altLang="zh-TW" sz="1600" smtClean="0">
                <a:solidFill>
                  <a:srgbClr val="FF0000"/>
                </a:solidFill>
                <a:latin typeface="華康海報體W12" pitchFamily="81" charset="-120"/>
                <a:ea typeface="華康海報體W12" pitchFamily="81" charset="-120"/>
              </a:rPr>
              <a:t>(</a:t>
            </a:r>
            <a:r>
              <a:rPr lang="zh-TW" altLang="en-US" sz="1600" smtClean="0">
                <a:solidFill>
                  <a:srgbClr val="FF0000"/>
                </a:solidFill>
                <a:latin typeface="華康海報體W12" pitchFamily="81" charset="-120"/>
                <a:ea typeface="華康海報體W12" pitchFamily="81" charset="-120"/>
              </a:rPr>
              <a:t>審查機制的矛盾</a:t>
            </a:r>
            <a:r>
              <a:rPr lang="en-US" altLang="zh-TW" sz="1600" smtClean="0">
                <a:solidFill>
                  <a:srgbClr val="FF0000"/>
                </a:solidFill>
                <a:latin typeface="華康海報體W12" pitchFamily="81" charset="-120"/>
                <a:ea typeface="華康海報體W12" pitchFamily="81" charset="-120"/>
              </a:rPr>
              <a:t>)</a:t>
            </a:r>
          </a:p>
          <a:p>
            <a:pPr eaLnBrk="1" hangingPunct="1"/>
            <a:r>
              <a:rPr lang="zh-TW" altLang="en-US" sz="1600" smtClean="0">
                <a:solidFill>
                  <a:schemeClr val="accent2"/>
                </a:solidFill>
                <a:latin typeface="華康海報體W12" pitchFamily="81" charset="-120"/>
                <a:ea typeface="華康海報體W12" pitchFamily="81" charset="-120"/>
              </a:rPr>
              <a:t>理想要找出口</a:t>
            </a:r>
            <a:r>
              <a:rPr lang="en-US" altLang="zh-TW" sz="1600" smtClean="0">
                <a:solidFill>
                  <a:schemeClr val="accent2"/>
                </a:solidFill>
                <a:latin typeface="華康海報體W12" pitchFamily="81" charset="-120"/>
                <a:ea typeface="華康海報體W12" pitchFamily="81" charset="-120"/>
              </a:rPr>
              <a:t>,</a:t>
            </a:r>
            <a:r>
              <a:rPr lang="zh-TW" altLang="en-US" sz="1600" smtClean="0">
                <a:solidFill>
                  <a:schemeClr val="accent2"/>
                </a:solidFill>
                <a:latin typeface="華康海報體W12" pitchFamily="81" charset="-120"/>
                <a:ea typeface="華康海報體W12" pitchFamily="81" charset="-120"/>
              </a:rPr>
              <a:t>所以產生自編概念</a:t>
            </a:r>
          </a:p>
          <a:p>
            <a:pPr eaLnBrk="1" hangingPunct="1"/>
            <a:endParaRPr lang="zh-TW" altLang="en-US" sz="1600" smtClean="0">
              <a:latin typeface="華康海報體W12" pitchFamily="81" charset="-120"/>
              <a:ea typeface="華康海報體W12" pitchFamily="81" charset="-120"/>
            </a:endParaRPr>
          </a:p>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5E575924-60AD-4CBD-8BFD-74A39A958CAD}" type="slidenum">
              <a:rPr lang="en-US" altLang="zh-CN" smtClean="0"/>
              <a:pPr eaLnBrk="1" hangingPunct="1"/>
              <a:t>15</a:t>
            </a:fld>
            <a:endParaRPr lang="en-US" altLang="zh-CN"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投影片圖像版面配置區 1"/>
          <p:cNvSpPr>
            <a:spLocks noGrp="1" noRot="1" noChangeAspect="1"/>
          </p:cNvSpPr>
          <p:nvPr>
            <p:ph type="sldImg"/>
          </p:nvPr>
        </p:nvSpPr>
        <p:spPr>
          <a:ln/>
        </p:spPr>
      </p:sp>
      <p:sp>
        <p:nvSpPr>
          <p:cNvPr id="147458" name="備忘稿版面配置區 2"/>
          <p:cNvSpPr>
            <a:spLocks noGrp="1"/>
          </p:cNvSpPr>
          <p:nvPr>
            <p:ph type="body" idx="1"/>
          </p:nvPr>
        </p:nvSpPr>
        <p:spPr>
          <a:noFill/>
          <a:ln/>
        </p:spPr>
        <p:txBody>
          <a:bodyPr/>
          <a:lstStyle/>
          <a:p>
            <a:pPr eaLnBrk="1" hangingPunct="1"/>
            <a:endParaRPr lang="zh-TW" altLang="en-US" smtClean="0"/>
          </a:p>
        </p:txBody>
      </p:sp>
      <p:sp>
        <p:nvSpPr>
          <p:cNvPr id="58371" name="投影片編號版面配置區 3"/>
          <p:cNvSpPr>
            <a:spLocks noGrp="1"/>
          </p:cNvSpPr>
          <p:nvPr>
            <p:ph type="sldNum" sz="quarter" idx="5"/>
          </p:nvPr>
        </p:nvSpPr>
        <p:spPr/>
        <p:txBody>
          <a:bodyPr/>
          <a:lstStyle/>
          <a:p>
            <a:pPr>
              <a:defRPr/>
            </a:pPr>
            <a:fld id="{AB20496E-E4C9-49DA-9CFF-175CCDCA0D78}" type="slidenum">
              <a:rPr lang="zh-TW" altLang="en-US" smtClean="0"/>
              <a:pPr>
                <a:defRPr/>
              </a:pPr>
              <a:t>54</a:t>
            </a:fld>
            <a:endParaRPr lang="en-US" altLang="zh-TW"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投影片圖像版面配置區 1"/>
          <p:cNvSpPr>
            <a:spLocks noGrp="1" noRot="1" noChangeAspect="1"/>
          </p:cNvSpPr>
          <p:nvPr>
            <p:ph type="sldImg"/>
          </p:nvPr>
        </p:nvSpPr>
        <p:spPr>
          <a:ln/>
        </p:spPr>
      </p:sp>
      <p:sp>
        <p:nvSpPr>
          <p:cNvPr id="149506" name="備忘稿版面配置區 2"/>
          <p:cNvSpPr>
            <a:spLocks noGrp="1"/>
          </p:cNvSpPr>
          <p:nvPr>
            <p:ph type="body" idx="1"/>
          </p:nvPr>
        </p:nvSpPr>
        <p:spPr>
          <a:noFill/>
          <a:ln/>
        </p:spPr>
        <p:txBody>
          <a:bodyPr/>
          <a:lstStyle/>
          <a:p>
            <a:pPr eaLnBrk="1" hangingPunct="1"/>
            <a:endParaRPr lang="zh-TW" altLang="en-US" smtClean="0"/>
          </a:p>
        </p:txBody>
      </p:sp>
      <p:sp>
        <p:nvSpPr>
          <p:cNvPr id="58371" name="投影片編號版面配置區 3"/>
          <p:cNvSpPr>
            <a:spLocks noGrp="1"/>
          </p:cNvSpPr>
          <p:nvPr>
            <p:ph type="sldNum" sz="quarter" idx="5"/>
          </p:nvPr>
        </p:nvSpPr>
        <p:spPr/>
        <p:txBody>
          <a:bodyPr/>
          <a:lstStyle/>
          <a:p>
            <a:pPr>
              <a:defRPr/>
            </a:pPr>
            <a:fld id="{B5D9A0C0-4C54-4CB4-8861-C3E8CB83CB5F}" type="slidenum">
              <a:rPr lang="zh-TW" altLang="en-US" smtClean="0"/>
              <a:pPr>
                <a:defRPr/>
              </a:pPr>
              <a:t>55</a:t>
            </a:fld>
            <a:endParaRPr lang="en-US" altLang="zh-TW"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投影片圖像版面配置區 1"/>
          <p:cNvSpPr>
            <a:spLocks noGrp="1" noRot="1" noChangeAspect="1"/>
          </p:cNvSpPr>
          <p:nvPr>
            <p:ph type="sldImg"/>
          </p:nvPr>
        </p:nvSpPr>
        <p:spPr>
          <a:ln/>
        </p:spPr>
      </p:sp>
      <p:sp>
        <p:nvSpPr>
          <p:cNvPr id="151554" name="備忘稿版面配置區 2"/>
          <p:cNvSpPr>
            <a:spLocks noGrp="1"/>
          </p:cNvSpPr>
          <p:nvPr>
            <p:ph type="body" idx="1"/>
          </p:nvPr>
        </p:nvSpPr>
        <p:spPr>
          <a:noFill/>
          <a:ln/>
        </p:spPr>
        <p:txBody>
          <a:bodyPr/>
          <a:lstStyle/>
          <a:p>
            <a:pPr eaLnBrk="1" hangingPunct="1"/>
            <a:endParaRPr lang="zh-TW" altLang="en-US" smtClean="0"/>
          </a:p>
        </p:txBody>
      </p:sp>
      <p:sp>
        <p:nvSpPr>
          <p:cNvPr id="27651" name="投影片編號版面配置區 3"/>
          <p:cNvSpPr>
            <a:spLocks noGrp="1"/>
          </p:cNvSpPr>
          <p:nvPr>
            <p:ph type="sldNum" sz="quarter" idx="5"/>
          </p:nvPr>
        </p:nvSpPr>
        <p:spPr/>
        <p:txBody>
          <a:bodyPr/>
          <a:lstStyle/>
          <a:p>
            <a:pPr>
              <a:defRPr/>
            </a:pPr>
            <a:fld id="{5729C56E-4BF3-4426-9F80-427100565E78}" type="slidenum">
              <a:rPr lang="zh-TW" altLang="en-US" smtClean="0"/>
              <a:pPr>
                <a:defRPr/>
              </a:pPr>
              <a:t>56</a:t>
            </a:fld>
            <a:endParaRPr lang="en-US" altLang="zh-TW"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投影片圖像版面配置區 1"/>
          <p:cNvSpPr>
            <a:spLocks noGrp="1" noRot="1" noChangeAspect="1"/>
          </p:cNvSpPr>
          <p:nvPr>
            <p:ph type="sldImg"/>
          </p:nvPr>
        </p:nvSpPr>
        <p:spPr>
          <a:ln/>
        </p:spPr>
      </p:sp>
      <p:sp>
        <p:nvSpPr>
          <p:cNvPr id="153602" name="備忘稿版面配置區 2"/>
          <p:cNvSpPr>
            <a:spLocks noGrp="1"/>
          </p:cNvSpPr>
          <p:nvPr>
            <p:ph type="body" idx="1"/>
          </p:nvPr>
        </p:nvSpPr>
        <p:spPr>
          <a:noFill/>
          <a:ln/>
        </p:spPr>
        <p:txBody>
          <a:bodyPr/>
          <a:lstStyle/>
          <a:p>
            <a:pPr eaLnBrk="1" hangingPunct="1"/>
            <a:endParaRPr lang="zh-TW" altLang="en-US" smtClean="0"/>
          </a:p>
        </p:txBody>
      </p:sp>
      <p:sp>
        <p:nvSpPr>
          <p:cNvPr id="23555" name="投影片編號版面配置區 3"/>
          <p:cNvSpPr>
            <a:spLocks noGrp="1"/>
          </p:cNvSpPr>
          <p:nvPr>
            <p:ph type="sldNum" sz="quarter" idx="5"/>
          </p:nvPr>
        </p:nvSpPr>
        <p:spPr/>
        <p:txBody>
          <a:bodyPr/>
          <a:lstStyle/>
          <a:p>
            <a:pPr>
              <a:defRPr/>
            </a:pPr>
            <a:fld id="{36423EA2-8570-4AB5-BC2F-89CA06CB50BB}" type="slidenum">
              <a:rPr lang="zh-TW" altLang="en-US" smtClean="0"/>
              <a:pPr>
                <a:defRPr/>
              </a:pPr>
              <a:t>57</a:t>
            </a:fld>
            <a:endParaRPr lang="en-US" altLang="zh-TW"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投影片圖像版面配置區 1"/>
          <p:cNvSpPr>
            <a:spLocks noGrp="1" noRot="1" noChangeAspect="1"/>
          </p:cNvSpPr>
          <p:nvPr>
            <p:ph type="sldImg"/>
          </p:nvPr>
        </p:nvSpPr>
        <p:spPr>
          <a:ln/>
        </p:spPr>
      </p:sp>
      <p:sp>
        <p:nvSpPr>
          <p:cNvPr id="155650" name="備忘稿版面配置區 2"/>
          <p:cNvSpPr>
            <a:spLocks noGrp="1"/>
          </p:cNvSpPr>
          <p:nvPr>
            <p:ph type="body" idx="1"/>
          </p:nvPr>
        </p:nvSpPr>
        <p:spPr>
          <a:noFill/>
          <a:ln/>
        </p:spPr>
        <p:txBody>
          <a:bodyPr/>
          <a:lstStyle/>
          <a:p>
            <a:pPr eaLnBrk="1" hangingPunct="1"/>
            <a:endParaRPr lang="zh-TW" altLang="en-US" smtClean="0"/>
          </a:p>
        </p:txBody>
      </p:sp>
      <p:sp>
        <p:nvSpPr>
          <p:cNvPr id="37891" name="投影片編號版面配置區 3"/>
          <p:cNvSpPr>
            <a:spLocks noGrp="1"/>
          </p:cNvSpPr>
          <p:nvPr>
            <p:ph type="sldNum" sz="quarter" idx="5"/>
          </p:nvPr>
        </p:nvSpPr>
        <p:spPr/>
        <p:txBody>
          <a:bodyPr/>
          <a:lstStyle/>
          <a:p>
            <a:pPr>
              <a:defRPr/>
            </a:pPr>
            <a:fld id="{F376759F-3E63-4873-B71A-2D61E5354BA6}" type="slidenum">
              <a:rPr lang="zh-TW" altLang="en-US" smtClean="0"/>
              <a:pPr>
                <a:defRPr/>
              </a:pPr>
              <a:t>58</a:t>
            </a:fld>
            <a:endParaRPr lang="en-US" altLang="zh-TW"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投影片圖像版面配置區 1"/>
          <p:cNvSpPr>
            <a:spLocks noGrp="1" noRot="1" noChangeAspect="1"/>
          </p:cNvSpPr>
          <p:nvPr>
            <p:ph type="sldImg"/>
          </p:nvPr>
        </p:nvSpPr>
        <p:spPr>
          <a:ln/>
        </p:spPr>
      </p:sp>
      <p:sp>
        <p:nvSpPr>
          <p:cNvPr id="157698" name="備忘稿版面配置區 2"/>
          <p:cNvSpPr>
            <a:spLocks noGrp="1"/>
          </p:cNvSpPr>
          <p:nvPr>
            <p:ph type="body" idx="1"/>
          </p:nvPr>
        </p:nvSpPr>
        <p:spPr>
          <a:noFill/>
          <a:ln/>
        </p:spPr>
        <p:txBody>
          <a:bodyPr/>
          <a:lstStyle/>
          <a:p>
            <a:pPr eaLnBrk="1" hangingPunct="1"/>
            <a:endParaRPr lang="zh-TW" altLang="en-US" smtClean="0"/>
          </a:p>
        </p:txBody>
      </p:sp>
      <p:sp>
        <p:nvSpPr>
          <p:cNvPr id="50179" name="投影片編號版面配置區 3"/>
          <p:cNvSpPr>
            <a:spLocks noGrp="1"/>
          </p:cNvSpPr>
          <p:nvPr>
            <p:ph type="sldNum" sz="quarter" idx="5"/>
          </p:nvPr>
        </p:nvSpPr>
        <p:spPr/>
        <p:txBody>
          <a:bodyPr/>
          <a:lstStyle/>
          <a:p>
            <a:pPr>
              <a:defRPr/>
            </a:pPr>
            <a:fld id="{D2FA4216-1D50-4FC0-84C5-05F174B350D2}" type="slidenum">
              <a:rPr lang="zh-TW" altLang="en-US" smtClean="0"/>
              <a:pPr>
                <a:defRPr/>
              </a:pPr>
              <a:t>59</a:t>
            </a:fld>
            <a:endParaRPr lang="en-US" altLang="zh-TW"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投影片圖像版面配置區 1"/>
          <p:cNvSpPr>
            <a:spLocks noGrp="1" noRot="1" noChangeAspect="1"/>
          </p:cNvSpPr>
          <p:nvPr>
            <p:ph type="sldImg"/>
          </p:nvPr>
        </p:nvSpPr>
        <p:spPr>
          <a:ln/>
        </p:spPr>
      </p:sp>
      <p:sp>
        <p:nvSpPr>
          <p:cNvPr id="159746" name="備忘稿版面配置區 2"/>
          <p:cNvSpPr>
            <a:spLocks noGrp="1"/>
          </p:cNvSpPr>
          <p:nvPr>
            <p:ph type="body" idx="1"/>
          </p:nvPr>
        </p:nvSpPr>
        <p:spPr>
          <a:noFill/>
          <a:ln/>
        </p:spPr>
        <p:txBody>
          <a:bodyPr/>
          <a:lstStyle/>
          <a:p>
            <a:pPr eaLnBrk="1" hangingPunct="1"/>
            <a:endParaRPr lang="zh-TW" altLang="en-US" smtClean="0"/>
          </a:p>
        </p:txBody>
      </p:sp>
      <p:sp>
        <p:nvSpPr>
          <p:cNvPr id="58371" name="投影片編號版面配置區 3"/>
          <p:cNvSpPr>
            <a:spLocks noGrp="1"/>
          </p:cNvSpPr>
          <p:nvPr>
            <p:ph type="sldNum" sz="quarter" idx="5"/>
          </p:nvPr>
        </p:nvSpPr>
        <p:spPr/>
        <p:txBody>
          <a:bodyPr/>
          <a:lstStyle/>
          <a:p>
            <a:pPr>
              <a:defRPr/>
            </a:pPr>
            <a:fld id="{6E491CA9-11AD-44E9-BAF3-353B39172FDE}" type="slidenum">
              <a:rPr lang="zh-TW" altLang="en-US" smtClean="0"/>
              <a:pPr>
                <a:defRPr/>
              </a:pPr>
              <a:t>60</a:t>
            </a:fld>
            <a:endParaRPr lang="en-US" altLang="zh-TW"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投影片圖像版面配置區 1"/>
          <p:cNvSpPr>
            <a:spLocks noGrp="1" noRot="1" noChangeAspect="1" noTextEdit="1"/>
          </p:cNvSpPr>
          <p:nvPr>
            <p:ph type="sldImg"/>
          </p:nvPr>
        </p:nvSpPr>
        <p:spPr>
          <a:ln/>
        </p:spPr>
      </p:sp>
      <p:sp>
        <p:nvSpPr>
          <p:cNvPr id="164866" name="備忘稿版面配置區 2"/>
          <p:cNvSpPr>
            <a:spLocks noGrp="1"/>
          </p:cNvSpPr>
          <p:nvPr>
            <p:ph type="body" idx="1"/>
          </p:nvPr>
        </p:nvSpPr>
        <p:spPr>
          <a:noFill/>
          <a:ln/>
        </p:spPr>
        <p:txBody>
          <a:bodyPr/>
          <a:lstStyle/>
          <a:p>
            <a:pPr eaLnBrk="1" hangingPunct="1"/>
            <a:endParaRPr lang="zh-TW" altLang="en-US" smtClean="0"/>
          </a:p>
        </p:txBody>
      </p:sp>
      <p:sp>
        <p:nvSpPr>
          <p:cNvPr id="21507" name="投影片編號版面配置區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D220658-2FCA-4B9E-A7E5-761FF3FDD335}" type="slidenum">
              <a:rPr kumimoji="0" lang="zh-TW" altLang="en-US" sz="1200">
                <a:ea typeface="+mn-ea"/>
              </a:rPr>
              <a:pPr algn="r">
                <a:defRPr/>
              </a:pPr>
              <a:t>65</a:t>
            </a:fld>
            <a:endParaRPr kumimoji="0" lang="en-US" altLang="zh-TW" sz="1200">
              <a:ea typeface="+mn-ea"/>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p:cNvSpPr>
          <p:nvPr>
            <p:ph type="sldImg"/>
          </p:nvPr>
        </p:nvSpPr>
        <p:spPr>
          <a:ln/>
        </p:spPr>
      </p:sp>
      <p:sp>
        <p:nvSpPr>
          <p:cNvPr id="25602" name="備忘稿版面配置區 2"/>
          <p:cNvSpPr>
            <a:spLocks noGrp="1"/>
          </p:cNvSpPr>
          <p:nvPr>
            <p:ph type="body" idx="1"/>
          </p:nvPr>
        </p:nvSpPr>
        <p:spPr>
          <a:noFill/>
          <a:ln/>
        </p:spPr>
        <p:txBody>
          <a:bodyPr/>
          <a:lstStyle/>
          <a:p>
            <a:pPr eaLnBrk="1" hangingPunct="1"/>
            <a:endParaRPr lang="zh-TW" altLang="en-US" smtClean="0"/>
          </a:p>
        </p:txBody>
      </p:sp>
      <p:sp>
        <p:nvSpPr>
          <p:cNvPr id="76803" name="投影片編號版面配置區 3"/>
          <p:cNvSpPr>
            <a:spLocks noGrp="1"/>
          </p:cNvSpPr>
          <p:nvPr>
            <p:ph type="sldNum" sz="quarter" idx="5"/>
          </p:nvPr>
        </p:nvSpPr>
        <p:spPr/>
        <p:txBody>
          <a:bodyPr/>
          <a:lstStyle/>
          <a:p>
            <a:pPr>
              <a:defRPr/>
            </a:pPr>
            <a:fld id="{5E3FAEAB-67E3-4DF4-9F89-2861AC821366}" type="slidenum">
              <a:rPr lang="zh-TW" altLang="en-US" smtClean="0"/>
              <a:pPr>
                <a:defRPr/>
              </a:pPr>
              <a:t>71</a:t>
            </a:fld>
            <a:endParaRPr lang="en-US"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0CA2CBE-DFE0-44FF-AD3D-B847279DA11F}" type="slidenum">
              <a:rPr lang="en-US" altLang="zh-CN" smtClean="0"/>
              <a:pPr eaLnBrk="1" hangingPunct="1"/>
              <a:t>16</a:t>
            </a:fld>
            <a:endParaRPr lang="en-US" altLang="zh-CN"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004CBB0A-BC62-4DD6-8FB4-87ED9507E667}" type="slidenum">
              <a:rPr lang="en-US" altLang="zh-CN" smtClean="0"/>
              <a:pPr eaLnBrk="1" hangingPunct="1"/>
              <a:t>17</a:t>
            </a:fld>
            <a:endParaRPr lang="en-US" altLang="zh-CN"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B821A4C0-3DC1-46E1-BF28-46C913A59782}" type="slidenum">
              <a:rPr lang="en-US" altLang="zh-CN" smtClean="0"/>
              <a:pPr eaLnBrk="1" hangingPunct="1"/>
              <a:t>18</a:t>
            </a:fld>
            <a:endParaRPr lang="en-US" altLang="zh-CN"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874B5BE1-0E94-4438-B1F5-EA5E156D07E8}" type="slidenum">
              <a:rPr lang="en-US" altLang="zh-CN" smtClean="0"/>
              <a:pPr eaLnBrk="1" hangingPunct="1"/>
              <a:t>19</a:t>
            </a:fld>
            <a:endParaRPr lang="en-US" altLang="zh-CN"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BA2E4894-81C0-4765-B6C6-FBA468C4429E}" type="slidenum">
              <a:rPr lang="en-US" altLang="zh-CN" smtClean="0"/>
              <a:pPr eaLnBrk="1" hangingPunct="1"/>
              <a:t>20</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08AAD37-589A-4839-AF06-81937F72D285}" type="slidenum">
              <a:rPr lang="en-US" altLang="zh-CN" smtClean="0"/>
              <a:pPr eaLnBrk="1" hangingPunct="1"/>
              <a:t>21</a:t>
            </a:fld>
            <a:endParaRPr lang="en-US" altLang="zh-CN"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defRPr/>
            </a:pPr>
            <a:endParaRPr kumimoji="0" lang="zh-TW" altLang="en-US">
              <a:ea typeface="+mn-ea"/>
            </a:endParaRPr>
          </a:p>
        </p:txBody>
      </p:sp>
      <p:sp>
        <p:nvSpPr>
          <p:cNvPr id="5"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defRPr/>
            </a:pPr>
            <a:endParaRPr kumimoji="0" lang="zh-TW" altLang="en-US">
              <a:ea typeface="+mn-ea"/>
            </a:endParaRPr>
          </a:p>
        </p:txBody>
      </p:sp>
      <p:sp>
        <p:nvSpPr>
          <p:cNvPr id="6"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defRPr/>
            </a:pPr>
            <a:endParaRPr kumimoji="0" lang="zh-TW" altLang="en-US">
              <a:ea typeface="+mn-ea"/>
            </a:endParaRPr>
          </a:p>
        </p:txBody>
      </p:sp>
      <p:sp>
        <p:nvSpPr>
          <p:cNvPr id="7"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defRPr/>
            </a:pPr>
            <a:endParaRPr kumimoji="0" lang="zh-TW" altLang="en-US">
              <a:ea typeface="+mn-ea"/>
            </a:endParaRPr>
          </a:p>
        </p:txBody>
      </p:sp>
      <p:sp>
        <p:nvSpPr>
          <p:cNvPr id="8"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defRPr/>
            </a:pPr>
            <a:endParaRPr kumimoji="0" lang="zh-TW" altLang="en-US">
              <a:ea typeface="+mn-ea"/>
            </a:endParaRPr>
          </a:p>
        </p:txBody>
      </p:sp>
      <p:sp>
        <p:nvSpPr>
          <p:cNvPr id="9"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defRPr/>
            </a:pPr>
            <a:endParaRPr kumimoji="0" lang="zh-TW" altLang="en-US">
              <a:ea typeface="+mn-ea"/>
            </a:endParaRPr>
          </a:p>
        </p:txBody>
      </p:sp>
      <p:sp>
        <p:nvSpPr>
          <p:cNvPr id="10"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11"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12"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13"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14"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1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1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1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1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1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2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2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defRPr/>
            </a:pPr>
            <a:endParaRPr kumimoji="0" lang="zh-TW" altLang="en-US">
              <a:ea typeface="+mn-ea"/>
            </a:endParaRPr>
          </a:p>
        </p:txBody>
      </p:sp>
      <p:sp>
        <p:nvSpPr>
          <p:cNvPr id="2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defRPr/>
            </a:pPr>
            <a:endParaRPr kumimoji="0" lang="zh-TW" altLang="en-US">
              <a:ea typeface="+mn-ea"/>
            </a:endParaRPr>
          </a:p>
        </p:txBody>
      </p:sp>
      <p:sp>
        <p:nvSpPr>
          <p:cNvPr id="2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defRPr/>
            </a:pPr>
            <a:endParaRPr kumimoji="0" lang="zh-TW" altLang="en-US">
              <a:ea typeface="+mn-ea"/>
            </a:endParaRPr>
          </a:p>
        </p:txBody>
      </p:sp>
      <p:sp>
        <p:nvSpPr>
          <p:cNvPr id="2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defRPr/>
            </a:pPr>
            <a:endParaRPr kumimoji="0" lang="zh-TW" altLang="en-US">
              <a:ea typeface="+mn-ea"/>
            </a:endParaRPr>
          </a:p>
        </p:txBody>
      </p:sp>
      <p:sp>
        <p:nvSpPr>
          <p:cNvPr id="25"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defRPr/>
            </a:pPr>
            <a:endParaRPr kumimoji="0" lang="zh-TW" altLang="en-US">
              <a:ea typeface="+mn-ea"/>
            </a:endParaRPr>
          </a:p>
        </p:txBody>
      </p:sp>
      <p:sp>
        <p:nvSpPr>
          <p:cNvPr id="26"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defRPr/>
            </a:pPr>
            <a:endParaRPr kumimoji="0" lang="zh-TW" altLang="en-US">
              <a:ea typeface="+mn-ea"/>
            </a:endParaRPr>
          </a:p>
        </p:txBody>
      </p:sp>
      <p:sp>
        <p:nvSpPr>
          <p:cNvPr id="27" name="Text Box 38"/>
          <p:cNvSpPr txBox="1">
            <a:spLocks noChangeArrowheads="1"/>
          </p:cNvSpPr>
          <p:nvPr/>
        </p:nvSpPr>
        <p:spPr bwMode="gray">
          <a:xfrm>
            <a:off x="333375" y="4714875"/>
            <a:ext cx="1303338" cy="427038"/>
          </a:xfrm>
          <a:prstGeom prst="rect">
            <a:avLst/>
          </a:prstGeom>
          <a:noFill/>
          <a:ln w="9525">
            <a:noFill/>
            <a:miter lim="800000"/>
            <a:headEnd/>
            <a:tailEnd/>
          </a:ln>
          <a:effectLst/>
        </p:spPr>
        <p:txBody>
          <a:bodyPr wrap="none">
            <a:spAutoFit/>
          </a:bodyPr>
          <a:lstStyle/>
          <a:p>
            <a:pPr>
              <a:defRPr/>
            </a:pPr>
            <a:r>
              <a:rPr kumimoji="0" lang="en-US" altLang="zh-TW" sz="2200">
                <a:latin typeface="Arial Black" pitchFamily="34" charset="0"/>
              </a:rPr>
              <a:t>L/O/G/O</a:t>
            </a:r>
          </a:p>
        </p:txBody>
      </p:sp>
      <p:grpSp>
        <p:nvGrpSpPr>
          <p:cNvPr id="28" name="Group 71"/>
          <p:cNvGrpSpPr>
            <a:grpSpLocks/>
          </p:cNvGrpSpPr>
          <p:nvPr/>
        </p:nvGrpSpPr>
        <p:grpSpPr bwMode="auto">
          <a:xfrm>
            <a:off x="8077200" y="0"/>
            <a:ext cx="1076325" cy="6858000"/>
            <a:chOff x="5088" y="0"/>
            <a:chExt cx="678" cy="4320"/>
          </a:xfrm>
        </p:grpSpPr>
        <p:sp>
          <p:nvSpPr>
            <p:cNvPr id="29" name="Freeform 66"/>
            <p:cNvSpPr>
              <a:spLocks/>
            </p:cNvSpPr>
            <p:nvPr userDrawn="1"/>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defRPr/>
              </a:pPr>
              <a:endParaRPr kumimoji="0" lang="zh-TW" altLang="en-US">
                <a:ea typeface="+mn-ea"/>
              </a:endParaRPr>
            </a:p>
          </p:txBody>
        </p:sp>
        <p:sp>
          <p:nvSpPr>
            <p:cNvPr id="30" name="Freeform 67"/>
            <p:cNvSpPr>
              <a:spLocks/>
            </p:cNvSpPr>
            <p:nvPr userDrawn="1"/>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defRPr/>
              </a:pPr>
              <a:endParaRPr kumimoji="0" lang="zh-TW" altLang="en-US">
                <a:ea typeface="+mn-ea"/>
              </a:endParaRPr>
            </a:p>
          </p:txBody>
        </p:sp>
      </p:grpSp>
      <p:sp>
        <p:nvSpPr>
          <p:cNvPr id="31"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defRPr/>
            </a:pPr>
            <a:endParaRPr kumimoji="0" lang="zh-TW" altLang="en-US">
              <a:ea typeface="+mn-ea"/>
            </a:endParaRPr>
          </a:p>
        </p:txBody>
      </p:sp>
      <p:sp>
        <p:nvSpPr>
          <p:cNvPr id="32"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defRPr/>
            </a:pPr>
            <a:endParaRPr kumimoji="0" lang="zh-TW" altLang="en-US">
              <a:ea typeface="+mn-ea"/>
            </a:endParaRPr>
          </a:p>
        </p:txBody>
      </p:sp>
      <p:sp>
        <p:nvSpPr>
          <p:cNvPr id="33"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defRPr/>
            </a:pPr>
            <a:endParaRPr kumimoji="0" lang="zh-TW" altLang="en-US">
              <a:ea typeface="+mn-ea"/>
            </a:endParaRPr>
          </a:p>
        </p:txBody>
      </p:sp>
      <p:pic>
        <p:nvPicPr>
          <p:cNvPr id="34"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a:ln w="9525">
            <a:noFill/>
            <a:miter lim="800000"/>
            <a:headEnd/>
            <a:tailEnd/>
          </a:ln>
        </p:spPr>
      </p:pic>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zh-TW" altLang="en-US"/>
              <a:t>按一下以編輯母片副標題樣式</a:t>
            </a: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zh-TW" altLang="en-US"/>
              <a:t>按一下以編輯母片標題樣式</a:t>
            </a:r>
          </a:p>
        </p:txBody>
      </p:sp>
      <p:sp>
        <p:nvSpPr>
          <p:cNvPr id="35" name="Rectangle 4"/>
          <p:cNvSpPr>
            <a:spLocks noGrp="1" noChangeArrowheads="1"/>
          </p:cNvSpPr>
          <p:nvPr>
            <p:ph type="dt" sz="half" idx="10"/>
          </p:nvPr>
        </p:nvSpPr>
        <p:spPr>
          <a:xfrm>
            <a:off x="457200" y="6407150"/>
            <a:ext cx="2133600" cy="314325"/>
          </a:xfrm>
        </p:spPr>
        <p:txBody>
          <a:bodyPr/>
          <a:lstStyle>
            <a:lvl1pPr>
              <a:defRPr/>
            </a:lvl1pPr>
          </a:lstStyle>
          <a:p>
            <a:pPr>
              <a:defRPr/>
            </a:pPr>
            <a:endParaRPr lang="en-US" altLang="zh-TW"/>
          </a:p>
        </p:txBody>
      </p:sp>
      <p:sp>
        <p:nvSpPr>
          <p:cNvPr id="36" name="Rectangle 5"/>
          <p:cNvSpPr>
            <a:spLocks noGrp="1" noChangeArrowheads="1"/>
          </p:cNvSpPr>
          <p:nvPr>
            <p:ph type="ftr" sz="quarter" idx="11"/>
          </p:nvPr>
        </p:nvSpPr>
        <p:spPr>
          <a:xfrm>
            <a:off x="3124200" y="6407150"/>
            <a:ext cx="2895600" cy="314325"/>
          </a:xfrm>
        </p:spPr>
        <p:txBody>
          <a:bodyPr/>
          <a:lstStyle>
            <a:lvl1pPr>
              <a:defRPr/>
            </a:lvl1pPr>
          </a:lstStyle>
          <a:p>
            <a:pPr>
              <a:defRPr/>
            </a:pPr>
            <a:endParaRPr lang="en-US" altLang="zh-TW"/>
          </a:p>
        </p:txBody>
      </p:sp>
      <p:sp>
        <p:nvSpPr>
          <p:cNvPr id="37" name="Rectangle 6"/>
          <p:cNvSpPr>
            <a:spLocks noGrp="1" noChangeArrowheads="1"/>
          </p:cNvSpPr>
          <p:nvPr>
            <p:ph type="sldNum" sz="quarter" idx="12"/>
          </p:nvPr>
        </p:nvSpPr>
        <p:spPr>
          <a:xfrm>
            <a:off x="6553200" y="6407150"/>
            <a:ext cx="2133600" cy="314325"/>
          </a:xfrm>
        </p:spPr>
        <p:txBody>
          <a:bodyPr/>
          <a:lstStyle>
            <a:lvl1pPr>
              <a:defRPr/>
            </a:lvl1pPr>
          </a:lstStyle>
          <a:p>
            <a:pPr>
              <a:defRPr/>
            </a:pPr>
            <a:fld id="{81372FA6-DB01-4ABA-B7C0-62E4A6AE2C9D}" type="slidenum">
              <a:rPr lang="zh-TW" altLang="en-US"/>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A0269D4-83F6-4548-A764-0B15B548B26F}" type="slidenum">
              <a:rPr lang="zh-TW" altLang="en-US"/>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325438"/>
            <a:ext cx="2057400" cy="58007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325438"/>
            <a:ext cx="6019800" cy="58007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FDCE9F6-C87A-485B-A22D-3781B604F318}" type="slidenum">
              <a:rPr lang="zh-TW" altLang="en-US"/>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325438"/>
            <a:ext cx="8229600" cy="9271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9251516-B5C9-49E6-8758-9D3B0F5D9A37}" type="slidenum">
              <a:rPr lang="zh-TW" altLang="en-US"/>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325438"/>
            <a:ext cx="8229600" cy="9271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8229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 y="3938588"/>
            <a:ext cx="8229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830C2E6-54A8-4EDF-8406-FFCB92542FEA}" type="slidenum">
              <a:rPr lang="zh-TW" altLang="en-US"/>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325438"/>
            <a:ext cx="8229600" cy="927100"/>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457200" y="1600200"/>
            <a:ext cx="8229600" cy="4525963"/>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7589BC7-8D66-4F8B-B1E8-13E1489BBA37}" type="slidenum">
              <a:rPr lang="zh-TW" altLang="en-US"/>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E7927030-9514-4F59-8EB4-D7D35E1029D5}" type="slidenum">
              <a:rPr lang="en-US" altLang="zh-CN"/>
              <a:pPr>
                <a:defRPr/>
              </a:pPr>
              <a:t>‹#›</a:t>
            </a:fld>
            <a:endParaRPr lang="en-US" altLang="zh-CN" dirty="0"/>
          </a:p>
        </p:txBody>
      </p:sp>
    </p:spTree>
    <p:extLst>
      <p:ext uri="{BB962C8B-B14F-4D97-AF65-F5344CB8AC3E}">
        <p14:creationId xmlns:p14="http://schemas.microsoft.com/office/powerpoint/2010/main" val="7977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B65F956-D299-4C44-94B1-69E29C19FE18}" type="slidenum">
              <a:rPr lang="zh-TW" altLang="en-US"/>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B4134C1-D953-4A8A-8DB9-2994398D5A7E}" type="slidenum">
              <a:rPr lang="zh-TW" altLang="en-US"/>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56274E9-D481-4166-8CB6-E288D96AA9C3}" type="slidenum">
              <a:rPr lang="zh-TW" altLang="en-US"/>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C477AE76-7DDD-42D9-BBFE-FAD34B301D50}" type="slidenum">
              <a:rPr lang="zh-TW" altLang="en-US"/>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708B004F-DC6A-4D37-8D38-BA323EDB76E5}" type="slidenum">
              <a:rPr lang="zh-TW" altLang="en-US"/>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B2FC24BE-8CDA-40AE-89E3-881074D94459}" type="slidenum">
              <a:rPr lang="zh-TW" altLang="en-US"/>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4794AEF-7868-4A71-A5A2-69987D7AF8AB}" type="slidenum">
              <a:rPr lang="zh-TW" altLang="en-US"/>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8CE9AD3-388B-480D-91A2-8C35A7661982}" type="slidenum">
              <a:rPr lang="zh-TW" altLang="en-US"/>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defRPr/>
            </a:pPr>
            <a:endParaRPr kumimoji="0" lang="zh-TW" altLang="en-US">
              <a:ea typeface="+mn-ea"/>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defRPr/>
            </a:pPr>
            <a:endParaRPr kumimoji="0" lang="zh-TW" altLang="en-US">
              <a:ea typeface="+mn-ea"/>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defRPr/>
            </a:pPr>
            <a:endParaRPr kumimoji="0" lang="zh-TW" altLang="en-US">
              <a:ea typeface="+mn-ea"/>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defRPr/>
            </a:pPr>
            <a:endParaRPr kumimoji="0" lang="zh-TW" altLang="en-US">
              <a:ea typeface="+mn-ea"/>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defRPr/>
            </a:pPr>
            <a:endParaRPr kumimoji="0" lang="zh-TW" altLang="en-US">
              <a:ea typeface="+mn-ea"/>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defRPr/>
            </a:pPr>
            <a:endParaRPr kumimoji="0" lang="zh-TW" altLang="en-US">
              <a:ea typeface="+mn-ea"/>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defRPr/>
            </a:pPr>
            <a:endParaRPr kumimoji="0" lang="zh-TW" altLang="en-US">
              <a:ea typeface="+mn-ea"/>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defRPr/>
            </a:pPr>
            <a:endParaRPr kumimoji="0" lang="zh-TW" altLang="en-US">
              <a:ea typeface="+mn-ea"/>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defRPr/>
            </a:pPr>
            <a:endParaRPr kumimoji="0" lang="zh-TW" altLang="en-US">
              <a:ea typeface="+mn-ea"/>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defRPr/>
            </a:pPr>
            <a:endParaRPr kumimoji="0" lang="zh-TW" altLang="en-US">
              <a:ea typeface="+mn-ea"/>
            </a:endParaRPr>
          </a:p>
        </p:txBody>
      </p:sp>
      <p:sp>
        <p:nvSpPr>
          <p:cNvPr id="2"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ea typeface="新細明體" charset="-120"/>
              </a:defRPr>
            </a:lvl1pPr>
          </a:lstStyle>
          <a:p>
            <a:pPr>
              <a:defRPr/>
            </a:pPr>
            <a:fld id="{A9940E19-E7B3-440F-800F-2DD38E5E30E2}" type="slidenum">
              <a:rPr lang="zh-TW" altLang="en-US"/>
              <a:pPr>
                <a:defRPr/>
              </a:pPr>
              <a:t>‹#›</a:t>
            </a:fld>
            <a:endParaRPr lang="en-US" altLang="zh-TW"/>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defRPr/>
            </a:pPr>
            <a:endParaRPr kumimoji="0" lang="zh-TW" altLang="en-US">
              <a:ea typeface="+mn-ea"/>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pic>
        <p:nvPicPr>
          <p:cNvPr id="3" name="Picture 37" descr="water"/>
          <p:cNvPicPr>
            <a:picLocks noChangeAspect="1" noChangeArrowheads="1"/>
          </p:cNvPicPr>
          <p:nvPr/>
        </p:nvPicPr>
        <p:blipFill>
          <a:blip r:embed="rId17" cstate="print"/>
          <a:srcRect l="22409" t="16374" b="27486"/>
          <a:stretch>
            <a:fillRect/>
          </a:stretch>
        </p:blipFill>
        <p:spPr bwMode="gray">
          <a:xfrm rot="786797">
            <a:off x="6629400" y="-381000"/>
            <a:ext cx="2417763" cy="1995488"/>
          </a:xfrm>
          <a:prstGeom prst="rect">
            <a:avLst/>
          </a:prstGeom>
          <a:noFill/>
          <a:ln w="9525">
            <a:noFill/>
            <a:miter lim="800000"/>
            <a:headEnd/>
            <a:tailEnd/>
          </a:ln>
        </p:spPr>
      </p:pic>
      <p:pic>
        <p:nvPicPr>
          <p:cNvPr id="4" name="Picture 38" descr="3"/>
          <p:cNvPicPr>
            <a:picLocks noChangeAspect="1" noChangeArrowheads="1"/>
          </p:cNvPicPr>
          <p:nvPr/>
        </p:nvPicPr>
        <p:blipFill>
          <a:blip r:embed="rId18" cstate="print"/>
          <a:srcRect/>
          <a:stretch>
            <a:fillRect/>
          </a:stretch>
        </p:blipFill>
        <p:spPr bwMode="gray">
          <a:xfrm rot="20740733" flipH="1">
            <a:off x="49213" y="5726113"/>
            <a:ext cx="1223962" cy="1371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64" r:id="rId15"/>
  </p:sldLayoutIdLst>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fontAlgn="base">
        <a:spcBef>
          <a:spcPct val="0"/>
        </a:spcBef>
        <a:spcAft>
          <a:spcPct val="0"/>
        </a:spcAft>
        <a:defRPr sz="4400" b="1">
          <a:solidFill>
            <a:schemeClr val="tx2"/>
          </a:solidFill>
          <a:latin typeface="Arial" charset="0"/>
        </a:defRPr>
      </a:lvl6pPr>
      <a:lvl7pPr marL="914400" algn="l" rtl="0" fontAlgn="base">
        <a:spcBef>
          <a:spcPct val="0"/>
        </a:spcBef>
        <a:spcAft>
          <a:spcPct val="0"/>
        </a:spcAft>
        <a:defRPr sz="4400" b="1">
          <a:solidFill>
            <a:schemeClr val="tx2"/>
          </a:solidFill>
          <a:latin typeface="Arial" charset="0"/>
        </a:defRPr>
      </a:lvl7pPr>
      <a:lvl8pPr marL="1371600" algn="l" rtl="0" fontAlgn="base">
        <a:spcBef>
          <a:spcPct val="0"/>
        </a:spcBef>
        <a:spcAft>
          <a:spcPct val="0"/>
        </a:spcAft>
        <a:defRPr sz="4400" b="1">
          <a:solidFill>
            <a:schemeClr val="tx2"/>
          </a:solidFill>
          <a:latin typeface="Arial" charset="0"/>
        </a:defRPr>
      </a:lvl8pPr>
      <a:lvl9pPr marL="1828800" algn="l"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topic.cw.com.tw/green/2013/educase/2.zip" TargetMode="External"/><Relationship Id="rId2" Type="http://schemas.openxmlformats.org/officeDocument/2006/relationships/hyperlink" Target="http://wmt.cw.com.tw/web_service/counter/wmax_event.aspx?InternetDept:cwevent:2013greencase" TargetMode="External"/><Relationship Id="rId1" Type="http://schemas.openxmlformats.org/officeDocument/2006/relationships/slideLayout" Target="../slideLayouts/slideLayout2.xml"/><Relationship Id="rId6" Type="http://schemas.openxmlformats.org/officeDocument/2006/relationships/hyperlink" Target="http://topic.cw.com.tw/green/2013/educase/5.zip" TargetMode="External"/><Relationship Id="rId5" Type="http://schemas.openxmlformats.org/officeDocument/2006/relationships/hyperlink" Target="http://topic.cw.com.tw/green/2013/educase/4.zip" TargetMode="External"/><Relationship Id="rId4" Type="http://schemas.openxmlformats.org/officeDocument/2006/relationships/hyperlink" Target="http://topic.cw.com.tw/green/2013/educase/3.zip" TargetMode="Externa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tw.class.urlifelinks.com/class/?csid=css000000131679&amp;id=model7&amp;cl=1284272970-2833-4976&amp;mode=con&amp;m7k=1289391139-1921-1733&amp;_ulinktreei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39135;&#22312;&#24859;&#22320;&#29699;&#25945;&#26696;&#38468;&#20214;/&#20302;&#30899;40309.ppt" TargetMode="External"/><Relationship Id="rId3" Type="http://schemas.openxmlformats.org/officeDocument/2006/relationships/image" Target="../media/image28.png"/><Relationship Id="rId7" Type="http://schemas.openxmlformats.org/officeDocument/2006/relationships/hyperlink" Target="&#39135;&#22312;&#24859;&#22320;&#29699;&#25945;&#26696;&#38468;&#20214;/&#20302;&#30899;40320.pptx" TargetMode="External"/><Relationship Id="rId12" Type="http://schemas.openxmlformats.org/officeDocument/2006/relationships/hyperlink" Target="http://www.envi.org.tw/cooltaiwan/calculator_01.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39135;&#22312;&#24859;&#22320;&#29699;&#25945;&#26696;&#38468;&#20214;/&#20302;&#30899;40321.pptx" TargetMode="External"/><Relationship Id="rId11" Type="http://schemas.openxmlformats.org/officeDocument/2006/relationships/hyperlink" Target="http://www.epb.tpc.gov.tw/web/SG?command=display&amp;pageID=31452&amp;page=view" TargetMode="External"/><Relationship Id="rId5" Type="http://schemas.openxmlformats.org/officeDocument/2006/relationships/hyperlink" Target="&#39135;&#22312;&#24859;&#22320;&#29699;&#25945;&#26696;&#38468;&#20214;/&#20302;&#30899;40319.pptx" TargetMode="External"/><Relationship Id="rId10" Type="http://schemas.openxmlformats.org/officeDocument/2006/relationships/hyperlink" Target="http://ecolife.epa.gov.tw/Cooler/check/Co2_Countup.aspx" TargetMode="External"/><Relationship Id="rId4" Type="http://schemas.openxmlformats.org/officeDocument/2006/relationships/hyperlink" Target="http://tw.class.urlifelinks.com/class/?csid=css000000131679&amp;id=model7&amp;cl=1284272970-768-3557&amp;mode=con&amp;m7k=1287883063-9739-3834&amp;_ulinktreeid=" TargetMode="External"/><Relationship Id="rId9" Type="http://schemas.openxmlformats.org/officeDocument/2006/relationships/hyperlink" Target="&#39135;&#22312;&#24859;&#22320;&#29699;&#25945;&#26696;&#38468;&#20214;/&#20302;&#30899;40313.ppt"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tw.class.urlifelinks.com/class/?csid=css000000131679&amp;id=model8&amp;cl=1284272970-2027-1290&amp;mode=con&amp;m8k=1288975003-8596-163&amp;_ulinktreeid=" TargetMode="External"/><Relationship Id="rId3" Type="http://schemas.openxmlformats.org/officeDocument/2006/relationships/image" Target="../media/image29.png"/><Relationship Id="rId7" Type="http://schemas.openxmlformats.org/officeDocument/2006/relationships/hyperlink" Target="http://tw.class.urlifelinks.com/class/?csid=css000000131679&amp;id=model8&amp;cl=1284272970-2027-1290&amp;mode=con&amp;m8k=1288846562-2315-2404&amp;_ulinktreei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39135;&#22312;&#24859;&#22320;&#29699;&#25945;&#26696;&#38468;&#20214;/&#39135;&#22312;&#24859;&#22320;&#29699;logo&#35373;&#35336;.doc" TargetMode="External"/><Relationship Id="rId5" Type="http://schemas.openxmlformats.org/officeDocument/2006/relationships/hyperlink" Target="&#39135;&#22312;&#24859;&#22320;&#29699;&#25945;&#26696;&#38468;&#20214;/&#24859;&#22320;&#29699;&#34892;&#21205;&#35703;&#29031;&#38468;&#20214;3.3.doc" TargetMode="External"/><Relationship Id="rId10" Type="http://schemas.openxmlformats.org/officeDocument/2006/relationships/hyperlink" Target="&#39135;&#22312;&#24859;&#22320;&#29699;&#25945;&#26696;&#38468;&#20214;/&#29694;&#20195;&#26032;&#34092;&#27966;&#20581;&#24247;&#36319;&#33879;&#20358;.doc" TargetMode="External"/><Relationship Id="rId4" Type="http://schemas.openxmlformats.org/officeDocument/2006/relationships/hyperlink" Target="&#39135;&#22312;&#24859;&#22320;&#29699;&#25945;&#26696;&#38468;&#20214;/&#21313;&#22823;&#28961;&#24724;&#25514;&#26045;&#20013;&#39640;&#24180;&#32026;&#29256;&#38468;&#20214;3.2.ppt" TargetMode="External"/><Relationship Id="rId9" Type="http://schemas.openxmlformats.org/officeDocument/2006/relationships/hyperlink" Target="&#39135;&#22312;&#24859;&#22320;&#29699;&#25945;&#26696;&#38468;&#20214;/&#39135;&#22312;&#24859;&#22320;&#29699;&#29151;&#39178;&#25945;&#32946;11&#26376;.doc"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39135;&#22312;&#24859;&#22320;&#29699;&#25945;&#26696;&#38468;&#20214;/403&#33756;&#21934;" TargetMode="External"/><Relationship Id="rId5" Type="http://schemas.openxmlformats.org/officeDocument/2006/relationships/hyperlink" Target="&#39135;&#22312;&#24859;&#22320;&#29699;&#25945;&#26696;&#38468;&#20214;/&#33756;&#21934;&#35373;&#35336;&#20302;&#20013;&#39640;&#24180;&#32026;.doc" TargetMode="External"/><Relationship Id="rId4" Type="http://schemas.openxmlformats.org/officeDocument/2006/relationships/hyperlink" Target="&#39135;&#22312;&#24859;&#22320;&#29699;&#25945;&#26696;&#38468;&#20214;/&#20302;&#30899;&#39154;&#39135;&#20302;&#24180;&#32026;.pp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39135;&#22312;&#24859;&#22320;&#29699;&#25945;&#26696;&#38468;&#20214;/&#34092;&#26524;&#21109;&#24847;&#26009;&#29702;DIY&#27604;&#36093;&#36774;&#27861;.do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hyperlink" Target="&#39135;&#22312;&#24859;&#22320;&#29699;&#25945;&#26696;&#38468;&#20214;/104&#34092;&#26524;&#31461;&#35433;&#21109;&#20316;.do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39135;&#22312;&#24859;&#22320;&#29699;&#25945;&#26696;&#38468;&#20214;/&#12300;&#30332;&#12301;&#29694;&#24184;&#31119;&#12300;&#31080;&#12301;&#20986;&#22855;&#36447;&#21127;&#26412;.doc" TargetMode="External"/><Relationship Id="rId4" Type="http://schemas.openxmlformats.org/officeDocument/2006/relationships/hyperlink" Target="&#39135;&#22312;&#24859;&#22320;&#29699;&#25945;&#26696;&#38468;&#20214;/&#34092;&#26524;&#24459;&#21205;.MP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tw.class.urlifelinks.com/class/?csid=css000000131679"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file:///F:\&#39135;&#32946;\101.12.6&#38642;&#26519;\20120214-Google&#24773;&#20154;&#31680;&#23436;&#25972;&#24433;&#29255;(360p_H.264-AAC).mp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8.png"/><Relationship Id="rId5" Type="http://schemas.openxmlformats.org/officeDocument/2006/relationships/oleObject" Target="../embeddings/oleObject2.bin"/><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7.png"/><Relationship Id="rId5" Type="http://schemas.openxmlformats.org/officeDocument/2006/relationships/oleObject" Target="../embeddings/oleObject3.bin"/><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file:///F:\&#39135;&#32946;\101.12.6&#38642;&#26519;\2012&#21654;&#21857;&#31680;.mkv" TargetMode="External"/><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hyperlink" Target="file:///J:\&#39135;&#32946;\101.12.6&#38642;&#26519;\&#12468;&#12531;&#22826;&#12398;&#12521;&#12486;&#12450;&#12540;&#12488;%207oz%20latteart.mp4" TargetMode="External"/><Relationship Id="rId5" Type="http://schemas.openxmlformats.org/officeDocument/2006/relationships/hyperlink" Target="file:///J:\&#39135;&#32946;\101.12.6&#38642;&#26519;\Latte%20Art%20By%20EL-2.mp4" TargetMode="External"/><Relationship Id="rId4" Type="http://schemas.openxmlformats.org/officeDocument/2006/relationships/hyperlink" Target="file:///J:\&#39135;&#32946;\101.12.6&#38642;&#26519;\Easy&#29609;&#21654;&#21857;&#65306;&#34425;&#21560;&#24335;&#21654;&#21857;&#25945;&#23416;.mp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ctrTitle" idx="4294967295"/>
          </p:nvPr>
        </p:nvSpPr>
        <p:spPr>
          <a:xfrm>
            <a:off x="395288" y="2205038"/>
            <a:ext cx="8569200" cy="927100"/>
          </a:xfrm>
        </p:spPr>
        <p:txBody>
          <a:bodyPr/>
          <a:lstStyle/>
          <a:p>
            <a:pPr algn="ctr"/>
            <a:r>
              <a:rPr lang="en-US" altLang="zh-TW" sz="5400" dirty="0" smtClean="0">
                <a:solidFill>
                  <a:srgbClr val="BA0000"/>
                </a:solidFill>
                <a:latin typeface="微軟正黑體"/>
                <a:ea typeface="微軟正黑體"/>
                <a:cs typeface="微軟正黑體"/>
              </a:rPr>
              <a:t/>
            </a:r>
            <a:br>
              <a:rPr lang="en-US" altLang="zh-TW" sz="5400" dirty="0" smtClean="0">
                <a:solidFill>
                  <a:srgbClr val="BA0000"/>
                </a:solidFill>
                <a:latin typeface="微軟正黑體"/>
                <a:ea typeface="微軟正黑體"/>
                <a:cs typeface="微軟正黑體"/>
              </a:rPr>
            </a:br>
            <a:r>
              <a:rPr lang="en-US" altLang="zh-TW" sz="5400" dirty="0" smtClean="0">
                <a:solidFill>
                  <a:srgbClr val="BA0000"/>
                </a:solidFill>
                <a:latin typeface="微軟正黑體"/>
                <a:ea typeface="微軟正黑體"/>
                <a:cs typeface="微軟正黑體"/>
              </a:rPr>
              <a:t/>
            </a:r>
            <a:br>
              <a:rPr lang="en-US" altLang="zh-TW" sz="5400" dirty="0" smtClean="0">
                <a:solidFill>
                  <a:srgbClr val="BA0000"/>
                </a:solidFill>
                <a:latin typeface="微軟正黑體"/>
                <a:ea typeface="微軟正黑體"/>
                <a:cs typeface="微軟正黑體"/>
              </a:rPr>
            </a:br>
            <a:r>
              <a:rPr lang="zh-TW" altLang="en-US" sz="6000" dirty="0" smtClean="0">
                <a:solidFill>
                  <a:srgbClr val="BA0000"/>
                </a:solidFill>
                <a:latin typeface="華康隸書體W3" pitchFamily="65" charset="-120"/>
                <a:ea typeface="華康隸書體W3" pitchFamily="65" charset="-120"/>
                <a:cs typeface="微軟正黑體"/>
              </a:rPr>
              <a:t>新良食運動</a:t>
            </a:r>
            <a:r>
              <a:rPr lang="en-US" altLang="zh-TW" sz="6000" dirty="0" smtClean="0">
                <a:solidFill>
                  <a:srgbClr val="BA0000"/>
                </a:solidFill>
                <a:latin typeface="華康隸書體W3" pitchFamily="65" charset="-120"/>
                <a:ea typeface="華康隸書體W3" pitchFamily="65" charset="-120"/>
                <a:cs typeface="微軟正黑體"/>
              </a:rPr>
              <a:t>-           </a:t>
            </a:r>
            <a:br>
              <a:rPr lang="en-US" altLang="zh-TW" sz="6000" dirty="0" smtClean="0">
                <a:solidFill>
                  <a:srgbClr val="BA0000"/>
                </a:solidFill>
                <a:latin typeface="華康隸書體W3" pitchFamily="65" charset="-120"/>
                <a:ea typeface="華康隸書體W3" pitchFamily="65" charset="-120"/>
                <a:cs typeface="微軟正黑體"/>
              </a:rPr>
            </a:br>
            <a:r>
              <a:rPr lang="zh-TW" altLang="en-US" sz="6000" dirty="0" smtClean="0">
                <a:solidFill>
                  <a:srgbClr val="006600"/>
                </a:solidFill>
                <a:latin typeface="華康隸書體W3" pitchFamily="65" charset="-120"/>
                <a:ea typeface="華康隸書體W3" pitchFamily="65" charset="-120"/>
                <a:cs typeface="微軟正黑體"/>
              </a:rPr>
              <a:t>行動綠生活</a:t>
            </a:r>
            <a:r>
              <a:rPr lang="zh-TW" altLang="en-US" sz="5400" dirty="0" smtClean="0">
                <a:solidFill>
                  <a:srgbClr val="006600"/>
                </a:solidFill>
                <a:latin typeface="華康隸書體W3" pitchFamily="65" charset="-120"/>
                <a:ea typeface="華康隸書體W3" pitchFamily="65" charset="-120"/>
                <a:cs typeface="微軟正黑體"/>
              </a:rPr>
              <a:t/>
            </a:r>
            <a:br>
              <a:rPr lang="zh-TW" altLang="en-US" sz="5400" dirty="0" smtClean="0">
                <a:solidFill>
                  <a:srgbClr val="006600"/>
                </a:solidFill>
                <a:latin typeface="華康隸書體W3" pitchFamily="65" charset="-120"/>
                <a:ea typeface="華康隸書體W3" pitchFamily="65" charset="-120"/>
                <a:cs typeface="微軟正黑體"/>
              </a:rPr>
            </a:br>
            <a:r>
              <a:rPr lang="zh-TW" altLang="en-US" sz="5400" dirty="0" smtClean="0">
                <a:solidFill>
                  <a:srgbClr val="006600"/>
                </a:solidFill>
                <a:latin typeface="華康隸書體W3" pitchFamily="65" charset="-120"/>
                <a:ea typeface="華康隸書體W3" pitchFamily="65" charset="-120"/>
                <a:cs typeface="微軟正黑體"/>
              </a:rPr>
              <a:t/>
            </a:r>
            <a:br>
              <a:rPr lang="zh-TW" altLang="en-US" sz="5400" dirty="0" smtClean="0">
                <a:solidFill>
                  <a:srgbClr val="006600"/>
                </a:solidFill>
                <a:latin typeface="華康隸書體W3" pitchFamily="65" charset="-120"/>
                <a:ea typeface="華康隸書體W3" pitchFamily="65" charset="-120"/>
                <a:cs typeface="微軟正黑體"/>
              </a:rPr>
            </a:br>
            <a:r>
              <a:rPr lang="zh-TW" altLang="en-US" sz="3200" dirty="0" smtClean="0">
                <a:solidFill>
                  <a:srgbClr val="0000FF"/>
                </a:solidFill>
                <a:latin typeface="標楷體" pitchFamily="65" charset="-120"/>
                <a:ea typeface="標楷體" pitchFamily="65" charset="-120"/>
                <a:cs typeface="微軟正黑體"/>
              </a:rPr>
              <a:t>吃在地   選當季   不浪費</a:t>
            </a:r>
            <a:br>
              <a:rPr lang="zh-TW" altLang="en-US" sz="3200" dirty="0" smtClean="0">
                <a:solidFill>
                  <a:srgbClr val="0000FF"/>
                </a:solidFill>
                <a:latin typeface="標楷體" pitchFamily="65" charset="-120"/>
                <a:ea typeface="標楷體" pitchFamily="65" charset="-120"/>
                <a:cs typeface="微軟正黑體"/>
              </a:rPr>
            </a:br>
            <a:r>
              <a:rPr lang="zh-TW" altLang="en-US" sz="3200" dirty="0" smtClean="0">
                <a:solidFill>
                  <a:srgbClr val="0000FF"/>
                </a:solidFill>
                <a:latin typeface="微軟正黑體"/>
                <a:ea typeface="微軟正黑體"/>
                <a:cs typeface="微軟正黑體"/>
              </a:rPr>
              <a:t/>
            </a:r>
            <a:br>
              <a:rPr lang="zh-TW" altLang="en-US" sz="3200" dirty="0" smtClean="0">
                <a:solidFill>
                  <a:srgbClr val="0000FF"/>
                </a:solidFill>
                <a:latin typeface="微軟正黑體"/>
                <a:ea typeface="微軟正黑體"/>
                <a:cs typeface="微軟正黑體"/>
              </a:rPr>
            </a:br>
            <a:r>
              <a:rPr lang="zh-TW" altLang="en-US" sz="5400" dirty="0" smtClean="0">
                <a:solidFill>
                  <a:srgbClr val="BA0000"/>
                </a:solidFill>
                <a:latin typeface="微軟正黑體"/>
                <a:ea typeface="微軟正黑體"/>
                <a:cs typeface="微軟正黑體"/>
              </a:rPr>
              <a:t/>
            </a:r>
            <a:br>
              <a:rPr lang="zh-TW" altLang="en-US" sz="5400" dirty="0" smtClean="0">
                <a:solidFill>
                  <a:srgbClr val="BA0000"/>
                </a:solidFill>
                <a:latin typeface="微軟正黑體"/>
                <a:ea typeface="微軟正黑體"/>
                <a:cs typeface="微軟正黑體"/>
              </a:rPr>
            </a:br>
            <a:endParaRPr lang="zh-TW" altLang="en-US" sz="3200" b="0" dirty="0" smtClean="0">
              <a:solidFill>
                <a:srgbClr val="FF0000"/>
              </a:solidFill>
              <a:effectLst>
                <a:outerShdw blurRad="38100" dist="38100" dir="2700000" algn="tl">
                  <a:srgbClr val="C0C0C0"/>
                </a:outerShdw>
              </a:effectLst>
              <a:latin typeface="微軟正黑體"/>
              <a:ea typeface="微軟正黑體"/>
              <a:cs typeface="微軟正黑體"/>
            </a:endParaRPr>
          </a:p>
        </p:txBody>
      </p:sp>
      <p:sp>
        <p:nvSpPr>
          <p:cNvPr id="3" name="副標題 2"/>
          <p:cNvSpPr>
            <a:spLocks noGrp="1"/>
          </p:cNvSpPr>
          <p:nvPr>
            <p:ph type="subTitle" idx="4294967295"/>
          </p:nvPr>
        </p:nvSpPr>
        <p:spPr>
          <a:xfrm>
            <a:off x="457200" y="4508500"/>
            <a:ext cx="8229600" cy="1617663"/>
          </a:xfrm>
        </p:spPr>
        <p:txBody>
          <a:bodyPr>
            <a:normAutofit/>
          </a:bodyPr>
          <a:lstStyle/>
          <a:p>
            <a:pPr eaLnBrk="1" hangingPunct="1">
              <a:lnSpc>
                <a:spcPct val="80000"/>
              </a:lnSpc>
            </a:pPr>
            <a:endParaRPr lang="en-US" altLang="zh-TW" sz="2800" dirty="0" smtClean="0">
              <a:solidFill>
                <a:srgbClr val="0000FF"/>
              </a:solidFill>
              <a:latin typeface="標楷體" pitchFamily="65" charset="-120"/>
              <a:ea typeface="標楷體" pitchFamily="65" charset="-120"/>
            </a:endParaRPr>
          </a:p>
          <a:p>
            <a:pPr algn="ctr" eaLnBrk="1" hangingPunct="1">
              <a:lnSpc>
                <a:spcPct val="80000"/>
              </a:lnSpc>
              <a:buFontTx/>
              <a:buNone/>
            </a:pPr>
            <a:r>
              <a:rPr lang="zh-TW" altLang="en-US" sz="2800" dirty="0" smtClean="0">
                <a:solidFill>
                  <a:srgbClr val="0000FF"/>
                </a:solidFill>
                <a:latin typeface="標楷體" pitchFamily="65" charset="-120"/>
                <a:ea typeface="標楷體" pitchFamily="65" charset="-120"/>
              </a:rPr>
              <a:t>   </a:t>
            </a:r>
            <a:r>
              <a:rPr lang="zh-TW" altLang="en-US" sz="2800" dirty="0" smtClean="0">
                <a:latin typeface="標楷體" pitchFamily="65" charset="-120"/>
                <a:ea typeface="標楷體" pitchFamily="65" charset="-120"/>
              </a:rPr>
              <a:t>分享者：</a:t>
            </a:r>
            <a:r>
              <a:rPr lang="zh-TW" altLang="en-US" sz="2800" dirty="0" smtClean="0">
                <a:effectLst>
                  <a:outerShdw blurRad="38100" dist="38100" dir="2700000" algn="tl">
                    <a:srgbClr val="C0C0C0"/>
                  </a:outerShdw>
                </a:effectLst>
                <a:latin typeface="標楷體" pitchFamily="65" charset="-120"/>
                <a:ea typeface="標楷體" pitchFamily="65" charset="-120"/>
              </a:rPr>
              <a:t>陳鈺萍</a:t>
            </a:r>
            <a:br>
              <a:rPr lang="zh-TW" altLang="en-US" sz="2800" dirty="0" smtClean="0">
                <a:effectLst>
                  <a:outerShdw blurRad="38100" dist="38100" dir="2700000" algn="tl">
                    <a:srgbClr val="C0C0C0"/>
                  </a:outerShdw>
                </a:effectLst>
                <a:latin typeface="標楷體" pitchFamily="65" charset="-120"/>
                <a:ea typeface="標楷體" pitchFamily="65" charset="-120"/>
              </a:rPr>
            </a:br>
            <a:r>
              <a:rPr lang="zh-TW" altLang="en-US" sz="2800" dirty="0" smtClean="0">
                <a:effectLst>
                  <a:outerShdw blurRad="38100" dist="38100" dir="2700000" algn="tl">
                    <a:srgbClr val="C0C0C0"/>
                  </a:outerShdw>
                </a:effectLst>
                <a:latin typeface="標楷體" pitchFamily="65" charset="-120"/>
                <a:ea typeface="標楷體" pitchFamily="65" charset="-120"/>
              </a:rPr>
              <a:t>日期</a:t>
            </a:r>
            <a:r>
              <a:rPr lang="en-US" altLang="en-US" sz="2800" smtClean="0">
                <a:effectLst>
                  <a:outerShdw blurRad="38100" dist="38100" dir="2700000" algn="tl">
                    <a:srgbClr val="C0C0C0"/>
                  </a:outerShdw>
                </a:effectLst>
                <a:latin typeface="標楷體" pitchFamily="65" charset="-120"/>
                <a:ea typeface="標楷體" pitchFamily="65" charset="-120"/>
              </a:rPr>
              <a:t>：</a:t>
            </a:r>
            <a:r>
              <a:rPr lang="en-US" altLang="zh-TW" sz="2800" smtClean="0">
                <a:effectLst>
                  <a:outerShdw blurRad="38100" dist="38100" dir="2700000" algn="tl">
                    <a:srgbClr val="C0C0C0"/>
                  </a:outerShdw>
                </a:effectLst>
                <a:latin typeface="標楷體" pitchFamily="65" charset="-120"/>
                <a:ea typeface="標楷體" pitchFamily="65" charset="-120"/>
              </a:rPr>
              <a:t>102.10.3(</a:t>
            </a:r>
            <a:r>
              <a:rPr lang="zh-TW" altLang="en-US" sz="2800" dirty="0" smtClean="0">
                <a:effectLst>
                  <a:outerShdw blurRad="38100" dist="38100" dir="2700000" algn="tl">
                    <a:srgbClr val="C0C0C0"/>
                  </a:outerShdw>
                </a:effectLst>
                <a:latin typeface="標楷體" pitchFamily="65" charset="-120"/>
                <a:ea typeface="標楷體" pitchFamily="65" charset="-120"/>
              </a:rPr>
              <a:t>四</a:t>
            </a:r>
            <a:r>
              <a:rPr lang="en-US" altLang="zh-TW" sz="2800" dirty="0" smtClean="0">
                <a:effectLst>
                  <a:outerShdw blurRad="38100" dist="38100" dir="2700000" algn="tl">
                    <a:srgbClr val="C0C0C0"/>
                  </a:outerShdw>
                </a:effectLst>
                <a:latin typeface="標楷體" pitchFamily="65" charset="-120"/>
                <a:ea typeface="標楷體" pitchFamily="65" charset="-120"/>
              </a:rPr>
              <a: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a:ln/>
        </p:spPr>
        <p:txBody>
          <a:bodyPr/>
          <a:lstStyle/>
          <a:p>
            <a:r>
              <a:rPr lang="en-US" altLang="zh-TW" b="0" smtClean="0">
                <a:latin typeface="標楷體" pitchFamily="65" charset="-120"/>
                <a:ea typeface="標楷體" pitchFamily="65" charset="-120"/>
              </a:rPr>
              <a:t>[</a:t>
            </a:r>
            <a:r>
              <a:rPr lang="zh-TW" altLang="en-US" b="0" smtClean="0">
                <a:latin typeface="標楷體" pitchFamily="65" charset="-120"/>
                <a:ea typeface="標楷體" pitchFamily="65" charset="-120"/>
              </a:rPr>
              <a:t>馬修嚴選</a:t>
            </a:r>
            <a:r>
              <a:rPr lang="en-US" altLang="zh-TW" b="0" smtClean="0">
                <a:latin typeface="標楷體" pitchFamily="65" charset="-120"/>
                <a:ea typeface="標楷體" pitchFamily="65" charset="-120"/>
              </a:rPr>
              <a:t>]</a:t>
            </a:r>
            <a:endParaRPr lang="zh-TW" altLang="en-US" b="0" smtClean="0">
              <a:latin typeface="標楷體" pitchFamily="65" charset="-120"/>
              <a:ea typeface="標楷體" pitchFamily="65" charset="-120"/>
            </a:endParaRPr>
          </a:p>
        </p:txBody>
      </p:sp>
      <p:sp>
        <p:nvSpPr>
          <p:cNvPr id="27651" name="Rectangle 3"/>
          <p:cNvSpPr>
            <a:spLocks noGrp="1" noChangeArrowheads="1"/>
          </p:cNvSpPr>
          <p:nvPr>
            <p:ph type="body" idx="1"/>
          </p:nvPr>
        </p:nvSpPr>
        <p:spPr>
          <a:xfrm>
            <a:off x="457200" y="2636838"/>
            <a:ext cx="8229600" cy="3489325"/>
          </a:xfrm>
        </p:spPr>
        <p:txBody>
          <a:bodyPr/>
          <a:lstStyle/>
          <a:p>
            <a:r>
              <a:rPr lang="zh-TW" altLang="en-US" b="1" smtClean="0">
                <a:latin typeface="標楷體" pitchFamily="65" charset="-120"/>
                <a:ea typeface="標楷體" pitchFamily="65" charset="-120"/>
              </a:rPr>
              <a:t>季節限定手工黑糖</a:t>
            </a:r>
            <a:br>
              <a:rPr lang="zh-TW" altLang="en-US" b="1" smtClean="0">
                <a:latin typeface="標楷體" pitchFamily="65" charset="-120"/>
                <a:ea typeface="標楷體" pitchFamily="65" charset="-120"/>
              </a:rPr>
            </a:br>
            <a:r>
              <a:rPr lang="zh-TW" altLang="en-US" b="1" smtClean="0">
                <a:latin typeface="標楷體" pitchFamily="65" charset="-120"/>
                <a:ea typeface="標楷體" pitchFamily="65" charset="-120"/>
              </a:rPr>
              <a:t>◆嚴選台南南化自然農法甘蔗，全程人工</a:t>
            </a:r>
          </a:p>
          <a:p>
            <a:pPr>
              <a:buFontTx/>
              <a:buNone/>
            </a:pPr>
            <a:r>
              <a:rPr lang="zh-TW" altLang="en-US" b="1" smtClean="0">
                <a:latin typeface="標楷體" pitchFamily="65" charset="-120"/>
                <a:ea typeface="標楷體" pitchFamily="65" charset="-120"/>
              </a:rPr>
              <a:t>    程採、製造</a:t>
            </a:r>
            <a:br>
              <a:rPr lang="zh-TW" altLang="en-US" b="1" smtClean="0">
                <a:latin typeface="標楷體" pitchFamily="65" charset="-120"/>
                <a:ea typeface="標楷體" pitchFamily="65" charset="-120"/>
              </a:rPr>
            </a:br>
            <a:r>
              <a:rPr lang="zh-TW" altLang="en-US" b="1" smtClean="0">
                <a:latin typeface="標楷體" pitchFamily="65" charset="-120"/>
                <a:ea typeface="標楷體" pitchFamily="65" charset="-120"/>
              </a:rPr>
              <a:t>◆遵循古法製造，以龍眼木熬煮</a:t>
            </a:r>
            <a:r>
              <a:rPr lang="en-US" altLang="zh-TW" b="1" smtClean="0">
                <a:latin typeface="標楷體" pitchFamily="65" charset="-120"/>
                <a:ea typeface="標楷體" pitchFamily="65" charset="-120"/>
              </a:rPr>
              <a:t>7-8</a:t>
            </a:r>
            <a:r>
              <a:rPr lang="zh-TW" altLang="en-US" b="1" smtClean="0">
                <a:latin typeface="標楷體" pitchFamily="65" charset="-120"/>
                <a:ea typeface="標楷體" pitchFamily="65" charset="-120"/>
              </a:rPr>
              <a:t>小時</a:t>
            </a:r>
            <a:br>
              <a:rPr lang="zh-TW" altLang="en-US" b="1" smtClean="0">
                <a:latin typeface="標楷體" pitchFamily="65" charset="-120"/>
                <a:ea typeface="標楷體" pitchFamily="65" charset="-120"/>
              </a:rPr>
            </a:br>
            <a:r>
              <a:rPr lang="zh-TW" altLang="en-US" b="1" smtClean="0">
                <a:latin typeface="標楷體" pitchFamily="65" charset="-120"/>
                <a:ea typeface="標楷體" pitchFamily="65" charset="-120"/>
              </a:rPr>
              <a:t>◆優格的奶香與黑糖溫潤的香甜，互相提</a:t>
            </a:r>
          </a:p>
          <a:p>
            <a:pPr>
              <a:buFontTx/>
              <a:buNone/>
            </a:pPr>
            <a:r>
              <a:rPr lang="zh-TW" altLang="en-US" b="1" smtClean="0">
                <a:latin typeface="標楷體" pitchFamily="65" charset="-120"/>
                <a:ea typeface="標楷體" pitchFamily="65" charset="-120"/>
              </a:rPr>
              <a:t>    昇彼此的風味</a:t>
            </a:r>
            <a:r>
              <a:rPr lang="zh-TW" altLang="en-US" smtClean="0">
                <a:latin typeface="標楷體" pitchFamily="65" charset="-120"/>
                <a:ea typeface="標楷體" pitchFamily="65" charset="-120"/>
              </a:rPr>
              <a:t> </a:t>
            </a:r>
          </a:p>
        </p:txBody>
      </p:sp>
      <p:pic>
        <p:nvPicPr>
          <p:cNvPr id="27652" name="Picture 4" descr="2070110471906p-01"/>
          <p:cNvPicPr>
            <a:picLocks noChangeAspect="1" noChangeArrowheads="1"/>
          </p:cNvPicPr>
          <p:nvPr/>
        </p:nvPicPr>
        <p:blipFill>
          <a:blip r:embed="rId2" cstate="print"/>
          <a:srcRect/>
          <a:stretch>
            <a:fillRect/>
          </a:stretch>
        </p:blipFill>
        <p:spPr bwMode="auto">
          <a:xfrm>
            <a:off x="4643438" y="692150"/>
            <a:ext cx="1951037" cy="1951038"/>
          </a:xfrm>
          <a:prstGeom prst="rect">
            <a:avLst/>
          </a:prstGeom>
          <a:noFill/>
        </p:spPr>
      </p:pic>
      <p:pic>
        <p:nvPicPr>
          <p:cNvPr id="27653" name="Picture 5" descr="2070110471906p-02"/>
          <p:cNvPicPr>
            <a:picLocks noChangeAspect="1" noChangeArrowheads="1"/>
          </p:cNvPicPr>
          <p:nvPr/>
        </p:nvPicPr>
        <p:blipFill>
          <a:blip r:embed="rId3" cstate="print"/>
          <a:srcRect/>
          <a:stretch>
            <a:fillRect/>
          </a:stretch>
        </p:blipFill>
        <p:spPr bwMode="auto">
          <a:xfrm>
            <a:off x="6877050" y="5267325"/>
            <a:ext cx="1590675" cy="1590675"/>
          </a:xfrm>
          <a:prstGeom prst="rect">
            <a:avLst/>
          </a:prstGeom>
          <a:noFill/>
        </p:spPr>
      </p:pic>
      <p:pic>
        <p:nvPicPr>
          <p:cNvPr id="27654" name="Picture 6" descr="2070110471906b"/>
          <p:cNvPicPr>
            <a:picLocks noChangeAspect="1" noChangeArrowheads="1"/>
          </p:cNvPicPr>
          <p:nvPr/>
        </p:nvPicPr>
        <p:blipFill>
          <a:blip r:embed="rId4" cstate="print"/>
          <a:srcRect/>
          <a:stretch>
            <a:fillRect/>
          </a:stretch>
        </p:blipFill>
        <p:spPr bwMode="auto">
          <a:xfrm>
            <a:off x="6659563" y="0"/>
            <a:ext cx="2095500" cy="2997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天然ㄟ尚好</a:t>
            </a:r>
            <a:r>
              <a:rPr lang="en-US" altLang="zh-TW" dirty="0" smtClean="0"/>
              <a:t>~</a:t>
            </a:r>
            <a:r>
              <a:rPr lang="zh-TW" altLang="en-US" smtClean="0"/>
              <a:t>絲瓜布</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916664063"/>
              </p:ext>
            </p:extLst>
          </p:nvPr>
        </p:nvGraphicFramePr>
        <p:xfrm>
          <a:off x="457200" y="1600200"/>
          <a:ext cx="8229600" cy="51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3069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環境教案</a:t>
            </a:r>
          </a:p>
        </p:txBody>
      </p:sp>
      <p:sp>
        <p:nvSpPr>
          <p:cNvPr id="5" name="內容版面配置區 4"/>
          <p:cNvSpPr>
            <a:spLocks noGrp="1"/>
          </p:cNvSpPr>
          <p:nvPr>
            <p:ph idx="1"/>
          </p:nvPr>
        </p:nvSpPr>
        <p:spPr/>
        <p:txBody>
          <a:bodyPr/>
          <a:lstStyle/>
          <a:p>
            <a:r>
              <a:rPr lang="zh-TW" altLang="en-US" dirty="0">
                <a:solidFill>
                  <a:schemeClr val="accent2">
                    <a:lumMod val="50000"/>
                  </a:schemeClr>
                </a:solidFill>
                <a:hlinkClick r:id="rId2"/>
              </a:rPr>
              <a:t>此森紙愛你─森林永續發展的課程</a:t>
            </a:r>
            <a:r>
              <a:rPr lang="zh-TW" altLang="en-US" dirty="0" smtClean="0">
                <a:solidFill>
                  <a:schemeClr val="accent2">
                    <a:lumMod val="50000"/>
                  </a:schemeClr>
                </a:solidFill>
                <a:hlinkClick r:id="rId2"/>
              </a:rPr>
              <a:t>方案</a:t>
            </a:r>
            <a:endParaRPr lang="en-US" altLang="zh-TW" dirty="0" smtClean="0">
              <a:solidFill>
                <a:schemeClr val="accent2">
                  <a:lumMod val="50000"/>
                </a:schemeClr>
              </a:solidFill>
            </a:endParaRPr>
          </a:p>
          <a:p>
            <a:r>
              <a:rPr lang="zh-TW" altLang="en-US" dirty="0">
                <a:solidFill>
                  <a:schemeClr val="accent2">
                    <a:lumMod val="50000"/>
                  </a:schemeClr>
                </a:solidFill>
                <a:hlinkClick r:id="rId3"/>
              </a:rPr>
              <a:t>食在愛</a:t>
            </a:r>
            <a:r>
              <a:rPr lang="zh-TW" altLang="en-US" dirty="0" smtClean="0">
                <a:solidFill>
                  <a:schemeClr val="accent2">
                    <a:lumMod val="50000"/>
                  </a:schemeClr>
                </a:solidFill>
                <a:hlinkClick r:id="rId3"/>
              </a:rPr>
              <a:t>地球</a:t>
            </a:r>
            <a:endParaRPr lang="zh-TW" altLang="en-US" dirty="0">
              <a:solidFill>
                <a:schemeClr val="accent2">
                  <a:lumMod val="50000"/>
                </a:schemeClr>
              </a:solidFill>
            </a:endParaRPr>
          </a:p>
          <a:p>
            <a:r>
              <a:rPr lang="zh-TW" altLang="en-US" dirty="0">
                <a:solidFill>
                  <a:schemeClr val="accent2">
                    <a:lumMod val="50000"/>
                  </a:schemeClr>
                </a:solidFill>
                <a:hlinkClick r:id="rId4"/>
              </a:rPr>
              <a:t>幸福土石流（留</a:t>
            </a:r>
            <a:r>
              <a:rPr lang="zh-TW" altLang="en-US" dirty="0" smtClean="0">
                <a:solidFill>
                  <a:schemeClr val="accent2">
                    <a:lumMod val="50000"/>
                  </a:schemeClr>
                </a:solidFill>
                <a:hlinkClick r:id="rId4"/>
              </a:rPr>
              <a:t>）</a:t>
            </a:r>
            <a:endParaRPr lang="zh-TW" altLang="en-US" dirty="0">
              <a:solidFill>
                <a:schemeClr val="accent2">
                  <a:lumMod val="50000"/>
                </a:schemeClr>
              </a:solidFill>
            </a:endParaRPr>
          </a:p>
          <a:p>
            <a:r>
              <a:rPr lang="zh-TW" altLang="en-US" dirty="0">
                <a:solidFill>
                  <a:schemeClr val="accent2">
                    <a:lumMod val="50000"/>
                  </a:schemeClr>
                </a:solidFill>
                <a:hlinkClick r:id="rId5"/>
              </a:rPr>
              <a:t>戀戀母親之河</a:t>
            </a:r>
            <a:r>
              <a:rPr lang="en-US" altLang="zh-TW" dirty="0">
                <a:solidFill>
                  <a:schemeClr val="accent2">
                    <a:lumMod val="50000"/>
                  </a:schemeClr>
                </a:solidFill>
                <a:hlinkClick r:id="rId5"/>
              </a:rPr>
              <a:t>-</a:t>
            </a:r>
            <a:r>
              <a:rPr lang="zh-TW" altLang="en-US" dirty="0" smtClean="0">
                <a:solidFill>
                  <a:schemeClr val="accent2">
                    <a:lumMod val="50000"/>
                  </a:schemeClr>
                </a:solidFill>
                <a:hlinkClick r:id="rId5"/>
              </a:rPr>
              <a:t>大甲溪</a:t>
            </a:r>
            <a:endParaRPr lang="zh-TW" altLang="en-US" dirty="0">
              <a:solidFill>
                <a:schemeClr val="accent2">
                  <a:lumMod val="50000"/>
                </a:schemeClr>
              </a:solidFill>
            </a:endParaRPr>
          </a:p>
          <a:p>
            <a:r>
              <a:rPr lang="zh-TW" altLang="en-US" dirty="0">
                <a:solidFill>
                  <a:schemeClr val="accent2">
                    <a:lumMod val="50000"/>
                  </a:schemeClr>
                </a:solidFill>
                <a:hlinkClick r:id="rId6"/>
              </a:rPr>
              <a:t>慟山濯濯之公民行動</a:t>
            </a:r>
            <a:endParaRPr lang="zh-TW" altLang="en-US" dirty="0">
              <a:solidFill>
                <a:schemeClr val="accent2">
                  <a:lumMod val="50000"/>
                </a:schemeClr>
              </a:solidFill>
            </a:endParaRPr>
          </a:p>
          <a:p>
            <a:endParaRPr lang="zh-TW" altLang="en-US" dirty="0"/>
          </a:p>
          <a:p>
            <a:endParaRPr lang="zh-TW" altLang="en-US" dirty="0"/>
          </a:p>
          <a:p>
            <a:endParaRPr lang="zh-TW" altLang="en-US" dirty="0"/>
          </a:p>
        </p:txBody>
      </p:sp>
    </p:spTree>
    <p:extLst>
      <p:ext uri="{BB962C8B-B14F-4D97-AF65-F5344CB8AC3E}">
        <p14:creationId xmlns:p14="http://schemas.microsoft.com/office/powerpoint/2010/main" val="3231418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37"/>
          <p:cNvGrpSpPr>
            <a:grpSpLocks/>
          </p:cNvGrpSpPr>
          <p:nvPr/>
        </p:nvGrpSpPr>
        <p:grpSpPr bwMode="auto">
          <a:xfrm>
            <a:off x="1908175" y="981075"/>
            <a:ext cx="5256213" cy="4968875"/>
            <a:chOff x="1247" y="618"/>
            <a:chExt cx="3311" cy="3130"/>
          </a:xfrm>
        </p:grpSpPr>
        <p:sp>
          <p:nvSpPr>
            <p:cNvPr id="2052" name="Oval 13"/>
            <p:cNvSpPr>
              <a:spLocks noChangeArrowheads="1"/>
            </p:cNvSpPr>
            <p:nvPr/>
          </p:nvSpPr>
          <p:spPr bwMode="auto">
            <a:xfrm>
              <a:off x="1247" y="618"/>
              <a:ext cx="3311" cy="3130"/>
            </a:xfrm>
            <a:prstGeom prst="ellipse">
              <a:avLst/>
            </a:prstGeom>
            <a:solidFill>
              <a:schemeClr val="bg1"/>
            </a:solidFill>
            <a:ln w="9525">
              <a:solidFill>
                <a:srgbClr val="FF9900"/>
              </a:solidFill>
              <a:round/>
              <a:headEnd/>
              <a:tailEnd/>
            </a:ln>
          </p:spPr>
          <p:txBody>
            <a:bodyPr wrap="none" anchor="ctr"/>
            <a:lstStyle/>
            <a:p>
              <a:endParaRPr lang="zh-TW" altLang="en-US"/>
            </a:p>
          </p:txBody>
        </p:sp>
        <p:sp>
          <p:nvSpPr>
            <p:cNvPr id="2053" name="Oval 14"/>
            <p:cNvSpPr>
              <a:spLocks noChangeArrowheads="1"/>
            </p:cNvSpPr>
            <p:nvPr/>
          </p:nvSpPr>
          <p:spPr bwMode="auto">
            <a:xfrm>
              <a:off x="1611" y="1026"/>
              <a:ext cx="2495" cy="2313"/>
            </a:xfrm>
            <a:prstGeom prst="ellipse">
              <a:avLst/>
            </a:prstGeom>
            <a:gradFill rotWithShape="1">
              <a:gsLst>
                <a:gs pos="0">
                  <a:schemeClr val="bg1"/>
                </a:gs>
                <a:gs pos="100000">
                  <a:srgbClr val="FF9900"/>
                </a:gs>
              </a:gsLst>
              <a:lin ang="5400000" scaled="1"/>
            </a:gradFill>
            <a:ln w="38100">
              <a:solidFill>
                <a:srgbClr val="FF9900"/>
              </a:solidFill>
              <a:round/>
              <a:headEnd/>
              <a:tailEnd/>
            </a:ln>
          </p:spPr>
          <p:txBody>
            <a:bodyPr wrap="none" anchor="ctr"/>
            <a:lstStyle/>
            <a:p>
              <a:endParaRPr lang="zh-TW" altLang="en-US"/>
            </a:p>
          </p:txBody>
        </p:sp>
        <p:sp>
          <p:nvSpPr>
            <p:cNvPr id="2054" name="WordArt 16"/>
            <p:cNvSpPr>
              <a:spLocks noChangeArrowheads="1" noChangeShapeType="1" noTextEdit="1"/>
            </p:cNvSpPr>
            <p:nvPr/>
          </p:nvSpPr>
          <p:spPr bwMode="auto">
            <a:xfrm rot="-3655594">
              <a:off x="1514" y="1573"/>
              <a:ext cx="235" cy="13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a:r>
                <a:rPr lang="zh-TW" altLang="en-US" sz="3600" kern="10">
                  <a:solidFill>
                    <a:srgbClr val="FF9900"/>
                  </a:solidFill>
                  <a:latin typeface="宋体"/>
                  <a:ea typeface="宋体"/>
                </a:rPr>
                <a:t>低</a:t>
              </a:r>
            </a:p>
          </p:txBody>
        </p:sp>
        <p:sp>
          <p:nvSpPr>
            <p:cNvPr id="2055" name="WordArt 18"/>
            <p:cNvSpPr>
              <a:spLocks noChangeArrowheads="1" noChangeShapeType="1" noTextEdit="1"/>
            </p:cNvSpPr>
            <p:nvPr/>
          </p:nvSpPr>
          <p:spPr bwMode="auto">
            <a:xfrm>
              <a:off x="2781" y="845"/>
              <a:ext cx="235" cy="13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a:r>
                <a:rPr lang="zh-TW" altLang="en-US" sz="3600" kern="10">
                  <a:solidFill>
                    <a:srgbClr val="FF9900"/>
                  </a:solidFill>
                  <a:latin typeface="宋体"/>
                  <a:ea typeface="宋体"/>
                </a:rPr>
                <a:t>食</a:t>
              </a:r>
            </a:p>
          </p:txBody>
        </p:sp>
        <p:sp>
          <p:nvSpPr>
            <p:cNvPr id="2056" name="WordArt 19"/>
            <p:cNvSpPr>
              <a:spLocks noChangeArrowheads="1" noChangeShapeType="1" noTextEdit="1"/>
            </p:cNvSpPr>
            <p:nvPr/>
          </p:nvSpPr>
          <p:spPr bwMode="auto">
            <a:xfrm rot="-2970872">
              <a:off x="1787" y="1165"/>
              <a:ext cx="235" cy="13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a:r>
                <a:rPr lang="zh-TW" altLang="en-US" sz="3600" kern="10">
                  <a:solidFill>
                    <a:srgbClr val="FF9900"/>
                  </a:solidFill>
                  <a:latin typeface="宋体"/>
                  <a:ea typeface="宋体"/>
                </a:rPr>
                <a:t>碳</a:t>
              </a:r>
            </a:p>
          </p:txBody>
        </p:sp>
        <p:sp>
          <p:nvSpPr>
            <p:cNvPr id="2057" name="WordArt 20"/>
            <p:cNvSpPr>
              <a:spLocks noChangeArrowheads="1" noChangeShapeType="1" noTextEdit="1"/>
            </p:cNvSpPr>
            <p:nvPr/>
          </p:nvSpPr>
          <p:spPr bwMode="auto">
            <a:xfrm rot="-1600349">
              <a:off x="2237" y="932"/>
              <a:ext cx="235" cy="13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a:r>
                <a:rPr lang="zh-TW" altLang="en-US" sz="3600" kern="10">
                  <a:solidFill>
                    <a:srgbClr val="FF9900"/>
                  </a:solidFill>
                  <a:latin typeface="宋体"/>
                  <a:ea typeface="宋体"/>
                </a:rPr>
                <a:t>飲</a:t>
              </a:r>
            </a:p>
          </p:txBody>
        </p:sp>
        <p:sp>
          <p:nvSpPr>
            <p:cNvPr id="2058" name="WordArt 21"/>
            <p:cNvSpPr>
              <a:spLocks noChangeArrowheads="1" noChangeShapeType="1" noTextEdit="1"/>
            </p:cNvSpPr>
            <p:nvPr/>
          </p:nvSpPr>
          <p:spPr bwMode="auto">
            <a:xfrm rot="1881516">
              <a:off x="3326" y="932"/>
              <a:ext cx="235" cy="13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a:r>
                <a:rPr lang="zh-TW" altLang="en-US" sz="3600" kern="10">
                  <a:solidFill>
                    <a:srgbClr val="FF9900"/>
                  </a:solidFill>
                  <a:latin typeface="宋体"/>
                  <a:ea typeface="宋体"/>
                </a:rPr>
                <a:t>愛</a:t>
              </a:r>
            </a:p>
          </p:txBody>
        </p:sp>
        <p:sp>
          <p:nvSpPr>
            <p:cNvPr id="2059" name="WordArt 22"/>
            <p:cNvSpPr>
              <a:spLocks noChangeArrowheads="1" noChangeShapeType="1" noTextEdit="1"/>
            </p:cNvSpPr>
            <p:nvPr/>
          </p:nvSpPr>
          <p:spPr bwMode="auto">
            <a:xfrm rot="3682655">
              <a:off x="4009" y="1565"/>
              <a:ext cx="235" cy="13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a:r>
                <a:rPr lang="zh-TW" altLang="en-US" sz="3600" kern="10">
                  <a:solidFill>
                    <a:srgbClr val="FF9900"/>
                  </a:solidFill>
                  <a:latin typeface="宋体"/>
                  <a:ea typeface="宋体"/>
                </a:rPr>
                <a:t>球</a:t>
              </a:r>
            </a:p>
          </p:txBody>
        </p:sp>
        <p:sp>
          <p:nvSpPr>
            <p:cNvPr id="2060" name="WordArt 23"/>
            <p:cNvSpPr>
              <a:spLocks noChangeArrowheads="1" noChangeShapeType="1" noTextEdit="1"/>
            </p:cNvSpPr>
            <p:nvPr/>
          </p:nvSpPr>
          <p:spPr bwMode="auto">
            <a:xfrm rot="2850963">
              <a:off x="3737" y="1202"/>
              <a:ext cx="235" cy="13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a:r>
                <a:rPr lang="zh-TW" altLang="en-US" sz="3600" kern="10">
                  <a:solidFill>
                    <a:srgbClr val="FF9900"/>
                  </a:solidFill>
                  <a:latin typeface="宋体"/>
                  <a:ea typeface="宋体"/>
                </a:rPr>
                <a:t>地</a:t>
              </a:r>
            </a:p>
          </p:txBody>
        </p:sp>
        <p:sp>
          <p:nvSpPr>
            <p:cNvPr id="28698" name="AutoShape 26"/>
            <p:cNvSpPr>
              <a:spLocks noChangeArrowheads="1"/>
            </p:cNvSpPr>
            <p:nvPr/>
          </p:nvSpPr>
          <p:spPr bwMode="auto">
            <a:xfrm>
              <a:off x="2699" y="3385"/>
              <a:ext cx="318" cy="317"/>
            </a:xfrm>
            <a:prstGeom prst="star5">
              <a:avLst/>
            </a:prstGeom>
            <a:solidFill>
              <a:srgbClr val="FF9900"/>
            </a:solidFill>
            <a:ln w="9525">
              <a:solidFill>
                <a:srgbClr val="FF9900"/>
              </a:solidFill>
              <a:miter lim="800000"/>
              <a:headEnd/>
              <a:tailEnd/>
            </a:ln>
            <a:effectLst/>
          </p:spPr>
          <p:txBody>
            <a:bodyPr wrap="none" anchor="ctr"/>
            <a:lstStyle/>
            <a:p>
              <a:pPr>
                <a:defRPr/>
              </a:pPr>
              <a:endParaRPr lang="zh-TW" altLang="en-US"/>
            </a:p>
          </p:txBody>
        </p:sp>
        <p:sp>
          <p:nvSpPr>
            <p:cNvPr id="28699" name="AutoShape 27"/>
            <p:cNvSpPr>
              <a:spLocks noChangeArrowheads="1"/>
            </p:cNvSpPr>
            <p:nvPr/>
          </p:nvSpPr>
          <p:spPr bwMode="auto">
            <a:xfrm rot="-1757096">
              <a:off x="3560" y="3113"/>
              <a:ext cx="318" cy="317"/>
            </a:xfrm>
            <a:prstGeom prst="star5">
              <a:avLst/>
            </a:prstGeom>
            <a:solidFill>
              <a:srgbClr val="FF9900"/>
            </a:solidFill>
            <a:ln w="9525">
              <a:solidFill>
                <a:srgbClr val="FF9900"/>
              </a:solidFill>
              <a:miter lim="800000"/>
              <a:headEnd/>
              <a:tailEnd/>
            </a:ln>
            <a:effectLst/>
          </p:spPr>
          <p:txBody>
            <a:bodyPr wrap="none" anchor="ctr"/>
            <a:lstStyle/>
            <a:p>
              <a:pPr>
                <a:defRPr/>
              </a:pPr>
              <a:endParaRPr lang="zh-TW" altLang="en-US"/>
            </a:p>
          </p:txBody>
        </p:sp>
        <p:sp>
          <p:nvSpPr>
            <p:cNvPr id="28700" name="AutoShape 28"/>
            <p:cNvSpPr>
              <a:spLocks noChangeArrowheads="1"/>
            </p:cNvSpPr>
            <p:nvPr/>
          </p:nvSpPr>
          <p:spPr bwMode="auto">
            <a:xfrm rot="2073423">
              <a:off x="1837" y="3113"/>
              <a:ext cx="318" cy="317"/>
            </a:xfrm>
            <a:prstGeom prst="star5">
              <a:avLst/>
            </a:prstGeom>
            <a:solidFill>
              <a:srgbClr val="FF9900"/>
            </a:solidFill>
            <a:ln w="9525">
              <a:solidFill>
                <a:srgbClr val="FF9900"/>
              </a:solidFill>
              <a:miter lim="800000"/>
              <a:headEnd/>
              <a:tailEnd/>
            </a:ln>
            <a:effectLst/>
          </p:spPr>
          <p:txBody>
            <a:bodyPr wrap="none" anchor="ctr"/>
            <a:lstStyle/>
            <a:p>
              <a:pPr>
                <a:defRPr/>
              </a:pPr>
              <a:endParaRPr lang="zh-TW" altLang="en-US"/>
            </a:p>
          </p:txBody>
        </p:sp>
        <p:sp>
          <p:nvSpPr>
            <p:cNvPr id="28701" name="AutoShape 29"/>
            <p:cNvSpPr>
              <a:spLocks noChangeArrowheads="1"/>
            </p:cNvSpPr>
            <p:nvPr/>
          </p:nvSpPr>
          <p:spPr bwMode="auto">
            <a:xfrm rot="-1244883">
              <a:off x="3152" y="3294"/>
              <a:ext cx="318" cy="317"/>
            </a:xfrm>
            <a:prstGeom prst="star5">
              <a:avLst/>
            </a:prstGeom>
            <a:solidFill>
              <a:srgbClr val="FF9900"/>
            </a:solidFill>
            <a:ln w="9525">
              <a:solidFill>
                <a:srgbClr val="FF9900"/>
              </a:solidFill>
              <a:miter lim="800000"/>
              <a:headEnd/>
              <a:tailEnd/>
            </a:ln>
            <a:effectLst/>
          </p:spPr>
          <p:txBody>
            <a:bodyPr wrap="none" anchor="ctr"/>
            <a:lstStyle/>
            <a:p>
              <a:pPr>
                <a:defRPr/>
              </a:pPr>
              <a:endParaRPr lang="zh-TW" altLang="en-US"/>
            </a:p>
          </p:txBody>
        </p:sp>
        <p:sp>
          <p:nvSpPr>
            <p:cNvPr id="28702" name="AutoShape 30"/>
            <p:cNvSpPr>
              <a:spLocks noChangeArrowheads="1"/>
            </p:cNvSpPr>
            <p:nvPr/>
          </p:nvSpPr>
          <p:spPr bwMode="auto">
            <a:xfrm rot="1119738">
              <a:off x="2245" y="3294"/>
              <a:ext cx="318" cy="317"/>
            </a:xfrm>
            <a:prstGeom prst="star5">
              <a:avLst/>
            </a:prstGeom>
            <a:solidFill>
              <a:srgbClr val="FF9900"/>
            </a:solidFill>
            <a:ln w="9525">
              <a:solidFill>
                <a:srgbClr val="FF9900"/>
              </a:solidFill>
              <a:miter lim="800000"/>
              <a:headEnd/>
              <a:tailEnd/>
            </a:ln>
            <a:effectLst/>
          </p:spPr>
          <p:txBody>
            <a:bodyPr wrap="none" anchor="ctr"/>
            <a:lstStyle/>
            <a:p>
              <a:pPr>
                <a:defRPr/>
              </a:pPr>
              <a:endParaRPr lang="zh-TW" altLang="en-US"/>
            </a:p>
          </p:txBody>
        </p:sp>
      </p:grpSp>
      <p:sp>
        <p:nvSpPr>
          <p:cNvPr id="28697" name="WordArt 25"/>
          <p:cNvSpPr>
            <a:spLocks noChangeArrowheads="1" noChangeShapeType="1" noTextEdit="1"/>
          </p:cNvSpPr>
          <p:nvPr/>
        </p:nvSpPr>
        <p:spPr bwMode="auto">
          <a:xfrm>
            <a:off x="3059113" y="2692400"/>
            <a:ext cx="2879725" cy="1312863"/>
          </a:xfrm>
          <a:prstGeom prst="rect">
            <a:avLst/>
          </a:prstGeom>
        </p:spPr>
        <p:txBody>
          <a:bodyPr wrap="none" fromWordArt="1">
            <a:prstTxWarp prst="textDeflate">
              <a:avLst>
                <a:gd name="adj" fmla="val 0"/>
              </a:avLst>
            </a:prstTxWarp>
          </a:bodyPr>
          <a:lstStyle/>
          <a:p>
            <a:pPr algn="ctr"/>
            <a:r>
              <a:rPr lang="zh-TW" altLang="en-US" sz="3600" kern="10">
                <a:ln w="9525">
                  <a:solidFill>
                    <a:srgbClr val="FF6600"/>
                  </a:solidFill>
                  <a:round/>
                  <a:headEnd/>
                  <a:tailEnd/>
                </a:ln>
                <a:solidFill>
                  <a:srgbClr val="FF9900"/>
                </a:solidFill>
                <a:latin typeface="宋体"/>
                <a:ea typeface="宋体"/>
              </a:rPr>
              <a:t>食在愛地球</a:t>
            </a:r>
          </a:p>
        </p:txBody>
      </p:sp>
    </p:spTree>
    <p:extLst>
      <p:ext uri="{BB962C8B-B14F-4D97-AF65-F5344CB8AC3E}">
        <p14:creationId xmlns:p14="http://schemas.microsoft.com/office/powerpoint/2010/main" val="3980246008"/>
      </p:ext>
    </p:extLst>
  </p:cSld>
  <p:clrMapOvr>
    <a:masterClrMapping/>
  </p:clrMapOvr>
  <p:transition>
    <p:sndAc>
      <p:stSnd loop="1">
        <p:snd r:embed="rId3" name="Crying in the rai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p:cTn id="7" dur="500" fill="hold"/>
                                        <p:tgtEl>
                                          <p:spTgt spid="28697"/>
                                        </p:tgtEl>
                                        <p:attrNameLst>
                                          <p:attrName>ppt_w</p:attrName>
                                        </p:attrNameLst>
                                      </p:cBhvr>
                                      <p:tavLst>
                                        <p:tav tm="0">
                                          <p:val>
                                            <p:fltVal val="0"/>
                                          </p:val>
                                        </p:tav>
                                        <p:tav tm="100000">
                                          <p:val>
                                            <p:strVal val="#ppt_w"/>
                                          </p:val>
                                        </p:tav>
                                      </p:tavLst>
                                    </p:anim>
                                    <p:anim calcmode="lin" valueType="num">
                                      <p:cBhvr>
                                        <p:cTn id="8" dur="500" fill="hold"/>
                                        <p:tgtEl>
                                          <p:spTgt spid="28697"/>
                                        </p:tgtEl>
                                        <p:attrNameLst>
                                          <p:attrName>ppt_h</p:attrName>
                                        </p:attrNameLst>
                                      </p:cBhvr>
                                      <p:tavLst>
                                        <p:tav tm="0">
                                          <p:val>
                                            <p:fltVal val="0"/>
                                          </p:val>
                                        </p:tav>
                                        <p:tav tm="100000">
                                          <p:val>
                                            <p:strVal val="#ppt_h"/>
                                          </p:val>
                                        </p:tav>
                                      </p:tavLst>
                                    </p:anim>
                                    <p:animEffect transition="in" filter="fade">
                                      <p:cBhvr>
                                        <p:cTn id="9" dur="500"/>
                                        <p:tgtEl>
                                          <p:spTgt spid="28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1"/>
          <p:cNvGrpSpPr>
            <a:grpSpLocks/>
          </p:cNvGrpSpPr>
          <p:nvPr/>
        </p:nvGrpSpPr>
        <p:grpSpPr bwMode="auto">
          <a:xfrm>
            <a:off x="4533900" y="3716338"/>
            <a:ext cx="5689600" cy="3529012"/>
            <a:chOff x="2880" y="2341"/>
            <a:chExt cx="3584" cy="2223"/>
          </a:xfrm>
        </p:grpSpPr>
        <p:sp>
          <p:nvSpPr>
            <p:cNvPr id="3084" name="Oval 22"/>
            <p:cNvSpPr>
              <a:spLocks noChangeArrowheads="1"/>
            </p:cNvSpPr>
            <p:nvPr/>
          </p:nvSpPr>
          <p:spPr bwMode="auto">
            <a:xfrm>
              <a:off x="2880" y="3566"/>
              <a:ext cx="1044" cy="936"/>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sp>
          <p:nvSpPr>
            <p:cNvPr id="3085" name="Oval 23"/>
            <p:cNvSpPr>
              <a:spLocks noChangeArrowheads="1"/>
            </p:cNvSpPr>
            <p:nvPr/>
          </p:nvSpPr>
          <p:spPr bwMode="auto">
            <a:xfrm>
              <a:off x="3923" y="2341"/>
              <a:ext cx="1361" cy="1344"/>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sp>
          <p:nvSpPr>
            <p:cNvPr id="3086" name="Oval 24"/>
            <p:cNvSpPr>
              <a:spLocks noChangeArrowheads="1"/>
            </p:cNvSpPr>
            <p:nvPr/>
          </p:nvSpPr>
          <p:spPr bwMode="auto">
            <a:xfrm>
              <a:off x="3334" y="2886"/>
              <a:ext cx="1588" cy="1616"/>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sp>
          <p:nvSpPr>
            <p:cNvPr id="3087" name="Oval 25"/>
            <p:cNvSpPr>
              <a:spLocks noChangeArrowheads="1"/>
            </p:cNvSpPr>
            <p:nvPr/>
          </p:nvSpPr>
          <p:spPr bwMode="auto">
            <a:xfrm>
              <a:off x="4241" y="2568"/>
              <a:ext cx="2223" cy="1996"/>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grpSp>
      <p:sp>
        <p:nvSpPr>
          <p:cNvPr id="3075" name="Line 26"/>
          <p:cNvSpPr>
            <a:spLocks noChangeShapeType="1"/>
          </p:cNvSpPr>
          <p:nvPr/>
        </p:nvSpPr>
        <p:spPr bwMode="auto">
          <a:xfrm>
            <a:off x="34925" y="4292600"/>
            <a:ext cx="9144000" cy="0"/>
          </a:xfrm>
          <a:prstGeom prst="line">
            <a:avLst/>
          </a:prstGeom>
          <a:noFill/>
          <a:ln w="57150" cmpd="thickThin">
            <a:solidFill>
              <a:srgbClr val="FF6699"/>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076" name="Rectangle 27"/>
          <p:cNvSpPr>
            <a:spLocks noChangeArrowheads="1"/>
          </p:cNvSpPr>
          <p:nvPr/>
        </p:nvSpPr>
        <p:spPr bwMode="auto">
          <a:xfrm>
            <a:off x="34925" y="4941888"/>
            <a:ext cx="9144000" cy="1916112"/>
          </a:xfrm>
          <a:prstGeom prst="rect">
            <a:avLst/>
          </a:prstGeom>
          <a:solidFill>
            <a:srgbClr val="FF6699">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3077" name="Line 28"/>
          <p:cNvSpPr>
            <a:spLocks noChangeShapeType="1"/>
          </p:cNvSpPr>
          <p:nvPr/>
        </p:nvSpPr>
        <p:spPr bwMode="auto">
          <a:xfrm>
            <a:off x="34925" y="1412875"/>
            <a:ext cx="9144000" cy="0"/>
          </a:xfrm>
          <a:prstGeom prst="line">
            <a:avLst/>
          </a:prstGeom>
          <a:noFill/>
          <a:ln w="57150" cmpd="thinThick">
            <a:solidFill>
              <a:srgbClr val="FF9900"/>
            </a:solidFill>
            <a:prstDash val="dash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078" name="Rectangle 29"/>
          <p:cNvSpPr>
            <a:spLocks noChangeArrowheads="1"/>
          </p:cNvSpPr>
          <p:nvPr/>
        </p:nvSpPr>
        <p:spPr bwMode="auto">
          <a:xfrm>
            <a:off x="34925" y="0"/>
            <a:ext cx="9144000" cy="981075"/>
          </a:xfrm>
          <a:prstGeom prst="rect">
            <a:avLst/>
          </a:prstGeom>
          <a:solidFill>
            <a:srgbClr val="FFFF66">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3079" name="WordArt 30"/>
          <p:cNvSpPr>
            <a:spLocks noChangeArrowheads="1" noChangeShapeType="1" noTextEdit="1"/>
          </p:cNvSpPr>
          <p:nvPr/>
        </p:nvSpPr>
        <p:spPr bwMode="auto">
          <a:xfrm>
            <a:off x="287338" y="2995613"/>
            <a:ext cx="4319587" cy="720725"/>
          </a:xfrm>
          <a:prstGeom prst="rect">
            <a:avLst/>
          </a:prstGeom>
        </p:spPr>
        <p:txBody>
          <a:bodyPr wrap="none" fromWordArt="1">
            <a:prstTxWarp prst="textDeflate">
              <a:avLst>
                <a:gd name="adj" fmla="val 0"/>
              </a:avLst>
            </a:prstTxWarp>
          </a:bodyPr>
          <a:lstStyle/>
          <a:p>
            <a:pPr algn="ctr"/>
            <a:r>
              <a:rPr lang="zh-TW" altLang="en-US" sz="3600" b="1" kern="10">
                <a:ln w="9525">
                  <a:solidFill>
                    <a:srgbClr val="000000"/>
                  </a:solidFill>
                  <a:round/>
                  <a:headEnd/>
                  <a:tailEnd/>
                </a:ln>
                <a:solidFill>
                  <a:srgbClr val="000000"/>
                </a:solidFill>
                <a:latin typeface="黑体"/>
                <a:ea typeface="黑体"/>
              </a:rPr>
              <a:t>設計理念   個面向</a:t>
            </a:r>
          </a:p>
        </p:txBody>
      </p:sp>
      <p:sp>
        <p:nvSpPr>
          <p:cNvPr id="3080" name="Rectangle 31"/>
          <p:cNvSpPr>
            <a:spLocks noChangeArrowheads="1"/>
          </p:cNvSpPr>
          <p:nvPr/>
        </p:nvSpPr>
        <p:spPr bwMode="auto">
          <a:xfrm>
            <a:off x="34925" y="3716338"/>
            <a:ext cx="9144000" cy="144462"/>
          </a:xfrm>
          <a:prstGeom prst="rect">
            <a:avLst/>
          </a:prstGeom>
          <a:solidFill>
            <a:srgbClr val="0066FF"/>
          </a:solidFill>
          <a:ln w="9525">
            <a:solidFill>
              <a:srgbClr val="0066FF"/>
            </a:solidFill>
            <a:miter lim="800000"/>
            <a:headEnd/>
            <a:tailEnd/>
          </a:ln>
        </p:spPr>
        <p:txBody>
          <a:bodyPr wrap="none" anchor="ctr"/>
          <a:lstStyle/>
          <a:p>
            <a:endParaRPr lang="zh-TW" altLang="en-US"/>
          </a:p>
        </p:txBody>
      </p:sp>
      <p:sp>
        <p:nvSpPr>
          <p:cNvPr id="3081" name="Rectangle 32"/>
          <p:cNvSpPr>
            <a:spLocks noChangeArrowheads="1"/>
          </p:cNvSpPr>
          <p:nvPr/>
        </p:nvSpPr>
        <p:spPr bwMode="auto">
          <a:xfrm>
            <a:off x="4462463" y="3573463"/>
            <a:ext cx="4752975" cy="71437"/>
          </a:xfrm>
          <a:prstGeom prst="rect">
            <a:avLst/>
          </a:prstGeom>
          <a:solidFill>
            <a:schemeClr val="tx2"/>
          </a:solidFill>
          <a:ln w="9525">
            <a:solidFill>
              <a:schemeClr val="tx1"/>
            </a:solidFill>
            <a:miter lim="800000"/>
            <a:headEnd/>
            <a:tailEnd/>
          </a:ln>
        </p:spPr>
        <p:txBody>
          <a:bodyPr wrap="none" anchor="ctr"/>
          <a:lstStyle/>
          <a:p>
            <a:endParaRPr lang="zh-TW" altLang="en-US"/>
          </a:p>
        </p:txBody>
      </p:sp>
      <p:sp>
        <p:nvSpPr>
          <p:cNvPr id="3082" name="Rectangle 34"/>
          <p:cNvSpPr>
            <a:spLocks noChangeArrowheads="1"/>
          </p:cNvSpPr>
          <p:nvPr/>
        </p:nvSpPr>
        <p:spPr bwMode="auto">
          <a:xfrm>
            <a:off x="34925" y="3573463"/>
            <a:ext cx="323850" cy="71437"/>
          </a:xfrm>
          <a:prstGeom prst="rect">
            <a:avLst/>
          </a:prstGeom>
          <a:solidFill>
            <a:schemeClr val="tx2"/>
          </a:solidFill>
          <a:ln w="9525">
            <a:solidFill>
              <a:schemeClr val="tx1"/>
            </a:solidFill>
            <a:miter lim="800000"/>
            <a:headEnd/>
            <a:tailEnd/>
          </a:ln>
        </p:spPr>
        <p:txBody>
          <a:bodyPr wrap="none" anchor="ctr"/>
          <a:lstStyle/>
          <a:p>
            <a:endParaRPr lang="zh-TW" altLang="en-US"/>
          </a:p>
        </p:txBody>
      </p:sp>
      <p:sp>
        <p:nvSpPr>
          <p:cNvPr id="29731" name="WordArt 35"/>
          <p:cNvSpPr>
            <a:spLocks noChangeArrowheads="1" noChangeShapeType="1" noTextEdit="1"/>
          </p:cNvSpPr>
          <p:nvPr/>
        </p:nvSpPr>
        <p:spPr bwMode="auto">
          <a:xfrm>
            <a:off x="2482850" y="2492375"/>
            <a:ext cx="936625" cy="1173163"/>
          </a:xfrm>
          <a:prstGeom prst="rect">
            <a:avLst/>
          </a:prstGeom>
        </p:spPr>
        <p:txBody>
          <a:bodyPr wrap="none" fromWordArt="1">
            <a:prstTxWarp prst="textPlain">
              <a:avLst>
                <a:gd name="adj" fmla="val 41866"/>
              </a:avLst>
            </a:prstTxWarp>
          </a:bodyPr>
          <a:lstStyle/>
          <a:p>
            <a:pPr algn="ctr"/>
            <a:r>
              <a:rPr lang="zh-TW" altLang="en-US" sz="3600" b="1" i="1" kern="10">
                <a:ln w="19050">
                  <a:solidFill>
                    <a:srgbClr val="0000FF"/>
                  </a:solidFill>
                  <a:round/>
                  <a:headEnd/>
                  <a:tailEnd/>
                </a:ln>
                <a:solidFill>
                  <a:srgbClr val="0066CC"/>
                </a:solidFill>
                <a:effectLst>
                  <a:outerShdw dist="35921" dir="2700000" algn="ctr" rotWithShape="0">
                    <a:srgbClr val="990000"/>
                  </a:outerShdw>
                </a:effectLst>
                <a:latin typeface="宋体"/>
                <a:ea typeface="宋体"/>
              </a:rPr>
              <a:t>四</a:t>
            </a:r>
          </a:p>
        </p:txBody>
      </p:sp>
    </p:spTree>
    <p:extLst>
      <p:ext uri="{BB962C8B-B14F-4D97-AF65-F5344CB8AC3E}">
        <p14:creationId xmlns:p14="http://schemas.microsoft.com/office/powerpoint/2010/main" val="3916550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9731"/>
                                        </p:tgtEl>
                                        <p:attrNameLst>
                                          <p:attrName>style.visibility</p:attrName>
                                        </p:attrNameLst>
                                      </p:cBhvr>
                                      <p:to>
                                        <p:strVal val="visible"/>
                                      </p:to>
                                    </p:set>
                                    <p:anim from="(-#ppt_w/2)" to="(#ppt_x)" calcmode="lin" valueType="num">
                                      <p:cBhvr>
                                        <p:cTn id="7" dur="600" fill="hold">
                                          <p:stCondLst>
                                            <p:cond delay="0"/>
                                          </p:stCondLst>
                                        </p:cTn>
                                        <p:tgtEl>
                                          <p:spTgt spid="29731"/>
                                        </p:tgtEl>
                                        <p:attrNameLst>
                                          <p:attrName>ppt_x</p:attrName>
                                        </p:attrNameLst>
                                      </p:cBhvr>
                                    </p:anim>
                                    <p:anim from="0" to="-1.0" calcmode="lin" valueType="num">
                                      <p:cBhvr>
                                        <p:cTn id="8" dur="200" decel="50000" autoRev="1" fill="hold">
                                          <p:stCondLst>
                                            <p:cond delay="600"/>
                                          </p:stCondLst>
                                        </p:cTn>
                                        <p:tgtEl>
                                          <p:spTgt spid="29731"/>
                                        </p:tgtEl>
                                        <p:attrNameLst>
                                          <p:attrName>xshear</p:attrName>
                                        </p:attrNameLst>
                                      </p:cBhvr>
                                    </p:anim>
                                    <p:animScale>
                                      <p:cBhvr>
                                        <p:cTn id="9" dur="200" decel="100000" autoRev="1" fill="hold">
                                          <p:stCondLst>
                                            <p:cond delay="600"/>
                                          </p:stCondLst>
                                        </p:cTn>
                                        <p:tgtEl>
                                          <p:spTgt spid="29731"/>
                                        </p:tgtEl>
                                      </p:cBhvr>
                                      <p:from x="100000" y="100000"/>
                                      <p:to x="80000" y="100000"/>
                                    </p:animScale>
                                    <p:anim by="(#ppt_h/3+#ppt_w*0.1)" calcmode="lin" valueType="num">
                                      <p:cBhvr additive="sum">
                                        <p:cTn id="10" dur="200" decel="100000" autoRev="1" fill="hold">
                                          <p:stCondLst>
                                            <p:cond delay="600"/>
                                          </p:stCondLst>
                                        </p:cTn>
                                        <p:tgtEl>
                                          <p:spTgt spid="2973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250825" y="1557338"/>
            <a:ext cx="4176713"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20000"/>
              </a:lnSpc>
              <a:spcBef>
                <a:spcPct val="20000"/>
              </a:spcBef>
            </a:pPr>
            <a:r>
              <a:rPr lang="zh-TW" altLang="en-US"/>
              <a:t> </a:t>
            </a:r>
            <a:r>
              <a:rPr lang="zh-TW" altLang="en-US" sz="2800" b="1">
                <a:solidFill>
                  <a:schemeClr val="accent2"/>
                </a:solidFill>
                <a:latin typeface="黑体" pitchFamily="49" charset="-122"/>
                <a:ea typeface="黑体" pitchFamily="49" charset="-122"/>
              </a:rPr>
              <a:t>「</a:t>
            </a:r>
            <a:r>
              <a:rPr lang="zh-TW" altLang="en-US" sz="2800" b="1">
                <a:solidFill>
                  <a:srgbClr val="C00000"/>
                </a:solidFill>
                <a:latin typeface="黑体" pitchFamily="49" charset="-122"/>
                <a:ea typeface="黑体" pitchFamily="49" charset="-122"/>
              </a:rPr>
              <a:t>消失的生命之河</a:t>
            </a:r>
            <a:r>
              <a:rPr lang="zh-TW" altLang="en-US" sz="2800" b="1">
                <a:solidFill>
                  <a:schemeClr val="accent2"/>
                </a:solidFill>
                <a:latin typeface="黑体" pitchFamily="49" charset="-122"/>
                <a:ea typeface="黑体" pitchFamily="49" charset="-122"/>
              </a:rPr>
              <a:t>」播放的是現今最熱門的環保議題</a:t>
            </a:r>
            <a:r>
              <a:rPr lang="en-US" altLang="zh-TW" sz="2800" b="1">
                <a:solidFill>
                  <a:schemeClr val="accent2"/>
                </a:solidFill>
                <a:latin typeface="黑体" pitchFamily="49" charset="-122"/>
                <a:ea typeface="黑体" pitchFamily="49" charset="-122"/>
              </a:rPr>
              <a:t>─</a:t>
            </a:r>
            <a:r>
              <a:rPr lang="zh-TW" altLang="en-US" sz="2800" b="1">
                <a:solidFill>
                  <a:schemeClr val="accent2"/>
                </a:solidFill>
                <a:latin typeface="黑体" pitchFamily="49" charset="-122"/>
                <a:ea typeface="黑体" pitchFamily="49" charset="-122"/>
              </a:rPr>
              <a:t>地球暖化，試圖讓學生觀賞此紀錄片後能夠對於地球暖化有更進一步的認知，進而能體會目前地球所遭遇到的困境，並能夠利用小組討論出具體改善環境的方法。 </a:t>
            </a:r>
            <a:r>
              <a:rPr lang="zh-CN" altLang="en-US" sz="2800" b="1">
                <a:solidFill>
                  <a:schemeClr val="accent2"/>
                </a:solidFill>
                <a:latin typeface="黑体" pitchFamily="49" charset="-122"/>
                <a:ea typeface="黑体" pitchFamily="49" charset="-122"/>
              </a:rPr>
              <a:t> </a:t>
            </a:r>
          </a:p>
        </p:txBody>
      </p:sp>
      <p:sp>
        <p:nvSpPr>
          <p:cNvPr id="4099" name="WordArt 7"/>
          <p:cNvSpPr>
            <a:spLocks noChangeArrowheads="1" noChangeShapeType="1" noTextEdit="1"/>
          </p:cNvSpPr>
          <p:nvPr/>
        </p:nvSpPr>
        <p:spPr bwMode="auto">
          <a:xfrm>
            <a:off x="506413" y="260350"/>
            <a:ext cx="2808287" cy="1223963"/>
          </a:xfrm>
          <a:prstGeom prst="rect">
            <a:avLst/>
          </a:prstGeom>
        </p:spPr>
        <p:txBody>
          <a:bodyPr wrap="none" fromWordArt="1">
            <a:prstTxWarp prst="textDeflate">
              <a:avLst>
                <a:gd name="adj" fmla="val 0"/>
              </a:avLst>
            </a:prstTxWarp>
          </a:bodyPr>
          <a:lstStyle/>
          <a:p>
            <a:pPr algn="ctr"/>
            <a:r>
              <a:rPr lang="zh-TW" altLang="en-US" sz="3600" kern="10">
                <a:ln w="9525">
                  <a:solidFill>
                    <a:srgbClr val="000000"/>
                  </a:solidFill>
                  <a:round/>
                  <a:headEnd/>
                  <a:tailEnd/>
                </a:ln>
                <a:solidFill>
                  <a:srgbClr val="000000"/>
                </a:solidFill>
                <a:latin typeface="黑体"/>
                <a:ea typeface="黑体"/>
              </a:rPr>
              <a:t>第一</a:t>
            </a:r>
          </a:p>
        </p:txBody>
      </p:sp>
      <p:sp>
        <p:nvSpPr>
          <p:cNvPr id="4100" name="WordArt 8"/>
          <p:cNvSpPr>
            <a:spLocks noChangeArrowheads="1" noChangeShapeType="1" noTextEdit="1"/>
          </p:cNvSpPr>
          <p:nvPr/>
        </p:nvSpPr>
        <p:spPr bwMode="auto">
          <a:xfrm>
            <a:off x="1979613" y="260350"/>
            <a:ext cx="1262062"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0"/>
              </a:avLst>
            </a:prstTxWarp>
          </a:bodyPr>
          <a:lstStyle/>
          <a:p>
            <a:pPr algn="ctr"/>
            <a:r>
              <a:rPr lang="zh-TW" altLang="en-US" sz="3600" b="1" kern="10">
                <a:solidFill>
                  <a:srgbClr val="0000FF"/>
                </a:solidFill>
                <a:latin typeface="宋体"/>
                <a:ea typeface="宋体"/>
              </a:rPr>
              <a:t>消失的</a:t>
            </a:r>
          </a:p>
        </p:txBody>
      </p:sp>
      <p:sp>
        <p:nvSpPr>
          <p:cNvPr id="4101" name="WordArt 9"/>
          <p:cNvSpPr>
            <a:spLocks noChangeArrowheads="1" noChangeShapeType="1" noTextEdit="1"/>
          </p:cNvSpPr>
          <p:nvPr/>
        </p:nvSpPr>
        <p:spPr bwMode="auto">
          <a:xfrm>
            <a:off x="2017713" y="979488"/>
            <a:ext cx="1223962" cy="504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0"/>
              </a:avLst>
            </a:prstTxWarp>
          </a:bodyPr>
          <a:lstStyle/>
          <a:p>
            <a:pPr algn="ctr"/>
            <a:r>
              <a:rPr lang="zh-TW" altLang="en-US" sz="3600" b="1" kern="10">
                <a:solidFill>
                  <a:srgbClr val="FF6600"/>
                </a:solidFill>
                <a:latin typeface="黑体"/>
                <a:ea typeface="黑体"/>
              </a:rPr>
              <a:t>生命之河</a:t>
            </a:r>
          </a:p>
        </p:txBody>
      </p:sp>
      <p:pic>
        <p:nvPicPr>
          <p:cNvPr id="4102" name="Picture 9" descr="image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0"/>
            <a:ext cx="46434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780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323850" y="1628775"/>
            <a:ext cx="4176713"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10000"/>
              </a:lnSpc>
            </a:pPr>
            <a:r>
              <a:rPr lang="zh-TW" altLang="en-US" sz="2800" b="1">
                <a:solidFill>
                  <a:schemeClr val="accent2"/>
                </a:solidFill>
                <a:ea typeface="黑体" pitchFamily="49" charset="-122"/>
              </a:rPr>
              <a:t>迎合學生實際生活尋找碳足跡，以週遭環境為例，引導學生關注氣候變遷的問題。並使教學內容生動化，利用計算與共同討論的方式，建立學生節能減碳的正確觀念，進而養成節能減碳的良好習慣，從日常生活中為地球盡一份心力。</a:t>
            </a:r>
            <a:r>
              <a:rPr lang="zh-CN" altLang="en-US" sz="2800" b="1">
                <a:solidFill>
                  <a:schemeClr val="accent2"/>
                </a:solidFill>
                <a:ea typeface="黑体" pitchFamily="49" charset="-122"/>
              </a:rPr>
              <a:t> </a:t>
            </a:r>
          </a:p>
        </p:txBody>
      </p:sp>
      <p:sp>
        <p:nvSpPr>
          <p:cNvPr id="5123" name="WordArt 8"/>
          <p:cNvSpPr>
            <a:spLocks noChangeArrowheads="1" noChangeShapeType="1" noTextEdit="1"/>
          </p:cNvSpPr>
          <p:nvPr/>
        </p:nvSpPr>
        <p:spPr bwMode="auto">
          <a:xfrm>
            <a:off x="395288" y="260350"/>
            <a:ext cx="2808287" cy="1223963"/>
          </a:xfrm>
          <a:prstGeom prst="rect">
            <a:avLst/>
          </a:prstGeom>
        </p:spPr>
        <p:txBody>
          <a:bodyPr wrap="none" fromWordArt="1">
            <a:prstTxWarp prst="textDeflate">
              <a:avLst>
                <a:gd name="adj" fmla="val 0"/>
              </a:avLst>
            </a:prstTxWarp>
          </a:bodyPr>
          <a:lstStyle/>
          <a:p>
            <a:pPr algn="ctr"/>
            <a:r>
              <a:rPr lang="zh-TW" altLang="en-US" sz="3600" kern="10">
                <a:ln w="9525">
                  <a:solidFill>
                    <a:srgbClr val="000000"/>
                  </a:solidFill>
                  <a:round/>
                  <a:headEnd/>
                  <a:tailEnd/>
                </a:ln>
                <a:solidFill>
                  <a:srgbClr val="000000"/>
                </a:solidFill>
                <a:latin typeface="黑体"/>
                <a:ea typeface="黑体"/>
              </a:rPr>
              <a:t>第二</a:t>
            </a:r>
          </a:p>
        </p:txBody>
      </p:sp>
      <p:sp>
        <p:nvSpPr>
          <p:cNvPr id="5124" name="WordArt 9"/>
          <p:cNvSpPr>
            <a:spLocks noChangeArrowheads="1" noChangeShapeType="1" noTextEdit="1"/>
          </p:cNvSpPr>
          <p:nvPr/>
        </p:nvSpPr>
        <p:spPr bwMode="auto">
          <a:xfrm>
            <a:off x="1939925" y="693738"/>
            <a:ext cx="1190625"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0"/>
              </a:avLst>
            </a:prstTxWarp>
          </a:bodyPr>
          <a:lstStyle/>
          <a:p>
            <a:pPr algn="ctr"/>
            <a:r>
              <a:rPr lang="zh-TW" altLang="en-US" sz="3600" b="1" kern="10">
                <a:solidFill>
                  <a:srgbClr val="0000FF"/>
                </a:solidFill>
                <a:latin typeface="宋体"/>
                <a:ea typeface="宋体"/>
              </a:rPr>
              <a:t>介紹</a:t>
            </a:r>
          </a:p>
        </p:txBody>
      </p:sp>
      <p:sp>
        <p:nvSpPr>
          <p:cNvPr id="5125" name="WordArt 10"/>
          <p:cNvSpPr>
            <a:spLocks noChangeArrowheads="1" noChangeShapeType="1" noTextEdit="1"/>
          </p:cNvSpPr>
          <p:nvPr/>
        </p:nvSpPr>
        <p:spPr bwMode="auto">
          <a:xfrm rot="5400000">
            <a:off x="3132138" y="404812"/>
            <a:ext cx="1079500"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eaVert" wrap="none" fromWordArt="1">
            <a:prstTxWarp prst="textDeflate">
              <a:avLst>
                <a:gd name="adj" fmla="val 0"/>
              </a:avLst>
            </a:prstTxWarp>
          </a:bodyPr>
          <a:lstStyle/>
          <a:p>
            <a:pPr algn="ctr" fontAlgn="auto"/>
            <a:r>
              <a:rPr lang="zh-TW" altLang="en-US" sz="3600" b="1" kern="10">
                <a:solidFill>
                  <a:srgbClr val="FF6600"/>
                </a:solidFill>
                <a:latin typeface="黑体"/>
                <a:ea typeface="黑体"/>
              </a:rPr>
              <a:t>碳足跡</a:t>
            </a:r>
          </a:p>
        </p:txBody>
      </p:sp>
      <p:pic>
        <p:nvPicPr>
          <p:cNvPr id="5126" name="Picture 9" descr="image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0"/>
            <a:ext cx="46434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22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0" y="1601788"/>
            <a:ext cx="4572000"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20000"/>
              </a:lnSpc>
            </a:pPr>
            <a:r>
              <a:rPr lang="zh-TW" altLang="en-US" sz="2800" b="1">
                <a:solidFill>
                  <a:schemeClr val="accent2"/>
                </a:solidFill>
                <a:latin typeface="黑体" pitchFamily="49" charset="-122"/>
                <a:ea typeface="黑体" pitchFamily="49" charset="-122"/>
              </a:rPr>
              <a:t>了解我們一餐飯的食材來源，並依據兒童的年級，分別探討食物來源、食物里程和低碳問題。</a:t>
            </a:r>
            <a:r>
              <a:rPr lang="zh-TW" altLang="en-US" sz="2800" b="1">
                <a:solidFill>
                  <a:srgbClr val="C00000"/>
                </a:solidFill>
                <a:latin typeface="黑体" pitchFamily="49" charset="-122"/>
                <a:ea typeface="黑体" pitchFamily="49" charset="-122"/>
              </a:rPr>
              <a:t>讓低年級用地圖標示出食材來源的縣市</a:t>
            </a:r>
            <a:r>
              <a:rPr lang="zh-TW" altLang="en-US" sz="2800" b="1">
                <a:solidFill>
                  <a:schemeClr val="accent2"/>
                </a:solidFill>
                <a:latin typeface="黑体" pitchFamily="49" charset="-122"/>
                <a:ea typeface="黑体" pitchFamily="49" charset="-122"/>
              </a:rPr>
              <a:t>，</a:t>
            </a:r>
            <a:r>
              <a:rPr lang="zh-TW" altLang="en-US" sz="2800" b="1">
                <a:solidFill>
                  <a:srgbClr val="7030A0"/>
                </a:solidFill>
                <a:latin typeface="黑体" pitchFamily="49" charset="-122"/>
                <a:ea typeface="黑体" pitchFamily="49" charset="-122"/>
              </a:rPr>
              <a:t>中年級分析這些食材分別從多遠的距離送到我們的餐桌，</a:t>
            </a:r>
            <a:r>
              <a:rPr lang="zh-TW" altLang="en-US" sz="2800" b="1">
                <a:solidFill>
                  <a:srgbClr val="008000"/>
                </a:solidFill>
                <a:latin typeface="黑体" pitchFamily="49" charset="-122"/>
                <a:ea typeface="黑体" pitchFamily="49" charset="-122"/>
              </a:rPr>
              <a:t>高年級則調查統計運送這些食材會產生多少的二氧化碳</a:t>
            </a:r>
            <a:endParaRPr lang="en-US" altLang="zh-TW" sz="2800" b="1">
              <a:solidFill>
                <a:srgbClr val="008000"/>
              </a:solidFill>
              <a:latin typeface="黑体" pitchFamily="49" charset="-122"/>
              <a:ea typeface="黑体" pitchFamily="49" charset="-122"/>
            </a:endParaRPr>
          </a:p>
          <a:p>
            <a:pPr eaLnBrk="1" hangingPunct="1">
              <a:lnSpc>
                <a:spcPct val="120000"/>
              </a:lnSpc>
            </a:pPr>
            <a:r>
              <a:rPr lang="zh-TW" altLang="en-US" sz="2800" b="1">
                <a:solidFill>
                  <a:srgbClr val="008000"/>
                </a:solidFill>
                <a:latin typeface="黑体" pitchFamily="49" charset="-122"/>
                <a:ea typeface="黑体" pitchFamily="49" charset="-122"/>
              </a:rPr>
              <a:t>。</a:t>
            </a:r>
            <a:r>
              <a:rPr lang="zh-TW" altLang="en-US" sz="3000" b="1">
                <a:solidFill>
                  <a:srgbClr val="008000"/>
                </a:solidFill>
                <a:latin typeface="黑体" pitchFamily="49" charset="-122"/>
                <a:ea typeface="黑体" pitchFamily="49" charset="-122"/>
              </a:rPr>
              <a:t> </a:t>
            </a:r>
            <a:r>
              <a:rPr lang="zh-CN" altLang="en-US" sz="3000" b="1">
                <a:solidFill>
                  <a:schemeClr val="accent2"/>
                </a:solidFill>
                <a:latin typeface="黑体" pitchFamily="49" charset="-122"/>
                <a:ea typeface="黑体" pitchFamily="49" charset="-122"/>
              </a:rPr>
              <a:t> </a:t>
            </a:r>
          </a:p>
        </p:txBody>
      </p:sp>
      <p:sp>
        <p:nvSpPr>
          <p:cNvPr id="6147" name="WordArt 8"/>
          <p:cNvSpPr>
            <a:spLocks noChangeArrowheads="1" noChangeShapeType="1" noTextEdit="1"/>
          </p:cNvSpPr>
          <p:nvPr/>
        </p:nvSpPr>
        <p:spPr bwMode="auto">
          <a:xfrm>
            <a:off x="323850" y="260350"/>
            <a:ext cx="2808288" cy="1223963"/>
          </a:xfrm>
          <a:prstGeom prst="rect">
            <a:avLst/>
          </a:prstGeom>
        </p:spPr>
        <p:txBody>
          <a:bodyPr wrap="none" fromWordArt="1">
            <a:prstTxWarp prst="textDeflate">
              <a:avLst>
                <a:gd name="adj" fmla="val 0"/>
              </a:avLst>
            </a:prstTxWarp>
          </a:bodyPr>
          <a:lstStyle/>
          <a:p>
            <a:pPr algn="ctr"/>
            <a:r>
              <a:rPr lang="zh-TW" altLang="en-US" sz="3600" kern="10">
                <a:ln w="9525">
                  <a:solidFill>
                    <a:srgbClr val="000000"/>
                  </a:solidFill>
                  <a:round/>
                  <a:headEnd/>
                  <a:tailEnd/>
                </a:ln>
                <a:solidFill>
                  <a:srgbClr val="000000"/>
                </a:solidFill>
                <a:latin typeface="黑体"/>
                <a:ea typeface="黑体"/>
              </a:rPr>
              <a:t>第三</a:t>
            </a:r>
          </a:p>
        </p:txBody>
      </p:sp>
      <p:sp>
        <p:nvSpPr>
          <p:cNvPr id="6148" name="WordArt 10"/>
          <p:cNvSpPr>
            <a:spLocks noChangeArrowheads="1" noChangeShapeType="1" noTextEdit="1"/>
          </p:cNvSpPr>
          <p:nvPr/>
        </p:nvSpPr>
        <p:spPr bwMode="auto">
          <a:xfrm rot="5400000">
            <a:off x="3060701" y="404812"/>
            <a:ext cx="1079500"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eaVert" wrap="none" fromWordArt="1">
            <a:prstTxWarp prst="textDeflate">
              <a:avLst>
                <a:gd name="adj" fmla="val 0"/>
              </a:avLst>
            </a:prstTxWarp>
          </a:bodyPr>
          <a:lstStyle/>
          <a:p>
            <a:pPr algn="ctr" fontAlgn="auto"/>
            <a:r>
              <a:rPr lang="zh-TW" altLang="en-US" sz="3600" b="1" kern="10">
                <a:solidFill>
                  <a:srgbClr val="FF6600"/>
                </a:solidFill>
                <a:latin typeface="黑体"/>
                <a:ea typeface="黑体"/>
              </a:rPr>
              <a:t>食物里程</a:t>
            </a:r>
          </a:p>
        </p:txBody>
      </p:sp>
      <p:pic>
        <p:nvPicPr>
          <p:cNvPr id="6149" name="Picture 7" descr="image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0"/>
            <a:ext cx="46434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927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323850" y="1919288"/>
            <a:ext cx="40322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20000"/>
              </a:lnSpc>
            </a:pPr>
            <a:r>
              <a:rPr lang="zh-TW" altLang="en-US" sz="2800">
                <a:solidFill>
                  <a:schemeClr val="accent2"/>
                </a:solidFill>
                <a:latin typeface="黑体" pitchFamily="49" charset="-122"/>
                <a:ea typeface="黑体" pitchFamily="49" charset="-122"/>
              </a:rPr>
              <a:t>透過低碳飲食菜單設計與實作，</a:t>
            </a:r>
            <a:r>
              <a:rPr lang="zh-TW" altLang="en-US" sz="2800">
                <a:solidFill>
                  <a:srgbClr val="FF0000"/>
                </a:solidFill>
                <a:latin typeface="黑体" pitchFamily="49" charset="-122"/>
                <a:ea typeface="黑体" pitchFamily="49" charset="-122"/>
              </a:rPr>
              <a:t>改變飲食習慣  減少碳排放量</a:t>
            </a:r>
            <a:r>
              <a:rPr lang="zh-TW" altLang="en-US" sz="2800">
                <a:solidFill>
                  <a:schemeClr val="accent2"/>
                </a:solidFill>
                <a:latin typeface="黑体" pitchFamily="49" charset="-122"/>
                <a:ea typeface="黑体" pitchFamily="49" charset="-122"/>
              </a:rPr>
              <a:t>，進行蔬果創意大賽，從做中學習用吃愛地球，深耕低碳體驗於生活中。 </a:t>
            </a:r>
            <a:endParaRPr lang="zh-CN" altLang="en-US" sz="2800">
              <a:solidFill>
                <a:schemeClr val="accent2"/>
              </a:solidFill>
              <a:latin typeface="黑体" pitchFamily="49" charset="-122"/>
              <a:ea typeface="黑体" pitchFamily="49" charset="-122"/>
            </a:endParaRPr>
          </a:p>
        </p:txBody>
      </p:sp>
      <p:sp>
        <p:nvSpPr>
          <p:cNvPr id="7171" name="WordArt 8"/>
          <p:cNvSpPr>
            <a:spLocks noChangeArrowheads="1" noChangeShapeType="1" noTextEdit="1"/>
          </p:cNvSpPr>
          <p:nvPr/>
        </p:nvSpPr>
        <p:spPr bwMode="auto">
          <a:xfrm>
            <a:off x="468313" y="260350"/>
            <a:ext cx="1366837" cy="1223963"/>
          </a:xfrm>
          <a:prstGeom prst="rect">
            <a:avLst/>
          </a:prstGeom>
        </p:spPr>
        <p:txBody>
          <a:bodyPr wrap="none" fromWordArt="1">
            <a:prstTxWarp prst="textDeflate">
              <a:avLst>
                <a:gd name="adj" fmla="val 0"/>
              </a:avLst>
            </a:prstTxWarp>
          </a:bodyPr>
          <a:lstStyle/>
          <a:p>
            <a:pPr algn="ctr"/>
            <a:r>
              <a:rPr lang="zh-TW" altLang="en-US" sz="3600" kern="10">
                <a:ln w="9525">
                  <a:solidFill>
                    <a:srgbClr val="000000"/>
                  </a:solidFill>
                  <a:round/>
                  <a:headEnd/>
                  <a:tailEnd/>
                </a:ln>
                <a:solidFill>
                  <a:srgbClr val="000000"/>
                </a:solidFill>
                <a:latin typeface="黑体"/>
                <a:ea typeface="黑体"/>
              </a:rPr>
              <a:t>第</a:t>
            </a:r>
          </a:p>
        </p:txBody>
      </p:sp>
      <p:sp>
        <p:nvSpPr>
          <p:cNvPr id="7172" name="WordArt 9"/>
          <p:cNvSpPr>
            <a:spLocks noChangeArrowheads="1" noChangeShapeType="1" noTextEdit="1"/>
          </p:cNvSpPr>
          <p:nvPr/>
        </p:nvSpPr>
        <p:spPr bwMode="auto">
          <a:xfrm>
            <a:off x="1868488" y="981075"/>
            <a:ext cx="1190625"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0"/>
              </a:avLst>
            </a:prstTxWarp>
          </a:bodyPr>
          <a:lstStyle/>
          <a:p>
            <a:pPr algn="ctr"/>
            <a:r>
              <a:rPr lang="zh-TW" altLang="en-US" sz="3600" b="1" kern="10">
                <a:solidFill>
                  <a:srgbClr val="0000FF"/>
                </a:solidFill>
                <a:latin typeface="宋体"/>
                <a:ea typeface="宋体"/>
              </a:rPr>
              <a:t>低碳</a:t>
            </a:r>
          </a:p>
        </p:txBody>
      </p:sp>
      <p:sp>
        <p:nvSpPr>
          <p:cNvPr id="7173" name="WordArt 10"/>
          <p:cNvSpPr>
            <a:spLocks noChangeArrowheads="1" noChangeShapeType="1" noTextEdit="1"/>
          </p:cNvSpPr>
          <p:nvPr/>
        </p:nvSpPr>
        <p:spPr bwMode="auto">
          <a:xfrm rot="5400000">
            <a:off x="2915444" y="477044"/>
            <a:ext cx="1223963"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eaVert" wrap="none" fromWordArt="1">
            <a:prstTxWarp prst="textDeflate">
              <a:avLst>
                <a:gd name="adj" fmla="val 0"/>
              </a:avLst>
            </a:prstTxWarp>
          </a:bodyPr>
          <a:lstStyle/>
          <a:p>
            <a:pPr algn="ctr" fontAlgn="auto"/>
            <a:r>
              <a:rPr lang="zh-TW" altLang="en-US" sz="3600" b="1" kern="10">
                <a:solidFill>
                  <a:srgbClr val="FF6600"/>
                </a:solidFill>
                <a:latin typeface="黑体"/>
                <a:ea typeface="黑体"/>
              </a:rPr>
              <a:t>飲食</a:t>
            </a:r>
          </a:p>
        </p:txBody>
      </p:sp>
      <p:sp>
        <p:nvSpPr>
          <p:cNvPr id="7174" name="WordArt 11"/>
          <p:cNvSpPr>
            <a:spLocks noChangeArrowheads="1" noChangeShapeType="1" noTextEdit="1"/>
          </p:cNvSpPr>
          <p:nvPr/>
        </p:nvSpPr>
        <p:spPr bwMode="auto">
          <a:xfrm>
            <a:off x="1908175" y="404813"/>
            <a:ext cx="1150938" cy="431800"/>
          </a:xfrm>
          <a:prstGeom prst="rect">
            <a:avLst/>
          </a:prstGeom>
        </p:spPr>
        <p:txBody>
          <a:bodyPr wrap="none" fromWordArt="1">
            <a:prstTxWarp prst="textDeflate">
              <a:avLst>
                <a:gd name="adj" fmla="val 0"/>
              </a:avLst>
            </a:prstTxWarp>
          </a:bodyPr>
          <a:lstStyle/>
          <a:p>
            <a:pPr algn="ctr"/>
            <a:r>
              <a:rPr lang="zh-TW" altLang="en-US" sz="3600" kern="10">
                <a:ln w="9525">
                  <a:solidFill>
                    <a:srgbClr val="000000"/>
                  </a:solidFill>
                  <a:round/>
                  <a:headEnd/>
                  <a:tailEnd/>
                </a:ln>
                <a:solidFill>
                  <a:srgbClr val="000000"/>
                </a:solidFill>
                <a:latin typeface="黑体"/>
                <a:ea typeface="黑体"/>
              </a:rPr>
              <a:t>四</a:t>
            </a:r>
          </a:p>
        </p:txBody>
      </p:sp>
      <p:pic>
        <p:nvPicPr>
          <p:cNvPr id="7175" name="Picture 9" descr="image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0"/>
            <a:ext cx="46434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407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7"/>
          <p:cNvGrpSpPr>
            <a:grpSpLocks/>
          </p:cNvGrpSpPr>
          <p:nvPr/>
        </p:nvGrpSpPr>
        <p:grpSpPr bwMode="auto">
          <a:xfrm>
            <a:off x="4533900" y="3689350"/>
            <a:ext cx="5689600" cy="3529013"/>
            <a:chOff x="2880" y="2341"/>
            <a:chExt cx="3584" cy="2223"/>
          </a:xfrm>
        </p:grpSpPr>
        <p:sp>
          <p:nvSpPr>
            <p:cNvPr id="8204" name="Oval 8"/>
            <p:cNvSpPr>
              <a:spLocks noChangeArrowheads="1"/>
            </p:cNvSpPr>
            <p:nvPr/>
          </p:nvSpPr>
          <p:spPr bwMode="auto">
            <a:xfrm>
              <a:off x="2880" y="3566"/>
              <a:ext cx="1044" cy="936"/>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sp>
          <p:nvSpPr>
            <p:cNvPr id="8205" name="Oval 9"/>
            <p:cNvSpPr>
              <a:spLocks noChangeArrowheads="1"/>
            </p:cNvSpPr>
            <p:nvPr/>
          </p:nvSpPr>
          <p:spPr bwMode="auto">
            <a:xfrm>
              <a:off x="3923" y="2341"/>
              <a:ext cx="1361" cy="1344"/>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sp>
          <p:nvSpPr>
            <p:cNvPr id="8206" name="Oval 10"/>
            <p:cNvSpPr>
              <a:spLocks noChangeArrowheads="1"/>
            </p:cNvSpPr>
            <p:nvPr/>
          </p:nvSpPr>
          <p:spPr bwMode="auto">
            <a:xfrm>
              <a:off x="3334" y="2886"/>
              <a:ext cx="1588" cy="1616"/>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sp>
          <p:nvSpPr>
            <p:cNvPr id="8207" name="Oval 11"/>
            <p:cNvSpPr>
              <a:spLocks noChangeArrowheads="1"/>
            </p:cNvSpPr>
            <p:nvPr/>
          </p:nvSpPr>
          <p:spPr bwMode="auto">
            <a:xfrm>
              <a:off x="4241" y="2568"/>
              <a:ext cx="2223" cy="1996"/>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grpSp>
      <p:sp>
        <p:nvSpPr>
          <p:cNvPr id="8195" name="Line 12"/>
          <p:cNvSpPr>
            <a:spLocks noChangeShapeType="1"/>
          </p:cNvSpPr>
          <p:nvPr/>
        </p:nvSpPr>
        <p:spPr bwMode="auto">
          <a:xfrm>
            <a:off x="34925" y="4265613"/>
            <a:ext cx="9144000" cy="0"/>
          </a:xfrm>
          <a:prstGeom prst="line">
            <a:avLst/>
          </a:prstGeom>
          <a:noFill/>
          <a:ln w="57150" cmpd="thickThin">
            <a:solidFill>
              <a:srgbClr val="FF6699"/>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196" name="Rectangle 13"/>
          <p:cNvSpPr>
            <a:spLocks noChangeArrowheads="1"/>
          </p:cNvSpPr>
          <p:nvPr/>
        </p:nvSpPr>
        <p:spPr bwMode="auto">
          <a:xfrm>
            <a:off x="34925" y="4914900"/>
            <a:ext cx="9144000" cy="1916113"/>
          </a:xfrm>
          <a:prstGeom prst="rect">
            <a:avLst/>
          </a:prstGeom>
          <a:solidFill>
            <a:srgbClr val="FF6699">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8197" name="Line 14"/>
          <p:cNvSpPr>
            <a:spLocks noChangeShapeType="1"/>
          </p:cNvSpPr>
          <p:nvPr/>
        </p:nvSpPr>
        <p:spPr bwMode="auto">
          <a:xfrm>
            <a:off x="34925" y="1385888"/>
            <a:ext cx="9144000" cy="0"/>
          </a:xfrm>
          <a:prstGeom prst="line">
            <a:avLst/>
          </a:prstGeom>
          <a:noFill/>
          <a:ln w="57150" cmpd="thinThick">
            <a:solidFill>
              <a:srgbClr val="FF9900"/>
            </a:solidFill>
            <a:prstDash val="dash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198" name="Rectangle 15"/>
          <p:cNvSpPr>
            <a:spLocks noChangeArrowheads="1"/>
          </p:cNvSpPr>
          <p:nvPr/>
        </p:nvSpPr>
        <p:spPr bwMode="auto">
          <a:xfrm>
            <a:off x="34925" y="-26988"/>
            <a:ext cx="9144000" cy="981076"/>
          </a:xfrm>
          <a:prstGeom prst="rect">
            <a:avLst/>
          </a:prstGeom>
          <a:solidFill>
            <a:srgbClr val="FFFF66">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8199" name="WordArt 16"/>
          <p:cNvSpPr>
            <a:spLocks noChangeArrowheads="1" noChangeShapeType="1" noTextEdit="1"/>
          </p:cNvSpPr>
          <p:nvPr/>
        </p:nvSpPr>
        <p:spPr bwMode="auto">
          <a:xfrm>
            <a:off x="287338" y="2968625"/>
            <a:ext cx="4319587" cy="720725"/>
          </a:xfrm>
          <a:prstGeom prst="rect">
            <a:avLst/>
          </a:prstGeom>
        </p:spPr>
        <p:txBody>
          <a:bodyPr wrap="none" fromWordArt="1">
            <a:prstTxWarp prst="textDeflate">
              <a:avLst>
                <a:gd name="adj" fmla="val 0"/>
              </a:avLst>
            </a:prstTxWarp>
          </a:bodyPr>
          <a:lstStyle/>
          <a:p>
            <a:pPr algn="ctr"/>
            <a:r>
              <a:rPr lang="zh-TW" altLang="en-US" sz="3600" b="1" kern="10">
                <a:ln w="9525">
                  <a:solidFill>
                    <a:srgbClr val="000000"/>
                  </a:solidFill>
                  <a:round/>
                  <a:headEnd/>
                  <a:tailEnd/>
                </a:ln>
                <a:solidFill>
                  <a:srgbClr val="000000"/>
                </a:solidFill>
                <a:latin typeface="黑体"/>
                <a:ea typeface="黑体"/>
              </a:rPr>
              <a:t>活動  目標</a:t>
            </a:r>
          </a:p>
        </p:txBody>
      </p:sp>
      <p:sp>
        <p:nvSpPr>
          <p:cNvPr id="8200" name="Rectangle 17"/>
          <p:cNvSpPr>
            <a:spLocks noChangeArrowheads="1"/>
          </p:cNvSpPr>
          <p:nvPr/>
        </p:nvSpPr>
        <p:spPr bwMode="auto">
          <a:xfrm>
            <a:off x="34925" y="3689350"/>
            <a:ext cx="9144000" cy="144463"/>
          </a:xfrm>
          <a:prstGeom prst="rect">
            <a:avLst/>
          </a:prstGeom>
          <a:solidFill>
            <a:srgbClr val="0066FF"/>
          </a:solidFill>
          <a:ln w="9525">
            <a:solidFill>
              <a:srgbClr val="0066FF"/>
            </a:solidFill>
            <a:miter lim="800000"/>
            <a:headEnd/>
            <a:tailEnd/>
          </a:ln>
        </p:spPr>
        <p:txBody>
          <a:bodyPr wrap="none" anchor="ctr"/>
          <a:lstStyle/>
          <a:p>
            <a:endParaRPr lang="zh-TW" altLang="en-US"/>
          </a:p>
        </p:txBody>
      </p:sp>
      <p:sp>
        <p:nvSpPr>
          <p:cNvPr id="8201" name="Rectangle 18"/>
          <p:cNvSpPr>
            <a:spLocks noChangeArrowheads="1"/>
          </p:cNvSpPr>
          <p:nvPr/>
        </p:nvSpPr>
        <p:spPr bwMode="auto">
          <a:xfrm>
            <a:off x="4140200" y="3546475"/>
            <a:ext cx="5075238" cy="98425"/>
          </a:xfrm>
          <a:prstGeom prst="rect">
            <a:avLst/>
          </a:prstGeom>
          <a:solidFill>
            <a:schemeClr val="tx2"/>
          </a:solidFill>
          <a:ln w="9525">
            <a:solidFill>
              <a:schemeClr val="tx1"/>
            </a:solidFill>
            <a:miter lim="800000"/>
            <a:headEnd/>
            <a:tailEnd/>
          </a:ln>
        </p:spPr>
        <p:txBody>
          <a:bodyPr wrap="none" anchor="ctr"/>
          <a:lstStyle/>
          <a:p>
            <a:endParaRPr lang="zh-TW" altLang="en-US"/>
          </a:p>
        </p:txBody>
      </p:sp>
      <p:sp>
        <p:nvSpPr>
          <p:cNvPr id="8202" name="Rectangle 19"/>
          <p:cNvSpPr>
            <a:spLocks noChangeArrowheads="1"/>
          </p:cNvSpPr>
          <p:nvPr/>
        </p:nvSpPr>
        <p:spPr bwMode="auto">
          <a:xfrm>
            <a:off x="34925" y="3546475"/>
            <a:ext cx="323850" cy="71438"/>
          </a:xfrm>
          <a:prstGeom prst="rect">
            <a:avLst/>
          </a:prstGeom>
          <a:solidFill>
            <a:schemeClr val="tx2"/>
          </a:solidFill>
          <a:ln w="9525">
            <a:solidFill>
              <a:schemeClr val="tx1"/>
            </a:solidFill>
            <a:miter lim="800000"/>
            <a:headEnd/>
            <a:tailEnd/>
          </a:ln>
        </p:spPr>
        <p:txBody>
          <a:bodyPr wrap="none" anchor="ctr"/>
          <a:lstStyle/>
          <a:p>
            <a:endParaRPr lang="zh-TW" altLang="en-US"/>
          </a:p>
        </p:txBody>
      </p:sp>
      <p:sp>
        <p:nvSpPr>
          <p:cNvPr id="34836" name="WordArt 20"/>
          <p:cNvSpPr>
            <a:spLocks noChangeArrowheads="1" noChangeShapeType="1" noTextEdit="1"/>
          </p:cNvSpPr>
          <p:nvPr/>
        </p:nvSpPr>
        <p:spPr bwMode="auto">
          <a:xfrm>
            <a:off x="2051050" y="2492375"/>
            <a:ext cx="936625" cy="1173163"/>
          </a:xfrm>
          <a:prstGeom prst="rect">
            <a:avLst/>
          </a:prstGeom>
        </p:spPr>
        <p:txBody>
          <a:bodyPr wrap="none" fromWordArt="1">
            <a:prstTxWarp prst="textPlain">
              <a:avLst>
                <a:gd name="adj" fmla="val 41866"/>
              </a:avLst>
            </a:prstTxWarp>
          </a:bodyPr>
          <a:lstStyle/>
          <a:p>
            <a:pPr algn="ctr"/>
            <a:r>
              <a:rPr lang="zh-TW" altLang="en-US" sz="3600" b="1" i="1" kern="10">
                <a:ln w="19050">
                  <a:solidFill>
                    <a:srgbClr val="0000FF"/>
                  </a:solidFill>
                  <a:round/>
                  <a:headEnd/>
                  <a:tailEnd/>
                </a:ln>
                <a:solidFill>
                  <a:srgbClr val="0066CC"/>
                </a:solidFill>
                <a:effectLst>
                  <a:outerShdw dist="35921" dir="2700000" algn="ctr" rotWithShape="0">
                    <a:srgbClr val="990000"/>
                  </a:outerShdw>
                </a:effectLst>
                <a:latin typeface="宋体"/>
                <a:ea typeface="宋体"/>
              </a:rPr>
              <a:t>五</a:t>
            </a:r>
          </a:p>
        </p:txBody>
      </p:sp>
    </p:spTree>
    <p:extLst>
      <p:ext uri="{BB962C8B-B14F-4D97-AF65-F5344CB8AC3E}">
        <p14:creationId xmlns:p14="http://schemas.microsoft.com/office/powerpoint/2010/main" val="1591538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4836"/>
                                        </p:tgtEl>
                                        <p:attrNameLst>
                                          <p:attrName>style.visibility</p:attrName>
                                        </p:attrNameLst>
                                      </p:cBhvr>
                                      <p:to>
                                        <p:strVal val="visible"/>
                                      </p:to>
                                    </p:set>
                                    <p:anim from="(-#ppt_w/2)" to="(#ppt_x)" calcmode="lin" valueType="num">
                                      <p:cBhvr>
                                        <p:cTn id="7" dur="600" fill="hold">
                                          <p:stCondLst>
                                            <p:cond delay="0"/>
                                          </p:stCondLst>
                                        </p:cTn>
                                        <p:tgtEl>
                                          <p:spTgt spid="34836"/>
                                        </p:tgtEl>
                                        <p:attrNameLst>
                                          <p:attrName>ppt_x</p:attrName>
                                        </p:attrNameLst>
                                      </p:cBhvr>
                                    </p:anim>
                                    <p:anim from="0" to="-1.0" calcmode="lin" valueType="num">
                                      <p:cBhvr>
                                        <p:cTn id="8" dur="200" decel="50000" autoRev="1" fill="hold">
                                          <p:stCondLst>
                                            <p:cond delay="600"/>
                                          </p:stCondLst>
                                        </p:cTn>
                                        <p:tgtEl>
                                          <p:spTgt spid="34836"/>
                                        </p:tgtEl>
                                        <p:attrNameLst>
                                          <p:attrName>xshear</p:attrName>
                                        </p:attrNameLst>
                                      </p:cBhvr>
                                    </p:anim>
                                    <p:animScale>
                                      <p:cBhvr>
                                        <p:cTn id="9" dur="200" decel="100000" autoRev="1" fill="hold">
                                          <p:stCondLst>
                                            <p:cond delay="600"/>
                                          </p:stCondLst>
                                        </p:cTn>
                                        <p:tgtEl>
                                          <p:spTgt spid="34836"/>
                                        </p:tgtEl>
                                      </p:cBhvr>
                                      <p:from x="100000" y="100000"/>
                                      <p:to x="80000" y="100000"/>
                                    </p:animScale>
                                    <p:anim by="(#ppt_h/3+#ppt_w*0.1)" calcmode="lin" valueType="num">
                                      <p:cBhvr additive="sum">
                                        <p:cTn id="10" dur="200" decel="100000" autoRev="1" fill="hold">
                                          <p:stCondLst>
                                            <p:cond delay="600"/>
                                          </p:stCondLst>
                                        </p:cTn>
                                        <p:tgtEl>
                                          <p:spTgt spid="3483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編號版面配置區 5"/>
          <p:cNvSpPr txBox="1">
            <a:spLocks noGrp="1"/>
          </p:cNvSpPr>
          <p:nvPr/>
        </p:nvSpPr>
        <p:spPr bwMode="auto">
          <a:xfrm>
            <a:off x="6553200" y="6248400"/>
            <a:ext cx="2133600" cy="457200"/>
          </a:xfrm>
          <a:prstGeom prst="rect">
            <a:avLst/>
          </a:prstGeom>
          <a:noFill/>
          <a:ln w="9525">
            <a:noFill/>
            <a:miter lim="800000"/>
            <a:headEnd/>
            <a:tailEnd/>
          </a:ln>
        </p:spPr>
        <p:txBody>
          <a:bodyPr/>
          <a:lstStyle/>
          <a:p>
            <a:pPr algn="r"/>
            <a:fld id="{9F73CDBC-AAA9-4304-AA72-7BE2318ABB87}" type="slidenum">
              <a:rPr lang="zh-TW" altLang="en-US" sz="1000">
                <a:latin typeface="Verdana" pitchFamily="34" charset="0"/>
              </a:rPr>
              <a:pPr algn="r"/>
              <a:t>2</a:t>
            </a:fld>
            <a:endParaRPr lang="en-US" altLang="zh-TW" sz="1000">
              <a:latin typeface="Verdana" pitchFamily="34" charset="0"/>
            </a:endParaRPr>
          </a:p>
        </p:txBody>
      </p:sp>
      <p:sp>
        <p:nvSpPr>
          <p:cNvPr id="6147" name="Rectangle 2"/>
          <p:cNvSpPr>
            <a:spLocks noGrp="1" noChangeArrowheads="1"/>
          </p:cNvSpPr>
          <p:nvPr>
            <p:ph type="title" idx="4294967295"/>
          </p:nvPr>
        </p:nvSpPr>
        <p:spPr/>
        <p:txBody>
          <a:bodyPr anchor="b"/>
          <a:lstStyle/>
          <a:p>
            <a:pPr>
              <a:defRPr/>
            </a:pPr>
            <a:r>
              <a:rPr lang="zh-TW" altLang="en-US" sz="4000" dirty="0" smtClean="0">
                <a:solidFill>
                  <a:srgbClr val="FF9900"/>
                </a:solidFill>
                <a:latin typeface="標楷體" pitchFamily="65" charset="-120"/>
                <a:ea typeface="標楷體" pitchFamily="65" charset="-120"/>
              </a:rPr>
              <a:t>   ☆分享者背景資料</a:t>
            </a:r>
          </a:p>
        </p:txBody>
      </p:sp>
      <p:sp>
        <p:nvSpPr>
          <p:cNvPr id="6148" name="Rectangle 3"/>
          <p:cNvSpPr>
            <a:spLocks noGrp="1" noChangeArrowheads="1"/>
          </p:cNvSpPr>
          <p:nvPr>
            <p:ph type="body" idx="4294967295"/>
          </p:nvPr>
        </p:nvSpPr>
        <p:spPr>
          <a:xfrm>
            <a:off x="179388" y="1600200"/>
            <a:ext cx="8713787" cy="4456113"/>
          </a:xfrm>
        </p:spPr>
        <p:txBody>
          <a:bodyPr/>
          <a:lstStyle/>
          <a:p>
            <a:r>
              <a:rPr lang="zh-TW" altLang="en-US" smtClean="0">
                <a:latin typeface="標楷體" pitchFamily="65" charset="-120"/>
                <a:ea typeface="標楷體" pitchFamily="65" charset="-120"/>
              </a:rPr>
              <a:t>目前任教台南市大成國中健康教育老師</a:t>
            </a:r>
            <a:r>
              <a:rPr lang="en-US" altLang="zh-TW" smtClean="0">
                <a:latin typeface="標楷體" pitchFamily="65" charset="-120"/>
                <a:ea typeface="標楷體" pitchFamily="65" charset="-120"/>
              </a:rPr>
              <a:t>~</a:t>
            </a:r>
            <a:endParaRPr lang="zh-TW" altLang="en-US" smtClean="0">
              <a:solidFill>
                <a:srgbClr val="FF0000"/>
              </a:solidFill>
              <a:latin typeface="標楷體" pitchFamily="65" charset="-120"/>
              <a:ea typeface="標楷體" pitchFamily="65" charset="-120"/>
            </a:endParaRPr>
          </a:p>
          <a:p>
            <a:r>
              <a:rPr lang="zh-TW" altLang="en-US" smtClean="0">
                <a:solidFill>
                  <a:srgbClr val="FF0000"/>
                </a:solidFill>
                <a:latin typeface="標楷體" pitchFamily="65" charset="-120"/>
                <a:ea typeface="標楷體" pitchFamily="65" charset="-120"/>
              </a:rPr>
              <a:t>學歷</a:t>
            </a:r>
            <a:r>
              <a:rPr lang="en-US" altLang="zh-TW" smtClean="0">
                <a:solidFill>
                  <a:srgbClr val="FF0000"/>
                </a:solidFill>
                <a:latin typeface="標楷體" pitchFamily="65" charset="-120"/>
                <a:ea typeface="標楷體" pitchFamily="65" charset="-120"/>
              </a:rPr>
              <a:t>:</a:t>
            </a:r>
            <a:r>
              <a:rPr lang="zh-TW" altLang="en-US" smtClean="0">
                <a:latin typeface="標楷體" pitchFamily="65" charset="-120"/>
                <a:ea typeface="標楷體" pitchFamily="65" charset="-120"/>
              </a:rPr>
              <a:t>國立成功大學護理系輔修中等學程</a:t>
            </a:r>
          </a:p>
          <a:p>
            <a:pPr>
              <a:buFontTx/>
              <a:buNone/>
            </a:pPr>
            <a:r>
              <a:rPr lang="zh-TW" altLang="en-US" smtClean="0">
                <a:latin typeface="標楷體" pitchFamily="65" charset="-120"/>
                <a:ea typeface="標楷體" pitchFamily="65" charset="-120"/>
              </a:rPr>
              <a:t>       國立屏東師院教育行政所輔修初等學程</a:t>
            </a:r>
          </a:p>
          <a:p>
            <a:r>
              <a:rPr lang="zh-TW" altLang="en-US" smtClean="0">
                <a:solidFill>
                  <a:srgbClr val="FF0000"/>
                </a:solidFill>
                <a:latin typeface="標楷體" pitchFamily="65" charset="-120"/>
                <a:ea typeface="標楷體" pitchFamily="65" charset="-120"/>
              </a:rPr>
              <a:t>證照：</a:t>
            </a:r>
            <a:r>
              <a:rPr lang="zh-TW" altLang="en-US" smtClean="0">
                <a:latin typeface="標楷體" pitchFamily="65" charset="-120"/>
                <a:ea typeface="標楷體" pitchFamily="65" charset="-120"/>
              </a:rPr>
              <a:t>護士執照、護理師執照、</a:t>
            </a:r>
          </a:p>
          <a:p>
            <a:pPr>
              <a:buFontTx/>
              <a:buNone/>
            </a:pPr>
            <a:r>
              <a:rPr lang="zh-TW" altLang="en-US" smtClean="0">
                <a:latin typeface="標楷體" pitchFamily="65" charset="-120"/>
                <a:ea typeface="標楷體" pitchFamily="65" charset="-120"/>
              </a:rPr>
              <a:t>        中等教師證、初等教師證</a:t>
            </a:r>
          </a:p>
          <a:p>
            <a:r>
              <a:rPr lang="zh-TW" altLang="en-US" smtClean="0">
                <a:solidFill>
                  <a:srgbClr val="FF0000"/>
                </a:solidFill>
                <a:latin typeface="標楷體" pitchFamily="65" charset="-120"/>
                <a:ea typeface="標楷體" pitchFamily="65" charset="-120"/>
              </a:rPr>
              <a:t>經歷</a:t>
            </a:r>
            <a:r>
              <a:rPr lang="en-US" altLang="zh-TW" smtClean="0">
                <a:solidFill>
                  <a:srgbClr val="FF0000"/>
                </a:solidFill>
                <a:latin typeface="標楷體" pitchFamily="65" charset="-120"/>
                <a:ea typeface="標楷體" pitchFamily="65" charset="-120"/>
              </a:rPr>
              <a:t>:</a:t>
            </a:r>
            <a:r>
              <a:rPr lang="zh-TW" altLang="en-US" smtClean="0">
                <a:latin typeface="標楷體" pitchFamily="65" charset="-120"/>
                <a:ea typeface="標楷體" pitchFamily="65" charset="-120"/>
              </a:rPr>
              <a:t>導師、副衛生、輔導老師、</a:t>
            </a:r>
          </a:p>
          <a:p>
            <a:pPr>
              <a:buFontTx/>
              <a:buNone/>
            </a:pPr>
            <a:r>
              <a:rPr lang="zh-TW" altLang="en-US" smtClean="0">
                <a:latin typeface="標楷體" pitchFamily="65" charset="-120"/>
                <a:ea typeface="標楷體" pitchFamily="65" charset="-120"/>
              </a:rPr>
              <a:t>       技藝專班組長、國教團輔導員</a:t>
            </a:r>
          </a:p>
          <a:p>
            <a:pPr>
              <a:buFontTx/>
              <a:buNone/>
            </a:pPr>
            <a:endParaRPr lang="zh-TW" altLang="en-US" smtClean="0">
              <a:latin typeface="標楷體" pitchFamily="65" charset="-120"/>
              <a:ea typeface="標楷體" pitchFamily="65"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8">
                                            <p:txEl>
                                              <p:pRg st="3" end="3"/>
                                            </p:txEl>
                                          </p:spTgt>
                                        </p:tgtEl>
                                        <p:attrNameLst>
                                          <p:attrName>style.visibility</p:attrName>
                                        </p:attrNameLst>
                                      </p:cBhvr>
                                      <p:to>
                                        <p:strVal val="visible"/>
                                      </p:to>
                                    </p:set>
                                    <p:animEffect transition="in" filter="box(in)">
                                      <p:cBhvr>
                                        <p:cTn id="7" dur="500"/>
                                        <p:tgtEl>
                                          <p:spTgt spid="6148">
                                            <p:txEl>
                                              <p:pRg st="3" end="3"/>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148">
                                            <p:txEl>
                                              <p:pRg st="4" end="4"/>
                                            </p:txEl>
                                          </p:spTgt>
                                        </p:tgtEl>
                                        <p:attrNameLst>
                                          <p:attrName>style.visibility</p:attrName>
                                        </p:attrNameLst>
                                      </p:cBhvr>
                                      <p:to>
                                        <p:strVal val="visible"/>
                                      </p:to>
                                    </p:set>
                                    <p:animEffect transition="in" filter="box(in)">
                                      <p:cBhvr>
                                        <p:cTn id="10" dur="500"/>
                                        <p:tgtEl>
                                          <p:spTgt spid="6148">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6148">
                                            <p:txEl>
                                              <p:pRg st="5" end="5"/>
                                            </p:txEl>
                                          </p:spTgt>
                                        </p:tgtEl>
                                        <p:attrNameLst>
                                          <p:attrName>style.visibility</p:attrName>
                                        </p:attrNameLst>
                                      </p:cBhvr>
                                      <p:to>
                                        <p:strVal val="visible"/>
                                      </p:to>
                                    </p:set>
                                    <p:animEffect transition="in" filter="box(in)">
                                      <p:cBhvr>
                                        <p:cTn id="15" dur="500"/>
                                        <p:tgtEl>
                                          <p:spTgt spid="6148">
                                            <p:txEl>
                                              <p:pRg st="5" end="5"/>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6148">
                                            <p:txEl>
                                              <p:pRg st="6" end="6"/>
                                            </p:txEl>
                                          </p:spTgt>
                                        </p:tgtEl>
                                        <p:attrNameLst>
                                          <p:attrName>style.visibility</p:attrName>
                                        </p:attrNameLst>
                                      </p:cBhvr>
                                      <p:to>
                                        <p:strVal val="visible"/>
                                      </p:to>
                                    </p:set>
                                    <p:animEffect transition="in" filter="box(in)">
                                      <p:cBhvr>
                                        <p:cTn id="18" dur="500"/>
                                        <p:tgtEl>
                                          <p:spTgt spid="61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5508625" y="2376488"/>
            <a:ext cx="331311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TW" altLang="en-US" sz="3000" b="1">
                <a:solidFill>
                  <a:schemeClr val="accent2"/>
                </a:solidFill>
                <a:latin typeface="黑体" pitchFamily="49" charset="-122"/>
                <a:ea typeface="黑体" pitchFamily="49" charset="-122"/>
              </a:rPr>
              <a:t>◎讓學生體會到環境變遷的過程；了解現在全球暖化的過程及影響。</a:t>
            </a:r>
          </a:p>
          <a:p>
            <a:r>
              <a:rPr lang="en-US" altLang="zh-TW" sz="3000" b="1">
                <a:solidFill>
                  <a:schemeClr val="accent2"/>
                </a:solidFill>
                <a:latin typeface="黑体" pitchFamily="49" charset="-122"/>
                <a:ea typeface="黑体" pitchFamily="49" charset="-122"/>
              </a:rPr>
              <a:t>◎</a:t>
            </a:r>
            <a:r>
              <a:rPr lang="zh-TW" altLang="en-US" sz="3000" b="1">
                <a:solidFill>
                  <a:schemeClr val="accent2"/>
                </a:solidFill>
                <a:latin typeface="黑体" pitchFamily="49" charset="-122"/>
                <a:ea typeface="黑体" pitchFamily="49" charset="-122"/>
              </a:rPr>
              <a:t>使學生關注環境氣候變遷的議題，並瞭解溫室氣體減量的重要性。 </a:t>
            </a:r>
            <a:endParaRPr lang="zh-CN" altLang="en-US" sz="3000" b="1">
              <a:solidFill>
                <a:schemeClr val="accent2"/>
              </a:solidFill>
              <a:latin typeface="黑体" pitchFamily="49" charset="-122"/>
              <a:ea typeface="黑体" pitchFamily="49" charset="-122"/>
            </a:endParaRPr>
          </a:p>
        </p:txBody>
      </p:sp>
      <p:sp>
        <p:nvSpPr>
          <p:cNvPr id="9219" name="WordArt 8"/>
          <p:cNvSpPr>
            <a:spLocks noChangeArrowheads="1" noChangeShapeType="1" noTextEdit="1"/>
          </p:cNvSpPr>
          <p:nvPr/>
        </p:nvSpPr>
        <p:spPr bwMode="auto">
          <a:xfrm>
            <a:off x="5508625" y="549275"/>
            <a:ext cx="2808288" cy="1223963"/>
          </a:xfrm>
          <a:prstGeom prst="rect">
            <a:avLst/>
          </a:prstGeom>
        </p:spPr>
        <p:txBody>
          <a:bodyPr wrap="none" fromWordArt="1">
            <a:prstTxWarp prst="textDeflate">
              <a:avLst>
                <a:gd name="adj" fmla="val 0"/>
              </a:avLst>
            </a:prstTxWarp>
          </a:bodyPr>
          <a:lstStyle/>
          <a:p>
            <a:pPr algn="ctr"/>
            <a:r>
              <a:rPr lang="zh-TW" altLang="en-US" sz="3600" kern="10">
                <a:ln w="9525">
                  <a:solidFill>
                    <a:srgbClr val="000000"/>
                  </a:solidFill>
                  <a:round/>
                  <a:headEnd/>
                  <a:tailEnd/>
                </a:ln>
                <a:solidFill>
                  <a:srgbClr val="000000"/>
                </a:solidFill>
                <a:latin typeface="黑体"/>
                <a:ea typeface="黑体"/>
              </a:rPr>
              <a:t>第一</a:t>
            </a:r>
          </a:p>
        </p:txBody>
      </p:sp>
      <p:sp>
        <p:nvSpPr>
          <p:cNvPr id="9220" name="WordArt 8"/>
          <p:cNvSpPr>
            <a:spLocks noChangeArrowheads="1" noChangeShapeType="1" noTextEdit="1"/>
          </p:cNvSpPr>
          <p:nvPr/>
        </p:nvSpPr>
        <p:spPr bwMode="auto">
          <a:xfrm>
            <a:off x="7019925" y="549275"/>
            <a:ext cx="1262063"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0"/>
              </a:avLst>
            </a:prstTxWarp>
          </a:bodyPr>
          <a:lstStyle/>
          <a:p>
            <a:pPr algn="ctr"/>
            <a:r>
              <a:rPr lang="zh-TW" altLang="en-US" sz="3600" b="1" kern="10">
                <a:solidFill>
                  <a:srgbClr val="0000FF"/>
                </a:solidFill>
                <a:latin typeface="宋体"/>
                <a:ea typeface="宋体"/>
              </a:rPr>
              <a:t>消失的</a:t>
            </a:r>
          </a:p>
        </p:txBody>
      </p:sp>
      <p:sp>
        <p:nvSpPr>
          <p:cNvPr id="9221" name="WordArt 9"/>
          <p:cNvSpPr>
            <a:spLocks noChangeArrowheads="1" noChangeShapeType="1" noTextEdit="1"/>
          </p:cNvSpPr>
          <p:nvPr/>
        </p:nvSpPr>
        <p:spPr bwMode="auto">
          <a:xfrm>
            <a:off x="7092950" y="1268413"/>
            <a:ext cx="1223963" cy="504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0"/>
              </a:avLst>
            </a:prstTxWarp>
          </a:bodyPr>
          <a:lstStyle/>
          <a:p>
            <a:pPr algn="ctr"/>
            <a:r>
              <a:rPr lang="zh-TW" altLang="en-US" sz="3600" b="1" kern="10">
                <a:solidFill>
                  <a:srgbClr val="FF6600"/>
                </a:solidFill>
                <a:latin typeface="黑体"/>
                <a:ea typeface="黑体"/>
              </a:rPr>
              <a:t>生命之河</a:t>
            </a:r>
          </a:p>
        </p:txBody>
      </p:sp>
      <p:pic>
        <p:nvPicPr>
          <p:cNvPr id="9222" name="Picture 9" descr="未命名 -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225925" cy="49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418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5437188" y="2917825"/>
            <a:ext cx="35274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TW" altLang="en-US" sz="3000" b="1">
                <a:solidFill>
                  <a:schemeClr val="accent2"/>
                </a:solidFill>
                <a:ea typeface="黑体" pitchFamily="49" charset="-122"/>
              </a:rPr>
              <a:t>◎讓學生瞭解追蹤碳足跡的目的與意義，學習記錄與計算日常生活中的食衣住行的碳足跡。  </a:t>
            </a:r>
            <a:endParaRPr lang="zh-CN" altLang="en-US" sz="3000" b="1">
              <a:solidFill>
                <a:schemeClr val="accent2"/>
              </a:solidFill>
              <a:ea typeface="黑体" pitchFamily="49" charset="-122"/>
            </a:endParaRPr>
          </a:p>
        </p:txBody>
      </p:sp>
      <p:sp>
        <p:nvSpPr>
          <p:cNvPr id="10243" name="WordArt 8"/>
          <p:cNvSpPr>
            <a:spLocks noChangeArrowheads="1" noChangeShapeType="1" noTextEdit="1"/>
          </p:cNvSpPr>
          <p:nvPr/>
        </p:nvSpPr>
        <p:spPr bwMode="auto">
          <a:xfrm>
            <a:off x="5507038" y="549275"/>
            <a:ext cx="2376487" cy="1223963"/>
          </a:xfrm>
          <a:prstGeom prst="rect">
            <a:avLst/>
          </a:prstGeom>
        </p:spPr>
        <p:txBody>
          <a:bodyPr wrap="none" fromWordArt="1">
            <a:prstTxWarp prst="textDeflate">
              <a:avLst>
                <a:gd name="adj" fmla="val 0"/>
              </a:avLst>
            </a:prstTxWarp>
          </a:bodyPr>
          <a:lstStyle/>
          <a:p>
            <a:pPr algn="ctr"/>
            <a:r>
              <a:rPr lang="zh-TW" altLang="en-US" sz="3600" kern="10">
                <a:ln w="9525">
                  <a:solidFill>
                    <a:srgbClr val="000000"/>
                  </a:solidFill>
                  <a:round/>
                  <a:headEnd/>
                  <a:tailEnd/>
                </a:ln>
                <a:solidFill>
                  <a:srgbClr val="000000"/>
                </a:solidFill>
                <a:latin typeface="黑体"/>
                <a:ea typeface="黑体"/>
              </a:rPr>
              <a:t>第二</a:t>
            </a:r>
          </a:p>
        </p:txBody>
      </p:sp>
      <p:sp>
        <p:nvSpPr>
          <p:cNvPr id="10244" name="WordArt 9"/>
          <p:cNvSpPr>
            <a:spLocks noChangeArrowheads="1" noChangeShapeType="1" noTextEdit="1"/>
          </p:cNvSpPr>
          <p:nvPr/>
        </p:nvSpPr>
        <p:spPr bwMode="auto">
          <a:xfrm>
            <a:off x="6813550" y="982663"/>
            <a:ext cx="1008063"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0"/>
              </a:avLst>
            </a:prstTxWarp>
          </a:bodyPr>
          <a:lstStyle/>
          <a:p>
            <a:pPr algn="ctr"/>
            <a:r>
              <a:rPr lang="zh-TW" altLang="en-US" sz="3600" b="1" kern="10">
                <a:solidFill>
                  <a:srgbClr val="0000FF"/>
                </a:solidFill>
                <a:latin typeface="宋体"/>
                <a:ea typeface="宋体"/>
              </a:rPr>
              <a:t>尋找</a:t>
            </a:r>
          </a:p>
        </p:txBody>
      </p:sp>
      <p:sp>
        <p:nvSpPr>
          <p:cNvPr id="10245" name="WordArt 10"/>
          <p:cNvSpPr>
            <a:spLocks noChangeArrowheads="1" noChangeShapeType="1" noTextEdit="1"/>
          </p:cNvSpPr>
          <p:nvPr/>
        </p:nvSpPr>
        <p:spPr bwMode="auto">
          <a:xfrm rot="5400000">
            <a:off x="7739857" y="765968"/>
            <a:ext cx="1079500" cy="792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eaVert" wrap="none" fromWordArt="1">
            <a:prstTxWarp prst="textDeflate">
              <a:avLst>
                <a:gd name="adj" fmla="val 0"/>
              </a:avLst>
            </a:prstTxWarp>
          </a:bodyPr>
          <a:lstStyle/>
          <a:p>
            <a:pPr algn="ctr" fontAlgn="auto"/>
            <a:r>
              <a:rPr lang="zh-TW" altLang="en-US" sz="3600" b="1" kern="10">
                <a:solidFill>
                  <a:srgbClr val="FF6600"/>
                </a:solidFill>
                <a:latin typeface="黑体"/>
                <a:ea typeface="黑体"/>
              </a:rPr>
              <a:t>碳足跡</a:t>
            </a:r>
          </a:p>
        </p:txBody>
      </p:sp>
      <p:pic>
        <p:nvPicPr>
          <p:cNvPr id="10246" name="Picture 8" descr="image0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250"/>
            <a:ext cx="4767263"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105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5292725" y="1727200"/>
            <a:ext cx="3529013"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TW" sz="3200" b="1">
                <a:solidFill>
                  <a:schemeClr val="accent2"/>
                </a:solidFill>
                <a:ea typeface="黑体" pitchFamily="49" charset="-122"/>
              </a:rPr>
              <a:t>◎</a:t>
            </a:r>
            <a:r>
              <a:rPr lang="zh-TW" altLang="en-US" sz="3200" b="1">
                <a:solidFill>
                  <a:schemeClr val="accent2"/>
                </a:solidFill>
                <a:ea typeface="黑体" pitchFamily="49" charset="-122"/>
              </a:rPr>
              <a:t>鼓勵學生改變消費行為與生活型態</a:t>
            </a:r>
          </a:p>
          <a:p>
            <a:r>
              <a:rPr lang="zh-TW" altLang="en-US" sz="3200" b="1">
                <a:solidFill>
                  <a:schemeClr val="accent2"/>
                </a:solidFill>
                <a:ea typeface="黑体" pitchFamily="49" charset="-122"/>
              </a:rPr>
              <a:t>，從日常生活中落實節能減碳的行動</a:t>
            </a:r>
          </a:p>
          <a:p>
            <a:r>
              <a:rPr lang="en-US" altLang="zh-TW" sz="3200" b="1">
                <a:solidFill>
                  <a:schemeClr val="accent2"/>
                </a:solidFill>
                <a:ea typeface="黑体" pitchFamily="49" charset="-122"/>
              </a:rPr>
              <a:t>◎</a:t>
            </a:r>
            <a:r>
              <a:rPr lang="zh-TW" altLang="en-US" sz="3200" b="1">
                <a:solidFill>
                  <a:schemeClr val="accent2"/>
                </a:solidFill>
                <a:ea typeface="黑体" pitchFamily="49" charset="-122"/>
              </a:rPr>
              <a:t>能將減碳十大無悔措施落實於生活中；能夠討論出對環境改善的方法。</a:t>
            </a:r>
          </a:p>
          <a:p>
            <a:r>
              <a:rPr lang="zh-TW" altLang="en-US" sz="3200" b="1">
                <a:solidFill>
                  <a:schemeClr val="accent2"/>
                </a:solidFill>
                <a:ea typeface="黑体" pitchFamily="49" charset="-122"/>
              </a:rPr>
              <a:t>  </a:t>
            </a:r>
            <a:endParaRPr lang="zh-CN" altLang="en-US" sz="3200" b="1">
              <a:solidFill>
                <a:schemeClr val="accent2"/>
              </a:solidFill>
              <a:ea typeface="黑体" pitchFamily="49" charset="-122"/>
            </a:endParaRPr>
          </a:p>
        </p:txBody>
      </p:sp>
      <p:sp>
        <p:nvSpPr>
          <p:cNvPr id="11267" name="WordArt 7"/>
          <p:cNvSpPr>
            <a:spLocks noChangeArrowheads="1" noChangeShapeType="1" noTextEdit="1"/>
          </p:cNvSpPr>
          <p:nvPr/>
        </p:nvSpPr>
        <p:spPr bwMode="auto">
          <a:xfrm>
            <a:off x="5364163" y="260350"/>
            <a:ext cx="1441450" cy="1296988"/>
          </a:xfrm>
          <a:prstGeom prst="rect">
            <a:avLst/>
          </a:prstGeom>
        </p:spPr>
        <p:txBody>
          <a:bodyPr wrap="none" fromWordArt="1">
            <a:prstTxWarp prst="textDeflate">
              <a:avLst>
                <a:gd name="adj" fmla="val 0"/>
              </a:avLst>
            </a:prstTxWarp>
          </a:bodyPr>
          <a:lstStyle/>
          <a:p>
            <a:pPr algn="ctr"/>
            <a:r>
              <a:rPr lang="zh-TW" altLang="en-US" sz="3600" kern="10">
                <a:ln w="9525">
                  <a:solidFill>
                    <a:srgbClr val="000000"/>
                  </a:solidFill>
                  <a:round/>
                  <a:headEnd/>
                  <a:tailEnd/>
                </a:ln>
                <a:solidFill>
                  <a:srgbClr val="000000"/>
                </a:solidFill>
                <a:latin typeface="黑体"/>
                <a:ea typeface="黑体"/>
              </a:rPr>
              <a:t>第</a:t>
            </a:r>
          </a:p>
        </p:txBody>
      </p:sp>
      <p:sp>
        <p:nvSpPr>
          <p:cNvPr id="11268" name="WordArt 8"/>
          <p:cNvSpPr>
            <a:spLocks noChangeArrowheads="1" noChangeShapeType="1" noTextEdit="1"/>
          </p:cNvSpPr>
          <p:nvPr/>
        </p:nvSpPr>
        <p:spPr bwMode="auto">
          <a:xfrm rot="5400000">
            <a:off x="7596187" y="476251"/>
            <a:ext cx="1223963"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eaVert" wrap="none" fromWordArt="1">
            <a:prstTxWarp prst="textDeflate">
              <a:avLst>
                <a:gd name="adj" fmla="val 0"/>
              </a:avLst>
            </a:prstTxWarp>
          </a:bodyPr>
          <a:lstStyle/>
          <a:p>
            <a:pPr algn="ctr" fontAlgn="auto"/>
            <a:r>
              <a:rPr lang="zh-TW" altLang="en-US" sz="3600" b="1" kern="10">
                <a:solidFill>
                  <a:srgbClr val="FF6600"/>
                </a:solidFill>
                <a:latin typeface="黑体"/>
                <a:ea typeface="黑体"/>
              </a:rPr>
              <a:t>減碳</a:t>
            </a:r>
          </a:p>
        </p:txBody>
      </p:sp>
      <p:sp>
        <p:nvSpPr>
          <p:cNvPr id="11269" name="WordArt 9"/>
          <p:cNvSpPr>
            <a:spLocks noChangeArrowheads="1" noChangeShapeType="1" noTextEdit="1"/>
          </p:cNvSpPr>
          <p:nvPr/>
        </p:nvSpPr>
        <p:spPr bwMode="auto">
          <a:xfrm>
            <a:off x="6732588" y="981075"/>
            <a:ext cx="1152525" cy="576263"/>
          </a:xfrm>
          <a:prstGeom prst="rect">
            <a:avLst/>
          </a:prstGeom>
        </p:spPr>
        <p:txBody>
          <a:bodyPr wrap="none" fromWordArt="1">
            <a:prstTxWarp prst="textDeflate">
              <a:avLst>
                <a:gd name="adj" fmla="val 0"/>
              </a:avLst>
            </a:prstTxWarp>
          </a:bodyPr>
          <a:lstStyle/>
          <a:p>
            <a:pPr algn="ctr"/>
            <a:r>
              <a:rPr lang="zh-TW" altLang="en-US" sz="3600" kern="10">
                <a:ln w="9525">
                  <a:solidFill>
                    <a:srgbClr val="000000"/>
                  </a:solidFill>
                  <a:round/>
                  <a:headEnd/>
                  <a:tailEnd/>
                </a:ln>
                <a:solidFill>
                  <a:srgbClr val="000000"/>
                </a:solidFill>
                <a:latin typeface="黑体"/>
                <a:ea typeface="黑体"/>
              </a:rPr>
              <a:t>三</a:t>
            </a:r>
          </a:p>
        </p:txBody>
      </p:sp>
      <p:sp>
        <p:nvSpPr>
          <p:cNvPr id="11270" name="WordArt 10"/>
          <p:cNvSpPr>
            <a:spLocks noChangeArrowheads="1" noChangeShapeType="1" noTextEdit="1"/>
          </p:cNvSpPr>
          <p:nvPr/>
        </p:nvSpPr>
        <p:spPr bwMode="auto">
          <a:xfrm>
            <a:off x="6813550" y="260350"/>
            <a:ext cx="100806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0"/>
              </a:avLst>
            </a:prstTxWarp>
          </a:bodyPr>
          <a:lstStyle/>
          <a:p>
            <a:pPr algn="ctr"/>
            <a:r>
              <a:rPr lang="zh-TW" altLang="en-US" sz="3600" b="1" kern="10">
                <a:solidFill>
                  <a:srgbClr val="0000FF"/>
                </a:solidFill>
                <a:latin typeface="宋体"/>
                <a:ea typeface="宋体"/>
              </a:rPr>
              <a:t>節能</a:t>
            </a:r>
          </a:p>
        </p:txBody>
      </p:sp>
      <p:pic>
        <p:nvPicPr>
          <p:cNvPr id="11271" name="Picture 9" descr="image0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0350"/>
            <a:ext cx="4767263"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785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4787900" y="1970088"/>
            <a:ext cx="403383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10000"/>
              </a:lnSpc>
            </a:pPr>
            <a:r>
              <a:rPr lang="zh-TW" altLang="en-US" sz="2800" b="1">
                <a:solidFill>
                  <a:schemeClr val="accent2"/>
                </a:solidFill>
                <a:latin typeface="黑体" pitchFamily="49" charset="-122"/>
                <a:ea typeface="黑体" pitchFamily="49" charset="-122"/>
              </a:rPr>
              <a:t>◎透過簡報讓學生了解低碳飲食及其重要性，低碳飲食對個人身心健康與對地球環境的影響。</a:t>
            </a:r>
            <a:endParaRPr lang="zh-CN" altLang="en-US" sz="2800" b="1">
              <a:solidFill>
                <a:schemeClr val="accent2"/>
              </a:solidFill>
              <a:latin typeface="黑体" pitchFamily="49" charset="-122"/>
              <a:ea typeface="黑体" pitchFamily="49" charset="-122"/>
            </a:endParaRPr>
          </a:p>
        </p:txBody>
      </p:sp>
      <p:sp>
        <p:nvSpPr>
          <p:cNvPr id="12291" name="WordArt 7"/>
          <p:cNvSpPr>
            <a:spLocks noChangeArrowheads="1" noChangeShapeType="1" noTextEdit="1"/>
          </p:cNvSpPr>
          <p:nvPr/>
        </p:nvSpPr>
        <p:spPr bwMode="auto">
          <a:xfrm>
            <a:off x="5005388" y="260350"/>
            <a:ext cx="1366837" cy="1223963"/>
          </a:xfrm>
          <a:prstGeom prst="rect">
            <a:avLst/>
          </a:prstGeom>
        </p:spPr>
        <p:txBody>
          <a:bodyPr wrap="none" fromWordArt="1">
            <a:prstTxWarp prst="textDeflate">
              <a:avLst>
                <a:gd name="adj" fmla="val 0"/>
              </a:avLst>
            </a:prstTxWarp>
          </a:bodyPr>
          <a:lstStyle/>
          <a:p>
            <a:pPr algn="ctr"/>
            <a:r>
              <a:rPr lang="zh-TW" altLang="en-US" sz="3600" kern="10">
                <a:ln w="9525">
                  <a:solidFill>
                    <a:srgbClr val="000000"/>
                  </a:solidFill>
                  <a:round/>
                  <a:headEnd/>
                  <a:tailEnd/>
                </a:ln>
                <a:solidFill>
                  <a:srgbClr val="000000"/>
                </a:solidFill>
                <a:latin typeface="黑体"/>
                <a:ea typeface="黑体"/>
              </a:rPr>
              <a:t>第</a:t>
            </a:r>
          </a:p>
        </p:txBody>
      </p:sp>
      <p:sp>
        <p:nvSpPr>
          <p:cNvPr id="12292" name="WordArt 8"/>
          <p:cNvSpPr>
            <a:spLocks noChangeArrowheads="1" noChangeShapeType="1" noTextEdit="1"/>
          </p:cNvSpPr>
          <p:nvPr/>
        </p:nvSpPr>
        <p:spPr bwMode="auto">
          <a:xfrm>
            <a:off x="6405563" y="981075"/>
            <a:ext cx="1190625"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0"/>
              </a:avLst>
            </a:prstTxWarp>
          </a:bodyPr>
          <a:lstStyle/>
          <a:p>
            <a:pPr algn="ctr"/>
            <a:r>
              <a:rPr lang="zh-TW" altLang="en-US" sz="3600" b="1" kern="10">
                <a:solidFill>
                  <a:srgbClr val="0000FF"/>
                </a:solidFill>
                <a:latin typeface="宋体"/>
                <a:ea typeface="宋体"/>
              </a:rPr>
              <a:t>低碳</a:t>
            </a:r>
          </a:p>
        </p:txBody>
      </p:sp>
      <p:sp>
        <p:nvSpPr>
          <p:cNvPr id="12293" name="WordArt 9"/>
          <p:cNvSpPr>
            <a:spLocks noChangeArrowheads="1" noChangeShapeType="1" noTextEdit="1"/>
          </p:cNvSpPr>
          <p:nvPr/>
        </p:nvSpPr>
        <p:spPr bwMode="auto">
          <a:xfrm rot="5400000">
            <a:off x="7489032" y="440531"/>
            <a:ext cx="1150938"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eaVert" wrap="none" fromWordArt="1">
            <a:prstTxWarp prst="textDeflate">
              <a:avLst>
                <a:gd name="adj" fmla="val 0"/>
              </a:avLst>
            </a:prstTxWarp>
          </a:bodyPr>
          <a:lstStyle/>
          <a:p>
            <a:pPr algn="ctr" fontAlgn="auto"/>
            <a:r>
              <a:rPr lang="zh-TW" altLang="en-US" sz="3600" b="1" kern="10">
                <a:solidFill>
                  <a:srgbClr val="FF6600"/>
                </a:solidFill>
                <a:latin typeface="黑体"/>
                <a:ea typeface="黑体"/>
              </a:rPr>
              <a:t>飲食</a:t>
            </a:r>
          </a:p>
        </p:txBody>
      </p:sp>
      <p:sp>
        <p:nvSpPr>
          <p:cNvPr id="12294" name="WordArt 10"/>
          <p:cNvSpPr>
            <a:spLocks noChangeArrowheads="1" noChangeShapeType="1" noTextEdit="1"/>
          </p:cNvSpPr>
          <p:nvPr/>
        </p:nvSpPr>
        <p:spPr bwMode="auto">
          <a:xfrm>
            <a:off x="6445250" y="404813"/>
            <a:ext cx="1150938" cy="431800"/>
          </a:xfrm>
          <a:prstGeom prst="rect">
            <a:avLst/>
          </a:prstGeom>
        </p:spPr>
        <p:txBody>
          <a:bodyPr wrap="none" fromWordArt="1">
            <a:prstTxWarp prst="textDeflate">
              <a:avLst>
                <a:gd name="adj" fmla="val 0"/>
              </a:avLst>
            </a:prstTxWarp>
          </a:bodyPr>
          <a:lstStyle/>
          <a:p>
            <a:pPr algn="ctr"/>
            <a:r>
              <a:rPr lang="zh-TW" altLang="en-US" sz="3600" kern="10">
                <a:ln w="9525">
                  <a:solidFill>
                    <a:srgbClr val="000000"/>
                  </a:solidFill>
                  <a:round/>
                  <a:headEnd/>
                  <a:tailEnd/>
                </a:ln>
                <a:solidFill>
                  <a:srgbClr val="000000"/>
                </a:solidFill>
                <a:latin typeface="黑体"/>
                <a:ea typeface="黑体"/>
              </a:rPr>
              <a:t>四</a:t>
            </a:r>
          </a:p>
        </p:txBody>
      </p:sp>
      <p:pic>
        <p:nvPicPr>
          <p:cNvPr id="12295" name="Picture 9" descr="image0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4813"/>
            <a:ext cx="4767263"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85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5364163" y="2205038"/>
            <a:ext cx="352901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pPr>
            <a:r>
              <a:rPr lang="zh-TW" altLang="en-US" sz="3200" b="1">
                <a:solidFill>
                  <a:schemeClr val="accent2"/>
                </a:solidFill>
                <a:latin typeface="黑体" pitchFamily="49" charset="-122"/>
                <a:ea typeface="黑体" pitchFamily="49" charset="-122"/>
              </a:rPr>
              <a:t>◎透過活動讓學生了解低碳飲食且樂在其中，落實食在愛地球。 </a:t>
            </a:r>
            <a:endParaRPr lang="zh-CN" altLang="en-US" sz="3200" b="1">
              <a:solidFill>
                <a:schemeClr val="accent2"/>
              </a:solidFill>
              <a:latin typeface="黑体" pitchFamily="49" charset="-122"/>
              <a:ea typeface="黑体" pitchFamily="49" charset="-122"/>
            </a:endParaRPr>
          </a:p>
        </p:txBody>
      </p:sp>
      <p:sp>
        <p:nvSpPr>
          <p:cNvPr id="13315" name="WordArt 7"/>
          <p:cNvSpPr>
            <a:spLocks noChangeArrowheads="1" noChangeShapeType="1" noTextEdit="1"/>
          </p:cNvSpPr>
          <p:nvPr/>
        </p:nvSpPr>
        <p:spPr bwMode="auto">
          <a:xfrm>
            <a:off x="5005388" y="260350"/>
            <a:ext cx="1366837" cy="1223963"/>
          </a:xfrm>
          <a:prstGeom prst="rect">
            <a:avLst/>
          </a:prstGeom>
        </p:spPr>
        <p:txBody>
          <a:bodyPr wrap="none" fromWordArt="1">
            <a:prstTxWarp prst="textDeflate">
              <a:avLst>
                <a:gd name="adj" fmla="val 0"/>
              </a:avLst>
            </a:prstTxWarp>
          </a:bodyPr>
          <a:lstStyle/>
          <a:p>
            <a:pPr algn="ctr"/>
            <a:r>
              <a:rPr lang="zh-TW" altLang="en-US" sz="3600" kern="10">
                <a:ln w="9525">
                  <a:solidFill>
                    <a:srgbClr val="000000"/>
                  </a:solidFill>
                  <a:round/>
                  <a:headEnd/>
                  <a:tailEnd/>
                </a:ln>
                <a:solidFill>
                  <a:srgbClr val="000000"/>
                </a:solidFill>
                <a:latin typeface="黑体"/>
                <a:ea typeface="黑体"/>
              </a:rPr>
              <a:t>第</a:t>
            </a:r>
          </a:p>
        </p:txBody>
      </p:sp>
      <p:sp>
        <p:nvSpPr>
          <p:cNvPr id="13316" name="WordArt 8"/>
          <p:cNvSpPr>
            <a:spLocks noChangeArrowheads="1" noChangeShapeType="1" noTextEdit="1"/>
          </p:cNvSpPr>
          <p:nvPr/>
        </p:nvSpPr>
        <p:spPr bwMode="auto">
          <a:xfrm>
            <a:off x="6405563" y="981075"/>
            <a:ext cx="1190625"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0"/>
              </a:avLst>
            </a:prstTxWarp>
          </a:bodyPr>
          <a:lstStyle/>
          <a:p>
            <a:pPr algn="ctr"/>
            <a:r>
              <a:rPr lang="zh-TW" altLang="en-US" sz="3600" b="1" kern="10">
                <a:solidFill>
                  <a:srgbClr val="0000FF"/>
                </a:solidFill>
                <a:latin typeface="宋体"/>
                <a:ea typeface="宋体"/>
              </a:rPr>
              <a:t>蔬果</a:t>
            </a:r>
          </a:p>
        </p:txBody>
      </p:sp>
      <p:sp>
        <p:nvSpPr>
          <p:cNvPr id="13317" name="WordArt 9"/>
          <p:cNvSpPr>
            <a:spLocks noChangeArrowheads="1" noChangeShapeType="1" noTextEdit="1"/>
          </p:cNvSpPr>
          <p:nvPr/>
        </p:nvSpPr>
        <p:spPr bwMode="auto">
          <a:xfrm rot="5400000">
            <a:off x="7489032" y="440531"/>
            <a:ext cx="1150938"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eaVert" wrap="none" fromWordArt="1">
            <a:prstTxWarp prst="textDeflate">
              <a:avLst>
                <a:gd name="adj" fmla="val 0"/>
              </a:avLst>
            </a:prstTxWarp>
          </a:bodyPr>
          <a:lstStyle/>
          <a:p>
            <a:pPr algn="ctr" fontAlgn="auto"/>
            <a:r>
              <a:rPr lang="zh-TW" altLang="en-US" sz="3600" b="1" kern="10">
                <a:solidFill>
                  <a:srgbClr val="FF6600"/>
                </a:solidFill>
                <a:latin typeface="黑体"/>
                <a:ea typeface="黑体"/>
              </a:rPr>
              <a:t>料理賽</a:t>
            </a:r>
          </a:p>
        </p:txBody>
      </p:sp>
      <p:sp>
        <p:nvSpPr>
          <p:cNvPr id="13318" name="WordArt 10"/>
          <p:cNvSpPr>
            <a:spLocks noChangeArrowheads="1" noChangeShapeType="1" noTextEdit="1"/>
          </p:cNvSpPr>
          <p:nvPr/>
        </p:nvSpPr>
        <p:spPr bwMode="auto">
          <a:xfrm>
            <a:off x="6445250" y="404813"/>
            <a:ext cx="1150938" cy="431800"/>
          </a:xfrm>
          <a:prstGeom prst="rect">
            <a:avLst/>
          </a:prstGeom>
        </p:spPr>
        <p:txBody>
          <a:bodyPr wrap="none" fromWordArt="1">
            <a:prstTxWarp prst="textDeflate">
              <a:avLst>
                <a:gd name="adj" fmla="val 0"/>
              </a:avLst>
            </a:prstTxWarp>
          </a:bodyPr>
          <a:lstStyle/>
          <a:p>
            <a:pPr algn="ctr"/>
            <a:r>
              <a:rPr lang="zh-TW" altLang="en-US" sz="3600" kern="10">
                <a:ln w="9525">
                  <a:solidFill>
                    <a:srgbClr val="000000"/>
                  </a:solidFill>
                  <a:round/>
                  <a:headEnd/>
                  <a:tailEnd/>
                </a:ln>
                <a:solidFill>
                  <a:srgbClr val="000000"/>
                </a:solidFill>
                <a:latin typeface="黑体"/>
                <a:ea typeface="黑体"/>
              </a:rPr>
              <a:t>五</a:t>
            </a:r>
          </a:p>
        </p:txBody>
      </p:sp>
      <p:pic>
        <p:nvPicPr>
          <p:cNvPr id="13319" name="Picture 9" descr="image0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3375"/>
            <a:ext cx="4767263"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570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7"/>
          <p:cNvGrpSpPr>
            <a:grpSpLocks/>
          </p:cNvGrpSpPr>
          <p:nvPr/>
        </p:nvGrpSpPr>
        <p:grpSpPr bwMode="auto">
          <a:xfrm>
            <a:off x="4749800" y="3905250"/>
            <a:ext cx="5689600" cy="3529013"/>
            <a:chOff x="2880" y="2341"/>
            <a:chExt cx="3584" cy="2223"/>
          </a:xfrm>
        </p:grpSpPr>
        <p:sp>
          <p:nvSpPr>
            <p:cNvPr id="14348" name="Oval 8"/>
            <p:cNvSpPr>
              <a:spLocks noChangeArrowheads="1"/>
            </p:cNvSpPr>
            <p:nvPr/>
          </p:nvSpPr>
          <p:spPr bwMode="auto">
            <a:xfrm>
              <a:off x="2880" y="3566"/>
              <a:ext cx="1044" cy="936"/>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sp>
          <p:nvSpPr>
            <p:cNvPr id="14349" name="Oval 9"/>
            <p:cNvSpPr>
              <a:spLocks noChangeArrowheads="1"/>
            </p:cNvSpPr>
            <p:nvPr/>
          </p:nvSpPr>
          <p:spPr bwMode="auto">
            <a:xfrm>
              <a:off x="3923" y="2341"/>
              <a:ext cx="1361" cy="1344"/>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sp>
          <p:nvSpPr>
            <p:cNvPr id="14350" name="Oval 10"/>
            <p:cNvSpPr>
              <a:spLocks noChangeArrowheads="1"/>
            </p:cNvSpPr>
            <p:nvPr/>
          </p:nvSpPr>
          <p:spPr bwMode="auto">
            <a:xfrm>
              <a:off x="3334" y="2886"/>
              <a:ext cx="1588" cy="1616"/>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sp>
          <p:nvSpPr>
            <p:cNvPr id="14351" name="Oval 11"/>
            <p:cNvSpPr>
              <a:spLocks noChangeArrowheads="1"/>
            </p:cNvSpPr>
            <p:nvPr/>
          </p:nvSpPr>
          <p:spPr bwMode="auto">
            <a:xfrm>
              <a:off x="4241" y="2568"/>
              <a:ext cx="2223" cy="1996"/>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grpSp>
      <p:sp>
        <p:nvSpPr>
          <p:cNvPr id="14339" name="Line 12"/>
          <p:cNvSpPr>
            <a:spLocks noChangeShapeType="1"/>
          </p:cNvSpPr>
          <p:nvPr/>
        </p:nvSpPr>
        <p:spPr bwMode="auto">
          <a:xfrm>
            <a:off x="0" y="4508500"/>
            <a:ext cx="9144000" cy="0"/>
          </a:xfrm>
          <a:prstGeom prst="line">
            <a:avLst/>
          </a:prstGeom>
          <a:noFill/>
          <a:ln w="57150" cmpd="thickThin">
            <a:solidFill>
              <a:srgbClr val="FF6699"/>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340" name="Rectangle 13"/>
          <p:cNvSpPr>
            <a:spLocks noChangeArrowheads="1"/>
          </p:cNvSpPr>
          <p:nvPr/>
        </p:nvSpPr>
        <p:spPr bwMode="auto">
          <a:xfrm>
            <a:off x="0" y="5084763"/>
            <a:ext cx="9144000" cy="1916112"/>
          </a:xfrm>
          <a:prstGeom prst="rect">
            <a:avLst/>
          </a:prstGeom>
          <a:solidFill>
            <a:srgbClr val="FF6699">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14341" name="Line 14"/>
          <p:cNvSpPr>
            <a:spLocks noChangeShapeType="1"/>
          </p:cNvSpPr>
          <p:nvPr/>
        </p:nvSpPr>
        <p:spPr bwMode="auto">
          <a:xfrm>
            <a:off x="0" y="1628775"/>
            <a:ext cx="9144000" cy="0"/>
          </a:xfrm>
          <a:prstGeom prst="line">
            <a:avLst/>
          </a:prstGeom>
          <a:noFill/>
          <a:ln w="57150" cmpd="thinThick">
            <a:solidFill>
              <a:srgbClr val="FF9900"/>
            </a:solidFill>
            <a:prstDash val="dash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342" name="Rectangle 15"/>
          <p:cNvSpPr>
            <a:spLocks noChangeArrowheads="1"/>
          </p:cNvSpPr>
          <p:nvPr/>
        </p:nvSpPr>
        <p:spPr bwMode="auto">
          <a:xfrm>
            <a:off x="0" y="188913"/>
            <a:ext cx="9144000" cy="981075"/>
          </a:xfrm>
          <a:prstGeom prst="rect">
            <a:avLst/>
          </a:prstGeom>
          <a:solidFill>
            <a:srgbClr val="FFFF66">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14343" name="WordArt 16"/>
          <p:cNvSpPr>
            <a:spLocks noChangeArrowheads="1" noChangeShapeType="1" noTextEdit="1"/>
          </p:cNvSpPr>
          <p:nvPr/>
        </p:nvSpPr>
        <p:spPr bwMode="auto">
          <a:xfrm>
            <a:off x="395288" y="3141663"/>
            <a:ext cx="4319587" cy="720725"/>
          </a:xfrm>
          <a:prstGeom prst="rect">
            <a:avLst/>
          </a:prstGeom>
        </p:spPr>
        <p:txBody>
          <a:bodyPr wrap="none" fromWordArt="1">
            <a:prstTxWarp prst="textDeflate">
              <a:avLst>
                <a:gd name="adj" fmla="val 0"/>
              </a:avLst>
            </a:prstTxWarp>
          </a:bodyPr>
          <a:lstStyle/>
          <a:p>
            <a:pPr algn="ctr"/>
            <a:r>
              <a:rPr lang="zh-TW" altLang="en-US" sz="3600" b="1" kern="10">
                <a:ln w="9525">
                  <a:solidFill>
                    <a:srgbClr val="000000"/>
                  </a:solidFill>
                  <a:round/>
                  <a:headEnd/>
                  <a:tailEnd/>
                </a:ln>
                <a:solidFill>
                  <a:srgbClr val="000000"/>
                </a:solidFill>
                <a:latin typeface="黑体"/>
                <a:ea typeface="黑体"/>
              </a:rPr>
              <a:t>活動  內容</a:t>
            </a:r>
          </a:p>
        </p:txBody>
      </p:sp>
      <p:sp>
        <p:nvSpPr>
          <p:cNvPr id="14344" name="Rectangle 17"/>
          <p:cNvSpPr>
            <a:spLocks noChangeArrowheads="1"/>
          </p:cNvSpPr>
          <p:nvPr/>
        </p:nvSpPr>
        <p:spPr bwMode="auto">
          <a:xfrm>
            <a:off x="0" y="3933825"/>
            <a:ext cx="9144000" cy="144463"/>
          </a:xfrm>
          <a:prstGeom prst="rect">
            <a:avLst/>
          </a:prstGeom>
          <a:solidFill>
            <a:srgbClr val="0066FF"/>
          </a:solidFill>
          <a:ln w="9525">
            <a:solidFill>
              <a:srgbClr val="0066FF"/>
            </a:solidFill>
            <a:miter lim="800000"/>
            <a:headEnd/>
            <a:tailEnd/>
          </a:ln>
        </p:spPr>
        <p:txBody>
          <a:bodyPr wrap="none" anchor="ctr"/>
          <a:lstStyle/>
          <a:p>
            <a:endParaRPr lang="zh-TW" altLang="en-US"/>
          </a:p>
        </p:txBody>
      </p:sp>
      <p:sp>
        <p:nvSpPr>
          <p:cNvPr id="14345" name="Rectangle 18"/>
          <p:cNvSpPr>
            <a:spLocks noChangeArrowheads="1"/>
          </p:cNvSpPr>
          <p:nvPr/>
        </p:nvSpPr>
        <p:spPr bwMode="auto">
          <a:xfrm>
            <a:off x="4643438" y="3789363"/>
            <a:ext cx="5075237" cy="98425"/>
          </a:xfrm>
          <a:prstGeom prst="rect">
            <a:avLst/>
          </a:prstGeom>
          <a:solidFill>
            <a:schemeClr val="tx2"/>
          </a:solidFill>
          <a:ln w="9525">
            <a:solidFill>
              <a:schemeClr val="tx1"/>
            </a:solidFill>
            <a:miter lim="800000"/>
            <a:headEnd/>
            <a:tailEnd/>
          </a:ln>
        </p:spPr>
        <p:txBody>
          <a:bodyPr wrap="none" anchor="ctr"/>
          <a:lstStyle/>
          <a:p>
            <a:endParaRPr lang="zh-TW" altLang="en-US"/>
          </a:p>
        </p:txBody>
      </p:sp>
      <p:sp>
        <p:nvSpPr>
          <p:cNvPr id="14346" name="Rectangle 19"/>
          <p:cNvSpPr>
            <a:spLocks noChangeArrowheads="1"/>
          </p:cNvSpPr>
          <p:nvPr/>
        </p:nvSpPr>
        <p:spPr bwMode="auto">
          <a:xfrm>
            <a:off x="0" y="3789363"/>
            <a:ext cx="323850" cy="71437"/>
          </a:xfrm>
          <a:prstGeom prst="rect">
            <a:avLst/>
          </a:prstGeom>
          <a:solidFill>
            <a:schemeClr val="tx2"/>
          </a:solidFill>
          <a:ln w="9525">
            <a:solidFill>
              <a:schemeClr val="tx1"/>
            </a:solidFill>
            <a:miter lim="800000"/>
            <a:headEnd/>
            <a:tailEnd/>
          </a:ln>
        </p:spPr>
        <p:txBody>
          <a:bodyPr wrap="none" anchor="ctr"/>
          <a:lstStyle/>
          <a:p>
            <a:endParaRPr lang="zh-TW" altLang="en-US"/>
          </a:p>
        </p:txBody>
      </p:sp>
      <p:sp>
        <p:nvSpPr>
          <p:cNvPr id="34836" name="WordArt 20"/>
          <p:cNvSpPr>
            <a:spLocks noChangeArrowheads="1" noChangeShapeType="1" noTextEdit="1"/>
          </p:cNvSpPr>
          <p:nvPr/>
        </p:nvSpPr>
        <p:spPr bwMode="auto">
          <a:xfrm>
            <a:off x="2124075" y="2708275"/>
            <a:ext cx="936625" cy="1173163"/>
          </a:xfrm>
          <a:prstGeom prst="rect">
            <a:avLst/>
          </a:prstGeom>
        </p:spPr>
        <p:txBody>
          <a:bodyPr wrap="none" fromWordArt="1">
            <a:prstTxWarp prst="textPlain">
              <a:avLst>
                <a:gd name="adj" fmla="val 41866"/>
              </a:avLst>
            </a:prstTxWarp>
          </a:bodyPr>
          <a:lstStyle/>
          <a:p>
            <a:pPr algn="ctr"/>
            <a:r>
              <a:rPr lang="zh-TW" altLang="en-US" sz="3600" b="1" i="1" kern="10">
                <a:ln w="19050">
                  <a:solidFill>
                    <a:srgbClr val="0000FF"/>
                  </a:solidFill>
                  <a:round/>
                  <a:headEnd/>
                  <a:tailEnd/>
                </a:ln>
                <a:solidFill>
                  <a:srgbClr val="0066CC"/>
                </a:solidFill>
                <a:effectLst>
                  <a:outerShdw dist="35921" dir="2700000" algn="ctr" rotWithShape="0">
                    <a:srgbClr val="990000"/>
                  </a:outerShdw>
                </a:effectLst>
                <a:latin typeface="宋体"/>
                <a:ea typeface="宋体"/>
              </a:rPr>
              <a:t>五</a:t>
            </a:r>
          </a:p>
        </p:txBody>
      </p:sp>
    </p:spTree>
    <p:extLst>
      <p:ext uri="{BB962C8B-B14F-4D97-AF65-F5344CB8AC3E}">
        <p14:creationId xmlns:p14="http://schemas.microsoft.com/office/powerpoint/2010/main" val="1116779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4836"/>
                                        </p:tgtEl>
                                        <p:attrNameLst>
                                          <p:attrName>style.visibility</p:attrName>
                                        </p:attrNameLst>
                                      </p:cBhvr>
                                      <p:to>
                                        <p:strVal val="visible"/>
                                      </p:to>
                                    </p:set>
                                    <p:anim from="(-#ppt_w/2)" to="(#ppt_x)" calcmode="lin" valueType="num">
                                      <p:cBhvr>
                                        <p:cTn id="7" dur="600" fill="hold">
                                          <p:stCondLst>
                                            <p:cond delay="0"/>
                                          </p:stCondLst>
                                        </p:cTn>
                                        <p:tgtEl>
                                          <p:spTgt spid="34836"/>
                                        </p:tgtEl>
                                        <p:attrNameLst>
                                          <p:attrName>ppt_x</p:attrName>
                                        </p:attrNameLst>
                                      </p:cBhvr>
                                    </p:anim>
                                    <p:anim from="0" to="-1.0" calcmode="lin" valueType="num">
                                      <p:cBhvr>
                                        <p:cTn id="8" dur="200" decel="50000" autoRev="1" fill="hold">
                                          <p:stCondLst>
                                            <p:cond delay="600"/>
                                          </p:stCondLst>
                                        </p:cTn>
                                        <p:tgtEl>
                                          <p:spTgt spid="34836"/>
                                        </p:tgtEl>
                                        <p:attrNameLst>
                                          <p:attrName>xshear</p:attrName>
                                        </p:attrNameLst>
                                      </p:cBhvr>
                                    </p:anim>
                                    <p:animScale>
                                      <p:cBhvr>
                                        <p:cTn id="9" dur="200" decel="100000" autoRev="1" fill="hold">
                                          <p:stCondLst>
                                            <p:cond delay="600"/>
                                          </p:stCondLst>
                                        </p:cTn>
                                        <p:tgtEl>
                                          <p:spTgt spid="34836"/>
                                        </p:tgtEl>
                                      </p:cBhvr>
                                      <p:from x="100000" y="100000"/>
                                      <p:to x="80000" y="100000"/>
                                    </p:animScale>
                                    <p:anim by="(#ppt_h/3+#ppt_w*0.1)" calcmode="lin" valueType="num">
                                      <p:cBhvr additive="sum">
                                        <p:cTn id="10" dur="200" decel="100000" autoRev="1" fill="hold">
                                          <p:stCondLst>
                                            <p:cond delay="600"/>
                                          </p:stCondLst>
                                        </p:cTn>
                                        <p:tgtEl>
                                          <p:spTgt spid="3483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9"/>
          <p:cNvSpPr>
            <a:spLocks noChangeArrowheads="1"/>
          </p:cNvSpPr>
          <p:nvPr/>
        </p:nvSpPr>
        <p:spPr bwMode="auto">
          <a:xfrm rot="-168270">
            <a:off x="3327400" y="1557338"/>
            <a:ext cx="3028950" cy="2173287"/>
          </a:xfrm>
          <a:custGeom>
            <a:avLst/>
            <a:gdLst>
              <a:gd name="T0" fmla="*/ 213553448 w 21600"/>
              <a:gd name="T1" fmla="*/ 22139857 h 21600"/>
              <a:gd name="T2" fmla="*/ 57576830 w 21600"/>
              <a:gd name="T3" fmla="*/ 109332848 h 21600"/>
              <a:gd name="T4" fmla="*/ 213553448 w 21600"/>
              <a:gd name="T5" fmla="*/ 218665695 h 21600"/>
              <a:gd name="T6" fmla="*/ 367170168 w 21600"/>
              <a:gd name="T7" fmla="*/ 109332848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r>
              <a:rPr lang="zh-TW" altLang="en-US" sz="1600" b="1">
                <a:solidFill>
                  <a:srgbClr val="FF0000"/>
                </a:solidFill>
                <a:latin typeface="標楷體" pitchFamily="65" charset="-120"/>
              </a:rPr>
              <a:t>台灣加油</a:t>
            </a:r>
          </a:p>
          <a:p>
            <a:r>
              <a:rPr lang="zh-TW" altLang="en-US" sz="1200">
                <a:latin typeface="標楷體" pitchFamily="65" charset="-120"/>
              </a:rPr>
              <a:t>＊影片欣賞</a:t>
            </a:r>
          </a:p>
          <a:p>
            <a:r>
              <a:rPr lang="zh-TW" altLang="en-US" sz="1200">
                <a:latin typeface="標楷體" pitchFamily="65" charset="-120"/>
              </a:rPr>
              <a:t>＊台灣必須面對的</a:t>
            </a:r>
            <a:endParaRPr lang="en-US" altLang="zh-TW" sz="1200">
              <a:latin typeface="標楷體" pitchFamily="65" charset="-120"/>
            </a:endParaRPr>
          </a:p>
          <a:p>
            <a:r>
              <a:rPr lang="zh-TW" altLang="en-US" sz="1200">
                <a:latin typeface="標楷體" pitchFamily="65" charset="-120"/>
              </a:rPr>
              <a:t>  問題</a:t>
            </a:r>
            <a:endParaRPr lang="zh-TW"/>
          </a:p>
        </p:txBody>
      </p:sp>
      <p:sp>
        <p:nvSpPr>
          <p:cNvPr id="15363" name="Rectangle 11"/>
          <p:cNvSpPr>
            <a:spLocks noChangeArrowheads="1"/>
          </p:cNvSpPr>
          <p:nvPr/>
        </p:nvSpPr>
        <p:spPr bwMode="auto">
          <a:xfrm>
            <a:off x="20638" y="10493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kumimoji="1" lang="zh-TW" altLang="en-US">
              <a:ea typeface="新細明體" charset="-120"/>
            </a:endParaRPr>
          </a:p>
        </p:txBody>
      </p:sp>
      <p:sp>
        <p:nvSpPr>
          <p:cNvPr id="15364" name="Rectangle 13"/>
          <p:cNvSpPr>
            <a:spLocks noChangeArrowheads="1"/>
          </p:cNvSpPr>
          <p:nvPr/>
        </p:nvSpPr>
        <p:spPr bwMode="auto">
          <a:xfrm>
            <a:off x="20638" y="1049338"/>
            <a:ext cx="1841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kumimoji="1" lang="en-US" altLang="zh-TW" sz="1100">
                <a:latin typeface="Verdana" pitchFamily="34" charset="0"/>
                <a:ea typeface="新細明體" charset="-120"/>
              </a:rPr>
              <a:t/>
            </a:r>
            <a:br>
              <a:rPr kumimoji="1" lang="en-US" altLang="zh-TW" sz="1100">
                <a:latin typeface="Verdana" pitchFamily="34" charset="0"/>
                <a:ea typeface="新細明體" charset="-120"/>
              </a:rPr>
            </a:br>
            <a:endParaRPr kumimoji="1" lang="en-US" altLang="zh-TW">
              <a:ea typeface="新細明體" charset="-120"/>
            </a:endParaRPr>
          </a:p>
          <a:p>
            <a:pPr eaLnBrk="0" hangingPunct="0"/>
            <a:endParaRPr kumimoji="1" lang="en-US" altLang="zh-TW">
              <a:ea typeface="新細明體" charset="-120"/>
            </a:endParaRPr>
          </a:p>
        </p:txBody>
      </p:sp>
      <p:sp>
        <p:nvSpPr>
          <p:cNvPr id="15365" name="Rectangle 20"/>
          <p:cNvSpPr>
            <a:spLocks noChangeArrowheads="1"/>
          </p:cNvSpPr>
          <p:nvPr/>
        </p:nvSpPr>
        <p:spPr bwMode="auto">
          <a:xfrm>
            <a:off x="20638" y="2590800"/>
            <a:ext cx="15938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kumimoji="1" lang="en-US" altLang="zh-TW">
                <a:ea typeface="新細明體" charset="-120"/>
              </a:rPr>
              <a:t/>
            </a:r>
            <a:br>
              <a:rPr kumimoji="1" lang="en-US" altLang="zh-TW">
                <a:ea typeface="新細明體" charset="-120"/>
              </a:rPr>
            </a:br>
            <a:endParaRPr kumimoji="1" lang="en-US" altLang="zh-TW">
              <a:ea typeface="新細明體" charset="-120"/>
            </a:endParaRPr>
          </a:p>
          <a:p>
            <a:pPr eaLnBrk="0" hangingPunct="0"/>
            <a:r>
              <a:rPr kumimoji="1" lang="en-US" altLang="zh-TW" sz="1200">
                <a:latin typeface="Times New Roman" pitchFamily="18" charset="0"/>
                <a:ea typeface="新細明體" charset="-120"/>
                <a:cs typeface="Times New Roman" pitchFamily="18" charset="0"/>
              </a:rPr>
              <a:t>                                     </a:t>
            </a:r>
            <a:endParaRPr kumimoji="1" lang="en-US" altLang="zh-TW" sz="1100">
              <a:latin typeface="Verdana" pitchFamily="34" charset="0"/>
              <a:ea typeface="新細明體" charset="-120"/>
            </a:endParaRPr>
          </a:p>
          <a:p>
            <a:pPr eaLnBrk="0" hangingPunct="0"/>
            <a:r>
              <a:rPr kumimoji="1" lang="en-US" altLang="zh-TW" sz="1200">
                <a:latin typeface="Times New Roman" pitchFamily="18" charset="0"/>
                <a:ea typeface="新細明體" charset="-120"/>
              </a:rPr>
              <a:t> </a:t>
            </a:r>
            <a:endParaRPr kumimoji="1" lang="en-US" altLang="zh-TW" sz="1100">
              <a:latin typeface="Verdana" pitchFamily="34" charset="0"/>
              <a:ea typeface="新細明體" charset="-120"/>
            </a:endParaRPr>
          </a:p>
          <a:p>
            <a:pPr eaLnBrk="0" hangingPunct="0"/>
            <a:r>
              <a:rPr kumimoji="1" lang="en-US" altLang="zh-TW" sz="1200">
                <a:latin typeface="Times New Roman" pitchFamily="18" charset="0"/>
                <a:ea typeface="新細明體" charset="-120"/>
              </a:rPr>
              <a:t> </a:t>
            </a:r>
            <a:endParaRPr kumimoji="1" lang="en-US" altLang="zh-TW" sz="1100">
              <a:latin typeface="Verdana" pitchFamily="34" charset="0"/>
              <a:ea typeface="新細明體" charset="-120"/>
            </a:endParaRPr>
          </a:p>
          <a:p>
            <a:pPr eaLnBrk="0" hangingPunct="0"/>
            <a:endParaRPr kumimoji="1" lang="en-US" altLang="zh-TW">
              <a:ea typeface="新細明體" charset="-120"/>
            </a:endParaRPr>
          </a:p>
        </p:txBody>
      </p:sp>
      <p:sp>
        <p:nvSpPr>
          <p:cNvPr id="15366" name="Text Box 21"/>
          <p:cNvSpPr txBox="1">
            <a:spLocks noChangeArrowheads="1"/>
          </p:cNvSpPr>
          <p:nvPr/>
        </p:nvSpPr>
        <p:spPr bwMode="auto">
          <a:xfrm>
            <a:off x="3635375" y="476250"/>
            <a:ext cx="2089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TW" altLang="en-US" sz="3600">
                <a:solidFill>
                  <a:srgbClr val="008000"/>
                </a:solidFill>
                <a:latin typeface="Verdana" pitchFamily="34" charset="0"/>
                <a:ea typeface="標楷體" pitchFamily="65" charset="-120"/>
              </a:rPr>
              <a:t>活動內容</a:t>
            </a:r>
          </a:p>
        </p:txBody>
      </p:sp>
      <p:sp>
        <p:nvSpPr>
          <p:cNvPr id="15367" name="AutoShape 17"/>
          <p:cNvSpPr>
            <a:spLocks noChangeArrowheads="1"/>
          </p:cNvSpPr>
          <p:nvPr/>
        </p:nvSpPr>
        <p:spPr bwMode="auto">
          <a:xfrm rot="8678150">
            <a:off x="4443413" y="3656013"/>
            <a:ext cx="2343150" cy="2295525"/>
          </a:xfrm>
          <a:custGeom>
            <a:avLst/>
            <a:gdLst>
              <a:gd name="T0" fmla="*/ 127803979 w 21600"/>
              <a:gd name="T1" fmla="*/ 24700484 h 21600"/>
              <a:gd name="T2" fmla="*/ 34457649 w 21600"/>
              <a:gd name="T3" fmla="*/ 121977725 h 21600"/>
              <a:gd name="T4" fmla="*/ 127803979 w 21600"/>
              <a:gd name="T5" fmla="*/ 243955237 h 21600"/>
              <a:gd name="T6" fmla="*/ 219738087 w 21600"/>
              <a:gd name="T7" fmla="*/ 121977725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pPr eaLnBrk="0" hangingPunct="0"/>
            <a:r>
              <a:rPr lang="zh-CN" sz="1600" b="1">
                <a:solidFill>
                  <a:srgbClr val="FF0000"/>
                </a:solidFill>
                <a:latin typeface="標楷體" pitchFamily="65" charset="-120"/>
                <a:cs typeface="Times New Roman" pitchFamily="18" charset="0"/>
              </a:rPr>
              <a:t>蔬果料理賽</a:t>
            </a:r>
            <a:endParaRPr lang="zh-CN" sz="600"/>
          </a:p>
          <a:p>
            <a:pPr eaLnBrk="0" hangingPunct="0"/>
            <a:r>
              <a:rPr lang="zh-CN" sz="1200">
                <a:latin typeface="標楷體" pitchFamily="65" charset="-120"/>
                <a:cs typeface="Times New Roman" pitchFamily="18" charset="0"/>
              </a:rPr>
              <a:t>＊創意蔬果大賽</a:t>
            </a:r>
            <a:endParaRPr lang="zh-CN" sz="600"/>
          </a:p>
          <a:p>
            <a:pPr eaLnBrk="0" hangingPunct="0"/>
            <a:r>
              <a:rPr lang="zh-CN" sz="1200">
                <a:latin typeface="標楷體" pitchFamily="65" charset="-120"/>
                <a:cs typeface="Times New Roman" pitchFamily="18" charset="0"/>
              </a:rPr>
              <a:t>＊食譜大公開</a:t>
            </a:r>
            <a:endParaRPr lang="zh-CN" sz="600"/>
          </a:p>
          <a:p>
            <a:pPr eaLnBrk="0" hangingPunct="0"/>
            <a:r>
              <a:rPr lang="zh-CN" sz="1200">
                <a:latin typeface="標楷體" pitchFamily="65" charset="-120"/>
                <a:cs typeface="Times New Roman" pitchFamily="18" charset="0"/>
              </a:rPr>
              <a:t>＊食在愛地球</a:t>
            </a:r>
            <a:endParaRPr lang="zh-CN"/>
          </a:p>
        </p:txBody>
      </p:sp>
      <p:sp>
        <p:nvSpPr>
          <p:cNvPr id="15368" name="AutoShape 18"/>
          <p:cNvSpPr>
            <a:spLocks noChangeArrowheads="1"/>
          </p:cNvSpPr>
          <p:nvPr/>
        </p:nvSpPr>
        <p:spPr bwMode="auto">
          <a:xfrm rot="4859729">
            <a:off x="4787107" y="2077244"/>
            <a:ext cx="2493962" cy="2711450"/>
          </a:xfrm>
          <a:custGeom>
            <a:avLst/>
            <a:gdLst>
              <a:gd name="T0" fmla="*/ 144783967 w 21600"/>
              <a:gd name="T1" fmla="*/ 34462282 h 21600"/>
              <a:gd name="T2" fmla="*/ 39035701 w 21600"/>
              <a:gd name="T3" fmla="*/ 170184286 h 21600"/>
              <a:gd name="T4" fmla="*/ 144783967 w 21600"/>
              <a:gd name="T5" fmla="*/ 340368572 h 21600"/>
              <a:gd name="T6" fmla="*/ 248932533 w 21600"/>
              <a:gd name="T7" fmla="*/ 170184286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pPr eaLnBrk="0" hangingPunct="0"/>
            <a:r>
              <a:rPr lang="zh-CN" sz="1600" b="1">
                <a:solidFill>
                  <a:srgbClr val="FF0000"/>
                </a:solidFill>
                <a:latin typeface="標楷體" pitchFamily="65" charset="-120"/>
                <a:cs typeface="Times New Roman" pitchFamily="18" charset="0"/>
              </a:rPr>
              <a:t>低碳愛地球</a:t>
            </a:r>
            <a:endParaRPr lang="zh-CN" sz="600"/>
          </a:p>
          <a:p>
            <a:pPr eaLnBrk="0" hangingPunct="0"/>
            <a:r>
              <a:rPr lang="zh-CN" altLang="en-US" sz="1200">
                <a:latin typeface="標楷體" pitchFamily="65" charset="-120"/>
                <a:cs typeface="Times New Roman" pitchFamily="18" charset="0"/>
              </a:rPr>
              <a:t>  ＊無悔十大</a:t>
            </a:r>
            <a:endParaRPr lang="en-US" altLang="zh-CN" sz="1200">
              <a:latin typeface="標楷體" pitchFamily="65" charset="-120"/>
              <a:cs typeface="Times New Roman" pitchFamily="18" charset="0"/>
            </a:endParaRPr>
          </a:p>
          <a:p>
            <a:pPr eaLnBrk="0" hangingPunct="0"/>
            <a:r>
              <a:rPr lang="zh-TW" altLang="en-US" sz="1200">
                <a:latin typeface="標楷體" pitchFamily="65" charset="-120"/>
                <a:cs typeface="Times New Roman" pitchFamily="18" charset="0"/>
              </a:rPr>
              <a:t>    </a:t>
            </a:r>
            <a:r>
              <a:rPr lang="zh-CN" altLang="en-US" sz="1200">
                <a:latin typeface="標楷體" pitchFamily="65" charset="-120"/>
                <a:cs typeface="Times New Roman" pitchFamily="18" charset="0"/>
              </a:rPr>
              <a:t>宣言</a:t>
            </a:r>
            <a:endParaRPr lang="zh-CN" altLang="en-US" sz="600"/>
          </a:p>
          <a:p>
            <a:pPr eaLnBrk="0" hangingPunct="0"/>
            <a:r>
              <a:rPr lang="zh-CN" altLang="en-US" sz="1200">
                <a:latin typeface="標楷體" pitchFamily="65" charset="-120"/>
                <a:cs typeface="Times New Roman" pitchFamily="18" charset="0"/>
              </a:rPr>
              <a:t>  ＊愛地球行動</a:t>
            </a:r>
            <a:endParaRPr lang="en-US" altLang="zh-CN" sz="1200">
              <a:latin typeface="標楷體" pitchFamily="65" charset="-120"/>
              <a:cs typeface="Times New Roman" pitchFamily="18" charset="0"/>
            </a:endParaRPr>
          </a:p>
          <a:p>
            <a:pPr eaLnBrk="0" hangingPunct="0"/>
            <a:r>
              <a:rPr lang="zh-TW" altLang="en-US" sz="1200">
                <a:latin typeface="標楷體" pitchFamily="65" charset="-120"/>
                <a:cs typeface="Times New Roman" pitchFamily="18" charset="0"/>
              </a:rPr>
              <a:t>    </a:t>
            </a:r>
            <a:r>
              <a:rPr lang="zh-CN" altLang="en-US" sz="1200">
                <a:latin typeface="標楷體" pitchFamily="65" charset="-120"/>
                <a:cs typeface="Times New Roman" pitchFamily="18" charset="0"/>
              </a:rPr>
              <a:t>護照</a:t>
            </a:r>
            <a:endParaRPr lang="zh-CN" altLang="en-US" sz="600"/>
          </a:p>
          <a:p>
            <a:pPr eaLnBrk="0" hangingPunct="0"/>
            <a:r>
              <a:rPr lang="zh-CN" altLang="en-US" sz="1200">
                <a:latin typeface="Times New Roman" pitchFamily="18" charset="0"/>
                <a:cs typeface="Times New Roman" pitchFamily="18" charset="0"/>
              </a:rPr>
              <a:t>   </a:t>
            </a:r>
            <a:endParaRPr lang="zh-CN" altLang="en-US" sz="600"/>
          </a:p>
          <a:p>
            <a:pPr eaLnBrk="0" hangingPunct="0"/>
            <a:r>
              <a:rPr lang="zh-CN" altLang="en-US" sz="1200">
                <a:latin typeface="標楷體" pitchFamily="65" charset="-120"/>
                <a:ea typeface="新細明體" charset="-120"/>
              </a:rPr>
              <a:t>   </a:t>
            </a:r>
            <a:endParaRPr lang="zh-CN" altLang="en-US" sz="600"/>
          </a:p>
          <a:p>
            <a:pPr eaLnBrk="0" hangingPunct="0"/>
            <a:endParaRPr lang="zh-CN" altLang="en-US"/>
          </a:p>
        </p:txBody>
      </p:sp>
      <p:sp>
        <p:nvSpPr>
          <p:cNvPr id="15369" name="AutoShape 16"/>
          <p:cNvSpPr>
            <a:spLocks noChangeArrowheads="1"/>
          </p:cNvSpPr>
          <p:nvPr/>
        </p:nvSpPr>
        <p:spPr bwMode="auto">
          <a:xfrm rot="-8671786">
            <a:off x="2855913" y="3513138"/>
            <a:ext cx="2614612" cy="2616200"/>
          </a:xfrm>
          <a:custGeom>
            <a:avLst/>
            <a:gdLst>
              <a:gd name="T0" fmla="*/ 159065492 w 21600"/>
              <a:gd name="T1" fmla="*/ 32083578 h 21600"/>
              <a:gd name="T2" fmla="*/ 42886173 w 21600"/>
              <a:gd name="T3" fmla="*/ 158437560 h 21600"/>
              <a:gd name="T4" fmla="*/ 159065492 w 21600"/>
              <a:gd name="T5" fmla="*/ 316875119 h 21600"/>
              <a:gd name="T6" fmla="*/ 273487227 w 21600"/>
              <a:gd name="T7" fmla="*/ 15843756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pPr eaLnBrk="0" hangingPunct="0"/>
            <a:r>
              <a:rPr lang="zh-CN" sz="1600" b="1">
                <a:solidFill>
                  <a:srgbClr val="FF0000"/>
                </a:solidFill>
                <a:latin typeface="標楷體" pitchFamily="65" charset="-120"/>
                <a:cs typeface="Times New Roman" pitchFamily="18" charset="0"/>
              </a:rPr>
              <a:t>快樂蔬果餐</a:t>
            </a:r>
            <a:endParaRPr lang="zh-CN" sz="600"/>
          </a:p>
          <a:p>
            <a:pPr eaLnBrk="0" hangingPunct="0"/>
            <a:r>
              <a:rPr lang="zh-CN" sz="1200">
                <a:latin typeface="標楷體" pitchFamily="65" charset="-120"/>
                <a:cs typeface="Times New Roman" pitchFamily="18" charset="0"/>
              </a:rPr>
              <a:t>＊飲食調查</a:t>
            </a:r>
            <a:endParaRPr lang="zh-CN" sz="600"/>
          </a:p>
          <a:p>
            <a:pPr eaLnBrk="0" hangingPunct="0"/>
            <a:r>
              <a:rPr lang="zh-CN" sz="1200">
                <a:latin typeface="標楷體" pitchFamily="65" charset="-120"/>
                <a:cs typeface="Times New Roman" pitchFamily="18" charset="0"/>
              </a:rPr>
              <a:t>＊低碳飲食介紹</a:t>
            </a:r>
            <a:endParaRPr lang="zh-CN" sz="600"/>
          </a:p>
          <a:p>
            <a:pPr eaLnBrk="0" hangingPunct="0"/>
            <a:r>
              <a:rPr lang="zh-CN" sz="1200">
                <a:latin typeface="標楷體" pitchFamily="65" charset="-120"/>
                <a:cs typeface="Times New Roman" pitchFamily="18" charset="0"/>
              </a:rPr>
              <a:t>＊如何做低碳飲食</a:t>
            </a:r>
            <a:endParaRPr lang="zh-CN" sz="600"/>
          </a:p>
          <a:p>
            <a:pPr eaLnBrk="0" hangingPunct="0"/>
            <a:r>
              <a:rPr lang="zh-CN" sz="1200">
                <a:latin typeface="標楷體" pitchFamily="65" charset="-120"/>
                <a:cs typeface="Times New Roman" pitchFamily="18" charset="0"/>
              </a:rPr>
              <a:t>＊設計低碳菜單</a:t>
            </a:r>
            <a:endParaRPr lang="zh-CN" sz="600"/>
          </a:p>
          <a:p>
            <a:pPr eaLnBrk="0" hangingPunct="0"/>
            <a:endParaRPr lang="zh-TW" altLang="zh-CN"/>
          </a:p>
        </p:txBody>
      </p:sp>
      <p:sp>
        <p:nvSpPr>
          <p:cNvPr id="15370" name="AutoShape 19"/>
          <p:cNvSpPr>
            <a:spLocks noChangeArrowheads="1"/>
          </p:cNvSpPr>
          <p:nvPr/>
        </p:nvSpPr>
        <p:spPr bwMode="auto">
          <a:xfrm rot="-4663626">
            <a:off x="2424907" y="2028031"/>
            <a:ext cx="2411412" cy="2708275"/>
          </a:xfrm>
          <a:custGeom>
            <a:avLst/>
            <a:gdLst>
              <a:gd name="T0" fmla="*/ 135352116 w 21600"/>
              <a:gd name="T1" fmla="*/ 34381680 h 21600"/>
              <a:gd name="T2" fmla="*/ 36492702 w 21600"/>
              <a:gd name="T3" fmla="*/ 169786024 h 21600"/>
              <a:gd name="T4" fmla="*/ 135352116 w 21600"/>
              <a:gd name="T5" fmla="*/ 339571797 h 21600"/>
              <a:gd name="T6" fmla="*/ 232715966 w 21600"/>
              <a:gd name="T7" fmla="*/ 169786024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pPr eaLnBrk="0" hangingPunct="0"/>
            <a:r>
              <a:rPr lang="zh-CN" sz="1600" b="1">
                <a:solidFill>
                  <a:srgbClr val="FF0000"/>
                </a:solidFill>
                <a:latin typeface="標楷體" pitchFamily="65" charset="-120"/>
                <a:cs typeface="Times New Roman" pitchFamily="18" charset="0"/>
              </a:rPr>
              <a:t>尋找碳足跡</a:t>
            </a:r>
            <a:endParaRPr lang="zh-CN" sz="600"/>
          </a:p>
          <a:p>
            <a:pPr eaLnBrk="0" hangingPunct="0"/>
            <a:r>
              <a:rPr lang="zh-CN" sz="1200">
                <a:latin typeface="標楷體" pitchFamily="65" charset="-120"/>
                <a:cs typeface="Times New Roman" pitchFamily="18" charset="0"/>
              </a:rPr>
              <a:t>＊認識碳足跡</a:t>
            </a:r>
            <a:endParaRPr lang="zh-CN" sz="600"/>
          </a:p>
          <a:p>
            <a:pPr eaLnBrk="0" hangingPunct="0"/>
            <a:r>
              <a:rPr lang="zh-CN" sz="1200">
                <a:latin typeface="標楷體" pitchFamily="65" charset="-120"/>
                <a:cs typeface="Times New Roman" pitchFamily="18" charset="0"/>
              </a:rPr>
              <a:t>＊認識碳標籤</a:t>
            </a:r>
            <a:endParaRPr lang="zh-CN" sz="600"/>
          </a:p>
          <a:p>
            <a:pPr eaLnBrk="0" hangingPunct="0"/>
            <a:r>
              <a:rPr lang="zh-CN" sz="1200">
                <a:latin typeface="標楷體" pitchFamily="65" charset="-120"/>
                <a:cs typeface="Times New Roman" pitchFamily="18" charset="0"/>
              </a:rPr>
              <a:t>＊一日碳足跡</a:t>
            </a:r>
            <a:endParaRPr lang="zh-CN"/>
          </a:p>
        </p:txBody>
      </p:sp>
      <p:sp>
        <p:nvSpPr>
          <p:cNvPr id="15371" name="Oval 15"/>
          <p:cNvSpPr>
            <a:spLocks noChangeArrowheads="1"/>
          </p:cNvSpPr>
          <p:nvPr/>
        </p:nvSpPr>
        <p:spPr bwMode="auto">
          <a:xfrm>
            <a:off x="3924300" y="2997200"/>
            <a:ext cx="1676400" cy="1627188"/>
          </a:xfrm>
          <a:prstGeom prst="ellipse">
            <a:avLst/>
          </a:prstGeom>
          <a:solidFill>
            <a:srgbClr val="FFFFFF"/>
          </a:solidFill>
          <a:ln w="9525">
            <a:solidFill>
              <a:srgbClr val="000000"/>
            </a:solidFill>
            <a:round/>
            <a:headEnd/>
            <a:tailEnd/>
          </a:ln>
        </p:spPr>
        <p:txBody>
          <a:bodyPr/>
          <a:lstStyle/>
          <a:p>
            <a:pPr eaLnBrk="0" hangingPunct="0"/>
            <a:endParaRPr lang="zh-TW" altLang="zh-TW"/>
          </a:p>
        </p:txBody>
      </p:sp>
      <p:sp>
        <p:nvSpPr>
          <p:cNvPr id="15372" name="WordArt 14"/>
          <p:cNvSpPr>
            <a:spLocks noChangeArrowheads="1" noChangeShapeType="1" noTextEdit="1"/>
          </p:cNvSpPr>
          <p:nvPr/>
        </p:nvSpPr>
        <p:spPr bwMode="auto">
          <a:xfrm>
            <a:off x="4067175" y="3284538"/>
            <a:ext cx="1495425"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gd name="adj" fmla="val 22222"/>
              </a:avLst>
            </a:prstTxWarp>
          </a:bodyPr>
          <a:lstStyle/>
          <a:p>
            <a:pPr algn="ctr"/>
            <a:r>
              <a:rPr lang="zh-TW" altLang="en-US" sz="3600" kern="10">
                <a:solidFill>
                  <a:srgbClr val="000000"/>
                </a:solidFill>
                <a:effectLst>
                  <a:outerShdw dist="53882" dir="2700000" algn="ctr" rotWithShape="0">
                    <a:srgbClr val="C0C0C0"/>
                  </a:outerShdw>
                </a:effectLst>
                <a:latin typeface="標楷體"/>
                <a:ea typeface="標楷體"/>
              </a:rPr>
              <a:t>食在愛地球</a:t>
            </a:r>
          </a:p>
        </p:txBody>
      </p:sp>
      <p:sp>
        <p:nvSpPr>
          <p:cNvPr id="15373" name="Rectangle 28"/>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zh-TW" altLang="zh-TW"/>
              <a:t/>
            </a:r>
            <a:br>
              <a:rPr lang="zh-TW" altLang="zh-TW"/>
            </a:br>
            <a:endParaRPr lang="zh-TW" altLang="zh-TW"/>
          </a:p>
          <a:p>
            <a:pPr eaLnBrk="0" hangingPunct="0"/>
            <a:r>
              <a:rPr lang="en-US" altLang="zh-TW" sz="1200">
                <a:latin typeface="Times New Roman" pitchFamily="18" charset="0"/>
                <a:cs typeface="Times New Roman" pitchFamily="18" charset="0"/>
              </a:rPr>
              <a:t>                                     </a:t>
            </a:r>
            <a:endParaRPr lang="en-US" altLang="zh-TW" sz="600"/>
          </a:p>
          <a:p>
            <a:pPr eaLnBrk="0" hangingPunct="0"/>
            <a:r>
              <a:rPr lang="en-US" altLang="zh-TW" sz="1200">
                <a:latin typeface="Times New Roman" pitchFamily="18" charset="0"/>
                <a:cs typeface="Times New Roman" pitchFamily="18" charset="0"/>
              </a:rPr>
              <a:t> </a:t>
            </a:r>
            <a:endParaRPr lang="en-US" altLang="zh-TW" sz="600"/>
          </a:p>
          <a:p>
            <a:pPr eaLnBrk="0" hangingPunct="0"/>
            <a:r>
              <a:rPr lang="en-US" altLang="zh-TW" sz="1200">
                <a:latin typeface="Times New Roman" pitchFamily="18" charset="0"/>
                <a:cs typeface="Times New Roman" pitchFamily="18" charset="0"/>
              </a:rPr>
              <a:t> </a:t>
            </a:r>
            <a:endParaRPr lang="en-US" altLang="zh-TW"/>
          </a:p>
        </p:txBody>
      </p:sp>
    </p:spTree>
    <p:extLst>
      <p:ext uri="{BB962C8B-B14F-4D97-AF65-F5344CB8AC3E}">
        <p14:creationId xmlns:p14="http://schemas.microsoft.com/office/powerpoint/2010/main" val="3681500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7"/>
          <p:cNvGrpSpPr>
            <a:grpSpLocks/>
          </p:cNvGrpSpPr>
          <p:nvPr/>
        </p:nvGrpSpPr>
        <p:grpSpPr bwMode="auto">
          <a:xfrm>
            <a:off x="4965700" y="4121150"/>
            <a:ext cx="5689600" cy="3529013"/>
            <a:chOff x="2880" y="2341"/>
            <a:chExt cx="3584" cy="2223"/>
          </a:xfrm>
        </p:grpSpPr>
        <p:sp>
          <p:nvSpPr>
            <p:cNvPr id="16396" name="Oval 8"/>
            <p:cNvSpPr>
              <a:spLocks noChangeArrowheads="1"/>
            </p:cNvSpPr>
            <p:nvPr/>
          </p:nvSpPr>
          <p:spPr bwMode="auto">
            <a:xfrm>
              <a:off x="2880" y="3566"/>
              <a:ext cx="1044" cy="936"/>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sp>
          <p:nvSpPr>
            <p:cNvPr id="16397" name="Oval 9"/>
            <p:cNvSpPr>
              <a:spLocks noChangeArrowheads="1"/>
            </p:cNvSpPr>
            <p:nvPr/>
          </p:nvSpPr>
          <p:spPr bwMode="auto">
            <a:xfrm>
              <a:off x="3923" y="2341"/>
              <a:ext cx="1361" cy="1344"/>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sp>
          <p:nvSpPr>
            <p:cNvPr id="16398" name="Oval 10"/>
            <p:cNvSpPr>
              <a:spLocks noChangeArrowheads="1"/>
            </p:cNvSpPr>
            <p:nvPr/>
          </p:nvSpPr>
          <p:spPr bwMode="auto">
            <a:xfrm>
              <a:off x="3334" y="2886"/>
              <a:ext cx="1588" cy="1616"/>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sp>
          <p:nvSpPr>
            <p:cNvPr id="16399" name="Oval 11"/>
            <p:cNvSpPr>
              <a:spLocks noChangeArrowheads="1"/>
            </p:cNvSpPr>
            <p:nvPr/>
          </p:nvSpPr>
          <p:spPr bwMode="auto">
            <a:xfrm>
              <a:off x="4241" y="2568"/>
              <a:ext cx="2223" cy="1996"/>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grpSp>
      <p:sp>
        <p:nvSpPr>
          <p:cNvPr id="16387" name="Line 12"/>
          <p:cNvSpPr>
            <a:spLocks noChangeShapeType="1"/>
          </p:cNvSpPr>
          <p:nvPr/>
        </p:nvSpPr>
        <p:spPr bwMode="auto">
          <a:xfrm>
            <a:off x="0" y="4724400"/>
            <a:ext cx="9144000" cy="0"/>
          </a:xfrm>
          <a:prstGeom prst="line">
            <a:avLst/>
          </a:prstGeom>
          <a:noFill/>
          <a:ln w="57150" cmpd="thickThin">
            <a:solidFill>
              <a:srgbClr val="FF6699"/>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388" name="Rectangle 13"/>
          <p:cNvSpPr>
            <a:spLocks noChangeArrowheads="1"/>
          </p:cNvSpPr>
          <p:nvPr/>
        </p:nvSpPr>
        <p:spPr bwMode="auto">
          <a:xfrm>
            <a:off x="0" y="5300663"/>
            <a:ext cx="9144000" cy="1916112"/>
          </a:xfrm>
          <a:prstGeom prst="rect">
            <a:avLst/>
          </a:prstGeom>
          <a:solidFill>
            <a:srgbClr val="FF6699">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16389" name="Line 14"/>
          <p:cNvSpPr>
            <a:spLocks noChangeShapeType="1"/>
          </p:cNvSpPr>
          <p:nvPr/>
        </p:nvSpPr>
        <p:spPr bwMode="auto">
          <a:xfrm>
            <a:off x="0" y="1844675"/>
            <a:ext cx="9144000" cy="0"/>
          </a:xfrm>
          <a:prstGeom prst="line">
            <a:avLst/>
          </a:prstGeom>
          <a:noFill/>
          <a:ln w="57150" cmpd="thinThick">
            <a:solidFill>
              <a:srgbClr val="FF9900"/>
            </a:solidFill>
            <a:prstDash val="dash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390" name="Rectangle 15"/>
          <p:cNvSpPr>
            <a:spLocks noChangeArrowheads="1"/>
          </p:cNvSpPr>
          <p:nvPr/>
        </p:nvSpPr>
        <p:spPr bwMode="auto">
          <a:xfrm>
            <a:off x="0" y="404813"/>
            <a:ext cx="9144000" cy="981075"/>
          </a:xfrm>
          <a:prstGeom prst="rect">
            <a:avLst/>
          </a:prstGeom>
          <a:solidFill>
            <a:srgbClr val="FFFF66">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16391" name="WordArt 16"/>
          <p:cNvSpPr>
            <a:spLocks noChangeArrowheads="1" noChangeShapeType="1" noTextEdit="1"/>
          </p:cNvSpPr>
          <p:nvPr/>
        </p:nvSpPr>
        <p:spPr bwMode="auto">
          <a:xfrm>
            <a:off x="323850" y="3357563"/>
            <a:ext cx="4319588" cy="720725"/>
          </a:xfrm>
          <a:prstGeom prst="rect">
            <a:avLst/>
          </a:prstGeom>
        </p:spPr>
        <p:txBody>
          <a:bodyPr wrap="none" fromWordArt="1">
            <a:prstTxWarp prst="textDeflate">
              <a:avLst>
                <a:gd name="adj" fmla="val 0"/>
              </a:avLst>
            </a:prstTxWarp>
          </a:bodyPr>
          <a:lstStyle/>
          <a:p>
            <a:pPr algn="ctr"/>
            <a:r>
              <a:rPr lang="zh-TW" altLang="en-US" sz="3600" b="1" kern="10">
                <a:ln w="9525">
                  <a:solidFill>
                    <a:srgbClr val="000000"/>
                  </a:solidFill>
                  <a:round/>
                  <a:headEnd/>
                  <a:tailEnd/>
                </a:ln>
                <a:solidFill>
                  <a:srgbClr val="000000"/>
                </a:solidFill>
                <a:latin typeface="黑体"/>
                <a:ea typeface="黑体"/>
              </a:rPr>
              <a:t>活動  步驟</a:t>
            </a:r>
          </a:p>
        </p:txBody>
      </p:sp>
      <p:sp>
        <p:nvSpPr>
          <p:cNvPr id="16392" name="Rectangle 17"/>
          <p:cNvSpPr>
            <a:spLocks noChangeArrowheads="1"/>
          </p:cNvSpPr>
          <p:nvPr/>
        </p:nvSpPr>
        <p:spPr bwMode="auto">
          <a:xfrm>
            <a:off x="0" y="4149725"/>
            <a:ext cx="9144000" cy="144463"/>
          </a:xfrm>
          <a:prstGeom prst="rect">
            <a:avLst/>
          </a:prstGeom>
          <a:solidFill>
            <a:srgbClr val="0066FF"/>
          </a:solidFill>
          <a:ln w="9525">
            <a:solidFill>
              <a:srgbClr val="0066FF"/>
            </a:solidFill>
            <a:miter lim="800000"/>
            <a:headEnd/>
            <a:tailEnd/>
          </a:ln>
        </p:spPr>
        <p:txBody>
          <a:bodyPr wrap="none" anchor="ctr"/>
          <a:lstStyle/>
          <a:p>
            <a:endParaRPr lang="zh-TW" altLang="en-US"/>
          </a:p>
        </p:txBody>
      </p:sp>
      <p:sp>
        <p:nvSpPr>
          <p:cNvPr id="16393" name="Rectangle 18"/>
          <p:cNvSpPr>
            <a:spLocks noChangeArrowheads="1"/>
          </p:cNvSpPr>
          <p:nvPr/>
        </p:nvSpPr>
        <p:spPr bwMode="auto">
          <a:xfrm>
            <a:off x="4643438" y="4005263"/>
            <a:ext cx="5075237" cy="98425"/>
          </a:xfrm>
          <a:prstGeom prst="rect">
            <a:avLst/>
          </a:prstGeom>
          <a:solidFill>
            <a:schemeClr val="tx2"/>
          </a:solidFill>
          <a:ln w="9525">
            <a:solidFill>
              <a:schemeClr val="tx1"/>
            </a:solidFill>
            <a:miter lim="800000"/>
            <a:headEnd/>
            <a:tailEnd/>
          </a:ln>
        </p:spPr>
        <p:txBody>
          <a:bodyPr wrap="none" anchor="ctr"/>
          <a:lstStyle/>
          <a:p>
            <a:endParaRPr lang="zh-TW" altLang="en-US"/>
          </a:p>
        </p:txBody>
      </p:sp>
      <p:sp>
        <p:nvSpPr>
          <p:cNvPr id="16394" name="Rectangle 19"/>
          <p:cNvSpPr>
            <a:spLocks noChangeArrowheads="1"/>
          </p:cNvSpPr>
          <p:nvPr/>
        </p:nvSpPr>
        <p:spPr bwMode="auto">
          <a:xfrm>
            <a:off x="0" y="4005263"/>
            <a:ext cx="323850" cy="71437"/>
          </a:xfrm>
          <a:prstGeom prst="rect">
            <a:avLst/>
          </a:prstGeom>
          <a:solidFill>
            <a:schemeClr val="tx2"/>
          </a:solidFill>
          <a:ln w="9525">
            <a:solidFill>
              <a:schemeClr val="tx1"/>
            </a:solidFill>
            <a:miter lim="800000"/>
            <a:headEnd/>
            <a:tailEnd/>
          </a:ln>
        </p:spPr>
        <p:txBody>
          <a:bodyPr wrap="none" anchor="ctr"/>
          <a:lstStyle/>
          <a:p>
            <a:endParaRPr lang="zh-TW" altLang="en-US"/>
          </a:p>
        </p:txBody>
      </p:sp>
      <p:sp>
        <p:nvSpPr>
          <p:cNvPr id="34836" name="WordArt 20"/>
          <p:cNvSpPr>
            <a:spLocks noChangeArrowheads="1" noChangeShapeType="1" noTextEdit="1"/>
          </p:cNvSpPr>
          <p:nvPr/>
        </p:nvSpPr>
        <p:spPr bwMode="auto">
          <a:xfrm>
            <a:off x="2124075" y="2852738"/>
            <a:ext cx="936625" cy="1173162"/>
          </a:xfrm>
          <a:prstGeom prst="rect">
            <a:avLst/>
          </a:prstGeom>
        </p:spPr>
        <p:txBody>
          <a:bodyPr wrap="none" fromWordArt="1">
            <a:prstTxWarp prst="textPlain">
              <a:avLst>
                <a:gd name="adj" fmla="val 41866"/>
              </a:avLst>
            </a:prstTxWarp>
          </a:bodyPr>
          <a:lstStyle/>
          <a:p>
            <a:pPr algn="ctr"/>
            <a:r>
              <a:rPr lang="zh-TW" altLang="en-US" sz="3600" b="1" i="1" kern="10">
                <a:ln w="19050">
                  <a:solidFill>
                    <a:srgbClr val="0000FF"/>
                  </a:solidFill>
                  <a:round/>
                  <a:headEnd/>
                  <a:tailEnd/>
                </a:ln>
                <a:solidFill>
                  <a:srgbClr val="0066CC"/>
                </a:solidFill>
                <a:effectLst>
                  <a:outerShdw dist="35921" dir="2700000" algn="ctr" rotWithShape="0">
                    <a:srgbClr val="990000"/>
                  </a:outerShdw>
                </a:effectLst>
                <a:latin typeface="宋体"/>
                <a:ea typeface="宋体"/>
              </a:rPr>
              <a:t>五</a:t>
            </a:r>
          </a:p>
        </p:txBody>
      </p:sp>
    </p:spTree>
    <p:extLst>
      <p:ext uri="{BB962C8B-B14F-4D97-AF65-F5344CB8AC3E}">
        <p14:creationId xmlns:p14="http://schemas.microsoft.com/office/powerpoint/2010/main" val="1022423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4836"/>
                                        </p:tgtEl>
                                        <p:attrNameLst>
                                          <p:attrName>style.visibility</p:attrName>
                                        </p:attrNameLst>
                                      </p:cBhvr>
                                      <p:to>
                                        <p:strVal val="visible"/>
                                      </p:to>
                                    </p:set>
                                    <p:anim from="(-#ppt_w/2)" to="(#ppt_x)" calcmode="lin" valueType="num">
                                      <p:cBhvr>
                                        <p:cTn id="7" dur="600" fill="hold">
                                          <p:stCondLst>
                                            <p:cond delay="0"/>
                                          </p:stCondLst>
                                        </p:cTn>
                                        <p:tgtEl>
                                          <p:spTgt spid="34836"/>
                                        </p:tgtEl>
                                        <p:attrNameLst>
                                          <p:attrName>ppt_x</p:attrName>
                                        </p:attrNameLst>
                                      </p:cBhvr>
                                    </p:anim>
                                    <p:anim from="0" to="-1.0" calcmode="lin" valueType="num">
                                      <p:cBhvr>
                                        <p:cTn id="8" dur="200" decel="50000" autoRev="1" fill="hold">
                                          <p:stCondLst>
                                            <p:cond delay="600"/>
                                          </p:stCondLst>
                                        </p:cTn>
                                        <p:tgtEl>
                                          <p:spTgt spid="34836"/>
                                        </p:tgtEl>
                                        <p:attrNameLst>
                                          <p:attrName>xshear</p:attrName>
                                        </p:attrNameLst>
                                      </p:cBhvr>
                                    </p:anim>
                                    <p:animScale>
                                      <p:cBhvr>
                                        <p:cTn id="9" dur="200" decel="100000" autoRev="1" fill="hold">
                                          <p:stCondLst>
                                            <p:cond delay="600"/>
                                          </p:stCondLst>
                                        </p:cTn>
                                        <p:tgtEl>
                                          <p:spTgt spid="34836"/>
                                        </p:tgtEl>
                                      </p:cBhvr>
                                      <p:from x="100000" y="100000"/>
                                      <p:to x="80000" y="100000"/>
                                    </p:animScale>
                                    <p:anim by="(#ppt_h/3+#ppt_w*0.1)" calcmode="lin" valueType="num">
                                      <p:cBhvr additive="sum">
                                        <p:cTn id="10" dur="200" decel="100000" autoRev="1" fill="hold">
                                          <p:stCondLst>
                                            <p:cond delay="600"/>
                                          </p:stCondLst>
                                        </p:cTn>
                                        <p:tgtEl>
                                          <p:spTgt spid="3483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78"/>
          <p:cNvSpPr txBox="1">
            <a:spLocks noChangeArrowheads="1"/>
          </p:cNvSpPr>
          <p:nvPr/>
        </p:nvSpPr>
        <p:spPr bwMode="auto">
          <a:xfrm>
            <a:off x="3563938" y="476250"/>
            <a:ext cx="2089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TW" altLang="en-US" sz="3600">
                <a:solidFill>
                  <a:srgbClr val="C00000"/>
                </a:solidFill>
                <a:latin typeface="Verdana" pitchFamily="34" charset="0"/>
                <a:ea typeface="標楷體" pitchFamily="65" charset="-120"/>
              </a:rPr>
              <a:t>活動流程</a:t>
            </a:r>
          </a:p>
        </p:txBody>
      </p:sp>
      <p:sp>
        <p:nvSpPr>
          <p:cNvPr id="17411" name="AutoShape 10"/>
          <p:cNvSpPr>
            <a:spLocks noChangeArrowheads="1"/>
          </p:cNvSpPr>
          <p:nvPr/>
        </p:nvSpPr>
        <p:spPr bwMode="auto">
          <a:xfrm>
            <a:off x="2339975" y="2420938"/>
            <a:ext cx="952500" cy="2232025"/>
          </a:xfrm>
          <a:prstGeom prst="rightArrowCallout">
            <a:avLst>
              <a:gd name="adj1" fmla="val 41833"/>
              <a:gd name="adj2" fmla="val 41833"/>
              <a:gd name="adj3" fmla="val 16667"/>
              <a:gd name="adj4" fmla="val 66667"/>
            </a:avLst>
          </a:prstGeom>
          <a:solidFill>
            <a:srgbClr val="FFFFFF"/>
          </a:solidFill>
          <a:ln w="9525">
            <a:solidFill>
              <a:srgbClr val="000000"/>
            </a:solidFill>
            <a:miter lim="800000"/>
            <a:headEnd/>
            <a:tailEnd/>
          </a:ln>
        </p:spPr>
        <p:txBody>
          <a:bodyPr/>
          <a:lstStyle/>
          <a:p>
            <a:pPr eaLnBrk="0" hangingPunct="0"/>
            <a:r>
              <a:rPr lang="zh-CN" sz="2800" b="1">
                <a:latin typeface="標楷體" pitchFamily="65" charset="-120"/>
                <a:ea typeface="標楷體" pitchFamily="65" charset="-120"/>
                <a:cs typeface="Times New Roman" pitchFamily="18" charset="0"/>
              </a:rPr>
              <a:t>台</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灣</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加</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油</a:t>
            </a:r>
            <a:endParaRPr lang="en-US" altLang="zh-CN" sz="2800" b="1">
              <a:latin typeface="標楷體" pitchFamily="65" charset="-120"/>
              <a:ea typeface="標楷體" pitchFamily="65" charset="-120"/>
              <a:cs typeface="Times New Roman" pitchFamily="18" charset="0"/>
            </a:endParaRPr>
          </a:p>
          <a:p>
            <a:pPr eaLnBrk="0" hangingPunct="0"/>
            <a:r>
              <a:rPr lang="zh-CN" altLang="en-US" sz="2800" b="1">
                <a:latin typeface="標楷體" pitchFamily="65" charset="-120"/>
                <a:ea typeface="標楷體" pitchFamily="65" charset="-120"/>
                <a:cs typeface="Times New Roman" pitchFamily="18" charset="0"/>
              </a:rPr>
              <a:t>！</a:t>
            </a:r>
            <a:endParaRPr lang="zh-CN" sz="2800" b="1">
              <a:latin typeface="標楷體" pitchFamily="65" charset="-120"/>
              <a:ea typeface="標楷體" pitchFamily="65" charset="-120"/>
              <a:cs typeface="Times New Roman" pitchFamily="18" charset="0"/>
            </a:endParaRPr>
          </a:p>
        </p:txBody>
      </p:sp>
      <p:sp>
        <p:nvSpPr>
          <p:cNvPr id="17412" name="AutoShape 9"/>
          <p:cNvSpPr>
            <a:spLocks noChangeArrowheads="1"/>
          </p:cNvSpPr>
          <p:nvPr/>
        </p:nvSpPr>
        <p:spPr bwMode="auto">
          <a:xfrm>
            <a:off x="3276600" y="2420938"/>
            <a:ext cx="952500" cy="2232025"/>
          </a:xfrm>
          <a:prstGeom prst="rightArrowCallout">
            <a:avLst>
              <a:gd name="adj1" fmla="val 41703"/>
              <a:gd name="adj2" fmla="val 41703"/>
              <a:gd name="adj3" fmla="val 16667"/>
              <a:gd name="adj4" fmla="val 66667"/>
            </a:avLst>
          </a:prstGeom>
          <a:solidFill>
            <a:srgbClr val="FFFFFF"/>
          </a:solidFill>
          <a:ln w="9525">
            <a:solidFill>
              <a:srgbClr val="000000"/>
            </a:solidFill>
            <a:miter lim="800000"/>
            <a:headEnd/>
            <a:tailEnd/>
          </a:ln>
        </p:spPr>
        <p:txBody>
          <a:bodyPr/>
          <a:lstStyle/>
          <a:p>
            <a:pPr eaLnBrk="0" hangingPunct="0"/>
            <a:r>
              <a:rPr lang="zh-CN" sz="2800" b="1">
                <a:latin typeface="標楷體" pitchFamily="65" charset="-120"/>
                <a:ea typeface="標楷體" pitchFamily="65" charset="-120"/>
                <a:cs typeface="Times New Roman" pitchFamily="18" charset="0"/>
              </a:rPr>
              <a:t>尋</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找</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碳</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足</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跡</a:t>
            </a:r>
          </a:p>
        </p:txBody>
      </p:sp>
      <p:sp>
        <p:nvSpPr>
          <p:cNvPr id="17413" name="AutoShape 8"/>
          <p:cNvSpPr>
            <a:spLocks noChangeArrowheads="1"/>
          </p:cNvSpPr>
          <p:nvPr/>
        </p:nvSpPr>
        <p:spPr bwMode="auto">
          <a:xfrm>
            <a:off x="4211638" y="2420938"/>
            <a:ext cx="952500" cy="2232025"/>
          </a:xfrm>
          <a:prstGeom prst="rightArrowCallout">
            <a:avLst>
              <a:gd name="adj1" fmla="val 41703"/>
              <a:gd name="adj2" fmla="val 41703"/>
              <a:gd name="adj3" fmla="val 16667"/>
              <a:gd name="adj4" fmla="val 66667"/>
            </a:avLst>
          </a:prstGeom>
          <a:solidFill>
            <a:srgbClr val="FFFFFF"/>
          </a:solidFill>
          <a:ln w="9525">
            <a:solidFill>
              <a:srgbClr val="000000"/>
            </a:solidFill>
            <a:miter lim="800000"/>
            <a:headEnd/>
            <a:tailEnd/>
          </a:ln>
        </p:spPr>
        <p:txBody>
          <a:bodyPr/>
          <a:lstStyle/>
          <a:p>
            <a:pPr eaLnBrk="0" hangingPunct="0"/>
            <a:r>
              <a:rPr lang="zh-CN" sz="2800" b="1">
                <a:latin typeface="標楷體" pitchFamily="65" charset="-120"/>
                <a:ea typeface="標楷體" pitchFamily="65" charset="-120"/>
                <a:cs typeface="Times New Roman" pitchFamily="18" charset="0"/>
              </a:rPr>
              <a:t>低</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碳</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愛</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地</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球</a:t>
            </a:r>
          </a:p>
        </p:txBody>
      </p:sp>
      <p:sp>
        <p:nvSpPr>
          <p:cNvPr id="17414" name="AutoShape 7"/>
          <p:cNvSpPr>
            <a:spLocks noChangeArrowheads="1"/>
          </p:cNvSpPr>
          <p:nvPr/>
        </p:nvSpPr>
        <p:spPr bwMode="auto">
          <a:xfrm>
            <a:off x="5148263" y="2420938"/>
            <a:ext cx="952500" cy="2232025"/>
          </a:xfrm>
          <a:prstGeom prst="rightArrowCallout">
            <a:avLst>
              <a:gd name="adj1" fmla="val 41703"/>
              <a:gd name="adj2" fmla="val 41703"/>
              <a:gd name="adj3" fmla="val 16667"/>
              <a:gd name="adj4" fmla="val 58194"/>
            </a:avLst>
          </a:prstGeom>
          <a:solidFill>
            <a:srgbClr val="FFFFFF"/>
          </a:solidFill>
          <a:ln w="9525">
            <a:solidFill>
              <a:srgbClr val="000000"/>
            </a:solidFill>
            <a:miter lim="800000"/>
            <a:headEnd/>
            <a:tailEnd/>
          </a:ln>
        </p:spPr>
        <p:txBody>
          <a:bodyPr/>
          <a:lstStyle/>
          <a:p>
            <a:pPr eaLnBrk="0" hangingPunct="0"/>
            <a:r>
              <a:rPr lang="zh-CN" sz="2800" b="1">
                <a:latin typeface="標楷體" pitchFamily="65" charset="-120"/>
                <a:ea typeface="標楷體" pitchFamily="65" charset="-120"/>
                <a:cs typeface="Times New Roman" pitchFamily="18" charset="0"/>
              </a:rPr>
              <a:t>快</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樂</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蔬</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果</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餐</a:t>
            </a:r>
          </a:p>
        </p:txBody>
      </p:sp>
      <p:sp>
        <p:nvSpPr>
          <p:cNvPr id="17415" name="Rectangle 6"/>
          <p:cNvSpPr>
            <a:spLocks noChangeArrowheads="1"/>
          </p:cNvSpPr>
          <p:nvPr/>
        </p:nvSpPr>
        <p:spPr bwMode="auto">
          <a:xfrm>
            <a:off x="6084888" y="2420938"/>
            <a:ext cx="619125" cy="2160587"/>
          </a:xfrm>
          <a:prstGeom prst="rect">
            <a:avLst/>
          </a:prstGeom>
          <a:solidFill>
            <a:srgbClr val="FFFFFF"/>
          </a:solidFill>
          <a:ln w="9525">
            <a:solidFill>
              <a:srgbClr val="000000"/>
            </a:solidFill>
            <a:miter lim="800000"/>
            <a:headEnd/>
            <a:tailEnd/>
          </a:ln>
        </p:spPr>
        <p:txBody>
          <a:bodyPr/>
          <a:lstStyle/>
          <a:p>
            <a:pPr eaLnBrk="0" hangingPunct="0"/>
            <a:r>
              <a:rPr lang="zh-CN" sz="2800" b="1">
                <a:latin typeface="標楷體" pitchFamily="65" charset="-120"/>
                <a:ea typeface="標楷體" pitchFamily="65" charset="-120"/>
                <a:cs typeface="Times New Roman" pitchFamily="18" charset="0"/>
              </a:rPr>
              <a:t>蔬</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果</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料</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理</a:t>
            </a:r>
            <a:endParaRPr lang="en-US" altLang="zh-CN" sz="2800" b="1">
              <a:latin typeface="標楷體" pitchFamily="65" charset="-120"/>
              <a:ea typeface="標楷體" pitchFamily="65" charset="-120"/>
              <a:cs typeface="Times New Roman" pitchFamily="18" charset="0"/>
            </a:endParaRPr>
          </a:p>
          <a:p>
            <a:pPr eaLnBrk="0" hangingPunct="0"/>
            <a:r>
              <a:rPr lang="zh-CN" sz="2800" b="1">
                <a:latin typeface="標楷體" pitchFamily="65" charset="-120"/>
                <a:ea typeface="標楷體" pitchFamily="65" charset="-120"/>
                <a:cs typeface="Times New Roman" pitchFamily="18" charset="0"/>
              </a:rPr>
              <a:t>賽</a:t>
            </a:r>
          </a:p>
          <a:p>
            <a:pPr eaLnBrk="0" hangingPunct="0"/>
            <a:endParaRPr lang="zh-TW" altLang="zh-CN" sz="2800">
              <a:ea typeface="標楷體" pitchFamily="65" charset="-120"/>
              <a:cs typeface="Times New Roman" pitchFamily="18" charset="0"/>
            </a:endParaRPr>
          </a:p>
        </p:txBody>
      </p:sp>
      <p:sp>
        <p:nvSpPr>
          <p:cNvPr id="17416" name="AutoShape 5"/>
          <p:cNvSpPr>
            <a:spLocks noChangeArrowheads="1"/>
          </p:cNvSpPr>
          <p:nvPr/>
        </p:nvSpPr>
        <p:spPr bwMode="auto">
          <a:xfrm>
            <a:off x="2627313" y="1341438"/>
            <a:ext cx="3937000" cy="714375"/>
          </a:xfrm>
          <a:prstGeom prst="horizontalScroll">
            <a:avLst>
              <a:gd name="adj" fmla="val 12500"/>
            </a:avLst>
          </a:prstGeom>
          <a:solidFill>
            <a:srgbClr val="FFFFFF"/>
          </a:solidFill>
          <a:ln w="9525">
            <a:solidFill>
              <a:srgbClr val="000000"/>
            </a:solidFill>
            <a:round/>
            <a:headEnd/>
            <a:tailEnd/>
          </a:ln>
        </p:spPr>
        <p:txBody>
          <a:bodyPr/>
          <a:lstStyle/>
          <a:p>
            <a:pPr algn="ctr" eaLnBrk="0" hangingPunct="0"/>
            <a:r>
              <a:rPr lang="zh-CN" sz="2600" b="1">
                <a:latin typeface="標楷體" pitchFamily="65" charset="-120"/>
                <a:ea typeface="標楷體" pitchFamily="65" charset="-120"/>
                <a:cs typeface="Times New Roman" pitchFamily="18" charset="0"/>
              </a:rPr>
              <a:t>食在愛地球</a:t>
            </a:r>
            <a:endParaRPr lang="zh-CN">
              <a:latin typeface="標楷體" pitchFamily="65" charset="-120"/>
              <a:ea typeface="標楷體" pitchFamily="65" charset="-120"/>
              <a:cs typeface="Times New Roman" pitchFamily="18" charset="0"/>
            </a:endParaRPr>
          </a:p>
        </p:txBody>
      </p:sp>
      <p:sp>
        <p:nvSpPr>
          <p:cNvPr id="17417" name="AutoShape 4"/>
          <p:cNvSpPr>
            <a:spLocks noChangeArrowheads="1"/>
          </p:cNvSpPr>
          <p:nvPr/>
        </p:nvSpPr>
        <p:spPr bwMode="auto">
          <a:xfrm>
            <a:off x="2339975" y="5013325"/>
            <a:ext cx="4518025" cy="601663"/>
          </a:xfrm>
          <a:prstGeom prst="bevel">
            <a:avLst>
              <a:gd name="adj" fmla="val 12500"/>
            </a:avLst>
          </a:prstGeom>
          <a:solidFill>
            <a:srgbClr val="FFFFFF"/>
          </a:solidFill>
          <a:ln w="9525">
            <a:solidFill>
              <a:srgbClr val="000000"/>
            </a:solidFill>
            <a:miter lim="800000"/>
            <a:headEnd/>
            <a:tailEnd/>
          </a:ln>
        </p:spPr>
        <p:txBody>
          <a:bodyPr/>
          <a:lstStyle/>
          <a:p>
            <a:pPr algn="ctr" eaLnBrk="0" hangingPunct="0"/>
            <a:r>
              <a:rPr lang="zh-CN" sz="2400" b="1">
                <a:latin typeface="標楷體" pitchFamily="65" charset="-120"/>
                <a:ea typeface="標楷體" pitchFamily="65" charset="-120"/>
                <a:cs typeface="Times New Roman" pitchFamily="18" charset="0"/>
              </a:rPr>
              <a:t>改變飲食習慣，減少碳排放量</a:t>
            </a:r>
          </a:p>
        </p:txBody>
      </p:sp>
      <p:sp>
        <p:nvSpPr>
          <p:cNvPr id="17418"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TW" altLang="en-US"/>
          </a:p>
        </p:txBody>
      </p:sp>
      <p:sp>
        <p:nvSpPr>
          <p:cNvPr id="17419" name="Rectangle 19"/>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zh-TW" altLang="zh-TW"/>
          </a:p>
        </p:txBody>
      </p:sp>
    </p:spTree>
    <p:extLst>
      <p:ext uri="{BB962C8B-B14F-4D97-AF65-F5344CB8AC3E}">
        <p14:creationId xmlns:p14="http://schemas.microsoft.com/office/powerpoint/2010/main" val="1839451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lstStyle/>
          <a:p>
            <a:r>
              <a:rPr lang="zh-TW" altLang="en-US" b="1" smtClean="0">
                <a:latin typeface="標楷體" pitchFamily="65" charset="-120"/>
                <a:ea typeface="標楷體" pitchFamily="65" charset="-120"/>
              </a:rPr>
              <a:t>活動一：台灣加油</a:t>
            </a:r>
            <a:r>
              <a:rPr lang="zh-TW" altLang="zh-TW" b="1" smtClean="0">
                <a:latin typeface="標楷體" pitchFamily="65" charset="-120"/>
                <a:ea typeface="標楷體" pitchFamily="65" charset="-120"/>
              </a:rPr>
              <a:t/>
            </a:r>
            <a:br>
              <a:rPr lang="zh-TW" altLang="zh-TW" b="1" smtClean="0">
                <a:latin typeface="標楷體" pitchFamily="65" charset="-120"/>
                <a:ea typeface="標楷體" pitchFamily="65" charset="-120"/>
              </a:rPr>
            </a:br>
            <a:endParaRPr lang="zh-TW" altLang="en-US" b="1" smtClean="0">
              <a:latin typeface="標楷體" pitchFamily="65" charset="-120"/>
              <a:ea typeface="標楷體" pitchFamily="65" charset="-120"/>
            </a:endParaRPr>
          </a:p>
        </p:txBody>
      </p:sp>
      <p:sp>
        <p:nvSpPr>
          <p:cNvPr id="18435" name="內容版面配置區 2"/>
          <p:cNvSpPr>
            <a:spLocks noGrp="1"/>
          </p:cNvSpPr>
          <p:nvPr>
            <p:ph idx="1"/>
          </p:nvPr>
        </p:nvSpPr>
        <p:spPr>
          <a:xfrm>
            <a:off x="323850" y="1125538"/>
            <a:ext cx="8229600" cy="4525962"/>
          </a:xfrm>
        </p:spPr>
        <p:txBody>
          <a:bodyPr/>
          <a:lstStyle/>
          <a:p>
            <a:pPr>
              <a:buFontTx/>
              <a:buNone/>
            </a:pPr>
            <a:r>
              <a:rPr lang="zh-TW" altLang="zh-TW" smtClean="0">
                <a:latin typeface="標楷體" pitchFamily="65" charset="-120"/>
                <a:ea typeface="標楷體" pitchFamily="65" charset="-120"/>
              </a:rPr>
              <a:t>一、</a:t>
            </a:r>
            <a:r>
              <a:rPr lang="zh-TW" altLang="zh-TW" smtClean="0">
                <a:solidFill>
                  <a:srgbClr val="0070C0"/>
                </a:solidFill>
                <a:latin typeface="標楷體" pitchFamily="65" charset="-120"/>
                <a:ea typeface="標楷體" pitchFamily="65" charset="-120"/>
              </a:rPr>
              <a:t>引起動機</a:t>
            </a:r>
            <a:r>
              <a:rPr lang="zh-TW" altLang="zh-TW" smtClean="0">
                <a:latin typeface="標楷體" pitchFamily="65" charset="-120"/>
                <a:ea typeface="標楷體" pitchFamily="65" charset="-120"/>
              </a:rPr>
              <a:t>：觀賞</a:t>
            </a:r>
            <a:r>
              <a:rPr lang="zh-TW" altLang="en-US" smtClean="0">
                <a:latin typeface="標楷體" pitchFamily="65" charset="-120"/>
                <a:ea typeface="標楷體" pitchFamily="65" charset="-120"/>
              </a:rPr>
              <a:t>「</a:t>
            </a:r>
            <a:r>
              <a:rPr lang="zh-TW" altLang="zh-TW" smtClean="0">
                <a:solidFill>
                  <a:srgbClr val="008000"/>
                </a:solidFill>
                <a:latin typeface="標楷體" pitchFamily="65" charset="-120"/>
                <a:ea typeface="標楷體" pitchFamily="65" charset="-120"/>
              </a:rPr>
              <a:t>消失的生命之河</a:t>
            </a:r>
            <a:r>
              <a:rPr lang="zh-TW" altLang="en-US" smtClean="0">
                <a:solidFill>
                  <a:srgbClr val="008000"/>
                </a:solidFill>
                <a:latin typeface="標楷體" pitchFamily="65" charset="-120"/>
                <a:ea typeface="標楷體" pitchFamily="65" charset="-120"/>
              </a:rPr>
              <a:t>」</a:t>
            </a:r>
            <a:endParaRPr lang="zh-TW" altLang="zh-TW" smtClean="0">
              <a:solidFill>
                <a:srgbClr val="008000"/>
              </a:solidFill>
              <a:latin typeface="標楷體" pitchFamily="65" charset="-120"/>
              <a:ea typeface="標楷體" pitchFamily="65" charset="-120"/>
            </a:endParaRPr>
          </a:p>
          <a:p>
            <a:pPr>
              <a:buFontTx/>
              <a:buNone/>
            </a:pPr>
            <a:r>
              <a:rPr lang="zh-TW" altLang="zh-TW" smtClean="0">
                <a:latin typeface="標楷體" pitchFamily="65" charset="-120"/>
                <a:ea typeface="標楷體" pitchFamily="65" charset="-120"/>
              </a:rPr>
              <a:t>二、</a:t>
            </a:r>
            <a:r>
              <a:rPr lang="zh-TW" altLang="zh-TW" smtClean="0">
                <a:solidFill>
                  <a:srgbClr val="0070C0"/>
                </a:solidFill>
                <a:latin typeface="標楷體" pitchFamily="65" charset="-120"/>
                <a:ea typeface="標楷體" pitchFamily="65" charset="-120"/>
              </a:rPr>
              <a:t>發展活動</a:t>
            </a:r>
          </a:p>
          <a:p>
            <a:pPr>
              <a:buFontTx/>
              <a:buNone/>
            </a:pPr>
            <a:r>
              <a:rPr lang="en-US" altLang="zh-TW" smtClean="0">
                <a:latin typeface="標楷體" pitchFamily="65" charset="-120"/>
                <a:ea typeface="標楷體" pitchFamily="65" charset="-120"/>
              </a:rPr>
              <a:t>1.</a:t>
            </a:r>
            <a:r>
              <a:rPr lang="zh-TW" altLang="zh-TW" smtClean="0">
                <a:latin typeface="標楷體" pitchFamily="65" charset="-120"/>
                <a:ea typeface="標楷體" pitchFamily="65" charset="-120"/>
              </a:rPr>
              <a:t>說一說你在影片中看到什麼？</a:t>
            </a:r>
          </a:p>
          <a:p>
            <a:pPr>
              <a:buFontTx/>
              <a:buNone/>
            </a:pPr>
            <a:r>
              <a:rPr lang="en-US" altLang="zh-TW" smtClean="0">
                <a:latin typeface="標楷體" pitchFamily="65" charset="-120"/>
                <a:ea typeface="標楷體" pitchFamily="65" charset="-120"/>
              </a:rPr>
              <a:t>2.</a:t>
            </a:r>
            <a:r>
              <a:rPr lang="zh-TW" altLang="zh-TW" smtClean="0">
                <a:latin typeface="標楷體" pitchFamily="65" charset="-120"/>
                <a:ea typeface="標楷體" pitchFamily="65" charset="-120"/>
              </a:rPr>
              <a:t>看完影片你有什麼想法？</a:t>
            </a:r>
          </a:p>
          <a:p>
            <a:pPr>
              <a:buFontTx/>
              <a:buNone/>
            </a:pPr>
            <a:r>
              <a:rPr lang="en-US" altLang="zh-TW" smtClean="0">
                <a:latin typeface="標楷體" pitchFamily="65" charset="-120"/>
                <a:ea typeface="標楷體" pitchFamily="65" charset="-120"/>
              </a:rPr>
              <a:t>3.</a:t>
            </a:r>
            <a:r>
              <a:rPr lang="zh-TW" altLang="zh-TW" smtClean="0">
                <a:latin typeface="標楷體" pitchFamily="65" charset="-120"/>
                <a:ea typeface="標楷體" pitchFamily="65" charset="-120"/>
              </a:rPr>
              <a:t>小組討論有哪些原因造成生態的改變？</a:t>
            </a:r>
          </a:p>
          <a:p>
            <a:pPr>
              <a:buFontTx/>
              <a:buNone/>
            </a:pPr>
            <a:r>
              <a:rPr lang="zh-TW" altLang="zh-TW" smtClean="0">
                <a:latin typeface="標楷體" pitchFamily="65" charset="-120"/>
                <a:ea typeface="標楷體" pitchFamily="65" charset="-120"/>
              </a:rPr>
              <a:t>三、</a:t>
            </a:r>
            <a:r>
              <a:rPr lang="zh-TW" altLang="zh-TW" smtClean="0">
                <a:solidFill>
                  <a:srgbClr val="0070C0"/>
                </a:solidFill>
                <a:latin typeface="標楷體" pitchFamily="65" charset="-120"/>
                <a:ea typeface="標楷體" pitchFamily="65" charset="-120"/>
              </a:rPr>
              <a:t>綜合活動</a:t>
            </a:r>
          </a:p>
          <a:p>
            <a:pPr>
              <a:buFontTx/>
              <a:buNone/>
            </a:pPr>
            <a:r>
              <a:rPr lang="en-US" altLang="zh-TW" smtClean="0">
                <a:latin typeface="標楷體" pitchFamily="65" charset="-120"/>
                <a:ea typeface="標楷體" pitchFamily="65" charset="-120"/>
              </a:rPr>
              <a:t>1.</a:t>
            </a:r>
            <a:r>
              <a:rPr lang="zh-TW" altLang="zh-TW" smtClean="0">
                <a:latin typeface="標楷體" pitchFamily="65" charset="-120"/>
                <a:ea typeface="標楷體" pitchFamily="65" charset="-120"/>
              </a:rPr>
              <a:t>完成「</a:t>
            </a:r>
            <a:r>
              <a:rPr lang="zh-TW" altLang="zh-TW" smtClean="0">
                <a:solidFill>
                  <a:srgbClr val="008000"/>
                </a:solidFill>
                <a:latin typeface="標楷體" pitchFamily="65" charset="-120"/>
                <a:ea typeface="標楷體" pitchFamily="65" charset="-120"/>
                <a:hlinkClick r:id="rId3"/>
              </a:rPr>
              <a:t>消失的生命之河</a:t>
            </a:r>
            <a:r>
              <a:rPr lang="zh-TW" altLang="en-US" smtClean="0">
                <a:solidFill>
                  <a:srgbClr val="008000"/>
                </a:solidFill>
                <a:latin typeface="標楷體" pitchFamily="65" charset="-120"/>
                <a:ea typeface="標楷體" pitchFamily="65" charset="-120"/>
              </a:rPr>
              <a:t>」</a:t>
            </a:r>
            <a:r>
              <a:rPr lang="zh-TW" altLang="zh-TW" smtClean="0">
                <a:solidFill>
                  <a:srgbClr val="008000"/>
                </a:solidFill>
                <a:latin typeface="標楷體" pitchFamily="65" charset="-120"/>
                <a:ea typeface="標楷體" pitchFamily="65" charset="-120"/>
              </a:rPr>
              <a:t>學習單</a:t>
            </a:r>
            <a:r>
              <a:rPr lang="zh-TW" altLang="zh-TW" smtClean="0">
                <a:latin typeface="標楷體" pitchFamily="65" charset="-120"/>
                <a:ea typeface="標楷體" pitchFamily="65" charset="-120"/>
              </a:rPr>
              <a:t>。</a:t>
            </a:r>
          </a:p>
          <a:p>
            <a:endParaRPr lang="zh-TW" altLang="en-US" smtClean="0"/>
          </a:p>
        </p:txBody>
      </p:sp>
      <p:pic>
        <p:nvPicPr>
          <p:cNvPr id="18436" name="圖片 3" descr="9-1.gif"/>
          <p:cNvPicPr>
            <a:picLocks noChangeAspect="1"/>
          </p:cNvPicPr>
          <p:nvPr/>
        </p:nvPicPr>
        <p:blipFill>
          <a:blip r:embed="rId4" cstate="print"/>
          <a:srcRect/>
          <a:stretch>
            <a:fillRect/>
          </a:stretch>
        </p:blipFill>
        <p:spPr bwMode="auto">
          <a:xfrm>
            <a:off x="6750050" y="857250"/>
            <a:ext cx="2393950" cy="28813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1485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p:spPr>
        <p:txBody>
          <a:bodyPr/>
          <a:lstStyle/>
          <a:p>
            <a:r>
              <a:rPr lang="zh-TW" altLang="en-US" smtClean="0">
                <a:solidFill>
                  <a:srgbClr val="0000FF"/>
                </a:solidFill>
                <a:latin typeface="標楷體" pitchFamily="65" charset="-120"/>
                <a:ea typeface="標楷體" pitchFamily="65" charset="-120"/>
              </a:rPr>
              <a:t>☆</a:t>
            </a:r>
            <a:r>
              <a:rPr lang="zh-TW" altLang="en-US" smtClean="0">
                <a:solidFill>
                  <a:srgbClr val="0000FF"/>
                </a:solidFill>
                <a:ea typeface="標楷體" pitchFamily="65" charset="-120"/>
              </a:rPr>
              <a:t>低碳飲食宣言</a:t>
            </a:r>
            <a:r>
              <a:rPr lang="zh-TW" altLang="en-US" smtClean="0">
                <a:ea typeface="新細明體" charset="-120"/>
              </a:rPr>
              <a:t> </a:t>
            </a:r>
          </a:p>
        </p:txBody>
      </p:sp>
      <p:sp>
        <p:nvSpPr>
          <p:cNvPr id="35843" name="Rectangle 3"/>
          <p:cNvSpPr>
            <a:spLocks noGrp="1" noChangeArrowheads="1"/>
          </p:cNvSpPr>
          <p:nvPr>
            <p:ph type="body" idx="1"/>
          </p:nvPr>
        </p:nvSpPr>
        <p:spPr/>
        <p:txBody>
          <a:bodyPr/>
          <a:lstStyle/>
          <a:p>
            <a:pPr>
              <a:lnSpc>
                <a:spcPct val="80000"/>
              </a:lnSpc>
            </a:pPr>
            <a:r>
              <a:rPr lang="zh-TW" altLang="en-US" sz="2800" dirty="0" smtClean="0">
                <a:latin typeface="標楷體" pitchFamily="65" charset="-120"/>
                <a:ea typeface="標楷體" pitchFamily="65" charset="-120"/>
              </a:rPr>
              <a:t>新北市：珍惜食物，實踐新良食運動 </a:t>
            </a:r>
          </a:p>
          <a:p>
            <a:pPr>
              <a:lnSpc>
                <a:spcPct val="80000"/>
              </a:lnSpc>
            </a:pPr>
            <a:r>
              <a:rPr lang="zh-TW" altLang="en-US" sz="2800" dirty="0" smtClean="0">
                <a:latin typeface="標楷體" pitchFamily="65" charset="-120"/>
                <a:ea typeface="標楷體" pitchFamily="65" charset="-120"/>
              </a:rPr>
              <a:t>臺中市：吃在地、食當季，吃出健康食在安心 </a:t>
            </a:r>
          </a:p>
          <a:p>
            <a:pPr>
              <a:lnSpc>
                <a:spcPct val="80000"/>
              </a:lnSpc>
            </a:pPr>
            <a:r>
              <a:rPr lang="zh-TW" altLang="en-US" sz="2800" dirty="0" smtClean="0">
                <a:latin typeface="標楷體" pitchFamily="65" charset="-120"/>
                <a:ea typeface="標楷體" pitchFamily="65" charset="-120"/>
              </a:rPr>
              <a:t>彰化縣：吃在地、選當季，用心推動食育教育 </a:t>
            </a:r>
          </a:p>
          <a:p>
            <a:pPr>
              <a:lnSpc>
                <a:spcPct val="80000"/>
              </a:lnSpc>
            </a:pPr>
            <a:r>
              <a:rPr lang="zh-TW" altLang="en-US" sz="2800" dirty="0" smtClean="0">
                <a:latin typeface="標楷體" pitchFamily="65" charset="-120"/>
                <a:ea typeface="標楷體" pitchFamily="65" charset="-120"/>
              </a:rPr>
              <a:t>苗栗縣：蔬果</a:t>
            </a:r>
            <a:r>
              <a:rPr lang="en-US" altLang="zh-TW" sz="2800" dirty="0" smtClean="0">
                <a:latin typeface="標楷體" pitchFamily="65" charset="-120"/>
                <a:ea typeface="標楷體" pitchFamily="65" charset="-120"/>
              </a:rPr>
              <a:t>579</a:t>
            </a:r>
            <a:r>
              <a:rPr lang="zh-TW" altLang="en-US" sz="2800" dirty="0" smtClean="0">
                <a:latin typeface="標楷體" pitchFamily="65" charset="-120"/>
                <a:ea typeface="標楷體" pitchFamily="65" charset="-120"/>
              </a:rPr>
              <a:t>，推動當季、當令均衡飲食 </a:t>
            </a:r>
          </a:p>
          <a:p>
            <a:pPr>
              <a:lnSpc>
                <a:spcPct val="80000"/>
              </a:lnSpc>
            </a:pPr>
            <a:r>
              <a:rPr lang="zh-TW" altLang="en-US" sz="2800" dirty="0" smtClean="0">
                <a:latin typeface="標楷體" pitchFamily="65" charset="-120"/>
                <a:ea typeface="標楷體" pitchFamily="65" charset="-120"/>
              </a:rPr>
              <a:t>新竹市：低碳飲食健康蔬食，吃在地、選當季 </a:t>
            </a:r>
          </a:p>
          <a:p>
            <a:pPr>
              <a:lnSpc>
                <a:spcPct val="80000"/>
              </a:lnSpc>
            </a:pPr>
            <a:r>
              <a:rPr lang="zh-TW" altLang="en-US" sz="2800" dirty="0" smtClean="0">
                <a:solidFill>
                  <a:srgbClr val="FF0000"/>
                </a:solidFill>
                <a:latin typeface="標楷體" pitchFamily="65" charset="-120"/>
                <a:ea typeface="標楷體" pitchFamily="65" charset="-120"/>
              </a:rPr>
              <a:t>臺南市：用低碳融入在地健康生活 </a:t>
            </a:r>
          </a:p>
          <a:p>
            <a:pPr>
              <a:lnSpc>
                <a:spcPct val="80000"/>
              </a:lnSpc>
            </a:pPr>
            <a:r>
              <a:rPr lang="zh-TW" altLang="en-US" sz="2800" dirty="0" smtClean="0">
                <a:latin typeface="標楷體" pitchFamily="65" charset="-120"/>
                <a:ea typeface="標楷體" pitchFamily="65" charset="-120"/>
              </a:rPr>
              <a:t>高雄餐旅大學：吃得少、吃得對、吃得自然 </a:t>
            </a:r>
          </a:p>
          <a:p>
            <a:pPr>
              <a:lnSpc>
                <a:spcPct val="80000"/>
              </a:lnSpc>
            </a:pPr>
            <a:r>
              <a:rPr lang="zh-TW" altLang="en-US" sz="2800" dirty="0" smtClean="0">
                <a:latin typeface="標楷體" pitchFamily="65" charset="-120"/>
                <a:ea typeface="標楷體" pitchFamily="65" charset="-120"/>
              </a:rPr>
              <a:t>僑光科技大學：尊重食物，天生果菜必有用 </a:t>
            </a:r>
          </a:p>
          <a:p>
            <a:pPr>
              <a:lnSpc>
                <a:spcPct val="80000"/>
              </a:lnSpc>
            </a:pPr>
            <a:r>
              <a:rPr lang="en-US" altLang="zh-TW" sz="2800" dirty="0" smtClean="0">
                <a:latin typeface="標楷體" pitchFamily="65" charset="-120"/>
                <a:ea typeface="標楷體" pitchFamily="65" charset="-120"/>
              </a:rPr>
              <a:t>Yam</a:t>
            </a:r>
            <a:r>
              <a:rPr lang="zh-TW" altLang="en-US" sz="2800" dirty="0" smtClean="0">
                <a:latin typeface="標楷體" pitchFamily="65" charset="-120"/>
                <a:ea typeface="標楷體" pitchFamily="65" charset="-120"/>
              </a:rPr>
              <a:t>蕃薯藤：珍惜「良」食 避免剩食不浪費 </a:t>
            </a:r>
          </a:p>
          <a:p>
            <a:pPr>
              <a:lnSpc>
                <a:spcPct val="80000"/>
              </a:lnSpc>
            </a:pPr>
            <a:r>
              <a:rPr lang="zh-TW" altLang="en-US" sz="2800" dirty="0" smtClean="0">
                <a:latin typeface="標楷體" pitchFamily="65" charset="-120"/>
                <a:ea typeface="標楷體" pitchFamily="65" charset="-120"/>
              </a:rPr>
              <a:t>愛料理：不浪費，不挑食，讓改變看得見</a:t>
            </a:r>
          </a:p>
          <a:p>
            <a:pPr>
              <a:lnSpc>
                <a:spcPct val="80000"/>
              </a:lnSpc>
            </a:pPr>
            <a:endParaRPr lang="zh-TW" altLang="en-US" sz="28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圖片 4" descr="9-2.gif"/>
          <p:cNvPicPr>
            <a:picLocks noChangeAspect="1"/>
          </p:cNvPicPr>
          <p:nvPr/>
        </p:nvPicPr>
        <p:blipFill>
          <a:blip r:embed="rId3" cstate="print"/>
          <a:srcRect/>
          <a:stretch>
            <a:fillRect/>
          </a:stretch>
        </p:blipFill>
        <p:spPr bwMode="auto">
          <a:xfrm>
            <a:off x="7215188" y="214313"/>
            <a:ext cx="1522412" cy="2428875"/>
          </a:xfrm>
          <a:prstGeom prst="rect">
            <a:avLst/>
          </a:prstGeom>
          <a:ln>
            <a:noFill/>
          </a:ln>
          <a:effectLst>
            <a:outerShdw blurRad="292100" dist="139700" dir="2700000" algn="tl" rotWithShape="0">
              <a:srgbClr val="333333">
                <a:alpha val="65000"/>
              </a:srgbClr>
            </a:outerShdw>
          </a:effectLst>
        </p:spPr>
      </p:pic>
      <p:sp>
        <p:nvSpPr>
          <p:cNvPr id="19459" name="標題 1"/>
          <p:cNvSpPr>
            <a:spLocks noGrp="1"/>
          </p:cNvSpPr>
          <p:nvPr>
            <p:ph type="title"/>
          </p:nvPr>
        </p:nvSpPr>
        <p:spPr>
          <a:xfrm>
            <a:off x="395288" y="0"/>
            <a:ext cx="8229600" cy="1143000"/>
          </a:xfrm>
        </p:spPr>
        <p:txBody>
          <a:bodyPr/>
          <a:lstStyle/>
          <a:p>
            <a:r>
              <a:rPr lang="zh-TW" altLang="zh-TW" b="1" smtClean="0">
                <a:latin typeface="標楷體" pitchFamily="65" charset="-120"/>
                <a:ea typeface="標楷體" pitchFamily="65" charset="-120"/>
              </a:rPr>
              <a:t>活動二：尋找碳足跡</a:t>
            </a:r>
            <a:endParaRPr lang="zh-TW" altLang="en-US" smtClean="0">
              <a:latin typeface="標楷體" pitchFamily="65" charset="-120"/>
              <a:ea typeface="標楷體" pitchFamily="65" charset="-120"/>
            </a:endParaRPr>
          </a:p>
        </p:txBody>
      </p:sp>
      <p:sp>
        <p:nvSpPr>
          <p:cNvPr id="2" name="內容版面配置區 2"/>
          <p:cNvSpPr>
            <a:spLocks noGrp="1"/>
          </p:cNvSpPr>
          <p:nvPr>
            <p:ph idx="1"/>
          </p:nvPr>
        </p:nvSpPr>
        <p:spPr>
          <a:xfrm>
            <a:off x="395288" y="908050"/>
            <a:ext cx="8569325" cy="4525963"/>
          </a:xfrm>
        </p:spPr>
        <p:txBody>
          <a:bodyPr/>
          <a:lstStyle/>
          <a:p>
            <a:pPr>
              <a:buFontTx/>
              <a:buNone/>
            </a:pPr>
            <a:r>
              <a:rPr lang="zh-TW" altLang="zh-TW" smtClean="0">
                <a:latin typeface="標楷體" pitchFamily="65" charset="-120"/>
                <a:ea typeface="標楷體" pitchFamily="65" charset="-120"/>
              </a:rPr>
              <a:t>一、</a:t>
            </a:r>
            <a:r>
              <a:rPr lang="zh-TW" altLang="zh-TW" smtClean="0">
                <a:solidFill>
                  <a:srgbClr val="0070C0"/>
                </a:solidFill>
                <a:latin typeface="標楷體" pitchFamily="65" charset="-120"/>
                <a:ea typeface="標楷體" pitchFamily="65" charset="-120"/>
              </a:rPr>
              <a:t>引起動機</a:t>
            </a:r>
            <a:r>
              <a:rPr lang="zh-TW" altLang="zh-TW" smtClean="0">
                <a:latin typeface="標楷體" pitchFamily="65" charset="-120"/>
                <a:ea typeface="標楷體" pitchFamily="65" charset="-120"/>
              </a:rPr>
              <a:t>：播放自製</a:t>
            </a:r>
            <a:r>
              <a:rPr lang="zh-TW" altLang="zh-TW" smtClean="0">
                <a:solidFill>
                  <a:srgbClr val="008000"/>
                </a:solidFill>
                <a:latin typeface="標楷體" pitchFamily="65" charset="-120"/>
                <a:ea typeface="標楷體" pitchFamily="65" charset="-120"/>
                <a:hlinkClick r:id="rId4"/>
              </a:rPr>
              <a:t>碳足跡</a:t>
            </a:r>
            <a:r>
              <a:rPr lang="zh-TW" altLang="zh-TW" smtClean="0">
                <a:latin typeface="標楷體" pitchFamily="65" charset="-120"/>
                <a:ea typeface="標楷體" pitchFamily="65" charset="-120"/>
              </a:rPr>
              <a:t>簡報</a:t>
            </a:r>
          </a:p>
          <a:p>
            <a:pPr>
              <a:buFontTx/>
              <a:buNone/>
            </a:pPr>
            <a:r>
              <a:rPr lang="zh-TW" altLang="zh-TW" smtClean="0">
                <a:latin typeface="標楷體" pitchFamily="65" charset="-120"/>
                <a:ea typeface="標楷體" pitchFamily="65" charset="-120"/>
              </a:rPr>
              <a:t>二、</a:t>
            </a:r>
            <a:r>
              <a:rPr lang="zh-TW" altLang="zh-TW" smtClean="0">
                <a:solidFill>
                  <a:srgbClr val="0070C0"/>
                </a:solidFill>
                <a:latin typeface="標楷體" pitchFamily="65" charset="-120"/>
                <a:ea typeface="標楷體" pitchFamily="65" charset="-120"/>
              </a:rPr>
              <a:t>發展活動</a:t>
            </a:r>
            <a:endParaRPr lang="en-US" altLang="zh-TW" smtClean="0">
              <a:solidFill>
                <a:srgbClr val="0070C0"/>
              </a:solidFill>
              <a:latin typeface="標楷體" pitchFamily="65" charset="-120"/>
              <a:ea typeface="標楷體" pitchFamily="65" charset="-120"/>
            </a:endParaRPr>
          </a:p>
          <a:p>
            <a:pPr>
              <a:buFontTx/>
              <a:buNone/>
            </a:pPr>
            <a:r>
              <a:rPr lang="zh-TW" altLang="en-US" smtClean="0">
                <a:latin typeface="標楷體" pitchFamily="65" charset="-120"/>
                <a:ea typeface="標楷體" pitchFamily="65" charset="-120"/>
              </a:rPr>
              <a:t>從</a:t>
            </a:r>
            <a:r>
              <a:rPr lang="zh-TW" altLang="en-US" smtClean="0">
                <a:latin typeface="標楷體" pitchFamily="65" charset="-120"/>
                <a:ea typeface="標楷體" pitchFamily="65" charset="-120"/>
                <a:hlinkClick r:id="rId5" action="ppaction://hlinkpres?slideindex=1&amp;slidetitle="/>
              </a:rPr>
              <a:t>食</a:t>
            </a:r>
            <a:r>
              <a:rPr lang="zh-TW" altLang="en-US" smtClean="0">
                <a:latin typeface="標楷體" pitchFamily="65" charset="-120"/>
                <a:ea typeface="標楷體" pitchFamily="65" charset="-120"/>
              </a:rPr>
              <a:t>、</a:t>
            </a:r>
            <a:r>
              <a:rPr lang="zh-TW" altLang="en-US" smtClean="0">
                <a:latin typeface="標楷體" pitchFamily="65" charset="-120"/>
                <a:ea typeface="標楷體" pitchFamily="65" charset="-120"/>
                <a:hlinkClick r:id="rId6" action="ppaction://hlinkpres?slideindex=1&amp;slidetitle="/>
              </a:rPr>
              <a:t>衣</a:t>
            </a:r>
            <a:r>
              <a:rPr lang="zh-TW" altLang="en-US" smtClean="0">
                <a:latin typeface="標楷體" pitchFamily="65" charset="-120"/>
                <a:ea typeface="標楷體" pitchFamily="65" charset="-120"/>
              </a:rPr>
              <a:t>、</a:t>
            </a:r>
            <a:r>
              <a:rPr lang="zh-TW" altLang="en-US" smtClean="0">
                <a:latin typeface="標楷體" pitchFamily="65" charset="-120"/>
                <a:ea typeface="標楷體" pitchFamily="65" charset="-120"/>
                <a:hlinkClick r:id="rId7" action="ppaction://hlinkpres?slideindex=1&amp;slidetitle="/>
              </a:rPr>
              <a:t>住</a:t>
            </a:r>
            <a:r>
              <a:rPr lang="zh-TW" altLang="en-US" smtClean="0">
                <a:latin typeface="標楷體" pitchFamily="65" charset="-120"/>
                <a:ea typeface="標楷體" pitchFamily="65" charset="-120"/>
              </a:rPr>
              <a:t>、</a:t>
            </a:r>
            <a:r>
              <a:rPr lang="zh-TW" altLang="en-US" smtClean="0">
                <a:latin typeface="標楷體" pitchFamily="65" charset="-120"/>
                <a:ea typeface="標楷體" pitchFamily="65" charset="-120"/>
                <a:hlinkClick r:id="rId8" action="ppaction://hlinkpres?slideindex=1&amp;slidetitle="/>
              </a:rPr>
              <a:t>行</a:t>
            </a:r>
            <a:r>
              <a:rPr lang="zh-TW" altLang="en-US" smtClean="0">
                <a:latin typeface="標楷體" pitchFamily="65" charset="-120"/>
                <a:ea typeface="標楷體" pitchFamily="65" charset="-120"/>
              </a:rPr>
              <a:t>、</a:t>
            </a:r>
            <a:r>
              <a:rPr lang="zh-TW" altLang="en-US" smtClean="0">
                <a:latin typeface="標楷體" pitchFamily="65" charset="-120"/>
                <a:ea typeface="標楷體" pitchFamily="65" charset="-120"/>
                <a:hlinkClick r:id="rId9" action="ppaction://hlinkpres?slideindex=1&amp;slidetitle="/>
              </a:rPr>
              <a:t>娛樂</a:t>
            </a:r>
            <a:r>
              <a:rPr lang="zh-TW" altLang="en-US" smtClean="0">
                <a:latin typeface="標楷體" pitchFamily="65" charset="-120"/>
                <a:ea typeface="標楷體" pitchFamily="65" charset="-120"/>
              </a:rPr>
              <a:t>各方面如何實踐減碳生活。</a:t>
            </a:r>
            <a:endParaRPr lang="zh-TW" altLang="zh-TW" smtClean="0">
              <a:solidFill>
                <a:srgbClr val="0070C0"/>
              </a:solidFill>
              <a:latin typeface="標楷體" pitchFamily="65" charset="-120"/>
              <a:ea typeface="標楷體" pitchFamily="65" charset="-120"/>
            </a:endParaRPr>
          </a:p>
          <a:p>
            <a:pPr>
              <a:buFontTx/>
              <a:buNone/>
            </a:pPr>
            <a:r>
              <a:rPr lang="zh-TW" altLang="zh-TW" smtClean="0">
                <a:latin typeface="標楷體" pitchFamily="65" charset="-120"/>
                <a:ea typeface="標楷體" pitchFamily="65" charset="-120"/>
              </a:rPr>
              <a:t>三、</a:t>
            </a:r>
            <a:r>
              <a:rPr lang="zh-TW" altLang="zh-TW" smtClean="0">
                <a:solidFill>
                  <a:srgbClr val="0070C0"/>
                </a:solidFill>
                <a:latin typeface="標楷體" pitchFamily="65" charset="-120"/>
                <a:ea typeface="標楷體" pitchFamily="65" charset="-120"/>
              </a:rPr>
              <a:t>綜合活動</a:t>
            </a:r>
          </a:p>
          <a:p>
            <a:pPr>
              <a:buFontTx/>
              <a:buNone/>
            </a:pPr>
            <a:r>
              <a:rPr lang="en-US" altLang="zh-TW" smtClean="0">
                <a:latin typeface="標楷體" pitchFamily="65" charset="-120"/>
                <a:ea typeface="標楷體" pitchFamily="65" charset="-120"/>
              </a:rPr>
              <a:t>1.</a:t>
            </a:r>
            <a:r>
              <a:rPr lang="zh-TW" altLang="zh-TW" smtClean="0">
                <a:latin typeface="標楷體" pitchFamily="65" charset="-120"/>
                <a:ea typeface="標楷體" pitchFamily="65" charset="-120"/>
              </a:rPr>
              <a:t>台灣碳標籤含意。</a:t>
            </a:r>
          </a:p>
          <a:p>
            <a:pPr>
              <a:buFontTx/>
              <a:buNone/>
            </a:pPr>
            <a:r>
              <a:rPr lang="en-US" altLang="zh-TW" smtClean="0">
                <a:latin typeface="標楷體" pitchFamily="65" charset="-120"/>
                <a:ea typeface="標楷體" pitchFamily="65" charset="-120"/>
              </a:rPr>
              <a:t>2.</a:t>
            </a:r>
            <a:r>
              <a:rPr lang="zh-TW" altLang="en-US" smtClean="0">
                <a:latin typeface="標楷體" pitchFamily="65" charset="-120"/>
                <a:ea typeface="標楷體" pitchFamily="65" charset="-120"/>
              </a:rPr>
              <a:t>日常生活中落實節能減碳！</a:t>
            </a:r>
            <a:endParaRPr lang="en-US" altLang="zh-TW" smtClean="0">
              <a:latin typeface="標楷體" pitchFamily="65" charset="-120"/>
              <a:ea typeface="標楷體" pitchFamily="65" charset="-120"/>
            </a:endParaRPr>
          </a:p>
          <a:p>
            <a:r>
              <a:rPr lang="zh-TW" altLang="zh-TW" sz="2800" smtClean="0">
                <a:latin typeface="標楷體" pitchFamily="65" charset="-120"/>
                <a:ea typeface="標楷體" pitchFamily="65" charset="-120"/>
              </a:rPr>
              <a:t>行政院環境保護署綠色生活網</a:t>
            </a:r>
            <a:r>
              <a:rPr lang="en-US" altLang="zh-TW" sz="2000" u="sng" smtClean="0">
                <a:solidFill>
                  <a:srgbClr val="7030A0"/>
                </a:solidFill>
                <a:latin typeface="標楷體" pitchFamily="65" charset="-120"/>
                <a:ea typeface="標楷體" pitchFamily="65" charset="-120"/>
                <a:hlinkClick r:id="rId10"/>
              </a:rPr>
              <a:t>http://ecolife.epa.gov.tw/Cooler/check/Co2_Countup.aspx</a:t>
            </a:r>
            <a:endParaRPr lang="en-US" altLang="zh-TW" sz="2000" u="sng" smtClean="0">
              <a:solidFill>
                <a:srgbClr val="7030A0"/>
              </a:solidFill>
              <a:latin typeface="標楷體" pitchFamily="65" charset="-120"/>
              <a:ea typeface="標楷體" pitchFamily="65" charset="-120"/>
            </a:endParaRPr>
          </a:p>
          <a:p>
            <a:r>
              <a:rPr lang="zh-TW" altLang="en-US" u="sng" smtClean="0">
                <a:solidFill>
                  <a:srgbClr val="7030A0"/>
                </a:solidFill>
                <a:hlinkClick r:id="rId11"/>
              </a:rPr>
              <a:t>臺北縣政府環保局</a:t>
            </a:r>
            <a:r>
              <a:rPr lang="en-US" altLang="zh-TW" u="sng" smtClean="0">
                <a:solidFill>
                  <a:srgbClr val="7030A0"/>
                </a:solidFill>
                <a:hlinkClick r:id="rId11"/>
              </a:rPr>
              <a:t>- </a:t>
            </a:r>
            <a:r>
              <a:rPr lang="zh-TW" altLang="en-US" i="1" u="sng" smtClean="0">
                <a:solidFill>
                  <a:srgbClr val="7030A0"/>
                </a:solidFill>
                <a:hlinkClick r:id="rId11"/>
              </a:rPr>
              <a:t>碳足跡計算器</a:t>
            </a:r>
            <a:endParaRPr lang="en-US" altLang="zh-TW" i="1" u="sng" smtClean="0">
              <a:solidFill>
                <a:srgbClr val="7030A0"/>
              </a:solidFill>
            </a:endParaRPr>
          </a:p>
          <a:p>
            <a:r>
              <a:rPr lang="zh-TW" altLang="en-US" u="sng" smtClean="0">
                <a:solidFill>
                  <a:srgbClr val="7030A0"/>
                </a:solidFill>
                <a:hlinkClick r:id="rId12"/>
              </a:rPr>
              <a:t>酷台灣</a:t>
            </a:r>
            <a:r>
              <a:rPr lang="en-US" altLang="zh-TW" u="sng" smtClean="0">
                <a:solidFill>
                  <a:srgbClr val="7030A0"/>
                </a:solidFill>
                <a:hlinkClick r:id="rId12"/>
              </a:rPr>
              <a:t>_Cool_Taiwan</a:t>
            </a:r>
            <a:endParaRPr lang="zh-TW" altLang="en-US" smtClean="0">
              <a:solidFill>
                <a:srgbClr val="7030A0"/>
              </a:solidFill>
            </a:endParaRPr>
          </a:p>
          <a:p>
            <a:endParaRPr lang="zh-TW" altLang="zh-TW" smtClean="0"/>
          </a:p>
          <a:p>
            <a:endParaRPr lang="zh-TW" altLang="en-US" smtClean="0"/>
          </a:p>
        </p:txBody>
      </p:sp>
    </p:spTree>
    <p:extLst>
      <p:ext uri="{BB962C8B-B14F-4D97-AF65-F5344CB8AC3E}">
        <p14:creationId xmlns:p14="http://schemas.microsoft.com/office/powerpoint/2010/main" val="2293346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圖片 15" descr="蔬菜4-1.gif"/>
          <p:cNvPicPr>
            <a:picLocks noChangeAspect="1"/>
          </p:cNvPicPr>
          <p:nvPr/>
        </p:nvPicPr>
        <p:blipFill>
          <a:blip r:embed="rId3" cstate="print"/>
          <a:srcRect/>
          <a:stretch>
            <a:fillRect/>
          </a:stretch>
        </p:blipFill>
        <p:spPr bwMode="auto">
          <a:xfrm>
            <a:off x="6500813" y="0"/>
            <a:ext cx="2028825" cy="3800475"/>
          </a:xfrm>
          <a:prstGeom prst="rect">
            <a:avLst/>
          </a:prstGeom>
          <a:ln>
            <a:noFill/>
          </a:ln>
          <a:effectLst>
            <a:outerShdw blurRad="292100" dist="139700" dir="2700000" algn="tl" rotWithShape="0">
              <a:srgbClr val="333333">
                <a:alpha val="65000"/>
              </a:srgbClr>
            </a:outerShdw>
          </a:effectLst>
        </p:spPr>
      </p:pic>
      <p:sp>
        <p:nvSpPr>
          <p:cNvPr id="20483" name="標題 1"/>
          <p:cNvSpPr>
            <a:spLocks noGrp="1"/>
          </p:cNvSpPr>
          <p:nvPr>
            <p:ph type="title"/>
          </p:nvPr>
        </p:nvSpPr>
        <p:spPr/>
        <p:txBody>
          <a:bodyPr/>
          <a:lstStyle/>
          <a:p>
            <a:r>
              <a:rPr lang="zh-TW" altLang="zh-TW" b="1" smtClean="0">
                <a:latin typeface="標楷體" pitchFamily="65" charset="-120"/>
                <a:ea typeface="標楷體" pitchFamily="65" charset="-120"/>
              </a:rPr>
              <a:t>活動三：低碳愛地球</a:t>
            </a:r>
            <a:endParaRPr lang="zh-TW" altLang="en-US" smtClean="0">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5068888"/>
          </a:xfrm>
        </p:spPr>
        <p:txBody>
          <a:bodyPr/>
          <a:lstStyle/>
          <a:p>
            <a:pPr>
              <a:buFontTx/>
              <a:buNone/>
              <a:defRPr/>
            </a:pPr>
            <a:r>
              <a:rPr lang="zh-TW" altLang="en-US" dirty="0" smtClean="0">
                <a:latin typeface="標楷體" pitchFamily="65" charset="-120"/>
                <a:ea typeface="標楷體" pitchFamily="65" charset="-120"/>
              </a:rPr>
              <a:t>一、</a:t>
            </a:r>
            <a:r>
              <a:rPr lang="zh-TW" altLang="en-US" dirty="0" smtClean="0">
                <a:solidFill>
                  <a:srgbClr val="0070C0"/>
                </a:solidFill>
                <a:latin typeface="標楷體" pitchFamily="65" charset="-120"/>
                <a:ea typeface="標楷體" pitchFamily="65" charset="-120"/>
              </a:rPr>
              <a:t>引起動機</a:t>
            </a:r>
            <a:endParaRPr lang="en-US" altLang="zh-TW" dirty="0" smtClean="0">
              <a:solidFill>
                <a:srgbClr val="0070C0"/>
              </a:solidFill>
              <a:latin typeface="標楷體" pitchFamily="65" charset="-120"/>
              <a:ea typeface="標楷體" pitchFamily="65" charset="-120"/>
            </a:endParaRPr>
          </a:p>
          <a:p>
            <a:pPr>
              <a:buFontTx/>
              <a:buNone/>
              <a:defRPr/>
            </a:pPr>
            <a:r>
              <a:rPr lang="zh-TW" altLang="en-US" dirty="0" smtClean="0">
                <a:latin typeface="標楷體" pitchFamily="65" charset="-120"/>
                <a:ea typeface="標楷體" pitchFamily="65" charset="-120"/>
              </a:rPr>
              <a:t>認識「</a:t>
            </a:r>
            <a:r>
              <a:rPr lang="zh-TW" altLang="en-US" dirty="0" smtClean="0">
                <a:solidFill>
                  <a:srgbClr val="008000"/>
                </a:solidFill>
                <a:latin typeface="標楷體" pitchFamily="65" charset="-120"/>
                <a:ea typeface="標楷體" pitchFamily="65" charset="-120"/>
                <a:hlinkClick r:id="rId4" action="ppaction://hlinkpres?slideindex=1&amp;slidetitle="/>
              </a:rPr>
              <a:t>無悔十大宣言</a:t>
            </a:r>
            <a:r>
              <a:rPr lang="zh-TW" altLang="en-US" dirty="0" smtClean="0">
                <a:latin typeface="標楷體" pitchFamily="65" charset="-120"/>
                <a:ea typeface="標楷體" pitchFamily="65" charset="-120"/>
              </a:rPr>
              <a:t>」</a:t>
            </a:r>
          </a:p>
          <a:p>
            <a:pPr>
              <a:buFontTx/>
              <a:buNone/>
              <a:defRPr/>
            </a:pPr>
            <a:r>
              <a:rPr lang="zh-TW" altLang="en-US" dirty="0" smtClean="0">
                <a:latin typeface="標楷體" pitchFamily="65" charset="-120"/>
                <a:ea typeface="標楷體" pitchFamily="65" charset="-120"/>
              </a:rPr>
              <a:t>二、</a:t>
            </a:r>
            <a:r>
              <a:rPr lang="zh-TW" altLang="en-US" dirty="0" smtClean="0">
                <a:solidFill>
                  <a:srgbClr val="0070C0"/>
                </a:solidFill>
                <a:latin typeface="標楷體" pitchFamily="65" charset="-120"/>
                <a:ea typeface="標楷體" pitchFamily="65" charset="-120"/>
              </a:rPr>
              <a:t>發展活動</a:t>
            </a:r>
            <a:endParaRPr lang="zh-TW" altLang="zh-TW" dirty="0" smtClean="0">
              <a:solidFill>
                <a:srgbClr val="0070C0"/>
              </a:solidFill>
              <a:latin typeface="標楷體" pitchFamily="65" charset="-120"/>
              <a:ea typeface="標楷體" pitchFamily="65" charset="-120"/>
            </a:endParaRPr>
          </a:p>
          <a:p>
            <a:pPr marL="514350" indent="-514350">
              <a:buFontTx/>
              <a:buAutoNum type="arabicPeriod"/>
              <a:defRPr/>
            </a:pPr>
            <a:r>
              <a:rPr lang="zh-TW" altLang="zh-TW" dirty="0" smtClean="0">
                <a:latin typeface="標楷體" pitchFamily="65" charset="-120"/>
                <a:ea typeface="標楷體" pitchFamily="65" charset="-120"/>
              </a:rPr>
              <a:t>引導學生進行愛地球行動護照。</a:t>
            </a:r>
          </a:p>
          <a:p>
            <a:pPr marL="514350" indent="-514350">
              <a:buFontTx/>
              <a:buAutoNum type="arabicPeriod"/>
              <a:defRPr/>
            </a:pPr>
            <a:r>
              <a:rPr lang="zh-TW" altLang="zh-TW" dirty="0" smtClean="0">
                <a:latin typeface="標楷體" pitchFamily="65" charset="-120"/>
                <a:ea typeface="標楷體" pitchFamily="65" charset="-120"/>
              </a:rPr>
              <a:t>引導學生進行「</a:t>
            </a:r>
            <a:r>
              <a:rPr lang="zh-TW" altLang="zh-TW" dirty="0" smtClean="0">
                <a:solidFill>
                  <a:srgbClr val="008000"/>
                </a:solidFill>
                <a:latin typeface="標楷體" pitchFamily="65" charset="-120"/>
                <a:ea typeface="標楷體" pitchFamily="65" charset="-120"/>
                <a:hlinkClick r:id="rId5" action="ppaction://hlinkfile"/>
              </a:rPr>
              <a:t>愛地球行動護照</a:t>
            </a:r>
            <a:r>
              <a:rPr lang="zh-TW" altLang="zh-TW" dirty="0" smtClean="0">
                <a:latin typeface="標楷體" pitchFamily="65" charset="-120"/>
                <a:ea typeface="標楷體" pitchFamily="65" charset="-120"/>
              </a:rPr>
              <a:t>」的填寫</a:t>
            </a:r>
            <a:endParaRPr lang="en-US" altLang="zh-TW" dirty="0" smtClean="0">
              <a:latin typeface="標楷體" pitchFamily="65" charset="-120"/>
              <a:ea typeface="標楷體" pitchFamily="65" charset="-120"/>
            </a:endParaRPr>
          </a:p>
          <a:p>
            <a:pPr marL="514350" indent="-514350">
              <a:buFontTx/>
              <a:buAutoNum type="arabicPeriod"/>
              <a:defRPr/>
            </a:pPr>
            <a:r>
              <a:rPr lang="zh-TW" altLang="en-US" dirty="0" smtClean="0">
                <a:latin typeface="標楷體" pitchFamily="65" charset="-120"/>
                <a:ea typeface="標楷體" pitchFamily="65" charset="-120"/>
              </a:rPr>
              <a:t>「食在愛地球」</a:t>
            </a:r>
            <a:r>
              <a:rPr lang="en-US" altLang="zh-TW" dirty="0" smtClean="0">
                <a:latin typeface="標楷體" pitchFamily="65" charset="-120"/>
                <a:ea typeface="標楷體" pitchFamily="65" charset="-120"/>
                <a:hlinkClick r:id="rId6" action="ppaction://hlinkfile"/>
              </a:rPr>
              <a:t>logo</a:t>
            </a:r>
            <a:r>
              <a:rPr lang="zh-TW" altLang="en-US" dirty="0" smtClean="0">
                <a:latin typeface="標楷體" pitchFamily="65" charset="-120"/>
                <a:ea typeface="標楷體" pitchFamily="65" charset="-120"/>
                <a:hlinkClick r:id="rId6" action="ppaction://hlinkfile"/>
              </a:rPr>
              <a:t>設計比賽</a:t>
            </a:r>
            <a:endParaRPr lang="zh-TW" altLang="en-US" dirty="0" smtClean="0">
              <a:latin typeface="標楷體" pitchFamily="65" charset="-120"/>
              <a:ea typeface="標楷體" pitchFamily="65" charset="-120"/>
            </a:endParaRPr>
          </a:p>
          <a:p>
            <a:pPr>
              <a:buFontTx/>
              <a:buNone/>
              <a:defRPr/>
            </a:pPr>
            <a:r>
              <a:rPr lang="zh-TW" altLang="en-US" dirty="0" smtClean="0">
                <a:latin typeface="標楷體" pitchFamily="65" charset="-120"/>
                <a:ea typeface="標楷體" pitchFamily="65" charset="-120"/>
              </a:rPr>
              <a:t>三、</a:t>
            </a:r>
            <a:r>
              <a:rPr lang="zh-TW" altLang="en-US" dirty="0" smtClean="0">
                <a:solidFill>
                  <a:srgbClr val="0070C0"/>
                </a:solidFill>
                <a:latin typeface="標楷體" pitchFamily="65" charset="-120"/>
                <a:ea typeface="標楷體" pitchFamily="65" charset="-120"/>
              </a:rPr>
              <a:t>綜合活動</a:t>
            </a:r>
            <a:endParaRPr lang="en-US" altLang="zh-TW" dirty="0" smtClean="0">
              <a:solidFill>
                <a:srgbClr val="0070C0"/>
              </a:solidFill>
              <a:latin typeface="標楷體" pitchFamily="65" charset="-120"/>
              <a:ea typeface="標楷體" pitchFamily="65" charset="-120"/>
            </a:endParaRPr>
          </a:p>
          <a:p>
            <a:pPr>
              <a:buFontTx/>
              <a:buNone/>
              <a:defRPr/>
            </a:pPr>
            <a:r>
              <a:rPr lang="zh-TW" altLang="en-US" dirty="0" smtClean="0">
                <a:latin typeface="標楷體" pitchFamily="65" charset="-120"/>
                <a:ea typeface="標楷體" pitchFamily="65" charset="-120"/>
                <a:hlinkClick r:id="rId7"/>
              </a:rPr>
              <a:t>鼓勵</a:t>
            </a:r>
            <a:r>
              <a:rPr lang="zh-TW" altLang="en-US" dirty="0" smtClean="0">
                <a:latin typeface="標楷體" pitchFamily="65" charset="-120"/>
                <a:ea typeface="標楷體" pitchFamily="65" charset="-120"/>
              </a:rPr>
              <a:t>及追蹤</a:t>
            </a:r>
            <a:r>
              <a:rPr lang="zh-TW" altLang="en-US" dirty="0" smtClean="0">
                <a:latin typeface="標楷體" pitchFamily="65" charset="-120"/>
                <a:ea typeface="標楷體" pitchFamily="65" charset="-120"/>
                <a:hlinkClick r:id="rId8"/>
              </a:rPr>
              <a:t>執行成效</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Tx/>
              <a:buNone/>
              <a:defRPr/>
            </a:pPr>
            <a:r>
              <a:rPr lang="zh-TW" altLang="en-US" dirty="0" smtClean="0">
                <a:latin typeface="標楷體" pitchFamily="65" charset="-120"/>
                <a:ea typeface="標楷體" pitchFamily="65" charset="-120"/>
              </a:rPr>
              <a:t> 溪洲營養教育</a:t>
            </a:r>
            <a:r>
              <a:rPr lang="en-US" altLang="zh-TW" dirty="0" smtClean="0">
                <a:latin typeface="標楷體" pitchFamily="65" charset="-120"/>
                <a:ea typeface="標楷體" pitchFamily="65" charset="-120"/>
                <a:hlinkClick r:id="rId9" action="ppaction://hlinkfile"/>
              </a:rPr>
              <a:t>11</a:t>
            </a:r>
            <a:r>
              <a:rPr lang="zh-TW" altLang="en-US" dirty="0" smtClean="0">
                <a:latin typeface="標楷體" pitchFamily="65" charset="-120"/>
                <a:ea typeface="標楷體" pitchFamily="65" charset="-120"/>
                <a:hlinkClick r:id="rId9" action="ppaction://hlinkfile"/>
              </a:rPr>
              <a:t>月</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hlinkClick r:id="rId10" action="ppaction://hlinkfile"/>
              </a:rPr>
              <a:t>12</a:t>
            </a:r>
            <a:r>
              <a:rPr lang="zh-TW" altLang="en-US" dirty="0" smtClean="0">
                <a:latin typeface="標楷體" pitchFamily="65" charset="-120"/>
                <a:ea typeface="標楷體" pitchFamily="65" charset="-120"/>
                <a:hlinkClick r:id="rId10" action="ppaction://hlinkfile"/>
              </a:rPr>
              <a:t>月</a:t>
            </a:r>
            <a:r>
              <a:rPr lang="zh-TW" altLang="en-US" dirty="0" smtClean="0">
                <a:latin typeface="標楷體" pitchFamily="65" charset="-120"/>
                <a:ea typeface="標楷體" pitchFamily="65" charset="-120"/>
              </a:rPr>
              <a:t>。</a:t>
            </a:r>
          </a:p>
        </p:txBody>
      </p:sp>
    </p:spTree>
    <p:extLst>
      <p:ext uri="{BB962C8B-B14F-4D97-AF65-F5344CB8AC3E}">
        <p14:creationId xmlns:p14="http://schemas.microsoft.com/office/powerpoint/2010/main" val="3944933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圖片 14" descr="蔬菜3-1.gif"/>
          <p:cNvPicPr>
            <a:picLocks noChangeAspect="1"/>
          </p:cNvPicPr>
          <p:nvPr/>
        </p:nvPicPr>
        <p:blipFill>
          <a:blip r:embed="rId3" cstate="print"/>
          <a:srcRect/>
          <a:stretch>
            <a:fillRect/>
          </a:stretch>
        </p:blipFill>
        <p:spPr bwMode="auto">
          <a:xfrm>
            <a:off x="5500688" y="1143000"/>
            <a:ext cx="2541587" cy="4997450"/>
          </a:xfrm>
          <a:prstGeom prst="rect">
            <a:avLst/>
          </a:prstGeom>
          <a:ln>
            <a:noFill/>
          </a:ln>
          <a:effectLst>
            <a:outerShdw blurRad="292100" dist="139700" dir="2700000" algn="tl" rotWithShape="0">
              <a:srgbClr val="333333">
                <a:alpha val="65000"/>
              </a:srgbClr>
            </a:outerShdw>
          </a:effectLst>
        </p:spPr>
      </p:pic>
      <p:sp>
        <p:nvSpPr>
          <p:cNvPr id="21506" name="標題 1"/>
          <p:cNvSpPr>
            <a:spLocks noGrp="1"/>
          </p:cNvSpPr>
          <p:nvPr>
            <p:ph type="title"/>
          </p:nvPr>
        </p:nvSpPr>
        <p:spPr>
          <a:xfrm>
            <a:off x="571500" y="214313"/>
            <a:ext cx="8229600" cy="1143000"/>
          </a:xfrm>
        </p:spPr>
        <p:txBody>
          <a:bodyPr/>
          <a:lstStyle/>
          <a:p>
            <a:pPr>
              <a:defRPr/>
            </a:pPr>
            <a:r>
              <a:rPr lang="zh-TW" altLang="zh-TW" b="1" dirty="0" smtClean="0">
                <a:latin typeface="標楷體" pitchFamily="65" charset="-120"/>
                <a:ea typeface="標楷體" pitchFamily="65" charset="-120"/>
              </a:rPr>
              <a:t>活動四：</a:t>
            </a:r>
            <a:r>
              <a:rPr lang="zh-TW" altLang="zh-TW" b="1" spc="150" dirty="0" smtClean="0">
                <a:latin typeface="標楷體" pitchFamily="65" charset="-120"/>
                <a:ea typeface="標楷體" pitchFamily="65" charset="-120"/>
              </a:rPr>
              <a:t>快樂蔬果餐</a:t>
            </a:r>
            <a:endParaRPr lang="zh-TW" altLang="en-US" spc="150" dirty="0" smtClean="0">
              <a:latin typeface="標楷體" pitchFamily="65" charset="-120"/>
              <a:ea typeface="標楷體" pitchFamily="65" charset="-120"/>
            </a:endParaRPr>
          </a:p>
        </p:txBody>
      </p:sp>
      <p:sp>
        <p:nvSpPr>
          <p:cNvPr id="2" name="內容版面配置區 2"/>
          <p:cNvSpPr>
            <a:spLocks noGrp="1"/>
          </p:cNvSpPr>
          <p:nvPr>
            <p:ph idx="1"/>
          </p:nvPr>
        </p:nvSpPr>
        <p:spPr>
          <a:xfrm>
            <a:off x="357188" y="1143000"/>
            <a:ext cx="8435975" cy="4525963"/>
          </a:xfrm>
        </p:spPr>
        <p:txBody>
          <a:bodyPr/>
          <a:lstStyle/>
          <a:p>
            <a:pPr>
              <a:buFontTx/>
              <a:buNone/>
            </a:pPr>
            <a:r>
              <a:rPr lang="zh-TW" altLang="en-US" smtClean="0">
                <a:latin typeface="標楷體" pitchFamily="65" charset="-120"/>
                <a:ea typeface="標楷體" pitchFamily="65" charset="-120"/>
              </a:rPr>
              <a:t>一、</a:t>
            </a:r>
            <a:r>
              <a:rPr lang="zh-TW" altLang="en-US" smtClean="0">
                <a:solidFill>
                  <a:srgbClr val="0070C0"/>
                </a:solidFill>
                <a:latin typeface="標楷體" pitchFamily="65" charset="-120"/>
                <a:ea typeface="標楷體" pitchFamily="65" charset="-120"/>
              </a:rPr>
              <a:t>引起動機</a:t>
            </a:r>
          </a:p>
          <a:p>
            <a:pPr>
              <a:buFontTx/>
              <a:buNone/>
            </a:pPr>
            <a:r>
              <a:rPr lang="zh-TW" altLang="en-US" smtClean="0">
                <a:solidFill>
                  <a:srgbClr val="FF0000"/>
                </a:solidFill>
                <a:latin typeface="標楷體" pitchFamily="65" charset="-120"/>
                <a:ea typeface="標楷體" pitchFamily="65" charset="-120"/>
                <a:hlinkClick r:id="rId4" action="ppaction://hlinkpres?slideindex=1&amp;slidetitle="/>
              </a:rPr>
              <a:t>低碳飲食</a:t>
            </a:r>
            <a:r>
              <a:rPr lang="zh-TW" altLang="en-US" smtClean="0">
                <a:latin typeface="標楷體" pitchFamily="65" charset="-120"/>
                <a:ea typeface="標楷體" pitchFamily="65" charset="-120"/>
              </a:rPr>
              <a:t>介紹。</a:t>
            </a:r>
          </a:p>
          <a:p>
            <a:pPr>
              <a:buFontTx/>
              <a:buNone/>
            </a:pPr>
            <a:r>
              <a:rPr lang="zh-TW" altLang="en-US" smtClean="0">
                <a:latin typeface="標楷體" pitchFamily="65" charset="-120"/>
                <a:ea typeface="標楷體" pitchFamily="65" charset="-120"/>
              </a:rPr>
              <a:t>二、</a:t>
            </a:r>
            <a:r>
              <a:rPr lang="zh-TW" altLang="en-US" smtClean="0">
                <a:solidFill>
                  <a:srgbClr val="0070C0"/>
                </a:solidFill>
                <a:latin typeface="標楷體" pitchFamily="65" charset="-120"/>
                <a:ea typeface="標楷體" pitchFamily="65" charset="-120"/>
              </a:rPr>
              <a:t>發展活動</a:t>
            </a:r>
          </a:p>
          <a:p>
            <a:r>
              <a:rPr lang="zh-TW" altLang="en-US" smtClean="0">
                <a:latin typeface="標楷體" pitchFamily="65" charset="-120"/>
                <a:ea typeface="標楷體" pitchFamily="65" charset="-120"/>
              </a:rPr>
              <a:t>調查午餐食材的食物里程。</a:t>
            </a:r>
            <a:endParaRPr lang="en-US" altLang="zh-TW" smtClean="0">
              <a:latin typeface="標楷體" pitchFamily="65" charset="-120"/>
              <a:ea typeface="標楷體" pitchFamily="65" charset="-120"/>
            </a:endParaRPr>
          </a:p>
          <a:p>
            <a:r>
              <a:rPr lang="zh-TW" altLang="en-US" smtClean="0">
                <a:solidFill>
                  <a:srgbClr val="FF0000"/>
                </a:solidFill>
                <a:latin typeface="標楷體" pitchFamily="65" charset="-120"/>
                <a:ea typeface="標楷體" pitchFamily="65" charset="-120"/>
                <a:hlinkClick r:id="rId5" action="ppaction://hlinkfile"/>
              </a:rPr>
              <a:t>設計低碳</a:t>
            </a:r>
            <a:r>
              <a:rPr lang="zh-TW" altLang="zh-TW" smtClean="0">
                <a:solidFill>
                  <a:srgbClr val="FF0000"/>
                </a:solidFill>
                <a:latin typeface="標楷體" pitchFamily="65" charset="-120"/>
                <a:ea typeface="標楷體" pitchFamily="65" charset="-120"/>
                <a:hlinkClick r:id="rId5" action="ppaction://hlinkfile"/>
              </a:rPr>
              <a:t>菜單</a:t>
            </a:r>
            <a:r>
              <a:rPr lang="zh-TW" altLang="zh-TW" smtClean="0">
                <a:latin typeface="標楷體" pitchFamily="65" charset="-120"/>
                <a:ea typeface="標楷體" pitchFamily="65" charset="-120"/>
              </a:rPr>
              <a:t>。 </a:t>
            </a:r>
            <a:r>
              <a:rPr lang="zh-TW" altLang="en-US" smtClean="0">
                <a:latin typeface="標楷體" pitchFamily="65" charset="-120"/>
                <a:ea typeface="標楷體" pitchFamily="65" charset="-120"/>
              </a:rPr>
              <a:t>。</a:t>
            </a:r>
          </a:p>
          <a:p>
            <a:r>
              <a:rPr lang="zh-TW" altLang="en-US" smtClean="0">
                <a:latin typeface="標楷體" pitchFamily="65" charset="-120"/>
                <a:ea typeface="標楷體" pitchFamily="65" charset="-120"/>
              </a:rPr>
              <a:t>上台發表</a:t>
            </a:r>
            <a:r>
              <a:rPr lang="zh-TW" altLang="en-US" smtClean="0">
                <a:latin typeface="標楷體" pitchFamily="65" charset="-120"/>
                <a:ea typeface="標楷體" pitchFamily="65" charset="-120"/>
                <a:hlinkClick r:id="rId6" action="ppaction://hlinkfile"/>
              </a:rPr>
              <a:t>設計的菜單</a:t>
            </a:r>
            <a:r>
              <a:rPr lang="zh-TW" altLang="en-US" smtClean="0">
                <a:latin typeface="標楷體" pitchFamily="65" charset="-120"/>
                <a:ea typeface="標楷體" pitchFamily="65" charset="-120"/>
              </a:rPr>
              <a:t>。</a:t>
            </a:r>
          </a:p>
          <a:p>
            <a:r>
              <a:rPr lang="zh-TW" altLang="en-US" smtClean="0">
                <a:latin typeface="標楷體" pitchFamily="65" charset="-120"/>
                <a:ea typeface="標楷體" pitchFamily="65" charset="-120"/>
              </a:rPr>
              <a:t>建立減碳菜單資料庫。</a:t>
            </a:r>
          </a:p>
          <a:p>
            <a:pPr>
              <a:buFontTx/>
              <a:buNone/>
            </a:pPr>
            <a:r>
              <a:rPr lang="zh-TW" altLang="en-US" smtClean="0">
                <a:latin typeface="標楷體" pitchFamily="65" charset="-120"/>
                <a:ea typeface="標楷體" pitchFamily="65" charset="-120"/>
              </a:rPr>
              <a:t>三、</a:t>
            </a:r>
            <a:r>
              <a:rPr lang="zh-TW" altLang="en-US" smtClean="0">
                <a:solidFill>
                  <a:srgbClr val="0070C0"/>
                </a:solidFill>
                <a:latin typeface="標楷體" pitchFamily="65" charset="-120"/>
                <a:ea typeface="標楷體" pitchFamily="65" charset="-120"/>
              </a:rPr>
              <a:t>綜合活動</a:t>
            </a:r>
          </a:p>
          <a:p>
            <a:r>
              <a:rPr lang="zh-TW" altLang="en-US" smtClean="0">
                <a:latin typeface="標楷體" pitchFamily="65" charset="-120"/>
                <a:ea typeface="標楷體" pitchFamily="65" charset="-120"/>
              </a:rPr>
              <a:t>「</a:t>
            </a:r>
            <a:r>
              <a:rPr lang="en-US" altLang="zh-TW" smtClean="0">
                <a:latin typeface="標楷體" pitchFamily="65" charset="-120"/>
                <a:ea typeface="標楷體" pitchFamily="65" charset="-120"/>
              </a:rPr>
              <a:t>Food Mile</a:t>
            </a:r>
            <a:r>
              <a:rPr lang="zh-TW" altLang="en-US" smtClean="0">
                <a:latin typeface="標楷體" pitchFamily="65" charset="-120"/>
                <a:ea typeface="標楷體" pitchFamily="65" charset="-120"/>
              </a:rPr>
              <a:t>」減碳概念</a:t>
            </a:r>
          </a:p>
        </p:txBody>
      </p:sp>
    </p:spTree>
    <p:extLst>
      <p:ext uri="{BB962C8B-B14F-4D97-AF65-F5344CB8AC3E}">
        <p14:creationId xmlns:p14="http://schemas.microsoft.com/office/powerpoint/2010/main" val="276220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539750" y="0"/>
            <a:ext cx="8229600" cy="1143000"/>
          </a:xfrm>
        </p:spPr>
        <p:txBody>
          <a:bodyPr/>
          <a:lstStyle/>
          <a:p>
            <a:r>
              <a:rPr lang="zh-TW" altLang="zh-TW" b="1" smtClean="0">
                <a:latin typeface="標楷體" pitchFamily="65" charset="-120"/>
                <a:ea typeface="標楷體" pitchFamily="65" charset="-120"/>
              </a:rPr>
              <a:t>活動五：蔬果料理賽</a:t>
            </a:r>
            <a:endParaRPr lang="zh-TW" altLang="en-US" smtClean="0">
              <a:latin typeface="標楷體" pitchFamily="65" charset="-120"/>
              <a:ea typeface="標楷體" pitchFamily="65" charset="-120"/>
            </a:endParaRPr>
          </a:p>
        </p:txBody>
      </p:sp>
      <p:sp>
        <p:nvSpPr>
          <p:cNvPr id="22531" name="內容版面配置區 2"/>
          <p:cNvSpPr>
            <a:spLocks noGrp="1"/>
          </p:cNvSpPr>
          <p:nvPr>
            <p:ph idx="1"/>
          </p:nvPr>
        </p:nvSpPr>
        <p:spPr>
          <a:xfrm>
            <a:off x="395288" y="1268413"/>
            <a:ext cx="8748712" cy="4525962"/>
          </a:xfrm>
        </p:spPr>
        <p:txBody>
          <a:bodyPr/>
          <a:lstStyle/>
          <a:p>
            <a:pPr>
              <a:buFontTx/>
              <a:buNone/>
            </a:pPr>
            <a:r>
              <a:rPr lang="zh-TW" altLang="en-US" smtClean="0">
                <a:latin typeface="標楷體" pitchFamily="65" charset="-120"/>
                <a:ea typeface="標楷體" pitchFamily="65" charset="-120"/>
              </a:rPr>
              <a:t>一、</a:t>
            </a:r>
            <a:r>
              <a:rPr lang="zh-TW" altLang="en-US" smtClean="0">
                <a:solidFill>
                  <a:srgbClr val="0070C0"/>
                </a:solidFill>
                <a:latin typeface="標楷體" pitchFamily="65" charset="-120"/>
                <a:ea typeface="標楷體" pitchFamily="65" charset="-120"/>
              </a:rPr>
              <a:t>引起動機</a:t>
            </a:r>
          </a:p>
          <a:p>
            <a:r>
              <a:rPr lang="zh-TW" altLang="en-US" smtClean="0">
                <a:latin typeface="標楷體" pitchFamily="65" charset="-120"/>
                <a:ea typeface="標楷體" pitchFamily="65" charset="-120"/>
              </a:rPr>
              <a:t>自己動手料理及培養多吃蔬果的好習慣。</a:t>
            </a:r>
          </a:p>
          <a:p>
            <a:pPr>
              <a:buFontTx/>
              <a:buNone/>
            </a:pPr>
            <a:r>
              <a:rPr lang="zh-TW" altLang="en-US" smtClean="0">
                <a:latin typeface="標楷體" pitchFamily="65" charset="-120"/>
                <a:ea typeface="標楷體" pitchFamily="65" charset="-120"/>
              </a:rPr>
              <a:t>二、</a:t>
            </a:r>
            <a:r>
              <a:rPr lang="zh-TW" altLang="en-US" smtClean="0">
                <a:solidFill>
                  <a:srgbClr val="0070C0"/>
                </a:solidFill>
                <a:latin typeface="標楷體" pitchFamily="65" charset="-120"/>
                <a:ea typeface="標楷體" pitchFamily="65" charset="-120"/>
              </a:rPr>
              <a:t>發展活動</a:t>
            </a:r>
          </a:p>
          <a:p>
            <a:r>
              <a:rPr lang="zh-TW" altLang="en-US" smtClean="0">
                <a:latin typeface="標楷體" pitchFamily="65" charset="-120"/>
                <a:ea typeface="標楷體" pitchFamily="65" charset="-120"/>
              </a:rPr>
              <a:t>「</a:t>
            </a:r>
            <a:r>
              <a:rPr lang="zh-TW" altLang="en-US" smtClean="0">
                <a:latin typeface="標楷體" pitchFamily="65" charset="-120"/>
                <a:ea typeface="標楷體" pitchFamily="65" charset="-120"/>
                <a:hlinkClick r:id="rId3" action="ppaction://hlinkfile"/>
              </a:rPr>
              <a:t>蔬果創意料理</a:t>
            </a:r>
            <a:r>
              <a:rPr lang="en-US" altLang="zh-TW" smtClean="0">
                <a:latin typeface="標楷體" pitchFamily="65" charset="-120"/>
                <a:ea typeface="標楷體" pitchFamily="65" charset="-120"/>
                <a:hlinkClick r:id="rId3" action="ppaction://hlinkfile"/>
              </a:rPr>
              <a:t>DIY</a:t>
            </a:r>
            <a:r>
              <a:rPr lang="zh-TW" altLang="en-US" smtClean="0">
                <a:latin typeface="標楷體" pitchFamily="65" charset="-120"/>
                <a:ea typeface="標楷體" pitchFamily="65" charset="-120"/>
              </a:rPr>
              <a:t>」比賽。</a:t>
            </a:r>
          </a:p>
          <a:p>
            <a:pPr>
              <a:buFontTx/>
              <a:buNone/>
            </a:pPr>
            <a:r>
              <a:rPr lang="zh-TW" altLang="en-US" smtClean="0">
                <a:latin typeface="標楷體" pitchFamily="65" charset="-120"/>
                <a:ea typeface="標楷體" pitchFamily="65" charset="-120"/>
              </a:rPr>
              <a:t>三、</a:t>
            </a:r>
            <a:r>
              <a:rPr lang="zh-TW" altLang="en-US" smtClean="0">
                <a:solidFill>
                  <a:srgbClr val="0070C0"/>
                </a:solidFill>
                <a:latin typeface="標楷體" pitchFamily="65" charset="-120"/>
                <a:ea typeface="標楷體" pitchFamily="65" charset="-120"/>
              </a:rPr>
              <a:t>綜合活動</a:t>
            </a:r>
          </a:p>
          <a:p>
            <a:r>
              <a:rPr lang="zh-TW" altLang="en-US" smtClean="0">
                <a:latin typeface="標楷體" pitchFamily="65" charset="-120"/>
                <a:ea typeface="標楷體" pitchFamily="65" charset="-120"/>
              </a:rPr>
              <a:t>飲食低碳的小撇步。</a:t>
            </a:r>
          </a:p>
        </p:txBody>
      </p:sp>
      <p:pic>
        <p:nvPicPr>
          <p:cNvPr id="22532" name="圖片 12" descr="13.gif"/>
          <p:cNvPicPr>
            <a:picLocks noChangeAspect="1"/>
          </p:cNvPicPr>
          <p:nvPr/>
        </p:nvPicPr>
        <p:blipFill>
          <a:blip r:embed="rId4" cstate="print"/>
          <a:srcRect/>
          <a:stretch>
            <a:fillRect/>
          </a:stretch>
        </p:blipFill>
        <p:spPr bwMode="auto">
          <a:xfrm>
            <a:off x="4786313" y="3500438"/>
            <a:ext cx="3570287" cy="2403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4118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323850" y="188913"/>
            <a:ext cx="8229600" cy="1143000"/>
          </a:xfrm>
        </p:spPr>
        <p:txBody>
          <a:bodyPr/>
          <a:lstStyle/>
          <a:p>
            <a:r>
              <a:rPr lang="zh-TW" altLang="zh-TW" b="1" smtClean="0">
                <a:latin typeface="標楷體" pitchFamily="65" charset="-120"/>
                <a:ea typeface="標楷體" pitchFamily="65" charset="-120"/>
              </a:rPr>
              <a:t/>
            </a:r>
            <a:br>
              <a:rPr lang="zh-TW" altLang="zh-TW" b="1" smtClean="0">
                <a:latin typeface="標楷體" pitchFamily="65" charset="-120"/>
                <a:ea typeface="標楷體" pitchFamily="65" charset="-120"/>
              </a:rPr>
            </a:br>
            <a:r>
              <a:rPr lang="zh-TW" altLang="zh-TW" b="1" smtClean="0">
                <a:latin typeface="標楷體" pitchFamily="65" charset="-120"/>
                <a:ea typeface="標楷體" pitchFamily="65" charset="-120"/>
              </a:rPr>
              <a:t>營養好吃的低碳蔬果</a:t>
            </a:r>
            <a:br>
              <a:rPr lang="zh-TW" altLang="zh-TW" b="1" smtClean="0">
                <a:latin typeface="標楷體" pitchFamily="65" charset="-120"/>
                <a:ea typeface="標楷體" pitchFamily="65" charset="-120"/>
              </a:rPr>
            </a:br>
            <a:endParaRPr lang="zh-TW" altLang="en-US" b="1" smtClean="0">
              <a:latin typeface="標楷體" pitchFamily="65" charset="-120"/>
              <a:ea typeface="標楷體" pitchFamily="65" charset="-120"/>
            </a:endParaRPr>
          </a:p>
        </p:txBody>
      </p:sp>
      <p:sp>
        <p:nvSpPr>
          <p:cNvPr id="23555" name="內容版面配置區 2"/>
          <p:cNvSpPr>
            <a:spLocks noGrp="1"/>
          </p:cNvSpPr>
          <p:nvPr>
            <p:ph idx="1"/>
          </p:nvPr>
        </p:nvSpPr>
        <p:spPr>
          <a:xfrm>
            <a:off x="457200" y="1268413"/>
            <a:ext cx="8686800" cy="5113337"/>
          </a:xfrm>
        </p:spPr>
        <p:txBody>
          <a:bodyPr/>
          <a:lstStyle/>
          <a:p>
            <a:pPr>
              <a:buFontTx/>
              <a:buNone/>
            </a:pPr>
            <a:r>
              <a:rPr lang="en-US" altLang="zh-TW" smtClean="0">
                <a:latin typeface="標楷體" pitchFamily="65" charset="-120"/>
                <a:ea typeface="標楷體" pitchFamily="65" charset="-120"/>
              </a:rPr>
              <a:t>1.</a:t>
            </a:r>
            <a:r>
              <a:rPr lang="zh-TW" altLang="zh-TW" smtClean="0">
                <a:solidFill>
                  <a:srgbClr val="0070C0"/>
                </a:solidFill>
                <a:latin typeface="標楷體" pitchFamily="65" charset="-120"/>
                <a:ea typeface="標楷體" pitchFamily="65" charset="-120"/>
              </a:rPr>
              <a:t>蔬果小書</a:t>
            </a:r>
            <a:r>
              <a:rPr lang="zh-TW" altLang="zh-TW" smtClean="0">
                <a:latin typeface="標楷體" pitchFamily="65" charset="-120"/>
                <a:ea typeface="標楷體" pitchFamily="65" charset="-120"/>
              </a:rPr>
              <a:t>－認識蔬果，製作蔬果食品小書。</a:t>
            </a:r>
          </a:p>
          <a:p>
            <a:pPr>
              <a:buFontTx/>
              <a:buNone/>
            </a:pPr>
            <a:r>
              <a:rPr lang="en-US" altLang="zh-TW" smtClean="0">
                <a:latin typeface="標楷體" pitchFamily="65" charset="-120"/>
                <a:ea typeface="標楷體" pitchFamily="65" charset="-120"/>
              </a:rPr>
              <a:t>2.</a:t>
            </a:r>
            <a:r>
              <a:rPr lang="zh-TW" altLang="zh-TW" smtClean="0">
                <a:solidFill>
                  <a:srgbClr val="0070C0"/>
                </a:solidFill>
                <a:latin typeface="標楷體" pitchFamily="65" charset="-120"/>
                <a:ea typeface="標楷體" pitchFamily="65" charset="-120"/>
              </a:rPr>
              <a:t>蔬果派對</a:t>
            </a:r>
            <a:r>
              <a:rPr lang="zh-TW" altLang="zh-TW" smtClean="0">
                <a:latin typeface="標楷體" pitchFamily="65" charset="-120"/>
                <a:ea typeface="標楷體" pitchFamily="65" charset="-120"/>
              </a:rPr>
              <a:t>－了解生活中常吃的蔬果，學習使用二分法分辨蔬果與非蔬果食品。</a:t>
            </a:r>
          </a:p>
          <a:p>
            <a:pPr>
              <a:buFontTx/>
              <a:buNone/>
            </a:pPr>
            <a:r>
              <a:rPr lang="en-US" altLang="zh-TW" smtClean="0">
                <a:latin typeface="標楷體" pitchFamily="65" charset="-120"/>
                <a:ea typeface="標楷體" pitchFamily="65" charset="-120"/>
              </a:rPr>
              <a:t>3.</a:t>
            </a:r>
            <a:r>
              <a:rPr lang="zh-TW" altLang="zh-TW" smtClean="0">
                <a:solidFill>
                  <a:srgbClr val="0070C0"/>
                </a:solidFill>
                <a:latin typeface="標楷體" pitchFamily="65" charset="-120"/>
                <a:ea typeface="標楷體" pitchFamily="65" charset="-120"/>
              </a:rPr>
              <a:t>蔬果</a:t>
            </a:r>
            <a:r>
              <a:rPr lang="zh-TW" altLang="en-US" smtClean="0">
                <a:solidFill>
                  <a:srgbClr val="0070C0"/>
                </a:solidFill>
                <a:latin typeface="標楷體" pitchFamily="65" charset="-120"/>
                <a:ea typeface="標楷體" pitchFamily="65" charset="-120"/>
              </a:rPr>
              <a:t>童詩</a:t>
            </a:r>
            <a:r>
              <a:rPr lang="zh-TW" altLang="zh-TW" smtClean="0">
                <a:latin typeface="標楷體" pitchFamily="65" charset="-120"/>
                <a:ea typeface="標楷體" pitchFamily="65" charset="-120"/>
              </a:rPr>
              <a:t>－</a:t>
            </a:r>
            <a:r>
              <a:rPr lang="zh-TW" altLang="en-US" smtClean="0">
                <a:latin typeface="標楷體" pitchFamily="65" charset="-120"/>
                <a:ea typeface="標楷體" pitchFamily="65" charset="-120"/>
              </a:rPr>
              <a:t>蔬果童詩欣賞及</a:t>
            </a:r>
            <a:r>
              <a:rPr lang="zh-TW" altLang="en-US" smtClean="0">
                <a:latin typeface="標楷體" pitchFamily="65" charset="-120"/>
                <a:ea typeface="標楷體" pitchFamily="65" charset="-120"/>
                <a:hlinkClick r:id="rId3" action="ppaction://hlinkfile"/>
              </a:rPr>
              <a:t>創作</a:t>
            </a:r>
            <a:r>
              <a:rPr lang="zh-TW" altLang="en-US" smtClean="0">
                <a:latin typeface="標楷體" pitchFamily="65" charset="-120"/>
                <a:ea typeface="標楷體" pitchFamily="65" charset="-120"/>
              </a:rPr>
              <a:t>，加深對蔬果的認識與喜好。</a:t>
            </a:r>
            <a:endParaRPr lang="en-US" altLang="zh-TW" smtClean="0">
              <a:latin typeface="標楷體" pitchFamily="65" charset="-120"/>
              <a:ea typeface="標楷體" pitchFamily="65" charset="-120"/>
            </a:endParaRPr>
          </a:p>
          <a:p>
            <a:pPr>
              <a:buFontTx/>
              <a:buNone/>
            </a:pPr>
            <a:r>
              <a:rPr lang="en-US" altLang="zh-TW" smtClean="0">
                <a:latin typeface="標楷體" pitchFamily="65" charset="-120"/>
                <a:ea typeface="標楷體" pitchFamily="65" charset="-120"/>
              </a:rPr>
              <a:t>4.</a:t>
            </a:r>
            <a:r>
              <a:rPr lang="zh-TW" altLang="zh-TW" smtClean="0">
                <a:solidFill>
                  <a:srgbClr val="0070C0"/>
                </a:solidFill>
                <a:latin typeface="標楷體" pitchFamily="65" charset="-120"/>
                <a:ea typeface="標楷體" pitchFamily="65" charset="-120"/>
              </a:rPr>
              <a:t>蔬果</a:t>
            </a:r>
            <a:r>
              <a:rPr lang="zh-TW" altLang="en-US" smtClean="0">
                <a:solidFill>
                  <a:srgbClr val="0070C0"/>
                </a:solidFill>
                <a:latin typeface="標楷體" pitchFamily="65" charset="-120"/>
                <a:ea typeface="標楷體" pitchFamily="65" charset="-120"/>
              </a:rPr>
              <a:t>律動</a:t>
            </a:r>
            <a:r>
              <a:rPr lang="zh-TW" altLang="zh-TW" smtClean="0">
                <a:latin typeface="標楷體" pitchFamily="65" charset="-120"/>
                <a:ea typeface="標楷體" pitchFamily="65" charset="-120"/>
              </a:rPr>
              <a:t>－</a:t>
            </a:r>
            <a:r>
              <a:rPr lang="zh-TW" altLang="en-US" smtClean="0">
                <a:latin typeface="標楷體" pitchFamily="65" charset="-120"/>
                <a:ea typeface="標楷體" pitchFamily="65" charset="-120"/>
              </a:rPr>
              <a:t>透過簡易蔬果口號及</a:t>
            </a:r>
            <a:r>
              <a:rPr lang="zh-TW" altLang="en-US" smtClean="0">
                <a:latin typeface="標楷體" pitchFamily="65" charset="-120"/>
                <a:ea typeface="標楷體" pitchFamily="65" charset="-120"/>
                <a:hlinkClick r:id="rId4" action="ppaction://hlinkfile"/>
              </a:rPr>
              <a:t>律動</a:t>
            </a:r>
            <a:r>
              <a:rPr lang="zh-TW" altLang="en-US" smtClean="0">
                <a:latin typeface="標楷體" pitchFamily="65" charset="-120"/>
                <a:ea typeface="標楷體" pitchFamily="65" charset="-120"/>
              </a:rPr>
              <a:t>落實蔬果教育。</a:t>
            </a:r>
            <a:endParaRPr lang="en-US" altLang="zh-TW" smtClean="0">
              <a:latin typeface="標楷體" pitchFamily="65" charset="-120"/>
              <a:ea typeface="標楷體" pitchFamily="65" charset="-120"/>
            </a:endParaRPr>
          </a:p>
          <a:p>
            <a:pPr>
              <a:buFontTx/>
              <a:buNone/>
            </a:pPr>
            <a:r>
              <a:rPr lang="en-US" altLang="zh-TW" smtClean="0">
                <a:latin typeface="標楷體" pitchFamily="65" charset="-120"/>
                <a:ea typeface="標楷體" pitchFamily="65" charset="-120"/>
              </a:rPr>
              <a:t>4.</a:t>
            </a:r>
            <a:r>
              <a:rPr lang="zh-TW" altLang="en-US" smtClean="0">
                <a:solidFill>
                  <a:srgbClr val="0070C0"/>
                </a:solidFill>
                <a:latin typeface="標楷體" pitchFamily="65" charset="-120"/>
                <a:ea typeface="標楷體" pitchFamily="65" charset="-120"/>
                <a:hlinkClick r:id="rId5" action="ppaction://hlinkfile"/>
              </a:rPr>
              <a:t>蔬果</a:t>
            </a:r>
            <a:r>
              <a:rPr lang="zh-TW" altLang="zh-TW" smtClean="0">
                <a:solidFill>
                  <a:srgbClr val="0070C0"/>
                </a:solidFill>
                <a:latin typeface="標楷體" pitchFamily="65" charset="-120"/>
                <a:ea typeface="標楷體" pitchFamily="65" charset="-120"/>
                <a:hlinkClick r:id="rId5" action="ppaction://hlinkfile"/>
              </a:rPr>
              <a:t>戲劇</a:t>
            </a:r>
            <a:r>
              <a:rPr lang="zh-TW" altLang="zh-TW" smtClean="0">
                <a:latin typeface="標楷體" pitchFamily="65" charset="-120"/>
                <a:ea typeface="標楷體" pitchFamily="65" charset="-120"/>
              </a:rPr>
              <a:t>－透過演戲加深對蔬果的認識，同時學習表達與展現創意。</a:t>
            </a:r>
          </a:p>
          <a:p>
            <a:endParaRPr lang="zh-TW" altLang="en-US" smtClean="0"/>
          </a:p>
        </p:txBody>
      </p:sp>
    </p:spTree>
    <p:extLst>
      <p:ext uri="{BB962C8B-B14F-4D97-AF65-F5344CB8AC3E}">
        <p14:creationId xmlns:p14="http://schemas.microsoft.com/office/powerpoint/2010/main" val="3752735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7"/>
          <p:cNvGrpSpPr>
            <a:grpSpLocks/>
          </p:cNvGrpSpPr>
          <p:nvPr/>
        </p:nvGrpSpPr>
        <p:grpSpPr bwMode="auto">
          <a:xfrm>
            <a:off x="4965700" y="4121150"/>
            <a:ext cx="5689600" cy="3529013"/>
            <a:chOff x="2880" y="2341"/>
            <a:chExt cx="3584" cy="2223"/>
          </a:xfrm>
        </p:grpSpPr>
        <p:sp>
          <p:nvSpPr>
            <p:cNvPr id="24588" name="Oval 8"/>
            <p:cNvSpPr>
              <a:spLocks noChangeArrowheads="1"/>
            </p:cNvSpPr>
            <p:nvPr/>
          </p:nvSpPr>
          <p:spPr bwMode="auto">
            <a:xfrm>
              <a:off x="2880" y="3566"/>
              <a:ext cx="1044" cy="936"/>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sp>
          <p:nvSpPr>
            <p:cNvPr id="24589" name="Oval 9"/>
            <p:cNvSpPr>
              <a:spLocks noChangeArrowheads="1"/>
            </p:cNvSpPr>
            <p:nvPr/>
          </p:nvSpPr>
          <p:spPr bwMode="auto">
            <a:xfrm>
              <a:off x="3923" y="2341"/>
              <a:ext cx="1361" cy="1344"/>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sp>
          <p:nvSpPr>
            <p:cNvPr id="24590" name="Oval 10"/>
            <p:cNvSpPr>
              <a:spLocks noChangeArrowheads="1"/>
            </p:cNvSpPr>
            <p:nvPr/>
          </p:nvSpPr>
          <p:spPr bwMode="auto">
            <a:xfrm>
              <a:off x="3334" y="2886"/>
              <a:ext cx="1588" cy="1616"/>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sp>
          <p:nvSpPr>
            <p:cNvPr id="24591" name="Oval 11"/>
            <p:cNvSpPr>
              <a:spLocks noChangeArrowheads="1"/>
            </p:cNvSpPr>
            <p:nvPr/>
          </p:nvSpPr>
          <p:spPr bwMode="auto">
            <a:xfrm>
              <a:off x="4241" y="2568"/>
              <a:ext cx="2223" cy="1996"/>
            </a:xfrm>
            <a:prstGeom prst="ellipse">
              <a:avLst/>
            </a:prstGeom>
            <a:solidFill>
              <a:srgbClr val="FF9900">
                <a:alpha val="34117"/>
              </a:srgbClr>
            </a:solidFill>
            <a:ln w="9525">
              <a:solidFill>
                <a:srgbClr val="B2B2B2"/>
              </a:solidFill>
              <a:round/>
              <a:headEnd/>
              <a:tailEnd/>
            </a:ln>
          </p:spPr>
          <p:txBody>
            <a:bodyPr wrap="none" anchor="ctr"/>
            <a:lstStyle/>
            <a:p>
              <a:endParaRPr lang="zh-TW" altLang="en-US"/>
            </a:p>
          </p:txBody>
        </p:sp>
      </p:grpSp>
      <p:sp>
        <p:nvSpPr>
          <p:cNvPr id="24579" name="Line 12"/>
          <p:cNvSpPr>
            <a:spLocks noChangeShapeType="1"/>
          </p:cNvSpPr>
          <p:nvPr/>
        </p:nvSpPr>
        <p:spPr bwMode="auto">
          <a:xfrm>
            <a:off x="0" y="4724400"/>
            <a:ext cx="9144000" cy="0"/>
          </a:xfrm>
          <a:prstGeom prst="line">
            <a:avLst/>
          </a:prstGeom>
          <a:noFill/>
          <a:ln w="57150" cmpd="thickThin">
            <a:solidFill>
              <a:srgbClr val="FF6699"/>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580" name="Rectangle 13"/>
          <p:cNvSpPr>
            <a:spLocks noChangeArrowheads="1"/>
          </p:cNvSpPr>
          <p:nvPr/>
        </p:nvSpPr>
        <p:spPr bwMode="auto">
          <a:xfrm>
            <a:off x="0" y="5300663"/>
            <a:ext cx="9144000" cy="1916112"/>
          </a:xfrm>
          <a:prstGeom prst="rect">
            <a:avLst/>
          </a:prstGeom>
          <a:solidFill>
            <a:srgbClr val="FF6699">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24581" name="Line 14"/>
          <p:cNvSpPr>
            <a:spLocks noChangeShapeType="1"/>
          </p:cNvSpPr>
          <p:nvPr/>
        </p:nvSpPr>
        <p:spPr bwMode="auto">
          <a:xfrm>
            <a:off x="0" y="1844675"/>
            <a:ext cx="9144000" cy="0"/>
          </a:xfrm>
          <a:prstGeom prst="line">
            <a:avLst/>
          </a:prstGeom>
          <a:noFill/>
          <a:ln w="57150" cmpd="thinThick">
            <a:solidFill>
              <a:srgbClr val="FF9900"/>
            </a:solidFill>
            <a:prstDash val="dash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582" name="Rectangle 15"/>
          <p:cNvSpPr>
            <a:spLocks noChangeArrowheads="1"/>
          </p:cNvSpPr>
          <p:nvPr/>
        </p:nvSpPr>
        <p:spPr bwMode="auto">
          <a:xfrm>
            <a:off x="0" y="404813"/>
            <a:ext cx="9144000" cy="981075"/>
          </a:xfrm>
          <a:prstGeom prst="rect">
            <a:avLst/>
          </a:prstGeom>
          <a:solidFill>
            <a:srgbClr val="FFFF66">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24583" name="WordArt 16"/>
          <p:cNvSpPr>
            <a:spLocks noChangeArrowheads="1" noChangeShapeType="1" noTextEdit="1"/>
          </p:cNvSpPr>
          <p:nvPr/>
        </p:nvSpPr>
        <p:spPr bwMode="auto">
          <a:xfrm>
            <a:off x="323850" y="3357563"/>
            <a:ext cx="4319588" cy="720725"/>
          </a:xfrm>
          <a:prstGeom prst="rect">
            <a:avLst/>
          </a:prstGeom>
        </p:spPr>
        <p:txBody>
          <a:bodyPr wrap="none" fromWordArt="1">
            <a:prstTxWarp prst="textDeflate">
              <a:avLst>
                <a:gd name="adj" fmla="val 0"/>
              </a:avLst>
            </a:prstTxWarp>
          </a:bodyPr>
          <a:lstStyle/>
          <a:p>
            <a:pPr algn="ctr"/>
            <a:r>
              <a:rPr lang="zh-TW" altLang="en-US" sz="3600" b="1" kern="10">
                <a:ln w="9525">
                  <a:solidFill>
                    <a:srgbClr val="000000"/>
                  </a:solidFill>
                  <a:round/>
                  <a:headEnd/>
                  <a:tailEnd/>
                </a:ln>
                <a:solidFill>
                  <a:srgbClr val="000000"/>
                </a:solidFill>
                <a:latin typeface="黑体"/>
                <a:ea typeface="黑体"/>
              </a:rPr>
              <a:t>活動  方法</a:t>
            </a:r>
          </a:p>
        </p:txBody>
      </p:sp>
      <p:sp>
        <p:nvSpPr>
          <p:cNvPr id="24584" name="Rectangle 17"/>
          <p:cNvSpPr>
            <a:spLocks noChangeArrowheads="1"/>
          </p:cNvSpPr>
          <p:nvPr/>
        </p:nvSpPr>
        <p:spPr bwMode="auto">
          <a:xfrm>
            <a:off x="0" y="4149725"/>
            <a:ext cx="9144000" cy="144463"/>
          </a:xfrm>
          <a:prstGeom prst="rect">
            <a:avLst/>
          </a:prstGeom>
          <a:solidFill>
            <a:srgbClr val="0066FF"/>
          </a:solidFill>
          <a:ln w="9525">
            <a:solidFill>
              <a:srgbClr val="0066FF"/>
            </a:solidFill>
            <a:miter lim="800000"/>
            <a:headEnd/>
            <a:tailEnd/>
          </a:ln>
        </p:spPr>
        <p:txBody>
          <a:bodyPr wrap="none" anchor="ctr"/>
          <a:lstStyle/>
          <a:p>
            <a:endParaRPr lang="zh-TW" altLang="en-US"/>
          </a:p>
        </p:txBody>
      </p:sp>
      <p:sp>
        <p:nvSpPr>
          <p:cNvPr id="24585" name="Rectangle 18"/>
          <p:cNvSpPr>
            <a:spLocks noChangeArrowheads="1"/>
          </p:cNvSpPr>
          <p:nvPr/>
        </p:nvSpPr>
        <p:spPr bwMode="auto">
          <a:xfrm>
            <a:off x="4643438" y="4005263"/>
            <a:ext cx="5075237" cy="98425"/>
          </a:xfrm>
          <a:prstGeom prst="rect">
            <a:avLst/>
          </a:prstGeom>
          <a:solidFill>
            <a:schemeClr val="tx2"/>
          </a:solidFill>
          <a:ln w="9525">
            <a:solidFill>
              <a:schemeClr val="tx1"/>
            </a:solidFill>
            <a:miter lim="800000"/>
            <a:headEnd/>
            <a:tailEnd/>
          </a:ln>
        </p:spPr>
        <p:txBody>
          <a:bodyPr wrap="none" anchor="ctr"/>
          <a:lstStyle/>
          <a:p>
            <a:endParaRPr lang="zh-TW" altLang="en-US"/>
          </a:p>
        </p:txBody>
      </p:sp>
      <p:sp>
        <p:nvSpPr>
          <p:cNvPr id="24586" name="Rectangle 19"/>
          <p:cNvSpPr>
            <a:spLocks noChangeArrowheads="1"/>
          </p:cNvSpPr>
          <p:nvPr/>
        </p:nvSpPr>
        <p:spPr bwMode="auto">
          <a:xfrm>
            <a:off x="0" y="4005263"/>
            <a:ext cx="323850" cy="71437"/>
          </a:xfrm>
          <a:prstGeom prst="rect">
            <a:avLst/>
          </a:prstGeom>
          <a:solidFill>
            <a:schemeClr val="tx2"/>
          </a:solidFill>
          <a:ln w="9525">
            <a:solidFill>
              <a:schemeClr val="tx1"/>
            </a:solidFill>
            <a:miter lim="800000"/>
            <a:headEnd/>
            <a:tailEnd/>
          </a:ln>
        </p:spPr>
        <p:txBody>
          <a:bodyPr wrap="none" anchor="ctr"/>
          <a:lstStyle/>
          <a:p>
            <a:endParaRPr lang="zh-TW" altLang="en-US"/>
          </a:p>
        </p:txBody>
      </p:sp>
      <p:sp>
        <p:nvSpPr>
          <p:cNvPr id="15" name="WordArt 20"/>
          <p:cNvSpPr>
            <a:spLocks noChangeArrowheads="1" noChangeShapeType="1" noTextEdit="1"/>
          </p:cNvSpPr>
          <p:nvPr/>
        </p:nvSpPr>
        <p:spPr bwMode="auto">
          <a:xfrm>
            <a:off x="2124075" y="2852738"/>
            <a:ext cx="936625" cy="1173162"/>
          </a:xfrm>
          <a:prstGeom prst="rect">
            <a:avLst/>
          </a:prstGeom>
        </p:spPr>
        <p:txBody>
          <a:bodyPr wrap="none" fromWordArt="1">
            <a:prstTxWarp prst="textPlain">
              <a:avLst>
                <a:gd name="adj" fmla="val 41866"/>
              </a:avLst>
            </a:prstTxWarp>
          </a:bodyPr>
          <a:lstStyle/>
          <a:p>
            <a:pPr algn="ctr"/>
            <a:r>
              <a:rPr lang="zh-TW" altLang="en-US" sz="3600" b="1" i="1" kern="10">
                <a:ln w="19050">
                  <a:solidFill>
                    <a:srgbClr val="0000FF"/>
                  </a:solidFill>
                  <a:round/>
                  <a:headEnd/>
                  <a:tailEnd/>
                </a:ln>
                <a:solidFill>
                  <a:srgbClr val="0066CC"/>
                </a:solidFill>
                <a:effectLst>
                  <a:outerShdw dist="35921" dir="2700000" algn="ctr" rotWithShape="0">
                    <a:srgbClr val="990000"/>
                  </a:outerShdw>
                </a:effectLst>
                <a:latin typeface="宋体"/>
                <a:ea typeface="宋体"/>
              </a:rPr>
              <a:t>五</a:t>
            </a:r>
          </a:p>
        </p:txBody>
      </p:sp>
    </p:spTree>
    <p:extLst>
      <p:ext uri="{BB962C8B-B14F-4D97-AF65-F5344CB8AC3E}">
        <p14:creationId xmlns:p14="http://schemas.microsoft.com/office/powerpoint/2010/main" val="2663201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from="(-#ppt_w/2)" to="(#ppt_x)" calcmode="lin" valueType="num">
                                      <p:cBhvr>
                                        <p:cTn id="7" dur="600" fill="hold">
                                          <p:stCondLst>
                                            <p:cond delay="0"/>
                                          </p:stCondLst>
                                        </p:cTn>
                                        <p:tgtEl>
                                          <p:spTgt spid="15"/>
                                        </p:tgtEl>
                                        <p:attrNameLst>
                                          <p:attrName>ppt_x</p:attrName>
                                        </p:attrNameLst>
                                      </p:cBhvr>
                                    </p:anim>
                                    <p:anim from="0" to="-1.0" calcmode="lin" valueType="num">
                                      <p:cBhvr>
                                        <p:cTn id="8" dur="200" decel="50000" autoRev="1" fill="hold">
                                          <p:stCondLst>
                                            <p:cond delay="600"/>
                                          </p:stCondLst>
                                        </p:cTn>
                                        <p:tgtEl>
                                          <p:spTgt spid="15"/>
                                        </p:tgtEl>
                                        <p:attrNameLst>
                                          <p:attrName>xshear</p:attrName>
                                        </p:attrNameLst>
                                      </p:cBhvr>
                                    </p:anim>
                                    <p:animScale>
                                      <p:cBhvr>
                                        <p:cTn id="9" dur="200" decel="100000" autoRev="1" fill="hold">
                                          <p:stCondLst>
                                            <p:cond delay="600"/>
                                          </p:stCondLst>
                                        </p:cTn>
                                        <p:tgtEl>
                                          <p:spTgt spid="15"/>
                                        </p:tgtEl>
                                      </p:cBhvr>
                                      <p:from x="100000" y="100000"/>
                                      <p:to x="80000" y="100000"/>
                                    </p:animScale>
                                    <p:anim by="(#ppt_h/3+#ppt_w*0.1)" calcmode="lin" valueType="num">
                                      <p:cBhvr additive="sum">
                                        <p:cTn id="10"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0" y="0"/>
            <a:ext cx="9144000" cy="1628775"/>
          </a:xfrm>
          <a:prstGeom prst="rect">
            <a:avLst/>
          </a:prstGeom>
          <a:solidFill>
            <a:srgbClr val="0066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25603" name="AutoShape 6"/>
          <p:cNvSpPr>
            <a:spLocks noChangeArrowheads="1"/>
          </p:cNvSpPr>
          <p:nvPr/>
        </p:nvSpPr>
        <p:spPr bwMode="auto">
          <a:xfrm>
            <a:off x="1547813" y="260350"/>
            <a:ext cx="6408737" cy="1152525"/>
          </a:xfrm>
          <a:prstGeom prst="roundRect">
            <a:avLst>
              <a:gd name="adj" fmla="val 16667"/>
            </a:avLst>
          </a:prstGeom>
          <a:solidFill>
            <a:srgbClr val="FFFF66"/>
          </a:solidFill>
          <a:ln w="9525">
            <a:solidFill>
              <a:schemeClr val="bg1"/>
            </a:solidFill>
            <a:round/>
            <a:headEnd/>
            <a:tailEnd/>
          </a:ln>
        </p:spPr>
        <p:txBody>
          <a:bodyPr wrap="none" anchor="ctr"/>
          <a:lstStyle/>
          <a:p>
            <a:endParaRPr lang="zh-TW" altLang="en-US"/>
          </a:p>
        </p:txBody>
      </p:sp>
      <p:sp>
        <p:nvSpPr>
          <p:cNvPr id="93191" name="WordArt 7"/>
          <p:cNvSpPr>
            <a:spLocks noChangeArrowheads="1" noChangeShapeType="1" noTextEdit="1"/>
          </p:cNvSpPr>
          <p:nvPr/>
        </p:nvSpPr>
        <p:spPr bwMode="auto">
          <a:xfrm>
            <a:off x="1835150" y="333375"/>
            <a:ext cx="5975350" cy="935038"/>
          </a:xfrm>
          <a:prstGeom prst="rect">
            <a:avLst/>
          </a:prstGeom>
        </p:spPr>
        <p:txBody>
          <a:bodyPr wrap="none" fromWordArt="1">
            <a:prstTxWarp prst="textDeflate">
              <a:avLst>
                <a:gd name="adj" fmla="val 0"/>
              </a:avLst>
            </a:prstTxWarp>
          </a:bodyPr>
          <a:lstStyle/>
          <a:p>
            <a:pPr algn="ctr">
              <a:defRPr/>
            </a:pPr>
            <a:r>
              <a:rPr lang="zh-TW" altLang="en-US" sz="3600" b="1" kern="10" spc="1800" dirty="0">
                <a:ln w="9525">
                  <a:solidFill>
                    <a:srgbClr val="0000FF"/>
                  </a:solidFill>
                  <a:round/>
                  <a:headEnd/>
                  <a:tailEnd/>
                </a:ln>
                <a:solidFill>
                  <a:srgbClr val="0000FF"/>
                </a:solidFill>
                <a:latin typeface="华文彩云"/>
              </a:rPr>
              <a:t>食在愛地球的</a:t>
            </a:r>
            <a:r>
              <a:rPr lang="en-US" altLang="zh-TW" sz="3600" b="1" kern="10" spc="1800" dirty="0">
                <a:ln w="9525">
                  <a:solidFill>
                    <a:srgbClr val="0000FF"/>
                  </a:solidFill>
                  <a:round/>
                  <a:headEnd/>
                  <a:tailEnd/>
                </a:ln>
                <a:solidFill>
                  <a:srgbClr val="0000FF"/>
                </a:solidFill>
                <a:latin typeface="华文彩云"/>
              </a:rPr>
              <a:t>5</a:t>
            </a:r>
            <a:r>
              <a:rPr lang="zh-TW" altLang="en-US" sz="3600" b="1" kern="10" spc="1800" dirty="0">
                <a:ln w="9525">
                  <a:solidFill>
                    <a:srgbClr val="0000FF"/>
                  </a:solidFill>
                  <a:round/>
                  <a:headEnd/>
                  <a:tailEnd/>
                </a:ln>
                <a:solidFill>
                  <a:srgbClr val="0000FF"/>
                </a:solidFill>
                <a:latin typeface="华文彩云"/>
              </a:rPr>
              <a:t>種方法</a:t>
            </a:r>
          </a:p>
        </p:txBody>
      </p:sp>
      <p:grpSp>
        <p:nvGrpSpPr>
          <p:cNvPr id="2" name="Group 18"/>
          <p:cNvGrpSpPr>
            <a:grpSpLocks/>
          </p:cNvGrpSpPr>
          <p:nvPr/>
        </p:nvGrpSpPr>
        <p:grpSpPr bwMode="auto">
          <a:xfrm>
            <a:off x="2051050" y="2349500"/>
            <a:ext cx="1944688" cy="1800225"/>
            <a:chOff x="1292" y="1480"/>
            <a:chExt cx="1225" cy="1134"/>
          </a:xfrm>
        </p:grpSpPr>
        <p:sp>
          <p:nvSpPr>
            <p:cNvPr id="25618" name="Oval 8"/>
            <p:cNvSpPr>
              <a:spLocks noChangeArrowheads="1"/>
            </p:cNvSpPr>
            <p:nvPr/>
          </p:nvSpPr>
          <p:spPr bwMode="auto">
            <a:xfrm>
              <a:off x="1292" y="1480"/>
              <a:ext cx="1225" cy="1134"/>
            </a:xfrm>
            <a:prstGeom prst="ellipse">
              <a:avLst/>
            </a:prstGeom>
            <a:gradFill rotWithShape="1">
              <a:gsLst>
                <a:gs pos="0">
                  <a:schemeClr val="bg1"/>
                </a:gs>
                <a:gs pos="100000">
                  <a:srgbClr val="0066FF"/>
                </a:gs>
              </a:gsLst>
              <a:path path="shape">
                <a:fillToRect l="50000" t="50000" r="50000" b="50000"/>
              </a:path>
            </a:gradFill>
            <a:ln w="9525">
              <a:solidFill>
                <a:schemeClr val="bg1"/>
              </a:solidFill>
              <a:round/>
              <a:headEnd/>
              <a:tailEnd/>
            </a:ln>
          </p:spPr>
          <p:txBody>
            <a:bodyPr wrap="none" anchor="ctr"/>
            <a:lstStyle/>
            <a:p>
              <a:endParaRPr lang="zh-TW" altLang="en-US"/>
            </a:p>
          </p:txBody>
        </p:sp>
        <p:sp>
          <p:nvSpPr>
            <p:cNvPr id="25619" name="WordArt 13"/>
            <p:cNvSpPr>
              <a:spLocks noChangeArrowheads="1" noChangeShapeType="1" noTextEdit="1"/>
            </p:cNvSpPr>
            <p:nvPr/>
          </p:nvSpPr>
          <p:spPr bwMode="auto">
            <a:xfrm>
              <a:off x="1519" y="1765"/>
              <a:ext cx="771" cy="576"/>
            </a:xfrm>
            <a:prstGeom prst="rect">
              <a:avLst/>
            </a:prstGeom>
          </p:spPr>
          <p:txBody>
            <a:bodyPr wrap="none" fromWordArt="1">
              <a:prstTxWarp prst="textDeflate">
                <a:avLst>
                  <a:gd name="adj" fmla="val 0"/>
                </a:avLst>
              </a:prstTxWarp>
            </a:bodyPr>
            <a:lstStyle/>
            <a:p>
              <a:pPr algn="ctr"/>
              <a:r>
                <a:rPr lang="zh-TW" altLang="en-US" sz="3600" b="1" kern="10">
                  <a:ln w="9525">
                    <a:solidFill>
                      <a:srgbClr val="000000"/>
                    </a:solidFill>
                    <a:round/>
                    <a:headEnd/>
                    <a:tailEnd/>
                  </a:ln>
                  <a:solidFill>
                    <a:srgbClr val="FFFFFF"/>
                  </a:solidFill>
                  <a:latin typeface="宋体"/>
                  <a:ea typeface="宋体"/>
                </a:rPr>
                <a:t>吃當地</a:t>
              </a:r>
            </a:p>
          </p:txBody>
        </p:sp>
      </p:grpSp>
      <p:grpSp>
        <p:nvGrpSpPr>
          <p:cNvPr id="3" name="Group 19"/>
          <p:cNvGrpSpPr>
            <a:grpSpLocks/>
          </p:cNvGrpSpPr>
          <p:nvPr/>
        </p:nvGrpSpPr>
        <p:grpSpPr bwMode="auto">
          <a:xfrm>
            <a:off x="3778250" y="2349500"/>
            <a:ext cx="1944688" cy="1800225"/>
            <a:chOff x="2380" y="1480"/>
            <a:chExt cx="1225" cy="1134"/>
          </a:xfrm>
        </p:grpSpPr>
        <p:sp>
          <p:nvSpPr>
            <p:cNvPr id="25616" name="Oval 10"/>
            <p:cNvSpPr>
              <a:spLocks noChangeArrowheads="1"/>
            </p:cNvSpPr>
            <p:nvPr/>
          </p:nvSpPr>
          <p:spPr bwMode="auto">
            <a:xfrm>
              <a:off x="2380" y="1480"/>
              <a:ext cx="1225" cy="1134"/>
            </a:xfrm>
            <a:prstGeom prst="ellipse">
              <a:avLst/>
            </a:prstGeom>
            <a:gradFill rotWithShape="1">
              <a:gsLst>
                <a:gs pos="0">
                  <a:schemeClr val="bg1"/>
                </a:gs>
                <a:gs pos="100000">
                  <a:srgbClr val="FF66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5617" name="WordArt 14"/>
            <p:cNvSpPr>
              <a:spLocks noChangeArrowheads="1" noChangeShapeType="1" noTextEdit="1"/>
            </p:cNvSpPr>
            <p:nvPr/>
          </p:nvSpPr>
          <p:spPr bwMode="auto">
            <a:xfrm>
              <a:off x="2608" y="1752"/>
              <a:ext cx="771" cy="576"/>
            </a:xfrm>
            <a:prstGeom prst="rect">
              <a:avLst/>
            </a:prstGeom>
          </p:spPr>
          <p:txBody>
            <a:bodyPr wrap="none" fromWordArt="1">
              <a:prstTxWarp prst="textDeflate">
                <a:avLst>
                  <a:gd name="adj" fmla="val 0"/>
                </a:avLst>
              </a:prstTxWarp>
            </a:bodyPr>
            <a:lstStyle/>
            <a:p>
              <a:pPr algn="ctr"/>
              <a:r>
                <a:rPr lang="zh-TW" altLang="en-US" sz="3600" b="1" kern="10">
                  <a:ln w="9525">
                    <a:solidFill>
                      <a:srgbClr val="FFFFFF"/>
                    </a:solidFill>
                    <a:round/>
                    <a:headEnd/>
                    <a:tailEnd/>
                  </a:ln>
                  <a:solidFill>
                    <a:srgbClr val="0000FF"/>
                  </a:solidFill>
                  <a:latin typeface="宋体"/>
                  <a:ea typeface="宋体"/>
                </a:rPr>
                <a:t>吃當季</a:t>
              </a:r>
            </a:p>
          </p:txBody>
        </p:sp>
      </p:grpSp>
      <p:grpSp>
        <p:nvGrpSpPr>
          <p:cNvPr id="4" name="Group 20"/>
          <p:cNvGrpSpPr>
            <a:grpSpLocks/>
          </p:cNvGrpSpPr>
          <p:nvPr/>
        </p:nvGrpSpPr>
        <p:grpSpPr bwMode="auto">
          <a:xfrm>
            <a:off x="5435600" y="2420938"/>
            <a:ext cx="1944688" cy="1800225"/>
            <a:chOff x="3424" y="1525"/>
            <a:chExt cx="1225" cy="1134"/>
          </a:xfrm>
        </p:grpSpPr>
        <p:sp>
          <p:nvSpPr>
            <p:cNvPr id="25614" name="Oval 12"/>
            <p:cNvSpPr>
              <a:spLocks noChangeArrowheads="1"/>
            </p:cNvSpPr>
            <p:nvPr/>
          </p:nvSpPr>
          <p:spPr bwMode="auto">
            <a:xfrm>
              <a:off x="3424" y="1525"/>
              <a:ext cx="1225" cy="1134"/>
            </a:xfrm>
            <a:prstGeom prst="ellipse">
              <a:avLst/>
            </a:prstGeom>
            <a:gradFill rotWithShape="1">
              <a:gsLst>
                <a:gs pos="0">
                  <a:schemeClr val="bg1"/>
                </a:gs>
                <a:gs pos="100000">
                  <a:srgbClr val="00CC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5615" name="WordArt 15"/>
            <p:cNvSpPr>
              <a:spLocks noChangeArrowheads="1" noChangeShapeType="1" noTextEdit="1"/>
            </p:cNvSpPr>
            <p:nvPr/>
          </p:nvSpPr>
          <p:spPr bwMode="auto">
            <a:xfrm>
              <a:off x="3560" y="1752"/>
              <a:ext cx="998" cy="576"/>
            </a:xfrm>
            <a:prstGeom prst="rect">
              <a:avLst/>
            </a:prstGeom>
          </p:spPr>
          <p:txBody>
            <a:bodyPr wrap="none" fromWordArt="1">
              <a:prstTxWarp prst="textDeflate">
                <a:avLst>
                  <a:gd name="adj" fmla="val 0"/>
                </a:avLst>
              </a:prstTxWarp>
            </a:bodyPr>
            <a:lstStyle/>
            <a:p>
              <a:pPr algn="ctr"/>
              <a:r>
                <a:rPr lang="zh-TW" altLang="en-US" sz="3600" b="1" kern="10">
                  <a:ln w="9525">
                    <a:solidFill>
                      <a:srgbClr val="000000"/>
                    </a:solidFill>
                    <a:round/>
                    <a:headEnd/>
                    <a:tailEnd/>
                  </a:ln>
                  <a:solidFill>
                    <a:srgbClr val="FF6600"/>
                  </a:solidFill>
                  <a:latin typeface="宋体"/>
                  <a:ea typeface="宋体"/>
                </a:rPr>
                <a:t>聰明煮</a:t>
              </a:r>
            </a:p>
          </p:txBody>
        </p:sp>
      </p:grpSp>
      <p:grpSp>
        <p:nvGrpSpPr>
          <p:cNvPr id="5" name="Group 21"/>
          <p:cNvGrpSpPr>
            <a:grpSpLocks/>
          </p:cNvGrpSpPr>
          <p:nvPr/>
        </p:nvGrpSpPr>
        <p:grpSpPr bwMode="auto">
          <a:xfrm>
            <a:off x="2914650" y="3644900"/>
            <a:ext cx="1944688" cy="1800225"/>
            <a:chOff x="1836" y="2296"/>
            <a:chExt cx="1225" cy="1134"/>
          </a:xfrm>
        </p:grpSpPr>
        <p:sp>
          <p:nvSpPr>
            <p:cNvPr id="25612" name="Oval 9"/>
            <p:cNvSpPr>
              <a:spLocks noChangeArrowheads="1"/>
            </p:cNvSpPr>
            <p:nvPr/>
          </p:nvSpPr>
          <p:spPr bwMode="auto">
            <a:xfrm>
              <a:off x="1836" y="2296"/>
              <a:ext cx="1225" cy="1134"/>
            </a:xfrm>
            <a:prstGeom prst="ellipse">
              <a:avLst/>
            </a:prstGeom>
            <a:gradFill rotWithShape="1">
              <a:gsLst>
                <a:gs pos="0">
                  <a:schemeClr val="bg1"/>
                </a:gs>
                <a:gs pos="100000">
                  <a:srgbClr val="FF66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5613" name="WordArt 16"/>
            <p:cNvSpPr>
              <a:spLocks noChangeArrowheads="1" noChangeShapeType="1" noTextEdit="1"/>
            </p:cNvSpPr>
            <p:nvPr/>
          </p:nvSpPr>
          <p:spPr bwMode="auto">
            <a:xfrm>
              <a:off x="2064" y="2568"/>
              <a:ext cx="771" cy="576"/>
            </a:xfrm>
            <a:prstGeom prst="rect">
              <a:avLst/>
            </a:prstGeom>
          </p:spPr>
          <p:txBody>
            <a:bodyPr wrap="none" fromWordArt="1">
              <a:prstTxWarp prst="textDeflate">
                <a:avLst>
                  <a:gd name="adj" fmla="val 0"/>
                </a:avLst>
              </a:prstTxWarp>
            </a:bodyPr>
            <a:lstStyle/>
            <a:p>
              <a:pPr algn="ctr"/>
              <a:r>
                <a:rPr lang="zh-TW" altLang="en-US" sz="3600" b="1" kern="10">
                  <a:ln w="9525">
                    <a:solidFill>
                      <a:srgbClr val="FFCC00"/>
                    </a:solidFill>
                    <a:round/>
                    <a:headEnd/>
                    <a:tailEnd/>
                  </a:ln>
                  <a:solidFill>
                    <a:srgbClr val="008000"/>
                  </a:solidFill>
                  <a:latin typeface="宋体"/>
                  <a:ea typeface="宋体"/>
                </a:rPr>
                <a:t>健康吃</a:t>
              </a:r>
            </a:p>
          </p:txBody>
        </p:sp>
      </p:grpSp>
      <p:grpSp>
        <p:nvGrpSpPr>
          <p:cNvPr id="6" name="Group 22"/>
          <p:cNvGrpSpPr>
            <a:grpSpLocks/>
          </p:cNvGrpSpPr>
          <p:nvPr/>
        </p:nvGrpSpPr>
        <p:grpSpPr bwMode="auto">
          <a:xfrm>
            <a:off x="4570413" y="3716338"/>
            <a:ext cx="1944687" cy="1800225"/>
            <a:chOff x="2879" y="2341"/>
            <a:chExt cx="1225" cy="1134"/>
          </a:xfrm>
        </p:grpSpPr>
        <p:sp>
          <p:nvSpPr>
            <p:cNvPr id="25610" name="Oval 11"/>
            <p:cNvSpPr>
              <a:spLocks noChangeArrowheads="1"/>
            </p:cNvSpPr>
            <p:nvPr/>
          </p:nvSpPr>
          <p:spPr bwMode="auto">
            <a:xfrm>
              <a:off x="2879" y="2341"/>
              <a:ext cx="1225" cy="1134"/>
            </a:xfrm>
            <a:prstGeom prst="ellipse">
              <a:avLst/>
            </a:prstGeom>
            <a:gradFill rotWithShape="1">
              <a:gsLst>
                <a:gs pos="0">
                  <a:schemeClr val="bg1"/>
                </a:gs>
                <a:gs pos="100000">
                  <a:srgbClr val="FF9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5611" name="WordArt 17"/>
            <p:cNvSpPr>
              <a:spLocks noChangeArrowheads="1" noChangeShapeType="1" noTextEdit="1"/>
            </p:cNvSpPr>
            <p:nvPr/>
          </p:nvSpPr>
          <p:spPr bwMode="auto">
            <a:xfrm>
              <a:off x="3107" y="2568"/>
              <a:ext cx="771" cy="576"/>
            </a:xfrm>
            <a:prstGeom prst="rect">
              <a:avLst/>
            </a:prstGeom>
          </p:spPr>
          <p:txBody>
            <a:bodyPr wrap="none" fromWordArt="1">
              <a:prstTxWarp prst="textDeflate">
                <a:avLst>
                  <a:gd name="adj" fmla="val 0"/>
                </a:avLst>
              </a:prstTxWarp>
            </a:bodyPr>
            <a:lstStyle/>
            <a:p>
              <a:pPr algn="ctr"/>
              <a:r>
                <a:rPr lang="zh-TW" altLang="en-US" sz="3600" b="1" kern="10">
                  <a:ln w="9525">
                    <a:solidFill>
                      <a:srgbClr val="FFCC00"/>
                    </a:solidFill>
                    <a:round/>
                    <a:headEnd/>
                    <a:tailEnd/>
                  </a:ln>
                  <a:solidFill>
                    <a:srgbClr val="993366"/>
                  </a:solidFill>
                  <a:latin typeface="宋体"/>
                  <a:ea typeface="宋体"/>
                </a:rPr>
                <a:t>環保杯筷</a:t>
              </a:r>
            </a:p>
          </p:txBody>
        </p:sp>
      </p:grpSp>
    </p:spTree>
    <p:extLst>
      <p:ext uri="{BB962C8B-B14F-4D97-AF65-F5344CB8AC3E}">
        <p14:creationId xmlns:p14="http://schemas.microsoft.com/office/powerpoint/2010/main" val="2742630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5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Scale>
                                      <p:cBhvr>
                                        <p:cTn id="14" dur="2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3"/>
                                        </p:tgtEl>
                                        <p:attrNameLst>
                                          <p:attrName>ppt_x</p:attrName>
                                          <p:attrName>ppt_y</p:attrName>
                                        </p:attrNameLst>
                                      </p:cBhvr>
                                    </p:animMotion>
                                    <p:animEffect transition="in" filter="fade">
                                      <p:cBhvr>
                                        <p:cTn id="16" dur="2000"/>
                                        <p:tgtEl>
                                          <p:spTgt spid="3"/>
                                        </p:tgtEl>
                                      </p:cBhvr>
                                    </p:animEffect>
                                  </p:childTnLst>
                                </p:cTn>
                              </p:par>
                            </p:childTnLst>
                          </p:cTn>
                        </p:par>
                        <p:par>
                          <p:cTn id="17" fill="hold" nodeType="afterGroup">
                            <p:stCondLst>
                              <p:cond delay="3000"/>
                            </p:stCondLst>
                            <p:childTnLst>
                              <p:par>
                                <p:cTn id="18" presetID="54" presetClass="entr" presetSubtype="0" accel="10000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strVal val="#ppt_w*0.05"/>
                                          </p:val>
                                        </p:tav>
                                        <p:tav tm="100000">
                                          <p:val>
                                            <p:strVal val="#ppt_w"/>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anim calcmode="lin" valueType="num">
                                      <p:cBhvr>
                                        <p:cTn id="22" dur="2000" fill="hold"/>
                                        <p:tgtEl>
                                          <p:spTgt spid="4"/>
                                        </p:tgtEl>
                                        <p:attrNameLst>
                                          <p:attrName>ppt_x</p:attrName>
                                        </p:attrNameLst>
                                      </p:cBhvr>
                                      <p:tavLst>
                                        <p:tav tm="0">
                                          <p:val>
                                            <p:strVal val="#ppt_x-.2"/>
                                          </p:val>
                                        </p:tav>
                                        <p:tav tm="100000">
                                          <p:val>
                                            <p:strVal val="#ppt_x"/>
                                          </p:val>
                                        </p:tav>
                                      </p:tavLst>
                                    </p:anim>
                                    <p:anim calcmode="lin" valueType="num">
                                      <p:cBhvr>
                                        <p:cTn id="23" dur="2000" fill="hold"/>
                                        <p:tgtEl>
                                          <p:spTgt spid="4"/>
                                        </p:tgtEl>
                                        <p:attrNameLst>
                                          <p:attrName>ppt_y</p:attrName>
                                        </p:attrNameLst>
                                      </p:cBhvr>
                                      <p:tavLst>
                                        <p:tav tm="0">
                                          <p:val>
                                            <p:strVal val="#ppt_y"/>
                                          </p:val>
                                        </p:tav>
                                        <p:tav tm="100000">
                                          <p:val>
                                            <p:strVal val="#ppt_y"/>
                                          </p:val>
                                        </p:tav>
                                      </p:tavLst>
                                    </p:anim>
                                    <p:animEffect transition="in" filter="fade">
                                      <p:cBhvr>
                                        <p:cTn id="24" dur="2000"/>
                                        <p:tgtEl>
                                          <p:spTgt spid="4"/>
                                        </p:tgtEl>
                                      </p:cBhvr>
                                    </p:animEffect>
                                  </p:childTnLst>
                                </p:cTn>
                              </p:par>
                            </p:childTnLst>
                          </p:cTn>
                        </p:par>
                        <p:par>
                          <p:cTn id="25" fill="hold" nodeType="afterGroup">
                            <p:stCondLst>
                              <p:cond delay="5000"/>
                            </p:stCondLst>
                            <p:childTnLst>
                              <p:par>
                                <p:cTn id="26" presetID="48" presetClass="entr" presetSubtype="0" accel="5000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2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30" dur="2000" fill="hold"/>
                                        <p:tgtEl>
                                          <p:spTgt spid="5"/>
                                        </p:tgtEl>
                                        <p:attrNameLst>
                                          <p:attrName>ppt_y</p:attrName>
                                        </p:attrNameLst>
                                      </p:cBhvr>
                                      <p:tavLst>
                                        <p:tav tm="0">
                                          <p:val>
                                            <p:strVal val="#ppt_y"/>
                                          </p:val>
                                        </p:tav>
                                        <p:tav tm="100000">
                                          <p:val>
                                            <p:strVal val="#ppt_y"/>
                                          </p:val>
                                        </p:tav>
                                      </p:tavLst>
                                    </p:anim>
                                    <p:animEffect transition="in" filter="fade">
                                      <p:cBhvr>
                                        <p:cTn id="31" dur="2000"/>
                                        <p:tgtEl>
                                          <p:spTgt spid="5"/>
                                        </p:tgtEl>
                                      </p:cBhvr>
                                    </p:animEffect>
                                  </p:childTnLst>
                                </p:cTn>
                              </p:par>
                            </p:childTnLst>
                          </p:cTn>
                        </p:par>
                        <p:par>
                          <p:cTn id="32" fill="hold" nodeType="afterGroup">
                            <p:stCondLst>
                              <p:cond delay="7000"/>
                            </p:stCondLst>
                            <p:childTnLst>
                              <p:par>
                                <p:cTn id="33" presetID="26"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12"/>
          <p:cNvSpPr>
            <a:spLocks noChangeArrowheads="1"/>
          </p:cNvSpPr>
          <p:nvPr/>
        </p:nvSpPr>
        <p:spPr bwMode="auto">
          <a:xfrm>
            <a:off x="1979613" y="981075"/>
            <a:ext cx="5256212" cy="4968875"/>
          </a:xfrm>
          <a:prstGeom prst="ellipse">
            <a:avLst/>
          </a:prstGeom>
          <a:solidFill>
            <a:schemeClr val="bg1"/>
          </a:solidFill>
          <a:ln w="9525">
            <a:solidFill>
              <a:srgbClr val="FF6699"/>
            </a:solidFill>
            <a:round/>
            <a:headEnd/>
            <a:tailEnd/>
          </a:ln>
        </p:spPr>
        <p:txBody>
          <a:bodyPr wrap="none" anchor="ctr"/>
          <a:lstStyle/>
          <a:p>
            <a:endParaRPr lang="zh-TW" altLang="en-US"/>
          </a:p>
        </p:txBody>
      </p:sp>
      <p:sp>
        <p:nvSpPr>
          <p:cNvPr id="26627" name="Oval 13"/>
          <p:cNvSpPr>
            <a:spLocks noChangeArrowheads="1"/>
          </p:cNvSpPr>
          <p:nvPr/>
        </p:nvSpPr>
        <p:spPr bwMode="auto">
          <a:xfrm>
            <a:off x="2557463" y="1628775"/>
            <a:ext cx="3960812" cy="3671888"/>
          </a:xfrm>
          <a:prstGeom prst="ellipse">
            <a:avLst/>
          </a:prstGeom>
          <a:gradFill rotWithShape="1">
            <a:gsLst>
              <a:gs pos="0">
                <a:schemeClr val="bg1"/>
              </a:gs>
              <a:gs pos="100000">
                <a:srgbClr val="FF6699"/>
              </a:gs>
            </a:gsLst>
            <a:lin ang="5400000" scaled="1"/>
          </a:gradFill>
          <a:ln w="38100">
            <a:solidFill>
              <a:srgbClr val="FF6699"/>
            </a:solidFill>
            <a:round/>
            <a:headEnd/>
            <a:tailEnd/>
          </a:ln>
        </p:spPr>
        <p:txBody>
          <a:bodyPr wrap="none" anchor="ctr"/>
          <a:lstStyle/>
          <a:p>
            <a:endParaRPr lang="zh-TW" altLang="en-US"/>
          </a:p>
        </p:txBody>
      </p:sp>
      <p:sp>
        <p:nvSpPr>
          <p:cNvPr id="26628" name="WordArt 14"/>
          <p:cNvSpPr>
            <a:spLocks noChangeArrowheads="1" noChangeShapeType="1" noTextEdit="1"/>
          </p:cNvSpPr>
          <p:nvPr/>
        </p:nvSpPr>
        <p:spPr bwMode="auto">
          <a:xfrm rot="-3655594">
            <a:off x="2403476" y="2497137"/>
            <a:ext cx="373062" cy="220663"/>
          </a:xfrm>
          <a:prstGeom prst="rect">
            <a:avLst/>
          </a:prstGeom>
        </p:spPr>
        <p:txBody>
          <a:bodyPr spcFirstLastPara="1" wrap="none" fromWordArt="1">
            <a:prstTxWarp prst="textArchUp">
              <a:avLst>
                <a:gd name="adj" fmla="val 10800004"/>
              </a:avLst>
            </a:prstTxWarp>
          </a:bodyPr>
          <a:lstStyle/>
          <a:p>
            <a:pPr algn="ctr"/>
            <a:r>
              <a:rPr lang="zh-TW" altLang="en-US" sz="3600" kern="10">
                <a:ln w="9525">
                  <a:solidFill>
                    <a:srgbClr val="FF6699"/>
                  </a:solidFill>
                  <a:round/>
                  <a:headEnd/>
                  <a:tailEnd/>
                </a:ln>
                <a:solidFill>
                  <a:srgbClr val="FF6699"/>
                </a:solidFill>
                <a:latin typeface="宋体"/>
                <a:ea typeface="宋体"/>
              </a:rPr>
              <a:t>低</a:t>
            </a:r>
          </a:p>
        </p:txBody>
      </p:sp>
      <p:sp>
        <p:nvSpPr>
          <p:cNvPr id="26629" name="WordArt 15"/>
          <p:cNvSpPr>
            <a:spLocks noChangeArrowheads="1" noChangeShapeType="1" noTextEdit="1"/>
          </p:cNvSpPr>
          <p:nvPr/>
        </p:nvSpPr>
        <p:spPr bwMode="auto">
          <a:xfrm>
            <a:off x="4414838" y="1341438"/>
            <a:ext cx="373062" cy="220662"/>
          </a:xfrm>
          <a:prstGeom prst="rect">
            <a:avLst/>
          </a:prstGeom>
        </p:spPr>
        <p:txBody>
          <a:bodyPr spcFirstLastPara="1" wrap="none" fromWordArt="1">
            <a:prstTxWarp prst="textArchUp">
              <a:avLst>
                <a:gd name="adj" fmla="val 10800004"/>
              </a:avLst>
            </a:prstTxWarp>
          </a:bodyPr>
          <a:lstStyle/>
          <a:p>
            <a:pPr algn="ctr"/>
            <a:r>
              <a:rPr lang="zh-TW" altLang="en-US" sz="3600" kern="10">
                <a:ln w="9525">
                  <a:solidFill>
                    <a:srgbClr val="FF6699"/>
                  </a:solidFill>
                  <a:round/>
                  <a:headEnd/>
                  <a:tailEnd/>
                </a:ln>
                <a:solidFill>
                  <a:srgbClr val="FF6699"/>
                </a:solidFill>
                <a:latin typeface="宋体"/>
                <a:ea typeface="宋体"/>
              </a:rPr>
              <a:t>食</a:t>
            </a:r>
          </a:p>
        </p:txBody>
      </p:sp>
      <p:sp>
        <p:nvSpPr>
          <p:cNvPr id="26630" name="WordArt 16"/>
          <p:cNvSpPr>
            <a:spLocks noChangeArrowheads="1" noChangeShapeType="1" noTextEdit="1"/>
          </p:cNvSpPr>
          <p:nvPr/>
        </p:nvSpPr>
        <p:spPr bwMode="auto">
          <a:xfrm rot="-2970872">
            <a:off x="2836863" y="1849438"/>
            <a:ext cx="373062" cy="220662"/>
          </a:xfrm>
          <a:prstGeom prst="rect">
            <a:avLst/>
          </a:prstGeom>
        </p:spPr>
        <p:txBody>
          <a:bodyPr spcFirstLastPara="1" wrap="none" fromWordArt="1">
            <a:prstTxWarp prst="textArchUp">
              <a:avLst>
                <a:gd name="adj" fmla="val 10800004"/>
              </a:avLst>
            </a:prstTxWarp>
          </a:bodyPr>
          <a:lstStyle/>
          <a:p>
            <a:pPr algn="ctr"/>
            <a:r>
              <a:rPr lang="zh-TW" altLang="en-US" sz="3600" kern="10">
                <a:ln w="9525">
                  <a:solidFill>
                    <a:srgbClr val="FF6699"/>
                  </a:solidFill>
                  <a:round/>
                  <a:headEnd/>
                  <a:tailEnd/>
                </a:ln>
                <a:solidFill>
                  <a:srgbClr val="FF6699"/>
                </a:solidFill>
                <a:latin typeface="宋体"/>
                <a:ea typeface="宋体"/>
              </a:rPr>
              <a:t>碳</a:t>
            </a:r>
          </a:p>
        </p:txBody>
      </p:sp>
      <p:sp>
        <p:nvSpPr>
          <p:cNvPr id="26631" name="WordArt 17"/>
          <p:cNvSpPr>
            <a:spLocks noChangeArrowheads="1" noChangeShapeType="1" noTextEdit="1"/>
          </p:cNvSpPr>
          <p:nvPr/>
        </p:nvSpPr>
        <p:spPr bwMode="auto">
          <a:xfrm rot="-1600349">
            <a:off x="3551238" y="1479550"/>
            <a:ext cx="373062" cy="220663"/>
          </a:xfrm>
          <a:prstGeom prst="rect">
            <a:avLst/>
          </a:prstGeom>
        </p:spPr>
        <p:txBody>
          <a:bodyPr spcFirstLastPara="1" wrap="none" fromWordArt="1">
            <a:prstTxWarp prst="textArchUp">
              <a:avLst>
                <a:gd name="adj" fmla="val 10800004"/>
              </a:avLst>
            </a:prstTxWarp>
          </a:bodyPr>
          <a:lstStyle/>
          <a:p>
            <a:pPr algn="ctr"/>
            <a:r>
              <a:rPr lang="zh-TW" altLang="en-US" sz="3600" kern="10">
                <a:ln w="9525">
                  <a:solidFill>
                    <a:srgbClr val="FF6699"/>
                  </a:solidFill>
                  <a:round/>
                  <a:headEnd/>
                  <a:tailEnd/>
                </a:ln>
                <a:solidFill>
                  <a:srgbClr val="FF6699"/>
                </a:solidFill>
                <a:latin typeface="宋体"/>
                <a:ea typeface="宋体"/>
              </a:rPr>
              <a:t>飲</a:t>
            </a:r>
          </a:p>
        </p:txBody>
      </p:sp>
      <p:sp>
        <p:nvSpPr>
          <p:cNvPr id="26632" name="WordArt 18"/>
          <p:cNvSpPr>
            <a:spLocks noChangeArrowheads="1" noChangeShapeType="1" noTextEdit="1"/>
          </p:cNvSpPr>
          <p:nvPr/>
        </p:nvSpPr>
        <p:spPr bwMode="auto">
          <a:xfrm rot="1881516">
            <a:off x="5280025" y="1479550"/>
            <a:ext cx="373063" cy="220663"/>
          </a:xfrm>
          <a:prstGeom prst="rect">
            <a:avLst/>
          </a:prstGeom>
        </p:spPr>
        <p:txBody>
          <a:bodyPr spcFirstLastPara="1" wrap="none" fromWordArt="1">
            <a:prstTxWarp prst="textArchUp">
              <a:avLst>
                <a:gd name="adj" fmla="val 10800004"/>
              </a:avLst>
            </a:prstTxWarp>
          </a:bodyPr>
          <a:lstStyle/>
          <a:p>
            <a:pPr algn="ctr"/>
            <a:r>
              <a:rPr lang="zh-TW" altLang="en-US" sz="3600" kern="10">
                <a:ln w="9525">
                  <a:solidFill>
                    <a:srgbClr val="FF6699"/>
                  </a:solidFill>
                  <a:round/>
                  <a:headEnd/>
                  <a:tailEnd/>
                </a:ln>
                <a:solidFill>
                  <a:srgbClr val="FF6699"/>
                </a:solidFill>
                <a:latin typeface="宋体"/>
                <a:ea typeface="宋体"/>
              </a:rPr>
              <a:t>愛</a:t>
            </a:r>
          </a:p>
        </p:txBody>
      </p:sp>
      <p:sp>
        <p:nvSpPr>
          <p:cNvPr id="26633" name="WordArt 19"/>
          <p:cNvSpPr>
            <a:spLocks noChangeArrowheads="1" noChangeShapeType="1" noTextEdit="1"/>
          </p:cNvSpPr>
          <p:nvPr/>
        </p:nvSpPr>
        <p:spPr bwMode="auto">
          <a:xfrm rot="3682655">
            <a:off x="6364288" y="2484438"/>
            <a:ext cx="373062" cy="220662"/>
          </a:xfrm>
          <a:prstGeom prst="rect">
            <a:avLst/>
          </a:prstGeom>
        </p:spPr>
        <p:txBody>
          <a:bodyPr spcFirstLastPara="1" wrap="none" fromWordArt="1">
            <a:prstTxWarp prst="textArchUp">
              <a:avLst>
                <a:gd name="adj" fmla="val 10800004"/>
              </a:avLst>
            </a:prstTxWarp>
          </a:bodyPr>
          <a:lstStyle/>
          <a:p>
            <a:pPr algn="ctr"/>
            <a:r>
              <a:rPr lang="zh-TW" altLang="en-US" sz="3600" kern="10">
                <a:ln w="9525">
                  <a:solidFill>
                    <a:srgbClr val="FF6699"/>
                  </a:solidFill>
                  <a:round/>
                  <a:headEnd/>
                  <a:tailEnd/>
                </a:ln>
                <a:solidFill>
                  <a:srgbClr val="FF6699"/>
                </a:solidFill>
                <a:latin typeface="宋体"/>
                <a:ea typeface="宋体"/>
              </a:rPr>
              <a:t>球</a:t>
            </a:r>
          </a:p>
        </p:txBody>
      </p:sp>
      <p:sp>
        <p:nvSpPr>
          <p:cNvPr id="26634" name="WordArt 20"/>
          <p:cNvSpPr>
            <a:spLocks noChangeArrowheads="1" noChangeShapeType="1" noTextEdit="1"/>
          </p:cNvSpPr>
          <p:nvPr/>
        </p:nvSpPr>
        <p:spPr bwMode="auto">
          <a:xfrm rot="2850963">
            <a:off x="5932487" y="1908176"/>
            <a:ext cx="373063" cy="220662"/>
          </a:xfrm>
          <a:prstGeom prst="rect">
            <a:avLst/>
          </a:prstGeom>
        </p:spPr>
        <p:txBody>
          <a:bodyPr spcFirstLastPara="1" wrap="none" fromWordArt="1">
            <a:prstTxWarp prst="textArchUp">
              <a:avLst>
                <a:gd name="adj" fmla="val 10800004"/>
              </a:avLst>
            </a:prstTxWarp>
          </a:bodyPr>
          <a:lstStyle/>
          <a:p>
            <a:pPr algn="ctr"/>
            <a:r>
              <a:rPr lang="zh-TW" altLang="en-US" sz="3600" kern="10">
                <a:ln w="9525">
                  <a:solidFill>
                    <a:srgbClr val="FF6699"/>
                  </a:solidFill>
                  <a:round/>
                  <a:headEnd/>
                  <a:tailEnd/>
                </a:ln>
                <a:solidFill>
                  <a:srgbClr val="FF6699"/>
                </a:solidFill>
                <a:latin typeface="宋体"/>
                <a:ea typeface="宋体"/>
              </a:rPr>
              <a:t>地</a:t>
            </a:r>
          </a:p>
        </p:txBody>
      </p:sp>
      <p:sp>
        <p:nvSpPr>
          <p:cNvPr id="70677" name="WordArt 21"/>
          <p:cNvSpPr>
            <a:spLocks noChangeArrowheads="1" noChangeShapeType="1" noTextEdit="1"/>
          </p:cNvSpPr>
          <p:nvPr/>
        </p:nvSpPr>
        <p:spPr bwMode="auto">
          <a:xfrm>
            <a:off x="3059113" y="2133600"/>
            <a:ext cx="2879725" cy="1312863"/>
          </a:xfrm>
          <a:prstGeom prst="rect">
            <a:avLst/>
          </a:prstGeom>
        </p:spPr>
        <p:txBody>
          <a:bodyPr wrap="none" fromWordArt="1">
            <a:prstTxWarp prst="textDeflate">
              <a:avLst>
                <a:gd name="adj" fmla="val 0"/>
              </a:avLst>
            </a:prstTxWarp>
          </a:bodyPr>
          <a:lstStyle/>
          <a:p>
            <a:pPr algn="ctr"/>
            <a:r>
              <a:rPr lang="zh-TW" altLang="en-US" sz="3600" kern="10">
                <a:ln w="9525">
                  <a:solidFill>
                    <a:srgbClr val="FF0000"/>
                  </a:solidFill>
                  <a:round/>
                  <a:headEnd/>
                  <a:tailEnd/>
                </a:ln>
                <a:solidFill>
                  <a:srgbClr val="FF6699"/>
                </a:solidFill>
                <a:latin typeface="標楷體"/>
                <a:ea typeface="標楷體"/>
              </a:rPr>
              <a:t>食在愛地球</a:t>
            </a:r>
          </a:p>
        </p:txBody>
      </p:sp>
      <p:sp>
        <p:nvSpPr>
          <p:cNvPr id="70678" name="AutoShape 22"/>
          <p:cNvSpPr>
            <a:spLocks noChangeArrowheads="1"/>
          </p:cNvSpPr>
          <p:nvPr/>
        </p:nvSpPr>
        <p:spPr bwMode="auto">
          <a:xfrm>
            <a:off x="4284663" y="5373688"/>
            <a:ext cx="504825" cy="503237"/>
          </a:xfrm>
          <a:prstGeom prst="star5">
            <a:avLst/>
          </a:prstGeom>
          <a:solidFill>
            <a:srgbClr val="FF6699"/>
          </a:solidFill>
          <a:ln w="9525">
            <a:solidFill>
              <a:srgbClr val="FF6699"/>
            </a:solidFill>
            <a:miter lim="800000"/>
            <a:headEnd/>
            <a:tailEnd/>
          </a:ln>
          <a:effectLst/>
        </p:spPr>
        <p:txBody>
          <a:bodyPr wrap="none" anchor="ctr"/>
          <a:lstStyle/>
          <a:p>
            <a:pPr>
              <a:defRPr/>
            </a:pPr>
            <a:endParaRPr lang="zh-TW" altLang="en-US"/>
          </a:p>
        </p:txBody>
      </p:sp>
      <p:sp>
        <p:nvSpPr>
          <p:cNvPr id="70679" name="AutoShape 23"/>
          <p:cNvSpPr>
            <a:spLocks noChangeArrowheads="1"/>
          </p:cNvSpPr>
          <p:nvPr/>
        </p:nvSpPr>
        <p:spPr bwMode="auto">
          <a:xfrm rot="-1757096">
            <a:off x="5651500" y="4941888"/>
            <a:ext cx="504825" cy="503237"/>
          </a:xfrm>
          <a:prstGeom prst="star5">
            <a:avLst/>
          </a:prstGeom>
          <a:solidFill>
            <a:srgbClr val="FF6699"/>
          </a:solidFill>
          <a:ln w="9525">
            <a:solidFill>
              <a:srgbClr val="FF6699"/>
            </a:solidFill>
            <a:miter lim="800000"/>
            <a:headEnd/>
            <a:tailEnd/>
          </a:ln>
          <a:effectLst/>
        </p:spPr>
        <p:txBody>
          <a:bodyPr wrap="none" anchor="ctr"/>
          <a:lstStyle/>
          <a:p>
            <a:pPr>
              <a:defRPr/>
            </a:pPr>
            <a:endParaRPr lang="zh-TW" altLang="en-US"/>
          </a:p>
        </p:txBody>
      </p:sp>
      <p:sp>
        <p:nvSpPr>
          <p:cNvPr id="70680" name="AutoShape 24"/>
          <p:cNvSpPr>
            <a:spLocks noChangeArrowheads="1"/>
          </p:cNvSpPr>
          <p:nvPr/>
        </p:nvSpPr>
        <p:spPr bwMode="auto">
          <a:xfrm rot="2073423">
            <a:off x="2916238" y="4941888"/>
            <a:ext cx="504825" cy="503237"/>
          </a:xfrm>
          <a:prstGeom prst="star5">
            <a:avLst/>
          </a:prstGeom>
          <a:solidFill>
            <a:srgbClr val="FF6699"/>
          </a:solidFill>
          <a:ln w="9525">
            <a:solidFill>
              <a:srgbClr val="FF6699"/>
            </a:solidFill>
            <a:miter lim="800000"/>
            <a:headEnd/>
            <a:tailEnd/>
          </a:ln>
          <a:effectLst/>
        </p:spPr>
        <p:txBody>
          <a:bodyPr wrap="none" anchor="ctr"/>
          <a:lstStyle/>
          <a:p>
            <a:pPr>
              <a:defRPr/>
            </a:pPr>
            <a:endParaRPr lang="zh-TW" altLang="en-US"/>
          </a:p>
        </p:txBody>
      </p:sp>
      <p:sp>
        <p:nvSpPr>
          <p:cNvPr id="70681" name="AutoShape 25"/>
          <p:cNvSpPr>
            <a:spLocks noChangeArrowheads="1"/>
          </p:cNvSpPr>
          <p:nvPr/>
        </p:nvSpPr>
        <p:spPr bwMode="auto">
          <a:xfrm rot="-1244883">
            <a:off x="5003800" y="5229225"/>
            <a:ext cx="504825" cy="503238"/>
          </a:xfrm>
          <a:prstGeom prst="star5">
            <a:avLst/>
          </a:prstGeom>
          <a:solidFill>
            <a:srgbClr val="FF6699"/>
          </a:solidFill>
          <a:ln w="9525">
            <a:solidFill>
              <a:srgbClr val="FF6699"/>
            </a:solidFill>
            <a:miter lim="800000"/>
            <a:headEnd/>
            <a:tailEnd/>
          </a:ln>
          <a:effectLst/>
        </p:spPr>
        <p:txBody>
          <a:bodyPr wrap="none" anchor="ctr"/>
          <a:lstStyle/>
          <a:p>
            <a:pPr>
              <a:defRPr/>
            </a:pPr>
            <a:endParaRPr lang="zh-TW" altLang="en-US"/>
          </a:p>
        </p:txBody>
      </p:sp>
      <p:sp>
        <p:nvSpPr>
          <p:cNvPr id="70682" name="AutoShape 26"/>
          <p:cNvSpPr>
            <a:spLocks noChangeArrowheads="1"/>
          </p:cNvSpPr>
          <p:nvPr/>
        </p:nvSpPr>
        <p:spPr bwMode="auto">
          <a:xfrm rot="1119738">
            <a:off x="3563938" y="5229225"/>
            <a:ext cx="504825" cy="503238"/>
          </a:xfrm>
          <a:prstGeom prst="star5">
            <a:avLst/>
          </a:prstGeom>
          <a:solidFill>
            <a:srgbClr val="FF6699"/>
          </a:solidFill>
          <a:ln w="9525">
            <a:solidFill>
              <a:srgbClr val="FF6699"/>
            </a:solidFill>
            <a:miter lim="800000"/>
            <a:headEnd/>
            <a:tailEnd/>
          </a:ln>
          <a:effectLst/>
        </p:spPr>
        <p:txBody>
          <a:bodyPr wrap="none" anchor="ctr"/>
          <a:lstStyle/>
          <a:p>
            <a:pPr>
              <a:defRPr/>
            </a:pPr>
            <a:endParaRPr lang="zh-TW" altLang="en-US"/>
          </a:p>
        </p:txBody>
      </p:sp>
      <p:pic>
        <p:nvPicPr>
          <p:cNvPr id="17" name="圖片 14" descr="9-3.gif">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938" y="3429000"/>
            <a:ext cx="1692275"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168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0677"/>
                                        </p:tgtEl>
                                        <p:attrNameLst>
                                          <p:attrName>style.visibility</p:attrName>
                                        </p:attrNameLst>
                                      </p:cBhvr>
                                      <p:to>
                                        <p:strVal val="visible"/>
                                      </p:to>
                                    </p:set>
                                    <p:anim calcmode="lin" valueType="num">
                                      <p:cBhvr>
                                        <p:cTn id="7" dur="500" fill="hold"/>
                                        <p:tgtEl>
                                          <p:spTgt spid="70677"/>
                                        </p:tgtEl>
                                        <p:attrNameLst>
                                          <p:attrName>ppt_w</p:attrName>
                                        </p:attrNameLst>
                                      </p:cBhvr>
                                      <p:tavLst>
                                        <p:tav tm="0">
                                          <p:val>
                                            <p:fltVal val="0"/>
                                          </p:val>
                                        </p:tav>
                                        <p:tav tm="100000">
                                          <p:val>
                                            <p:strVal val="#ppt_w"/>
                                          </p:val>
                                        </p:tav>
                                      </p:tavLst>
                                    </p:anim>
                                    <p:anim calcmode="lin" valueType="num">
                                      <p:cBhvr>
                                        <p:cTn id="8" dur="500" fill="hold"/>
                                        <p:tgtEl>
                                          <p:spTgt spid="70677"/>
                                        </p:tgtEl>
                                        <p:attrNameLst>
                                          <p:attrName>ppt_h</p:attrName>
                                        </p:attrNameLst>
                                      </p:cBhvr>
                                      <p:tavLst>
                                        <p:tav tm="0">
                                          <p:val>
                                            <p:fltVal val="0"/>
                                          </p:val>
                                        </p:tav>
                                        <p:tav tm="100000">
                                          <p:val>
                                            <p:strVal val="#ppt_h"/>
                                          </p:val>
                                        </p:tav>
                                      </p:tavLst>
                                    </p:anim>
                                    <p:animEffect transition="in" filter="fade">
                                      <p:cBhvr>
                                        <p:cTn id="9" dur="500"/>
                                        <p:tgtEl>
                                          <p:spTgt spid="70677"/>
                                        </p:tgtEl>
                                      </p:cBhvr>
                                    </p:animEffect>
                                  </p:childTnLst>
                                </p:cTn>
                              </p:par>
                              <p:par>
                                <p:cTn id="10" presetID="5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endParaRPr lang="zh-TW" altLang="zh-TW" smtClean="0">
              <a:ea typeface="新細明體" pitchFamily="18" charset="-120"/>
            </a:endParaRPr>
          </a:p>
        </p:txBody>
      </p:sp>
      <p:sp>
        <p:nvSpPr>
          <p:cNvPr id="22530" name="Rectangle 3"/>
          <p:cNvSpPr>
            <a:spLocks noGrp="1" noChangeArrowheads="1"/>
          </p:cNvSpPr>
          <p:nvPr>
            <p:ph type="body" idx="1"/>
          </p:nvPr>
        </p:nvSpPr>
        <p:spPr/>
        <p:txBody>
          <a:bodyPr/>
          <a:lstStyle/>
          <a:p>
            <a:pPr eaLnBrk="1" hangingPunct="1"/>
            <a:endParaRPr lang="zh-TW" altLang="zh-TW" smtClean="0">
              <a:ea typeface="新細明體" charset="-120"/>
            </a:endParaRPr>
          </a:p>
        </p:txBody>
      </p:sp>
      <p:pic>
        <p:nvPicPr>
          <p:cNvPr id="336900" name="Picture 4" descr="iceber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36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defRPr/>
            </a:pPr>
            <a:r>
              <a:rPr lang="zh-TW" altLang="en-US" sz="4800" smtClean="0">
                <a:solidFill>
                  <a:srgbClr val="FF9900"/>
                </a:solidFill>
                <a:ea typeface="標楷體" pitchFamily="65" charset="-120"/>
              </a:rPr>
              <a:t>☆緣起</a:t>
            </a:r>
            <a:r>
              <a:rPr lang="en-US" altLang="zh-TW" sz="4800" smtClean="0">
                <a:solidFill>
                  <a:srgbClr val="FF9900"/>
                </a:solidFill>
                <a:ea typeface="標楷體" pitchFamily="65" charset="-120"/>
              </a:rPr>
              <a:t>….</a:t>
            </a:r>
          </a:p>
        </p:txBody>
      </p:sp>
      <p:sp>
        <p:nvSpPr>
          <p:cNvPr id="22530" name="Rectangle 3"/>
          <p:cNvSpPr>
            <a:spLocks noGrp="1" noChangeArrowheads="1"/>
          </p:cNvSpPr>
          <p:nvPr>
            <p:ph type="body" idx="1"/>
          </p:nvPr>
        </p:nvSpPr>
        <p:spPr/>
        <p:txBody>
          <a:bodyPr/>
          <a:lstStyle/>
          <a:p>
            <a:r>
              <a:rPr lang="zh-TW" altLang="en-US" sz="3600" dirty="0" smtClean="0">
                <a:latin typeface="微軟正黑體" pitchFamily="34" charset="-120"/>
                <a:ea typeface="微軟正黑體" pitchFamily="34" charset="-120"/>
              </a:rPr>
              <a:t>市長於</a:t>
            </a:r>
            <a:r>
              <a:rPr lang="en-US" altLang="zh-TW" sz="3600" dirty="0" smtClean="0">
                <a:latin typeface="微軟正黑體" pitchFamily="34" charset="-120"/>
                <a:ea typeface="微軟正黑體" pitchFamily="34" charset="-120"/>
              </a:rPr>
              <a:t>101</a:t>
            </a:r>
            <a:r>
              <a:rPr lang="zh-TW" altLang="en-US" sz="3600" dirty="0" smtClean="0">
                <a:latin typeface="微軟正黑體" pitchFamily="34" charset="-120"/>
                <a:ea typeface="微軟正黑體" pitchFamily="34" charset="-120"/>
              </a:rPr>
              <a:t>年</a:t>
            </a:r>
            <a:r>
              <a:rPr lang="en-US" altLang="zh-TW" sz="3600" dirty="0" smtClean="0">
                <a:latin typeface="微軟正黑體" pitchFamily="34" charset="-120"/>
                <a:ea typeface="微軟正黑體" pitchFamily="34" charset="-120"/>
              </a:rPr>
              <a:t>3</a:t>
            </a:r>
            <a:r>
              <a:rPr lang="zh-TW" altLang="en-US" sz="3600" dirty="0" smtClean="0">
                <a:latin typeface="微軟正黑體" pitchFamily="34" charset="-120"/>
                <a:ea typeface="微軟正黑體" pitchFamily="34" charset="-120"/>
              </a:rPr>
              <a:t>月</a:t>
            </a:r>
            <a:r>
              <a:rPr lang="en-US" altLang="zh-TW" sz="3600" dirty="0" smtClean="0">
                <a:latin typeface="微軟正黑體" pitchFamily="34" charset="-120"/>
                <a:ea typeface="微軟正黑體" pitchFamily="34" charset="-120"/>
              </a:rPr>
              <a:t>19</a:t>
            </a:r>
            <a:r>
              <a:rPr lang="zh-TW" altLang="en-US" sz="3600" dirty="0" smtClean="0">
                <a:latin typeface="微軟正黑體" pitchFamily="34" charset="-120"/>
                <a:ea typeface="微軟正黑體" pitchFamily="34" charset="-120"/>
              </a:rPr>
              <a:t>日宣示將「</a:t>
            </a:r>
            <a:r>
              <a:rPr lang="zh-TW" altLang="en-US" sz="3600" dirty="0" smtClean="0">
                <a:solidFill>
                  <a:schemeClr val="accent2"/>
                </a:solidFill>
                <a:latin typeface="微軟正黑體" pitchFamily="34" charset="-120"/>
                <a:ea typeface="微軟正黑體" pitchFamily="34" charset="-120"/>
              </a:rPr>
              <a:t>食育</a:t>
            </a:r>
            <a:r>
              <a:rPr lang="zh-TW" altLang="en-US" sz="3600" dirty="0" smtClean="0">
                <a:latin typeface="微軟正黑體" pitchFamily="34" charset="-120"/>
                <a:ea typeface="微軟正黑體" pitchFamily="34" charset="-120"/>
              </a:rPr>
              <a:t>」正式納入教育政策</a:t>
            </a:r>
          </a:p>
          <a:p>
            <a:pPr>
              <a:buFontTx/>
              <a:buNone/>
            </a:pPr>
            <a:endParaRPr lang="zh-TW" altLang="en-US" sz="3600"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唯有孩子健康才能讓「</a:t>
            </a:r>
            <a:r>
              <a:rPr lang="zh-TW" altLang="en-US" sz="3600" dirty="0" smtClean="0">
                <a:solidFill>
                  <a:schemeClr val="accent2"/>
                </a:solidFill>
                <a:latin typeface="微軟正黑體" pitchFamily="34" charset="-120"/>
                <a:ea typeface="微軟正黑體" pitchFamily="34" charset="-120"/>
              </a:rPr>
              <a:t>德智體群美</a:t>
            </a:r>
            <a:r>
              <a:rPr lang="zh-TW" altLang="en-US" sz="3600" dirty="0" smtClean="0">
                <a:latin typeface="微軟正黑體" pitchFamily="34" charset="-120"/>
                <a:ea typeface="微軟正黑體" pitchFamily="34" charset="-120"/>
              </a:rPr>
              <a:t>」發揚光大</a:t>
            </a:r>
          </a:p>
          <a:p>
            <a:r>
              <a:rPr lang="zh-TW" altLang="en-US" sz="3600" dirty="0" smtClean="0">
                <a:latin typeface="微軟正黑體" pitchFamily="34" charset="-120"/>
                <a:ea typeface="微軟正黑體" pitchFamily="34" charset="-120"/>
              </a:rPr>
              <a:t>中心思想</a:t>
            </a:r>
            <a:r>
              <a:rPr lang="en-US" altLang="zh-TW" sz="3600" dirty="0" smtClean="0">
                <a:latin typeface="微軟正黑體" pitchFamily="34" charset="-120"/>
                <a:ea typeface="微軟正黑體" pitchFamily="34" charset="-120"/>
              </a:rPr>
              <a:t>~</a:t>
            </a:r>
            <a:r>
              <a:rPr lang="zh-TW" altLang="en-US" sz="3600" dirty="0" smtClean="0">
                <a:solidFill>
                  <a:schemeClr val="accent2"/>
                </a:solidFill>
                <a:ea typeface="微軟正黑體" pitchFamily="34" charset="-120"/>
              </a:rPr>
              <a:t>飲德食和</a:t>
            </a:r>
            <a:endParaRPr lang="en-US" altLang="zh-TW" sz="3600" dirty="0" smtClean="0">
              <a:solidFill>
                <a:schemeClr val="accent2"/>
              </a:solidFill>
              <a:latin typeface="微軟正黑體" pitchFamily="34" charset="-120"/>
              <a:ea typeface="微軟正黑體" pitchFamily="34" charset="-120"/>
            </a:endParaRPr>
          </a:p>
          <a:p>
            <a:pPr>
              <a:buFontTx/>
              <a:buNone/>
            </a:pPr>
            <a:endParaRPr lang="en-US" altLang="zh-TW" sz="3600" dirty="0" smtClean="0">
              <a:solidFill>
                <a:schemeClr val="accent2"/>
              </a:solidFill>
              <a:ea typeface="新細明體" charset="-120"/>
            </a:endParaRPr>
          </a:p>
        </p:txBody>
      </p:sp>
      <p:sp>
        <p:nvSpPr>
          <p:cNvPr id="22531" name="AutoShape 4">
            <a:hlinkClick r:id="rId2" action="ppaction://program" highlightClick="1"/>
          </p:cNvPr>
          <p:cNvSpPr>
            <a:spLocks noChangeArrowheads="1"/>
          </p:cNvSpPr>
          <p:nvPr/>
        </p:nvSpPr>
        <p:spPr bwMode="auto">
          <a:xfrm>
            <a:off x="1187450" y="5734050"/>
            <a:ext cx="792163" cy="574675"/>
          </a:xfrm>
          <a:prstGeom prst="actionButtonMovie">
            <a:avLst/>
          </a:prstGeom>
          <a:solidFill>
            <a:schemeClr val="accent1"/>
          </a:solidFill>
          <a:ln w="9525">
            <a:noFill/>
            <a:miter lim="800000"/>
            <a:headEnd/>
            <a:tailEnd/>
          </a:ln>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Oval 6"/>
          <p:cNvSpPr>
            <a:spLocks noChangeArrowheads="1"/>
          </p:cNvSpPr>
          <p:nvPr/>
        </p:nvSpPr>
        <p:spPr bwMode="auto">
          <a:xfrm>
            <a:off x="1425575" y="1958975"/>
            <a:ext cx="2133600" cy="2133600"/>
          </a:xfrm>
          <a:prstGeom prst="ellipse">
            <a:avLst/>
          </a:prstGeom>
          <a:solidFill>
            <a:srgbClr val="CCFF66">
              <a:alpha val="50195"/>
            </a:srgbClr>
          </a:solidFill>
          <a:ln w="9525">
            <a:noFill/>
            <a:round/>
            <a:headEnd/>
            <a:tailEnd/>
          </a:ln>
        </p:spPr>
        <p:txBody>
          <a:bodyPr wrap="none" anchor="ctr"/>
          <a:lstStyle/>
          <a:p>
            <a:endParaRPr lang="zh-TW" altLang="en-US"/>
          </a:p>
        </p:txBody>
      </p:sp>
      <p:sp>
        <p:nvSpPr>
          <p:cNvPr id="5123" name="Oval 8"/>
          <p:cNvSpPr>
            <a:spLocks noChangeArrowheads="1"/>
          </p:cNvSpPr>
          <p:nvPr/>
        </p:nvSpPr>
        <p:spPr bwMode="auto">
          <a:xfrm>
            <a:off x="3386138" y="3911600"/>
            <a:ext cx="1371600" cy="1371600"/>
          </a:xfrm>
          <a:prstGeom prst="ellipse">
            <a:avLst/>
          </a:prstGeom>
          <a:solidFill>
            <a:srgbClr val="CCCCFF">
              <a:alpha val="50195"/>
            </a:srgbClr>
          </a:solidFill>
          <a:ln w="9525">
            <a:noFill/>
            <a:round/>
            <a:headEnd/>
            <a:tailEnd/>
          </a:ln>
        </p:spPr>
        <p:txBody>
          <a:bodyPr wrap="none" anchor="ctr"/>
          <a:lstStyle/>
          <a:p>
            <a:endParaRPr lang="zh-TW" altLang="en-US"/>
          </a:p>
        </p:txBody>
      </p:sp>
      <p:pic>
        <p:nvPicPr>
          <p:cNvPr id="5124" name="Picture 11" descr="按鈕">
            <a:hlinkClick r:id="" action="ppaction://hlinkshowjump?jump=previousslide"/>
          </p:cNvPr>
          <p:cNvPicPr>
            <a:picLocks noChangeAspect="1" noChangeArrowheads="1"/>
          </p:cNvPicPr>
          <p:nvPr/>
        </p:nvPicPr>
        <p:blipFill>
          <a:blip r:embed="rId2" cstate="print"/>
          <a:srcRect/>
          <a:stretch>
            <a:fillRect/>
          </a:stretch>
        </p:blipFill>
        <p:spPr bwMode="auto">
          <a:xfrm>
            <a:off x="8610600" y="4953000"/>
            <a:ext cx="457200" cy="457200"/>
          </a:xfrm>
          <a:prstGeom prst="rect">
            <a:avLst/>
          </a:prstGeom>
          <a:noFill/>
          <a:ln w="9525">
            <a:noFill/>
            <a:miter lim="800000"/>
            <a:headEnd/>
            <a:tailEnd/>
          </a:ln>
        </p:spPr>
      </p:pic>
      <p:pic>
        <p:nvPicPr>
          <p:cNvPr id="5125" name="Picture 12" descr="按鈕2">
            <a:hlinkClick r:id="" action="ppaction://hlinkshowjump?jump=nextslide"/>
          </p:cNvPr>
          <p:cNvPicPr>
            <a:picLocks noChangeAspect="1" noChangeArrowheads="1"/>
          </p:cNvPicPr>
          <p:nvPr/>
        </p:nvPicPr>
        <p:blipFill>
          <a:blip r:embed="rId3" cstate="print"/>
          <a:srcRect/>
          <a:stretch>
            <a:fillRect/>
          </a:stretch>
        </p:blipFill>
        <p:spPr bwMode="auto">
          <a:xfrm>
            <a:off x="8610600" y="5651500"/>
            <a:ext cx="457200" cy="457200"/>
          </a:xfrm>
          <a:prstGeom prst="rect">
            <a:avLst/>
          </a:prstGeom>
          <a:noFill/>
          <a:ln w="9525">
            <a:noFill/>
            <a:miter lim="800000"/>
            <a:headEnd/>
            <a:tailEnd/>
          </a:ln>
        </p:spPr>
      </p:pic>
      <p:pic>
        <p:nvPicPr>
          <p:cNvPr id="5126" name="Picture 13" descr="按鈕3">
            <a:hlinkClick r:id="" action="ppaction://hlinkshowjump?jump=firstslide"/>
          </p:cNvPr>
          <p:cNvPicPr>
            <a:picLocks noChangeAspect="1" noChangeArrowheads="1"/>
          </p:cNvPicPr>
          <p:nvPr/>
        </p:nvPicPr>
        <p:blipFill>
          <a:blip r:embed="rId4" cstate="print"/>
          <a:srcRect/>
          <a:stretch>
            <a:fillRect/>
          </a:stretch>
        </p:blipFill>
        <p:spPr bwMode="auto">
          <a:xfrm>
            <a:off x="8610600" y="6375400"/>
            <a:ext cx="457200" cy="457200"/>
          </a:xfrm>
          <a:prstGeom prst="rect">
            <a:avLst/>
          </a:prstGeom>
          <a:noFill/>
          <a:ln w="9525">
            <a:noFill/>
            <a:miter lim="800000"/>
            <a:headEnd/>
            <a:tailEnd/>
          </a:ln>
        </p:spPr>
      </p:pic>
      <p:sp>
        <p:nvSpPr>
          <p:cNvPr id="5127" name="矩形 6"/>
          <p:cNvSpPr>
            <a:spLocks noChangeArrowheads="1"/>
          </p:cNvSpPr>
          <p:nvPr/>
        </p:nvSpPr>
        <p:spPr bwMode="auto">
          <a:xfrm>
            <a:off x="696913" y="2244725"/>
            <a:ext cx="5878512" cy="3970338"/>
          </a:xfrm>
          <a:prstGeom prst="rect">
            <a:avLst/>
          </a:prstGeom>
          <a:noFill/>
          <a:ln w="9525">
            <a:noFill/>
            <a:miter lim="800000"/>
            <a:headEnd/>
            <a:tailEnd/>
          </a:ln>
        </p:spPr>
        <p:txBody>
          <a:bodyPr>
            <a:spAutoFit/>
          </a:bodyPr>
          <a:lstStyle/>
          <a:p>
            <a:pPr>
              <a:lnSpc>
                <a:spcPct val="150000"/>
              </a:lnSpc>
              <a:buFontTx/>
              <a:buBlip>
                <a:blip r:embed="rId5"/>
              </a:buBlip>
            </a:pPr>
            <a:r>
              <a:rPr lang="zh-TW" altLang="en-US" sz="2800">
                <a:solidFill>
                  <a:srgbClr val="FF0000"/>
                </a:solidFill>
                <a:latin typeface="標楷體" pitchFamily="65" charset="-120"/>
                <a:ea typeface="標楷體" pitchFamily="65" charset="-120"/>
              </a:rPr>
              <a:t>產品整個生命週期過程所直接與間接產生的二氧化碳排放量</a:t>
            </a:r>
            <a:r>
              <a:rPr lang="zh-TW" altLang="en-US" sz="2800" b="0">
                <a:latin typeface="標楷體" pitchFamily="65" charset="-120"/>
                <a:ea typeface="標楷體" pitchFamily="65" charset="-120"/>
              </a:rPr>
              <a:t>。</a:t>
            </a:r>
            <a:endParaRPr lang="en-US" altLang="zh-TW" sz="2800" b="0">
              <a:latin typeface="標楷體" pitchFamily="65" charset="-120"/>
              <a:ea typeface="標楷體" pitchFamily="65" charset="-120"/>
            </a:endParaRPr>
          </a:p>
          <a:p>
            <a:pPr>
              <a:lnSpc>
                <a:spcPct val="150000"/>
              </a:lnSpc>
              <a:buFontTx/>
              <a:buBlip>
                <a:blip r:embed="rId5"/>
              </a:buBlip>
            </a:pPr>
            <a:r>
              <a:rPr lang="zh-TW" altLang="en-US" sz="2800" b="0">
                <a:latin typeface="標楷體" pitchFamily="65" charset="-120"/>
                <a:ea typeface="標楷體" pitchFamily="65" charset="-120"/>
              </a:rPr>
              <a:t>行政院環保署推動商品「碳標籤」</a:t>
            </a:r>
          </a:p>
          <a:p>
            <a:pPr>
              <a:lnSpc>
                <a:spcPct val="150000"/>
              </a:lnSpc>
              <a:buFontTx/>
              <a:buBlip>
                <a:blip r:embed="rId5"/>
              </a:buBlip>
            </a:pPr>
            <a:r>
              <a:rPr lang="zh-TW" altLang="en-US" sz="2800" b="0">
                <a:latin typeface="標楷體" pitchFamily="65" charset="-120"/>
                <a:ea typeface="標楷體" pitchFamily="65" charset="-120"/>
              </a:rPr>
              <a:t>標籤由</a:t>
            </a:r>
            <a:r>
              <a:rPr lang="zh-TW" altLang="en-US" sz="2800" b="0">
                <a:solidFill>
                  <a:srgbClr val="FF0000"/>
                </a:solidFill>
                <a:latin typeface="標楷體" pitchFamily="65" charset="-120"/>
                <a:ea typeface="標楷體" pitchFamily="65" charset="-120"/>
              </a:rPr>
              <a:t>綠色心形</a:t>
            </a:r>
            <a:r>
              <a:rPr lang="zh-TW" altLang="en-US" sz="2800" b="0">
                <a:latin typeface="標楷體" pitchFamily="65" charset="-120"/>
                <a:ea typeface="標楷體" pitchFamily="65" charset="-120"/>
              </a:rPr>
              <a:t>及</a:t>
            </a:r>
            <a:r>
              <a:rPr lang="zh-TW" altLang="en-US" sz="2800" b="0">
                <a:solidFill>
                  <a:srgbClr val="FF0000"/>
                </a:solidFill>
                <a:latin typeface="標楷體" pitchFamily="65" charset="-120"/>
                <a:ea typeface="標楷體" pitchFamily="65" charset="-120"/>
              </a:rPr>
              <a:t>綠葉</a:t>
            </a:r>
            <a:r>
              <a:rPr lang="zh-TW" altLang="en-US" sz="2800" b="0">
                <a:latin typeface="標楷體" pitchFamily="65" charset="-120"/>
                <a:ea typeface="標楷體" pitchFamily="65" charset="-120"/>
              </a:rPr>
              <a:t>組成腳印，並搭配「</a:t>
            </a:r>
            <a:r>
              <a:rPr lang="en-US" altLang="zh-TW" sz="2800" b="0">
                <a:latin typeface="標楷體" pitchFamily="65" charset="-120"/>
                <a:ea typeface="標楷體" pitchFamily="65" charset="-120"/>
              </a:rPr>
              <a:t>CO2</a:t>
            </a:r>
            <a:r>
              <a:rPr lang="zh-TW" altLang="en-US" sz="2800" b="0">
                <a:latin typeface="標楷體" pitchFamily="65" charset="-120"/>
                <a:ea typeface="標楷體" pitchFamily="65" charset="-120"/>
              </a:rPr>
              <a:t>」化學符號及愛心中的數字揭露產品「碳足跡」。</a:t>
            </a:r>
          </a:p>
        </p:txBody>
      </p:sp>
      <p:sp>
        <p:nvSpPr>
          <p:cNvPr id="5128" name="矩形 7"/>
          <p:cNvSpPr>
            <a:spLocks noChangeArrowheads="1"/>
          </p:cNvSpPr>
          <p:nvPr/>
        </p:nvSpPr>
        <p:spPr bwMode="auto">
          <a:xfrm>
            <a:off x="1825625" y="1557338"/>
            <a:ext cx="3892550" cy="647700"/>
          </a:xfrm>
          <a:prstGeom prst="rect">
            <a:avLst/>
          </a:prstGeom>
          <a:noFill/>
          <a:ln w="3175">
            <a:solidFill>
              <a:schemeClr val="tx1"/>
            </a:solidFill>
            <a:miter lim="800000"/>
            <a:headEnd/>
            <a:tailEnd/>
          </a:ln>
        </p:spPr>
        <p:txBody>
          <a:bodyPr>
            <a:spAutoFit/>
          </a:bodyPr>
          <a:lstStyle/>
          <a:p>
            <a:r>
              <a:rPr lang="zh-TW" altLang="en-US" sz="3600" b="0">
                <a:solidFill>
                  <a:srgbClr val="006600"/>
                </a:solidFill>
                <a:latin typeface="標楷體" pitchFamily="65" charset="-120"/>
                <a:ea typeface="標楷體" pitchFamily="65" charset="-120"/>
              </a:rPr>
              <a:t>什麼是</a:t>
            </a:r>
            <a:r>
              <a:rPr lang="zh-TW" altLang="en-US" sz="3600" b="0" u="sng">
                <a:solidFill>
                  <a:srgbClr val="006600"/>
                </a:solidFill>
                <a:latin typeface="標楷體" pitchFamily="65" charset="-120"/>
                <a:ea typeface="標楷體" pitchFamily="65" charset="-120"/>
              </a:rPr>
              <a:t>碳足跡</a:t>
            </a:r>
            <a:r>
              <a:rPr lang="en-US" altLang="zh-TW" sz="3600" b="0" u="sng">
                <a:solidFill>
                  <a:srgbClr val="006600"/>
                </a:solidFill>
                <a:latin typeface="標楷體" pitchFamily="65" charset="-120"/>
                <a:ea typeface="標楷體" pitchFamily="65" charset="-120"/>
              </a:rPr>
              <a:t>?</a:t>
            </a:r>
          </a:p>
        </p:txBody>
      </p:sp>
      <p:grpSp>
        <p:nvGrpSpPr>
          <p:cNvPr id="2" name="群組 11"/>
          <p:cNvGrpSpPr>
            <a:grpSpLocks/>
          </p:cNvGrpSpPr>
          <p:nvPr/>
        </p:nvGrpSpPr>
        <p:grpSpPr bwMode="auto">
          <a:xfrm>
            <a:off x="276225" y="725488"/>
            <a:ext cx="5892800" cy="668337"/>
            <a:chOff x="232227" y="986972"/>
            <a:chExt cx="5892801" cy="667658"/>
          </a:xfrm>
        </p:grpSpPr>
        <p:sp>
          <p:nvSpPr>
            <p:cNvPr id="13" name="流程圖: 結束點 12"/>
            <p:cNvSpPr/>
            <p:nvPr/>
          </p:nvSpPr>
          <p:spPr bwMode="auto">
            <a:xfrm>
              <a:off x="232227" y="1001244"/>
              <a:ext cx="5892801" cy="653386"/>
            </a:xfrm>
            <a:prstGeom prst="flowChartTerminator">
              <a:avLst/>
            </a:prstGeom>
            <a:solidFill>
              <a:schemeClr val="accent5">
                <a:lumMod val="60000"/>
                <a:lumOff val="40000"/>
              </a:schemeClr>
            </a:solidFill>
            <a:ln w="9525" cap="flat" cmpd="sng" algn="ctr">
              <a:noFill/>
              <a:prstDash val="solid"/>
              <a:round/>
              <a:headEnd type="none" w="med" len="med"/>
              <a:tailEnd type="none" w="med" len="med"/>
            </a:ln>
            <a:effectLst/>
          </p:spPr>
          <p:txBody>
            <a:bodyPr/>
            <a:lstStyle/>
            <a:p>
              <a:pPr algn="r">
                <a:defRPr/>
              </a:pPr>
              <a:r>
                <a:rPr lang="zh-TW" altLang="en-US" sz="3200" b="0" dirty="0">
                  <a:solidFill>
                    <a:srgbClr val="002060"/>
                  </a:solidFill>
                  <a:latin typeface="標楷體" pitchFamily="65" charset="-120"/>
                  <a:ea typeface="標楷體" pitchFamily="65" charset="-120"/>
                </a:rPr>
                <a:t>食物的碳足跡</a:t>
              </a:r>
              <a:r>
                <a:rPr lang="en-US" altLang="zh-TW" sz="3200" b="0" dirty="0">
                  <a:solidFill>
                    <a:srgbClr val="002060"/>
                  </a:solidFill>
                  <a:latin typeface="標楷體" pitchFamily="65" charset="-120"/>
                  <a:ea typeface="標楷體" pitchFamily="65" charset="-120"/>
                </a:rPr>
                <a:t>—</a:t>
              </a:r>
              <a:r>
                <a:rPr lang="zh-TW" altLang="en-US" sz="3200" b="0" dirty="0">
                  <a:solidFill>
                    <a:srgbClr val="002060"/>
                  </a:solidFill>
                  <a:latin typeface="標楷體" pitchFamily="65" charset="-120"/>
                  <a:ea typeface="標楷體" pitchFamily="65" charset="-120"/>
                </a:rPr>
                <a:t>食物里程</a:t>
              </a:r>
            </a:p>
          </p:txBody>
        </p:sp>
        <p:pic>
          <p:nvPicPr>
            <p:cNvPr id="14" name="Picture 2"/>
            <p:cNvPicPr>
              <a:picLocks noChangeAspect="1" noChangeArrowheads="1"/>
            </p:cNvPicPr>
            <p:nvPr/>
          </p:nvPicPr>
          <p:blipFill>
            <a:blip r:embed="rId6" cstate="print"/>
            <a:srcRect t="6310" r="89649"/>
            <a:stretch>
              <a:fillRect/>
            </a:stretch>
          </p:blipFill>
          <p:spPr bwMode="auto">
            <a:xfrm>
              <a:off x="478972" y="986972"/>
              <a:ext cx="657564" cy="623468"/>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5130" name="圖片 15" descr="3-2-1碳標籤.jpg"/>
          <p:cNvPicPr>
            <a:picLocks noChangeAspect="1"/>
          </p:cNvPicPr>
          <p:nvPr/>
        </p:nvPicPr>
        <p:blipFill>
          <a:blip r:embed="rId7" cstate="print"/>
          <a:srcRect/>
          <a:stretch>
            <a:fillRect/>
          </a:stretch>
        </p:blipFill>
        <p:spPr bwMode="auto">
          <a:xfrm>
            <a:off x="6477000" y="2565400"/>
            <a:ext cx="2081213" cy="3317875"/>
          </a:xfrm>
          <a:prstGeom prst="rect">
            <a:avLst/>
          </a:prstGeom>
          <a:noFill/>
          <a:ln w="9525">
            <a:solidFill>
              <a:srgbClr val="002060"/>
            </a:solidFill>
            <a:miter lim="800000"/>
            <a:headEnd/>
            <a:tailEnd/>
          </a:ln>
        </p:spPr>
      </p:pic>
      <p:pic>
        <p:nvPicPr>
          <p:cNvPr id="5131" name="Picture 3" descr="C:\Program Files\Microsoft Office\MEDIA\CAGCAT10\j0196374.wmf"/>
          <p:cNvPicPr>
            <a:picLocks noChangeAspect="1" noChangeArrowheads="1"/>
          </p:cNvPicPr>
          <p:nvPr/>
        </p:nvPicPr>
        <p:blipFill>
          <a:blip r:embed="rId8" cstate="print"/>
          <a:srcRect/>
          <a:stretch>
            <a:fillRect/>
          </a:stretch>
        </p:blipFill>
        <p:spPr bwMode="auto">
          <a:xfrm>
            <a:off x="952500" y="1484313"/>
            <a:ext cx="847725" cy="89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zh-TW" altLang="en-US" sz="4800" smtClean="0">
                <a:solidFill>
                  <a:srgbClr val="FF9900"/>
                </a:solidFill>
                <a:ea typeface="標楷體" pitchFamily="65" charset="-120"/>
              </a:rPr>
              <a:t>☆相關議題的發想</a:t>
            </a:r>
            <a:r>
              <a:rPr lang="en-US" altLang="zh-TW" sz="4800" smtClean="0">
                <a:solidFill>
                  <a:srgbClr val="FF9900"/>
                </a:solidFill>
                <a:ea typeface="標楷體" pitchFamily="65" charset="-120"/>
              </a:rPr>
              <a:t>….</a:t>
            </a:r>
          </a:p>
        </p:txBody>
      </p:sp>
      <p:sp>
        <p:nvSpPr>
          <p:cNvPr id="23554" name="Rectangle 3"/>
          <p:cNvSpPr>
            <a:spLocks noGrp="1" noChangeArrowheads="1"/>
          </p:cNvSpPr>
          <p:nvPr>
            <p:ph type="body" idx="1"/>
          </p:nvPr>
        </p:nvSpPr>
        <p:spPr>
          <a:xfrm>
            <a:off x="250825" y="1600200"/>
            <a:ext cx="8713788" cy="4525963"/>
          </a:xfrm>
        </p:spPr>
        <p:txBody>
          <a:bodyPr/>
          <a:lstStyle/>
          <a:p>
            <a:pPr>
              <a:lnSpc>
                <a:spcPct val="90000"/>
              </a:lnSpc>
              <a:buFontTx/>
              <a:buNone/>
            </a:pPr>
            <a:r>
              <a:rPr lang="zh-TW" altLang="en-US" sz="2800" smtClean="0">
                <a:latin typeface="微軟正黑體" pitchFamily="34" charset="-120"/>
                <a:ea typeface="微軟正黑體" pitchFamily="34" charset="-120"/>
              </a:rPr>
              <a:t>１．塑化劑：可提醒學生多喝水少喝飲料。</a:t>
            </a:r>
          </a:p>
          <a:p>
            <a:pPr>
              <a:lnSpc>
                <a:spcPct val="90000"/>
              </a:lnSpc>
              <a:buFontTx/>
              <a:buNone/>
            </a:pPr>
            <a:r>
              <a:rPr lang="zh-TW" altLang="en-US" sz="2800" smtClean="0">
                <a:latin typeface="微軟正黑體" pitchFamily="34" charset="-120"/>
                <a:ea typeface="微軟正黑體" pitchFamily="34" charset="-120"/>
              </a:rPr>
              <a:t>２．瘦肉精：肉類食物的選擇與份量</a:t>
            </a:r>
          </a:p>
          <a:p>
            <a:pPr>
              <a:lnSpc>
                <a:spcPct val="90000"/>
              </a:lnSpc>
              <a:buFontTx/>
              <a:buNone/>
            </a:pPr>
            <a:r>
              <a:rPr lang="zh-TW" altLang="en-US" sz="2800" smtClean="0">
                <a:latin typeface="微軟正黑體" pitchFamily="34" charset="-120"/>
                <a:ea typeface="微軟正黑體" pitchFamily="34" charset="-120"/>
              </a:rPr>
              <a:t>３．在地化食材：減少運送過程的碳汙染</a:t>
            </a:r>
          </a:p>
          <a:p>
            <a:pPr>
              <a:lnSpc>
                <a:spcPct val="90000"/>
              </a:lnSpc>
              <a:buFontTx/>
              <a:buNone/>
            </a:pPr>
            <a:r>
              <a:rPr lang="zh-TW" altLang="en-US" sz="2800" smtClean="0">
                <a:latin typeface="微軟正黑體" pitchFamily="34" charset="-120"/>
                <a:ea typeface="微軟正黑體" pitchFamily="34" charset="-120"/>
              </a:rPr>
              <a:t>４．低碳里食物：在地生產、在地消費</a:t>
            </a:r>
          </a:p>
          <a:p>
            <a:pPr>
              <a:lnSpc>
                <a:spcPct val="90000"/>
              </a:lnSpc>
              <a:buFontTx/>
              <a:buNone/>
            </a:pPr>
            <a:r>
              <a:rPr lang="zh-TW" altLang="en-US" sz="2800" smtClean="0">
                <a:latin typeface="微軟正黑體" pitchFamily="34" charset="-120"/>
                <a:ea typeface="微軟正黑體" pitchFamily="34" charset="-120"/>
              </a:rPr>
              <a:t>５．速食危機：優缺點分析</a:t>
            </a:r>
          </a:p>
          <a:p>
            <a:pPr>
              <a:lnSpc>
                <a:spcPct val="90000"/>
              </a:lnSpc>
              <a:buFontTx/>
              <a:buNone/>
            </a:pPr>
            <a:r>
              <a:rPr lang="en-US" altLang="zh-TW" sz="2800" smtClean="0">
                <a:latin typeface="微軟正黑體" pitchFamily="34" charset="-120"/>
                <a:ea typeface="微軟正黑體" pitchFamily="34" charset="-120"/>
              </a:rPr>
              <a:t>6 . </a:t>
            </a:r>
            <a:r>
              <a:rPr lang="zh-TW" altLang="en-US" sz="2800" smtClean="0">
                <a:latin typeface="微軟正黑體" pitchFamily="34" charset="-120"/>
                <a:ea typeface="微軟正黑體" pitchFamily="34" charset="-120"/>
              </a:rPr>
              <a:t>食與減肥：減肥應該如何吃</a:t>
            </a:r>
          </a:p>
          <a:p>
            <a:pPr>
              <a:lnSpc>
                <a:spcPct val="90000"/>
              </a:lnSpc>
              <a:buFontTx/>
              <a:buNone/>
            </a:pPr>
            <a:r>
              <a:rPr lang="en-US" altLang="zh-TW" sz="2800" smtClean="0">
                <a:latin typeface="微軟正黑體" pitchFamily="34" charset="-120"/>
                <a:ea typeface="微軟正黑體" pitchFamily="34" charset="-120"/>
              </a:rPr>
              <a:t>7 . </a:t>
            </a:r>
            <a:r>
              <a:rPr lang="zh-TW" altLang="en-US" sz="2800" smtClean="0">
                <a:latin typeface="微軟正黑體" pitchFamily="34" charset="-120"/>
                <a:ea typeface="微軟正黑體" pitchFamily="34" charset="-120"/>
              </a:rPr>
              <a:t>認識台南小吃：小吃的成分、熱量、如何吃才健康</a:t>
            </a:r>
          </a:p>
          <a:p>
            <a:pPr>
              <a:lnSpc>
                <a:spcPct val="90000"/>
              </a:lnSpc>
              <a:buFontTx/>
              <a:buNone/>
            </a:pPr>
            <a:r>
              <a:rPr lang="en-US" altLang="zh-TW" sz="2800" smtClean="0">
                <a:latin typeface="微軟正黑體" pitchFamily="34" charset="-120"/>
                <a:ea typeface="微軟正黑體" pitchFamily="34" charset="-120"/>
              </a:rPr>
              <a:t>8 . </a:t>
            </a:r>
            <a:r>
              <a:rPr lang="zh-TW" altLang="en-US" sz="2800" smtClean="0">
                <a:latin typeface="微軟正黑體" pitchFamily="34" charset="-120"/>
                <a:ea typeface="微軟正黑體" pitchFamily="34" charset="-120"/>
              </a:rPr>
              <a:t>運動與飲食：運動前後如何吃、運動飲水的方式、溫度、次數</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defRPr/>
            </a:pPr>
            <a:r>
              <a:rPr lang="zh-TW" altLang="en-US" sz="4800" smtClean="0">
                <a:solidFill>
                  <a:srgbClr val="FF9900"/>
                </a:solidFill>
                <a:ea typeface="標楷體" pitchFamily="65" charset="-120"/>
              </a:rPr>
              <a:t>☆聚焦</a:t>
            </a:r>
          </a:p>
        </p:txBody>
      </p:sp>
      <p:sp>
        <p:nvSpPr>
          <p:cNvPr id="24578" name="Rectangle 3"/>
          <p:cNvSpPr>
            <a:spLocks noGrp="1" noChangeArrowheads="1"/>
          </p:cNvSpPr>
          <p:nvPr>
            <p:ph type="body" idx="1"/>
          </p:nvPr>
        </p:nvSpPr>
        <p:spPr>
          <a:xfrm>
            <a:off x="457200" y="1268413"/>
            <a:ext cx="8229600" cy="4857750"/>
          </a:xfrm>
        </p:spPr>
        <p:txBody>
          <a:bodyPr/>
          <a:lstStyle/>
          <a:p>
            <a:pPr>
              <a:lnSpc>
                <a:spcPct val="90000"/>
              </a:lnSpc>
            </a:pPr>
            <a:r>
              <a:rPr lang="zh-TW" altLang="en-US" sz="3600" dirty="0" smtClean="0">
                <a:latin typeface="微軟正黑體" pitchFamily="34" charset="-120"/>
                <a:ea typeface="微軟正黑體" pitchFamily="34" charset="-120"/>
              </a:rPr>
              <a:t>低年級 </a:t>
            </a:r>
            <a:r>
              <a:rPr lang="en-US" altLang="zh-TW" sz="3600" dirty="0" smtClean="0">
                <a:latin typeface="微軟正黑體" pitchFamily="34" charset="-120"/>
                <a:ea typeface="微軟正黑體" pitchFamily="34" charset="-120"/>
              </a:rPr>
              <a:t>: </a:t>
            </a:r>
            <a:r>
              <a:rPr lang="zh-TW" altLang="en-US" sz="3600" dirty="0" smtClean="0">
                <a:latin typeface="微軟正黑體" pitchFamily="34" charset="-120"/>
                <a:ea typeface="微軟正黑體" pitchFamily="34" charset="-120"/>
              </a:rPr>
              <a:t>關廟</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鳳梨、玉井</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芒果、</a:t>
            </a:r>
          </a:p>
          <a:p>
            <a:pPr>
              <a:lnSpc>
                <a:spcPct val="90000"/>
              </a:lnSpc>
              <a:buFontTx/>
              <a:buNone/>
            </a:pPr>
            <a:r>
              <a:rPr lang="zh-TW" altLang="en-US" sz="3600" dirty="0" smtClean="0">
                <a:latin typeface="微軟正黑體" pitchFamily="34" charset="-120"/>
                <a:ea typeface="微軟正黑體" pitchFamily="34" charset="-120"/>
              </a:rPr>
              <a:t>                   麻豆</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文旦</a:t>
            </a:r>
          </a:p>
          <a:p>
            <a:pPr>
              <a:lnSpc>
                <a:spcPct val="90000"/>
              </a:lnSpc>
            </a:pPr>
            <a:r>
              <a:rPr lang="zh-TW" altLang="en-US" sz="3600" dirty="0" smtClean="0">
                <a:latin typeface="微軟正黑體" pitchFamily="34" charset="-120"/>
                <a:ea typeface="微軟正黑體" pitchFamily="34" charset="-120"/>
              </a:rPr>
              <a:t>中年級：蚵仔煎、蚵仔麵線、虱目魚</a:t>
            </a:r>
          </a:p>
          <a:p>
            <a:pPr>
              <a:lnSpc>
                <a:spcPct val="90000"/>
              </a:lnSpc>
            </a:pPr>
            <a:r>
              <a:rPr lang="zh-TW" altLang="en-US" sz="3600" dirty="0" smtClean="0">
                <a:latin typeface="微軟正黑體" pitchFamily="34" charset="-120"/>
                <a:ea typeface="微軟正黑體" pitchFamily="34" charset="-120"/>
              </a:rPr>
              <a:t>高年級：官田菱角、米食</a:t>
            </a:r>
          </a:p>
          <a:p>
            <a:pPr>
              <a:lnSpc>
                <a:spcPct val="90000"/>
              </a:lnSpc>
            </a:pPr>
            <a:r>
              <a:rPr lang="zh-TW" altLang="en-US" sz="3600" dirty="0" smtClean="0">
                <a:latin typeface="微軟正黑體" pitchFamily="34" charset="-120"/>
                <a:ea typeface="微軟正黑體" pitchFamily="34" charset="-120"/>
              </a:rPr>
              <a:t>國中組 </a:t>
            </a:r>
            <a:r>
              <a:rPr lang="en-US" altLang="zh-TW" sz="3600" dirty="0" smtClean="0">
                <a:latin typeface="微軟正黑體" pitchFamily="34" charset="-120"/>
                <a:ea typeface="微軟正黑體" pitchFamily="34" charset="-120"/>
              </a:rPr>
              <a:t>: </a:t>
            </a:r>
            <a:r>
              <a:rPr lang="zh-TW" altLang="en-US" sz="3600" dirty="0" smtClean="0">
                <a:latin typeface="微軟正黑體" pitchFamily="34" charset="-120"/>
                <a:ea typeface="微軟正黑體" pitchFamily="34" charset="-120"/>
              </a:rPr>
              <a:t>善化牛肉、東山咖啡</a:t>
            </a:r>
          </a:p>
          <a:p>
            <a:pPr>
              <a:lnSpc>
                <a:spcPct val="90000"/>
              </a:lnSpc>
            </a:pPr>
            <a:endParaRPr lang="zh-TW" altLang="en-US" sz="3600" dirty="0" smtClean="0">
              <a:latin typeface="微軟正黑體" pitchFamily="34" charset="-120"/>
              <a:ea typeface="微軟正黑體" pitchFamily="34" charset="-120"/>
            </a:endParaRPr>
          </a:p>
          <a:p>
            <a:pPr>
              <a:lnSpc>
                <a:spcPct val="90000"/>
              </a:lnSpc>
              <a:buFontTx/>
              <a:buNone/>
            </a:pPr>
            <a:r>
              <a:rPr lang="zh-TW" altLang="en-US" dirty="0" smtClean="0">
                <a:latin typeface="微軟正黑體" pitchFamily="34" charset="-120"/>
                <a:ea typeface="微軟正黑體" pitchFamily="34" charset="-120"/>
              </a:rPr>
              <a:t> 從營養概念</a:t>
            </a:r>
            <a:r>
              <a:rPr lang="zh-TW" altLang="en-US" dirty="0" smtClean="0">
                <a:ea typeface="微軟正黑體" pitchFamily="34" charset="-120"/>
              </a:rPr>
              <a:t>、食材文化、食材安全、</a:t>
            </a:r>
            <a:endParaRPr lang="en-US" altLang="zh-TW" dirty="0" smtClean="0">
              <a:ea typeface="微軟正黑體" pitchFamily="34" charset="-120"/>
            </a:endParaRPr>
          </a:p>
          <a:p>
            <a:pPr>
              <a:lnSpc>
                <a:spcPct val="90000"/>
              </a:lnSpc>
              <a:buFontTx/>
              <a:buNone/>
            </a:pPr>
            <a:r>
              <a:rPr lang="en-US" altLang="zh-TW" dirty="0" smtClean="0">
                <a:ea typeface="微軟正黑體" pitchFamily="34" charset="-120"/>
              </a:rPr>
              <a:t>  </a:t>
            </a:r>
            <a:r>
              <a:rPr lang="zh-TW" altLang="en-US" dirty="0" smtClean="0">
                <a:ea typeface="微軟正黑體" pitchFamily="34" charset="-120"/>
              </a:rPr>
              <a:t>用餐禮儀</a:t>
            </a:r>
            <a:r>
              <a:rPr lang="en-US" altLang="zh-TW" dirty="0" smtClean="0">
                <a:latin typeface="微軟正黑體" pitchFamily="34" charset="-120"/>
                <a:ea typeface="微軟正黑體" pitchFamily="34" charset="-120"/>
              </a:rPr>
              <a:t>…</a:t>
            </a:r>
            <a:r>
              <a:rPr lang="zh-TW" altLang="en-US" dirty="0" smtClean="0">
                <a:ea typeface="微軟正黑體" pitchFamily="34" charset="-120"/>
              </a:rPr>
              <a:t>等角度介紹</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zh-TW" altLang="en-US" sz="4800" smtClean="0">
                <a:solidFill>
                  <a:srgbClr val="FF9900"/>
                </a:solidFill>
                <a:ea typeface="標楷體" pitchFamily="65" charset="-120"/>
              </a:rPr>
              <a:t>☆呈現方式</a:t>
            </a:r>
            <a:endParaRPr lang="en-US" altLang="zh-TW" sz="4800" smtClean="0">
              <a:solidFill>
                <a:srgbClr val="FF9900"/>
              </a:solidFill>
              <a:ea typeface="標楷體" pitchFamily="65" charset="-120"/>
            </a:endParaRPr>
          </a:p>
        </p:txBody>
      </p:sp>
      <p:sp>
        <p:nvSpPr>
          <p:cNvPr id="25602" name="Rectangle 3"/>
          <p:cNvSpPr>
            <a:spLocks noGrp="1" noChangeArrowheads="1"/>
          </p:cNvSpPr>
          <p:nvPr>
            <p:ph type="body" idx="1"/>
          </p:nvPr>
        </p:nvSpPr>
        <p:spPr/>
        <p:txBody>
          <a:bodyPr/>
          <a:lstStyle/>
          <a:p>
            <a:r>
              <a:rPr lang="zh-TW" altLang="en-US" sz="3600" smtClean="0">
                <a:ea typeface="新細明體" charset="-120"/>
              </a:rPr>
              <a:t>紙本教科書</a:t>
            </a:r>
            <a:r>
              <a:rPr lang="en-US" altLang="zh-TW" sz="3600" smtClean="0">
                <a:ea typeface="新細明體" charset="-120"/>
              </a:rPr>
              <a:t>:</a:t>
            </a:r>
            <a:r>
              <a:rPr lang="zh-TW" altLang="en-US" sz="3600" smtClean="0">
                <a:ea typeface="新細明體" charset="-120"/>
              </a:rPr>
              <a:t>課文、備課用書、學習單</a:t>
            </a:r>
          </a:p>
          <a:p>
            <a:r>
              <a:rPr lang="zh-TW" altLang="en-US" sz="3600" smtClean="0">
                <a:ea typeface="新細明體" charset="-120"/>
              </a:rPr>
              <a:t>電子書：動畫、圖檔</a:t>
            </a:r>
          </a:p>
          <a:p>
            <a:r>
              <a:rPr lang="en-US" altLang="zh-TW" sz="3600" smtClean="0">
                <a:ea typeface="新細明體" charset="-120"/>
              </a:rPr>
              <a:t>1~9</a:t>
            </a:r>
            <a:r>
              <a:rPr lang="zh-TW" altLang="en-US" sz="3600" smtClean="0">
                <a:ea typeface="新細明體" charset="-120"/>
              </a:rPr>
              <a:t>年級編一冊</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ctrTitle" idx="4294967295"/>
          </p:nvPr>
        </p:nvSpPr>
        <p:spPr>
          <a:xfrm>
            <a:off x="539750" y="1557338"/>
            <a:ext cx="7772400" cy="1470025"/>
          </a:xfrm>
        </p:spPr>
        <p:txBody>
          <a:bodyPr/>
          <a:lstStyle/>
          <a:p>
            <a:pPr eaLnBrk="1" hangingPunct="1">
              <a:defRPr/>
            </a:pPr>
            <a:r>
              <a:rPr lang="zh-TW" altLang="en-US" sz="4800" b="0" dirty="0" smtClean="0">
                <a:effectLst>
                  <a:outerShdw blurRad="38100" dist="38100" dir="2700000" algn="tl">
                    <a:srgbClr val="C0C0C0"/>
                  </a:outerShdw>
                </a:effectLst>
                <a:ea typeface="標楷體" pitchFamily="65" charset="-120"/>
              </a:rPr>
              <a:t>台南市食育教育國中組</a:t>
            </a:r>
          </a:p>
        </p:txBody>
      </p:sp>
      <p:sp>
        <p:nvSpPr>
          <p:cNvPr id="3" name="副標題 2"/>
          <p:cNvSpPr>
            <a:spLocks noGrp="1"/>
          </p:cNvSpPr>
          <p:nvPr>
            <p:ph type="subTitle" idx="4294967295"/>
          </p:nvPr>
        </p:nvSpPr>
        <p:spPr>
          <a:xfrm>
            <a:off x="1371600" y="3886200"/>
            <a:ext cx="6400800" cy="1752600"/>
          </a:xfrm>
        </p:spPr>
        <p:txBody>
          <a:bodyPr>
            <a:normAutofit/>
          </a:bodyPr>
          <a:lstStyle/>
          <a:p>
            <a:pPr marL="0" indent="0" algn="ctr" eaLnBrk="1" hangingPunct="1">
              <a:lnSpc>
                <a:spcPct val="60000"/>
              </a:lnSpc>
              <a:buFontTx/>
              <a:buNone/>
              <a:defRPr/>
            </a:pPr>
            <a:r>
              <a:rPr lang="zh-TW" altLang="en-US" sz="2600" smtClean="0">
                <a:solidFill>
                  <a:srgbClr val="3B32F8"/>
                </a:solidFill>
                <a:effectLst>
                  <a:outerShdw blurRad="38100" dist="38100" dir="2700000" algn="tl">
                    <a:srgbClr val="C0C0C0"/>
                  </a:outerShdw>
                </a:effectLst>
                <a:ea typeface="微軟正黑體" pitchFamily="34" charset="-120"/>
              </a:rPr>
              <a:t>成員</a:t>
            </a:r>
            <a:endParaRPr lang="en-US" altLang="zh-TW" sz="2600" smtClean="0">
              <a:solidFill>
                <a:srgbClr val="3B32F8"/>
              </a:solidFill>
              <a:effectLst>
                <a:outerShdw blurRad="38100" dist="38100" dir="2700000" algn="tl">
                  <a:srgbClr val="C0C0C0"/>
                </a:outerShdw>
              </a:effectLst>
              <a:ea typeface="微軟正黑體" pitchFamily="34" charset="-120"/>
            </a:endParaRPr>
          </a:p>
          <a:p>
            <a:pPr marL="0" indent="0" algn="ctr" eaLnBrk="1" hangingPunct="1">
              <a:lnSpc>
                <a:spcPct val="60000"/>
              </a:lnSpc>
              <a:buFontTx/>
              <a:buNone/>
              <a:defRPr/>
            </a:pPr>
            <a:r>
              <a:rPr lang="zh-TW" altLang="en-US" sz="2600" smtClean="0">
                <a:solidFill>
                  <a:srgbClr val="3B32F8"/>
                </a:solidFill>
                <a:effectLst>
                  <a:outerShdw blurRad="38100" dist="38100" dir="2700000" algn="tl">
                    <a:srgbClr val="C0C0C0"/>
                  </a:outerShdw>
                </a:effectLst>
                <a:ea typeface="微軟正黑體" pitchFamily="34" charset="-120"/>
              </a:rPr>
              <a:t>東原國中  黃添勇校長</a:t>
            </a:r>
            <a:endParaRPr lang="en-US" altLang="zh-TW" sz="2600" smtClean="0">
              <a:solidFill>
                <a:srgbClr val="3B32F8"/>
              </a:solidFill>
              <a:effectLst>
                <a:outerShdw blurRad="38100" dist="38100" dir="2700000" algn="tl">
                  <a:srgbClr val="C0C0C0"/>
                </a:outerShdw>
              </a:effectLst>
              <a:ea typeface="微軟正黑體" pitchFamily="34" charset="-120"/>
            </a:endParaRPr>
          </a:p>
          <a:p>
            <a:pPr marL="0" indent="0" algn="ctr" eaLnBrk="1" hangingPunct="1">
              <a:lnSpc>
                <a:spcPct val="60000"/>
              </a:lnSpc>
              <a:buFontTx/>
              <a:buNone/>
              <a:defRPr/>
            </a:pPr>
            <a:r>
              <a:rPr lang="zh-TW" altLang="en-US" sz="2600" smtClean="0">
                <a:solidFill>
                  <a:srgbClr val="3B32F8"/>
                </a:solidFill>
                <a:effectLst>
                  <a:outerShdw blurRad="38100" dist="38100" dir="2700000" algn="tl">
                    <a:srgbClr val="C0C0C0"/>
                  </a:outerShdw>
                </a:effectLst>
                <a:ea typeface="微軟正黑體" pitchFamily="34" charset="-120"/>
              </a:rPr>
              <a:t>永康國中  林鈺諺老師</a:t>
            </a:r>
            <a:endParaRPr lang="en-US" altLang="zh-TW" sz="2600" smtClean="0">
              <a:solidFill>
                <a:srgbClr val="3B32F8"/>
              </a:solidFill>
              <a:effectLst>
                <a:outerShdw blurRad="38100" dist="38100" dir="2700000" algn="tl">
                  <a:srgbClr val="C0C0C0"/>
                </a:outerShdw>
              </a:effectLst>
              <a:ea typeface="微軟正黑體" pitchFamily="34" charset="-120"/>
            </a:endParaRPr>
          </a:p>
          <a:p>
            <a:pPr marL="0" indent="0" algn="ctr" eaLnBrk="1" hangingPunct="1">
              <a:lnSpc>
                <a:spcPct val="60000"/>
              </a:lnSpc>
              <a:buFontTx/>
              <a:buNone/>
              <a:defRPr/>
            </a:pPr>
            <a:r>
              <a:rPr lang="zh-TW" altLang="en-US" sz="2600" smtClean="0">
                <a:solidFill>
                  <a:srgbClr val="3B32F8"/>
                </a:solidFill>
                <a:effectLst>
                  <a:outerShdw blurRad="38100" dist="38100" dir="2700000" algn="tl">
                    <a:srgbClr val="C0C0C0"/>
                  </a:outerShdw>
                </a:effectLst>
                <a:ea typeface="微軟正黑體" pitchFamily="34" charset="-120"/>
              </a:rPr>
              <a:t>大成國中  陳鈺萍老師</a:t>
            </a:r>
            <a:endParaRPr lang="en-US" altLang="zh-TW" sz="2600" smtClean="0">
              <a:solidFill>
                <a:srgbClr val="3B32F8"/>
              </a:solidFill>
              <a:effectLst>
                <a:outerShdw blurRad="38100" dist="38100" dir="2700000" algn="tl">
                  <a:srgbClr val="C0C0C0"/>
                </a:outerShdw>
              </a:effectLst>
              <a:ea typeface="微軟正黑體" pitchFamily="34" charset="-120"/>
            </a:endParaRPr>
          </a:p>
          <a:p>
            <a:pPr marL="0" indent="0" algn="ctr" eaLnBrk="1" hangingPunct="1">
              <a:lnSpc>
                <a:spcPct val="60000"/>
              </a:lnSpc>
              <a:buFontTx/>
              <a:buNone/>
              <a:defRPr/>
            </a:pPr>
            <a:r>
              <a:rPr lang="zh-TW" altLang="en-US" sz="2600" smtClean="0">
                <a:solidFill>
                  <a:srgbClr val="3B32F8"/>
                </a:solidFill>
                <a:effectLst>
                  <a:outerShdw blurRad="38100" dist="38100" dir="2700000" algn="tl">
                    <a:srgbClr val="C0C0C0"/>
                  </a:outerShdw>
                </a:effectLst>
                <a:ea typeface="微軟正黑體" pitchFamily="34" charset="-120"/>
              </a:rPr>
              <a:t>青山國小  梁弘毅老師</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pPr>
              <a:defRPr/>
            </a:pPr>
            <a:r>
              <a:rPr lang="zh-TW" altLang="zh-TW" smtClean="0">
                <a:solidFill>
                  <a:srgbClr val="F6B600"/>
                </a:solidFill>
                <a:latin typeface="微軟正黑體" pitchFamily="34" charset="-120"/>
                <a:ea typeface="微軟正黑體" pitchFamily="34" charset="-120"/>
              </a:rPr>
              <a:t>一、食育理論基礎：</a:t>
            </a:r>
            <a:endParaRPr lang="zh-TW" altLang="en-US" smtClean="0">
              <a:solidFill>
                <a:srgbClr val="F6B600"/>
              </a:solidFill>
              <a:latin typeface="微軟正黑體" pitchFamily="34" charset="-120"/>
              <a:ea typeface="微軟正黑體" pitchFamily="34" charset="-120"/>
            </a:endParaRPr>
          </a:p>
        </p:txBody>
      </p:sp>
      <p:sp>
        <p:nvSpPr>
          <p:cNvPr id="27650" name="內容版面配置區 3"/>
          <p:cNvSpPr>
            <a:spLocks noGrp="1"/>
          </p:cNvSpPr>
          <p:nvPr>
            <p:ph idx="1"/>
          </p:nvPr>
        </p:nvSpPr>
        <p:spPr>
          <a:xfrm>
            <a:off x="323850" y="1989138"/>
            <a:ext cx="8229600" cy="4525962"/>
          </a:xfrm>
        </p:spPr>
        <p:txBody>
          <a:bodyPr/>
          <a:lstStyle/>
          <a:p>
            <a:r>
              <a:rPr lang="zh-TW" altLang="zh-TW" smtClean="0">
                <a:latin typeface="微軟正黑體" pitchFamily="34" charset="-120"/>
                <a:ea typeface="微軟正黑體" pitchFamily="34" charset="-120"/>
              </a:rPr>
              <a:t>日本在</a:t>
            </a:r>
            <a:r>
              <a:rPr lang="en-US" altLang="zh-TW" smtClean="0">
                <a:latin typeface="微軟正黑體" pitchFamily="34" charset="-120"/>
                <a:ea typeface="微軟正黑體" pitchFamily="34" charset="-120"/>
              </a:rPr>
              <a:t>1997</a:t>
            </a:r>
            <a:r>
              <a:rPr lang="zh-TW" altLang="zh-TW" smtClean="0">
                <a:latin typeface="微軟正黑體" pitchFamily="34" charset="-120"/>
                <a:ea typeface="微軟正黑體" pitchFamily="34" charset="-120"/>
              </a:rPr>
              <a:t>年</a:t>
            </a:r>
            <a:r>
              <a:rPr lang="en-US" altLang="zh-TW" smtClean="0">
                <a:latin typeface="微軟正黑體" pitchFamily="34" charset="-120"/>
                <a:ea typeface="微軟正黑體" pitchFamily="34" charset="-120"/>
              </a:rPr>
              <a:t>7</a:t>
            </a:r>
            <a:r>
              <a:rPr lang="zh-TW" altLang="zh-TW" smtClean="0">
                <a:latin typeface="微軟正黑體" pitchFamily="34" charset="-120"/>
                <a:ea typeface="微軟正黑體" pitchFamily="34" charset="-120"/>
              </a:rPr>
              <a:t>月開始實行</a:t>
            </a:r>
            <a:r>
              <a:rPr lang="zh-TW" altLang="zh-TW" smtClean="0">
                <a:solidFill>
                  <a:srgbClr val="FF0000"/>
                </a:solidFill>
                <a:latin typeface="微軟正黑體" pitchFamily="34" charset="-120"/>
                <a:ea typeface="微軟正黑體" pitchFamily="34" charset="-120"/>
              </a:rPr>
              <a:t>「食育基本法」</a:t>
            </a:r>
            <a:r>
              <a:rPr lang="zh-TW" altLang="zh-TW" smtClean="0">
                <a:latin typeface="微軟正黑體" pitchFamily="34" charset="-120"/>
                <a:ea typeface="微軟正黑體" pitchFamily="34" charset="-120"/>
              </a:rPr>
              <a:t>，其基本理念與九年一貫中健康與體育領域的主題軸</a:t>
            </a:r>
            <a:r>
              <a:rPr lang="zh-TW" altLang="zh-TW" smtClean="0">
                <a:solidFill>
                  <a:srgbClr val="FF0000"/>
                </a:solidFill>
                <a:latin typeface="微軟正黑體" pitchFamily="34" charset="-120"/>
                <a:ea typeface="微軟正黑體" pitchFamily="34" charset="-120"/>
              </a:rPr>
              <a:t>「人與食物」</a:t>
            </a:r>
            <a:r>
              <a:rPr lang="zh-TW" altLang="zh-TW" smtClean="0">
                <a:latin typeface="微軟正黑體" pitchFamily="34" charset="-120"/>
                <a:ea typeface="微軟正黑體" pitchFamily="34" charset="-120"/>
              </a:rPr>
              <a:t>不謀而合。理念中特別提到食育的推動應該考慮地區的特性，利用機會與場所，透過</a:t>
            </a:r>
            <a:r>
              <a:rPr lang="zh-TW" altLang="zh-TW" smtClean="0">
                <a:solidFill>
                  <a:srgbClr val="FF0000"/>
                </a:solidFill>
                <a:latin typeface="微軟正黑體" pitchFamily="34" charset="-120"/>
                <a:ea typeface="微軟正黑體" pitchFamily="34" charset="-120"/>
              </a:rPr>
              <a:t>體驗活動</a:t>
            </a:r>
            <a:r>
              <a:rPr lang="zh-TW" altLang="zh-TW" smtClean="0">
                <a:latin typeface="微軟正黑體" pitchFamily="34" charset="-120"/>
                <a:ea typeface="微軟正黑體" pitchFamily="34" charset="-120"/>
              </a:rPr>
              <a:t>實踐</a:t>
            </a:r>
            <a:r>
              <a:rPr lang="zh-TW" altLang="zh-TW" smtClean="0">
                <a:solidFill>
                  <a:srgbClr val="FF0000"/>
                </a:solidFill>
                <a:latin typeface="微軟正黑體" pitchFamily="34" charset="-120"/>
                <a:ea typeface="微軟正黑體" pitchFamily="34" charset="-120"/>
              </a:rPr>
              <a:t>飲食教育</a:t>
            </a:r>
            <a:r>
              <a:rPr lang="zh-TW" altLang="zh-TW" smtClean="0">
                <a:latin typeface="微軟正黑體" pitchFamily="34" charset="-120"/>
                <a:ea typeface="微軟正黑體" pitchFamily="34" charset="-120"/>
              </a:rPr>
              <a:t>，深入了解食品的相關知識，幫助國民適當飲食生活實踐。</a:t>
            </a:r>
          </a:p>
          <a:p>
            <a:endParaRPr lang="zh-TW" altLang="en-US" smtClean="0">
              <a:ea typeface="新細明體"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620713"/>
            <a:ext cx="8229600" cy="927100"/>
          </a:xfrm>
        </p:spPr>
        <p:txBody>
          <a:bodyPr/>
          <a:lstStyle/>
          <a:p>
            <a:pPr>
              <a:defRPr/>
            </a:pPr>
            <a:r>
              <a:rPr lang="zh-TW" altLang="zh-TW" smtClean="0">
                <a:solidFill>
                  <a:srgbClr val="F6B600"/>
                </a:solidFill>
                <a:latin typeface="微軟正黑體" pitchFamily="34" charset="-120"/>
                <a:ea typeface="微軟正黑體" pitchFamily="34" charset="-120"/>
              </a:rPr>
              <a:t>二、課程運作模式：</a:t>
            </a:r>
            <a:r>
              <a:rPr lang="zh-TW" altLang="zh-TW" smtClean="0">
                <a:latin typeface="微軟正黑體" pitchFamily="34" charset="-120"/>
                <a:ea typeface="微軟正黑體" pitchFamily="34" charset="-120"/>
              </a:rPr>
              <a:t> </a:t>
            </a:r>
            <a:r>
              <a:rPr lang="zh-TW" altLang="zh-TW" smtClean="0">
                <a:ea typeface="新細明體" charset="-120"/>
              </a:rPr>
              <a:t/>
            </a:r>
            <a:br>
              <a:rPr lang="zh-TW" altLang="zh-TW" smtClean="0">
                <a:ea typeface="新細明體" charset="-120"/>
              </a:rPr>
            </a:br>
            <a:endParaRPr lang="zh-TW" altLang="en-US" smtClean="0">
              <a:ea typeface="新細明體" charset="-120"/>
            </a:endParaRPr>
          </a:p>
        </p:txBody>
      </p:sp>
      <p:sp>
        <p:nvSpPr>
          <p:cNvPr id="28674" name="內容版面配置區 2"/>
          <p:cNvSpPr>
            <a:spLocks noGrp="1"/>
          </p:cNvSpPr>
          <p:nvPr>
            <p:ph idx="1"/>
          </p:nvPr>
        </p:nvSpPr>
        <p:spPr/>
        <p:txBody>
          <a:bodyPr/>
          <a:lstStyle/>
          <a:p>
            <a:r>
              <a:rPr lang="zh-TW" altLang="zh-TW" b="1" smtClean="0">
                <a:latin typeface="微軟正黑體" pitchFamily="34" charset="-120"/>
                <a:ea typeface="微軟正黑體" pitchFamily="34" charset="-120"/>
              </a:rPr>
              <a:t>（一）</a:t>
            </a:r>
            <a:r>
              <a:rPr lang="en-US" altLang="zh-TW" b="1" smtClean="0">
                <a:latin typeface="微軟正黑體" pitchFamily="34" charset="-120"/>
                <a:ea typeface="微軟正黑體" pitchFamily="34" charset="-120"/>
              </a:rPr>
              <a:t>PBL</a:t>
            </a:r>
            <a:r>
              <a:rPr lang="zh-TW" altLang="zh-TW" b="1" smtClean="0">
                <a:latin typeface="微軟正黑體" pitchFamily="34" charset="-120"/>
                <a:ea typeface="微軟正黑體" pitchFamily="34" charset="-120"/>
              </a:rPr>
              <a:t>合作模式：</a:t>
            </a:r>
            <a:r>
              <a:rPr lang="zh-TW" altLang="zh-TW" smtClean="0">
                <a:ea typeface="新細明體" charset="-120"/>
              </a:rPr>
              <a:t>採「分工協同」的方式進行</a:t>
            </a:r>
            <a:r>
              <a:rPr lang="zh-TW" altLang="en-US" smtClean="0">
                <a:ea typeface="新細明體" charset="-120"/>
              </a:rPr>
              <a:t>，</a:t>
            </a:r>
            <a:r>
              <a:rPr lang="zh-TW" altLang="zh-TW" smtClean="0">
                <a:ea typeface="新細明體" charset="-120"/>
              </a:rPr>
              <a:t>讓學生自己去尋找答案，靠學生團體力量，尋求自己可行的解決策略</a:t>
            </a:r>
            <a:endParaRPr lang="en-US" altLang="zh-TW" b="1" smtClean="0">
              <a:latin typeface="微軟正黑體" pitchFamily="34" charset="-120"/>
              <a:ea typeface="微軟正黑體" pitchFamily="34" charset="-120"/>
            </a:endParaRPr>
          </a:p>
          <a:p>
            <a:pPr>
              <a:buFontTx/>
              <a:buNone/>
            </a:pPr>
            <a:endParaRPr lang="en-US" altLang="zh-TW" b="1" smtClean="0">
              <a:latin typeface="微軟正黑體" pitchFamily="34" charset="-120"/>
              <a:ea typeface="微軟正黑體" pitchFamily="34" charset="-120"/>
            </a:endParaRPr>
          </a:p>
          <a:p>
            <a:r>
              <a:rPr lang="zh-TW" altLang="zh-TW" b="1" smtClean="0">
                <a:latin typeface="微軟正黑體" pitchFamily="34" charset="-120"/>
                <a:ea typeface="微軟正黑體" pitchFamily="34" charset="-120"/>
              </a:rPr>
              <a:t>（二）收尋相關資料：</a:t>
            </a:r>
            <a:r>
              <a:rPr lang="zh-TW" altLang="zh-TW" smtClean="0">
                <a:ea typeface="新細明體" charset="-120"/>
              </a:rPr>
              <a:t>學生自己去探索問題的可能解決策略，透過學生自己的體驗與省思</a:t>
            </a:r>
            <a:endParaRPr lang="zh-TW" altLang="en-US"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536" y="332656"/>
            <a:ext cx="8229600" cy="927100"/>
          </a:xfrm>
          <a:prstGeom prst="rect">
            <a:avLst/>
          </a:prstGeom>
        </p:spPr>
        <p:txBody>
          <a:bodyPr/>
          <a:lstStyle/>
          <a:p>
            <a:pPr fontAlgn="auto">
              <a:spcAft>
                <a:spcPts val="0"/>
              </a:spcAft>
              <a:defRPr/>
            </a:pPr>
            <a:r>
              <a:rPr kumimoji="0" lang="zh-TW" altLang="en-US" sz="6000" b="1" kern="0" dirty="0">
                <a:ln w="19050">
                  <a:solidFill>
                    <a:srgbClr val="000066">
                      <a:tint val="1000"/>
                    </a:srgbClr>
                  </a:solidFill>
                  <a:prstDash val="solid"/>
                </a:ln>
                <a:solidFill>
                  <a:srgbClr val="00B050"/>
                </a:solidFill>
                <a:effectLst>
                  <a:outerShdw blurRad="50000" dist="50800" dir="7500000" algn="tl">
                    <a:srgbClr val="000000">
                      <a:shade val="5000"/>
                      <a:alpha val="35000"/>
                    </a:srgbClr>
                  </a:outerShdw>
                </a:effectLst>
                <a:latin typeface="華康中圓體" pitchFamily="49" charset="-120"/>
                <a:ea typeface="華康中圓體" pitchFamily="49" charset="-120"/>
                <a:cs typeface="+mj-cs"/>
              </a:rPr>
              <a:t>問題導向學習</a:t>
            </a:r>
          </a:p>
        </p:txBody>
      </p:sp>
      <p:sp>
        <p:nvSpPr>
          <p:cNvPr id="3" name="矩形 2"/>
          <p:cNvSpPr/>
          <p:nvPr/>
        </p:nvSpPr>
        <p:spPr>
          <a:xfrm>
            <a:off x="539552" y="1556792"/>
            <a:ext cx="1066800" cy="1200329"/>
          </a:xfrm>
          <a:prstGeom prst="rect">
            <a:avLst/>
          </a:prstGeom>
          <a:noFill/>
        </p:spPr>
        <p:txBody>
          <a:bodyPr>
            <a:spAutoFit/>
          </a:bodyPr>
          <a:lstStyle/>
          <a:p>
            <a:pPr algn="ctr">
              <a:defRPr/>
            </a:pPr>
            <a:r>
              <a:rPr kumimoji="0" lang="en-US" altLang="zh-TW" sz="7200" b="1" dirty="0">
                <a:ln w="17780" cmpd="sng">
                  <a:solidFill>
                    <a:srgbClr val="FFFFFF"/>
                  </a:solidFill>
                  <a:prstDash val="solid"/>
                  <a:miter lim="800000"/>
                </a:ln>
                <a:solidFill>
                  <a:srgbClr val="FF0000"/>
                </a:solidFill>
                <a:effectLst>
                  <a:outerShdw blurRad="50800" algn="tl" rotWithShape="0">
                    <a:srgbClr val="000000"/>
                  </a:outerShdw>
                </a:effectLst>
                <a:ea typeface="+mn-ea"/>
              </a:rPr>
              <a:t>P</a:t>
            </a:r>
            <a:endParaRPr kumimoji="0" lang="zh-TW" altLang="en-US" sz="7200" b="1" dirty="0">
              <a:ln w="17780" cmpd="sng">
                <a:solidFill>
                  <a:srgbClr val="FFFFFF"/>
                </a:solidFill>
                <a:prstDash val="solid"/>
                <a:miter lim="800000"/>
              </a:ln>
              <a:solidFill>
                <a:srgbClr val="FF0000"/>
              </a:solidFill>
              <a:effectLst>
                <a:outerShdw blurRad="50800" algn="tl" rotWithShape="0">
                  <a:srgbClr val="000000"/>
                </a:outerShdw>
              </a:effectLst>
              <a:ea typeface="+mn-ea"/>
            </a:endParaRPr>
          </a:p>
        </p:txBody>
      </p:sp>
      <p:sp>
        <p:nvSpPr>
          <p:cNvPr id="4" name="矩形 3"/>
          <p:cNvSpPr/>
          <p:nvPr/>
        </p:nvSpPr>
        <p:spPr>
          <a:xfrm>
            <a:off x="539552" y="2924944"/>
            <a:ext cx="1066800" cy="1200329"/>
          </a:xfrm>
          <a:prstGeom prst="rect">
            <a:avLst/>
          </a:prstGeom>
          <a:noFill/>
        </p:spPr>
        <p:txBody>
          <a:bodyPr>
            <a:spAutoFit/>
          </a:bodyPr>
          <a:lstStyle/>
          <a:p>
            <a:pPr algn="ctr">
              <a:defRPr/>
            </a:pPr>
            <a:r>
              <a:rPr kumimoji="0" lang="en-US" altLang="zh-TW" sz="7200" b="1" dirty="0">
                <a:ln w="17780" cmpd="sng">
                  <a:solidFill>
                    <a:srgbClr val="FFFFFF"/>
                  </a:solidFill>
                  <a:prstDash val="solid"/>
                  <a:miter lim="800000"/>
                </a:ln>
                <a:solidFill>
                  <a:srgbClr val="FF0000"/>
                </a:solidFill>
                <a:effectLst>
                  <a:outerShdw blurRad="50800" algn="tl" rotWithShape="0">
                    <a:srgbClr val="000000"/>
                  </a:outerShdw>
                </a:effectLst>
                <a:ea typeface="+mn-ea"/>
              </a:rPr>
              <a:t>B</a:t>
            </a:r>
            <a:endParaRPr kumimoji="0" lang="zh-TW" altLang="en-US" sz="7200" b="1" dirty="0">
              <a:ln w="17780" cmpd="sng">
                <a:solidFill>
                  <a:srgbClr val="FFFFFF"/>
                </a:solidFill>
                <a:prstDash val="solid"/>
                <a:miter lim="800000"/>
              </a:ln>
              <a:solidFill>
                <a:srgbClr val="FF0000"/>
              </a:solidFill>
              <a:effectLst>
                <a:outerShdw blurRad="50800" algn="tl" rotWithShape="0">
                  <a:srgbClr val="000000"/>
                </a:outerShdw>
              </a:effectLst>
              <a:ea typeface="+mn-ea"/>
            </a:endParaRPr>
          </a:p>
        </p:txBody>
      </p:sp>
      <p:sp>
        <p:nvSpPr>
          <p:cNvPr id="5" name="矩形 4"/>
          <p:cNvSpPr/>
          <p:nvPr/>
        </p:nvSpPr>
        <p:spPr>
          <a:xfrm>
            <a:off x="539552" y="4221088"/>
            <a:ext cx="1066800" cy="1200329"/>
          </a:xfrm>
          <a:prstGeom prst="rect">
            <a:avLst/>
          </a:prstGeom>
          <a:noFill/>
        </p:spPr>
        <p:txBody>
          <a:bodyPr>
            <a:spAutoFit/>
          </a:bodyPr>
          <a:lstStyle/>
          <a:p>
            <a:pPr algn="ctr">
              <a:defRPr/>
            </a:pPr>
            <a:r>
              <a:rPr kumimoji="0" lang="en-US" altLang="zh-TW" sz="7200" b="1" dirty="0">
                <a:ln w="17780" cmpd="sng">
                  <a:solidFill>
                    <a:srgbClr val="FFFFFF"/>
                  </a:solidFill>
                  <a:prstDash val="solid"/>
                  <a:miter lim="800000"/>
                </a:ln>
                <a:solidFill>
                  <a:srgbClr val="FF0000"/>
                </a:solidFill>
                <a:effectLst>
                  <a:outerShdw blurRad="50800" algn="tl" rotWithShape="0">
                    <a:srgbClr val="000000"/>
                  </a:outerShdw>
                </a:effectLst>
                <a:ea typeface="+mn-ea"/>
              </a:rPr>
              <a:t>L</a:t>
            </a:r>
            <a:endParaRPr kumimoji="0" lang="zh-TW" altLang="en-US" sz="7200" b="1" dirty="0">
              <a:ln w="17780" cmpd="sng">
                <a:solidFill>
                  <a:srgbClr val="FFFFFF"/>
                </a:solidFill>
                <a:prstDash val="solid"/>
                <a:miter lim="800000"/>
              </a:ln>
              <a:solidFill>
                <a:srgbClr val="FF0000"/>
              </a:solidFill>
              <a:effectLst>
                <a:outerShdw blurRad="50800" algn="tl" rotWithShape="0">
                  <a:srgbClr val="000000"/>
                </a:outerShdw>
              </a:effectLst>
              <a:ea typeface="+mn-ea"/>
            </a:endParaRPr>
          </a:p>
        </p:txBody>
      </p:sp>
      <p:sp>
        <p:nvSpPr>
          <p:cNvPr id="29701" name="矩形 7"/>
          <p:cNvSpPr>
            <a:spLocks noChangeArrowheads="1"/>
          </p:cNvSpPr>
          <p:nvPr/>
        </p:nvSpPr>
        <p:spPr bwMode="auto">
          <a:xfrm>
            <a:off x="1692275" y="1628775"/>
            <a:ext cx="4824413" cy="863600"/>
          </a:xfrm>
          <a:prstGeom prst="rect">
            <a:avLst/>
          </a:prstGeom>
          <a:noFill/>
          <a:ln w="0" algn="ctr">
            <a:noFill/>
            <a:round/>
            <a:headEnd/>
            <a:tailEnd/>
          </a:ln>
        </p:spPr>
        <p:txBody>
          <a:bodyPr/>
          <a:lstStyle/>
          <a:p>
            <a:r>
              <a:rPr kumimoji="0" lang="en-US" altLang="zh-TW" sz="6600"/>
              <a:t>problem</a:t>
            </a:r>
            <a:endParaRPr kumimoji="0" lang="zh-TW" altLang="en-US" sz="6600"/>
          </a:p>
        </p:txBody>
      </p:sp>
      <p:sp>
        <p:nvSpPr>
          <p:cNvPr id="29702" name="矩形 8"/>
          <p:cNvSpPr>
            <a:spLocks noChangeArrowheads="1"/>
          </p:cNvSpPr>
          <p:nvPr/>
        </p:nvSpPr>
        <p:spPr bwMode="auto">
          <a:xfrm>
            <a:off x="1692275" y="3068638"/>
            <a:ext cx="4824413" cy="865187"/>
          </a:xfrm>
          <a:prstGeom prst="rect">
            <a:avLst/>
          </a:prstGeom>
          <a:noFill/>
          <a:ln w="0" algn="ctr">
            <a:noFill/>
            <a:round/>
            <a:headEnd/>
            <a:tailEnd/>
          </a:ln>
        </p:spPr>
        <p:txBody>
          <a:bodyPr/>
          <a:lstStyle/>
          <a:p>
            <a:r>
              <a:rPr kumimoji="0" lang="en-US" altLang="zh-TW" sz="6600"/>
              <a:t>based</a:t>
            </a:r>
            <a:endParaRPr kumimoji="0" lang="zh-TW" altLang="en-US" sz="6600"/>
          </a:p>
        </p:txBody>
      </p:sp>
      <p:sp>
        <p:nvSpPr>
          <p:cNvPr id="29703" name="矩形 9"/>
          <p:cNvSpPr>
            <a:spLocks noChangeArrowheads="1"/>
          </p:cNvSpPr>
          <p:nvPr/>
        </p:nvSpPr>
        <p:spPr bwMode="auto">
          <a:xfrm>
            <a:off x="1692275" y="4365625"/>
            <a:ext cx="4824413" cy="863600"/>
          </a:xfrm>
          <a:prstGeom prst="rect">
            <a:avLst/>
          </a:prstGeom>
          <a:noFill/>
          <a:ln w="0" algn="ctr">
            <a:noFill/>
            <a:round/>
            <a:headEnd/>
            <a:tailEnd/>
          </a:ln>
        </p:spPr>
        <p:txBody>
          <a:bodyPr/>
          <a:lstStyle/>
          <a:p>
            <a:r>
              <a:rPr kumimoji="0" lang="en-US" altLang="zh-TW" sz="6600"/>
              <a:t>learning</a:t>
            </a:r>
            <a:endParaRPr kumimoji="0" lang="zh-TW" altLang="en-US" sz="6600"/>
          </a:p>
        </p:txBody>
      </p:sp>
      <p:sp>
        <p:nvSpPr>
          <p:cNvPr id="11" name="剪去單一角落矩形 10"/>
          <p:cNvSpPr/>
          <p:nvPr/>
        </p:nvSpPr>
        <p:spPr bwMode="auto">
          <a:xfrm>
            <a:off x="4643438" y="2708275"/>
            <a:ext cx="4032250" cy="792163"/>
          </a:xfrm>
          <a:prstGeom prst="snip1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defRPr/>
            </a:pPr>
            <a:r>
              <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1960</a:t>
            </a:r>
            <a:r>
              <a:rPr kumimoji="0" lang="zh-TW" altLang="zh-TW" sz="2800" b="1" dirty="0">
                <a:effectLst>
                  <a:outerShdw blurRad="38100" dist="38100" dir="2700000" algn="tl">
                    <a:srgbClr val="000000">
                      <a:alpha val="43137"/>
                    </a:srgbClr>
                  </a:outerShdw>
                </a:effectLst>
                <a:latin typeface="微軟正黑體" pitchFamily="34" charset="-120"/>
                <a:ea typeface="微軟正黑體" pitchFamily="34" charset="-120"/>
              </a:rPr>
              <a:t>美國</a:t>
            </a:r>
            <a:r>
              <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 Barrows</a:t>
            </a:r>
            <a:r>
              <a:rPr kumimoji="0" lang="zh-TW" altLang="zh-TW" sz="2800" b="1" dirty="0">
                <a:effectLst>
                  <a:outerShdw blurRad="38100" dist="38100" dir="2700000" algn="tl">
                    <a:srgbClr val="000000">
                      <a:alpha val="43137"/>
                    </a:srgbClr>
                  </a:outerShdw>
                </a:effectLst>
                <a:latin typeface="微軟正黑體" pitchFamily="34" charset="-120"/>
                <a:ea typeface="微軟正黑體" pitchFamily="34" charset="-120"/>
              </a:rPr>
              <a:t>教授</a:t>
            </a:r>
            <a:endParaRPr kumimoji="0"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kumimoji="0" lang="zh-TW" altLang="en-US" dirty="0">
              <a:solidFill>
                <a:schemeClr val="tx1"/>
              </a:solidFill>
            </a:endParaRPr>
          </a:p>
        </p:txBody>
      </p:sp>
      <p:sp>
        <p:nvSpPr>
          <p:cNvPr id="12" name="剪去單一角落矩形 11"/>
          <p:cNvSpPr/>
          <p:nvPr/>
        </p:nvSpPr>
        <p:spPr bwMode="auto">
          <a:xfrm>
            <a:off x="4932363" y="4076700"/>
            <a:ext cx="2735262" cy="647700"/>
          </a:xfrm>
          <a:prstGeom prst="snip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a:defRPr/>
            </a:pPr>
            <a:r>
              <a:rPr kumimoji="0" lang="zh-TW" altLang="zh-TW" sz="2800" b="1" dirty="0">
                <a:effectLst>
                  <a:outerShdw blurRad="38100" dist="38100" dir="2700000" algn="tl">
                    <a:srgbClr val="000000">
                      <a:alpha val="43137"/>
                    </a:srgbClr>
                  </a:outerShdw>
                </a:effectLst>
                <a:latin typeface="微軟正黑體" pitchFamily="34" charset="-120"/>
                <a:ea typeface="微軟正黑體" pitchFamily="34" charset="-120"/>
              </a:rPr>
              <a:t>學生主動學習</a:t>
            </a:r>
            <a:endParaRPr kumimoji="0" lang="zh-TW" altLang="en-US" sz="28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3" name="剪去單一角落矩形 12"/>
          <p:cNvSpPr/>
          <p:nvPr/>
        </p:nvSpPr>
        <p:spPr bwMode="auto">
          <a:xfrm>
            <a:off x="4932363" y="5373688"/>
            <a:ext cx="3600450" cy="647700"/>
          </a:xfrm>
          <a:prstGeom prst="snip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a:defRPr/>
            </a:pPr>
            <a:r>
              <a:rPr kumimoji="0" lang="zh-TW" altLang="zh-TW" sz="2800" b="1" dirty="0">
                <a:effectLst>
                  <a:outerShdw blurRad="38100" dist="38100" dir="2700000" algn="tl">
                    <a:srgbClr val="000000">
                      <a:alpha val="43137"/>
                    </a:srgbClr>
                  </a:outerShdw>
                </a:effectLst>
                <a:latin typeface="微軟正黑體" pitchFamily="34" charset="-120"/>
                <a:ea typeface="微軟正黑體" pitchFamily="34" charset="-120"/>
              </a:rPr>
              <a:t>解決實際問題的能力</a:t>
            </a:r>
            <a:endParaRPr kumimoji="0" lang="zh-TW" altLang="en-US" sz="28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RY_circle001"/>
          <p:cNvPicPr>
            <a:picLocks noChangeAspect="1" noChangeArrowheads="1"/>
          </p:cNvPicPr>
          <p:nvPr/>
        </p:nvPicPr>
        <p:blipFill>
          <a:blip r:embed="rId3" cstate="print"/>
          <a:srcRect/>
          <a:stretch>
            <a:fillRect/>
          </a:stretch>
        </p:blipFill>
        <p:spPr bwMode="auto">
          <a:xfrm>
            <a:off x="6084888" y="4149725"/>
            <a:ext cx="2374900" cy="2378075"/>
          </a:xfrm>
          <a:prstGeom prst="rect">
            <a:avLst/>
          </a:prstGeom>
          <a:noFill/>
          <a:ln w="9525">
            <a:noFill/>
            <a:miter lim="800000"/>
            <a:headEnd/>
            <a:tailEnd/>
          </a:ln>
        </p:spPr>
      </p:pic>
      <p:pic>
        <p:nvPicPr>
          <p:cNvPr id="31746" name="Picture 4" descr="LB_circle001"/>
          <p:cNvPicPr>
            <a:picLocks noChangeAspect="1" noChangeArrowheads="1"/>
          </p:cNvPicPr>
          <p:nvPr/>
        </p:nvPicPr>
        <p:blipFill>
          <a:blip r:embed="rId4" cstate="print"/>
          <a:srcRect/>
          <a:stretch>
            <a:fillRect/>
          </a:stretch>
        </p:blipFill>
        <p:spPr bwMode="auto">
          <a:xfrm>
            <a:off x="827088" y="4076700"/>
            <a:ext cx="2419350" cy="2419350"/>
          </a:xfrm>
          <a:prstGeom prst="rect">
            <a:avLst/>
          </a:prstGeom>
          <a:noFill/>
          <a:ln w="9525">
            <a:noFill/>
            <a:miter lim="800000"/>
            <a:headEnd/>
            <a:tailEnd/>
          </a:ln>
        </p:spPr>
      </p:pic>
      <p:pic>
        <p:nvPicPr>
          <p:cNvPr id="31747" name="Picture 7" descr="YG_circle001"/>
          <p:cNvPicPr>
            <a:picLocks noChangeAspect="1" noChangeArrowheads="1"/>
          </p:cNvPicPr>
          <p:nvPr/>
        </p:nvPicPr>
        <p:blipFill>
          <a:blip r:embed="rId5" cstate="print"/>
          <a:srcRect/>
          <a:stretch>
            <a:fillRect/>
          </a:stretch>
        </p:blipFill>
        <p:spPr bwMode="auto">
          <a:xfrm>
            <a:off x="3419475" y="1557338"/>
            <a:ext cx="2449513" cy="2449512"/>
          </a:xfrm>
          <a:prstGeom prst="rect">
            <a:avLst/>
          </a:prstGeom>
          <a:noFill/>
          <a:ln w="9525">
            <a:noFill/>
            <a:miter lim="800000"/>
            <a:headEnd/>
            <a:tailEnd/>
          </a:ln>
        </p:spPr>
      </p:pic>
      <p:sp>
        <p:nvSpPr>
          <p:cNvPr id="60424" name="Text Box 8"/>
          <p:cNvSpPr txBox="1">
            <a:spLocks noChangeArrowheads="1"/>
          </p:cNvSpPr>
          <p:nvPr/>
        </p:nvSpPr>
        <p:spPr bwMode="gray">
          <a:xfrm>
            <a:off x="3779912" y="2276872"/>
            <a:ext cx="1603375" cy="923330"/>
          </a:xfrm>
          <a:prstGeom prst="rect">
            <a:avLst/>
          </a:prstGeom>
          <a:noFill/>
          <a:ln w="9525" algn="ctr">
            <a:noFill/>
            <a:miter lim="800000"/>
            <a:headEnd/>
            <a:tailEnd/>
          </a:ln>
          <a:effectLst/>
        </p:spPr>
        <p:txBody>
          <a:bodyPr>
            <a:spAutoFit/>
          </a:bodyPr>
          <a:lstStyle/>
          <a:p>
            <a:pPr algn="ctr" eaLnBrk="0" hangingPunct="0">
              <a:defRPr/>
            </a:pPr>
            <a:r>
              <a:rPr kumimoji="0" lang="zh-TW" altLang="en-US" sz="5400" b="1" dirty="0">
                <a:solidFill>
                  <a:srgbClr val="FF0000"/>
                </a:solidFill>
                <a:effectLst>
                  <a:glow rad="101600">
                    <a:srgbClr val="FCFCFC">
                      <a:alpha val="60000"/>
                    </a:srgbClr>
                  </a:glow>
                </a:effectLst>
                <a:latin typeface="微軟正黑體" pitchFamily="34" charset="-120"/>
                <a:ea typeface="微軟正黑體" pitchFamily="34" charset="-120"/>
              </a:rPr>
              <a:t>問題</a:t>
            </a:r>
            <a:endParaRPr kumimoji="0" lang="en-US" altLang="zh-TW" sz="5400" b="1" dirty="0">
              <a:solidFill>
                <a:srgbClr val="FF0000"/>
              </a:solidFill>
              <a:effectLst>
                <a:glow rad="101600">
                  <a:srgbClr val="FCFCFC">
                    <a:alpha val="60000"/>
                  </a:srgbClr>
                </a:glow>
              </a:effectLst>
              <a:latin typeface="微軟正黑體" pitchFamily="34" charset="-120"/>
              <a:ea typeface="微軟正黑體" pitchFamily="34" charset="-120"/>
            </a:endParaRPr>
          </a:p>
        </p:txBody>
      </p:sp>
      <p:sp>
        <p:nvSpPr>
          <p:cNvPr id="60425" name="Text Box 9"/>
          <p:cNvSpPr txBox="1">
            <a:spLocks noChangeArrowheads="1"/>
          </p:cNvSpPr>
          <p:nvPr/>
        </p:nvSpPr>
        <p:spPr bwMode="gray">
          <a:xfrm>
            <a:off x="1229321" y="4509120"/>
            <a:ext cx="1614487" cy="1569660"/>
          </a:xfrm>
          <a:prstGeom prst="rect">
            <a:avLst/>
          </a:prstGeom>
          <a:noFill/>
          <a:ln w="9525" algn="ctr">
            <a:noFill/>
            <a:miter lim="800000"/>
            <a:headEnd/>
            <a:tailEnd/>
          </a:ln>
          <a:effectLst/>
        </p:spPr>
        <p:txBody>
          <a:bodyPr>
            <a:spAutoFit/>
          </a:bodyPr>
          <a:lstStyle/>
          <a:p>
            <a:pPr algn="ctr" eaLnBrk="0" hangingPunct="0">
              <a:defRPr/>
            </a:pPr>
            <a:r>
              <a:rPr kumimoji="0" lang="zh-TW" altLang="en-US" sz="4800" b="1" dirty="0">
                <a:solidFill>
                  <a:srgbClr val="FF0000"/>
                </a:solidFill>
                <a:effectLst>
                  <a:glow rad="101600">
                    <a:srgbClr val="FCFCFC">
                      <a:alpha val="60000"/>
                    </a:srgbClr>
                  </a:glow>
                </a:effectLst>
                <a:latin typeface="微軟正黑體" pitchFamily="34" charset="-120"/>
                <a:ea typeface="微軟正黑體" pitchFamily="34" charset="-120"/>
              </a:rPr>
              <a:t>學習</a:t>
            </a:r>
            <a:endParaRPr kumimoji="0" lang="en-US" altLang="zh-TW" sz="4800" b="1" dirty="0">
              <a:solidFill>
                <a:srgbClr val="FF0000"/>
              </a:solidFill>
              <a:effectLst>
                <a:glow rad="101600">
                  <a:srgbClr val="FCFCFC">
                    <a:alpha val="60000"/>
                  </a:srgbClr>
                </a:glow>
              </a:effectLst>
              <a:latin typeface="微軟正黑體" pitchFamily="34" charset="-120"/>
              <a:ea typeface="微軟正黑體" pitchFamily="34" charset="-120"/>
            </a:endParaRPr>
          </a:p>
          <a:p>
            <a:pPr algn="ctr" eaLnBrk="0" hangingPunct="0">
              <a:defRPr/>
            </a:pPr>
            <a:r>
              <a:rPr kumimoji="0" lang="zh-TW" altLang="en-US" sz="4800" b="1" dirty="0">
                <a:solidFill>
                  <a:srgbClr val="FF0000"/>
                </a:solidFill>
                <a:effectLst>
                  <a:glow rad="101600">
                    <a:srgbClr val="FCFCFC">
                      <a:alpha val="60000"/>
                    </a:srgbClr>
                  </a:glow>
                </a:effectLst>
                <a:latin typeface="微軟正黑體" pitchFamily="34" charset="-120"/>
                <a:ea typeface="微軟正黑體" pitchFamily="34" charset="-120"/>
              </a:rPr>
              <a:t>重點</a:t>
            </a:r>
            <a:endParaRPr kumimoji="0" lang="en-US" altLang="zh-TW" sz="4800" b="1" dirty="0">
              <a:solidFill>
                <a:srgbClr val="FF0000"/>
              </a:solidFill>
              <a:effectLst>
                <a:glow rad="101600">
                  <a:srgbClr val="FCFCFC">
                    <a:alpha val="60000"/>
                  </a:srgbClr>
                </a:glow>
              </a:effectLst>
              <a:latin typeface="微軟正黑體" pitchFamily="34" charset="-120"/>
              <a:ea typeface="微軟正黑體" pitchFamily="34" charset="-120"/>
            </a:endParaRPr>
          </a:p>
        </p:txBody>
      </p:sp>
      <p:sp>
        <p:nvSpPr>
          <p:cNvPr id="60426" name="Text Box 10"/>
          <p:cNvSpPr txBox="1">
            <a:spLocks noChangeArrowheads="1"/>
          </p:cNvSpPr>
          <p:nvPr/>
        </p:nvSpPr>
        <p:spPr bwMode="gray">
          <a:xfrm>
            <a:off x="6497017" y="4509120"/>
            <a:ext cx="1603375" cy="1569660"/>
          </a:xfrm>
          <a:prstGeom prst="rect">
            <a:avLst/>
          </a:prstGeom>
          <a:noFill/>
          <a:ln w="9525" algn="ctr">
            <a:noFill/>
            <a:miter lim="800000"/>
            <a:headEnd/>
            <a:tailEnd/>
          </a:ln>
          <a:effectLst/>
        </p:spPr>
        <p:txBody>
          <a:bodyPr>
            <a:spAutoFit/>
          </a:bodyPr>
          <a:lstStyle/>
          <a:p>
            <a:pPr algn="ctr" eaLnBrk="0" hangingPunct="0">
              <a:defRPr/>
            </a:pPr>
            <a:r>
              <a:rPr kumimoji="0" lang="zh-TW" altLang="en-US" sz="4800" b="1" dirty="0">
                <a:solidFill>
                  <a:srgbClr val="FF0000"/>
                </a:solidFill>
                <a:effectLst>
                  <a:glow rad="101600">
                    <a:srgbClr val="FCFCFC">
                      <a:alpha val="60000"/>
                    </a:srgbClr>
                  </a:glow>
                </a:effectLst>
                <a:latin typeface="微軟正黑體" pitchFamily="34" charset="-120"/>
                <a:ea typeface="微軟正黑體" pitchFamily="34" charset="-120"/>
              </a:rPr>
              <a:t>提示問題</a:t>
            </a:r>
            <a:endParaRPr kumimoji="0" lang="en-US" altLang="zh-TW" sz="4800" b="1" dirty="0">
              <a:solidFill>
                <a:srgbClr val="FF0000"/>
              </a:solidFill>
              <a:effectLst>
                <a:glow rad="101600">
                  <a:srgbClr val="FCFCFC">
                    <a:alpha val="60000"/>
                  </a:srgbClr>
                </a:glow>
              </a:effectLst>
              <a:latin typeface="微軟正黑體" pitchFamily="34" charset="-120"/>
              <a:ea typeface="微軟正黑體" pitchFamily="34" charset="-120"/>
            </a:endParaRPr>
          </a:p>
        </p:txBody>
      </p:sp>
      <p:sp>
        <p:nvSpPr>
          <p:cNvPr id="17" name="標題 16"/>
          <p:cNvSpPr>
            <a:spLocks noGrp="1"/>
          </p:cNvSpPr>
          <p:nvPr>
            <p:ph type="title"/>
          </p:nvPr>
        </p:nvSpPr>
        <p:spPr>
          <a:xfrm>
            <a:off x="539552" y="692696"/>
            <a:ext cx="8229600" cy="927100"/>
          </a:xfrm>
        </p:spPr>
        <p:txBody>
          <a:bodyPr/>
          <a:lstStyle/>
          <a:p>
            <a:pPr eaLnBrk="1" fontAlgn="auto" hangingPunct="1">
              <a:spcAft>
                <a:spcPts val="0"/>
              </a:spcAft>
              <a:defRPr/>
            </a:pPr>
            <a:r>
              <a:rPr lang="en-US" altLang="zh-TW" sz="6000" dirty="0" smtClean="0">
                <a:ln w="19050">
                  <a:solidFill>
                    <a:srgbClr val="000066">
                      <a:tint val="1000"/>
                    </a:srgbClr>
                  </a:solidFill>
                  <a:prstDash val="solid"/>
                </a:ln>
                <a:solidFill>
                  <a:srgbClr val="00B050"/>
                </a:solidFill>
                <a:effectLst>
                  <a:outerShdw blurRad="50000" dist="50800" dir="7500000" algn="tl">
                    <a:srgbClr val="000000">
                      <a:shade val="5000"/>
                      <a:alpha val="35000"/>
                    </a:srgbClr>
                  </a:outerShdw>
                </a:effectLst>
                <a:latin typeface="華康中圓體" pitchFamily="49" charset="-120"/>
                <a:ea typeface="華康中圓體" pitchFamily="49" charset="-120"/>
                <a:cs typeface="+mn-cs"/>
              </a:rPr>
              <a:t>PBL</a:t>
            </a:r>
            <a:r>
              <a:rPr lang="zh-TW" altLang="en-US" sz="6000" dirty="0" smtClean="0">
                <a:ln w="19050">
                  <a:solidFill>
                    <a:srgbClr val="000066">
                      <a:tint val="1000"/>
                    </a:srgbClr>
                  </a:solidFill>
                  <a:prstDash val="solid"/>
                </a:ln>
                <a:solidFill>
                  <a:srgbClr val="00B050"/>
                </a:solidFill>
                <a:effectLst>
                  <a:outerShdw blurRad="50000" dist="50800" dir="7500000" algn="tl">
                    <a:srgbClr val="000000">
                      <a:shade val="5000"/>
                      <a:alpha val="35000"/>
                    </a:srgbClr>
                  </a:outerShdw>
                </a:effectLst>
                <a:latin typeface="華康中圓體" pitchFamily="49" charset="-120"/>
                <a:ea typeface="華康中圓體" pitchFamily="49" charset="-120"/>
                <a:cs typeface="+mn-cs"/>
              </a:rPr>
              <a:t>教學要領</a:t>
            </a:r>
            <a:r>
              <a:rPr lang="zh-TW" altLang="en-US" sz="6000" dirty="0">
                <a:ln w="19050">
                  <a:solidFill>
                    <a:srgbClr val="000066">
                      <a:tint val="1000"/>
                    </a:srgbClr>
                  </a:solidFill>
                  <a:prstDash val="solid"/>
                </a:ln>
                <a:solidFill>
                  <a:srgbClr val="00B050"/>
                </a:solidFill>
                <a:effectLst>
                  <a:outerShdw blurRad="50000" dist="50800" dir="7500000" algn="tl">
                    <a:srgbClr val="000000">
                      <a:shade val="5000"/>
                      <a:alpha val="35000"/>
                    </a:srgbClr>
                  </a:outerShdw>
                </a:effectLst>
                <a:latin typeface="華康中圓體" pitchFamily="49" charset="-120"/>
                <a:ea typeface="華康中圓體" pitchFamily="49" charset="-120"/>
                <a:cs typeface="+mn-cs"/>
              </a:rPr>
              <a:t/>
            </a:r>
            <a:br>
              <a:rPr lang="zh-TW" altLang="en-US" sz="6000" dirty="0">
                <a:ln w="19050">
                  <a:solidFill>
                    <a:srgbClr val="000066">
                      <a:tint val="1000"/>
                    </a:srgbClr>
                  </a:solidFill>
                  <a:prstDash val="solid"/>
                </a:ln>
                <a:solidFill>
                  <a:srgbClr val="00B050"/>
                </a:solidFill>
                <a:effectLst>
                  <a:outerShdw blurRad="50000" dist="50800" dir="7500000" algn="tl">
                    <a:srgbClr val="000000">
                      <a:shade val="5000"/>
                      <a:alpha val="35000"/>
                    </a:srgbClr>
                  </a:outerShdw>
                </a:effectLst>
                <a:latin typeface="華康中圓體" pitchFamily="49" charset="-120"/>
                <a:ea typeface="華康中圓體" pitchFamily="49" charset="-120"/>
                <a:cs typeface="+mn-cs"/>
              </a:rPr>
            </a:br>
            <a:endParaRPr lang="zh-TW" altLang="en-US" dirty="0"/>
          </a:p>
        </p:txBody>
      </p:sp>
      <p:cxnSp>
        <p:nvCxnSpPr>
          <p:cNvPr id="31752" name="直線單箭頭接點 18"/>
          <p:cNvCxnSpPr>
            <a:cxnSpLocks noChangeShapeType="1"/>
          </p:cNvCxnSpPr>
          <p:nvPr/>
        </p:nvCxnSpPr>
        <p:spPr bwMode="auto">
          <a:xfrm flipH="1">
            <a:off x="3492500" y="5445125"/>
            <a:ext cx="2232025" cy="0"/>
          </a:xfrm>
          <a:prstGeom prst="straightConnector1">
            <a:avLst/>
          </a:prstGeom>
          <a:noFill/>
          <a:ln w="38100" algn="ctr">
            <a:solidFill>
              <a:schemeClr val="tx1"/>
            </a:solidFill>
            <a:round/>
            <a:headEnd/>
            <a:tailEnd type="arrow" w="med" len="med"/>
          </a:ln>
        </p:spPr>
      </p:cxnSp>
      <p:cxnSp>
        <p:nvCxnSpPr>
          <p:cNvPr id="31753" name="直線單箭頭接點 20"/>
          <p:cNvCxnSpPr>
            <a:cxnSpLocks noChangeShapeType="1"/>
          </p:cNvCxnSpPr>
          <p:nvPr/>
        </p:nvCxnSpPr>
        <p:spPr bwMode="auto">
          <a:xfrm>
            <a:off x="5651500" y="3789363"/>
            <a:ext cx="576263" cy="647700"/>
          </a:xfrm>
          <a:prstGeom prst="straightConnector1">
            <a:avLst/>
          </a:prstGeom>
          <a:noFill/>
          <a:ln w="38100" algn="ctr">
            <a:solidFill>
              <a:schemeClr val="tx1"/>
            </a:solidFill>
            <a:round/>
            <a:headEnd/>
            <a:tailEnd type="arrow" w="med" len="med"/>
          </a:ln>
        </p:spPr>
      </p:cxnSp>
      <p:cxnSp>
        <p:nvCxnSpPr>
          <p:cNvPr id="31754" name="直線單箭頭接點 27"/>
          <p:cNvCxnSpPr>
            <a:cxnSpLocks noChangeShapeType="1"/>
          </p:cNvCxnSpPr>
          <p:nvPr/>
        </p:nvCxnSpPr>
        <p:spPr bwMode="auto">
          <a:xfrm flipV="1">
            <a:off x="2987675" y="3644900"/>
            <a:ext cx="647700" cy="720725"/>
          </a:xfrm>
          <a:prstGeom prst="straightConnector1">
            <a:avLst/>
          </a:prstGeom>
          <a:noFill/>
          <a:ln w="38100" algn="ctr">
            <a:solidFill>
              <a:schemeClr val="tx1"/>
            </a:solidFill>
            <a:round/>
            <a:headEnd/>
            <a:tailEnd type="arrow" w="med" len="med"/>
          </a:ln>
        </p:spPr>
      </p:cxnSp>
      <p:cxnSp>
        <p:nvCxnSpPr>
          <p:cNvPr id="31755" name="直線單箭頭接點 29"/>
          <p:cNvCxnSpPr>
            <a:cxnSpLocks noChangeShapeType="1"/>
          </p:cNvCxnSpPr>
          <p:nvPr/>
        </p:nvCxnSpPr>
        <p:spPr bwMode="auto">
          <a:xfrm flipH="1">
            <a:off x="2700338" y="3284538"/>
            <a:ext cx="719137" cy="865187"/>
          </a:xfrm>
          <a:prstGeom prst="straightConnector1">
            <a:avLst/>
          </a:prstGeom>
          <a:noFill/>
          <a:ln w="34925" algn="ctr">
            <a:solidFill>
              <a:schemeClr val="tx1"/>
            </a:solidFill>
            <a:prstDash val="dash"/>
            <a:round/>
            <a:headEnd/>
            <a:tailEnd type="arrow" w="med" len="med"/>
          </a:ln>
        </p:spPr>
      </p:cxnSp>
      <p:cxnSp>
        <p:nvCxnSpPr>
          <p:cNvPr id="31756" name="直線單箭頭接點 31"/>
          <p:cNvCxnSpPr>
            <a:cxnSpLocks noChangeShapeType="1"/>
          </p:cNvCxnSpPr>
          <p:nvPr/>
        </p:nvCxnSpPr>
        <p:spPr bwMode="auto">
          <a:xfrm flipH="1" flipV="1">
            <a:off x="5940425" y="3357563"/>
            <a:ext cx="719138" cy="792162"/>
          </a:xfrm>
          <a:prstGeom prst="straightConnector1">
            <a:avLst/>
          </a:prstGeom>
          <a:noFill/>
          <a:ln w="34925" algn="ctr">
            <a:solidFill>
              <a:schemeClr val="tx1"/>
            </a:solidFill>
            <a:prstDash val="dash"/>
            <a:round/>
            <a:headEnd/>
            <a:tailEnd type="arrow" w="med" len="med"/>
          </a:ln>
        </p:spPr>
      </p:cxnSp>
      <p:cxnSp>
        <p:nvCxnSpPr>
          <p:cNvPr id="31757" name="直線單箭頭接點 34"/>
          <p:cNvCxnSpPr>
            <a:cxnSpLocks noChangeShapeType="1"/>
          </p:cNvCxnSpPr>
          <p:nvPr/>
        </p:nvCxnSpPr>
        <p:spPr bwMode="auto">
          <a:xfrm>
            <a:off x="3563938" y="5013325"/>
            <a:ext cx="2303462" cy="0"/>
          </a:xfrm>
          <a:prstGeom prst="straightConnector1">
            <a:avLst/>
          </a:prstGeom>
          <a:noFill/>
          <a:ln w="34925" algn="ctr">
            <a:solidFill>
              <a:schemeClr val="tx1"/>
            </a:solidFill>
            <a:prstDash val="dash"/>
            <a:round/>
            <a:headEnd/>
            <a:tailEnd type="arrow" w="med" len="med"/>
          </a:ln>
        </p:spPr>
      </p:cxn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zh-TW" smtClean="0">
                <a:solidFill>
                  <a:srgbClr val="F6B600"/>
                </a:solidFill>
                <a:ea typeface="新細明體" charset="-120"/>
              </a:rPr>
              <a:t>三、課程架構圖：</a:t>
            </a:r>
            <a:r>
              <a:rPr lang="zh-TW" altLang="zh-TW" smtClean="0">
                <a:ea typeface="新細明體" charset="-120"/>
              </a:rPr>
              <a:t/>
            </a:r>
            <a:br>
              <a:rPr lang="zh-TW" altLang="zh-TW" smtClean="0">
                <a:ea typeface="新細明體" charset="-120"/>
              </a:rPr>
            </a:br>
            <a:endParaRPr lang="zh-TW" altLang="en-US" smtClean="0">
              <a:ea typeface="新細明體" charset="-120"/>
            </a:endParaRPr>
          </a:p>
        </p:txBody>
      </p:sp>
      <p:grpSp>
        <p:nvGrpSpPr>
          <p:cNvPr id="3" name="Group 3"/>
          <p:cNvGrpSpPr>
            <a:grpSpLocks noChangeAspect="1"/>
          </p:cNvGrpSpPr>
          <p:nvPr/>
        </p:nvGrpSpPr>
        <p:grpSpPr bwMode="auto">
          <a:xfrm>
            <a:off x="395288" y="1196975"/>
            <a:ext cx="8397875" cy="5040313"/>
            <a:chOff x="1914" y="1600"/>
            <a:chExt cx="7389" cy="4383"/>
          </a:xfrm>
        </p:grpSpPr>
        <p:sp>
          <p:nvSpPr>
            <p:cNvPr id="33795" name="AutoShape 4"/>
            <p:cNvSpPr>
              <a:spLocks noChangeAspect="1" noChangeArrowheads="1"/>
            </p:cNvSpPr>
            <p:nvPr/>
          </p:nvSpPr>
          <p:spPr bwMode="auto">
            <a:xfrm>
              <a:off x="1914" y="1600"/>
              <a:ext cx="7200" cy="4320"/>
            </a:xfrm>
            <a:prstGeom prst="rect">
              <a:avLst/>
            </a:prstGeom>
            <a:noFill/>
            <a:ln w="9525">
              <a:noFill/>
              <a:miter lim="800000"/>
              <a:headEnd/>
              <a:tailEnd/>
            </a:ln>
          </p:spPr>
          <p:txBody>
            <a:bodyPr/>
            <a:lstStyle/>
            <a:p>
              <a:endParaRPr lang="zh-TW" altLang="en-US"/>
            </a:p>
          </p:txBody>
        </p:sp>
        <p:sp>
          <p:nvSpPr>
            <p:cNvPr id="33796" name="Text Box 5"/>
            <p:cNvSpPr txBox="1">
              <a:spLocks noChangeArrowheads="1"/>
            </p:cNvSpPr>
            <p:nvPr/>
          </p:nvSpPr>
          <p:spPr bwMode="auto">
            <a:xfrm>
              <a:off x="4802" y="1790"/>
              <a:ext cx="2700" cy="508"/>
            </a:xfrm>
            <a:prstGeom prst="rect">
              <a:avLst/>
            </a:prstGeom>
            <a:solidFill>
              <a:srgbClr val="FFFFFF"/>
            </a:solidFill>
            <a:ln w="9525">
              <a:solidFill>
                <a:srgbClr val="000000"/>
              </a:solidFill>
              <a:miter lim="800000"/>
              <a:headEnd/>
              <a:tailEnd/>
            </a:ln>
          </p:spPr>
          <p:txBody>
            <a:bodyPr/>
            <a:lstStyle/>
            <a:p>
              <a:pPr lvl="1" algn="ctr"/>
              <a:r>
                <a:rPr lang="zh-TW" altLang="en-US" sz="2400" b="1" dirty="0">
                  <a:solidFill>
                    <a:schemeClr val="accent2"/>
                  </a:solidFill>
                  <a:latin typeface="標楷體" pitchFamily="65" charset="-120"/>
                  <a:ea typeface="標楷體" pitchFamily="65" charset="-120"/>
                </a:rPr>
                <a:t>牛肉面面觀</a:t>
              </a:r>
              <a:endParaRPr lang="zh-TW" altLang="zh-TW" sz="2400" b="1" dirty="0">
                <a:solidFill>
                  <a:schemeClr val="accent2"/>
                </a:solidFill>
              </a:endParaRPr>
            </a:p>
          </p:txBody>
        </p:sp>
        <p:sp>
          <p:nvSpPr>
            <p:cNvPr id="33797" name="Text Box 6"/>
            <p:cNvSpPr txBox="1">
              <a:spLocks noChangeArrowheads="1"/>
            </p:cNvSpPr>
            <p:nvPr/>
          </p:nvSpPr>
          <p:spPr bwMode="auto">
            <a:xfrm>
              <a:off x="3517" y="2934"/>
              <a:ext cx="1543" cy="379"/>
            </a:xfrm>
            <a:prstGeom prst="rect">
              <a:avLst/>
            </a:prstGeom>
            <a:solidFill>
              <a:srgbClr val="FFFFFF"/>
            </a:solidFill>
            <a:ln w="9525">
              <a:solidFill>
                <a:srgbClr val="000000"/>
              </a:solidFill>
              <a:miter lim="800000"/>
              <a:headEnd/>
              <a:tailEnd/>
            </a:ln>
          </p:spPr>
          <p:txBody>
            <a:bodyPr/>
            <a:lstStyle/>
            <a:p>
              <a:pPr algn="ctr"/>
              <a:r>
                <a:rPr lang="zh-TW" altLang="en-US">
                  <a:solidFill>
                    <a:srgbClr val="1B02AE"/>
                  </a:solidFill>
                  <a:latin typeface="標楷體" pitchFamily="65" charset="-120"/>
                  <a:ea typeface="標楷體" pitchFamily="65" charset="-120"/>
                </a:rPr>
                <a:t>食的健康</a:t>
              </a:r>
              <a:endParaRPr lang="zh-TW">
                <a:solidFill>
                  <a:srgbClr val="1B02AE"/>
                </a:solidFill>
              </a:endParaRPr>
            </a:p>
          </p:txBody>
        </p:sp>
        <p:sp>
          <p:nvSpPr>
            <p:cNvPr id="33798" name="Text Box 7"/>
            <p:cNvSpPr txBox="1">
              <a:spLocks noChangeArrowheads="1"/>
            </p:cNvSpPr>
            <p:nvPr/>
          </p:nvSpPr>
          <p:spPr bwMode="auto">
            <a:xfrm>
              <a:off x="7109" y="2915"/>
              <a:ext cx="1414" cy="380"/>
            </a:xfrm>
            <a:prstGeom prst="rect">
              <a:avLst/>
            </a:prstGeom>
            <a:solidFill>
              <a:srgbClr val="FFFFFF"/>
            </a:solidFill>
            <a:ln w="9525">
              <a:solidFill>
                <a:srgbClr val="000000"/>
              </a:solidFill>
              <a:miter lim="800000"/>
              <a:headEnd/>
              <a:tailEnd/>
            </a:ln>
          </p:spPr>
          <p:txBody>
            <a:bodyPr/>
            <a:lstStyle/>
            <a:p>
              <a:pPr algn="ctr"/>
              <a:r>
                <a:rPr lang="zh-TW" altLang="en-US">
                  <a:solidFill>
                    <a:srgbClr val="1B02AE"/>
                  </a:solidFill>
                  <a:latin typeface="標楷體" pitchFamily="65" charset="-120"/>
                  <a:ea typeface="標楷體" pitchFamily="65" charset="-120"/>
                </a:rPr>
                <a:t>食的禮儀</a:t>
              </a:r>
              <a:endParaRPr lang="zh-TW">
                <a:solidFill>
                  <a:srgbClr val="1B02AE"/>
                </a:solidFill>
              </a:endParaRPr>
            </a:p>
          </p:txBody>
        </p:sp>
        <p:sp>
          <p:nvSpPr>
            <p:cNvPr id="33799" name="Text Box 8"/>
            <p:cNvSpPr txBox="1">
              <a:spLocks noChangeArrowheads="1"/>
            </p:cNvSpPr>
            <p:nvPr/>
          </p:nvSpPr>
          <p:spPr bwMode="auto">
            <a:xfrm>
              <a:off x="3002" y="3823"/>
              <a:ext cx="1029" cy="381"/>
            </a:xfrm>
            <a:prstGeom prst="rect">
              <a:avLst/>
            </a:prstGeom>
            <a:solidFill>
              <a:srgbClr val="FFFFFF"/>
            </a:solidFill>
            <a:ln w="9525">
              <a:solidFill>
                <a:srgbClr val="000000"/>
              </a:solidFill>
              <a:miter lim="800000"/>
              <a:headEnd/>
              <a:tailEnd/>
            </a:ln>
          </p:spPr>
          <p:txBody>
            <a:bodyPr/>
            <a:lstStyle/>
            <a:p>
              <a:pPr algn="ctr"/>
              <a:r>
                <a:rPr lang="zh-TW" altLang="en-US" b="1">
                  <a:latin typeface="標楷體" pitchFamily="65" charset="-120"/>
                  <a:ea typeface="標楷體" pitchFamily="65" charset="-120"/>
                </a:rPr>
                <a:t>食物營養</a:t>
              </a:r>
            </a:p>
            <a:p>
              <a:endParaRPr lang="zh-TW" altLang="zh-TW"/>
            </a:p>
          </p:txBody>
        </p:sp>
        <p:sp>
          <p:nvSpPr>
            <p:cNvPr id="33800" name="Text Box 9"/>
            <p:cNvSpPr txBox="1">
              <a:spLocks noChangeArrowheads="1"/>
            </p:cNvSpPr>
            <p:nvPr/>
          </p:nvSpPr>
          <p:spPr bwMode="auto">
            <a:xfrm>
              <a:off x="4545" y="3823"/>
              <a:ext cx="1157" cy="383"/>
            </a:xfrm>
            <a:prstGeom prst="rect">
              <a:avLst/>
            </a:prstGeom>
            <a:solidFill>
              <a:srgbClr val="FFFFFF"/>
            </a:solidFill>
            <a:ln w="9525">
              <a:solidFill>
                <a:srgbClr val="000000"/>
              </a:solidFill>
              <a:miter lim="800000"/>
              <a:headEnd/>
              <a:tailEnd/>
            </a:ln>
          </p:spPr>
          <p:txBody>
            <a:bodyPr/>
            <a:lstStyle/>
            <a:p>
              <a:pPr algn="ctr"/>
              <a:r>
                <a:rPr lang="zh-TW" altLang="en-US" b="1">
                  <a:latin typeface="標楷體" pitchFamily="65" charset="-120"/>
                  <a:ea typeface="標楷體" pitchFamily="65" charset="-120"/>
                </a:rPr>
                <a:t>食物安全</a:t>
              </a:r>
              <a:endParaRPr lang="zh-TW" altLang="en-US" b="1">
                <a:solidFill>
                  <a:srgbClr val="000000"/>
                </a:solidFill>
                <a:latin typeface="標楷體" pitchFamily="65" charset="-120"/>
                <a:ea typeface="標楷體" pitchFamily="65" charset="-120"/>
              </a:endParaRPr>
            </a:p>
            <a:p>
              <a:endParaRPr lang="zh-TW"/>
            </a:p>
          </p:txBody>
        </p:sp>
        <p:sp>
          <p:nvSpPr>
            <p:cNvPr id="33801" name="Text Box 10"/>
            <p:cNvSpPr txBox="1">
              <a:spLocks noChangeArrowheads="1"/>
            </p:cNvSpPr>
            <p:nvPr/>
          </p:nvSpPr>
          <p:spPr bwMode="auto">
            <a:xfrm>
              <a:off x="6222" y="3854"/>
              <a:ext cx="1158" cy="383"/>
            </a:xfrm>
            <a:prstGeom prst="rect">
              <a:avLst/>
            </a:prstGeom>
            <a:solidFill>
              <a:srgbClr val="FFFFFF"/>
            </a:solidFill>
            <a:ln w="9525">
              <a:solidFill>
                <a:srgbClr val="000000"/>
              </a:solidFill>
              <a:miter lim="800000"/>
              <a:headEnd/>
              <a:tailEnd/>
            </a:ln>
          </p:spPr>
          <p:txBody>
            <a:bodyPr/>
            <a:lstStyle/>
            <a:p>
              <a:pPr algn="ctr"/>
              <a:r>
                <a:rPr lang="zh-TW" altLang="en-US" b="1">
                  <a:latin typeface="標楷體" pitchFamily="65" charset="-120"/>
                  <a:ea typeface="標楷體" pitchFamily="65" charset="-120"/>
                </a:rPr>
                <a:t>在地食材</a:t>
              </a:r>
              <a:endParaRPr lang="zh-TW"/>
            </a:p>
          </p:txBody>
        </p:sp>
        <p:sp>
          <p:nvSpPr>
            <p:cNvPr id="33802" name="Text Box 11"/>
            <p:cNvSpPr txBox="1">
              <a:spLocks noChangeArrowheads="1"/>
            </p:cNvSpPr>
            <p:nvPr/>
          </p:nvSpPr>
          <p:spPr bwMode="auto">
            <a:xfrm>
              <a:off x="8017" y="3823"/>
              <a:ext cx="1156" cy="381"/>
            </a:xfrm>
            <a:prstGeom prst="rect">
              <a:avLst/>
            </a:prstGeom>
            <a:solidFill>
              <a:srgbClr val="FFFFFF"/>
            </a:solidFill>
            <a:ln w="9525">
              <a:solidFill>
                <a:srgbClr val="000000"/>
              </a:solidFill>
              <a:miter lim="800000"/>
              <a:headEnd/>
              <a:tailEnd/>
            </a:ln>
          </p:spPr>
          <p:txBody>
            <a:bodyPr/>
            <a:lstStyle/>
            <a:p>
              <a:pPr algn="ctr"/>
              <a:r>
                <a:rPr lang="zh-TW" altLang="en-US" b="1">
                  <a:latin typeface="標楷體" pitchFamily="65" charset="-120"/>
                  <a:ea typeface="標楷體" pitchFamily="65" charset="-120"/>
                </a:rPr>
                <a:t>用餐禮儀</a:t>
              </a:r>
              <a:endParaRPr lang="zh-TW"/>
            </a:p>
          </p:txBody>
        </p:sp>
        <p:sp>
          <p:nvSpPr>
            <p:cNvPr id="33803" name="Text Box 12"/>
            <p:cNvSpPr txBox="1">
              <a:spLocks noChangeArrowheads="1"/>
            </p:cNvSpPr>
            <p:nvPr/>
          </p:nvSpPr>
          <p:spPr bwMode="auto">
            <a:xfrm>
              <a:off x="3645" y="4585"/>
              <a:ext cx="1287" cy="382"/>
            </a:xfrm>
            <a:prstGeom prst="rect">
              <a:avLst/>
            </a:prstGeom>
            <a:solidFill>
              <a:srgbClr val="FFFFFF"/>
            </a:solidFill>
            <a:ln w="9525">
              <a:solidFill>
                <a:srgbClr val="000000"/>
              </a:solidFill>
              <a:miter lim="800000"/>
              <a:headEnd/>
              <a:tailEnd/>
            </a:ln>
          </p:spPr>
          <p:txBody>
            <a:bodyPr/>
            <a:lstStyle/>
            <a:p>
              <a:pPr algn="ctr"/>
              <a:r>
                <a:rPr lang="zh-TW" altLang="en-US">
                  <a:solidFill>
                    <a:srgbClr val="006600"/>
                  </a:solidFill>
                  <a:latin typeface="標楷體" pitchFamily="65" charset="-120"/>
                  <a:ea typeface="標楷體" pitchFamily="65" charset="-120"/>
                </a:rPr>
                <a:t>料理萬花筒</a:t>
              </a:r>
              <a:endParaRPr lang="zh-TW">
                <a:solidFill>
                  <a:srgbClr val="006600"/>
                </a:solidFill>
              </a:endParaRPr>
            </a:p>
          </p:txBody>
        </p:sp>
        <p:sp>
          <p:nvSpPr>
            <p:cNvPr id="33804" name="Text Box 13"/>
            <p:cNvSpPr txBox="1">
              <a:spLocks noChangeArrowheads="1"/>
            </p:cNvSpPr>
            <p:nvPr/>
          </p:nvSpPr>
          <p:spPr bwMode="auto">
            <a:xfrm>
              <a:off x="7117" y="4585"/>
              <a:ext cx="1285" cy="384"/>
            </a:xfrm>
            <a:prstGeom prst="rect">
              <a:avLst/>
            </a:prstGeom>
            <a:solidFill>
              <a:srgbClr val="FFFFFF"/>
            </a:solidFill>
            <a:ln w="9525">
              <a:solidFill>
                <a:srgbClr val="000000"/>
              </a:solidFill>
              <a:miter lim="800000"/>
              <a:headEnd/>
              <a:tailEnd/>
            </a:ln>
          </p:spPr>
          <p:txBody>
            <a:bodyPr/>
            <a:lstStyle/>
            <a:p>
              <a:r>
                <a:rPr lang="en-US" altLang="zh-TW" sz="1200">
                  <a:latin typeface="Times New Roman" pitchFamily="18" charset="0"/>
                </a:rPr>
                <a:t> </a:t>
              </a:r>
              <a:r>
                <a:rPr lang="zh-TW" altLang="en-US">
                  <a:solidFill>
                    <a:srgbClr val="006600"/>
                  </a:solidFill>
                  <a:latin typeface="標楷體" pitchFamily="65" charset="-120"/>
                  <a:ea typeface="標楷體" pitchFamily="65" charset="-120"/>
                </a:rPr>
                <a:t>禮儀百變通</a:t>
              </a:r>
              <a:endParaRPr lang="zh-TW">
                <a:solidFill>
                  <a:srgbClr val="006600"/>
                </a:solidFill>
              </a:endParaRPr>
            </a:p>
          </p:txBody>
        </p:sp>
        <p:sp>
          <p:nvSpPr>
            <p:cNvPr id="33805" name="Text Box 14"/>
            <p:cNvSpPr txBox="1">
              <a:spLocks noChangeArrowheads="1"/>
            </p:cNvSpPr>
            <p:nvPr/>
          </p:nvSpPr>
          <p:spPr bwMode="auto">
            <a:xfrm>
              <a:off x="3002" y="5348"/>
              <a:ext cx="1287" cy="382"/>
            </a:xfrm>
            <a:prstGeom prst="rect">
              <a:avLst/>
            </a:prstGeom>
            <a:solidFill>
              <a:srgbClr val="FFFFFF"/>
            </a:solidFill>
            <a:ln w="9525">
              <a:solidFill>
                <a:srgbClr val="000000"/>
              </a:solidFill>
              <a:miter lim="800000"/>
              <a:headEnd/>
              <a:tailEnd/>
            </a:ln>
          </p:spPr>
          <p:txBody>
            <a:bodyPr/>
            <a:lstStyle/>
            <a:p>
              <a:pPr algn="ctr"/>
              <a:r>
                <a:rPr lang="zh-TW" altLang="en-US">
                  <a:solidFill>
                    <a:schemeClr val="accent2"/>
                  </a:solidFill>
                  <a:latin typeface="標楷體" pitchFamily="65" charset="-120"/>
                  <a:ea typeface="標楷體" pitchFamily="65" charset="-120"/>
                </a:rPr>
                <a:t>牛肉料理王</a:t>
              </a:r>
              <a:endParaRPr lang="zh-TW">
                <a:solidFill>
                  <a:schemeClr val="accent2"/>
                </a:solidFill>
              </a:endParaRPr>
            </a:p>
          </p:txBody>
        </p:sp>
        <p:sp>
          <p:nvSpPr>
            <p:cNvPr id="33806" name="Text Box 15"/>
            <p:cNvSpPr txBox="1">
              <a:spLocks noChangeArrowheads="1"/>
            </p:cNvSpPr>
            <p:nvPr/>
          </p:nvSpPr>
          <p:spPr bwMode="auto">
            <a:xfrm>
              <a:off x="4674" y="5348"/>
              <a:ext cx="1286" cy="382"/>
            </a:xfrm>
            <a:prstGeom prst="rect">
              <a:avLst/>
            </a:prstGeom>
            <a:solidFill>
              <a:srgbClr val="FFFFFF"/>
            </a:solidFill>
            <a:ln w="9525">
              <a:solidFill>
                <a:srgbClr val="000000"/>
              </a:solidFill>
              <a:miter lim="800000"/>
              <a:headEnd/>
              <a:tailEnd/>
            </a:ln>
          </p:spPr>
          <p:txBody>
            <a:bodyPr/>
            <a:lstStyle/>
            <a:p>
              <a:pPr algn="ctr"/>
              <a:r>
                <a:rPr lang="zh-TW" altLang="en-US">
                  <a:solidFill>
                    <a:schemeClr val="accent2"/>
                  </a:solidFill>
                  <a:latin typeface="標楷體" pitchFamily="65" charset="-120"/>
                  <a:ea typeface="標楷體" pitchFamily="65" charset="-120"/>
                </a:rPr>
                <a:t>瘦肉精危機</a:t>
              </a:r>
              <a:endParaRPr lang="zh-TW">
                <a:solidFill>
                  <a:schemeClr val="accent2"/>
                </a:solidFill>
              </a:endParaRPr>
            </a:p>
          </p:txBody>
        </p:sp>
        <p:sp>
          <p:nvSpPr>
            <p:cNvPr id="33807" name="Text Box 16"/>
            <p:cNvSpPr txBox="1">
              <a:spLocks noChangeArrowheads="1"/>
            </p:cNvSpPr>
            <p:nvPr/>
          </p:nvSpPr>
          <p:spPr bwMode="auto">
            <a:xfrm>
              <a:off x="6345" y="5348"/>
              <a:ext cx="1287" cy="382"/>
            </a:xfrm>
            <a:prstGeom prst="rect">
              <a:avLst/>
            </a:prstGeom>
            <a:solidFill>
              <a:srgbClr val="FFFFFF"/>
            </a:solidFill>
            <a:ln w="9525">
              <a:solidFill>
                <a:srgbClr val="000000"/>
              </a:solidFill>
              <a:miter lim="800000"/>
              <a:headEnd/>
              <a:tailEnd/>
            </a:ln>
          </p:spPr>
          <p:txBody>
            <a:bodyPr/>
            <a:lstStyle/>
            <a:p>
              <a:pPr algn="ctr"/>
              <a:r>
                <a:rPr lang="zh-TW" altLang="en-US">
                  <a:solidFill>
                    <a:schemeClr val="accent2"/>
                  </a:solidFill>
                  <a:latin typeface="標楷體" pitchFamily="65" charset="-120"/>
                  <a:ea typeface="標楷體" pitchFamily="65" charset="-120"/>
                </a:rPr>
                <a:t>在地化牛肉</a:t>
              </a:r>
              <a:endParaRPr lang="zh-TW">
                <a:solidFill>
                  <a:schemeClr val="accent2"/>
                </a:solidFill>
              </a:endParaRPr>
            </a:p>
          </p:txBody>
        </p:sp>
        <p:sp>
          <p:nvSpPr>
            <p:cNvPr id="33808" name="Text Box 17"/>
            <p:cNvSpPr txBox="1">
              <a:spLocks noChangeArrowheads="1"/>
            </p:cNvSpPr>
            <p:nvPr/>
          </p:nvSpPr>
          <p:spPr bwMode="auto">
            <a:xfrm>
              <a:off x="8017" y="5348"/>
              <a:ext cx="1286" cy="382"/>
            </a:xfrm>
            <a:prstGeom prst="rect">
              <a:avLst/>
            </a:prstGeom>
            <a:solidFill>
              <a:srgbClr val="FFFFFF"/>
            </a:solidFill>
            <a:ln w="9525">
              <a:solidFill>
                <a:srgbClr val="000000"/>
              </a:solidFill>
              <a:miter lim="800000"/>
              <a:headEnd/>
              <a:tailEnd/>
            </a:ln>
          </p:spPr>
          <p:txBody>
            <a:bodyPr/>
            <a:lstStyle/>
            <a:p>
              <a:pPr algn="ctr"/>
              <a:r>
                <a:rPr lang="zh-TW" altLang="en-US">
                  <a:solidFill>
                    <a:schemeClr val="accent2"/>
                  </a:solidFill>
                  <a:latin typeface="標楷體" pitchFamily="65" charset="-120"/>
                  <a:ea typeface="標楷體" pitchFamily="65" charset="-120"/>
                </a:rPr>
                <a:t>禮儀大考驗</a:t>
              </a:r>
              <a:endParaRPr lang="zh-TW">
                <a:solidFill>
                  <a:schemeClr val="accent2"/>
                </a:solidFill>
              </a:endParaRPr>
            </a:p>
          </p:txBody>
        </p:sp>
        <p:sp>
          <p:nvSpPr>
            <p:cNvPr id="33809" name="Line 18"/>
            <p:cNvSpPr>
              <a:spLocks noChangeShapeType="1"/>
            </p:cNvSpPr>
            <p:nvPr/>
          </p:nvSpPr>
          <p:spPr bwMode="auto">
            <a:xfrm>
              <a:off x="6217" y="2298"/>
              <a:ext cx="0" cy="254"/>
            </a:xfrm>
            <a:prstGeom prst="line">
              <a:avLst/>
            </a:prstGeom>
            <a:noFill/>
            <a:ln w="9525">
              <a:solidFill>
                <a:srgbClr val="000000"/>
              </a:solidFill>
              <a:round/>
              <a:headEnd/>
              <a:tailEnd/>
            </a:ln>
          </p:spPr>
          <p:txBody>
            <a:bodyPr/>
            <a:lstStyle/>
            <a:p>
              <a:endParaRPr lang="zh-TW" altLang="en-US"/>
            </a:p>
          </p:txBody>
        </p:sp>
        <p:sp>
          <p:nvSpPr>
            <p:cNvPr id="33810" name="Line 19"/>
            <p:cNvSpPr>
              <a:spLocks noChangeShapeType="1"/>
            </p:cNvSpPr>
            <p:nvPr/>
          </p:nvSpPr>
          <p:spPr bwMode="auto">
            <a:xfrm>
              <a:off x="4288" y="2552"/>
              <a:ext cx="3600" cy="0"/>
            </a:xfrm>
            <a:prstGeom prst="line">
              <a:avLst/>
            </a:prstGeom>
            <a:noFill/>
            <a:ln w="9525">
              <a:solidFill>
                <a:srgbClr val="000000"/>
              </a:solidFill>
              <a:round/>
              <a:headEnd/>
              <a:tailEnd/>
            </a:ln>
          </p:spPr>
          <p:txBody>
            <a:bodyPr/>
            <a:lstStyle/>
            <a:p>
              <a:endParaRPr lang="zh-TW" altLang="en-US"/>
            </a:p>
          </p:txBody>
        </p:sp>
        <p:sp>
          <p:nvSpPr>
            <p:cNvPr id="33811" name="Line 20"/>
            <p:cNvSpPr>
              <a:spLocks noChangeShapeType="1"/>
            </p:cNvSpPr>
            <p:nvPr/>
          </p:nvSpPr>
          <p:spPr bwMode="auto">
            <a:xfrm>
              <a:off x="4288" y="2552"/>
              <a:ext cx="0" cy="382"/>
            </a:xfrm>
            <a:prstGeom prst="line">
              <a:avLst/>
            </a:prstGeom>
            <a:noFill/>
            <a:ln w="9525">
              <a:solidFill>
                <a:srgbClr val="000000"/>
              </a:solidFill>
              <a:round/>
              <a:headEnd/>
              <a:tailEnd type="triangle" w="med" len="med"/>
            </a:ln>
          </p:spPr>
          <p:txBody>
            <a:bodyPr/>
            <a:lstStyle/>
            <a:p>
              <a:endParaRPr lang="zh-TW" altLang="en-US"/>
            </a:p>
          </p:txBody>
        </p:sp>
        <p:sp>
          <p:nvSpPr>
            <p:cNvPr id="33812" name="Line 21"/>
            <p:cNvSpPr>
              <a:spLocks noChangeShapeType="1"/>
            </p:cNvSpPr>
            <p:nvPr/>
          </p:nvSpPr>
          <p:spPr bwMode="auto">
            <a:xfrm>
              <a:off x="7888" y="2552"/>
              <a:ext cx="1" cy="382"/>
            </a:xfrm>
            <a:prstGeom prst="line">
              <a:avLst/>
            </a:prstGeom>
            <a:noFill/>
            <a:ln w="9525">
              <a:solidFill>
                <a:srgbClr val="000000"/>
              </a:solidFill>
              <a:round/>
              <a:headEnd/>
              <a:tailEnd type="triangle" w="med" len="med"/>
            </a:ln>
          </p:spPr>
          <p:txBody>
            <a:bodyPr/>
            <a:lstStyle/>
            <a:p>
              <a:endParaRPr lang="zh-TW" altLang="en-US"/>
            </a:p>
          </p:txBody>
        </p:sp>
        <p:sp>
          <p:nvSpPr>
            <p:cNvPr id="33813" name="Line 22"/>
            <p:cNvSpPr>
              <a:spLocks noChangeShapeType="1"/>
            </p:cNvSpPr>
            <p:nvPr/>
          </p:nvSpPr>
          <p:spPr bwMode="auto">
            <a:xfrm>
              <a:off x="4288" y="3315"/>
              <a:ext cx="0" cy="254"/>
            </a:xfrm>
            <a:prstGeom prst="line">
              <a:avLst/>
            </a:prstGeom>
            <a:noFill/>
            <a:ln w="9525">
              <a:solidFill>
                <a:srgbClr val="000000"/>
              </a:solidFill>
              <a:round/>
              <a:headEnd/>
              <a:tailEnd/>
            </a:ln>
          </p:spPr>
          <p:txBody>
            <a:bodyPr/>
            <a:lstStyle/>
            <a:p>
              <a:endParaRPr lang="zh-TW" altLang="en-US"/>
            </a:p>
          </p:txBody>
        </p:sp>
        <p:sp>
          <p:nvSpPr>
            <p:cNvPr id="33814" name="Line 23"/>
            <p:cNvSpPr>
              <a:spLocks noChangeShapeType="1"/>
            </p:cNvSpPr>
            <p:nvPr/>
          </p:nvSpPr>
          <p:spPr bwMode="auto">
            <a:xfrm>
              <a:off x="3517" y="3569"/>
              <a:ext cx="1543" cy="0"/>
            </a:xfrm>
            <a:prstGeom prst="line">
              <a:avLst/>
            </a:prstGeom>
            <a:noFill/>
            <a:ln w="9525">
              <a:solidFill>
                <a:srgbClr val="000000"/>
              </a:solidFill>
              <a:round/>
              <a:headEnd/>
              <a:tailEnd/>
            </a:ln>
          </p:spPr>
          <p:txBody>
            <a:bodyPr/>
            <a:lstStyle/>
            <a:p>
              <a:endParaRPr lang="zh-TW" altLang="en-US"/>
            </a:p>
          </p:txBody>
        </p:sp>
        <p:sp>
          <p:nvSpPr>
            <p:cNvPr id="33815" name="Line 24"/>
            <p:cNvSpPr>
              <a:spLocks noChangeShapeType="1"/>
            </p:cNvSpPr>
            <p:nvPr/>
          </p:nvSpPr>
          <p:spPr bwMode="auto">
            <a:xfrm>
              <a:off x="3517" y="3569"/>
              <a:ext cx="0" cy="254"/>
            </a:xfrm>
            <a:prstGeom prst="line">
              <a:avLst/>
            </a:prstGeom>
            <a:noFill/>
            <a:ln w="9525">
              <a:solidFill>
                <a:srgbClr val="000000"/>
              </a:solidFill>
              <a:round/>
              <a:headEnd/>
              <a:tailEnd type="triangle" w="med" len="med"/>
            </a:ln>
          </p:spPr>
          <p:txBody>
            <a:bodyPr/>
            <a:lstStyle/>
            <a:p>
              <a:endParaRPr lang="zh-TW" altLang="en-US"/>
            </a:p>
          </p:txBody>
        </p:sp>
        <p:sp>
          <p:nvSpPr>
            <p:cNvPr id="33816" name="Line 25"/>
            <p:cNvSpPr>
              <a:spLocks noChangeShapeType="1"/>
            </p:cNvSpPr>
            <p:nvPr/>
          </p:nvSpPr>
          <p:spPr bwMode="auto">
            <a:xfrm>
              <a:off x="5060" y="3569"/>
              <a:ext cx="0" cy="254"/>
            </a:xfrm>
            <a:prstGeom prst="line">
              <a:avLst/>
            </a:prstGeom>
            <a:noFill/>
            <a:ln w="9525">
              <a:solidFill>
                <a:srgbClr val="000000"/>
              </a:solidFill>
              <a:round/>
              <a:headEnd/>
              <a:tailEnd type="triangle" w="med" len="med"/>
            </a:ln>
          </p:spPr>
          <p:txBody>
            <a:bodyPr/>
            <a:lstStyle/>
            <a:p>
              <a:endParaRPr lang="zh-TW" altLang="en-US"/>
            </a:p>
          </p:txBody>
        </p:sp>
        <p:sp>
          <p:nvSpPr>
            <p:cNvPr id="33817" name="Line 26"/>
            <p:cNvSpPr>
              <a:spLocks noChangeShapeType="1"/>
            </p:cNvSpPr>
            <p:nvPr/>
          </p:nvSpPr>
          <p:spPr bwMode="auto">
            <a:xfrm>
              <a:off x="7888" y="3315"/>
              <a:ext cx="1" cy="254"/>
            </a:xfrm>
            <a:prstGeom prst="line">
              <a:avLst/>
            </a:prstGeom>
            <a:noFill/>
            <a:ln w="9525">
              <a:solidFill>
                <a:srgbClr val="000000"/>
              </a:solidFill>
              <a:round/>
              <a:headEnd/>
              <a:tailEnd/>
            </a:ln>
          </p:spPr>
          <p:txBody>
            <a:bodyPr/>
            <a:lstStyle/>
            <a:p>
              <a:endParaRPr lang="zh-TW" altLang="en-US"/>
            </a:p>
          </p:txBody>
        </p:sp>
        <p:sp>
          <p:nvSpPr>
            <p:cNvPr id="33818" name="Line 27"/>
            <p:cNvSpPr>
              <a:spLocks noChangeShapeType="1"/>
            </p:cNvSpPr>
            <p:nvPr/>
          </p:nvSpPr>
          <p:spPr bwMode="auto">
            <a:xfrm>
              <a:off x="6860" y="3569"/>
              <a:ext cx="1800" cy="0"/>
            </a:xfrm>
            <a:prstGeom prst="line">
              <a:avLst/>
            </a:prstGeom>
            <a:noFill/>
            <a:ln w="9525">
              <a:solidFill>
                <a:srgbClr val="000000"/>
              </a:solidFill>
              <a:round/>
              <a:headEnd/>
              <a:tailEnd/>
            </a:ln>
          </p:spPr>
          <p:txBody>
            <a:bodyPr/>
            <a:lstStyle/>
            <a:p>
              <a:endParaRPr lang="zh-TW" altLang="en-US"/>
            </a:p>
          </p:txBody>
        </p:sp>
        <p:sp>
          <p:nvSpPr>
            <p:cNvPr id="33819" name="Line 28"/>
            <p:cNvSpPr>
              <a:spLocks noChangeShapeType="1"/>
            </p:cNvSpPr>
            <p:nvPr/>
          </p:nvSpPr>
          <p:spPr bwMode="auto">
            <a:xfrm>
              <a:off x="6860" y="3569"/>
              <a:ext cx="0" cy="254"/>
            </a:xfrm>
            <a:prstGeom prst="line">
              <a:avLst/>
            </a:prstGeom>
            <a:noFill/>
            <a:ln w="9525">
              <a:solidFill>
                <a:srgbClr val="000000"/>
              </a:solidFill>
              <a:round/>
              <a:headEnd/>
              <a:tailEnd type="triangle" w="med" len="med"/>
            </a:ln>
          </p:spPr>
          <p:txBody>
            <a:bodyPr/>
            <a:lstStyle/>
            <a:p>
              <a:endParaRPr lang="zh-TW" altLang="en-US"/>
            </a:p>
          </p:txBody>
        </p:sp>
        <p:sp>
          <p:nvSpPr>
            <p:cNvPr id="33820" name="Line 29"/>
            <p:cNvSpPr>
              <a:spLocks noChangeShapeType="1"/>
            </p:cNvSpPr>
            <p:nvPr/>
          </p:nvSpPr>
          <p:spPr bwMode="auto">
            <a:xfrm>
              <a:off x="8660" y="3569"/>
              <a:ext cx="0" cy="254"/>
            </a:xfrm>
            <a:prstGeom prst="line">
              <a:avLst/>
            </a:prstGeom>
            <a:noFill/>
            <a:ln w="9525">
              <a:solidFill>
                <a:srgbClr val="000000"/>
              </a:solidFill>
              <a:round/>
              <a:headEnd/>
              <a:tailEnd type="triangle" w="med" len="med"/>
            </a:ln>
          </p:spPr>
          <p:txBody>
            <a:bodyPr/>
            <a:lstStyle/>
            <a:p>
              <a:endParaRPr lang="zh-TW" altLang="en-US"/>
            </a:p>
          </p:txBody>
        </p:sp>
        <p:sp>
          <p:nvSpPr>
            <p:cNvPr id="33821" name="Line 30"/>
            <p:cNvSpPr>
              <a:spLocks noChangeShapeType="1"/>
            </p:cNvSpPr>
            <p:nvPr/>
          </p:nvSpPr>
          <p:spPr bwMode="auto">
            <a:xfrm>
              <a:off x="3517" y="4204"/>
              <a:ext cx="643" cy="381"/>
            </a:xfrm>
            <a:prstGeom prst="line">
              <a:avLst/>
            </a:prstGeom>
            <a:noFill/>
            <a:ln w="9525">
              <a:solidFill>
                <a:srgbClr val="000000"/>
              </a:solidFill>
              <a:round/>
              <a:headEnd/>
              <a:tailEnd type="triangle" w="med" len="med"/>
            </a:ln>
          </p:spPr>
          <p:txBody>
            <a:bodyPr/>
            <a:lstStyle/>
            <a:p>
              <a:endParaRPr lang="zh-TW" altLang="en-US"/>
            </a:p>
          </p:txBody>
        </p:sp>
        <p:sp>
          <p:nvSpPr>
            <p:cNvPr id="33822" name="Line 31"/>
            <p:cNvSpPr>
              <a:spLocks noChangeShapeType="1"/>
            </p:cNvSpPr>
            <p:nvPr/>
          </p:nvSpPr>
          <p:spPr bwMode="auto">
            <a:xfrm flipH="1">
              <a:off x="4160" y="4204"/>
              <a:ext cx="900" cy="381"/>
            </a:xfrm>
            <a:prstGeom prst="line">
              <a:avLst/>
            </a:prstGeom>
            <a:noFill/>
            <a:ln w="9525">
              <a:solidFill>
                <a:srgbClr val="000000"/>
              </a:solidFill>
              <a:round/>
              <a:headEnd/>
              <a:tailEnd type="triangle" w="med" len="med"/>
            </a:ln>
          </p:spPr>
          <p:txBody>
            <a:bodyPr/>
            <a:lstStyle/>
            <a:p>
              <a:endParaRPr lang="zh-TW" altLang="en-US"/>
            </a:p>
          </p:txBody>
        </p:sp>
        <p:sp>
          <p:nvSpPr>
            <p:cNvPr id="33823" name="Line 32"/>
            <p:cNvSpPr>
              <a:spLocks noChangeShapeType="1"/>
            </p:cNvSpPr>
            <p:nvPr/>
          </p:nvSpPr>
          <p:spPr bwMode="auto">
            <a:xfrm>
              <a:off x="6919" y="4230"/>
              <a:ext cx="841" cy="355"/>
            </a:xfrm>
            <a:prstGeom prst="line">
              <a:avLst/>
            </a:prstGeom>
            <a:noFill/>
            <a:ln w="9525">
              <a:solidFill>
                <a:srgbClr val="000000"/>
              </a:solidFill>
              <a:round/>
              <a:headEnd/>
              <a:tailEnd type="triangle" w="med" len="med"/>
            </a:ln>
          </p:spPr>
          <p:txBody>
            <a:bodyPr/>
            <a:lstStyle/>
            <a:p>
              <a:endParaRPr lang="zh-TW" altLang="en-US"/>
            </a:p>
          </p:txBody>
        </p:sp>
        <p:sp>
          <p:nvSpPr>
            <p:cNvPr id="33824" name="Line 33"/>
            <p:cNvSpPr>
              <a:spLocks noChangeShapeType="1"/>
            </p:cNvSpPr>
            <p:nvPr/>
          </p:nvSpPr>
          <p:spPr bwMode="auto">
            <a:xfrm flipH="1">
              <a:off x="7760" y="4204"/>
              <a:ext cx="900" cy="381"/>
            </a:xfrm>
            <a:prstGeom prst="line">
              <a:avLst/>
            </a:prstGeom>
            <a:noFill/>
            <a:ln w="9525">
              <a:solidFill>
                <a:srgbClr val="000000"/>
              </a:solidFill>
              <a:round/>
              <a:headEnd/>
              <a:tailEnd type="triangle" w="med" len="med"/>
            </a:ln>
          </p:spPr>
          <p:txBody>
            <a:bodyPr/>
            <a:lstStyle/>
            <a:p>
              <a:endParaRPr lang="zh-TW" altLang="en-US"/>
            </a:p>
          </p:txBody>
        </p:sp>
        <p:sp>
          <p:nvSpPr>
            <p:cNvPr id="33825" name="Line 34"/>
            <p:cNvSpPr>
              <a:spLocks noChangeShapeType="1"/>
            </p:cNvSpPr>
            <p:nvPr/>
          </p:nvSpPr>
          <p:spPr bwMode="auto">
            <a:xfrm>
              <a:off x="4288" y="4967"/>
              <a:ext cx="0" cy="127"/>
            </a:xfrm>
            <a:prstGeom prst="line">
              <a:avLst/>
            </a:prstGeom>
            <a:noFill/>
            <a:ln w="9525">
              <a:solidFill>
                <a:srgbClr val="000000"/>
              </a:solidFill>
              <a:round/>
              <a:headEnd/>
              <a:tailEnd/>
            </a:ln>
          </p:spPr>
          <p:txBody>
            <a:bodyPr/>
            <a:lstStyle/>
            <a:p>
              <a:endParaRPr lang="zh-TW" altLang="en-US"/>
            </a:p>
          </p:txBody>
        </p:sp>
        <p:sp>
          <p:nvSpPr>
            <p:cNvPr id="33826" name="Line 35"/>
            <p:cNvSpPr>
              <a:spLocks noChangeShapeType="1"/>
            </p:cNvSpPr>
            <p:nvPr/>
          </p:nvSpPr>
          <p:spPr bwMode="auto">
            <a:xfrm>
              <a:off x="3517" y="5094"/>
              <a:ext cx="1543" cy="0"/>
            </a:xfrm>
            <a:prstGeom prst="line">
              <a:avLst/>
            </a:prstGeom>
            <a:noFill/>
            <a:ln w="9525">
              <a:solidFill>
                <a:srgbClr val="000000"/>
              </a:solidFill>
              <a:round/>
              <a:headEnd/>
              <a:tailEnd/>
            </a:ln>
          </p:spPr>
          <p:txBody>
            <a:bodyPr/>
            <a:lstStyle/>
            <a:p>
              <a:endParaRPr lang="zh-TW" altLang="en-US"/>
            </a:p>
          </p:txBody>
        </p:sp>
        <p:sp>
          <p:nvSpPr>
            <p:cNvPr id="33827" name="Line 36"/>
            <p:cNvSpPr>
              <a:spLocks noChangeShapeType="1"/>
            </p:cNvSpPr>
            <p:nvPr/>
          </p:nvSpPr>
          <p:spPr bwMode="auto">
            <a:xfrm>
              <a:off x="3517" y="5094"/>
              <a:ext cx="0" cy="254"/>
            </a:xfrm>
            <a:prstGeom prst="line">
              <a:avLst/>
            </a:prstGeom>
            <a:noFill/>
            <a:ln w="9525">
              <a:solidFill>
                <a:srgbClr val="000000"/>
              </a:solidFill>
              <a:round/>
              <a:headEnd/>
              <a:tailEnd type="triangle" w="med" len="med"/>
            </a:ln>
          </p:spPr>
          <p:txBody>
            <a:bodyPr/>
            <a:lstStyle/>
            <a:p>
              <a:endParaRPr lang="zh-TW" altLang="en-US"/>
            </a:p>
          </p:txBody>
        </p:sp>
        <p:sp>
          <p:nvSpPr>
            <p:cNvPr id="33828" name="Line 37"/>
            <p:cNvSpPr>
              <a:spLocks noChangeShapeType="1"/>
            </p:cNvSpPr>
            <p:nvPr/>
          </p:nvSpPr>
          <p:spPr bwMode="auto">
            <a:xfrm>
              <a:off x="5060" y="5094"/>
              <a:ext cx="0" cy="254"/>
            </a:xfrm>
            <a:prstGeom prst="line">
              <a:avLst/>
            </a:prstGeom>
            <a:noFill/>
            <a:ln w="9525">
              <a:solidFill>
                <a:srgbClr val="000000"/>
              </a:solidFill>
              <a:round/>
              <a:headEnd/>
              <a:tailEnd type="triangle" w="med" len="med"/>
            </a:ln>
          </p:spPr>
          <p:txBody>
            <a:bodyPr/>
            <a:lstStyle/>
            <a:p>
              <a:endParaRPr lang="zh-TW" altLang="en-US"/>
            </a:p>
          </p:txBody>
        </p:sp>
        <p:sp>
          <p:nvSpPr>
            <p:cNvPr id="33829" name="Line 38"/>
            <p:cNvSpPr>
              <a:spLocks noChangeShapeType="1"/>
            </p:cNvSpPr>
            <p:nvPr/>
          </p:nvSpPr>
          <p:spPr bwMode="auto">
            <a:xfrm>
              <a:off x="7760" y="4967"/>
              <a:ext cx="0" cy="127"/>
            </a:xfrm>
            <a:prstGeom prst="line">
              <a:avLst/>
            </a:prstGeom>
            <a:noFill/>
            <a:ln w="9525">
              <a:solidFill>
                <a:srgbClr val="000000"/>
              </a:solidFill>
              <a:round/>
              <a:headEnd/>
              <a:tailEnd/>
            </a:ln>
          </p:spPr>
          <p:txBody>
            <a:bodyPr/>
            <a:lstStyle/>
            <a:p>
              <a:endParaRPr lang="zh-TW" altLang="en-US"/>
            </a:p>
          </p:txBody>
        </p:sp>
        <p:sp>
          <p:nvSpPr>
            <p:cNvPr id="33830" name="Line 39"/>
            <p:cNvSpPr>
              <a:spLocks noChangeShapeType="1"/>
            </p:cNvSpPr>
            <p:nvPr/>
          </p:nvSpPr>
          <p:spPr bwMode="auto">
            <a:xfrm>
              <a:off x="6860" y="5094"/>
              <a:ext cx="1800" cy="0"/>
            </a:xfrm>
            <a:prstGeom prst="line">
              <a:avLst/>
            </a:prstGeom>
            <a:noFill/>
            <a:ln w="9525">
              <a:solidFill>
                <a:srgbClr val="000000"/>
              </a:solidFill>
              <a:round/>
              <a:headEnd/>
              <a:tailEnd/>
            </a:ln>
          </p:spPr>
          <p:txBody>
            <a:bodyPr/>
            <a:lstStyle/>
            <a:p>
              <a:endParaRPr lang="zh-TW" altLang="en-US"/>
            </a:p>
          </p:txBody>
        </p:sp>
        <p:sp>
          <p:nvSpPr>
            <p:cNvPr id="33831" name="Line 40"/>
            <p:cNvSpPr>
              <a:spLocks noChangeShapeType="1"/>
            </p:cNvSpPr>
            <p:nvPr/>
          </p:nvSpPr>
          <p:spPr bwMode="auto">
            <a:xfrm>
              <a:off x="6860" y="5094"/>
              <a:ext cx="0" cy="254"/>
            </a:xfrm>
            <a:prstGeom prst="line">
              <a:avLst/>
            </a:prstGeom>
            <a:noFill/>
            <a:ln w="9525">
              <a:solidFill>
                <a:srgbClr val="000000"/>
              </a:solidFill>
              <a:round/>
              <a:headEnd/>
              <a:tailEnd type="triangle" w="med" len="med"/>
            </a:ln>
          </p:spPr>
          <p:txBody>
            <a:bodyPr/>
            <a:lstStyle/>
            <a:p>
              <a:endParaRPr lang="zh-TW" altLang="en-US"/>
            </a:p>
          </p:txBody>
        </p:sp>
        <p:sp>
          <p:nvSpPr>
            <p:cNvPr id="33832" name="Line 41"/>
            <p:cNvSpPr>
              <a:spLocks noChangeShapeType="1"/>
            </p:cNvSpPr>
            <p:nvPr/>
          </p:nvSpPr>
          <p:spPr bwMode="auto">
            <a:xfrm>
              <a:off x="8660" y="5094"/>
              <a:ext cx="0" cy="254"/>
            </a:xfrm>
            <a:prstGeom prst="line">
              <a:avLst/>
            </a:prstGeom>
            <a:noFill/>
            <a:ln w="9525">
              <a:solidFill>
                <a:srgbClr val="000000"/>
              </a:solidFill>
              <a:round/>
              <a:headEnd/>
              <a:tailEnd type="triangle" w="med" len="med"/>
            </a:ln>
          </p:spPr>
          <p:txBody>
            <a:bodyPr/>
            <a:lstStyle/>
            <a:p>
              <a:endParaRPr lang="zh-TW" altLang="en-US"/>
            </a:p>
          </p:txBody>
        </p:sp>
        <p:sp>
          <p:nvSpPr>
            <p:cNvPr id="33833" name="Line 42"/>
            <p:cNvSpPr>
              <a:spLocks noChangeShapeType="1"/>
            </p:cNvSpPr>
            <p:nvPr/>
          </p:nvSpPr>
          <p:spPr bwMode="auto">
            <a:xfrm>
              <a:off x="4288" y="5602"/>
              <a:ext cx="386" cy="1"/>
            </a:xfrm>
            <a:prstGeom prst="line">
              <a:avLst/>
            </a:prstGeom>
            <a:noFill/>
            <a:ln w="9525">
              <a:solidFill>
                <a:srgbClr val="000000"/>
              </a:solidFill>
              <a:round/>
              <a:headEnd/>
              <a:tailEnd type="stealth" w="lg" len="lg"/>
            </a:ln>
          </p:spPr>
          <p:txBody>
            <a:bodyPr/>
            <a:lstStyle/>
            <a:p>
              <a:endParaRPr lang="zh-TW" altLang="en-US"/>
            </a:p>
          </p:txBody>
        </p:sp>
        <p:sp>
          <p:nvSpPr>
            <p:cNvPr id="33834" name="Line 43"/>
            <p:cNvSpPr>
              <a:spLocks noChangeShapeType="1"/>
            </p:cNvSpPr>
            <p:nvPr/>
          </p:nvSpPr>
          <p:spPr bwMode="auto">
            <a:xfrm>
              <a:off x="5960" y="5602"/>
              <a:ext cx="385" cy="1"/>
            </a:xfrm>
            <a:prstGeom prst="line">
              <a:avLst/>
            </a:prstGeom>
            <a:noFill/>
            <a:ln w="9525">
              <a:solidFill>
                <a:srgbClr val="000000"/>
              </a:solidFill>
              <a:round/>
              <a:headEnd/>
              <a:tailEnd type="stealth" w="lg" len="lg"/>
            </a:ln>
          </p:spPr>
          <p:txBody>
            <a:bodyPr/>
            <a:lstStyle/>
            <a:p>
              <a:endParaRPr lang="zh-TW" altLang="en-US"/>
            </a:p>
          </p:txBody>
        </p:sp>
        <p:sp>
          <p:nvSpPr>
            <p:cNvPr id="33835" name="Line 44"/>
            <p:cNvSpPr>
              <a:spLocks noChangeShapeType="1"/>
            </p:cNvSpPr>
            <p:nvPr/>
          </p:nvSpPr>
          <p:spPr bwMode="auto">
            <a:xfrm>
              <a:off x="7631" y="5602"/>
              <a:ext cx="385" cy="2"/>
            </a:xfrm>
            <a:prstGeom prst="line">
              <a:avLst/>
            </a:prstGeom>
            <a:noFill/>
            <a:ln w="9525">
              <a:solidFill>
                <a:srgbClr val="000000"/>
              </a:solidFill>
              <a:round/>
              <a:headEnd/>
              <a:tailEnd type="stealth" w="lg" len="lg"/>
            </a:ln>
          </p:spPr>
          <p:txBody>
            <a:bodyPr/>
            <a:lstStyle/>
            <a:p>
              <a:endParaRPr lang="zh-TW" altLang="en-US"/>
            </a:p>
          </p:txBody>
        </p:sp>
        <p:sp>
          <p:nvSpPr>
            <p:cNvPr id="33836" name="Text Box 45"/>
            <p:cNvSpPr txBox="1">
              <a:spLocks noChangeArrowheads="1"/>
            </p:cNvSpPr>
            <p:nvPr/>
          </p:nvSpPr>
          <p:spPr bwMode="auto">
            <a:xfrm>
              <a:off x="2231" y="1790"/>
              <a:ext cx="386" cy="762"/>
            </a:xfrm>
            <a:prstGeom prst="rect">
              <a:avLst/>
            </a:prstGeom>
            <a:solidFill>
              <a:srgbClr val="FFFFFF"/>
            </a:solidFill>
            <a:ln w="9525">
              <a:solidFill>
                <a:srgbClr val="000000"/>
              </a:solidFill>
              <a:miter lim="800000"/>
              <a:headEnd/>
              <a:tailEnd/>
            </a:ln>
          </p:spPr>
          <p:txBody>
            <a:bodyPr vert="eaVert"/>
            <a:lstStyle/>
            <a:p>
              <a:r>
                <a:rPr lang="zh-TW" altLang="en-US" sz="1400">
                  <a:solidFill>
                    <a:srgbClr val="000000"/>
                  </a:solidFill>
                  <a:latin typeface="標楷體" pitchFamily="65" charset="-120"/>
                  <a:ea typeface="標楷體" pitchFamily="65" charset="-120"/>
                </a:rPr>
                <a:t>課程名稱</a:t>
              </a:r>
              <a:endParaRPr lang="zh-TW" sz="1400"/>
            </a:p>
          </p:txBody>
        </p:sp>
        <p:sp>
          <p:nvSpPr>
            <p:cNvPr id="33837" name="Text Box 46"/>
            <p:cNvSpPr txBox="1">
              <a:spLocks noChangeArrowheads="1"/>
            </p:cNvSpPr>
            <p:nvPr/>
          </p:nvSpPr>
          <p:spPr bwMode="auto">
            <a:xfrm>
              <a:off x="2231" y="2679"/>
              <a:ext cx="385" cy="634"/>
            </a:xfrm>
            <a:prstGeom prst="rect">
              <a:avLst/>
            </a:prstGeom>
            <a:solidFill>
              <a:srgbClr val="FFFFFF"/>
            </a:solidFill>
            <a:ln w="9525">
              <a:solidFill>
                <a:srgbClr val="000000"/>
              </a:solidFill>
              <a:miter lim="800000"/>
              <a:headEnd/>
              <a:tailEnd/>
            </a:ln>
          </p:spPr>
          <p:txBody>
            <a:bodyPr vert="eaVert"/>
            <a:lstStyle/>
            <a:p>
              <a:r>
                <a:rPr lang="zh-TW" altLang="en-US" sz="1400">
                  <a:solidFill>
                    <a:srgbClr val="000000"/>
                  </a:solidFill>
                  <a:latin typeface="標楷體" pitchFamily="65" charset="-120"/>
                  <a:ea typeface="標楷體" pitchFamily="65" charset="-120"/>
                </a:rPr>
                <a:t>主概念</a:t>
              </a:r>
              <a:endParaRPr lang="zh-TW" sz="1400"/>
            </a:p>
          </p:txBody>
        </p:sp>
        <p:sp>
          <p:nvSpPr>
            <p:cNvPr id="33838" name="Text Box 47"/>
            <p:cNvSpPr txBox="1">
              <a:spLocks noChangeArrowheads="1"/>
            </p:cNvSpPr>
            <p:nvPr/>
          </p:nvSpPr>
          <p:spPr bwMode="auto">
            <a:xfrm>
              <a:off x="2231" y="4458"/>
              <a:ext cx="385" cy="509"/>
            </a:xfrm>
            <a:prstGeom prst="rect">
              <a:avLst/>
            </a:prstGeom>
            <a:solidFill>
              <a:srgbClr val="FFFFFF"/>
            </a:solidFill>
            <a:ln w="9525">
              <a:solidFill>
                <a:srgbClr val="000000"/>
              </a:solidFill>
              <a:miter lim="800000"/>
              <a:headEnd/>
              <a:tailEnd/>
            </a:ln>
          </p:spPr>
          <p:txBody>
            <a:bodyPr vert="eaVert"/>
            <a:lstStyle/>
            <a:p>
              <a:r>
                <a:rPr lang="zh-TW" altLang="en-US" sz="1200">
                  <a:solidFill>
                    <a:srgbClr val="000000"/>
                  </a:solidFill>
                  <a:latin typeface="標楷體" pitchFamily="65" charset="-120"/>
                  <a:ea typeface="標楷體" pitchFamily="65" charset="-120"/>
                </a:rPr>
                <a:t>方案</a:t>
              </a:r>
              <a:endParaRPr lang="zh-TW" sz="1200"/>
            </a:p>
          </p:txBody>
        </p:sp>
        <p:sp>
          <p:nvSpPr>
            <p:cNvPr id="33839" name="Text Box 48"/>
            <p:cNvSpPr txBox="1">
              <a:spLocks noChangeArrowheads="1"/>
            </p:cNvSpPr>
            <p:nvPr/>
          </p:nvSpPr>
          <p:spPr bwMode="auto">
            <a:xfrm>
              <a:off x="2231" y="3569"/>
              <a:ext cx="385" cy="635"/>
            </a:xfrm>
            <a:prstGeom prst="rect">
              <a:avLst/>
            </a:prstGeom>
            <a:solidFill>
              <a:srgbClr val="FFFFFF"/>
            </a:solidFill>
            <a:ln w="9525">
              <a:solidFill>
                <a:srgbClr val="000000"/>
              </a:solidFill>
              <a:miter lim="800000"/>
              <a:headEnd/>
              <a:tailEnd/>
            </a:ln>
          </p:spPr>
          <p:txBody>
            <a:bodyPr vert="eaVert"/>
            <a:lstStyle/>
            <a:p>
              <a:r>
                <a:rPr lang="zh-TW" altLang="en-US" sz="1400">
                  <a:solidFill>
                    <a:srgbClr val="000000"/>
                  </a:solidFill>
                  <a:latin typeface="標楷體" pitchFamily="65" charset="-120"/>
                  <a:ea typeface="標楷體" pitchFamily="65" charset="-120"/>
                </a:rPr>
                <a:t>次概念</a:t>
              </a:r>
              <a:endParaRPr lang="zh-TW" sz="1400"/>
            </a:p>
          </p:txBody>
        </p:sp>
        <p:sp>
          <p:nvSpPr>
            <p:cNvPr id="33840" name="Text Box 49"/>
            <p:cNvSpPr txBox="1">
              <a:spLocks noChangeArrowheads="1"/>
            </p:cNvSpPr>
            <p:nvPr/>
          </p:nvSpPr>
          <p:spPr bwMode="auto">
            <a:xfrm>
              <a:off x="2231" y="5221"/>
              <a:ext cx="385" cy="762"/>
            </a:xfrm>
            <a:prstGeom prst="rect">
              <a:avLst/>
            </a:prstGeom>
            <a:solidFill>
              <a:srgbClr val="FFFFFF"/>
            </a:solidFill>
            <a:ln w="9525">
              <a:solidFill>
                <a:srgbClr val="000000"/>
              </a:solidFill>
              <a:miter lim="800000"/>
              <a:headEnd/>
              <a:tailEnd/>
            </a:ln>
          </p:spPr>
          <p:txBody>
            <a:bodyPr vert="eaVert"/>
            <a:lstStyle/>
            <a:p>
              <a:r>
                <a:rPr lang="zh-TW" altLang="en-US" sz="1400">
                  <a:solidFill>
                    <a:srgbClr val="000000"/>
                  </a:solidFill>
                  <a:latin typeface="標楷體" pitchFamily="65" charset="-120"/>
                  <a:ea typeface="標楷體" pitchFamily="65" charset="-120"/>
                </a:rPr>
                <a:t>單元名稱</a:t>
              </a:r>
              <a:endParaRPr lang="zh-TW" sz="1400"/>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圓角矩形 4"/>
          <p:cNvSpPr>
            <a:spLocks noChangeArrowheads="1"/>
          </p:cNvSpPr>
          <p:nvPr/>
        </p:nvSpPr>
        <p:spPr bwMode="auto">
          <a:xfrm>
            <a:off x="395288" y="1341438"/>
            <a:ext cx="7993062" cy="4895850"/>
          </a:xfrm>
          <a:prstGeom prst="roundRect">
            <a:avLst>
              <a:gd name="adj" fmla="val 16667"/>
            </a:avLst>
          </a:prstGeom>
          <a:solidFill>
            <a:srgbClr val="FFD84B"/>
          </a:solidFill>
          <a:ln w="9525" algn="ctr">
            <a:solidFill>
              <a:schemeClr val="tx1"/>
            </a:solidFill>
            <a:round/>
            <a:headEnd/>
            <a:tailEnd/>
          </a:ln>
        </p:spPr>
        <p:txBody>
          <a:bodyPr/>
          <a:lstStyle/>
          <a:p>
            <a:endParaRPr kumimoji="0" lang="zh-TW" altLang="en-US"/>
          </a:p>
        </p:txBody>
      </p:sp>
      <p:pic>
        <p:nvPicPr>
          <p:cNvPr id="34818" name="Picture 4" descr="LB_circle001"/>
          <p:cNvPicPr>
            <a:picLocks noChangeAspect="1" noChangeArrowheads="1"/>
          </p:cNvPicPr>
          <p:nvPr/>
        </p:nvPicPr>
        <p:blipFill>
          <a:blip r:embed="rId3" cstate="print"/>
          <a:srcRect/>
          <a:stretch>
            <a:fillRect/>
          </a:stretch>
        </p:blipFill>
        <p:spPr bwMode="auto">
          <a:xfrm>
            <a:off x="7019925" y="692150"/>
            <a:ext cx="1800225" cy="1800225"/>
          </a:xfrm>
          <a:prstGeom prst="rect">
            <a:avLst/>
          </a:prstGeom>
          <a:noFill/>
          <a:ln w="9525">
            <a:noFill/>
            <a:miter lim="800000"/>
            <a:headEnd/>
            <a:tailEnd/>
          </a:ln>
        </p:spPr>
      </p:pic>
      <p:sp>
        <p:nvSpPr>
          <p:cNvPr id="3" name="Text Box 9"/>
          <p:cNvSpPr txBox="1">
            <a:spLocks noChangeArrowheads="1"/>
          </p:cNvSpPr>
          <p:nvPr/>
        </p:nvSpPr>
        <p:spPr bwMode="gray">
          <a:xfrm>
            <a:off x="7164288" y="1052736"/>
            <a:ext cx="1614487" cy="1077218"/>
          </a:xfrm>
          <a:prstGeom prst="rect">
            <a:avLst/>
          </a:prstGeom>
          <a:noFill/>
          <a:ln w="9525" algn="ctr">
            <a:noFill/>
            <a:miter lim="800000"/>
            <a:headEnd/>
            <a:tailEnd/>
          </a:ln>
          <a:effectLst/>
        </p:spPr>
        <p:txBody>
          <a:bodyPr>
            <a:spAutoFit/>
          </a:bodyPr>
          <a:lstStyle/>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學習</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重點</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p:txBody>
      </p:sp>
      <p:sp>
        <p:nvSpPr>
          <p:cNvPr id="34820" name="矩形 3"/>
          <p:cNvSpPr>
            <a:spLocks noChangeArrowheads="1"/>
          </p:cNvSpPr>
          <p:nvPr/>
        </p:nvSpPr>
        <p:spPr bwMode="auto">
          <a:xfrm>
            <a:off x="539750" y="1700213"/>
            <a:ext cx="7848600" cy="3970337"/>
          </a:xfrm>
          <a:prstGeom prst="rect">
            <a:avLst/>
          </a:prstGeom>
          <a:noFill/>
          <a:ln w="9525">
            <a:noFill/>
            <a:miter lim="800000"/>
            <a:headEnd/>
            <a:tailEnd/>
          </a:ln>
        </p:spPr>
        <p:txBody>
          <a:bodyPr>
            <a:spAutoFit/>
          </a:bodyPr>
          <a:lstStyle/>
          <a:p>
            <a:r>
              <a:rPr kumimoji="0" lang="en-US" altLang="zh-TW" sz="2800">
                <a:latin typeface="微軟正黑體" pitchFamily="34" charset="-120"/>
                <a:ea typeface="微軟正黑體" pitchFamily="34" charset="-120"/>
              </a:rPr>
              <a:t>1.</a:t>
            </a:r>
            <a:r>
              <a:rPr kumimoji="0" lang="zh-TW" altLang="en-US" sz="2800">
                <a:latin typeface="微軟正黑體" pitchFamily="34" charset="-120"/>
                <a:ea typeface="微軟正黑體" pitchFamily="34" charset="-120"/>
              </a:rPr>
              <a:t>教導學生思考牛肉的營養與價值。</a:t>
            </a:r>
            <a:endParaRPr kumimoji="0" lang="en-US" altLang="zh-TW" sz="2800">
              <a:latin typeface="微軟正黑體" pitchFamily="34" charset="-120"/>
              <a:ea typeface="微軟正黑體" pitchFamily="34" charset="-120"/>
            </a:endParaRPr>
          </a:p>
          <a:p>
            <a:endParaRPr kumimoji="0" lang="zh-TW" altLang="en-US" sz="2800">
              <a:latin typeface="微軟正黑體" pitchFamily="34" charset="-120"/>
              <a:ea typeface="微軟正黑體" pitchFamily="34" charset="-120"/>
            </a:endParaRPr>
          </a:p>
          <a:p>
            <a:r>
              <a:rPr kumimoji="0" lang="en-US" altLang="zh-TW" sz="2800">
                <a:solidFill>
                  <a:srgbClr val="FF0000"/>
                </a:solidFill>
                <a:latin typeface="微軟正黑體" pitchFamily="34" charset="-120"/>
                <a:ea typeface="微軟正黑體" pitchFamily="34" charset="-120"/>
              </a:rPr>
              <a:t>2.</a:t>
            </a:r>
            <a:r>
              <a:rPr kumimoji="0" lang="zh-TW" altLang="en-US" sz="2800">
                <a:solidFill>
                  <a:srgbClr val="FF0000"/>
                </a:solidFill>
                <a:latin typeface="微軟正黑體" pitchFamily="34" charset="-120"/>
                <a:ea typeface="微軟正黑體" pitchFamily="34" charset="-120"/>
              </a:rPr>
              <a:t>學生可以正確的判斷牛肉與瘦肉精的關聯性。</a:t>
            </a:r>
            <a:endParaRPr kumimoji="0" lang="en-US" altLang="zh-TW" sz="2800">
              <a:solidFill>
                <a:srgbClr val="FF0000"/>
              </a:solidFill>
              <a:latin typeface="微軟正黑體" pitchFamily="34" charset="-120"/>
              <a:ea typeface="微軟正黑體" pitchFamily="34" charset="-120"/>
            </a:endParaRPr>
          </a:p>
          <a:p>
            <a:endParaRPr kumimoji="0" lang="zh-TW" altLang="en-US" sz="2800">
              <a:solidFill>
                <a:srgbClr val="0066FF"/>
              </a:solidFill>
              <a:latin typeface="微軟正黑體" pitchFamily="34" charset="-120"/>
              <a:ea typeface="微軟正黑體" pitchFamily="34" charset="-120"/>
            </a:endParaRPr>
          </a:p>
          <a:p>
            <a:r>
              <a:rPr kumimoji="0" lang="en-US" altLang="zh-TW" sz="2800">
                <a:latin typeface="微軟正黑體" pitchFamily="34" charset="-120"/>
                <a:ea typeface="微軟正黑體" pitchFamily="34" charset="-120"/>
              </a:rPr>
              <a:t>3.</a:t>
            </a:r>
            <a:r>
              <a:rPr kumimoji="0" lang="zh-TW" altLang="en-US" sz="2800">
                <a:latin typeface="微軟正黑體" pitchFamily="34" charset="-120"/>
                <a:ea typeface="微軟正黑體" pitchFamily="34" charset="-120"/>
              </a:rPr>
              <a:t>能從時事事件了解食物安全的重要性。</a:t>
            </a:r>
            <a:endParaRPr kumimoji="0" lang="en-US" altLang="zh-TW" sz="2800">
              <a:latin typeface="微軟正黑體" pitchFamily="34" charset="-120"/>
              <a:ea typeface="微軟正黑體" pitchFamily="34" charset="-120"/>
            </a:endParaRPr>
          </a:p>
          <a:p>
            <a:endParaRPr kumimoji="0" lang="zh-TW" altLang="en-US" sz="2800">
              <a:latin typeface="微軟正黑體" pitchFamily="34" charset="-120"/>
              <a:ea typeface="微軟正黑體" pitchFamily="34" charset="-120"/>
            </a:endParaRPr>
          </a:p>
          <a:p>
            <a:r>
              <a:rPr kumimoji="0" lang="en-US" altLang="zh-TW" sz="2800">
                <a:solidFill>
                  <a:srgbClr val="FF0000"/>
                </a:solidFill>
                <a:latin typeface="微軟正黑體" pitchFamily="34" charset="-120"/>
                <a:ea typeface="微軟正黑體" pitchFamily="34" charset="-120"/>
              </a:rPr>
              <a:t>4.</a:t>
            </a:r>
            <a:r>
              <a:rPr kumimoji="0" lang="zh-TW" altLang="en-US" sz="2800">
                <a:solidFill>
                  <a:srgbClr val="FF0000"/>
                </a:solidFill>
                <a:latin typeface="微軟正黑體" pitchFamily="34" charset="-120"/>
                <a:ea typeface="微軟正黑體" pitchFamily="34" charset="-120"/>
              </a:rPr>
              <a:t>藉由分組活動，讓學生學習問題解決的方法。</a:t>
            </a:r>
            <a:endParaRPr kumimoji="0" lang="en-US" altLang="zh-TW" sz="2800">
              <a:solidFill>
                <a:srgbClr val="FF0000"/>
              </a:solidFill>
              <a:latin typeface="微軟正黑體" pitchFamily="34" charset="-120"/>
              <a:ea typeface="微軟正黑體" pitchFamily="34" charset="-120"/>
            </a:endParaRPr>
          </a:p>
          <a:p>
            <a:endParaRPr kumimoji="0" lang="zh-TW" altLang="en-US" sz="2800">
              <a:solidFill>
                <a:srgbClr val="0066FF"/>
              </a:solidFill>
              <a:latin typeface="微軟正黑體" pitchFamily="34" charset="-120"/>
              <a:ea typeface="微軟正黑體" pitchFamily="34" charset="-120"/>
            </a:endParaRPr>
          </a:p>
          <a:p>
            <a:r>
              <a:rPr kumimoji="0" lang="en-US" altLang="zh-TW" sz="2800">
                <a:latin typeface="微軟正黑體" pitchFamily="34" charset="-120"/>
                <a:ea typeface="微軟正黑體" pitchFamily="34" charset="-120"/>
              </a:rPr>
              <a:t>5.</a:t>
            </a:r>
            <a:r>
              <a:rPr kumimoji="0" lang="zh-TW" altLang="en-US" sz="2800">
                <a:latin typeface="微軟正黑體" pitchFamily="34" charset="-120"/>
                <a:ea typeface="微軟正黑體" pitchFamily="34" charset="-120"/>
              </a:rPr>
              <a:t>學生可以學會中西餐的用餐技巧與禮儀。 </a:t>
            </a:r>
          </a:p>
        </p:txBody>
      </p:sp>
      <p:sp>
        <p:nvSpPr>
          <p:cNvPr id="34821" name="WordArt 7"/>
          <p:cNvSpPr>
            <a:spLocks noChangeArrowheads="1" noChangeShapeType="1" noTextEdit="1"/>
          </p:cNvSpPr>
          <p:nvPr/>
        </p:nvSpPr>
        <p:spPr bwMode="auto">
          <a:xfrm>
            <a:off x="1692275" y="476250"/>
            <a:ext cx="4392613" cy="792163"/>
          </a:xfrm>
          <a:prstGeom prst="rect">
            <a:avLst/>
          </a:prstGeom>
        </p:spPr>
        <p:txBody>
          <a:bodyPr wrap="none" fromWordArt="1">
            <a:prstTxWarp prst="textPlain">
              <a:avLst>
                <a:gd name="adj" fmla="val 50000"/>
              </a:avLst>
            </a:prstTxWarp>
          </a:bodyPr>
          <a:lstStyle/>
          <a:p>
            <a:pPr algn="ctr"/>
            <a:r>
              <a:rPr lang="zh-TW" altLang="en-US" sz="3600" kern="10">
                <a:ln w="9525">
                  <a:noFill/>
                  <a:round/>
                  <a:headEnd/>
                  <a:tailEnd/>
                </a:ln>
                <a:solidFill>
                  <a:srgbClr val="336699"/>
                </a:solidFill>
                <a:effectLst>
                  <a:outerShdw dist="45791" dir="2021404" algn="ctr" rotWithShape="0">
                    <a:srgbClr val="B2B2B2">
                      <a:alpha val="79999"/>
                    </a:srgbClr>
                  </a:outerShdw>
                </a:effectLst>
                <a:latin typeface="標楷體"/>
                <a:ea typeface="標楷體"/>
              </a:rPr>
              <a:t>牛肉面面觀</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圖片 13" descr="p81.jpg"/>
          <p:cNvPicPr>
            <a:picLocks noChangeAspect="1"/>
          </p:cNvPicPr>
          <p:nvPr/>
        </p:nvPicPr>
        <p:blipFill>
          <a:blip r:embed="rId2" cstate="print"/>
          <a:srcRect/>
          <a:stretch>
            <a:fillRect/>
          </a:stretch>
        </p:blipFill>
        <p:spPr bwMode="auto">
          <a:xfrm>
            <a:off x="725488" y="1812925"/>
            <a:ext cx="7808912" cy="4321175"/>
          </a:xfrm>
          <a:prstGeom prst="rect">
            <a:avLst/>
          </a:prstGeom>
          <a:noFill/>
          <a:ln w="9525">
            <a:noFill/>
            <a:miter lim="800000"/>
            <a:headEnd/>
            <a:tailEnd/>
          </a:ln>
        </p:spPr>
      </p:pic>
      <p:pic>
        <p:nvPicPr>
          <p:cNvPr id="6147" name="Picture 11" descr="按鈕">
            <a:hlinkClick r:id="" action="ppaction://hlinkshowjump?jump=previousslide"/>
          </p:cNvPr>
          <p:cNvPicPr>
            <a:picLocks noChangeAspect="1" noChangeArrowheads="1"/>
          </p:cNvPicPr>
          <p:nvPr/>
        </p:nvPicPr>
        <p:blipFill>
          <a:blip r:embed="rId3" cstate="print"/>
          <a:srcRect/>
          <a:stretch>
            <a:fillRect/>
          </a:stretch>
        </p:blipFill>
        <p:spPr bwMode="auto">
          <a:xfrm>
            <a:off x="8610600" y="4953000"/>
            <a:ext cx="457200" cy="457200"/>
          </a:xfrm>
          <a:prstGeom prst="rect">
            <a:avLst/>
          </a:prstGeom>
          <a:noFill/>
          <a:ln w="9525">
            <a:noFill/>
            <a:miter lim="800000"/>
            <a:headEnd/>
            <a:tailEnd/>
          </a:ln>
        </p:spPr>
      </p:pic>
      <p:pic>
        <p:nvPicPr>
          <p:cNvPr id="6148" name="Picture 12" descr="按鈕2">
            <a:hlinkClick r:id="" action="ppaction://hlinkshowjump?jump=nextslide"/>
          </p:cNvPr>
          <p:cNvPicPr>
            <a:picLocks noChangeAspect="1" noChangeArrowheads="1"/>
          </p:cNvPicPr>
          <p:nvPr/>
        </p:nvPicPr>
        <p:blipFill>
          <a:blip r:embed="rId4" cstate="print"/>
          <a:srcRect/>
          <a:stretch>
            <a:fillRect/>
          </a:stretch>
        </p:blipFill>
        <p:spPr bwMode="auto">
          <a:xfrm>
            <a:off x="8610600" y="5651500"/>
            <a:ext cx="457200" cy="457200"/>
          </a:xfrm>
          <a:prstGeom prst="rect">
            <a:avLst/>
          </a:prstGeom>
          <a:noFill/>
          <a:ln w="9525">
            <a:noFill/>
            <a:miter lim="800000"/>
            <a:headEnd/>
            <a:tailEnd/>
          </a:ln>
        </p:spPr>
      </p:pic>
      <p:pic>
        <p:nvPicPr>
          <p:cNvPr id="6149" name="Picture 13" descr="按鈕3">
            <a:hlinkClick r:id="" action="ppaction://hlinkshowjump?jump=firstslide"/>
          </p:cNvPr>
          <p:cNvPicPr>
            <a:picLocks noChangeAspect="1" noChangeArrowheads="1"/>
          </p:cNvPicPr>
          <p:nvPr/>
        </p:nvPicPr>
        <p:blipFill>
          <a:blip r:embed="rId5" cstate="print"/>
          <a:srcRect/>
          <a:stretch>
            <a:fillRect/>
          </a:stretch>
        </p:blipFill>
        <p:spPr bwMode="auto">
          <a:xfrm>
            <a:off x="8610600" y="6375400"/>
            <a:ext cx="457200" cy="457200"/>
          </a:xfrm>
          <a:prstGeom prst="rect">
            <a:avLst/>
          </a:prstGeom>
          <a:noFill/>
          <a:ln w="9525">
            <a:noFill/>
            <a:miter lim="800000"/>
            <a:headEnd/>
            <a:tailEnd/>
          </a:ln>
        </p:spPr>
      </p:pic>
      <p:sp>
        <p:nvSpPr>
          <p:cNvPr id="9" name="矩形 8"/>
          <p:cNvSpPr/>
          <p:nvPr/>
        </p:nvSpPr>
        <p:spPr>
          <a:xfrm>
            <a:off x="1350963" y="1785938"/>
            <a:ext cx="6559550" cy="39909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endParaRPr lang="en-US" altLang="zh-TW" sz="3200" b="0" dirty="0">
              <a:solidFill>
                <a:srgbClr val="000066"/>
              </a:solidFill>
              <a:latin typeface="標楷體" pitchFamily="65" charset="-120"/>
              <a:ea typeface="標楷體" pitchFamily="65" charset="-120"/>
            </a:endParaRPr>
          </a:p>
          <a:p>
            <a:pPr>
              <a:buFontTx/>
              <a:buBlip>
                <a:blip r:embed="rId6"/>
              </a:buBlip>
              <a:defRPr/>
            </a:pPr>
            <a:r>
              <a:rPr lang="zh-TW" altLang="en-US" sz="3200" b="0" dirty="0">
                <a:solidFill>
                  <a:srgbClr val="000066"/>
                </a:solidFill>
                <a:latin typeface="標楷體" pitchFamily="65" charset="-120"/>
                <a:ea typeface="標楷體" pitchFamily="65" charset="-120"/>
              </a:rPr>
              <a:t>漢堡從生產到送至消費者手中，經過的一連串過程，我們把它稱為</a:t>
            </a:r>
            <a:r>
              <a:rPr lang="zh-TW" altLang="en-US" sz="3200" dirty="0">
                <a:solidFill>
                  <a:srgbClr val="006600"/>
                </a:solidFill>
                <a:latin typeface="標楷體" pitchFamily="65" charset="-120"/>
                <a:ea typeface="標楷體" pitchFamily="65" charset="-120"/>
              </a:rPr>
              <a:t>食物的碳足跡。</a:t>
            </a:r>
            <a:r>
              <a:rPr lang="zh-TW" altLang="en-US" sz="3200" b="0" dirty="0">
                <a:solidFill>
                  <a:srgbClr val="002060"/>
                </a:solidFill>
                <a:latin typeface="標楷體" pitchFamily="65" charset="-120"/>
                <a:ea typeface="標楷體" pitchFamily="65" charset="-120"/>
              </a:rPr>
              <a:t>也就是所謂的</a:t>
            </a:r>
            <a:r>
              <a:rPr lang="zh-TW" altLang="en-US" sz="3200" dirty="0">
                <a:solidFill>
                  <a:srgbClr val="006600"/>
                </a:solidFill>
                <a:latin typeface="標楷體" pitchFamily="65" charset="-120"/>
                <a:ea typeface="標楷體" pitchFamily="65" charset="-120"/>
              </a:rPr>
              <a:t>「食物里程」</a:t>
            </a:r>
            <a:r>
              <a:rPr lang="en-US" altLang="zh-TW" sz="3200" dirty="0">
                <a:solidFill>
                  <a:srgbClr val="006600"/>
                </a:solidFill>
                <a:latin typeface="標楷體" pitchFamily="65" charset="-120"/>
                <a:ea typeface="標楷體" pitchFamily="65" charset="-120"/>
              </a:rPr>
              <a:t>(Food miles )</a:t>
            </a:r>
          </a:p>
          <a:p>
            <a:pPr>
              <a:buFontTx/>
              <a:buBlip>
                <a:blip r:embed="rId6"/>
              </a:buBlip>
              <a:defRPr/>
            </a:pPr>
            <a:endParaRPr lang="en-US" altLang="zh-TW" sz="3200" b="0" dirty="0">
              <a:solidFill>
                <a:srgbClr val="000066"/>
              </a:solidFill>
              <a:latin typeface="標楷體" pitchFamily="65" charset="-120"/>
              <a:ea typeface="標楷體" pitchFamily="65" charset="-120"/>
            </a:endParaRPr>
          </a:p>
          <a:p>
            <a:pPr>
              <a:buFontTx/>
              <a:buBlip>
                <a:blip r:embed="rId6"/>
              </a:buBlip>
              <a:defRPr/>
            </a:pPr>
            <a:r>
              <a:rPr lang="zh-TW" altLang="en-US" sz="3200" b="0" dirty="0">
                <a:solidFill>
                  <a:srgbClr val="000066"/>
                </a:solidFill>
                <a:latin typeface="標楷體" pitchFamily="65" charset="-120"/>
                <a:ea typeface="標楷體" pitchFamily="65" charset="-120"/>
              </a:rPr>
              <a:t>而</a:t>
            </a:r>
            <a:r>
              <a:rPr lang="zh-TW" altLang="en-US" sz="3200" b="0" dirty="0">
                <a:solidFill>
                  <a:srgbClr val="FF0000"/>
                </a:solidFill>
                <a:latin typeface="標楷體" pitchFamily="65" charset="-120"/>
                <a:ea typeface="標楷體" pitchFamily="65" charset="-120"/>
              </a:rPr>
              <a:t>食物里程越遠的食物，就代表耗費地球的資源越多</a:t>
            </a:r>
            <a:r>
              <a:rPr lang="zh-TW" altLang="en-US" sz="3200" b="0" dirty="0">
                <a:solidFill>
                  <a:srgbClr val="000066"/>
                </a:solidFill>
                <a:latin typeface="標楷體" pitchFamily="65" charset="-120"/>
                <a:ea typeface="標楷體" pitchFamily="65" charset="-120"/>
              </a:rPr>
              <a:t>。</a:t>
            </a:r>
          </a:p>
        </p:txBody>
      </p:sp>
      <p:grpSp>
        <p:nvGrpSpPr>
          <p:cNvPr id="2" name="群組 12"/>
          <p:cNvGrpSpPr>
            <a:grpSpLocks/>
          </p:cNvGrpSpPr>
          <p:nvPr/>
        </p:nvGrpSpPr>
        <p:grpSpPr bwMode="auto">
          <a:xfrm>
            <a:off x="231775" y="987425"/>
            <a:ext cx="5892800" cy="666750"/>
            <a:chOff x="232227" y="986972"/>
            <a:chExt cx="5892801" cy="667658"/>
          </a:xfrm>
        </p:grpSpPr>
        <p:sp>
          <p:nvSpPr>
            <p:cNvPr id="11" name="流程圖: 結束點 10"/>
            <p:cNvSpPr/>
            <p:nvPr/>
          </p:nvSpPr>
          <p:spPr bwMode="auto">
            <a:xfrm>
              <a:off x="232227" y="1001279"/>
              <a:ext cx="5892801" cy="653351"/>
            </a:xfrm>
            <a:prstGeom prst="flowChartTerminator">
              <a:avLst/>
            </a:prstGeom>
            <a:solidFill>
              <a:schemeClr val="accent5">
                <a:lumMod val="60000"/>
                <a:lumOff val="40000"/>
              </a:schemeClr>
            </a:solidFill>
            <a:ln w="9525" cap="flat" cmpd="sng" algn="ctr">
              <a:noFill/>
              <a:prstDash val="solid"/>
              <a:round/>
              <a:headEnd type="none" w="med" len="med"/>
              <a:tailEnd type="none" w="med" len="med"/>
            </a:ln>
            <a:effectLst/>
          </p:spPr>
          <p:txBody>
            <a:bodyPr/>
            <a:lstStyle/>
            <a:p>
              <a:pPr algn="r">
                <a:defRPr/>
              </a:pPr>
              <a:r>
                <a:rPr lang="zh-TW" altLang="en-US" sz="3200" b="0" dirty="0">
                  <a:solidFill>
                    <a:srgbClr val="002060"/>
                  </a:solidFill>
                  <a:latin typeface="標楷體" pitchFamily="65" charset="-120"/>
                  <a:ea typeface="標楷體" pitchFamily="65" charset="-120"/>
                </a:rPr>
                <a:t>食物的碳足跡</a:t>
              </a:r>
              <a:r>
                <a:rPr lang="en-US" altLang="zh-TW" sz="3200" b="0" dirty="0">
                  <a:solidFill>
                    <a:srgbClr val="002060"/>
                  </a:solidFill>
                  <a:latin typeface="標楷體" pitchFamily="65" charset="-120"/>
                  <a:ea typeface="標楷體" pitchFamily="65" charset="-120"/>
                </a:rPr>
                <a:t>—</a:t>
              </a:r>
              <a:r>
                <a:rPr lang="zh-TW" altLang="en-US" sz="3200" b="0" dirty="0">
                  <a:solidFill>
                    <a:srgbClr val="002060"/>
                  </a:solidFill>
                  <a:latin typeface="標楷體" pitchFamily="65" charset="-120"/>
                  <a:ea typeface="標楷體" pitchFamily="65" charset="-120"/>
                </a:rPr>
                <a:t>食物里程</a:t>
              </a:r>
            </a:p>
          </p:txBody>
        </p:sp>
        <p:pic>
          <p:nvPicPr>
            <p:cNvPr id="12" name="Picture 2"/>
            <p:cNvPicPr>
              <a:picLocks noChangeAspect="1" noChangeArrowheads="1"/>
            </p:cNvPicPr>
            <p:nvPr/>
          </p:nvPicPr>
          <p:blipFill>
            <a:blip r:embed="rId7" cstate="print"/>
            <a:srcRect t="6310" r="89649"/>
            <a:stretch>
              <a:fillRect/>
            </a:stretch>
          </p:blipFill>
          <p:spPr bwMode="auto">
            <a:xfrm>
              <a:off x="478972" y="986972"/>
              <a:ext cx="657564" cy="623468"/>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5" name="圖片 14" descr="健體-u3一3-7.jpg"/>
          <p:cNvPicPr>
            <a:picLocks noChangeAspect="1"/>
          </p:cNvPicPr>
          <p:nvPr/>
        </p:nvPicPr>
        <p:blipFill>
          <a:blip r:embed="rId8" cstate="print"/>
          <a:srcRect l="67923" t="75972" r="5556" b="3651"/>
          <a:stretch>
            <a:fillRect/>
          </a:stretch>
        </p:blipFill>
        <p:spPr bwMode="auto">
          <a:xfrm>
            <a:off x="6226175" y="3976688"/>
            <a:ext cx="1206500" cy="879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0" fill="hold"/>
                                        <p:tgtEl>
                                          <p:spTgt spid="15"/>
                                        </p:tgtEl>
                                        <p:attrNameLst>
                                          <p:attrName>ppt_w</p:attrName>
                                        </p:attrNameLst>
                                      </p:cBhvr>
                                      <p:tavLst>
                                        <p:tav tm="0" fmla="#ppt_w*sin(2.5*pi*$)">
                                          <p:val>
                                            <p:fltVal val="0"/>
                                          </p:val>
                                        </p:tav>
                                        <p:tav tm="100000">
                                          <p:val>
                                            <p:fltVal val="1"/>
                                          </p:val>
                                        </p:tav>
                                      </p:tavLst>
                                    </p:anim>
                                    <p:anim calcmode="lin" valueType="num">
                                      <p:cBhvr>
                                        <p:cTn id="8" dur="5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牛肉美食"/>
          <p:cNvPicPr>
            <a:picLocks noChangeAspect="1" noChangeArrowheads="1"/>
          </p:cNvPicPr>
          <p:nvPr/>
        </p:nvPicPr>
        <p:blipFill>
          <a:blip r:embed="rId2" cstate="print"/>
          <a:srcRect/>
          <a:stretch>
            <a:fillRect/>
          </a:stretch>
        </p:blipFill>
        <p:spPr bwMode="auto">
          <a:xfrm>
            <a:off x="4643438" y="1484313"/>
            <a:ext cx="3744912" cy="2254250"/>
          </a:xfrm>
          <a:prstGeom prst="rect">
            <a:avLst/>
          </a:prstGeom>
          <a:noFill/>
          <a:ln w="9525">
            <a:noFill/>
            <a:miter lim="800000"/>
            <a:headEnd/>
            <a:tailEnd/>
          </a:ln>
        </p:spPr>
      </p:pic>
      <p:pic>
        <p:nvPicPr>
          <p:cNvPr id="36866" name="Picture 3" descr="牛肉美食2"/>
          <p:cNvPicPr>
            <a:picLocks noChangeAspect="1" noChangeArrowheads="1"/>
          </p:cNvPicPr>
          <p:nvPr/>
        </p:nvPicPr>
        <p:blipFill>
          <a:blip r:embed="rId3" cstate="print"/>
          <a:srcRect/>
          <a:stretch>
            <a:fillRect/>
          </a:stretch>
        </p:blipFill>
        <p:spPr bwMode="auto">
          <a:xfrm>
            <a:off x="827088" y="1484313"/>
            <a:ext cx="3533775" cy="2228850"/>
          </a:xfrm>
          <a:prstGeom prst="rect">
            <a:avLst/>
          </a:prstGeom>
          <a:noFill/>
          <a:ln w="9525">
            <a:noFill/>
            <a:miter lim="800000"/>
            <a:headEnd/>
            <a:tailEnd/>
          </a:ln>
        </p:spPr>
      </p:pic>
      <p:pic>
        <p:nvPicPr>
          <p:cNvPr id="36867" name="Picture 2" descr="IMG_0030"/>
          <p:cNvPicPr>
            <a:picLocks noChangeAspect="1" noChangeArrowheads="1"/>
          </p:cNvPicPr>
          <p:nvPr/>
        </p:nvPicPr>
        <p:blipFill>
          <a:blip r:embed="rId4" cstate="print"/>
          <a:srcRect/>
          <a:stretch>
            <a:fillRect/>
          </a:stretch>
        </p:blipFill>
        <p:spPr bwMode="auto">
          <a:xfrm>
            <a:off x="755650" y="3933825"/>
            <a:ext cx="3578225" cy="2590800"/>
          </a:xfrm>
          <a:prstGeom prst="rect">
            <a:avLst/>
          </a:prstGeom>
          <a:noFill/>
          <a:ln w="9525">
            <a:noFill/>
            <a:miter lim="800000"/>
            <a:headEnd/>
            <a:tailEnd/>
          </a:ln>
        </p:spPr>
      </p:pic>
      <p:pic>
        <p:nvPicPr>
          <p:cNvPr id="36868" name="Picture 1" descr="牛肉美食5"/>
          <p:cNvPicPr>
            <a:picLocks noChangeAspect="1" noChangeArrowheads="1"/>
          </p:cNvPicPr>
          <p:nvPr/>
        </p:nvPicPr>
        <p:blipFill>
          <a:blip r:embed="rId5" cstate="print"/>
          <a:srcRect/>
          <a:stretch>
            <a:fillRect/>
          </a:stretch>
        </p:blipFill>
        <p:spPr bwMode="auto">
          <a:xfrm>
            <a:off x="4643438" y="3933825"/>
            <a:ext cx="3744912" cy="2628900"/>
          </a:xfrm>
          <a:prstGeom prst="rect">
            <a:avLst/>
          </a:prstGeom>
          <a:noFill/>
          <a:ln w="9525">
            <a:noFill/>
            <a:miter lim="800000"/>
            <a:headEnd/>
            <a:tailEnd/>
          </a:ln>
        </p:spPr>
      </p:pic>
      <p:sp>
        <p:nvSpPr>
          <p:cNvPr id="13" name="標題 12"/>
          <p:cNvSpPr>
            <a:spLocks noGrp="1"/>
          </p:cNvSpPr>
          <p:nvPr>
            <p:ph type="title"/>
          </p:nvPr>
        </p:nvSpPr>
        <p:spPr/>
        <p:txBody>
          <a:bodyPr/>
          <a:lstStyle/>
          <a:p>
            <a:r>
              <a:rPr lang="el-GR" altLang="zh-TW" sz="3600" smtClean="0"/>
              <a:t>Δ</a:t>
            </a:r>
            <a:r>
              <a:rPr lang="zh-TW" altLang="zh-TW" sz="3600" smtClean="0">
                <a:ea typeface="新細明體" charset="-120"/>
              </a:rPr>
              <a:t>面對琳瑯滿目的牛肉料理，要如何選</a:t>
            </a:r>
            <a:r>
              <a:rPr lang="zh-TW" altLang="en-US" sz="3600" smtClean="0">
                <a:ea typeface="新細明體" charset="-120"/>
              </a:rPr>
              <a:t>   </a:t>
            </a:r>
            <a:r>
              <a:rPr lang="zh-TW" altLang="zh-TW" sz="3600" smtClean="0">
                <a:ea typeface="新細明體" charset="-120"/>
              </a:rPr>
              <a:t>擇才健康呢？</a:t>
            </a:r>
            <a:r>
              <a:rPr lang="en-US" altLang="zh-TW" sz="3600" smtClean="0">
                <a:ea typeface="新細明體" charset="-120"/>
              </a:rPr>
              <a:t>~</a:t>
            </a:r>
            <a:r>
              <a:rPr lang="zh-TW" altLang="en-US" sz="3600" smtClean="0">
                <a:ea typeface="新細明體" charset="-120"/>
              </a:rPr>
              <a:t>食物營養</a:t>
            </a:r>
            <a:r>
              <a:rPr lang="en-US" altLang="zh-TW" sz="3600" smtClean="0">
                <a:ea typeface="新細明體" charset="-120"/>
              </a:rPr>
              <a:t/>
            </a:r>
            <a:br>
              <a:rPr lang="en-US" altLang="zh-TW" sz="3600" smtClean="0">
                <a:ea typeface="新細明體" charset="-120"/>
              </a:rPr>
            </a:br>
            <a:endParaRPr lang="zh-TW" altLang="en-US" sz="3600" smtClean="0">
              <a:ea typeface="新細明體" charset="-12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476250"/>
            <a:ext cx="8229600" cy="927100"/>
          </a:xfrm>
        </p:spPr>
        <p:txBody>
          <a:bodyPr/>
          <a:lstStyle/>
          <a:p>
            <a:r>
              <a:rPr lang="zh-TW" altLang="en-US" sz="3600" smtClean="0">
                <a:ea typeface="新細明體" charset="-120"/>
              </a:rPr>
              <a:t> </a:t>
            </a:r>
            <a:r>
              <a:rPr lang="el-GR" altLang="zh-TW" sz="3600" smtClean="0"/>
              <a:t>Δ</a:t>
            </a:r>
            <a:r>
              <a:rPr lang="zh-TW" altLang="zh-TW" sz="3600" smtClean="0">
                <a:ea typeface="新細明體" charset="-120"/>
              </a:rPr>
              <a:t>西元</a:t>
            </a:r>
            <a:r>
              <a:rPr lang="en-US" altLang="zh-TW" sz="3600" smtClean="0">
                <a:ea typeface="新細明體" charset="-120"/>
              </a:rPr>
              <a:t>2011</a:t>
            </a:r>
            <a:r>
              <a:rPr lang="zh-TW" altLang="zh-TW" sz="3600" smtClean="0">
                <a:ea typeface="新細明體" charset="-120"/>
              </a:rPr>
              <a:t>年每日飲食指南</a:t>
            </a:r>
            <a:br>
              <a:rPr lang="zh-TW" altLang="zh-TW" sz="3600" smtClean="0">
                <a:ea typeface="新細明體" charset="-120"/>
              </a:rPr>
            </a:br>
            <a:endParaRPr lang="zh-TW" altLang="en-US" sz="3600" smtClean="0">
              <a:ea typeface="新細明體" charset="-120"/>
            </a:endParaRPr>
          </a:p>
        </p:txBody>
      </p:sp>
      <p:pic>
        <p:nvPicPr>
          <p:cNvPr id="37890" name="Picture 2" descr="foodGuide_01"/>
          <p:cNvPicPr>
            <a:picLocks noChangeAspect="1" noChangeArrowheads="1"/>
          </p:cNvPicPr>
          <p:nvPr/>
        </p:nvPicPr>
        <p:blipFill>
          <a:blip r:embed="rId2" cstate="print"/>
          <a:srcRect/>
          <a:stretch>
            <a:fillRect/>
          </a:stretch>
        </p:blipFill>
        <p:spPr bwMode="auto">
          <a:xfrm>
            <a:off x="755650" y="1916113"/>
            <a:ext cx="7670800" cy="396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611188" y="0"/>
          <a:ext cx="8137275" cy="6525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4" name="向左箭號 7"/>
          <p:cNvSpPr>
            <a:spLocks noChangeArrowheads="1"/>
          </p:cNvSpPr>
          <p:nvPr/>
        </p:nvSpPr>
        <p:spPr bwMode="auto">
          <a:xfrm rot="-1866177">
            <a:off x="6373813" y="4676775"/>
            <a:ext cx="792162" cy="504825"/>
          </a:xfrm>
          <a:prstGeom prst="leftArrow">
            <a:avLst>
              <a:gd name="adj1" fmla="val 50000"/>
              <a:gd name="adj2" fmla="val 49930"/>
            </a:avLst>
          </a:prstGeom>
          <a:solidFill>
            <a:schemeClr val="accent1"/>
          </a:solidFill>
          <a:ln w="9525" algn="ctr">
            <a:solidFill>
              <a:schemeClr val="tx1"/>
            </a:solidFill>
            <a:round/>
            <a:headEnd/>
            <a:tailEnd/>
          </a:ln>
        </p:spPr>
        <p:txBody>
          <a:bodyPr/>
          <a:lstStyle/>
          <a:p>
            <a:endParaRPr kumimoji="0" lang="zh-TW" altLang="en-US"/>
          </a:p>
        </p:txBody>
      </p:sp>
      <p:sp>
        <p:nvSpPr>
          <p:cNvPr id="38915" name="向左箭號 8"/>
          <p:cNvSpPr>
            <a:spLocks noChangeArrowheads="1"/>
          </p:cNvSpPr>
          <p:nvPr/>
        </p:nvSpPr>
        <p:spPr bwMode="auto">
          <a:xfrm rot="2999336">
            <a:off x="2417763" y="4586288"/>
            <a:ext cx="720725" cy="504825"/>
          </a:xfrm>
          <a:prstGeom prst="leftArrow">
            <a:avLst>
              <a:gd name="adj1" fmla="val 50000"/>
              <a:gd name="adj2" fmla="val 49969"/>
            </a:avLst>
          </a:prstGeom>
          <a:solidFill>
            <a:schemeClr val="accent1"/>
          </a:solidFill>
          <a:ln w="9525" algn="ctr">
            <a:solidFill>
              <a:schemeClr val="tx1"/>
            </a:solidFill>
            <a:round/>
            <a:headEnd/>
            <a:tailEnd/>
          </a:ln>
        </p:spPr>
        <p:txBody>
          <a:bodyPr/>
          <a:lstStyle/>
          <a:p>
            <a:endParaRPr kumimoji="0" lang="zh-TW" altLang="en-US"/>
          </a:p>
        </p:txBody>
      </p:sp>
      <p:sp>
        <p:nvSpPr>
          <p:cNvPr id="38916" name="向左箭號 9"/>
          <p:cNvSpPr>
            <a:spLocks noChangeArrowheads="1"/>
          </p:cNvSpPr>
          <p:nvPr/>
        </p:nvSpPr>
        <p:spPr bwMode="auto">
          <a:xfrm rot="-8361944">
            <a:off x="6161088" y="1298575"/>
            <a:ext cx="720725" cy="503238"/>
          </a:xfrm>
          <a:prstGeom prst="leftArrow">
            <a:avLst>
              <a:gd name="adj1" fmla="val 50000"/>
              <a:gd name="adj2" fmla="val 50126"/>
            </a:avLst>
          </a:prstGeom>
          <a:solidFill>
            <a:schemeClr val="accent1"/>
          </a:solidFill>
          <a:ln w="9525" algn="ctr">
            <a:solidFill>
              <a:schemeClr val="tx1"/>
            </a:solidFill>
            <a:round/>
            <a:headEnd/>
            <a:tailEnd/>
          </a:ln>
        </p:spPr>
        <p:txBody>
          <a:bodyPr/>
          <a:lstStyle/>
          <a:p>
            <a:endParaRPr kumimoji="0" lang="zh-TW" altLang="en-US"/>
          </a:p>
        </p:txBody>
      </p:sp>
      <p:sp>
        <p:nvSpPr>
          <p:cNvPr id="11" name="文字方塊 10"/>
          <p:cNvSpPr txBox="1"/>
          <p:nvPr/>
        </p:nvSpPr>
        <p:spPr>
          <a:xfrm>
            <a:off x="323528" y="1124744"/>
            <a:ext cx="3168352" cy="5847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zh-TW" alt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瘦肉精檢測流程</a:t>
            </a:r>
          </a:p>
        </p:txBody>
      </p:sp>
      <p:sp>
        <p:nvSpPr>
          <p:cNvPr id="12" name="文字方塊 11"/>
          <p:cNvSpPr txBox="1"/>
          <p:nvPr/>
        </p:nvSpPr>
        <p:spPr>
          <a:xfrm>
            <a:off x="3142506" y="331068"/>
            <a:ext cx="432048" cy="52322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altLang="zh-TW"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zh-TW" alt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文字方塊 12"/>
          <p:cNvSpPr txBox="1"/>
          <p:nvPr/>
        </p:nvSpPr>
        <p:spPr>
          <a:xfrm>
            <a:off x="3131840" y="5157192"/>
            <a:ext cx="432048" cy="52322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altLang="zh-TW"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3</a:t>
            </a:r>
            <a:endParaRPr lang="zh-TW" alt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文字方塊 13"/>
          <p:cNvSpPr txBox="1"/>
          <p:nvPr/>
        </p:nvSpPr>
        <p:spPr>
          <a:xfrm>
            <a:off x="683568" y="2564904"/>
            <a:ext cx="432048" cy="52322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altLang="zh-TW"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4</a:t>
            </a:r>
            <a:endParaRPr lang="zh-TW" alt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 name="文字方塊 14"/>
          <p:cNvSpPr txBox="1"/>
          <p:nvPr/>
        </p:nvSpPr>
        <p:spPr>
          <a:xfrm>
            <a:off x="5940152" y="2204864"/>
            <a:ext cx="432048" cy="52322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altLang="zh-TW"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endParaRPr lang="zh-TW" alt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49275"/>
            <a:ext cx="8229600" cy="703263"/>
          </a:xfrm>
        </p:spPr>
        <p:txBody>
          <a:bodyPr/>
          <a:lstStyle/>
          <a:p>
            <a:r>
              <a:rPr lang="el-GR" altLang="zh-TW" smtClean="0"/>
              <a:t>Δ</a:t>
            </a:r>
            <a:r>
              <a:rPr lang="zh-TW" altLang="zh-TW" smtClean="0">
                <a:ea typeface="新細明體" charset="-120"/>
              </a:rPr>
              <a:t>用餐禮儀</a:t>
            </a:r>
            <a:br>
              <a:rPr lang="zh-TW" altLang="zh-TW" smtClean="0">
                <a:ea typeface="新細明體" charset="-120"/>
              </a:rPr>
            </a:br>
            <a:endParaRPr lang="zh-TW" altLang="en-US" smtClean="0">
              <a:ea typeface="新細明體" charset="-120"/>
            </a:endParaRPr>
          </a:p>
        </p:txBody>
      </p:sp>
      <p:graphicFrame>
        <p:nvGraphicFramePr>
          <p:cNvPr id="145410" name="Object 5"/>
          <p:cNvGraphicFramePr>
            <a:graphicFrameLocks noChangeAspect="1"/>
          </p:cNvGraphicFramePr>
          <p:nvPr/>
        </p:nvGraphicFramePr>
        <p:xfrm>
          <a:off x="539750" y="1557338"/>
          <a:ext cx="3527425" cy="2760662"/>
        </p:xfrm>
        <a:graphic>
          <a:graphicData uri="http://schemas.openxmlformats.org/presentationml/2006/ole">
            <mc:AlternateContent xmlns:mc="http://schemas.openxmlformats.org/markup-compatibility/2006">
              <mc:Choice xmlns:v="urn:schemas-microsoft-com:vml" Requires="v">
                <p:oleObj spid="_x0000_s1039" r:id="rId3" imgW="7238095" imgH="5892063" progId="">
                  <p:embed/>
                </p:oleObj>
              </mc:Choice>
              <mc:Fallback>
                <p:oleObj r:id="rId3" imgW="7238095" imgH="5892063"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557338"/>
                        <a:ext cx="3527425" cy="2760662"/>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graphicFrame>
        <p:nvGraphicFramePr>
          <p:cNvPr id="145411" name="Object 3"/>
          <p:cNvGraphicFramePr>
            <a:graphicFrameLocks noChangeAspect="1"/>
          </p:cNvGraphicFramePr>
          <p:nvPr/>
        </p:nvGraphicFramePr>
        <p:xfrm>
          <a:off x="4427538" y="1557338"/>
          <a:ext cx="4029075" cy="2735262"/>
        </p:xfrm>
        <a:graphic>
          <a:graphicData uri="http://schemas.openxmlformats.org/presentationml/2006/ole">
            <mc:AlternateContent xmlns:mc="http://schemas.openxmlformats.org/markup-compatibility/2006">
              <mc:Choice xmlns:v="urn:schemas-microsoft-com:vml" Requires="v">
                <p:oleObj spid="_x0000_s1040" r:id="rId5" imgW="5460317" imgH="3707937" progId="">
                  <p:embed/>
                </p:oleObj>
              </mc:Choice>
              <mc:Fallback>
                <p:oleObj r:id="rId5" imgW="5460317" imgH="3707937" progId="">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1557338"/>
                        <a:ext cx="4029075" cy="2735262"/>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7" name="文字方塊 6"/>
          <p:cNvSpPr txBox="1"/>
          <p:nvPr/>
        </p:nvSpPr>
        <p:spPr>
          <a:xfrm>
            <a:off x="468313" y="4292600"/>
            <a:ext cx="3598862" cy="523875"/>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defRPr/>
            </a:pPr>
            <a:r>
              <a:rPr lang="en-US" altLang="zh-TW" sz="2800" dirty="0"/>
              <a:t>A.</a:t>
            </a:r>
            <a:r>
              <a:rPr lang="zh-TW" altLang="en-US" sz="2800" dirty="0"/>
              <a:t>西餐用具基本擺盤</a:t>
            </a:r>
          </a:p>
        </p:txBody>
      </p:sp>
      <p:sp>
        <p:nvSpPr>
          <p:cNvPr id="9" name="文字方塊 8"/>
          <p:cNvSpPr txBox="1"/>
          <p:nvPr/>
        </p:nvSpPr>
        <p:spPr>
          <a:xfrm>
            <a:off x="4643438" y="4292600"/>
            <a:ext cx="3457575" cy="523875"/>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just">
              <a:defRPr/>
            </a:pPr>
            <a:r>
              <a:rPr lang="zh-TW" altLang="en-US" sz="2800" dirty="0"/>
              <a:t> </a:t>
            </a:r>
            <a:r>
              <a:rPr lang="en-US" altLang="zh-TW" sz="2800" dirty="0"/>
              <a:t>B.</a:t>
            </a:r>
            <a:r>
              <a:rPr lang="zh-TW" altLang="en-US" sz="2800" dirty="0"/>
              <a:t> 用餐完畢的擺設</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圓角矩形 4"/>
          <p:cNvSpPr>
            <a:spLocks noChangeArrowheads="1"/>
          </p:cNvSpPr>
          <p:nvPr/>
        </p:nvSpPr>
        <p:spPr bwMode="auto">
          <a:xfrm>
            <a:off x="468313" y="1700213"/>
            <a:ext cx="7705725" cy="3743325"/>
          </a:xfrm>
          <a:prstGeom prst="roundRect">
            <a:avLst>
              <a:gd name="adj" fmla="val 16667"/>
            </a:avLst>
          </a:prstGeom>
          <a:solidFill>
            <a:srgbClr val="FFD84B"/>
          </a:solidFill>
          <a:ln w="9525" algn="ctr">
            <a:solidFill>
              <a:schemeClr val="tx1"/>
            </a:solidFill>
            <a:round/>
            <a:headEnd/>
            <a:tailEnd/>
          </a:ln>
        </p:spPr>
        <p:txBody>
          <a:bodyPr/>
          <a:lstStyle/>
          <a:p>
            <a:pPr eaLnBrk="0" hangingPunct="0">
              <a:lnSpc>
                <a:spcPct val="200000"/>
              </a:lnSpc>
              <a:buFont typeface="Wingdings" pitchFamily="2" charset="2"/>
              <a:buChar char="Ø"/>
            </a:pPr>
            <a:endParaRPr kumimoji="0" lang="en-US" altLang="zh-TW" sz="2800">
              <a:solidFill>
                <a:srgbClr val="000000"/>
              </a:solidFill>
              <a:latin typeface="華康中圓體(P)"/>
              <a:ea typeface="華康中圓體(P)"/>
              <a:cs typeface="華康中圓體(P)"/>
            </a:endParaRPr>
          </a:p>
        </p:txBody>
      </p:sp>
      <p:pic>
        <p:nvPicPr>
          <p:cNvPr id="146434" name="Picture 4" descr="LB_circle001"/>
          <p:cNvPicPr>
            <a:picLocks noChangeAspect="1" noChangeArrowheads="1"/>
          </p:cNvPicPr>
          <p:nvPr/>
        </p:nvPicPr>
        <p:blipFill>
          <a:blip r:embed="rId3" cstate="print"/>
          <a:srcRect/>
          <a:stretch>
            <a:fillRect/>
          </a:stretch>
        </p:blipFill>
        <p:spPr bwMode="auto">
          <a:xfrm>
            <a:off x="7164388" y="1125538"/>
            <a:ext cx="1800225" cy="1800225"/>
          </a:xfrm>
          <a:prstGeom prst="rect">
            <a:avLst/>
          </a:prstGeom>
          <a:noFill/>
          <a:ln w="9525">
            <a:noFill/>
            <a:miter lim="800000"/>
            <a:headEnd/>
            <a:tailEnd/>
          </a:ln>
        </p:spPr>
      </p:pic>
      <p:sp>
        <p:nvSpPr>
          <p:cNvPr id="270337" name="Rectangle 1"/>
          <p:cNvSpPr>
            <a:spLocks noChangeArrowheads="1"/>
          </p:cNvSpPr>
          <p:nvPr/>
        </p:nvSpPr>
        <p:spPr bwMode="auto">
          <a:xfrm>
            <a:off x="0" y="240323"/>
            <a:ext cx="8242962" cy="1384995"/>
          </a:xfrm>
          <a:prstGeom prst="rect">
            <a:avLst/>
          </a:prstGeom>
          <a:noFill/>
          <a:ln w="9525">
            <a:noFill/>
            <a:miter lim="800000"/>
            <a:headEnd/>
            <a:tailEnd/>
          </a:ln>
          <a:effectLst/>
        </p:spPr>
        <p:txBody>
          <a:bodyPr wrap="non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kumimoji="0"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r>
              <a:rPr kumimoji="0" lang="zh-TW" altLang="en-US"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學習單</a:t>
            </a:r>
            <a:r>
              <a:rPr kumimoji="0"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endParaRPr lang="zh-TW" altLang="zh-TW" sz="2800" dirty="0"/>
          </a:p>
          <a:p>
            <a:pPr>
              <a:defRPr/>
            </a:pPr>
            <a:r>
              <a:rPr lang="zh-TW" altLang="en-US" sz="2800" b="1" dirty="0"/>
              <a:t>   一、</a:t>
            </a:r>
            <a:r>
              <a:rPr lang="zh-TW" altLang="zh-TW" sz="2800" b="1" dirty="0"/>
              <a:t>你聽過「北有牛肉麵節，南有清燙牛肉節」</a:t>
            </a:r>
            <a:r>
              <a:rPr lang="en-US" altLang="zh-TW" sz="2800" b="1" dirty="0"/>
              <a:t>?</a:t>
            </a:r>
            <a:endParaRPr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endParaRPr>
          </a:p>
          <a:p>
            <a:pPr eaLnBrk="0" hangingPunct="0">
              <a:defRPr/>
            </a:pPr>
            <a:endParaRPr lang="zh-TW"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新細明體" pitchFamily="18" charset="-120"/>
            </a:endParaRPr>
          </a:p>
        </p:txBody>
      </p:sp>
      <p:sp>
        <p:nvSpPr>
          <p:cNvPr id="2" name="Text Box 9"/>
          <p:cNvSpPr txBox="1">
            <a:spLocks noChangeArrowheads="1"/>
          </p:cNvSpPr>
          <p:nvPr/>
        </p:nvSpPr>
        <p:spPr bwMode="gray">
          <a:xfrm>
            <a:off x="7308304" y="1484784"/>
            <a:ext cx="1614487" cy="1077218"/>
          </a:xfrm>
          <a:prstGeom prst="rect">
            <a:avLst/>
          </a:prstGeom>
          <a:noFill/>
          <a:ln w="9525" algn="ctr">
            <a:noFill/>
            <a:miter lim="800000"/>
            <a:headEnd/>
            <a:tailEnd/>
          </a:ln>
          <a:effectLst/>
        </p:spPr>
        <p:txBody>
          <a:bodyPr>
            <a:spAutoFit/>
          </a:bodyPr>
          <a:lstStyle/>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學習</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重點</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p:txBody>
      </p:sp>
      <p:pic>
        <p:nvPicPr>
          <p:cNvPr id="146437" name="Picture 2"/>
          <p:cNvPicPr>
            <a:picLocks noChangeAspect="1" noChangeArrowheads="1"/>
          </p:cNvPicPr>
          <p:nvPr/>
        </p:nvPicPr>
        <p:blipFill>
          <a:blip r:embed="rId4" cstate="print"/>
          <a:srcRect/>
          <a:stretch>
            <a:fillRect/>
          </a:stretch>
        </p:blipFill>
        <p:spPr bwMode="auto">
          <a:xfrm>
            <a:off x="900113" y="2276475"/>
            <a:ext cx="6551612" cy="305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圓角矩形 4"/>
          <p:cNvSpPr>
            <a:spLocks noChangeArrowheads="1"/>
          </p:cNvSpPr>
          <p:nvPr/>
        </p:nvSpPr>
        <p:spPr bwMode="auto">
          <a:xfrm>
            <a:off x="468313" y="1700213"/>
            <a:ext cx="7705725" cy="3743325"/>
          </a:xfrm>
          <a:prstGeom prst="roundRect">
            <a:avLst>
              <a:gd name="adj" fmla="val 16667"/>
            </a:avLst>
          </a:prstGeom>
          <a:solidFill>
            <a:srgbClr val="FFD84B"/>
          </a:solidFill>
          <a:ln w="9525" algn="ctr">
            <a:solidFill>
              <a:schemeClr val="tx1"/>
            </a:solidFill>
            <a:round/>
            <a:headEnd/>
            <a:tailEnd/>
          </a:ln>
        </p:spPr>
        <p:txBody>
          <a:bodyPr/>
          <a:lstStyle/>
          <a:p>
            <a:pPr eaLnBrk="0" hangingPunct="0">
              <a:lnSpc>
                <a:spcPct val="200000"/>
              </a:lnSpc>
              <a:buFont typeface="Wingdings" pitchFamily="2" charset="2"/>
              <a:buChar char="Ø"/>
            </a:pPr>
            <a:endParaRPr kumimoji="0" lang="en-US" altLang="zh-TW" sz="2800">
              <a:solidFill>
                <a:srgbClr val="000000"/>
              </a:solidFill>
              <a:latin typeface="華康中圓體(P)"/>
              <a:ea typeface="華康中圓體(P)"/>
              <a:cs typeface="華康中圓體(P)"/>
            </a:endParaRPr>
          </a:p>
        </p:txBody>
      </p:sp>
      <p:pic>
        <p:nvPicPr>
          <p:cNvPr id="148482" name="Picture 4" descr="LB_circle001"/>
          <p:cNvPicPr>
            <a:picLocks noChangeAspect="1" noChangeArrowheads="1"/>
          </p:cNvPicPr>
          <p:nvPr/>
        </p:nvPicPr>
        <p:blipFill>
          <a:blip r:embed="rId3" cstate="print"/>
          <a:srcRect/>
          <a:stretch>
            <a:fillRect/>
          </a:stretch>
        </p:blipFill>
        <p:spPr bwMode="auto">
          <a:xfrm>
            <a:off x="7164388" y="1125538"/>
            <a:ext cx="1800225" cy="1800225"/>
          </a:xfrm>
          <a:prstGeom prst="rect">
            <a:avLst/>
          </a:prstGeom>
          <a:noFill/>
          <a:ln w="9525">
            <a:noFill/>
            <a:miter lim="800000"/>
            <a:headEnd/>
            <a:tailEnd/>
          </a:ln>
        </p:spPr>
      </p:pic>
      <p:sp>
        <p:nvSpPr>
          <p:cNvPr id="270337" name="Rectangle 1"/>
          <p:cNvSpPr>
            <a:spLocks noChangeArrowheads="1"/>
          </p:cNvSpPr>
          <p:nvPr/>
        </p:nvSpPr>
        <p:spPr bwMode="auto">
          <a:xfrm>
            <a:off x="0" y="24880"/>
            <a:ext cx="6227987" cy="1815882"/>
          </a:xfrm>
          <a:prstGeom prst="rect">
            <a:avLst/>
          </a:prstGeom>
          <a:noFill/>
          <a:ln w="9525">
            <a:noFill/>
            <a:miter lim="800000"/>
            <a:headEnd/>
            <a:tailEnd/>
          </a:ln>
          <a:effectLst/>
        </p:spPr>
        <p:txBody>
          <a:bodyPr wrap="non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kumimoji="0"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r>
              <a:rPr kumimoji="0" lang="zh-TW" altLang="en-US"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學習單</a:t>
            </a:r>
            <a:r>
              <a:rPr kumimoji="0"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endParaRPr lang="zh-TW" altLang="zh-TW" sz="2800" dirty="0"/>
          </a:p>
          <a:p>
            <a:pPr>
              <a:defRPr/>
            </a:pPr>
            <a:r>
              <a:rPr lang="zh-TW" altLang="en-US" sz="2800" b="1" dirty="0"/>
              <a:t>   一、</a:t>
            </a:r>
            <a:r>
              <a:rPr lang="zh-TW" altLang="zh-TW" sz="2800" b="1" dirty="0"/>
              <a:t>圖中牛肉料理含有哪些營養素？</a:t>
            </a:r>
            <a:endParaRPr lang="zh-TW" altLang="zh-TW" sz="2800" dirty="0"/>
          </a:p>
          <a:p>
            <a:pPr>
              <a:defRPr/>
            </a:pPr>
            <a:endParaRPr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endParaRPr>
          </a:p>
          <a:p>
            <a:pPr eaLnBrk="0" hangingPunct="0">
              <a:defRPr/>
            </a:pPr>
            <a:endParaRPr lang="zh-TW"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新細明體" pitchFamily="18" charset="-120"/>
            </a:endParaRPr>
          </a:p>
        </p:txBody>
      </p:sp>
      <p:sp>
        <p:nvSpPr>
          <p:cNvPr id="2" name="Text Box 9"/>
          <p:cNvSpPr txBox="1">
            <a:spLocks noChangeArrowheads="1"/>
          </p:cNvSpPr>
          <p:nvPr/>
        </p:nvSpPr>
        <p:spPr bwMode="gray">
          <a:xfrm>
            <a:off x="7308304" y="1484784"/>
            <a:ext cx="1614487" cy="1077218"/>
          </a:xfrm>
          <a:prstGeom prst="rect">
            <a:avLst/>
          </a:prstGeom>
          <a:noFill/>
          <a:ln w="9525" algn="ctr">
            <a:noFill/>
            <a:miter lim="800000"/>
            <a:headEnd/>
            <a:tailEnd/>
          </a:ln>
          <a:effectLst/>
        </p:spPr>
        <p:txBody>
          <a:bodyPr>
            <a:spAutoFit/>
          </a:bodyPr>
          <a:lstStyle/>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學習</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重點</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p:txBody>
      </p:sp>
      <p:pic>
        <p:nvPicPr>
          <p:cNvPr id="148485" name="Picture 2" descr="2010台南縣清燙牛肉啤酒節"/>
          <p:cNvPicPr>
            <a:picLocks noChangeAspect="1" noChangeArrowheads="1"/>
          </p:cNvPicPr>
          <p:nvPr/>
        </p:nvPicPr>
        <p:blipFill>
          <a:blip r:embed="rId4" cstate="print"/>
          <a:srcRect/>
          <a:stretch>
            <a:fillRect/>
          </a:stretch>
        </p:blipFill>
        <p:spPr bwMode="auto">
          <a:xfrm>
            <a:off x="539750" y="2205038"/>
            <a:ext cx="3587750" cy="2689225"/>
          </a:xfrm>
          <a:prstGeom prst="rect">
            <a:avLst/>
          </a:prstGeom>
          <a:noFill/>
          <a:ln w="9525">
            <a:noFill/>
            <a:miter lim="800000"/>
            <a:headEnd/>
            <a:tailEnd/>
          </a:ln>
        </p:spPr>
      </p:pic>
      <p:pic>
        <p:nvPicPr>
          <p:cNvPr id="148486" name="Picture 3" descr="DSC06902"/>
          <p:cNvPicPr>
            <a:picLocks noChangeAspect="1" noChangeArrowheads="1"/>
          </p:cNvPicPr>
          <p:nvPr/>
        </p:nvPicPr>
        <p:blipFill>
          <a:blip r:embed="rId5" cstate="print"/>
          <a:srcRect/>
          <a:stretch>
            <a:fillRect/>
          </a:stretch>
        </p:blipFill>
        <p:spPr bwMode="auto">
          <a:xfrm>
            <a:off x="4284663" y="2276475"/>
            <a:ext cx="3455987"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圓角矩形 4"/>
          <p:cNvSpPr>
            <a:spLocks noChangeArrowheads="1"/>
          </p:cNvSpPr>
          <p:nvPr/>
        </p:nvSpPr>
        <p:spPr bwMode="auto">
          <a:xfrm>
            <a:off x="179388" y="1484313"/>
            <a:ext cx="7921625" cy="3097212"/>
          </a:xfrm>
          <a:prstGeom prst="roundRect">
            <a:avLst>
              <a:gd name="adj" fmla="val 16667"/>
            </a:avLst>
          </a:prstGeom>
          <a:solidFill>
            <a:srgbClr val="FFD84B"/>
          </a:solidFill>
          <a:ln w="9525" algn="ctr">
            <a:solidFill>
              <a:schemeClr val="tx1"/>
            </a:solidFill>
            <a:round/>
            <a:headEnd/>
            <a:tailEnd/>
          </a:ln>
        </p:spPr>
        <p:txBody>
          <a:bodyPr/>
          <a:lstStyle/>
          <a:p>
            <a:endParaRPr kumimoji="0" lang="zh-TW" altLang="en-US"/>
          </a:p>
        </p:txBody>
      </p:sp>
      <p:pic>
        <p:nvPicPr>
          <p:cNvPr id="150530" name="Picture 4" descr="LB_circle001"/>
          <p:cNvPicPr>
            <a:picLocks noChangeAspect="1" noChangeArrowheads="1"/>
          </p:cNvPicPr>
          <p:nvPr/>
        </p:nvPicPr>
        <p:blipFill>
          <a:blip r:embed="rId3" cstate="print"/>
          <a:srcRect/>
          <a:stretch>
            <a:fillRect/>
          </a:stretch>
        </p:blipFill>
        <p:spPr bwMode="auto">
          <a:xfrm>
            <a:off x="7019925" y="188913"/>
            <a:ext cx="1800225" cy="1800225"/>
          </a:xfrm>
          <a:prstGeom prst="rect">
            <a:avLst/>
          </a:prstGeom>
          <a:noFill/>
          <a:ln w="9525">
            <a:noFill/>
            <a:miter lim="800000"/>
            <a:headEnd/>
            <a:tailEnd/>
          </a:ln>
        </p:spPr>
      </p:pic>
      <p:sp>
        <p:nvSpPr>
          <p:cNvPr id="3" name="Text Box 9"/>
          <p:cNvSpPr txBox="1">
            <a:spLocks noChangeArrowheads="1"/>
          </p:cNvSpPr>
          <p:nvPr/>
        </p:nvSpPr>
        <p:spPr bwMode="gray">
          <a:xfrm>
            <a:off x="7164288" y="548680"/>
            <a:ext cx="1614487" cy="1077218"/>
          </a:xfrm>
          <a:prstGeom prst="rect">
            <a:avLst/>
          </a:prstGeom>
          <a:noFill/>
          <a:ln w="9525" algn="ctr">
            <a:noFill/>
            <a:miter lim="800000"/>
            <a:headEnd/>
            <a:tailEnd/>
          </a:ln>
          <a:effectLst/>
        </p:spPr>
        <p:txBody>
          <a:bodyPr>
            <a:spAutoFit/>
          </a:bodyPr>
          <a:lstStyle/>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提示</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問題</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p:txBody>
      </p:sp>
      <p:sp>
        <p:nvSpPr>
          <p:cNvPr id="150532" name="矩形 3"/>
          <p:cNvSpPr>
            <a:spLocks noChangeArrowheads="1"/>
          </p:cNvSpPr>
          <p:nvPr/>
        </p:nvSpPr>
        <p:spPr bwMode="auto">
          <a:xfrm>
            <a:off x="323850" y="1557338"/>
            <a:ext cx="7704138" cy="3046412"/>
          </a:xfrm>
          <a:prstGeom prst="rect">
            <a:avLst/>
          </a:prstGeom>
          <a:noFill/>
          <a:ln w="9525">
            <a:noFill/>
            <a:miter lim="800000"/>
            <a:headEnd/>
            <a:tailEnd/>
          </a:ln>
        </p:spPr>
        <p:txBody>
          <a:bodyPr>
            <a:spAutoFit/>
          </a:bodyPr>
          <a:lstStyle/>
          <a:p>
            <a:r>
              <a:rPr kumimoji="0" lang="zh-TW" altLang="en-US" sz="2400" b="1">
                <a:solidFill>
                  <a:srgbClr val="FF0000"/>
                </a:solidFill>
              </a:rPr>
              <a:t>瘦肉精</a:t>
            </a:r>
            <a:r>
              <a:rPr kumimoji="0" lang="zh-TW" altLang="en-US" sz="2400" b="1"/>
              <a:t>是在動物的成長期後段也就是動物在上市屠宰前期使用，其藥物經代謝易蓄積殘留於</a:t>
            </a:r>
            <a:r>
              <a:rPr kumimoji="0" lang="zh-TW" altLang="en-US" sz="2400" b="1">
                <a:solidFill>
                  <a:srgbClr val="FF0000"/>
                </a:solidFill>
              </a:rPr>
              <a:t>動物內臟</a:t>
            </a:r>
            <a:r>
              <a:rPr kumimoji="0" lang="zh-TW" altLang="en-US" sz="2400" b="1"/>
              <a:t>，美國人、日本人不吃動物內臟，但台灣的飲食習慣卻是頻繁食用豬的內臟，所以其潛藏對國人健康之危害遠高過美日等國。最近新聞報導衛生署發現漢堡王進口的一批培根，竟然含有瘦肉精。漢堡王差點變成受害者的，就是台灣連鎖速食業者漢堡王向美國進口的一批培根竟然被檢驗出含有培林瘦肉精</a:t>
            </a:r>
            <a:r>
              <a:rPr kumimoji="0" lang="en-US" altLang="zh-TW" sz="2400" b="1"/>
              <a:t>3.06ppb</a:t>
            </a:r>
            <a:r>
              <a:rPr kumimoji="0" lang="en-US" altLang="zh-TW" sz="2400"/>
              <a:t> </a:t>
            </a:r>
            <a:endParaRPr kumimoji="0" lang="zh-TW" altLang="en-US" sz="2400"/>
          </a:p>
        </p:txBody>
      </p:sp>
      <p:pic>
        <p:nvPicPr>
          <p:cNvPr id="150533" name="圖片 5" descr="圖片1.jpg"/>
          <p:cNvPicPr>
            <a:picLocks noChangeAspect="1"/>
          </p:cNvPicPr>
          <p:nvPr/>
        </p:nvPicPr>
        <p:blipFill>
          <a:blip r:embed="rId4" cstate="print">
            <a:clrChange>
              <a:clrFrom>
                <a:srgbClr val="FCFCFA"/>
              </a:clrFrom>
              <a:clrTo>
                <a:srgbClr val="FCFCFA">
                  <a:alpha val="0"/>
                </a:srgbClr>
              </a:clrTo>
            </a:clrChange>
          </a:blip>
          <a:srcRect/>
          <a:stretch>
            <a:fillRect/>
          </a:stretch>
        </p:blipFill>
        <p:spPr bwMode="auto">
          <a:xfrm>
            <a:off x="250825" y="4652963"/>
            <a:ext cx="2376488" cy="1963737"/>
          </a:xfrm>
          <a:prstGeom prst="rect">
            <a:avLst/>
          </a:prstGeom>
          <a:noFill/>
          <a:ln w="9525">
            <a:noFill/>
            <a:miter lim="800000"/>
            <a:headEnd/>
            <a:tailEnd/>
          </a:ln>
        </p:spPr>
      </p:pic>
      <p:sp>
        <p:nvSpPr>
          <p:cNvPr id="7" name="雲朵形圖說文字 6"/>
          <p:cNvSpPr/>
          <p:nvPr/>
        </p:nvSpPr>
        <p:spPr bwMode="auto">
          <a:xfrm>
            <a:off x="3960813" y="4149725"/>
            <a:ext cx="5183187" cy="2303463"/>
          </a:xfrm>
          <a:prstGeom prst="cloudCallout">
            <a:avLst>
              <a:gd name="adj1" fmla="val -56874"/>
              <a:gd name="adj2" fmla="val 68251"/>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endParaRPr kumimoji="0" lang="zh-TW" altLang="en-US" sz="3200" dirty="0">
              <a:solidFill>
                <a:schemeClr val="tx1"/>
              </a:solidFill>
              <a:latin typeface="華康中圓體(P)" pitchFamily="34" charset="-120"/>
              <a:ea typeface="華康中圓體(P)" pitchFamily="34" charset="-120"/>
            </a:endParaRPr>
          </a:p>
        </p:txBody>
      </p:sp>
      <p:sp>
        <p:nvSpPr>
          <p:cNvPr id="150535" name="文字方塊 7"/>
          <p:cNvSpPr txBox="1">
            <a:spLocks noChangeArrowheads="1"/>
          </p:cNvSpPr>
          <p:nvPr/>
        </p:nvSpPr>
        <p:spPr bwMode="auto">
          <a:xfrm>
            <a:off x="4716463" y="4508500"/>
            <a:ext cx="4248150" cy="1554163"/>
          </a:xfrm>
          <a:prstGeom prst="rect">
            <a:avLst/>
          </a:prstGeom>
          <a:noFill/>
          <a:ln w="9525">
            <a:noFill/>
            <a:miter lim="800000"/>
            <a:headEnd/>
            <a:tailEnd/>
          </a:ln>
        </p:spPr>
        <p:txBody>
          <a:bodyPr>
            <a:spAutoFit/>
          </a:bodyPr>
          <a:lstStyle/>
          <a:p>
            <a:r>
              <a:rPr kumimoji="0" lang="zh-TW" altLang="en-US" sz="3200">
                <a:latin typeface="華康中圓體(P)"/>
                <a:ea typeface="華康中圓體(P)"/>
                <a:cs typeface="華康中圓體(P)"/>
              </a:rPr>
              <a:t>引導學生從健康取向的消費行為去思考</a:t>
            </a:r>
            <a:endParaRPr kumimoji="0" lang="en-US" altLang="zh-TW" sz="3200">
              <a:latin typeface="華康中圓體(P)"/>
              <a:ea typeface="華康中圓體(P)"/>
              <a:cs typeface="華康中圓體(P)"/>
            </a:endParaRPr>
          </a:p>
          <a:p>
            <a:r>
              <a:rPr kumimoji="0" lang="zh-TW" altLang="en-US" sz="3200">
                <a:latin typeface="華康中圓體(P)"/>
                <a:ea typeface="華康中圓體(P)"/>
                <a:cs typeface="華康中圓體(P)"/>
              </a:rPr>
              <a:t>（結合舊經驗）</a:t>
            </a:r>
          </a:p>
        </p:txBody>
      </p:sp>
      <p:sp>
        <p:nvSpPr>
          <p:cNvPr id="9" name="矩形 8"/>
          <p:cNvSpPr/>
          <p:nvPr/>
        </p:nvSpPr>
        <p:spPr>
          <a:xfrm>
            <a:off x="395536" y="332656"/>
            <a:ext cx="2012089" cy="523220"/>
          </a:xfrm>
          <a:prstGeom prst="rect">
            <a:avLst/>
          </a:prstGeom>
        </p:spPr>
        <p:txBody>
          <a:bodyPr wrap="none">
            <a:spAutoFit/>
          </a:bodyPr>
          <a:lstStyle/>
          <a:p>
            <a:pPr>
              <a:defRPr/>
            </a:pPr>
            <a:r>
              <a:rPr kumimoji="0"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r>
              <a:rPr kumimoji="0" lang="zh-TW" altLang="en-US"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學習單</a:t>
            </a:r>
            <a:r>
              <a:rPr kumimoji="0"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endParaRPr lang="zh-TW" altLang="zh-TW"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gray">
          <a:xfrm>
            <a:off x="1711325" y="838200"/>
            <a:ext cx="6821488" cy="1870075"/>
          </a:xfrm>
          <a:prstGeom prst="roundRect">
            <a:avLst>
              <a:gd name="adj" fmla="val 11505"/>
            </a:avLst>
          </a:prstGeom>
          <a:gradFill rotWithShape="1">
            <a:gsLst>
              <a:gs pos="0">
                <a:schemeClr val="accent1"/>
              </a:gs>
              <a:gs pos="100000">
                <a:schemeClr val="accent1">
                  <a:gamma/>
                  <a:tint val="0"/>
                  <a:invGamma/>
                  <a:alpha val="0"/>
                </a:schemeClr>
              </a:gs>
            </a:gsLst>
            <a:lin ang="0" scaled="1"/>
          </a:gradFill>
          <a:ln w="6350" algn="ctr">
            <a:noFill/>
            <a:prstDash val="sysDot"/>
            <a:round/>
            <a:headEnd/>
            <a:tailEnd/>
          </a:ln>
          <a:effectLst/>
        </p:spPr>
        <p:txBody>
          <a:bodyPr wrap="none" anchor="ctr"/>
          <a:lstStyle/>
          <a:p>
            <a:pPr>
              <a:lnSpc>
                <a:spcPts val="3000"/>
              </a:lnSpc>
              <a:defRPr/>
            </a:pPr>
            <a:r>
              <a:rPr kumimoji="0" lang="en-US" altLang="zh-TW" dirty="0"/>
              <a:t>                      </a:t>
            </a:r>
          </a:p>
          <a:p>
            <a:pPr>
              <a:lnSpc>
                <a:spcPts val="3363"/>
              </a:lnSpc>
              <a:defRPr/>
            </a:pPr>
            <a:r>
              <a:rPr kumimoji="0" lang="en-US" altLang="zh-TW" sz="2800" b="1" dirty="0">
                <a:latin typeface="微軟正黑體" pitchFamily="34" charset="-120"/>
                <a:ea typeface="微軟正黑體" pitchFamily="34" charset="-120"/>
              </a:rPr>
              <a:t>               1.</a:t>
            </a:r>
            <a:r>
              <a:rPr kumimoji="0" lang="zh-TW" altLang="en-US" sz="2800" b="1" dirty="0">
                <a:latin typeface="微軟正黑體" pitchFamily="34" charset="-120"/>
                <a:ea typeface="微軟正黑體" pitchFamily="34" charset="-120"/>
              </a:rPr>
              <a:t>有關瘦肉精的報導，</a:t>
            </a:r>
          </a:p>
          <a:p>
            <a:pPr>
              <a:lnSpc>
                <a:spcPts val="3363"/>
              </a:lnSpc>
              <a:defRPr/>
            </a:pPr>
            <a:r>
              <a:rPr kumimoji="0" lang="zh-TW" altLang="en-US" sz="2800" b="1" dirty="0">
                <a:latin typeface="微軟正黑體" pitchFamily="34" charset="-120"/>
                <a:ea typeface="微軟正黑體" pitchFamily="34" charset="-120"/>
              </a:rPr>
              <a:t>                  並勾寫出正確作法</a:t>
            </a:r>
            <a:r>
              <a:rPr kumimoji="0" lang="zh-TW" altLang="en-US" sz="2800" dirty="0">
                <a:latin typeface="微軟正黑體" pitchFamily="34" charset="-120"/>
                <a:ea typeface="微軟正黑體" pitchFamily="34" charset="-120"/>
              </a:rPr>
              <a:t> ？</a:t>
            </a:r>
            <a:r>
              <a:rPr kumimoji="0" lang="en-US" altLang="zh-TW" sz="2800" b="1" dirty="0">
                <a:latin typeface="微軟正黑體" pitchFamily="34" charset="-120"/>
                <a:ea typeface="微軟正黑體" pitchFamily="34" charset="-120"/>
              </a:rPr>
              <a:t>                      </a:t>
            </a:r>
          </a:p>
          <a:p>
            <a:pPr>
              <a:lnSpc>
                <a:spcPts val="2200"/>
              </a:lnSpc>
              <a:defRPr/>
            </a:pPr>
            <a:r>
              <a:rPr kumimoji="0" lang="en-US" altLang="zh-TW" sz="2800" b="1" dirty="0">
                <a:latin typeface="微軟正黑體" pitchFamily="34" charset="-120"/>
                <a:ea typeface="微軟正黑體" pitchFamily="34" charset="-120"/>
              </a:rPr>
              <a:t>               </a:t>
            </a:r>
            <a:endParaRPr kumimoji="0" lang="zh-TW" altLang="en-US" sz="2800" b="1" dirty="0">
              <a:latin typeface="微軟正黑體" pitchFamily="34" charset="-120"/>
              <a:ea typeface="微軟正黑體" pitchFamily="34" charset="-120"/>
            </a:endParaRPr>
          </a:p>
        </p:txBody>
      </p:sp>
      <p:sp>
        <p:nvSpPr>
          <p:cNvPr id="152578" name="AutoShape 4"/>
          <p:cNvSpPr>
            <a:spLocks noChangeArrowheads="1"/>
          </p:cNvSpPr>
          <p:nvPr/>
        </p:nvSpPr>
        <p:spPr bwMode="gray">
          <a:xfrm>
            <a:off x="2484438" y="1628775"/>
            <a:ext cx="533400" cy="381000"/>
          </a:xfrm>
          <a:prstGeom prst="rightArrow">
            <a:avLst>
              <a:gd name="adj1" fmla="val 50000"/>
              <a:gd name="adj2" fmla="val 58333"/>
            </a:avLst>
          </a:prstGeom>
          <a:solidFill>
            <a:srgbClr val="FFFFFF"/>
          </a:solidFill>
          <a:ln w="9525">
            <a:noFill/>
            <a:miter lim="800000"/>
            <a:headEnd/>
            <a:tailEnd/>
          </a:ln>
        </p:spPr>
        <p:txBody>
          <a:bodyPr wrap="none" anchor="ctr"/>
          <a:lstStyle/>
          <a:p>
            <a:endParaRPr kumimoji="0" lang="zh-TW" altLang="en-US"/>
          </a:p>
        </p:txBody>
      </p:sp>
      <p:pic>
        <p:nvPicPr>
          <p:cNvPr id="152579" name="Picture 5" descr="DO_circle001"/>
          <p:cNvPicPr>
            <a:picLocks noChangeAspect="1" noChangeArrowheads="1"/>
          </p:cNvPicPr>
          <p:nvPr/>
        </p:nvPicPr>
        <p:blipFill>
          <a:blip r:embed="rId3" cstate="print"/>
          <a:srcRect/>
          <a:stretch>
            <a:fillRect/>
          </a:stretch>
        </p:blipFill>
        <p:spPr bwMode="auto">
          <a:xfrm>
            <a:off x="323850" y="549275"/>
            <a:ext cx="2217738" cy="2217738"/>
          </a:xfrm>
          <a:prstGeom prst="rect">
            <a:avLst/>
          </a:prstGeom>
          <a:noFill/>
          <a:ln w="9525">
            <a:noFill/>
            <a:miter lim="800000"/>
            <a:headEnd/>
            <a:tailEnd/>
          </a:ln>
        </p:spPr>
      </p:pic>
      <p:sp>
        <p:nvSpPr>
          <p:cNvPr id="152580" name="Text Box 7"/>
          <p:cNvSpPr txBox="1">
            <a:spLocks noChangeArrowheads="1"/>
          </p:cNvSpPr>
          <p:nvPr/>
        </p:nvSpPr>
        <p:spPr bwMode="black">
          <a:xfrm>
            <a:off x="611188" y="1125538"/>
            <a:ext cx="1670050" cy="1076325"/>
          </a:xfrm>
          <a:prstGeom prst="rect">
            <a:avLst/>
          </a:prstGeom>
          <a:noFill/>
          <a:ln w="9525" algn="ctr">
            <a:noFill/>
            <a:miter lim="800000"/>
            <a:headEnd/>
            <a:tailEnd/>
          </a:ln>
        </p:spPr>
        <p:txBody>
          <a:bodyPr>
            <a:spAutoFit/>
          </a:bodyPr>
          <a:lstStyle/>
          <a:p>
            <a:pPr algn="ctr">
              <a:spcBef>
                <a:spcPct val="50000"/>
              </a:spcBef>
            </a:pPr>
            <a:r>
              <a:rPr kumimoji="0" lang="zh-TW" altLang="en-US" sz="3200" b="1">
                <a:solidFill>
                  <a:srgbClr val="FF0000"/>
                </a:solidFill>
                <a:latin typeface="微軟正黑體" pitchFamily="34" charset="-120"/>
                <a:ea typeface="微軟正黑體" pitchFamily="34" charset="-120"/>
              </a:rPr>
              <a:t>批判性思考</a:t>
            </a:r>
            <a:endParaRPr kumimoji="0" lang="en-US" altLang="zh-TW" sz="3200" b="1">
              <a:solidFill>
                <a:srgbClr val="FF0000"/>
              </a:solidFill>
              <a:latin typeface="微軟正黑體" pitchFamily="34" charset="-120"/>
              <a:ea typeface="微軟正黑體" pitchFamily="34" charset="-120"/>
            </a:endParaRPr>
          </a:p>
        </p:txBody>
      </p:sp>
      <p:sp>
        <p:nvSpPr>
          <p:cNvPr id="152581" name="AutoShape 2"/>
          <p:cNvSpPr>
            <a:spLocks noChangeArrowheads="1"/>
          </p:cNvSpPr>
          <p:nvPr/>
        </p:nvSpPr>
        <p:spPr bwMode="gray">
          <a:xfrm>
            <a:off x="1784350" y="3575050"/>
            <a:ext cx="6819900" cy="1447800"/>
          </a:xfrm>
          <a:prstGeom prst="roundRect">
            <a:avLst>
              <a:gd name="adj" fmla="val 11505"/>
            </a:avLst>
          </a:prstGeom>
          <a:solidFill>
            <a:srgbClr val="FFD84B">
              <a:alpha val="58038"/>
            </a:srgbClr>
          </a:solidFill>
          <a:ln w="6350" algn="ctr">
            <a:noFill/>
            <a:prstDash val="sysDot"/>
            <a:round/>
            <a:headEnd/>
            <a:tailEnd/>
          </a:ln>
        </p:spPr>
        <p:txBody>
          <a:bodyPr wrap="none" anchor="ctr"/>
          <a:lstStyle/>
          <a:p>
            <a:r>
              <a:rPr kumimoji="0" lang="en-US" altLang="zh-TW"/>
              <a:t>                      </a:t>
            </a:r>
            <a:r>
              <a:rPr kumimoji="0" lang="en-US" altLang="zh-TW" sz="2800" b="1">
                <a:latin typeface="微軟正黑體" pitchFamily="34" charset="-120"/>
                <a:ea typeface="微軟正黑體" pitchFamily="34" charset="-120"/>
              </a:rPr>
              <a:t>1.</a:t>
            </a:r>
            <a:r>
              <a:rPr kumimoji="0" lang="zh-TW" altLang="en-US" sz="2800" b="1">
                <a:latin typeface="微軟正黑體" pitchFamily="34" charset="-120"/>
                <a:ea typeface="微軟正黑體" pitchFamily="34" charset="-120"/>
              </a:rPr>
              <a:t>可以怎麼做</a:t>
            </a:r>
            <a:r>
              <a:rPr kumimoji="0" lang="en-US" altLang="zh-TW" sz="2800" b="1">
                <a:latin typeface="微軟正黑體" pitchFamily="34" charset="-120"/>
                <a:ea typeface="微軟正黑體" pitchFamily="34" charset="-120"/>
              </a:rPr>
              <a:t>?</a:t>
            </a:r>
          </a:p>
          <a:p>
            <a:r>
              <a:rPr kumimoji="0" lang="en-US" altLang="zh-TW" sz="2800" b="1">
                <a:latin typeface="微軟正黑體" pitchFamily="34" charset="-120"/>
                <a:ea typeface="微軟正黑體" pitchFamily="34" charset="-120"/>
              </a:rPr>
              <a:t>                      </a:t>
            </a:r>
          </a:p>
          <a:p>
            <a:r>
              <a:rPr kumimoji="0" lang="en-US" altLang="zh-TW" sz="2800" b="1">
                <a:latin typeface="微軟正黑體" pitchFamily="34" charset="-120"/>
                <a:ea typeface="微軟正黑體" pitchFamily="34" charset="-120"/>
              </a:rPr>
              <a:t>             2.</a:t>
            </a:r>
            <a:r>
              <a:rPr kumimoji="0" lang="zh-TW" altLang="en-US" sz="2800" b="1">
                <a:latin typeface="微軟正黑體" pitchFamily="34" charset="-120"/>
                <a:ea typeface="微軟正黑體" pitchFamily="34" charset="-120"/>
              </a:rPr>
              <a:t>解決之道？</a:t>
            </a:r>
          </a:p>
        </p:txBody>
      </p:sp>
      <p:sp>
        <p:nvSpPr>
          <p:cNvPr id="152582" name="AutoShape 4"/>
          <p:cNvSpPr>
            <a:spLocks noChangeArrowheads="1"/>
          </p:cNvSpPr>
          <p:nvPr/>
        </p:nvSpPr>
        <p:spPr bwMode="gray">
          <a:xfrm>
            <a:off x="2597150" y="4079875"/>
            <a:ext cx="533400" cy="381000"/>
          </a:xfrm>
          <a:prstGeom prst="rightArrow">
            <a:avLst>
              <a:gd name="adj1" fmla="val 50000"/>
              <a:gd name="adj2" fmla="val 58333"/>
            </a:avLst>
          </a:prstGeom>
          <a:solidFill>
            <a:srgbClr val="FFFFFF"/>
          </a:solidFill>
          <a:ln w="9525">
            <a:noFill/>
            <a:miter lim="800000"/>
            <a:headEnd/>
            <a:tailEnd/>
          </a:ln>
        </p:spPr>
        <p:txBody>
          <a:bodyPr wrap="none" anchor="ctr"/>
          <a:lstStyle/>
          <a:p>
            <a:endParaRPr kumimoji="0" lang="zh-TW" altLang="en-US"/>
          </a:p>
        </p:txBody>
      </p:sp>
      <p:pic>
        <p:nvPicPr>
          <p:cNvPr id="8" name="Picture 5" descr="DO_circle001"/>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395536" y="3284984"/>
            <a:ext cx="2218556" cy="2218556"/>
          </a:xfrm>
          <a:prstGeom prst="rect">
            <a:avLst/>
          </a:prstGeom>
          <a:noFill/>
        </p:spPr>
      </p:pic>
      <p:sp>
        <p:nvSpPr>
          <p:cNvPr id="152584" name="Text Box 7"/>
          <p:cNvSpPr txBox="1">
            <a:spLocks noChangeArrowheads="1"/>
          </p:cNvSpPr>
          <p:nvPr/>
        </p:nvSpPr>
        <p:spPr bwMode="black">
          <a:xfrm>
            <a:off x="684213" y="3860800"/>
            <a:ext cx="1670050" cy="1077913"/>
          </a:xfrm>
          <a:prstGeom prst="rect">
            <a:avLst/>
          </a:prstGeom>
          <a:noFill/>
          <a:ln w="9525" algn="ctr">
            <a:noFill/>
            <a:miter lim="800000"/>
            <a:headEnd/>
            <a:tailEnd/>
          </a:ln>
        </p:spPr>
        <p:txBody>
          <a:bodyPr>
            <a:spAutoFit/>
          </a:bodyPr>
          <a:lstStyle/>
          <a:p>
            <a:pPr algn="ctr">
              <a:spcBef>
                <a:spcPct val="50000"/>
              </a:spcBef>
            </a:pPr>
            <a:r>
              <a:rPr kumimoji="0" lang="zh-TW" altLang="en-US" sz="3200" b="1">
                <a:latin typeface="微軟正黑體" pitchFamily="34" charset="-120"/>
                <a:ea typeface="微軟正黑體" pitchFamily="34" charset="-120"/>
              </a:rPr>
              <a:t>創造性思考</a:t>
            </a:r>
            <a:endParaRPr kumimoji="0" lang="en-US" altLang="zh-TW" sz="3200" b="1">
              <a:latin typeface="微軟正黑體" pitchFamily="34" charset="-120"/>
              <a:ea typeface="微軟正黑體" pitchFamily="34" charset="-120"/>
            </a:endParaRPr>
          </a:p>
        </p:txBody>
      </p:sp>
      <p:sp>
        <p:nvSpPr>
          <p:cNvPr id="11" name="向右箭號 10"/>
          <p:cNvSpPr/>
          <p:nvPr/>
        </p:nvSpPr>
        <p:spPr bwMode="auto">
          <a:xfrm rot="5400000">
            <a:off x="6353969" y="4239419"/>
            <a:ext cx="1908175" cy="1439863"/>
          </a:xfrm>
          <a:prstGeom prst="stripedRightArrow">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defRPr/>
            </a:pPr>
            <a:endParaRPr kumimoji="0" lang="zh-TW" altLang="en-US">
              <a:solidFill>
                <a:schemeClr val="tx1"/>
              </a:solidFill>
            </a:endParaRPr>
          </a:p>
        </p:txBody>
      </p:sp>
      <p:sp>
        <p:nvSpPr>
          <p:cNvPr id="12" name="矩形 11"/>
          <p:cNvSpPr/>
          <p:nvPr/>
        </p:nvSpPr>
        <p:spPr>
          <a:xfrm>
            <a:off x="6228184" y="5934670"/>
            <a:ext cx="2262159" cy="923330"/>
          </a:xfrm>
          <a:prstGeom prst="rect">
            <a:avLst/>
          </a:prstGeom>
        </p:spPr>
        <p:txBody>
          <a:bodyPr wrap="none">
            <a:spAutoFit/>
          </a:bodyPr>
          <a:lstStyle/>
          <a:p>
            <a:pPr algn="ctr">
              <a:defRPr/>
            </a:pPr>
            <a:r>
              <a:rPr kumimoji="0" lang="zh-TW" altLang="en-US" sz="5400" b="1" dirty="0">
                <a:ln w="17780" cmpd="sng">
                  <a:solidFill>
                    <a:srgbClr val="FFFFFF"/>
                  </a:solidFill>
                  <a:prstDash val="solid"/>
                  <a:miter lim="800000"/>
                </a:ln>
                <a:solidFill>
                  <a:srgbClr val="FF0000"/>
                </a:solidFill>
                <a:effectLst>
                  <a:outerShdw blurRad="50800" algn="tl" rotWithShape="0">
                    <a:srgbClr val="000000"/>
                  </a:outerShdw>
                </a:effectLst>
                <a:latin typeface="華康中圓體(P)" pitchFamily="34" charset="-120"/>
                <a:ea typeface="華康中圓體(P)" pitchFamily="34" charset="-120"/>
              </a:rPr>
              <a:t>做決定</a:t>
            </a:r>
            <a:endParaRPr kumimoji="0" lang="zh-TW" altLang="en-US" sz="5400" b="1" dirty="0">
              <a:ln w="17780" cmpd="sng">
                <a:solidFill>
                  <a:srgbClr val="FFFFFF"/>
                </a:solidFill>
                <a:prstDash val="solid"/>
                <a:miter lim="800000"/>
              </a:ln>
              <a:solidFill>
                <a:srgbClr val="FF0000"/>
              </a:solidFill>
              <a:effectLst>
                <a:outerShdw blurRad="50800" algn="tl" rotWithShape="0">
                  <a:srgbClr val="000000"/>
                </a:outerShdw>
              </a:effectLst>
              <a:ea typeface="+mn-ea"/>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64"/>
          <p:cNvGrpSpPr>
            <a:grpSpLocks/>
          </p:cNvGrpSpPr>
          <p:nvPr/>
        </p:nvGrpSpPr>
        <p:grpSpPr bwMode="auto">
          <a:xfrm>
            <a:off x="1403350" y="981075"/>
            <a:ext cx="6735763" cy="1123950"/>
            <a:chOff x="1508125" y="2452688"/>
            <a:chExt cx="6736283" cy="1123950"/>
          </a:xfrm>
        </p:grpSpPr>
        <p:sp>
          <p:nvSpPr>
            <p:cNvPr id="2" name="AutoShape 2"/>
            <p:cNvSpPr>
              <a:spLocks noChangeArrowheads="1"/>
            </p:cNvSpPr>
            <p:nvPr/>
          </p:nvSpPr>
          <p:spPr bwMode="gray">
            <a:xfrm>
              <a:off x="5135843" y="2570163"/>
              <a:ext cx="3108565" cy="727075"/>
            </a:xfrm>
            <a:prstGeom prst="chevron">
              <a:avLst>
                <a:gd name="adj" fmla="val 53225"/>
              </a:avLst>
            </a:prstGeom>
            <a:gradFill rotWithShape="1">
              <a:gsLst>
                <a:gs pos="0">
                  <a:schemeClr val="accent1">
                    <a:gamma/>
                    <a:shade val="69804"/>
                    <a:invGamma/>
                  </a:schemeClr>
                </a:gs>
                <a:gs pos="100000">
                  <a:schemeClr val="accent1"/>
                </a:gs>
              </a:gsLst>
              <a:lin ang="0" scaled="1"/>
            </a:gradFill>
            <a:ln w="19050">
              <a:miter lim="800000"/>
              <a:headEnd/>
              <a:tailEnd/>
            </a:ln>
            <a:effectLst/>
            <a:scene3d>
              <a:camera prst="legacyPerspectiveBottomLeft"/>
              <a:lightRig rig="legacyFlat4" dir="b"/>
            </a:scene3d>
            <a:sp3d extrusionH="430200" prstMaterial="legacyMetal">
              <a:bevelT w="13500" h="13500" prst="angle"/>
              <a:bevelB w="13500" h="13500" prst="angle"/>
              <a:extrusionClr>
                <a:schemeClr val="accent1"/>
              </a:extrusionClr>
            </a:sp3d>
          </p:spPr>
          <p:txBody>
            <a:bodyPr wrap="none" anchor="ctr">
              <a:flatTx/>
            </a:bodyPr>
            <a:lstStyle/>
            <a:p>
              <a:pPr>
                <a:defRPr/>
              </a:pPr>
              <a:endParaRPr kumimoji="0" lang="zh-TW" altLang="en-US">
                <a:ea typeface="+mn-ea"/>
              </a:endParaRPr>
            </a:p>
          </p:txBody>
        </p:sp>
        <p:sp>
          <p:nvSpPr>
            <p:cNvPr id="3" name="AutoShape 3"/>
            <p:cNvSpPr>
              <a:spLocks noChangeArrowheads="1"/>
            </p:cNvSpPr>
            <p:nvPr/>
          </p:nvSpPr>
          <p:spPr bwMode="ltGray">
            <a:xfrm>
              <a:off x="2159050" y="2482851"/>
              <a:ext cx="5797998" cy="914400"/>
            </a:xfrm>
            <a:prstGeom prst="homePlate">
              <a:avLst>
                <a:gd name="adj" fmla="val 51551"/>
              </a:avLst>
            </a:prstGeom>
            <a:gradFill rotWithShape="1">
              <a:gsLst>
                <a:gs pos="0">
                  <a:schemeClr val="accent1"/>
                </a:gs>
                <a:gs pos="100000">
                  <a:schemeClr val="accent1">
                    <a:gamma/>
                    <a:tint val="70196"/>
                    <a:invGamma/>
                  </a:schemeClr>
                </a:gs>
              </a:gsLst>
              <a:lin ang="0" scaled="1"/>
            </a:gradFill>
            <a:ln w="19050">
              <a:miter lim="800000"/>
              <a:headEnd/>
              <a:tailEnd/>
            </a:ln>
            <a:effectLst/>
            <a:scene3d>
              <a:camera prst="legacyObliqueBottomLeft"/>
              <a:lightRig rig="legacyFlat3" dir="b"/>
            </a:scene3d>
            <a:sp3d extrusionH="430200" prstMaterial="legacyMetal">
              <a:bevelT w="13500" h="13500" prst="angle"/>
              <a:bevelB w="13500" h="13500" prst="angle"/>
              <a:extrusionClr>
                <a:schemeClr val="accent1"/>
              </a:extrusionClr>
            </a:sp3d>
          </p:spPr>
          <p:txBody>
            <a:bodyPr wrap="none" anchor="ctr">
              <a:flatTx/>
            </a:bodyPr>
            <a:lstStyle/>
            <a:p>
              <a:pPr>
                <a:defRPr/>
              </a:pPr>
              <a:endParaRPr kumimoji="0" lang="zh-TW" altLang="en-US">
                <a:ea typeface="+mn-ea"/>
              </a:endParaRPr>
            </a:p>
          </p:txBody>
        </p:sp>
        <p:grpSp>
          <p:nvGrpSpPr>
            <p:cNvPr id="7" name="Group 4"/>
            <p:cNvGrpSpPr>
              <a:grpSpLocks/>
            </p:cNvGrpSpPr>
            <p:nvPr/>
          </p:nvGrpSpPr>
          <p:grpSpPr bwMode="auto">
            <a:xfrm>
              <a:off x="1508125" y="2452688"/>
              <a:ext cx="1130300" cy="1123950"/>
              <a:chOff x="2161" y="696"/>
              <a:chExt cx="1360" cy="1356"/>
            </a:xfrm>
          </p:grpSpPr>
          <p:grpSp>
            <p:nvGrpSpPr>
              <p:cNvPr id="8" name="Group 5"/>
              <p:cNvGrpSpPr>
                <a:grpSpLocks/>
              </p:cNvGrpSpPr>
              <p:nvPr/>
            </p:nvGrpSpPr>
            <p:grpSpPr bwMode="auto">
              <a:xfrm>
                <a:off x="2161" y="696"/>
                <a:ext cx="1360" cy="1356"/>
                <a:chOff x="2508" y="1231"/>
                <a:chExt cx="1248" cy="1240"/>
              </a:xfrm>
            </p:grpSpPr>
            <p:sp>
              <p:nvSpPr>
                <p:cNvPr id="154688" name="Oval 6"/>
                <p:cNvSpPr>
                  <a:spLocks noChangeArrowheads="1"/>
                </p:cNvSpPr>
                <p:nvPr/>
              </p:nvSpPr>
              <p:spPr bwMode="gray">
                <a:xfrm>
                  <a:off x="2508" y="1231"/>
                  <a:ext cx="1248" cy="1240"/>
                </a:xfrm>
                <a:prstGeom prst="ellipse">
                  <a:avLst/>
                </a:prstGeom>
                <a:solidFill>
                  <a:srgbClr val="808080"/>
                </a:solidFill>
                <a:ln w="9525" algn="ctr">
                  <a:noFill/>
                  <a:round/>
                  <a:headEnd/>
                  <a:tailEnd/>
                </a:ln>
              </p:spPr>
              <p:txBody>
                <a:bodyPr wrap="none" anchor="ctr"/>
                <a:lstStyle/>
                <a:p>
                  <a:endParaRPr kumimoji="0" lang="zh-TW" altLang="en-US"/>
                </a:p>
              </p:txBody>
            </p:sp>
            <p:sp>
              <p:nvSpPr>
                <p:cNvPr id="154689" name="Oval 7"/>
                <p:cNvSpPr>
                  <a:spLocks noChangeArrowheads="1"/>
                </p:cNvSpPr>
                <p:nvPr/>
              </p:nvSpPr>
              <p:spPr bwMode="gray">
                <a:xfrm>
                  <a:off x="2541" y="1256"/>
                  <a:ext cx="1190" cy="1190"/>
                </a:xfrm>
                <a:prstGeom prst="ellipse">
                  <a:avLst/>
                </a:prstGeom>
                <a:gradFill rotWithShape="1">
                  <a:gsLst>
                    <a:gs pos="0">
                      <a:srgbClr val="FFFFFF"/>
                    </a:gs>
                    <a:gs pos="100000">
                      <a:srgbClr val="434343"/>
                    </a:gs>
                  </a:gsLst>
                  <a:lin ang="5400000" scaled="1"/>
                </a:gradFill>
                <a:ln w="9525" algn="ctr">
                  <a:noFill/>
                  <a:round/>
                  <a:headEnd/>
                  <a:tailEnd/>
                </a:ln>
              </p:spPr>
              <p:txBody>
                <a:bodyPr wrap="none" anchor="ctr"/>
                <a:lstStyle/>
                <a:p>
                  <a:endParaRPr kumimoji="0" lang="zh-TW" altLang="en-US"/>
                </a:p>
              </p:txBody>
            </p:sp>
            <p:sp>
              <p:nvSpPr>
                <p:cNvPr id="154690" name="Oval 8"/>
                <p:cNvSpPr>
                  <a:spLocks noChangeArrowheads="1"/>
                </p:cNvSpPr>
                <p:nvPr/>
              </p:nvSpPr>
              <p:spPr bwMode="gray">
                <a:xfrm>
                  <a:off x="2590" y="1305"/>
                  <a:ext cx="1092" cy="1092"/>
                </a:xfrm>
                <a:prstGeom prst="ellipse">
                  <a:avLst/>
                </a:prstGeom>
                <a:solidFill>
                  <a:srgbClr val="808080">
                    <a:alpha val="25098"/>
                  </a:srgbClr>
                </a:solidFill>
                <a:ln w="9525" algn="ctr">
                  <a:noFill/>
                  <a:round/>
                  <a:headEnd/>
                  <a:tailEnd/>
                </a:ln>
              </p:spPr>
              <p:txBody>
                <a:bodyPr wrap="none" anchor="ctr"/>
                <a:lstStyle/>
                <a:p>
                  <a:endParaRPr kumimoji="0" lang="zh-TW" altLang="en-US"/>
                </a:p>
              </p:txBody>
            </p:sp>
            <p:sp>
              <p:nvSpPr>
                <p:cNvPr id="154691" name="Oval 9"/>
                <p:cNvSpPr>
                  <a:spLocks noChangeArrowheads="1"/>
                </p:cNvSpPr>
                <p:nvPr/>
              </p:nvSpPr>
              <p:spPr bwMode="gray">
                <a:xfrm>
                  <a:off x="2623" y="1330"/>
                  <a:ext cx="1026" cy="1026"/>
                </a:xfrm>
                <a:prstGeom prst="ellipse">
                  <a:avLst/>
                </a:prstGeom>
                <a:solidFill>
                  <a:srgbClr val="808080">
                    <a:alpha val="30196"/>
                  </a:srgbClr>
                </a:solidFill>
                <a:ln w="9525" algn="ctr">
                  <a:noFill/>
                  <a:round/>
                  <a:headEnd/>
                  <a:tailEnd/>
                </a:ln>
              </p:spPr>
              <p:txBody>
                <a:bodyPr wrap="none" anchor="ctr"/>
                <a:lstStyle/>
                <a:p>
                  <a:endParaRPr kumimoji="0" lang="zh-TW" altLang="en-US"/>
                </a:p>
              </p:txBody>
            </p:sp>
            <p:sp>
              <p:nvSpPr>
                <p:cNvPr id="154692" name="Oval 10"/>
                <p:cNvSpPr>
                  <a:spLocks noChangeArrowheads="1"/>
                </p:cNvSpPr>
                <p:nvPr/>
              </p:nvSpPr>
              <p:spPr bwMode="gray">
                <a:xfrm>
                  <a:off x="2637" y="1346"/>
                  <a:ext cx="993" cy="994"/>
                </a:xfrm>
                <a:prstGeom prst="ellipse">
                  <a:avLst/>
                </a:prstGeom>
                <a:gradFill rotWithShape="1">
                  <a:gsLst>
                    <a:gs pos="0">
                      <a:srgbClr val="5C5C5C"/>
                    </a:gs>
                    <a:gs pos="100000">
                      <a:srgbClr val="FFFFFF"/>
                    </a:gs>
                  </a:gsLst>
                  <a:lin ang="5400000" scaled="1"/>
                </a:gradFill>
                <a:ln w="9525" algn="ctr">
                  <a:noFill/>
                  <a:round/>
                  <a:headEnd/>
                  <a:tailEnd/>
                </a:ln>
              </p:spPr>
              <p:txBody>
                <a:bodyPr wrap="none" anchor="ctr"/>
                <a:lstStyle/>
                <a:p>
                  <a:endParaRPr kumimoji="0" lang="zh-TW" altLang="en-US"/>
                </a:p>
              </p:txBody>
            </p:sp>
          </p:grpSp>
          <p:sp>
            <p:nvSpPr>
              <p:cNvPr id="4" name="Oval 11"/>
              <p:cNvSpPr>
                <a:spLocks noChangeArrowheads="1"/>
              </p:cNvSpPr>
              <p:nvPr/>
            </p:nvSpPr>
            <p:spPr bwMode="gray">
              <a:xfrm>
                <a:off x="2321" y="845"/>
                <a:ext cx="1054" cy="1053"/>
              </a:xfrm>
              <a:prstGeom prst="ellipse">
                <a:avLst/>
              </a:prstGeom>
              <a:gradFill rotWithShape="1">
                <a:gsLst>
                  <a:gs pos="0">
                    <a:schemeClr val="accent1">
                      <a:gamma/>
                      <a:shade val="46275"/>
                      <a:invGamma/>
                    </a:schemeClr>
                  </a:gs>
                  <a:gs pos="100000">
                    <a:schemeClr val="accent1"/>
                  </a:gs>
                </a:gsLst>
                <a:lin ang="5400000" scaled="1"/>
              </a:gradFill>
              <a:ln w="57150">
                <a:noFill/>
                <a:round/>
                <a:headEnd/>
                <a:tailEnd/>
              </a:ln>
              <a:effectLst/>
            </p:spPr>
            <p:txBody>
              <a:bodyPr wrap="none" anchor="ctr"/>
              <a:lstStyle/>
              <a:p>
                <a:pPr>
                  <a:defRPr/>
                </a:pPr>
                <a:endParaRPr kumimoji="0" lang="zh-TW" altLang="en-US">
                  <a:ea typeface="+mn-ea"/>
                </a:endParaRPr>
              </a:p>
            </p:txBody>
          </p:sp>
        </p:grpSp>
        <p:sp>
          <p:nvSpPr>
            <p:cNvPr id="5" name="Rectangle 13"/>
            <p:cNvSpPr>
              <a:spLocks noChangeArrowheads="1"/>
            </p:cNvSpPr>
            <p:nvPr/>
          </p:nvSpPr>
          <p:spPr bwMode="auto">
            <a:xfrm>
              <a:off x="2555956" y="2636838"/>
              <a:ext cx="4896228" cy="822325"/>
            </a:xfrm>
            <a:prstGeom prst="rect">
              <a:avLst/>
            </a:prstGeom>
            <a:noFill/>
            <a:ln w="9525" algn="ctr">
              <a:noFill/>
              <a:miter lim="800000"/>
              <a:headEnd/>
              <a:tailEnd/>
            </a:ln>
            <a:effectLst>
              <a:outerShdw dist="17961" dir="2700000" algn="ctr" rotWithShape="0">
                <a:schemeClr val="tx1"/>
              </a:outerShdw>
            </a:effectLst>
          </p:spPr>
          <p:txBody>
            <a:bodyPr>
              <a:spAutoFit/>
            </a:bodyPr>
            <a:lstStyle/>
            <a:p>
              <a:pPr marL="342900" indent="-342900" eaLnBrk="0" hangingPunct="0">
                <a:defRPr/>
              </a:pPr>
              <a:r>
                <a:rPr kumimoji="0" lang="zh-TW" altLang="en-US" sz="2400" dirty="0">
                  <a:latin typeface="微軟正黑體" pitchFamily="34" charset="-120"/>
                  <a:ea typeface="微軟正黑體" pitchFamily="34" charset="-120"/>
                </a:rPr>
                <a:t>衛生署應該針對這些不合格的進口  商，提高抽檢率。</a:t>
              </a:r>
              <a:endParaRPr kumimoji="0" lang="en-US" altLang="zh-TW" sz="2400" dirty="0">
                <a:latin typeface="微軟正黑體" pitchFamily="34" charset="-120"/>
                <a:ea typeface="微軟正黑體" pitchFamily="34" charset="-120"/>
              </a:endParaRPr>
            </a:p>
          </p:txBody>
        </p:sp>
      </p:grpSp>
      <p:grpSp>
        <p:nvGrpSpPr>
          <p:cNvPr id="9" name="群組 65"/>
          <p:cNvGrpSpPr>
            <a:grpSpLocks/>
          </p:cNvGrpSpPr>
          <p:nvPr/>
        </p:nvGrpSpPr>
        <p:grpSpPr bwMode="auto">
          <a:xfrm>
            <a:off x="1476375" y="2276475"/>
            <a:ext cx="6624638" cy="1123950"/>
            <a:chOff x="1508125" y="3770313"/>
            <a:chExt cx="6340475" cy="1123950"/>
          </a:xfrm>
        </p:grpSpPr>
        <p:sp>
          <p:nvSpPr>
            <p:cNvPr id="86031" name="AutoShape 15"/>
            <p:cNvSpPr>
              <a:spLocks noChangeArrowheads="1"/>
            </p:cNvSpPr>
            <p:nvPr/>
          </p:nvSpPr>
          <p:spPr bwMode="gray">
            <a:xfrm>
              <a:off x="5134944" y="3886201"/>
              <a:ext cx="2713656" cy="728662"/>
            </a:xfrm>
            <a:prstGeom prst="chevron">
              <a:avLst>
                <a:gd name="adj" fmla="val 53109"/>
              </a:avLst>
            </a:prstGeom>
            <a:gradFill rotWithShape="1">
              <a:gsLst>
                <a:gs pos="0">
                  <a:schemeClr val="folHlink">
                    <a:gamma/>
                    <a:shade val="69804"/>
                    <a:invGamma/>
                  </a:schemeClr>
                </a:gs>
                <a:gs pos="100000">
                  <a:schemeClr val="folHlink"/>
                </a:gs>
              </a:gsLst>
              <a:lin ang="0" scaled="1"/>
            </a:gradFill>
            <a:ln w="19050">
              <a:miter lim="800000"/>
              <a:headEnd/>
              <a:tailEnd/>
            </a:ln>
            <a:effectLst/>
            <a:scene3d>
              <a:camera prst="legacyPerspectiveBottomLeft"/>
              <a:lightRig rig="legacyFlat4" dir="b"/>
            </a:scene3d>
            <a:sp3d extrusionH="430200" prstMaterial="legacyMetal">
              <a:bevelT w="13500" h="13500" prst="angle"/>
              <a:bevelB w="13500" h="13500" prst="angle"/>
              <a:extrusionClr>
                <a:schemeClr val="folHlink"/>
              </a:extrusionClr>
            </a:sp3d>
          </p:spPr>
          <p:txBody>
            <a:bodyPr wrap="none" anchor="ctr">
              <a:flatTx/>
            </a:bodyPr>
            <a:lstStyle/>
            <a:p>
              <a:pPr>
                <a:defRPr/>
              </a:pPr>
              <a:endParaRPr kumimoji="0" lang="zh-TW" altLang="en-US">
                <a:ea typeface="+mn-ea"/>
              </a:endParaRPr>
            </a:p>
          </p:txBody>
        </p:sp>
        <p:sp>
          <p:nvSpPr>
            <p:cNvPr id="86032" name="AutoShape 16"/>
            <p:cNvSpPr>
              <a:spLocks noChangeArrowheads="1"/>
            </p:cNvSpPr>
            <p:nvPr/>
          </p:nvSpPr>
          <p:spPr bwMode="gray">
            <a:xfrm>
              <a:off x="2158430" y="3800476"/>
              <a:ext cx="5366536" cy="914400"/>
            </a:xfrm>
            <a:prstGeom prst="homePlate">
              <a:avLst>
                <a:gd name="adj" fmla="val 51551"/>
              </a:avLst>
            </a:prstGeom>
            <a:gradFill rotWithShape="1">
              <a:gsLst>
                <a:gs pos="0">
                  <a:schemeClr val="folHlink"/>
                </a:gs>
                <a:gs pos="100000">
                  <a:schemeClr val="folHlink">
                    <a:gamma/>
                    <a:tint val="70196"/>
                    <a:invGamma/>
                  </a:schemeClr>
                </a:gs>
              </a:gsLst>
              <a:lin ang="0" scaled="1"/>
            </a:gradFill>
            <a:ln w="19050">
              <a:miter lim="800000"/>
              <a:headEnd/>
              <a:tailEnd/>
            </a:ln>
            <a:effectLst/>
            <a:scene3d>
              <a:camera prst="legacyObliqueBottomLeft"/>
              <a:lightRig rig="legacyFlat3" dir="b"/>
            </a:scene3d>
            <a:sp3d extrusionH="430200" prstMaterial="legacyMetal">
              <a:bevelT w="13500" h="13500" prst="angle"/>
              <a:bevelB w="13500" h="13500" prst="angle"/>
              <a:extrusionClr>
                <a:schemeClr val="folHlink"/>
              </a:extrusionClr>
            </a:sp3d>
          </p:spPr>
          <p:txBody>
            <a:bodyPr wrap="none" anchor="ctr">
              <a:flatTx/>
            </a:bodyPr>
            <a:lstStyle/>
            <a:p>
              <a:pPr>
                <a:defRPr/>
              </a:pPr>
              <a:endParaRPr kumimoji="0" lang="zh-TW" altLang="en-US" dirty="0">
                <a:ea typeface="+mn-ea"/>
              </a:endParaRPr>
            </a:p>
          </p:txBody>
        </p:sp>
        <p:grpSp>
          <p:nvGrpSpPr>
            <p:cNvPr id="10" name="Group 17"/>
            <p:cNvGrpSpPr>
              <a:grpSpLocks/>
            </p:cNvGrpSpPr>
            <p:nvPr/>
          </p:nvGrpSpPr>
          <p:grpSpPr bwMode="auto">
            <a:xfrm>
              <a:off x="1508125" y="3770313"/>
              <a:ext cx="1130300" cy="1123950"/>
              <a:chOff x="2161" y="696"/>
              <a:chExt cx="1360" cy="1356"/>
            </a:xfrm>
          </p:grpSpPr>
          <p:grpSp>
            <p:nvGrpSpPr>
              <p:cNvPr id="11" name="Group 18"/>
              <p:cNvGrpSpPr>
                <a:grpSpLocks/>
              </p:cNvGrpSpPr>
              <p:nvPr/>
            </p:nvGrpSpPr>
            <p:grpSpPr bwMode="auto">
              <a:xfrm>
                <a:off x="2161" y="696"/>
                <a:ext cx="1360" cy="1356"/>
                <a:chOff x="2508" y="1231"/>
                <a:chExt cx="1248" cy="1240"/>
              </a:xfrm>
            </p:grpSpPr>
            <p:sp>
              <p:nvSpPr>
                <p:cNvPr id="154677" name="Oval 19"/>
                <p:cNvSpPr>
                  <a:spLocks noChangeArrowheads="1"/>
                </p:cNvSpPr>
                <p:nvPr/>
              </p:nvSpPr>
              <p:spPr bwMode="gray">
                <a:xfrm>
                  <a:off x="2508" y="1231"/>
                  <a:ext cx="1248" cy="1240"/>
                </a:xfrm>
                <a:prstGeom prst="ellipse">
                  <a:avLst/>
                </a:prstGeom>
                <a:solidFill>
                  <a:srgbClr val="808080"/>
                </a:solidFill>
                <a:ln w="9525" algn="ctr">
                  <a:noFill/>
                  <a:round/>
                  <a:headEnd/>
                  <a:tailEnd/>
                </a:ln>
              </p:spPr>
              <p:txBody>
                <a:bodyPr wrap="none" anchor="ctr"/>
                <a:lstStyle/>
                <a:p>
                  <a:endParaRPr kumimoji="0" lang="zh-TW" altLang="en-US"/>
                </a:p>
              </p:txBody>
            </p:sp>
            <p:sp>
              <p:nvSpPr>
                <p:cNvPr id="154678" name="Oval 20"/>
                <p:cNvSpPr>
                  <a:spLocks noChangeArrowheads="1"/>
                </p:cNvSpPr>
                <p:nvPr/>
              </p:nvSpPr>
              <p:spPr bwMode="gray">
                <a:xfrm>
                  <a:off x="2541" y="1256"/>
                  <a:ext cx="1190" cy="1190"/>
                </a:xfrm>
                <a:prstGeom prst="ellipse">
                  <a:avLst/>
                </a:prstGeom>
                <a:gradFill rotWithShape="1">
                  <a:gsLst>
                    <a:gs pos="0">
                      <a:srgbClr val="FFFFFF"/>
                    </a:gs>
                    <a:gs pos="100000">
                      <a:srgbClr val="434343"/>
                    </a:gs>
                  </a:gsLst>
                  <a:lin ang="5400000" scaled="1"/>
                </a:gradFill>
                <a:ln w="9525" algn="ctr">
                  <a:noFill/>
                  <a:round/>
                  <a:headEnd/>
                  <a:tailEnd/>
                </a:ln>
              </p:spPr>
              <p:txBody>
                <a:bodyPr wrap="none" anchor="ctr"/>
                <a:lstStyle/>
                <a:p>
                  <a:endParaRPr kumimoji="0" lang="zh-TW" altLang="en-US"/>
                </a:p>
              </p:txBody>
            </p:sp>
            <p:sp>
              <p:nvSpPr>
                <p:cNvPr id="154679" name="Oval 21"/>
                <p:cNvSpPr>
                  <a:spLocks noChangeArrowheads="1"/>
                </p:cNvSpPr>
                <p:nvPr/>
              </p:nvSpPr>
              <p:spPr bwMode="gray">
                <a:xfrm>
                  <a:off x="2590" y="1305"/>
                  <a:ext cx="1092" cy="1092"/>
                </a:xfrm>
                <a:prstGeom prst="ellipse">
                  <a:avLst/>
                </a:prstGeom>
                <a:solidFill>
                  <a:srgbClr val="808080">
                    <a:alpha val="25098"/>
                  </a:srgbClr>
                </a:solidFill>
                <a:ln w="9525" algn="ctr">
                  <a:noFill/>
                  <a:round/>
                  <a:headEnd/>
                  <a:tailEnd/>
                </a:ln>
              </p:spPr>
              <p:txBody>
                <a:bodyPr wrap="none" anchor="ctr"/>
                <a:lstStyle/>
                <a:p>
                  <a:endParaRPr kumimoji="0" lang="zh-TW" altLang="en-US"/>
                </a:p>
              </p:txBody>
            </p:sp>
            <p:sp>
              <p:nvSpPr>
                <p:cNvPr id="154680" name="Oval 22"/>
                <p:cNvSpPr>
                  <a:spLocks noChangeArrowheads="1"/>
                </p:cNvSpPr>
                <p:nvPr/>
              </p:nvSpPr>
              <p:spPr bwMode="gray">
                <a:xfrm>
                  <a:off x="2623" y="1330"/>
                  <a:ext cx="1026" cy="1026"/>
                </a:xfrm>
                <a:prstGeom prst="ellipse">
                  <a:avLst/>
                </a:prstGeom>
                <a:solidFill>
                  <a:srgbClr val="808080">
                    <a:alpha val="30196"/>
                  </a:srgbClr>
                </a:solidFill>
                <a:ln w="9525" algn="ctr">
                  <a:noFill/>
                  <a:round/>
                  <a:headEnd/>
                  <a:tailEnd/>
                </a:ln>
              </p:spPr>
              <p:txBody>
                <a:bodyPr wrap="none" anchor="ctr"/>
                <a:lstStyle/>
                <a:p>
                  <a:endParaRPr kumimoji="0" lang="zh-TW" altLang="en-US"/>
                </a:p>
              </p:txBody>
            </p:sp>
            <p:sp>
              <p:nvSpPr>
                <p:cNvPr id="154681" name="Oval 23"/>
                <p:cNvSpPr>
                  <a:spLocks noChangeArrowheads="1"/>
                </p:cNvSpPr>
                <p:nvPr/>
              </p:nvSpPr>
              <p:spPr bwMode="gray">
                <a:xfrm>
                  <a:off x="2637" y="1346"/>
                  <a:ext cx="993" cy="994"/>
                </a:xfrm>
                <a:prstGeom prst="ellipse">
                  <a:avLst/>
                </a:prstGeom>
                <a:gradFill rotWithShape="1">
                  <a:gsLst>
                    <a:gs pos="0">
                      <a:srgbClr val="5C5C5C"/>
                    </a:gs>
                    <a:gs pos="100000">
                      <a:srgbClr val="FFFFFF"/>
                    </a:gs>
                  </a:gsLst>
                  <a:lin ang="5400000" scaled="1"/>
                </a:gradFill>
                <a:ln w="9525" algn="ctr">
                  <a:noFill/>
                  <a:round/>
                  <a:headEnd/>
                  <a:tailEnd/>
                </a:ln>
              </p:spPr>
              <p:txBody>
                <a:bodyPr wrap="none" anchor="ctr"/>
                <a:lstStyle/>
                <a:p>
                  <a:endParaRPr kumimoji="0" lang="zh-TW" altLang="en-US"/>
                </a:p>
              </p:txBody>
            </p:sp>
          </p:grpSp>
          <p:sp>
            <p:nvSpPr>
              <p:cNvPr id="86040" name="Oval 24"/>
              <p:cNvSpPr>
                <a:spLocks noChangeArrowheads="1"/>
              </p:cNvSpPr>
              <p:nvPr/>
            </p:nvSpPr>
            <p:spPr bwMode="gray">
              <a:xfrm>
                <a:off x="2322" y="845"/>
                <a:ext cx="1055" cy="1053"/>
              </a:xfrm>
              <a:prstGeom prst="ellipse">
                <a:avLst/>
              </a:prstGeom>
              <a:gradFill rotWithShape="1">
                <a:gsLst>
                  <a:gs pos="0">
                    <a:schemeClr val="folHlink">
                      <a:gamma/>
                      <a:shade val="46275"/>
                      <a:invGamma/>
                    </a:schemeClr>
                  </a:gs>
                  <a:gs pos="100000">
                    <a:schemeClr val="folHlink"/>
                  </a:gs>
                </a:gsLst>
                <a:lin ang="5400000" scaled="1"/>
              </a:gradFill>
              <a:ln w="57150">
                <a:noFill/>
                <a:round/>
                <a:headEnd/>
                <a:tailEnd/>
              </a:ln>
              <a:effectLst/>
            </p:spPr>
            <p:txBody>
              <a:bodyPr wrap="none" anchor="ctr"/>
              <a:lstStyle/>
              <a:p>
                <a:pPr>
                  <a:defRPr/>
                </a:pPr>
                <a:endParaRPr kumimoji="0" lang="zh-TW" altLang="en-US">
                  <a:ea typeface="+mn-ea"/>
                </a:endParaRPr>
              </a:p>
            </p:txBody>
          </p:sp>
        </p:grpSp>
      </p:grpSp>
      <p:grpSp>
        <p:nvGrpSpPr>
          <p:cNvPr id="12" name="群組 66"/>
          <p:cNvGrpSpPr>
            <a:grpSpLocks/>
          </p:cNvGrpSpPr>
          <p:nvPr/>
        </p:nvGrpSpPr>
        <p:grpSpPr bwMode="auto">
          <a:xfrm>
            <a:off x="1476375" y="3429000"/>
            <a:ext cx="6340475" cy="1123950"/>
            <a:chOff x="1508125" y="5124450"/>
            <a:chExt cx="6340475" cy="1123950"/>
          </a:xfrm>
        </p:grpSpPr>
        <p:sp>
          <p:nvSpPr>
            <p:cNvPr id="86044" name="AutoShape 28"/>
            <p:cNvSpPr>
              <a:spLocks noChangeArrowheads="1"/>
            </p:cNvSpPr>
            <p:nvPr/>
          </p:nvSpPr>
          <p:spPr bwMode="gray">
            <a:xfrm>
              <a:off x="5135563" y="5240338"/>
              <a:ext cx="2713037" cy="728662"/>
            </a:xfrm>
            <a:prstGeom prst="chevron">
              <a:avLst>
                <a:gd name="adj" fmla="val 53109"/>
              </a:avLst>
            </a:prstGeom>
            <a:gradFill rotWithShape="1">
              <a:gsLst>
                <a:gs pos="0">
                  <a:schemeClr val="hlink">
                    <a:gamma/>
                    <a:shade val="69804"/>
                    <a:invGamma/>
                  </a:schemeClr>
                </a:gs>
                <a:gs pos="100000">
                  <a:schemeClr val="hlink"/>
                </a:gs>
              </a:gsLst>
              <a:lin ang="0" scaled="1"/>
            </a:gradFill>
            <a:ln w="19050">
              <a:miter lim="800000"/>
              <a:headEnd/>
              <a:tailEnd/>
            </a:ln>
            <a:effectLst/>
            <a:scene3d>
              <a:camera prst="legacyPerspectiveBottomLeft"/>
              <a:lightRig rig="legacyFlat4" dir="b"/>
            </a:scene3d>
            <a:sp3d extrusionH="430200" prstMaterial="legacyMetal">
              <a:bevelT w="13500" h="13500" prst="angle"/>
              <a:bevelB w="13500" h="13500" prst="angle"/>
              <a:extrusionClr>
                <a:schemeClr val="hlink"/>
              </a:extrusionClr>
            </a:sp3d>
          </p:spPr>
          <p:txBody>
            <a:bodyPr wrap="none" anchor="ctr">
              <a:flatTx/>
            </a:bodyPr>
            <a:lstStyle/>
            <a:p>
              <a:pPr>
                <a:defRPr/>
              </a:pPr>
              <a:endParaRPr kumimoji="0" lang="zh-TW" altLang="en-US">
                <a:ea typeface="+mn-ea"/>
              </a:endParaRPr>
            </a:p>
          </p:txBody>
        </p:sp>
        <p:sp>
          <p:nvSpPr>
            <p:cNvPr id="86045" name="AutoShape 29"/>
            <p:cNvSpPr>
              <a:spLocks noChangeArrowheads="1"/>
            </p:cNvSpPr>
            <p:nvPr/>
          </p:nvSpPr>
          <p:spPr bwMode="ltGray">
            <a:xfrm>
              <a:off x="2159000" y="5154613"/>
              <a:ext cx="5437188" cy="914400"/>
            </a:xfrm>
            <a:prstGeom prst="homePlate">
              <a:avLst>
                <a:gd name="adj" fmla="val 51551"/>
              </a:avLst>
            </a:prstGeom>
            <a:gradFill rotWithShape="1">
              <a:gsLst>
                <a:gs pos="0">
                  <a:schemeClr val="hlink"/>
                </a:gs>
                <a:gs pos="100000">
                  <a:schemeClr val="hlink">
                    <a:gamma/>
                    <a:tint val="70196"/>
                    <a:invGamma/>
                  </a:schemeClr>
                </a:gs>
              </a:gsLst>
              <a:lin ang="0" scaled="1"/>
            </a:gradFill>
            <a:ln w="19050">
              <a:miter lim="800000"/>
              <a:headEnd/>
              <a:tailEnd/>
            </a:ln>
            <a:effectLst/>
            <a:scene3d>
              <a:camera prst="legacyObliqueBottomLeft"/>
              <a:lightRig rig="legacyFlat3" dir="b"/>
            </a:scene3d>
            <a:sp3d extrusionH="430200" prstMaterial="legacyMetal">
              <a:bevelT w="13500" h="13500" prst="angle"/>
              <a:bevelB w="13500" h="13500" prst="angle"/>
              <a:extrusionClr>
                <a:schemeClr val="hlink"/>
              </a:extrusionClr>
            </a:sp3d>
          </p:spPr>
          <p:txBody>
            <a:bodyPr wrap="none" anchor="ctr">
              <a:flatTx/>
            </a:bodyPr>
            <a:lstStyle/>
            <a:p>
              <a:pPr>
                <a:defRPr/>
              </a:pPr>
              <a:endParaRPr kumimoji="0" lang="zh-TW" altLang="en-US">
                <a:ea typeface="+mn-ea"/>
              </a:endParaRPr>
            </a:p>
          </p:txBody>
        </p:sp>
        <p:grpSp>
          <p:nvGrpSpPr>
            <p:cNvPr id="13" name="Group 30"/>
            <p:cNvGrpSpPr>
              <a:grpSpLocks/>
            </p:cNvGrpSpPr>
            <p:nvPr/>
          </p:nvGrpSpPr>
          <p:grpSpPr bwMode="auto">
            <a:xfrm>
              <a:off x="1508125" y="5124450"/>
              <a:ext cx="1130300" cy="1123950"/>
              <a:chOff x="2161" y="696"/>
              <a:chExt cx="1360" cy="1356"/>
            </a:xfrm>
          </p:grpSpPr>
          <p:grpSp>
            <p:nvGrpSpPr>
              <p:cNvPr id="14" name="Group 31"/>
              <p:cNvGrpSpPr>
                <a:grpSpLocks/>
              </p:cNvGrpSpPr>
              <p:nvPr/>
            </p:nvGrpSpPr>
            <p:grpSpPr bwMode="auto">
              <a:xfrm>
                <a:off x="2161" y="696"/>
                <a:ext cx="1360" cy="1356"/>
                <a:chOff x="2508" y="1231"/>
                <a:chExt cx="1248" cy="1240"/>
              </a:xfrm>
            </p:grpSpPr>
            <p:sp>
              <p:nvSpPr>
                <p:cNvPr id="154667" name="Oval 32"/>
                <p:cNvSpPr>
                  <a:spLocks noChangeArrowheads="1"/>
                </p:cNvSpPr>
                <p:nvPr/>
              </p:nvSpPr>
              <p:spPr bwMode="gray">
                <a:xfrm>
                  <a:off x="2508" y="1231"/>
                  <a:ext cx="1248" cy="1240"/>
                </a:xfrm>
                <a:prstGeom prst="ellipse">
                  <a:avLst/>
                </a:prstGeom>
                <a:solidFill>
                  <a:srgbClr val="808080"/>
                </a:solidFill>
                <a:ln w="9525" algn="ctr">
                  <a:noFill/>
                  <a:round/>
                  <a:headEnd/>
                  <a:tailEnd/>
                </a:ln>
              </p:spPr>
              <p:txBody>
                <a:bodyPr wrap="none" anchor="ctr"/>
                <a:lstStyle/>
                <a:p>
                  <a:endParaRPr kumimoji="0" lang="zh-TW" altLang="en-US"/>
                </a:p>
              </p:txBody>
            </p:sp>
            <p:sp>
              <p:nvSpPr>
                <p:cNvPr id="154668" name="Oval 33"/>
                <p:cNvSpPr>
                  <a:spLocks noChangeArrowheads="1"/>
                </p:cNvSpPr>
                <p:nvPr/>
              </p:nvSpPr>
              <p:spPr bwMode="gray">
                <a:xfrm>
                  <a:off x="2541" y="1256"/>
                  <a:ext cx="1190" cy="1190"/>
                </a:xfrm>
                <a:prstGeom prst="ellipse">
                  <a:avLst/>
                </a:prstGeom>
                <a:gradFill rotWithShape="1">
                  <a:gsLst>
                    <a:gs pos="0">
                      <a:srgbClr val="FFFFFF"/>
                    </a:gs>
                    <a:gs pos="100000">
                      <a:srgbClr val="434343"/>
                    </a:gs>
                  </a:gsLst>
                  <a:lin ang="5400000" scaled="1"/>
                </a:gradFill>
                <a:ln w="9525" algn="ctr">
                  <a:noFill/>
                  <a:round/>
                  <a:headEnd/>
                  <a:tailEnd/>
                </a:ln>
              </p:spPr>
              <p:txBody>
                <a:bodyPr wrap="none" anchor="ctr"/>
                <a:lstStyle/>
                <a:p>
                  <a:endParaRPr kumimoji="0" lang="zh-TW" altLang="en-US"/>
                </a:p>
              </p:txBody>
            </p:sp>
            <p:sp>
              <p:nvSpPr>
                <p:cNvPr id="154669" name="Oval 34"/>
                <p:cNvSpPr>
                  <a:spLocks noChangeArrowheads="1"/>
                </p:cNvSpPr>
                <p:nvPr/>
              </p:nvSpPr>
              <p:spPr bwMode="gray">
                <a:xfrm>
                  <a:off x="2590" y="1305"/>
                  <a:ext cx="1092" cy="1092"/>
                </a:xfrm>
                <a:prstGeom prst="ellipse">
                  <a:avLst/>
                </a:prstGeom>
                <a:solidFill>
                  <a:srgbClr val="808080">
                    <a:alpha val="25098"/>
                  </a:srgbClr>
                </a:solidFill>
                <a:ln w="9525" algn="ctr">
                  <a:noFill/>
                  <a:round/>
                  <a:headEnd/>
                  <a:tailEnd/>
                </a:ln>
              </p:spPr>
              <p:txBody>
                <a:bodyPr wrap="none" anchor="ctr"/>
                <a:lstStyle/>
                <a:p>
                  <a:endParaRPr kumimoji="0" lang="zh-TW" altLang="en-US"/>
                </a:p>
              </p:txBody>
            </p:sp>
            <p:sp>
              <p:nvSpPr>
                <p:cNvPr id="154670" name="Oval 35"/>
                <p:cNvSpPr>
                  <a:spLocks noChangeArrowheads="1"/>
                </p:cNvSpPr>
                <p:nvPr/>
              </p:nvSpPr>
              <p:spPr bwMode="gray">
                <a:xfrm>
                  <a:off x="2623" y="1330"/>
                  <a:ext cx="1026" cy="1026"/>
                </a:xfrm>
                <a:prstGeom prst="ellipse">
                  <a:avLst/>
                </a:prstGeom>
                <a:solidFill>
                  <a:srgbClr val="808080">
                    <a:alpha val="30196"/>
                  </a:srgbClr>
                </a:solidFill>
                <a:ln w="9525" algn="ctr">
                  <a:noFill/>
                  <a:round/>
                  <a:headEnd/>
                  <a:tailEnd/>
                </a:ln>
              </p:spPr>
              <p:txBody>
                <a:bodyPr wrap="none" anchor="ctr"/>
                <a:lstStyle/>
                <a:p>
                  <a:endParaRPr kumimoji="0" lang="zh-TW" altLang="en-US"/>
                </a:p>
              </p:txBody>
            </p:sp>
            <p:sp>
              <p:nvSpPr>
                <p:cNvPr id="154671" name="Oval 36"/>
                <p:cNvSpPr>
                  <a:spLocks noChangeArrowheads="1"/>
                </p:cNvSpPr>
                <p:nvPr/>
              </p:nvSpPr>
              <p:spPr bwMode="gray">
                <a:xfrm>
                  <a:off x="2637" y="1346"/>
                  <a:ext cx="993" cy="994"/>
                </a:xfrm>
                <a:prstGeom prst="ellipse">
                  <a:avLst/>
                </a:prstGeom>
                <a:gradFill rotWithShape="1">
                  <a:gsLst>
                    <a:gs pos="0">
                      <a:srgbClr val="5C5C5C"/>
                    </a:gs>
                    <a:gs pos="100000">
                      <a:srgbClr val="FFFFFF"/>
                    </a:gs>
                  </a:gsLst>
                  <a:lin ang="5400000" scaled="1"/>
                </a:gradFill>
                <a:ln w="9525" algn="ctr">
                  <a:noFill/>
                  <a:round/>
                  <a:headEnd/>
                  <a:tailEnd/>
                </a:ln>
              </p:spPr>
              <p:txBody>
                <a:bodyPr wrap="none" anchor="ctr"/>
                <a:lstStyle/>
                <a:p>
                  <a:endParaRPr kumimoji="0" lang="zh-TW" altLang="en-US"/>
                </a:p>
              </p:txBody>
            </p:sp>
          </p:grpSp>
          <p:sp>
            <p:nvSpPr>
              <p:cNvPr id="86053" name="Oval 37"/>
              <p:cNvSpPr>
                <a:spLocks noChangeArrowheads="1"/>
              </p:cNvSpPr>
              <p:nvPr/>
            </p:nvSpPr>
            <p:spPr bwMode="gray">
              <a:xfrm>
                <a:off x="2321" y="845"/>
                <a:ext cx="1054" cy="1053"/>
              </a:xfrm>
              <a:prstGeom prst="ellipse">
                <a:avLst/>
              </a:prstGeom>
              <a:gradFill rotWithShape="1">
                <a:gsLst>
                  <a:gs pos="0">
                    <a:schemeClr val="hlink">
                      <a:gamma/>
                      <a:shade val="46275"/>
                      <a:invGamma/>
                    </a:schemeClr>
                  </a:gs>
                  <a:gs pos="100000">
                    <a:schemeClr val="hlink"/>
                  </a:gs>
                </a:gsLst>
                <a:lin ang="5400000" scaled="1"/>
              </a:gradFill>
              <a:ln w="57150">
                <a:noFill/>
                <a:round/>
                <a:headEnd/>
                <a:tailEnd/>
              </a:ln>
              <a:effectLst/>
            </p:spPr>
            <p:txBody>
              <a:bodyPr wrap="none" anchor="ctr"/>
              <a:lstStyle/>
              <a:p>
                <a:pPr>
                  <a:defRPr/>
                </a:pPr>
                <a:endParaRPr kumimoji="0" lang="zh-TW" altLang="en-US">
                  <a:ea typeface="+mn-ea"/>
                </a:endParaRPr>
              </a:p>
            </p:txBody>
          </p:sp>
        </p:grpSp>
        <p:sp>
          <p:nvSpPr>
            <p:cNvPr id="86055" name="Rectangle 39"/>
            <p:cNvSpPr>
              <a:spLocks noChangeArrowheads="1"/>
            </p:cNvSpPr>
            <p:nvPr/>
          </p:nvSpPr>
          <p:spPr bwMode="auto">
            <a:xfrm>
              <a:off x="2700338" y="5157788"/>
              <a:ext cx="4289425" cy="579437"/>
            </a:xfrm>
            <a:prstGeom prst="rect">
              <a:avLst/>
            </a:prstGeom>
            <a:noFill/>
            <a:ln w="9525" algn="ctr">
              <a:noFill/>
              <a:miter lim="800000"/>
              <a:headEnd/>
              <a:tailEnd/>
            </a:ln>
            <a:effectLst>
              <a:outerShdw dist="17961" dir="2700000" algn="ctr" rotWithShape="0">
                <a:schemeClr val="tx1"/>
              </a:outerShdw>
            </a:effectLst>
          </p:spPr>
          <p:txBody>
            <a:bodyPr>
              <a:spAutoFit/>
            </a:bodyPr>
            <a:lstStyle/>
            <a:p>
              <a:pPr marL="342900" indent="-342900" eaLnBrk="0" hangingPunct="0">
                <a:defRPr/>
              </a:pPr>
              <a:endParaRPr kumimoji="0" lang="en-US" altLang="zh-TW" sz="3200">
                <a:solidFill>
                  <a:srgbClr val="FFFFFF"/>
                </a:solidFill>
                <a:latin typeface="微軟正黑體" pitchFamily="34" charset="-120"/>
                <a:ea typeface="微軟正黑體" pitchFamily="34" charset="-120"/>
              </a:endParaRPr>
            </a:p>
          </p:txBody>
        </p:sp>
      </p:grpSp>
      <p:grpSp>
        <p:nvGrpSpPr>
          <p:cNvPr id="15" name="群組 67"/>
          <p:cNvGrpSpPr>
            <a:grpSpLocks/>
          </p:cNvGrpSpPr>
          <p:nvPr/>
        </p:nvGrpSpPr>
        <p:grpSpPr bwMode="auto">
          <a:xfrm>
            <a:off x="1476375" y="4652963"/>
            <a:ext cx="6340475" cy="1123950"/>
            <a:chOff x="1544861" y="6370638"/>
            <a:chExt cx="6340475" cy="1123950"/>
          </a:xfrm>
        </p:grpSpPr>
        <p:sp>
          <p:nvSpPr>
            <p:cNvPr id="54" name="AutoShape 15"/>
            <p:cNvSpPr>
              <a:spLocks noChangeArrowheads="1"/>
            </p:cNvSpPr>
            <p:nvPr/>
          </p:nvSpPr>
          <p:spPr bwMode="gray">
            <a:xfrm>
              <a:off x="5172299" y="6486525"/>
              <a:ext cx="2713037" cy="728663"/>
            </a:xfrm>
            <a:prstGeom prst="chevron">
              <a:avLst>
                <a:gd name="adj" fmla="val 53109"/>
              </a:avLst>
            </a:prstGeom>
            <a:gradFill rotWithShape="1">
              <a:gsLst>
                <a:gs pos="0">
                  <a:schemeClr val="folHlink">
                    <a:gamma/>
                    <a:shade val="69804"/>
                    <a:invGamma/>
                  </a:schemeClr>
                </a:gs>
                <a:gs pos="100000">
                  <a:schemeClr val="folHlink"/>
                </a:gs>
              </a:gsLst>
              <a:lin ang="0" scaled="1"/>
            </a:gradFill>
            <a:ln w="19050">
              <a:miter lim="800000"/>
              <a:headEnd/>
              <a:tailEnd/>
            </a:ln>
            <a:effectLst/>
            <a:scene3d>
              <a:camera prst="legacyPerspectiveBottomLeft"/>
              <a:lightRig rig="legacyFlat4" dir="b"/>
            </a:scene3d>
            <a:sp3d extrusionH="430200" prstMaterial="legacyMetal">
              <a:bevelT w="13500" h="13500" prst="angle"/>
              <a:bevelB w="13500" h="13500" prst="angle"/>
              <a:extrusionClr>
                <a:schemeClr val="folHlink"/>
              </a:extrusionClr>
            </a:sp3d>
          </p:spPr>
          <p:txBody>
            <a:bodyPr wrap="none" anchor="ctr">
              <a:flatTx/>
            </a:bodyPr>
            <a:lstStyle/>
            <a:p>
              <a:pPr>
                <a:defRPr/>
              </a:pPr>
              <a:endParaRPr kumimoji="0" lang="zh-TW" altLang="en-US">
                <a:ea typeface="+mn-ea"/>
              </a:endParaRPr>
            </a:p>
          </p:txBody>
        </p:sp>
        <p:sp>
          <p:nvSpPr>
            <p:cNvPr id="55" name="AutoShape 16"/>
            <p:cNvSpPr>
              <a:spLocks noChangeArrowheads="1"/>
            </p:cNvSpPr>
            <p:nvPr/>
          </p:nvSpPr>
          <p:spPr bwMode="gray">
            <a:xfrm>
              <a:off x="2195736" y="6400800"/>
              <a:ext cx="5365750" cy="914400"/>
            </a:xfrm>
            <a:prstGeom prst="homePlate">
              <a:avLst>
                <a:gd name="adj" fmla="val 51551"/>
              </a:avLst>
            </a:prstGeom>
            <a:gradFill rotWithShape="1">
              <a:gsLst>
                <a:gs pos="0">
                  <a:schemeClr val="folHlink"/>
                </a:gs>
                <a:gs pos="100000">
                  <a:schemeClr val="folHlink">
                    <a:gamma/>
                    <a:tint val="70196"/>
                    <a:invGamma/>
                  </a:schemeClr>
                </a:gs>
              </a:gsLst>
              <a:lin ang="0" scaled="1"/>
            </a:gradFill>
            <a:ln w="19050">
              <a:miter lim="800000"/>
              <a:headEnd/>
              <a:tailEnd/>
            </a:ln>
            <a:effectLst/>
            <a:scene3d>
              <a:camera prst="legacyObliqueBottomLeft"/>
              <a:lightRig rig="legacyFlat3" dir="b"/>
            </a:scene3d>
            <a:sp3d extrusionH="430200" prstMaterial="legacyMetal">
              <a:bevelT w="13500" h="13500" prst="angle"/>
              <a:bevelB w="13500" h="13500" prst="angle"/>
              <a:extrusionClr>
                <a:schemeClr val="folHlink"/>
              </a:extrusionClr>
            </a:sp3d>
          </p:spPr>
          <p:txBody>
            <a:bodyPr wrap="none" anchor="ctr">
              <a:flatTx/>
            </a:bodyPr>
            <a:lstStyle/>
            <a:p>
              <a:pPr>
                <a:defRPr/>
              </a:pPr>
              <a:endParaRPr kumimoji="0" lang="zh-TW" altLang="en-US" dirty="0">
                <a:ea typeface="+mn-ea"/>
              </a:endParaRPr>
            </a:p>
          </p:txBody>
        </p:sp>
        <p:grpSp>
          <p:nvGrpSpPr>
            <p:cNvPr id="16" name="Group 17"/>
            <p:cNvGrpSpPr>
              <a:grpSpLocks/>
            </p:cNvGrpSpPr>
            <p:nvPr/>
          </p:nvGrpSpPr>
          <p:grpSpPr bwMode="auto">
            <a:xfrm>
              <a:off x="1544861" y="6370638"/>
              <a:ext cx="1130300" cy="1123950"/>
              <a:chOff x="2161" y="696"/>
              <a:chExt cx="1360" cy="1356"/>
            </a:xfrm>
          </p:grpSpPr>
          <p:grpSp>
            <p:nvGrpSpPr>
              <p:cNvPr id="17" name="Group 18"/>
              <p:cNvGrpSpPr>
                <a:grpSpLocks/>
              </p:cNvGrpSpPr>
              <p:nvPr/>
            </p:nvGrpSpPr>
            <p:grpSpPr bwMode="auto">
              <a:xfrm>
                <a:off x="2161" y="696"/>
                <a:ext cx="1360" cy="1356"/>
                <a:chOff x="2508" y="1231"/>
                <a:chExt cx="1248" cy="1240"/>
              </a:xfrm>
            </p:grpSpPr>
            <p:sp>
              <p:nvSpPr>
                <p:cNvPr id="154656" name="Oval 19"/>
                <p:cNvSpPr>
                  <a:spLocks noChangeArrowheads="1"/>
                </p:cNvSpPr>
                <p:nvPr/>
              </p:nvSpPr>
              <p:spPr bwMode="gray">
                <a:xfrm>
                  <a:off x="2508" y="1231"/>
                  <a:ext cx="1248" cy="1240"/>
                </a:xfrm>
                <a:prstGeom prst="ellipse">
                  <a:avLst/>
                </a:prstGeom>
                <a:solidFill>
                  <a:srgbClr val="808080"/>
                </a:solidFill>
                <a:ln w="9525" algn="ctr">
                  <a:noFill/>
                  <a:round/>
                  <a:headEnd/>
                  <a:tailEnd/>
                </a:ln>
              </p:spPr>
              <p:txBody>
                <a:bodyPr wrap="none" anchor="ctr"/>
                <a:lstStyle/>
                <a:p>
                  <a:endParaRPr kumimoji="0" lang="zh-TW" altLang="en-US"/>
                </a:p>
              </p:txBody>
            </p:sp>
            <p:sp>
              <p:nvSpPr>
                <p:cNvPr id="154657" name="Oval 20"/>
                <p:cNvSpPr>
                  <a:spLocks noChangeArrowheads="1"/>
                </p:cNvSpPr>
                <p:nvPr/>
              </p:nvSpPr>
              <p:spPr bwMode="gray">
                <a:xfrm>
                  <a:off x="2541" y="1256"/>
                  <a:ext cx="1190" cy="1190"/>
                </a:xfrm>
                <a:prstGeom prst="ellipse">
                  <a:avLst/>
                </a:prstGeom>
                <a:gradFill rotWithShape="1">
                  <a:gsLst>
                    <a:gs pos="0">
                      <a:srgbClr val="FFFFFF"/>
                    </a:gs>
                    <a:gs pos="100000">
                      <a:srgbClr val="434343"/>
                    </a:gs>
                  </a:gsLst>
                  <a:lin ang="5400000" scaled="1"/>
                </a:gradFill>
                <a:ln w="9525" algn="ctr">
                  <a:noFill/>
                  <a:round/>
                  <a:headEnd/>
                  <a:tailEnd/>
                </a:ln>
              </p:spPr>
              <p:txBody>
                <a:bodyPr wrap="none" anchor="ctr"/>
                <a:lstStyle/>
                <a:p>
                  <a:endParaRPr kumimoji="0" lang="zh-TW" altLang="en-US"/>
                </a:p>
              </p:txBody>
            </p:sp>
            <p:sp>
              <p:nvSpPr>
                <p:cNvPr id="154658" name="Oval 21"/>
                <p:cNvSpPr>
                  <a:spLocks noChangeArrowheads="1"/>
                </p:cNvSpPr>
                <p:nvPr/>
              </p:nvSpPr>
              <p:spPr bwMode="gray">
                <a:xfrm>
                  <a:off x="2590" y="1305"/>
                  <a:ext cx="1092" cy="1092"/>
                </a:xfrm>
                <a:prstGeom prst="ellipse">
                  <a:avLst/>
                </a:prstGeom>
                <a:solidFill>
                  <a:srgbClr val="808080">
                    <a:alpha val="25098"/>
                  </a:srgbClr>
                </a:solidFill>
                <a:ln w="9525" algn="ctr">
                  <a:noFill/>
                  <a:round/>
                  <a:headEnd/>
                  <a:tailEnd/>
                </a:ln>
              </p:spPr>
              <p:txBody>
                <a:bodyPr wrap="none" anchor="ctr"/>
                <a:lstStyle/>
                <a:p>
                  <a:endParaRPr kumimoji="0" lang="zh-TW" altLang="en-US"/>
                </a:p>
              </p:txBody>
            </p:sp>
            <p:sp>
              <p:nvSpPr>
                <p:cNvPr id="154659" name="Oval 22"/>
                <p:cNvSpPr>
                  <a:spLocks noChangeArrowheads="1"/>
                </p:cNvSpPr>
                <p:nvPr/>
              </p:nvSpPr>
              <p:spPr bwMode="gray">
                <a:xfrm>
                  <a:off x="2623" y="1330"/>
                  <a:ext cx="1026" cy="1026"/>
                </a:xfrm>
                <a:prstGeom prst="ellipse">
                  <a:avLst/>
                </a:prstGeom>
                <a:solidFill>
                  <a:srgbClr val="808080">
                    <a:alpha val="30196"/>
                  </a:srgbClr>
                </a:solidFill>
                <a:ln w="9525" algn="ctr">
                  <a:noFill/>
                  <a:round/>
                  <a:headEnd/>
                  <a:tailEnd/>
                </a:ln>
              </p:spPr>
              <p:txBody>
                <a:bodyPr wrap="none" anchor="ctr"/>
                <a:lstStyle/>
                <a:p>
                  <a:endParaRPr kumimoji="0" lang="zh-TW" altLang="en-US"/>
                </a:p>
              </p:txBody>
            </p:sp>
            <p:sp>
              <p:nvSpPr>
                <p:cNvPr id="154660" name="Oval 23"/>
                <p:cNvSpPr>
                  <a:spLocks noChangeArrowheads="1"/>
                </p:cNvSpPr>
                <p:nvPr/>
              </p:nvSpPr>
              <p:spPr bwMode="gray">
                <a:xfrm>
                  <a:off x="2637" y="1346"/>
                  <a:ext cx="993" cy="994"/>
                </a:xfrm>
                <a:prstGeom prst="ellipse">
                  <a:avLst/>
                </a:prstGeom>
                <a:gradFill rotWithShape="1">
                  <a:gsLst>
                    <a:gs pos="0">
                      <a:srgbClr val="5C5C5C"/>
                    </a:gs>
                    <a:gs pos="100000">
                      <a:srgbClr val="FFFFFF"/>
                    </a:gs>
                  </a:gsLst>
                  <a:lin ang="5400000" scaled="1"/>
                </a:gradFill>
                <a:ln w="9525" algn="ctr">
                  <a:noFill/>
                  <a:round/>
                  <a:headEnd/>
                  <a:tailEnd/>
                </a:ln>
              </p:spPr>
              <p:txBody>
                <a:bodyPr wrap="none" anchor="ctr"/>
                <a:lstStyle/>
                <a:p>
                  <a:endParaRPr kumimoji="0" lang="zh-TW" altLang="en-US"/>
                </a:p>
              </p:txBody>
            </p:sp>
          </p:grpSp>
          <p:sp>
            <p:nvSpPr>
              <p:cNvPr id="58" name="Oval 24"/>
              <p:cNvSpPr>
                <a:spLocks noChangeArrowheads="1"/>
              </p:cNvSpPr>
              <p:nvPr/>
            </p:nvSpPr>
            <p:spPr bwMode="gray">
              <a:xfrm>
                <a:off x="2321" y="845"/>
                <a:ext cx="1054" cy="1053"/>
              </a:xfrm>
              <a:prstGeom prst="ellipse">
                <a:avLst/>
              </a:prstGeom>
              <a:gradFill rotWithShape="1">
                <a:gsLst>
                  <a:gs pos="0">
                    <a:schemeClr val="folHlink">
                      <a:gamma/>
                      <a:shade val="46275"/>
                      <a:invGamma/>
                    </a:schemeClr>
                  </a:gs>
                  <a:gs pos="100000">
                    <a:schemeClr val="folHlink"/>
                  </a:gs>
                </a:gsLst>
                <a:lin ang="5400000" scaled="1"/>
              </a:gradFill>
              <a:ln w="57150">
                <a:noFill/>
                <a:round/>
                <a:headEnd/>
                <a:tailEnd/>
              </a:ln>
              <a:effectLst/>
            </p:spPr>
            <p:txBody>
              <a:bodyPr wrap="none" anchor="ctr"/>
              <a:lstStyle/>
              <a:p>
                <a:pPr>
                  <a:defRPr/>
                </a:pPr>
                <a:endParaRPr kumimoji="0" lang="zh-TW" altLang="en-US">
                  <a:ea typeface="+mn-ea"/>
                </a:endParaRPr>
              </a:p>
            </p:txBody>
          </p:sp>
        </p:grpSp>
        <p:sp>
          <p:nvSpPr>
            <p:cNvPr id="64" name="Rectangle 26"/>
            <p:cNvSpPr>
              <a:spLocks noChangeArrowheads="1"/>
            </p:cNvSpPr>
            <p:nvPr/>
          </p:nvSpPr>
          <p:spPr bwMode="auto">
            <a:xfrm>
              <a:off x="2622774" y="6370638"/>
              <a:ext cx="4938712" cy="579437"/>
            </a:xfrm>
            <a:prstGeom prst="rect">
              <a:avLst/>
            </a:prstGeom>
            <a:noFill/>
            <a:ln w="9525" algn="ctr">
              <a:noFill/>
              <a:miter lim="800000"/>
              <a:headEnd/>
              <a:tailEnd/>
            </a:ln>
            <a:effectLst>
              <a:outerShdw dist="17961" dir="2700000" algn="ctr" rotWithShape="0">
                <a:schemeClr val="tx1"/>
              </a:outerShdw>
            </a:effectLst>
          </p:spPr>
          <p:txBody>
            <a:bodyPr>
              <a:spAutoFit/>
            </a:bodyPr>
            <a:lstStyle/>
            <a:p>
              <a:pPr marL="342900" indent="-342900" eaLnBrk="0" hangingPunct="0">
                <a:defRPr/>
              </a:pPr>
              <a:endParaRPr kumimoji="0" lang="en-US" altLang="zh-TW" sz="3200">
                <a:solidFill>
                  <a:srgbClr val="FFFFFF"/>
                </a:solidFill>
                <a:latin typeface="微軟正黑體" pitchFamily="34" charset="-120"/>
                <a:ea typeface="微軟正黑體" pitchFamily="34" charset="-120"/>
              </a:endParaRPr>
            </a:p>
          </p:txBody>
        </p:sp>
      </p:grpSp>
      <p:sp>
        <p:nvSpPr>
          <p:cNvPr id="154629" name="Rectangle 52"/>
          <p:cNvSpPr>
            <a:spLocks noChangeArrowheads="1"/>
          </p:cNvSpPr>
          <p:nvPr/>
        </p:nvSpPr>
        <p:spPr bwMode="auto">
          <a:xfrm>
            <a:off x="611188" y="404813"/>
            <a:ext cx="5832475" cy="579437"/>
          </a:xfrm>
          <a:prstGeom prst="rect">
            <a:avLst/>
          </a:prstGeom>
          <a:noFill/>
          <a:ln w="9525">
            <a:noFill/>
            <a:miter lim="800000"/>
            <a:headEnd/>
            <a:tailEnd/>
          </a:ln>
        </p:spPr>
        <p:txBody>
          <a:bodyPr>
            <a:spAutoFit/>
          </a:bodyPr>
          <a:lstStyle/>
          <a:p>
            <a:r>
              <a:rPr kumimoji="0" lang="zh-TW" altLang="en-US" sz="3200" b="1">
                <a:solidFill>
                  <a:schemeClr val="tx2"/>
                </a:solidFill>
                <a:ea typeface="微軟正黑體" pitchFamily="34" charset="-120"/>
              </a:rPr>
              <a:t>請學生各自作答，老師講解</a:t>
            </a:r>
          </a:p>
        </p:txBody>
      </p:sp>
      <p:grpSp>
        <p:nvGrpSpPr>
          <p:cNvPr id="18" name="群組 64"/>
          <p:cNvGrpSpPr>
            <a:grpSpLocks/>
          </p:cNvGrpSpPr>
          <p:nvPr/>
        </p:nvGrpSpPr>
        <p:grpSpPr bwMode="auto">
          <a:xfrm>
            <a:off x="1476375" y="5734050"/>
            <a:ext cx="6735763" cy="1123950"/>
            <a:chOff x="1508125" y="2452688"/>
            <a:chExt cx="6736283" cy="1123950"/>
          </a:xfrm>
        </p:grpSpPr>
        <p:sp>
          <p:nvSpPr>
            <p:cNvPr id="86018" name="AutoShape 2"/>
            <p:cNvSpPr>
              <a:spLocks noChangeArrowheads="1"/>
            </p:cNvSpPr>
            <p:nvPr/>
          </p:nvSpPr>
          <p:spPr bwMode="gray">
            <a:xfrm>
              <a:off x="5135843" y="2570163"/>
              <a:ext cx="3108565" cy="727075"/>
            </a:xfrm>
            <a:prstGeom prst="chevron">
              <a:avLst>
                <a:gd name="adj" fmla="val 53225"/>
              </a:avLst>
            </a:prstGeom>
            <a:gradFill rotWithShape="1">
              <a:gsLst>
                <a:gs pos="0">
                  <a:schemeClr val="accent1">
                    <a:gamma/>
                    <a:shade val="69804"/>
                    <a:invGamma/>
                  </a:schemeClr>
                </a:gs>
                <a:gs pos="100000">
                  <a:schemeClr val="accent1"/>
                </a:gs>
              </a:gsLst>
              <a:lin ang="0" scaled="1"/>
            </a:gradFill>
            <a:ln w="19050">
              <a:miter lim="800000"/>
              <a:headEnd/>
              <a:tailEnd/>
            </a:ln>
            <a:effectLst/>
            <a:scene3d>
              <a:camera prst="legacyPerspectiveBottomLeft"/>
              <a:lightRig rig="legacyFlat4" dir="b"/>
            </a:scene3d>
            <a:sp3d extrusionH="430200" prstMaterial="legacyMetal">
              <a:bevelT w="13500" h="13500" prst="angle"/>
              <a:bevelB w="13500" h="13500" prst="angle"/>
              <a:extrusionClr>
                <a:schemeClr val="accent1"/>
              </a:extrusionClr>
            </a:sp3d>
          </p:spPr>
          <p:txBody>
            <a:bodyPr wrap="none" anchor="ctr">
              <a:flatTx/>
            </a:bodyPr>
            <a:lstStyle/>
            <a:p>
              <a:pPr>
                <a:defRPr/>
              </a:pPr>
              <a:endParaRPr kumimoji="0" lang="zh-TW" altLang="en-US">
                <a:ea typeface="+mn-ea"/>
              </a:endParaRPr>
            </a:p>
          </p:txBody>
        </p:sp>
        <p:sp>
          <p:nvSpPr>
            <p:cNvPr id="86019" name="AutoShape 3"/>
            <p:cNvSpPr>
              <a:spLocks noChangeArrowheads="1"/>
            </p:cNvSpPr>
            <p:nvPr/>
          </p:nvSpPr>
          <p:spPr bwMode="ltGray">
            <a:xfrm>
              <a:off x="2159050" y="2482851"/>
              <a:ext cx="5797998" cy="914400"/>
            </a:xfrm>
            <a:prstGeom prst="homePlate">
              <a:avLst>
                <a:gd name="adj" fmla="val 51551"/>
              </a:avLst>
            </a:prstGeom>
            <a:gradFill rotWithShape="1">
              <a:gsLst>
                <a:gs pos="0">
                  <a:schemeClr val="accent1"/>
                </a:gs>
                <a:gs pos="100000">
                  <a:schemeClr val="accent1">
                    <a:gamma/>
                    <a:tint val="70196"/>
                    <a:invGamma/>
                  </a:schemeClr>
                </a:gs>
              </a:gsLst>
              <a:lin ang="0" scaled="1"/>
            </a:gradFill>
            <a:ln w="19050">
              <a:miter lim="800000"/>
              <a:headEnd/>
              <a:tailEnd/>
            </a:ln>
            <a:effectLst/>
            <a:scene3d>
              <a:camera prst="legacyObliqueBottomLeft"/>
              <a:lightRig rig="legacyFlat3" dir="b"/>
            </a:scene3d>
            <a:sp3d extrusionH="430200" prstMaterial="legacyMetal">
              <a:bevelT w="13500" h="13500" prst="angle"/>
              <a:bevelB w="13500" h="13500" prst="angle"/>
              <a:extrusionClr>
                <a:schemeClr val="accent1"/>
              </a:extrusionClr>
            </a:sp3d>
          </p:spPr>
          <p:txBody>
            <a:bodyPr wrap="none" anchor="ctr">
              <a:flatTx/>
            </a:bodyPr>
            <a:lstStyle/>
            <a:p>
              <a:pPr>
                <a:defRPr/>
              </a:pPr>
              <a:endParaRPr kumimoji="0" lang="zh-TW" altLang="en-US">
                <a:ea typeface="+mn-ea"/>
              </a:endParaRPr>
            </a:p>
          </p:txBody>
        </p:sp>
        <p:grpSp>
          <p:nvGrpSpPr>
            <p:cNvPr id="19" name="Group 4"/>
            <p:cNvGrpSpPr>
              <a:grpSpLocks/>
            </p:cNvGrpSpPr>
            <p:nvPr/>
          </p:nvGrpSpPr>
          <p:grpSpPr bwMode="auto">
            <a:xfrm>
              <a:off x="1508125" y="2452688"/>
              <a:ext cx="1130300" cy="1123950"/>
              <a:chOff x="2161" y="696"/>
              <a:chExt cx="1360" cy="1356"/>
            </a:xfrm>
          </p:grpSpPr>
          <p:grpSp>
            <p:nvGrpSpPr>
              <p:cNvPr id="20" name="Group 5"/>
              <p:cNvGrpSpPr>
                <a:grpSpLocks/>
              </p:cNvGrpSpPr>
              <p:nvPr/>
            </p:nvGrpSpPr>
            <p:grpSpPr bwMode="auto">
              <a:xfrm>
                <a:off x="2161" y="696"/>
                <a:ext cx="1360" cy="1356"/>
                <a:chOff x="2508" y="1231"/>
                <a:chExt cx="1248" cy="1240"/>
              </a:xfrm>
            </p:grpSpPr>
            <p:sp>
              <p:nvSpPr>
                <p:cNvPr id="154645" name="Oval 6"/>
                <p:cNvSpPr>
                  <a:spLocks noChangeArrowheads="1"/>
                </p:cNvSpPr>
                <p:nvPr/>
              </p:nvSpPr>
              <p:spPr bwMode="gray">
                <a:xfrm>
                  <a:off x="2508" y="1231"/>
                  <a:ext cx="1248" cy="1240"/>
                </a:xfrm>
                <a:prstGeom prst="ellipse">
                  <a:avLst/>
                </a:prstGeom>
                <a:solidFill>
                  <a:srgbClr val="808080"/>
                </a:solidFill>
                <a:ln w="9525" algn="ctr">
                  <a:noFill/>
                  <a:round/>
                  <a:headEnd/>
                  <a:tailEnd/>
                </a:ln>
              </p:spPr>
              <p:txBody>
                <a:bodyPr wrap="none" anchor="ctr"/>
                <a:lstStyle/>
                <a:p>
                  <a:endParaRPr kumimoji="0" lang="zh-TW" altLang="en-US"/>
                </a:p>
              </p:txBody>
            </p:sp>
            <p:sp>
              <p:nvSpPr>
                <p:cNvPr id="154646" name="Oval 7"/>
                <p:cNvSpPr>
                  <a:spLocks noChangeArrowheads="1"/>
                </p:cNvSpPr>
                <p:nvPr/>
              </p:nvSpPr>
              <p:spPr bwMode="gray">
                <a:xfrm>
                  <a:off x="2541" y="1256"/>
                  <a:ext cx="1190" cy="1190"/>
                </a:xfrm>
                <a:prstGeom prst="ellipse">
                  <a:avLst/>
                </a:prstGeom>
                <a:gradFill rotWithShape="1">
                  <a:gsLst>
                    <a:gs pos="0">
                      <a:srgbClr val="FFFFFF"/>
                    </a:gs>
                    <a:gs pos="100000">
                      <a:srgbClr val="434343"/>
                    </a:gs>
                  </a:gsLst>
                  <a:lin ang="5400000" scaled="1"/>
                </a:gradFill>
                <a:ln w="9525" algn="ctr">
                  <a:noFill/>
                  <a:round/>
                  <a:headEnd/>
                  <a:tailEnd/>
                </a:ln>
              </p:spPr>
              <p:txBody>
                <a:bodyPr wrap="none" anchor="ctr"/>
                <a:lstStyle/>
                <a:p>
                  <a:endParaRPr kumimoji="0" lang="zh-TW" altLang="en-US"/>
                </a:p>
              </p:txBody>
            </p:sp>
            <p:sp>
              <p:nvSpPr>
                <p:cNvPr id="154647" name="Oval 8"/>
                <p:cNvSpPr>
                  <a:spLocks noChangeArrowheads="1"/>
                </p:cNvSpPr>
                <p:nvPr/>
              </p:nvSpPr>
              <p:spPr bwMode="gray">
                <a:xfrm>
                  <a:off x="2590" y="1305"/>
                  <a:ext cx="1092" cy="1092"/>
                </a:xfrm>
                <a:prstGeom prst="ellipse">
                  <a:avLst/>
                </a:prstGeom>
                <a:solidFill>
                  <a:srgbClr val="808080">
                    <a:alpha val="25098"/>
                  </a:srgbClr>
                </a:solidFill>
                <a:ln w="9525" algn="ctr">
                  <a:noFill/>
                  <a:round/>
                  <a:headEnd/>
                  <a:tailEnd/>
                </a:ln>
              </p:spPr>
              <p:txBody>
                <a:bodyPr wrap="none" anchor="ctr"/>
                <a:lstStyle/>
                <a:p>
                  <a:endParaRPr kumimoji="0" lang="zh-TW" altLang="en-US"/>
                </a:p>
              </p:txBody>
            </p:sp>
            <p:sp>
              <p:nvSpPr>
                <p:cNvPr id="154648" name="Oval 9"/>
                <p:cNvSpPr>
                  <a:spLocks noChangeArrowheads="1"/>
                </p:cNvSpPr>
                <p:nvPr/>
              </p:nvSpPr>
              <p:spPr bwMode="gray">
                <a:xfrm>
                  <a:off x="2623" y="1330"/>
                  <a:ext cx="1026" cy="1026"/>
                </a:xfrm>
                <a:prstGeom prst="ellipse">
                  <a:avLst/>
                </a:prstGeom>
                <a:solidFill>
                  <a:srgbClr val="808080">
                    <a:alpha val="30196"/>
                  </a:srgbClr>
                </a:solidFill>
                <a:ln w="9525" algn="ctr">
                  <a:noFill/>
                  <a:round/>
                  <a:headEnd/>
                  <a:tailEnd/>
                </a:ln>
              </p:spPr>
              <p:txBody>
                <a:bodyPr wrap="none" anchor="ctr"/>
                <a:lstStyle/>
                <a:p>
                  <a:endParaRPr kumimoji="0" lang="zh-TW" altLang="en-US"/>
                </a:p>
              </p:txBody>
            </p:sp>
            <p:sp>
              <p:nvSpPr>
                <p:cNvPr id="154649" name="Oval 10"/>
                <p:cNvSpPr>
                  <a:spLocks noChangeArrowheads="1"/>
                </p:cNvSpPr>
                <p:nvPr/>
              </p:nvSpPr>
              <p:spPr bwMode="gray">
                <a:xfrm>
                  <a:off x="2637" y="1346"/>
                  <a:ext cx="993" cy="994"/>
                </a:xfrm>
                <a:prstGeom prst="ellipse">
                  <a:avLst/>
                </a:prstGeom>
                <a:gradFill rotWithShape="1">
                  <a:gsLst>
                    <a:gs pos="0">
                      <a:srgbClr val="5C5C5C"/>
                    </a:gs>
                    <a:gs pos="100000">
                      <a:srgbClr val="FFFFFF"/>
                    </a:gs>
                  </a:gsLst>
                  <a:lin ang="5400000" scaled="1"/>
                </a:gradFill>
                <a:ln w="9525" algn="ctr">
                  <a:noFill/>
                  <a:round/>
                  <a:headEnd/>
                  <a:tailEnd/>
                </a:ln>
              </p:spPr>
              <p:txBody>
                <a:bodyPr wrap="none" anchor="ctr"/>
                <a:lstStyle/>
                <a:p>
                  <a:endParaRPr kumimoji="0" lang="zh-TW" altLang="en-US"/>
                </a:p>
              </p:txBody>
            </p:sp>
          </p:grpSp>
          <p:sp>
            <p:nvSpPr>
              <p:cNvPr id="86027" name="Oval 11"/>
              <p:cNvSpPr>
                <a:spLocks noChangeArrowheads="1"/>
              </p:cNvSpPr>
              <p:nvPr/>
            </p:nvSpPr>
            <p:spPr bwMode="gray">
              <a:xfrm>
                <a:off x="2321" y="845"/>
                <a:ext cx="1054" cy="1053"/>
              </a:xfrm>
              <a:prstGeom prst="ellipse">
                <a:avLst/>
              </a:prstGeom>
              <a:gradFill rotWithShape="1">
                <a:gsLst>
                  <a:gs pos="0">
                    <a:schemeClr val="accent1">
                      <a:gamma/>
                      <a:shade val="46275"/>
                      <a:invGamma/>
                    </a:schemeClr>
                  </a:gs>
                  <a:gs pos="100000">
                    <a:schemeClr val="accent1"/>
                  </a:gs>
                </a:gsLst>
                <a:lin ang="5400000" scaled="1"/>
              </a:gradFill>
              <a:ln w="57150">
                <a:noFill/>
                <a:round/>
                <a:headEnd/>
                <a:tailEnd/>
              </a:ln>
              <a:effectLst/>
            </p:spPr>
            <p:txBody>
              <a:bodyPr wrap="none" anchor="ctr"/>
              <a:lstStyle/>
              <a:p>
                <a:pPr>
                  <a:defRPr/>
                </a:pPr>
                <a:endParaRPr kumimoji="0" lang="zh-TW" altLang="en-US">
                  <a:ea typeface="+mn-ea"/>
                </a:endParaRPr>
              </a:p>
            </p:txBody>
          </p:sp>
        </p:grpSp>
        <p:sp>
          <p:nvSpPr>
            <p:cNvPr id="86029" name="Rectangle 13"/>
            <p:cNvSpPr>
              <a:spLocks noChangeArrowheads="1"/>
            </p:cNvSpPr>
            <p:nvPr/>
          </p:nvSpPr>
          <p:spPr bwMode="auto">
            <a:xfrm>
              <a:off x="2555956" y="2636838"/>
              <a:ext cx="4896228" cy="457200"/>
            </a:xfrm>
            <a:prstGeom prst="rect">
              <a:avLst/>
            </a:prstGeom>
            <a:noFill/>
            <a:ln w="9525" algn="ctr">
              <a:noFill/>
              <a:miter lim="800000"/>
              <a:headEnd/>
              <a:tailEnd/>
            </a:ln>
            <a:effectLst>
              <a:outerShdw dist="17961" dir="2700000" algn="ctr" rotWithShape="0">
                <a:schemeClr val="tx1"/>
              </a:outerShdw>
            </a:effectLst>
          </p:spPr>
          <p:txBody>
            <a:bodyPr>
              <a:spAutoFit/>
            </a:bodyPr>
            <a:lstStyle/>
            <a:p>
              <a:pPr marL="342900" indent="-342900" eaLnBrk="0" hangingPunct="0">
                <a:defRPr/>
              </a:pPr>
              <a:endParaRPr kumimoji="0" lang="en-US" altLang="zh-TW" sz="2400" b="1">
                <a:latin typeface="微軟正黑體" pitchFamily="34" charset="-120"/>
                <a:ea typeface="微軟正黑體" pitchFamily="34" charset="-120"/>
              </a:endParaRPr>
            </a:p>
          </p:txBody>
        </p:sp>
      </p:grpSp>
      <p:sp>
        <p:nvSpPr>
          <p:cNvPr id="154631" name="Rectangle 65"/>
          <p:cNvSpPr>
            <a:spLocks noChangeArrowheads="1"/>
          </p:cNvSpPr>
          <p:nvPr/>
        </p:nvSpPr>
        <p:spPr bwMode="auto">
          <a:xfrm>
            <a:off x="2484438" y="3716338"/>
            <a:ext cx="5975350" cy="457200"/>
          </a:xfrm>
          <a:prstGeom prst="rect">
            <a:avLst/>
          </a:prstGeom>
          <a:noFill/>
          <a:ln w="9525">
            <a:noFill/>
            <a:miter lim="800000"/>
            <a:headEnd/>
            <a:tailEnd/>
          </a:ln>
        </p:spPr>
        <p:txBody>
          <a:bodyPr wrap="none">
            <a:spAutoFit/>
          </a:bodyPr>
          <a:lstStyle/>
          <a:p>
            <a:r>
              <a:rPr kumimoji="0" lang="zh-TW" altLang="en-US" sz="2400" b="1">
                <a:latin typeface="微軟正黑體" pitchFamily="34" charset="-120"/>
                <a:ea typeface="微軟正黑體" pitchFamily="34" charset="-120"/>
              </a:rPr>
              <a:t>改吃素食不吃肉類</a:t>
            </a:r>
            <a:r>
              <a:rPr kumimoji="0" lang="zh-TW" altLang="en-US" sz="2400" b="1">
                <a:ea typeface="微軟正黑體" pitchFamily="34" charset="-120"/>
              </a:rPr>
              <a:t>，因為肉類皆有瘦肉精。</a:t>
            </a:r>
          </a:p>
        </p:txBody>
      </p:sp>
      <p:sp>
        <p:nvSpPr>
          <p:cNvPr id="154632" name="矩形 64"/>
          <p:cNvSpPr>
            <a:spLocks noChangeArrowheads="1"/>
          </p:cNvSpPr>
          <p:nvPr/>
        </p:nvSpPr>
        <p:spPr bwMode="auto">
          <a:xfrm>
            <a:off x="2555875" y="4868863"/>
            <a:ext cx="3968750" cy="519112"/>
          </a:xfrm>
          <a:prstGeom prst="rect">
            <a:avLst/>
          </a:prstGeom>
          <a:noFill/>
          <a:ln w="9525">
            <a:noFill/>
            <a:miter lim="800000"/>
            <a:headEnd/>
            <a:tailEnd/>
          </a:ln>
        </p:spPr>
        <p:txBody>
          <a:bodyPr wrap="none">
            <a:spAutoFit/>
          </a:bodyPr>
          <a:lstStyle/>
          <a:p>
            <a:r>
              <a:rPr lang="zh-TW" altLang="en-US" sz="2800" b="1">
                <a:latin typeface="微軟正黑體" pitchFamily="34" charset="-120"/>
                <a:ea typeface="微軟正黑體" pitchFamily="34" charset="-120"/>
              </a:rPr>
              <a:t>盡量減少食用動物內臟</a:t>
            </a:r>
            <a:r>
              <a:rPr lang="zh-TW" altLang="en-US" b="1"/>
              <a:t>。</a:t>
            </a:r>
          </a:p>
        </p:txBody>
      </p:sp>
      <p:sp>
        <p:nvSpPr>
          <p:cNvPr id="154633" name="Rectangle 3"/>
          <p:cNvSpPr>
            <a:spLocks noChangeArrowheads="1"/>
          </p:cNvSpPr>
          <p:nvPr/>
        </p:nvSpPr>
        <p:spPr bwMode="auto">
          <a:xfrm>
            <a:off x="2555875" y="5949950"/>
            <a:ext cx="4852988" cy="522288"/>
          </a:xfrm>
          <a:prstGeom prst="rect">
            <a:avLst/>
          </a:prstGeom>
          <a:noFill/>
          <a:ln w="9525">
            <a:noFill/>
            <a:miter lim="800000"/>
            <a:headEnd/>
            <a:tailEnd/>
          </a:ln>
        </p:spPr>
        <p:txBody>
          <a:bodyPr wrap="none" anchor="ctr">
            <a:spAutoFit/>
          </a:bodyPr>
          <a:lstStyle/>
          <a:p>
            <a:r>
              <a:rPr lang="zh-TW" sz="2800" b="1">
                <a:solidFill>
                  <a:srgbClr val="233441"/>
                </a:solidFill>
                <a:latin typeface="微軟正黑體" pitchFamily="34" charset="-120"/>
                <a:ea typeface="微軟正黑體" pitchFamily="34" charset="-120"/>
                <a:cs typeface="Tahoma" pitchFamily="34" charset="0"/>
              </a:rPr>
              <a:t>勇敢檢舉不合法廠商貨業者。</a:t>
            </a:r>
            <a:endParaRPr lang="zh-TW" sz="2800" b="1">
              <a:latin typeface="微軟正黑體" pitchFamily="34" charset="-120"/>
              <a:ea typeface="微軟正黑體" pitchFamily="34" charset="-120"/>
              <a:cs typeface="Tahoma" pitchFamily="34" charset="0"/>
            </a:endParaRPr>
          </a:p>
        </p:txBody>
      </p:sp>
      <p:sp>
        <p:nvSpPr>
          <p:cNvPr id="154634" name="Rectangle 5"/>
          <p:cNvSpPr>
            <a:spLocks noChangeArrowheads="1"/>
          </p:cNvSpPr>
          <p:nvPr/>
        </p:nvSpPr>
        <p:spPr bwMode="auto">
          <a:xfrm>
            <a:off x="2555875" y="2420938"/>
            <a:ext cx="5570538" cy="523875"/>
          </a:xfrm>
          <a:prstGeom prst="rect">
            <a:avLst/>
          </a:prstGeom>
          <a:noFill/>
          <a:ln w="9525">
            <a:noFill/>
            <a:miter lim="800000"/>
            <a:headEnd/>
            <a:tailEnd/>
          </a:ln>
        </p:spPr>
        <p:txBody>
          <a:bodyPr wrap="none" anchor="ctr">
            <a:spAutoFit/>
          </a:bodyPr>
          <a:lstStyle/>
          <a:p>
            <a:r>
              <a:rPr lang="zh-TW" sz="2800" b="1">
                <a:solidFill>
                  <a:srgbClr val="233441"/>
                </a:solidFill>
                <a:latin typeface="微軟正黑體" pitchFamily="34" charset="-120"/>
                <a:ea typeface="微軟正黑體" pitchFamily="34" charset="-120"/>
                <a:cs typeface="Tahoma" pitchFamily="34" charset="0"/>
              </a:rPr>
              <a:t>盡量使用台灣在地合格業者食材。</a:t>
            </a:r>
            <a:endParaRPr lang="zh-TW" sz="2800" b="1">
              <a:latin typeface="微軟正黑體" pitchFamily="34" charset="-120"/>
              <a:ea typeface="微軟正黑體" pitchFamily="34" charset="-120"/>
              <a:cs typeface="Tahoma" pitchFamily="34" charset="0"/>
            </a:endParaRPr>
          </a:p>
        </p:txBody>
      </p:sp>
      <p:sp>
        <p:nvSpPr>
          <p:cNvPr id="154635" name="文字方塊 70"/>
          <p:cNvSpPr txBox="1">
            <a:spLocks noChangeArrowheads="1"/>
          </p:cNvSpPr>
          <p:nvPr/>
        </p:nvSpPr>
        <p:spPr bwMode="auto">
          <a:xfrm>
            <a:off x="1692275" y="1268413"/>
            <a:ext cx="647700" cy="523875"/>
          </a:xfrm>
          <a:prstGeom prst="rect">
            <a:avLst/>
          </a:prstGeom>
          <a:noFill/>
          <a:ln w="9525">
            <a:noFill/>
            <a:miter lim="800000"/>
            <a:headEnd/>
            <a:tailEnd/>
          </a:ln>
        </p:spPr>
        <p:txBody>
          <a:bodyPr>
            <a:spAutoFit/>
          </a:bodyPr>
          <a:lstStyle/>
          <a:p>
            <a:r>
              <a:rPr lang="en-US" altLang="zh-TW" sz="2800"/>
              <a:t>V</a:t>
            </a:r>
            <a:endParaRPr lang="zh-TW" altLang="en-US" sz="2800"/>
          </a:p>
        </p:txBody>
      </p:sp>
      <p:sp>
        <p:nvSpPr>
          <p:cNvPr id="154636" name="文字方塊 71"/>
          <p:cNvSpPr txBox="1">
            <a:spLocks noChangeArrowheads="1"/>
          </p:cNvSpPr>
          <p:nvPr/>
        </p:nvSpPr>
        <p:spPr bwMode="auto">
          <a:xfrm>
            <a:off x="1692275" y="6165850"/>
            <a:ext cx="647700" cy="522288"/>
          </a:xfrm>
          <a:prstGeom prst="rect">
            <a:avLst/>
          </a:prstGeom>
          <a:noFill/>
          <a:ln w="9525">
            <a:noFill/>
            <a:miter lim="800000"/>
            <a:headEnd/>
            <a:tailEnd/>
          </a:ln>
        </p:spPr>
        <p:txBody>
          <a:bodyPr>
            <a:spAutoFit/>
          </a:bodyPr>
          <a:lstStyle/>
          <a:p>
            <a:r>
              <a:rPr lang="en-US" altLang="zh-TW" sz="2800"/>
              <a:t>V</a:t>
            </a:r>
            <a:endParaRPr lang="zh-TW" altLang="en-US" sz="2800"/>
          </a:p>
        </p:txBody>
      </p:sp>
      <p:sp>
        <p:nvSpPr>
          <p:cNvPr id="154637" name="文字方塊 72"/>
          <p:cNvSpPr txBox="1">
            <a:spLocks noChangeArrowheads="1"/>
          </p:cNvSpPr>
          <p:nvPr/>
        </p:nvSpPr>
        <p:spPr bwMode="auto">
          <a:xfrm>
            <a:off x="1692275" y="4941888"/>
            <a:ext cx="647700" cy="522287"/>
          </a:xfrm>
          <a:prstGeom prst="rect">
            <a:avLst/>
          </a:prstGeom>
          <a:noFill/>
          <a:ln w="9525">
            <a:noFill/>
            <a:miter lim="800000"/>
            <a:headEnd/>
            <a:tailEnd/>
          </a:ln>
        </p:spPr>
        <p:txBody>
          <a:bodyPr>
            <a:spAutoFit/>
          </a:bodyPr>
          <a:lstStyle/>
          <a:p>
            <a:r>
              <a:rPr lang="en-US" altLang="zh-TW" sz="2800"/>
              <a:t>V</a:t>
            </a:r>
            <a:endParaRPr lang="zh-TW" altLang="en-US" sz="2800"/>
          </a:p>
        </p:txBody>
      </p:sp>
      <p:sp>
        <p:nvSpPr>
          <p:cNvPr id="154638" name="文字方塊 73"/>
          <p:cNvSpPr txBox="1">
            <a:spLocks noChangeArrowheads="1"/>
          </p:cNvSpPr>
          <p:nvPr/>
        </p:nvSpPr>
        <p:spPr bwMode="auto">
          <a:xfrm>
            <a:off x="1692275" y="2565400"/>
            <a:ext cx="647700" cy="522288"/>
          </a:xfrm>
          <a:prstGeom prst="rect">
            <a:avLst/>
          </a:prstGeom>
          <a:noFill/>
          <a:ln w="9525">
            <a:noFill/>
            <a:miter lim="800000"/>
            <a:headEnd/>
            <a:tailEnd/>
          </a:ln>
        </p:spPr>
        <p:txBody>
          <a:bodyPr>
            <a:spAutoFit/>
          </a:bodyPr>
          <a:lstStyle/>
          <a:p>
            <a:r>
              <a:rPr lang="en-US" altLang="zh-TW" sz="2800"/>
              <a:t>V</a:t>
            </a:r>
            <a:endParaRPr lang="zh-TW" altLang="en-US" sz="28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圖片 7" descr="圖片1.jpg"/>
          <p:cNvPicPr>
            <a:picLocks noChangeAspect="1"/>
          </p:cNvPicPr>
          <p:nvPr/>
        </p:nvPicPr>
        <p:blipFill>
          <a:blip r:embed="rId3" cstate="print"/>
          <a:srcRect/>
          <a:stretch>
            <a:fillRect/>
          </a:stretch>
        </p:blipFill>
        <p:spPr bwMode="auto">
          <a:xfrm>
            <a:off x="539750" y="4076700"/>
            <a:ext cx="2376488" cy="1963738"/>
          </a:xfrm>
          <a:prstGeom prst="rect">
            <a:avLst/>
          </a:prstGeom>
          <a:noFill/>
          <a:ln w="9525">
            <a:noFill/>
            <a:miter lim="800000"/>
            <a:headEnd/>
            <a:tailEnd/>
          </a:ln>
        </p:spPr>
      </p:pic>
      <p:sp>
        <p:nvSpPr>
          <p:cNvPr id="156674" name="圓角矩形 4"/>
          <p:cNvSpPr>
            <a:spLocks noChangeArrowheads="1"/>
          </p:cNvSpPr>
          <p:nvPr/>
        </p:nvSpPr>
        <p:spPr bwMode="auto">
          <a:xfrm>
            <a:off x="611188" y="1341438"/>
            <a:ext cx="7416800" cy="2016125"/>
          </a:xfrm>
          <a:prstGeom prst="roundRect">
            <a:avLst>
              <a:gd name="adj" fmla="val 16667"/>
            </a:avLst>
          </a:prstGeom>
          <a:solidFill>
            <a:srgbClr val="FFD84B"/>
          </a:solidFill>
          <a:ln w="9525" algn="ctr">
            <a:solidFill>
              <a:schemeClr val="tx1"/>
            </a:solidFill>
            <a:round/>
            <a:headEnd/>
            <a:tailEnd/>
          </a:ln>
        </p:spPr>
        <p:txBody>
          <a:bodyPr/>
          <a:lstStyle/>
          <a:p>
            <a:endParaRPr kumimoji="0" lang="zh-TW" altLang="en-US"/>
          </a:p>
        </p:txBody>
      </p:sp>
      <p:pic>
        <p:nvPicPr>
          <p:cNvPr id="156675" name="Picture 4" descr="LB_circle001"/>
          <p:cNvPicPr>
            <a:picLocks noChangeAspect="1" noChangeArrowheads="1"/>
          </p:cNvPicPr>
          <p:nvPr/>
        </p:nvPicPr>
        <p:blipFill>
          <a:blip r:embed="rId4" cstate="print"/>
          <a:srcRect/>
          <a:stretch>
            <a:fillRect/>
          </a:stretch>
        </p:blipFill>
        <p:spPr bwMode="auto">
          <a:xfrm>
            <a:off x="7019925" y="188913"/>
            <a:ext cx="1800225" cy="1800225"/>
          </a:xfrm>
          <a:prstGeom prst="rect">
            <a:avLst/>
          </a:prstGeom>
          <a:noFill/>
          <a:ln w="9525">
            <a:noFill/>
            <a:miter lim="800000"/>
            <a:headEnd/>
            <a:tailEnd/>
          </a:ln>
        </p:spPr>
      </p:pic>
      <p:sp>
        <p:nvSpPr>
          <p:cNvPr id="3" name="Text Box 9"/>
          <p:cNvSpPr txBox="1">
            <a:spLocks noChangeArrowheads="1"/>
          </p:cNvSpPr>
          <p:nvPr/>
        </p:nvSpPr>
        <p:spPr bwMode="gray">
          <a:xfrm>
            <a:off x="7164288" y="548680"/>
            <a:ext cx="1614487" cy="1077218"/>
          </a:xfrm>
          <a:prstGeom prst="rect">
            <a:avLst/>
          </a:prstGeom>
          <a:noFill/>
          <a:ln w="9525" algn="ctr">
            <a:noFill/>
            <a:miter lim="800000"/>
            <a:headEnd/>
            <a:tailEnd/>
          </a:ln>
          <a:effectLst/>
        </p:spPr>
        <p:txBody>
          <a:bodyPr>
            <a:spAutoFit/>
          </a:bodyPr>
          <a:lstStyle/>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提示</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問題</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p:txBody>
      </p:sp>
      <p:sp>
        <p:nvSpPr>
          <p:cNvPr id="156677" name="矩形 3"/>
          <p:cNvSpPr>
            <a:spLocks noChangeArrowheads="1"/>
          </p:cNvSpPr>
          <p:nvPr/>
        </p:nvSpPr>
        <p:spPr bwMode="auto">
          <a:xfrm>
            <a:off x="684213" y="1484313"/>
            <a:ext cx="7559675" cy="1754187"/>
          </a:xfrm>
          <a:prstGeom prst="rect">
            <a:avLst/>
          </a:prstGeom>
          <a:noFill/>
          <a:ln w="9525">
            <a:noFill/>
            <a:miter lim="800000"/>
            <a:headEnd/>
            <a:tailEnd/>
          </a:ln>
        </p:spPr>
        <p:txBody>
          <a:bodyPr>
            <a:spAutoFit/>
          </a:bodyPr>
          <a:lstStyle/>
          <a:p>
            <a:r>
              <a:rPr kumimoji="0" lang="zh-TW" altLang="en-US" sz="3600" b="1"/>
              <a:t>看見新聞事件中對美牛含瘦肉精</a:t>
            </a:r>
            <a:endParaRPr kumimoji="0" lang="en-US" altLang="zh-TW" sz="3600" b="1"/>
          </a:p>
          <a:p>
            <a:r>
              <a:rPr kumimoji="0" lang="zh-TW" altLang="en-US" sz="3600" b="1"/>
              <a:t>的疑慮，您認為應該開放嗎？</a:t>
            </a:r>
            <a:endParaRPr kumimoji="0" lang="en-US" altLang="zh-TW" sz="3600" b="1"/>
          </a:p>
          <a:p>
            <a:r>
              <a:rPr kumimoji="0" lang="zh-TW" altLang="en-US" sz="3600" b="1"/>
              <a:t>為什麼？</a:t>
            </a:r>
            <a:r>
              <a:rPr kumimoji="0" lang="en-US" altLang="zh-TW" sz="3600">
                <a:latin typeface="微軟正黑體" pitchFamily="34" charset="-120"/>
                <a:ea typeface="微軟正黑體" pitchFamily="34" charset="-120"/>
              </a:rPr>
              <a:t> </a:t>
            </a:r>
            <a:endParaRPr kumimoji="0" lang="zh-TW" altLang="en-US" sz="3600">
              <a:latin typeface="微軟正黑體" pitchFamily="34" charset="-120"/>
              <a:ea typeface="微軟正黑體" pitchFamily="34" charset="-120"/>
            </a:endParaRPr>
          </a:p>
        </p:txBody>
      </p:sp>
      <p:sp>
        <p:nvSpPr>
          <p:cNvPr id="7" name="雲朵形圖說文字 6"/>
          <p:cNvSpPr/>
          <p:nvPr/>
        </p:nvSpPr>
        <p:spPr bwMode="auto">
          <a:xfrm>
            <a:off x="3276600" y="3068638"/>
            <a:ext cx="5183188" cy="2305050"/>
          </a:xfrm>
          <a:prstGeom prst="cloudCallout">
            <a:avLst>
              <a:gd name="adj1" fmla="val -56874"/>
              <a:gd name="adj2" fmla="val 68251"/>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endParaRPr kumimoji="0" lang="zh-TW" altLang="en-US" sz="3200" dirty="0">
              <a:solidFill>
                <a:schemeClr val="tx1"/>
              </a:solidFill>
              <a:latin typeface="華康中圓體(P)" pitchFamily="34" charset="-120"/>
              <a:ea typeface="華康中圓體(P)" pitchFamily="34" charset="-120"/>
            </a:endParaRPr>
          </a:p>
        </p:txBody>
      </p:sp>
      <p:sp>
        <p:nvSpPr>
          <p:cNvPr id="156679" name="文字方塊 8"/>
          <p:cNvSpPr txBox="1">
            <a:spLocks noChangeArrowheads="1"/>
          </p:cNvSpPr>
          <p:nvPr/>
        </p:nvSpPr>
        <p:spPr bwMode="auto">
          <a:xfrm>
            <a:off x="3851275" y="3500438"/>
            <a:ext cx="4249738" cy="1570037"/>
          </a:xfrm>
          <a:prstGeom prst="rect">
            <a:avLst/>
          </a:prstGeom>
          <a:noFill/>
          <a:ln w="9525">
            <a:noFill/>
            <a:miter lim="800000"/>
            <a:headEnd/>
            <a:tailEnd/>
          </a:ln>
        </p:spPr>
        <p:txBody>
          <a:bodyPr>
            <a:spAutoFit/>
          </a:bodyPr>
          <a:lstStyle/>
          <a:p>
            <a:pPr marL="457200" indent="-457200"/>
            <a:r>
              <a:rPr kumimoji="0" lang="en-US" altLang="zh-TW" sz="3200" b="1">
                <a:solidFill>
                  <a:srgbClr val="0066FF"/>
                </a:solidFill>
              </a:rPr>
              <a:t>1.</a:t>
            </a:r>
            <a:r>
              <a:rPr kumimoji="0" lang="zh-TW" altLang="en-US" sz="3200" b="1">
                <a:solidFill>
                  <a:srgbClr val="0066FF"/>
                </a:solidFill>
              </a:rPr>
              <a:t>分組活動討論</a:t>
            </a:r>
          </a:p>
          <a:p>
            <a:pPr marL="457200" indent="-457200"/>
            <a:r>
              <a:rPr kumimoji="0" lang="en-US" altLang="zh-TW" sz="3200" b="1">
                <a:solidFill>
                  <a:srgbClr val="0066FF"/>
                </a:solidFill>
              </a:rPr>
              <a:t>2.</a:t>
            </a:r>
            <a:r>
              <a:rPr kumimoji="0" lang="zh-TW" altLang="en-US" sz="3200" b="1">
                <a:solidFill>
                  <a:srgbClr val="0066FF"/>
                </a:solidFill>
              </a:rPr>
              <a:t>論點著重飲食安全</a:t>
            </a:r>
          </a:p>
          <a:p>
            <a:pPr marL="457200" indent="-457200"/>
            <a:r>
              <a:rPr kumimoji="0" lang="en-US" altLang="zh-TW" sz="3200" b="1">
                <a:solidFill>
                  <a:srgbClr val="0066FF"/>
                </a:solidFill>
              </a:rPr>
              <a:t>3.</a:t>
            </a:r>
            <a:r>
              <a:rPr kumimoji="0" lang="zh-TW" altLang="en-US" sz="3200" b="1">
                <a:solidFill>
                  <a:srgbClr val="0066FF"/>
                </a:solidFill>
              </a:rPr>
              <a:t>不介入政治色彩</a:t>
            </a:r>
          </a:p>
        </p:txBody>
      </p:sp>
      <p:sp>
        <p:nvSpPr>
          <p:cNvPr id="10" name="矩形 9"/>
          <p:cNvSpPr/>
          <p:nvPr/>
        </p:nvSpPr>
        <p:spPr>
          <a:xfrm>
            <a:off x="625263" y="425215"/>
            <a:ext cx="2223295" cy="692951"/>
          </a:xfrm>
          <a:prstGeom prst="rect">
            <a:avLst/>
          </a:prstGeom>
        </p:spPr>
        <p:txBody>
          <a:bodyPr wrap="none">
            <a:spAutoFit/>
          </a:bodyPr>
          <a:lstStyle/>
          <a:p>
            <a:pPr>
              <a:defRPr/>
            </a:pPr>
            <a:r>
              <a:rPr kumimoji="0"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r>
              <a:rPr kumimoji="0" lang="zh-TW" altLang="en-US"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學習單</a:t>
            </a:r>
            <a:r>
              <a:rPr kumimoji="0" lang="en-US" altLang="zh-TW" sz="28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endParaRPr lang="zh-TW" altLang="zh-TW" sz="2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表</a:t>
            </a:r>
            <a:r>
              <a:rPr lang="en-US" altLang="zh-TW" dirty="0"/>
              <a:t>1</a:t>
            </a:r>
            <a:r>
              <a:rPr lang="zh-TW" altLang="en-US" dirty="0"/>
              <a:t>、減碳人數排名比較</a:t>
            </a:r>
          </a:p>
        </p:txBody>
      </p:sp>
      <p:sp>
        <p:nvSpPr>
          <p:cNvPr id="4" name="矩形 3"/>
          <p:cNvSpPr/>
          <p:nvPr/>
        </p:nvSpPr>
        <p:spPr>
          <a:xfrm>
            <a:off x="3011284" y="3244334"/>
            <a:ext cx="3121432" cy="369332"/>
          </a:xfrm>
          <a:prstGeom prst="rect">
            <a:avLst/>
          </a:prstGeom>
        </p:spPr>
        <p:txBody>
          <a:bodyPr wrap="none">
            <a:spAutoFit/>
          </a:bodyPr>
          <a:lstStyle/>
          <a:p>
            <a:r>
              <a:rPr lang="en-US" altLang="zh-TW" dirty="0"/>
              <a:t>http://green.cw.com.tw/2013/</a:t>
            </a:r>
            <a:endParaRPr lang="zh-TW" altLang="en-US" dirty="0"/>
          </a:p>
        </p:txBody>
      </p:sp>
      <p:pic>
        <p:nvPicPr>
          <p:cNvPr id="3074" name="Picture 2" descr="H:\台南市健體輔導團\102輔導團\102學年度上學期\102.9.26文賢國中\F1368444237162.g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1556792"/>
            <a:ext cx="8585569"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806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圓角矩形 4"/>
          <p:cNvSpPr>
            <a:spLocks noChangeArrowheads="1"/>
          </p:cNvSpPr>
          <p:nvPr/>
        </p:nvSpPr>
        <p:spPr bwMode="auto">
          <a:xfrm>
            <a:off x="395288" y="692150"/>
            <a:ext cx="7705725" cy="3743325"/>
          </a:xfrm>
          <a:prstGeom prst="roundRect">
            <a:avLst>
              <a:gd name="adj" fmla="val 16667"/>
            </a:avLst>
          </a:prstGeom>
          <a:solidFill>
            <a:srgbClr val="FFD84B"/>
          </a:solidFill>
          <a:ln w="9525" algn="ctr">
            <a:solidFill>
              <a:schemeClr val="tx1"/>
            </a:solidFill>
            <a:round/>
            <a:headEnd/>
            <a:tailEnd/>
          </a:ln>
        </p:spPr>
        <p:txBody>
          <a:bodyPr/>
          <a:lstStyle/>
          <a:p>
            <a:pPr eaLnBrk="0" hangingPunct="0">
              <a:lnSpc>
                <a:spcPct val="200000"/>
              </a:lnSpc>
              <a:buFont typeface="Wingdings" pitchFamily="2" charset="2"/>
              <a:buChar char="Ø"/>
            </a:pPr>
            <a:endParaRPr kumimoji="0" lang="en-US" altLang="zh-TW" sz="2800">
              <a:solidFill>
                <a:srgbClr val="000000"/>
              </a:solidFill>
              <a:latin typeface="華康中圓體(P)"/>
              <a:ea typeface="華康中圓體(P)"/>
              <a:cs typeface="華康中圓體(P)"/>
            </a:endParaRPr>
          </a:p>
        </p:txBody>
      </p:sp>
      <p:pic>
        <p:nvPicPr>
          <p:cNvPr id="81924" name="Picture 4" descr="LB_circle001"/>
          <p:cNvPicPr>
            <a:picLocks noChangeAspect="1" noChangeArrowheads="1"/>
          </p:cNvPicPr>
          <p:nvPr/>
        </p:nvPicPr>
        <p:blipFill>
          <a:blip r:embed="rId4" cstate="print"/>
          <a:srcRect/>
          <a:stretch>
            <a:fillRect/>
          </a:stretch>
        </p:blipFill>
        <p:spPr bwMode="auto">
          <a:xfrm>
            <a:off x="7092950" y="260350"/>
            <a:ext cx="1800225" cy="1800225"/>
          </a:xfrm>
          <a:prstGeom prst="rect">
            <a:avLst/>
          </a:prstGeom>
          <a:noFill/>
          <a:ln w="9525">
            <a:noFill/>
            <a:miter lim="800000"/>
            <a:headEnd/>
            <a:tailEnd/>
          </a:ln>
        </p:spPr>
      </p:pic>
      <p:sp>
        <p:nvSpPr>
          <p:cNvPr id="2" name="Text Box 9"/>
          <p:cNvSpPr txBox="1">
            <a:spLocks noChangeArrowheads="1"/>
          </p:cNvSpPr>
          <p:nvPr/>
        </p:nvSpPr>
        <p:spPr bwMode="gray">
          <a:xfrm>
            <a:off x="7236296" y="692696"/>
            <a:ext cx="1614487" cy="1077218"/>
          </a:xfrm>
          <a:prstGeom prst="rect">
            <a:avLst/>
          </a:prstGeom>
          <a:noFill/>
          <a:ln w="9525" algn="ctr">
            <a:noFill/>
            <a:miter lim="800000"/>
            <a:headEnd/>
            <a:tailEnd/>
          </a:ln>
          <a:effectLst/>
        </p:spPr>
        <p:txBody>
          <a:bodyPr>
            <a:spAutoFit/>
          </a:bodyPr>
          <a:lstStyle/>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學習</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重點</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p:txBody>
      </p:sp>
      <p:graphicFrame>
        <p:nvGraphicFramePr>
          <p:cNvPr id="81922" name="Object 5"/>
          <p:cNvGraphicFramePr>
            <a:graphicFrameLocks noChangeAspect="1"/>
          </p:cNvGraphicFramePr>
          <p:nvPr/>
        </p:nvGraphicFramePr>
        <p:xfrm>
          <a:off x="755650" y="908050"/>
          <a:ext cx="3838575" cy="3125788"/>
        </p:xfrm>
        <a:graphic>
          <a:graphicData uri="http://schemas.openxmlformats.org/presentationml/2006/ole">
            <mc:AlternateContent xmlns:mc="http://schemas.openxmlformats.org/markup-compatibility/2006">
              <mc:Choice xmlns:v="urn:schemas-microsoft-com:vml" Requires="v">
                <p:oleObj spid="_x0000_s2057" r:id="rId5" imgW="7238095" imgH="5892063" progId="">
                  <p:embed/>
                </p:oleObj>
              </mc:Choice>
              <mc:Fallback>
                <p:oleObj r:id="rId5" imgW="7238095" imgH="5892063"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908050"/>
                        <a:ext cx="3838575" cy="3125788"/>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8" name="雲朵形圖說文字 7"/>
          <p:cNvSpPr/>
          <p:nvPr/>
        </p:nvSpPr>
        <p:spPr bwMode="auto">
          <a:xfrm>
            <a:off x="3779838" y="3141663"/>
            <a:ext cx="5543550" cy="3311525"/>
          </a:xfrm>
          <a:prstGeom prst="cloudCallout">
            <a:avLst>
              <a:gd name="adj1" fmla="val -56874"/>
              <a:gd name="adj2" fmla="val 68251"/>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endParaRPr kumimoji="0" lang="zh-TW" altLang="en-US" sz="3200" dirty="0">
              <a:solidFill>
                <a:schemeClr val="tx1"/>
              </a:solidFill>
              <a:latin typeface="華康中圓體(P)" pitchFamily="34" charset="-120"/>
              <a:ea typeface="華康中圓體(P)" pitchFamily="34" charset="-120"/>
            </a:endParaRPr>
          </a:p>
        </p:txBody>
      </p:sp>
      <p:sp>
        <p:nvSpPr>
          <p:cNvPr id="81927" name="Rectangle 3"/>
          <p:cNvSpPr>
            <a:spLocks noChangeArrowheads="1"/>
          </p:cNvSpPr>
          <p:nvPr/>
        </p:nvSpPr>
        <p:spPr bwMode="auto">
          <a:xfrm>
            <a:off x="4427538" y="3789363"/>
            <a:ext cx="4067175" cy="1816100"/>
          </a:xfrm>
          <a:prstGeom prst="rect">
            <a:avLst/>
          </a:prstGeom>
          <a:noFill/>
          <a:ln w="9525">
            <a:noFill/>
            <a:miter lim="800000"/>
            <a:headEnd/>
            <a:tailEnd/>
          </a:ln>
        </p:spPr>
        <p:txBody>
          <a:bodyPr wrap="none" anchor="ctr">
            <a:spAutoFit/>
          </a:bodyPr>
          <a:lstStyle/>
          <a:p>
            <a:r>
              <a:rPr lang="en-US" altLang="zh-TW" sz="2800" b="1">
                <a:latin typeface="微軟正黑體" pitchFamily="34" charset="-120"/>
                <a:ea typeface="微軟正黑體" pitchFamily="34" charset="-120"/>
                <a:cs typeface="Times New Roman" pitchFamily="18" charset="0"/>
              </a:rPr>
              <a:t>1.</a:t>
            </a:r>
            <a:r>
              <a:rPr lang="zh-TW" altLang="en-US" sz="2800" b="1">
                <a:latin typeface="微軟正黑體" pitchFamily="34" charset="-120"/>
                <a:ea typeface="微軟正黑體" pitchFamily="34" charset="-120"/>
                <a:cs typeface="Times New Roman" pitchFamily="18" charset="0"/>
              </a:rPr>
              <a:t>播放用餐禮儀影片</a:t>
            </a:r>
          </a:p>
          <a:p>
            <a:pPr eaLnBrk="0" hangingPunct="0"/>
            <a:r>
              <a:rPr lang="en-US" altLang="zh-TW" sz="2800" b="1">
                <a:latin typeface="微軟正黑體" pitchFamily="34" charset="-120"/>
                <a:ea typeface="微軟正黑體" pitchFamily="34" charset="-120"/>
                <a:cs typeface="Times New Roman" pitchFamily="18" charset="0"/>
              </a:rPr>
              <a:t>2.</a:t>
            </a:r>
            <a:r>
              <a:rPr lang="zh-TW" altLang="en-US" sz="2800" b="1">
                <a:latin typeface="微軟正黑體" pitchFamily="34" charset="-120"/>
                <a:ea typeface="微軟正黑體" pitchFamily="34" charset="-120"/>
                <a:cs typeface="Times New Roman" pitchFamily="18" charset="0"/>
              </a:rPr>
              <a:t>提醒同學注意事項 </a:t>
            </a:r>
          </a:p>
          <a:p>
            <a:pPr eaLnBrk="0" hangingPunct="0"/>
            <a:r>
              <a:rPr lang="en-US" altLang="zh-TW" sz="2800" b="1">
                <a:latin typeface="微軟正黑體" pitchFamily="34" charset="-120"/>
                <a:ea typeface="微軟正黑體" pitchFamily="34" charset="-120"/>
                <a:cs typeface="Times New Roman" pitchFamily="18" charset="0"/>
              </a:rPr>
              <a:t>3.</a:t>
            </a:r>
            <a:r>
              <a:rPr lang="zh-TW" altLang="en-US" sz="2800" b="1">
                <a:latin typeface="微軟正黑體" pitchFamily="34" charset="-120"/>
                <a:ea typeface="微軟正黑體" pitchFamily="34" charset="-120"/>
                <a:cs typeface="Times New Roman" pitchFamily="18" charset="0"/>
              </a:rPr>
              <a:t>各組發表中西餐的禮儀</a:t>
            </a:r>
            <a:endParaRPr lang="en-US" altLang="zh-TW" sz="2800" b="1">
              <a:latin typeface="微軟正黑體" pitchFamily="34" charset="-120"/>
              <a:ea typeface="微軟正黑體" pitchFamily="34" charset="-120"/>
              <a:cs typeface="Times New Roman" pitchFamily="18" charset="0"/>
            </a:endParaRPr>
          </a:p>
          <a:p>
            <a:pPr eaLnBrk="0" hangingPunct="0"/>
            <a:r>
              <a:rPr lang="zh-TW" altLang="en-US" sz="2800" b="1">
                <a:latin typeface="微軟正黑體" pitchFamily="34" charset="-120"/>
                <a:ea typeface="微軟正黑體" pitchFamily="34" charset="-120"/>
                <a:cs typeface="Times New Roman" pitchFamily="18" charset="0"/>
              </a:rPr>
              <a:t>    特色與原因 </a:t>
            </a:r>
          </a:p>
        </p:txBody>
      </p:sp>
      <p:sp>
        <p:nvSpPr>
          <p:cNvPr id="10" name="矩形 9"/>
          <p:cNvSpPr/>
          <p:nvPr/>
        </p:nvSpPr>
        <p:spPr>
          <a:xfrm>
            <a:off x="683568" y="188640"/>
            <a:ext cx="3102131" cy="584775"/>
          </a:xfrm>
          <a:prstGeom prst="rect">
            <a:avLst/>
          </a:prstGeom>
        </p:spPr>
        <p:txBody>
          <a:bodyPr wrap="none">
            <a:spAutoFit/>
          </a:bodyPr>
          <a:lstStyle/>
          <a:p>
            <a:pPr>
              <a:defRPr/>
            </a:pPr>
            <a:r>
              <a:rPr kumimoji="0" lang="en-US" altLang="zh-TW" sz="32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r>
              <a:rPr kumimoji="0" lang="zh-TW" altLang="en-US" sz="32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禮儀大考驗</a:t>
            </a:r>
            <a:r>
              <a:rPr kumimoji="0" lang="en-US" altLang="zh-TW" sz="3200" b="1" spc="50" dirty="0">
                <a:ln w="11430"/>
                <a:gradFill>
                  <a:gsLst>
                    <a:gs pos="25000">
                      <a:schemeClr val="accent2">
                        <a:satMod val="155000"/>
                      </a:schemeClr>
                    </a:gs>
                    <a:gs pos="100000">
                      <a:schemeClr val="accent2">
                        <a:shade val="45000"/>
                        <a:satMod val="165000"/>
                      </a:schemeClr>
                    </a:gs>
                  </a:gsLst>
                  <a:lin ang="5400000"/>
                </a:gradFill>
                <a:latin typeface="華康中圓體(P)" pitchFamily="34" charset="-120"/>
                <a:ea typeface="華康中圓體(P)" pitchFamily="34" charset="-120"/>
                <a:cs typeface="Times New Roman" pitchFamily="18" charset="0"/>
              </a:rPr>
              <a:t>】</a:t>
            </a:r>
            <a:endParaRPr lang="zh-TW" altLang="zh-TW" sz="3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zh-TW" altLang="en-US" sz="4800" dirty="0">
                <a:ea typeface="標楷體" pitchFamily="65" charset="-120"/>
              </a:rPr>
              <a:t>學習策略</a:t>
            </a:r>
          </a:p>
        </p:txBody>
      </p:sp>
      <p:sp>
        <p:nvSpPr>
          <p:cNvPr id="160770" name="Rectangle 3"/>
          <p:cNvSpPr>
            <a:spLocks noGrp="1" noChangeArrowheads="1"/>
          </p:cNvSpPr>
          <p:nvPr>
            <p:ph type="body" idx="1"/>
          </p:nvPr>
        </p:nvSpPr>
        <p:spPr/>
        <p:txBody>
          <a:bodyPr/>
          <a:lstStyle/>
          <a:p>
            <a:r>
              <a:rPr lang="zh-TW" altLang="en-US" sz="4800" smtClean="0">
                <a:ea typeface="標楷體" pitchFamily="65" charset="-120"/>
              </a:rPr>
              <a:t>拍攝清燙牛肉影片</a:t>
            </a:r>
          </a:p>
          <a:p>
            <a:r>
              <a:rPr lang="zh-TW" altLang="en-US" sz="4800" smtClean="0">
                <a:ea typeface="標楷體" pitchFamily="65" charset="-120"/>
              </a:rPr>
              <a:t>拍攝西餐禮儀影片</a:t>
            </a:r>
          </a:p>
          <a:p>
            <a:r>
              <a:rPr lang="zh-TW" altLang="en-US" sz="4800" smtClean="0">
                <a:ea typeface="標楷體" pitchFamily="65" charset="-120"/>
              </a:rPr>
              <a:t>編輯有關瘦肉精的報導 ，討論可行做法</a:t>
            </a:r>
            <a:r>
              <a:rPr lang="en-US" altLang="zh-TW" sz="4800" smtClean="0">
                <a:ea typeface="標楷體" pitchFamily="65" charset="-120"/>
              </a:rPr>
              <a: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p:spPr>
        <p:txBody>
          <a:bodyPr/>
          <a:lstStyle/>
          <a:p>
            <a:pPr algn="ctr"/>
            <a:r>
              <a:rPr lang="zh-TW" altLang="en-US" sz="4800" smtClean="0">
                <a:latin typeface="微軟正黑體" pitchFamily="34" charset="-120"/>
                <a:ea typeface="微軟正黑體" pitchFamily="34" charset="-120"/>
              </a:rPr>
              <a:t>啡比尋常</a:t>
            </a:r>
            <a:r>
              <a:rPr lang="en-US" altLang="zh-TW" sz="4800" smtClean="0">
                <a:latin typeface="微軟正黑體" pitchFamily="34" charset="-120"/>
                <a:ea typeface="微軟正黑體" pitchFamily="34" charset="-120"/>
              </a:rPr>
              <a:t>~</a:t>
            </a:r>
            <a:r>
              <a:rPr lang="zh-TW" altLang="en-US" sz="4800" smtClean="0">
                <a:latin typeface="微軟正黑體" pitchFamily="34" charset="-120"/>
                <a:ea typeface="微軟正黑體" pitchFamily="34" charset="-120"/>
              </a:rPr>
              <a:t>東山咖啡</a:t>
            </a:r>
          </a:p>
        </p:txBody>
      </p:sp>
      <p:pic>
        <p:nvPicPr>
          <p:cNvPr id="173060" name="Picture 4" descr="DSCF2144"/>
          <p:cNvPicPr>
            <a:picLocks noChangeAspect="1" noChangeArrowheads="1"/>
          </p:cNvPicPr>
          <p:nvPr/>
        </p:nvPicPr>
        <p:blipFill>
          <a:blip r:embed="rId2" cstate="print"/>
          <a:srcRect/>
          <a:stretch>
            <a:fillRect/>
          </a:stretch>
        </p:blipFill>
        <p:spPr bwMode="auto">
          <a:xfrm>
            <a:off x="1042988" y="1844675"/>
            <a:ext cx="6911975" cy="462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95288" y="476250"/>
            <a:ext cx="8229600" cy="649288"/>
          </a:xfrm>
        </p:spPr>
        <p:txBody>
          <a:bodyPr/>
          <a:lstStyle/>
          <a:p>
            <a:pPr>
              <a:defRPr/>
            </a:pPr>
            <a:r>
              <a:rPr lang="zh-TW" altLang="en-US" smtClean="0">
                <a:latin typeface="微軟正黑體" pitchFamily="34" charset="-120"/>
                <a:ea typeface="微軟正黑體" pitchFamily="34" charset="-120"/>
              </a:rPr>
              <a:t>啡比尋常</a:t>
            </a:r>
            <a:r>
              <a:rPr lang="en-US" altLang="zh-TW" smtClean="0">
                <a:latin typeface="微軟正黑體" pitchFamily="34" charset="-120"/>
                <a:ea typeface="微軟正黑體" pitchFamily="34" charset="-120"/>
              </a:rPr>
              <a:t>-</a:t>
            </a:r>
            <a:r>
              <a:rPr lang="zh-TW" altLang="zh-TW" smtClean="0">
                <a:latin typeface="微軟正黑體" pitchFamily="34" charset="-120"/>
                <a:ea typeface="微軟正黑體" pitchFamily="34" charset="-120"/>
              </a:rPr>
              <a:t>課程運作模式：</a:t>
            </a:r>
            <a:endParaRPr lang="zh-TW" altLang="en-US" smtClean="0">
              <a:ea typeface="新細明體" charset="-120"/>
            </a:endParaRPr>
          </a:p>
        </p:txBody>
      </p:sp>
      <p:sp>
        <p:nvSpPr>
          <p:cNvPr id="161794" name="內容版面配置區 2"/>
          <p:cNvSpPr>
            <a:spLocks noGrp="1"/>
          </p:cNvSpPr>
          <p:nvPr>
            <p:ph idx="4294967295"/>
          </p:nvPr>
        </p:nvSpPr>
        <p:spPr/>
        <p:txBody>
          <a:bodyPr/>
          <a:lstStyle/>
          <a:p>
            <a:pPr>
              <a:buNone/>
            </a:pPr>
            <a:r>
              <a:rPr lang="zh-TW" altLang="zh-TW" b="1" dirty="0" smtClean="0">
                <a:latin typeface="微軟正黑體" pitchFamily="34" charset="-120"/>
                <a:ea typeface="微軟正黑體" pitchFamily="34" charset="-120"/>
              </a:rPr>
              <a:t>（一）講述教學模式：</a:t>
            </a:r>
            <a:r>
              <a:rPr lang="zh-TW" altLang="zh-TW" dirty="0" smtClean="0">
                <a:latin typeface="微軟正黑體" pitchFamily="34" charset="-120"/>
                <a:ea typeface="微軟正黑體" pitchFamily="34" charset="-120"/>
              </a:rPr>
              <a:t>依照課文教材內容，</a:t>
            </a:r>
            <a:r>
              <a:rPr lang="en-US" altLang="zh-TW" dirty="0" smtClean="0">
                <a:latin typeface="微軟正黑體" pitchFamily="34" charset="-120"/>
                <a:ea typeface="微軟正黑體" pitchFamily="34" charset="-120"/>
              </a:rPr>
              <a:t>    </a:t>
            </a:r>
            <a:r>
              <a:rPr lang="zh-TW" altLang="zh-TW" dirty="0" smtClean="0">
                <a:latin typeface="微軟正黑體" pitchFamily="34" charset="-120"/>
                <a:ea typeface="微軟正黑體" pitchFamily="34" charset="-120"/>
              </a:rPr>
              <a:t>由老師進行教學，引導學生了解台南在地產物</a:t>
            </a:r>
            <a:r>
              <a:rPr lang="en-US" altLang="zh-TW" dirty="0" smtClean="0">
                <a:latin typeface="微軟正黑體" pitchFamily="34" charset="-120"/>
                <a:ea typeface="微軟正黑體" pitchFamily="34" charset="-120"/>
              </a:rPr>
              <a:t>—</a:t>
            </a:r>
            <a:r>
              <a:rPr lang="zh-TW" altLang="zh-TW" dirty="0" smtClean="0">
                <a:latin typeface="微軟正黑體" pitchFamily="34" charset="-120"/>
                <a:ea typeface="微軟正黑體" pitchFamily="34" charset="-120"/>
              </a:rPr>
              <a:t>咖啡。</a:t>
            </a:r>
          </a:p>
          <a:p>
            <a:pPr>
              <a:buNone/>
            </a:pPr>
            <a:r>
              <a:rPr lang="zh-TW" altLang="zh-TW" b="1" dirty="0" smtClean="0">
                <a:latin typeface="微軟正黑體" pitchFamily="34" charset="-120"/>
                <a:ea typeface="微軟正黑體" pitchFamily="34" charset="-120"/>
              </a:rPr>
              <a:t>（二）實作教學模式：</a:t>
            </a:r>
            <a:r>
              <a:rPr lang="zh-TW" altLang="zh-TW" dirty="0" smtClean="0">
                <a:latin typeface="微軟正黑體" pitchFamily="34" charset="-120"/>
                <a:ea typeface="微軟正黑體" pitchFamily="34" charset="-120"/>
              </a:rPr>
              <a:t>指導學生運用工具沖泡咖啡，增進生活智能與情趣。</a:t>
            </a:r>
          </a:p>
          <a:p>
            <a:pPr>
              <a:buNone/>
            </a:pPr>
            <a:r>
              <a:rPr lang="zh-TW" altLang="zh-TW" b="1" dirty="0" smtClean="0">
                <a:latin typeface="微軟正黑體" pitchFamily="34" charset="-120"/>
                <a:ea typeface="微軟正黑體" pitchFamily="34" charset="-120"/>
              </a:rPr>
              <a:t>（三）影片教學模式：</a:t>
            </a:r>
            <a:r>
              <a:rPr lang="zh-TW" altLang="zh-TW" dirty="0" smtClean="0">
                <a:latin typeface="微軟正黑體" pitchFamily="34" charset="-120"/>
                <a:ea typeface="微軟正黑體" pitchFamily="34" charset="-120"/>
              </a:rPr>
              <a:t>運用蒐集媒材，配合教材內容，加深學生對咖啡物產的了解</a:t>
            </a:r>
            <a:r>
              <a:rPr lang="zh-TW" altLang="en-US" dirty="0" smtClean="0">
                <a:latin typeface="微軟正黑體" pitchFamily="34" charset="-120"/>
                <a:ea typeface="微軟正黑體" pitchFamily="34" charset="-120"/>
              </a:rPr>
              <a:t>。</a:t>
            </a:r>
            <a:endParaRPr lang="zh-TW" altLang="zh-TW" dirty="0" smtClean="0">
              <a:latin typeface="微軟正黑體" pitchFamily="34" charset="-120"/>
              <a:ea typeface="微軟正黑體" pitchFamily="34" charset="-120"/>
            </a:endParaRPr>
          </a:p>
          <a:p>
            <a:endParaRPr lang="zh-TW" altLang="en-US"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lstStyle/>
          <a:p>
            <a:pPr>
              <a:defRPr/>
            </a:pPr>
            <a:r>
              <a:rPr lang="zh-TW" altLang="zh-TW" smtClean="0">
                <a:solidFill>
                  <a:srgbClr val="F6B600"/>
                </a:solidFill>
                <a:ea typeface="新細明體" charset="-120"/>
              </a:rPr>
              <a:t>三、課程架構圖：</a:t>
            </a:r>
            <a:br>
              <a:rPr lang="zh-TW" altLang="zh-TW" smtClean="0">
                <a:solidFill>
                  <a:srgbClr val="F6B600"/>
                </a:solidFill>
                <a:ea typeface="新細明體" charset="-120"/>
              </a:rPr>
            </a:br>
            <a:endParaRPr lang="zh-TW" altLang="en-US" smtClean="0">
              <a:solidFill>
                <a:srgbClr val="F6B600"/>
              </a:solidFill>
              <a:ea typeface="新細明體" charset="-120"/>
            </a:endParaRPr>
          </a:p>
        </p:txBody>
      </p:sp>
      <p:grpSp>
        <p:nvGrpSpPr>
          <p:cNvPr id="3" name="Group 3"/>
          <p:cNvGrpSpPr>
            <a:grpSpLocks noChangeAspect="1"/>
          </p:cNvGrpSpPr>
          <p:nvPr/>
        </p:nvGrpSpPr>
        <p:grpSpPr bwMode="auto">
          <a:xfrm>
            <a:off x="684213" y="1268413"/>
            <a:ext cx="8251825" cy="4968875"/>
            <a:chOff x="1914" y="1600"/>
            <a:chExt cx="7259" cy="4320"/>
          </a:xfrm>
        </p:grpSpPr>
        <p:sp>
          <p:nvSpPr>
            <p:cNvPr id="162826" name="AutoShape 4"/>
            <p:cNvSpPr>
              <a:spLocks noChangeAspect="1" noChangeArrowheads="1"/>
            </p:cNvSpPr>
            <p:nvPr/>
          </p:nvSpPr>
          <p:spPr bwMode="auto">
            <a:xfrm>
              <a:off x="1914" y="1600"/>
              <a:ext cx="7200" cy="4320"/>
            </a:xfrm>
            <a:prstGeom prst="rect">
              <a:avLst/>
            </a:prstGeom>
            <a:noFill/>
            <a:ln w="9525">
              <a:noFill/>
              <a:miter lim="800000"/>
              <a:headEnd/>
              <a:tailEnd/>
            </a:ln>
          </p:spPr>
          <p:txBody>
            <a:bodyPr/>
            <a:lstStyle/>
            <a:p>
              <a:endParaRPr lang="zh-TW" altLang="en-US"/>
            </a:p>
          </p:txBody>
        </p:sp>
        <p:sp>
          <p:nvSpPr>
            <p:cNvPr id="162827" name="Text Box 5"/>
            <p:cNvSpPr txBox="1">
              <a:spLocks noChangeArrowheads="1"/>
            </p:cNvSpPr>
            <p:nvPr/>
          </p:nvSpPr>
          <p:spPr bwMode="auto">
            <a:xfrm>
              <a:off x="4802" y="1790"/>
              <a:ext cx="2700" cy="508"/>
            </a:xfrm>
            <a:prstGeom prst="rect">
              <a:avLst/>
            </a:prstGeom>
            <a:solidFill>
              <a:srgbClr val="FFFFFF"/>
            </a:solidFill>
            <a:ln w="9525">
              <a:solidFill>
                <a:srgbClr val="000000"/>
              </a:solidFill>
              <a:miter lim="800000"/>
              <a:headEnd/>
              <a:tailEnd/>
            </a:ln>
          </p:spPr>
          <p:txBody>
            <a:bodyPr/>
            <a:lstStyle/>
            <a:p>
              <a:pPr algn="ctr"/>
              <a:r>
                <a:rPr lang="zh-TW" altLang="en-US" sz="2800">
                  <a:solidFill>
                    <a:schemeClr val="accent2"/>
                  </a:solidFill>
                  <a:latin typeface="標楷體" pitchFamily="65" charset="-120"/>
                  <a:ea typeface="標楷體" pitchFamily="65" charset="-120"/>
                </a:rPr>
                <a:t>啡比尋常</a:t>
              </a:r>
              <a:endParaRPr lang="zh-TW" sz="2800">
                <a:solidFill>
                  <a:schemeClr val="accent2"/>
                </a:solidFill>
                <a:latin typeface="標楷體" pitchFamily="65" charset="-120"/>
                <a:ea typeface="標楷體" pitchFamily="65" charset="-120"/>
              </a:endParaRPr>
            </a:p>
          </p:txBody>
        </p:sp>
        <p:sp>
          <p:nvSpPr>
            <p:cNvPr id="162828" name="Text Box 6"/>
            <p:cNvSpPr txBox="1">
              <a:spLocks noChangeArrowheads="1"/>
            </p:cNvSpPr>
            <p:nvPr/>
          </p:nvSpPr>
          <p:spPr bwMode="auto">
            <a:xfrm>
              <a:off x="3517" y="2934"/>
              <a:ext cx="1543" cy="379"/>
            </a:xfrm>
            <a:prstGeom prst="rect">
              <a:avLst/>
            </a:prstGeom>
            <a:solidFill>
              <a:srgbClr val="FFFFFF"/>
            </a:solidFill>
            <a:ln w="9525">
              <a:solidFill>
                <a:srgbClr val="000000"/>
              </a:solidFill>
              <a:miter lim="800000"/>
              <a:headEnd/>
              <a:tailEnd/>
            </a:ln>
          </p:spPr>
          <p:txBody>
            <a:bodyPr/>
            <a:lstStyle/>
            <a:p>
              <a:pPr algn="ctr"/>
              <a:r>
                <a:rPr lang="zh-TW" altLang="en-US">
                  <a:solidFill>
                    <a:srgbClr val="1B02AE"/>
                  </a:solidFill>
                  <a:latin typeface="標楷體" pitchFamily="65" charset="-120"/>
                  <a:ea typeface="標楷體" pitchFamily="65" charset="-120"/>
                </a:rPr>
                <a:t>食的文化</a:t>
              </a:r>
              <a:endParaRPr lang="zh-TW">
                <a:solidFill>
                  <a:srgbClr val="1B02AE"/>
                </a:solidFill>
              </a:endParaRPr>
            </a:p>
          </p:txBody>
        </p:sp>
        <p:sp>
          <p:nvSpPr>
            <p:cNvPr id="162829" name="Text Box 7"/>
            <p:cNvSpPr txBox="1">
              <a:spLocks noChangeArrowheads="1"/>
            </p:cNvSpPr>
            <p:nvPr/>
          </p:nvSpPr>
          <p:spPr bwMode="auto">
            <a:xfrm>
              <a:off x="7109" y="2915"/>
              <a:ext cx="1414" cy="380"/>
            </a:xfrm>
            <a:prstGeom prst="rect">
              <a:avLst/>
            </a:prstGeom>
            <a:solidFill>
              <a:srgbClr val="FFFFFF"/>
            </a:solidFill>
            <a:ln w="9525">
              <a:solidFill>
                <a:srgbClr val="000000"/>
              </a:solidFill>
              <a:miter lim="800000"/>
              <a:headEnd/>
              <a:tailEnd/>
            </a:ln>
          </p:spPr>
          <p:txBody>
            <a:bodyPr/>
            <a:lstStyle/>
            <a:p>
              <a:pPr algn="ctr"/>
              <a:r>
                <a:rPr lang="zh-TW" altLang="en-US">
                  <a:solidFill>
                    <a:srgbClr val="1B02AE"/>
                  </a:solidFill>
                  <a:latin typeface="標楷體" pitchFamily="65" charset="-120"/>
                  <a:ea typeface="標楷體" pitchFamily="65" charset="-120"/>
                </a:rPr>
                <a:t>食的知識</a:t>
              </a:r>
              <a:endParaRPr lang="zh-TW">
                <a:solidFill>
                  <a:srgbClr val="1B02AE"/>
                </a:solidFill>
              </a:endParaRPr>
            </a:p>
          </p:txBody>
        </p:sp>
        <p:sp>
          <p:nvSpPr>
            <p:cNvPr id="162830" name="Text Box 8"/>
            <p:cNvSpPr txBox="1">
              <a:spLocks noChangeArrowheads="1"/>
            </p:cNvSpPr>
            <p:nvPr/>
          </p:nvSpPr>
          <p:spPr bwMode="auto">
            <a:xfrm>
              <a:off x="2679" y="3823"/>
              <a:ext cx="1029" cy="381"/>
            </a:xfrm>
            <a:prstGeom prst="rect">
              <a:avLst/>
            </a:prstGeom>
            <a:solidFill>
              <a:srgbClr val="FFFFFF"/>
            </a:solidFill>
            <a:ln w="9525">
              <a:solidFill>
                <a:srgbClr val="000000"/>
              </a:solidFill>
              <a:miter lim="800000"/>
              <a:headEnd/>
              <a:tailEnd/>
            </a:ln>
          </p:spPr>
          <p:txBody>
            <a:bodyPr/>
            <a:lstStyle/>
            <a:p>
              <a:pPr algn="ctr"/>
              <a:r>
                <a:rPr lang="zh-TW" altLang="en-US" b="1">
                  <a:latin typeface="標楷體" pitchFamily="65" charset="-120"/>
                  <a:ea typeface="標楷體" pitchFamily="65" charset="-120"/>
                </a:rPr>
                <a:t>史地觀</a:t>
              </a:r>
            </a:p>
            <a:p>
              <a:endParaRPr lang="zh-TW" altLang="zh-TW"/>
            </a:p>
          </p:txBody>
        </p:sp>
        <p:sp>
          <p:nvSpPr>
            <p:cNvPr id="162831" name="Text Box 9"/>
            <p:cNvSpPr txBox="1">
              <a:spLocks noChangeArrowheads="1"/>
            </p:cNvSpPr>
            <p:nvPr/>
          </p:nvSpPr>
          <p:spPr bwMode="auto">
            <a:xfrm>
              <a:off x="5070" y="3823"/>
              <a:ext cx="1157" cy="383"/>
            </a:xfrm>
            <a:prstGeom prst="rect">
              <a:avLst/>
            </a:prstGeom>
            <a:solidFill>
              <a:srgbClr val="FFFFFF"/>
            </a:solidFill>
            <a:ln w="9525">
              <a:solidFill>
                <a:srgbClr val="000000"/>
              </a:solidFill>
              <a:miter lim="800000"/>
              <a:headEnd/>
              <a:tailEnd/>
            </a:ln>
          </p:spPr>
          <p:txBody>
            <a:bodyPr/>
            <a:lstStyle/>
            <a:p>
              <a:pPr algn="ctr"/>
              <a:r>
                <a:rPr lang="zh-TW" altLang="en-US" b="1">
                  <a:latin typeface="標楷體" pitchFamily="65" charset="-120"/>
                  <a:ea typeface="標楷體" pitchFamily="65" charset="-120"/>
                </a:rPr>
                <a:t>禮儀</a:t>
              </a:r>
              <a:endParaRPr lang="zh-TW" altLang="en-US" b="1">
                <a:solidFill>
                  <a:srgbClr val="000000"/>
                </a:solidFill>
                <a:latin typeface="標楷體" pitchFamily="65" charset="-120"/>
                <a:ea typeface="標楷體" pitchFamily="65" charset="-120"/>
              </a:endParaRPr>
            </a:p>
            <a:p>
              <a:endParaRPr lang="zh-TW"/>
            </a:p>
          </p:txBody>
        </p:sp>
        <p:sp>
          <p:nvSpPr>
            <p:cNvPr id="162832" name="Text Box 10"/>
            <p:cNvSpPr txBox="1">
              <a:spLocks noChangeArrowheads="1"/>
            </p:cNvSpPr>
            <p:nvPr/>
          </p:nvSpPr>
          <p:spPr bwMode="auto">
            <a:xfrm>
              <a:off x="6462" y="3854"/>
              <a:ext cx="1158" cy="383"/>
            </a:xfrm>
            <a:prstGeom prst="rect">
              <a:avLst/>
            </a:prstGeom>
            <a:solidFill>
              <a:srgbClr val="FFFFFF"/>
            </a:solidFill>
            <a:ln w="9525">
              <a:solidFill>
                <a:srgbClr val="000000"/>
              </a:solidFill>
              <a:miter lim="800000"/>
              <a:headEnd/>
              <a:tailEnd/>
            </a:ln>
          </p:spPr>
          <p:txBody>
            <a:bodyPr/>
            <a:lstStyle/>
            <a:p>
              <a:pPr algn="ctr"/>
              <a:r>
                <a:rPr lang="zh-TW" altLang="en-US" b="1">
                  <a:latin typeface="標楷體" pitchFamily="65" charset="-120"/>
                  <a:ea typeface="標楷體" pitchFamily="65" charset="-120"/>
                </a:rPr>
                <a:t>基礎知識</a:t>
              </a:r>
              <a:endParaRPr lang="zh-TW"/>
            </a:p>
          </p:txBody>
        </p:sp>
        <p:sp>
          <p:nvSpPr>
            <p:cNvPr id="162833" name="Text Box 11"/>
            <p:cNvSpPr txBox="1">
              <a:spLocks noChangeArrowheads="1"/>
            </p:cNvSpPr>
            <p:nvPr/>
          </p:nvSpPr>
          <p:spPr bwMode="auto">
            <a:xfrm>
              <a:off x="8017" y="3823"/>
              <a:ext cx="1156" cy="381"/>
            </a:xfrm>
            <a:prstGeom prst="rect">
              <a:avLst/>
            </a:prstGeom>
            <a:solidFill>
              <a:srgbClr val="FFFFFF"/>
            </a:solidFill>
            <a:ln w="9525">
              <a:solidFill>
                <a:srgbClr val="000000"/>
              </a:solidFill>
              <a:miter lim="800000"/>
              <a:headEnd/>
              <a:tailEnd/>
            </a:ln>
          </p:spPr>
          <p:txBody>
            <a:bodyPr/>
            <a:lstStyle/>
            <a:p>
              <a:pPr algn="ctr"/>
              <a:r>
                <a:rPr lang="zh-TW" altLang="en-US" b="1">
                  <a:latin typeface="標楷體" pitchFamily="65" charset="-120"/>
                  <a:ea typeface="標楷體" pitchFamily="65" charset="-120"/>
                </a:rPr>
                <a:t>操作知識</a:t>
              </a:r>
              <a:endParaRPr lang="zh-TW"/>
            </a:p>
          </p:txBody>
        </p:sp>
        <p:sp>
          <p:nvSpPr>
            <p:cNvPr id="162834" name="Text Box 14"/>
            <p:cNvSpPr txBox="1">
              <a:spLocks noChangeArrowheads="1"/>
            </p:cNvSpPr>
            <p:nvPr/>
          </p:nvSpPr>
          <p:spPr bwMode="auto">
            <a:xfrm>
              <a:off x="2679" y="4458"/>
              <a:ext cx="1029" cy="763"/>
            </a:xfrm>
            <a:prstGeom prst="rect">
              <a:avLst/>
            </a:prstGeom>
            <a:solidFill>
              <a:srgbClr val="FFFFFF"/>
            </a:solidFill>
            <a:ln w="9525">
              <a:solidFill>
                <a:srgbClr val="000000"/>
              </a:solidFill>
              <a:miter lim="800000"/>
              <a:headEnd/>
              <a:tailEnd/>
            </a:ln>
          </p:spPr>
          <p:txBody>
            <a:bodyPr/>
            <a:lstStyle/>
            <a:p>
              <a:pPr algn="ctr"/>
              <a:r>
                <a:rPr lang="zh-TW" altLang="en-US">
                  <a:solidFill>
                    <a:srgbClr val="006600"/>
                  </a:solidFill>
                  <a:latin typeface="標楷體" pitchFamily="65" charset="-120"/>
                  <a:ea typeface="標楷體" pitchFamily="65" charset="-120"/>
                </a:rPr>
                <a:t>遺忘在台南的頂級黑礦</a:t>
              </a:r>
              <a:endParaRPr lang="zh-TW">
                <a:solidFill>
                  <a:srgbClr val="006600"/>
                </a:solidFill>
              </a:endParaRPr>
            </a:p>
          </p:txBody>
        </p:sp>
        <p:sp>
          <p:nvSpPr>
            <p:cNvPr id="162835" name="Text Box 15"/>
            <p:cNvSpPr txBox="1">
              <a:spLocks noChangeArrowheads="1"/>
            </p:cNvSpPr>
            <p:nvPr/>
          </p:nvSpPr>
          <p:spPr bwMode="auto">
            <a:xfrm>
              <a:off x="3784" y="4437"/>
              <a:ext cx="1148" cy="382"/>
            </a:xfrm>
            <a:prstGeom prst="rect">
              <a:avLst/>
            </a:prstGeom>
            <a:solidFill>
              <a:srgbClr val="FFFFFF"/>
            </a:solidFill>
            <a:ln w="9525">
              <a:solidFill>
                <a:srgbClr val="000000"/>
              </a:solidFill>
              <a:miter lim="800000"/>
              <a:headEnd/>
              <a:tailEnd/>
            </a:ln>
          </p:spPr>
          <p:txBody>
            <a:bodyPr/>
            <a:lstStyle/>
            <a:p>
              <a:pPr algn="ctr"/>
              <a:r>
                <a:rPr lang="zh-TW" altLang="en-US">
                  <a:solidFill>
                    <a:srgbClr val="006600"/>
                  </a:solidFill>
                  <a:latin typeface="標楷體" pitchFamily="65" charset="-120"/>
                  <a:ea typeface="標楷體" pitchFamily="65" charset="-120"/>
                </a:rPr>
                <a:t>在地尚青</a:t>
              </a:r>
              <a:endParaRPr lang="zh-TW">
                <a:solidFill>
                  <a:srgbClr val="006600"/>
                </a:solidFill>
              </a:endParaRPr>
            </a:p>
          </p:txBody>
        </p:sp>
        <p:sp>
          <p:nvSpPr>
            <p:cNvPr id="162836" name="Text Box 16"/>
            <p:cNvSpPr txBox="1">
              <a:spLocks noChangeArrowheads="1"/>
            </p:cNvSpPr>
            <p:nvPr/>
          </p:nvSpPr>
          <p:spPr bwMode="auto">
            <a:xfrm>
              <a:off x="3221" y="5348"/>
              <a:ext cx="1287" cy="572"/>
            </a:xfrm>
            <a:prstGeom prst="rect">
              <a:avLst/>
            </a:prstGeom>
            <a:solidFill>
              <a:srgbClr val="FFFFFF"/>
            </a:solidFill>
            <a:ln w="9525">
              <a:solidFill>
                <a:srgbClr val="000000"/>
              </a:solidFill>
              <a:miter lim="800000"/>
              <a:headEnd/>
              <a:tailEnd/>
            </a:ln>
          </p:spPr>
          <p:txBody>
            <a:bodyPr/>
            <a:lstStyle/>
            <a:p>
              <a:pPr algn="ctr"/>
              <a:r>
                <a:rPr lang="zh-TW" altLang="en-US">
                  <a:solidFill>
                    <a:srgbClr val="006600"/>
                  </a:solidFill>
                  <a:latin typeface="標楷體" pitchFamily="65" charset="-120"/>
                  <a:ea typeface="標楷體" pitchFamily="65" charset="-120"/>
                </a:rPr>
                <a:t>公平貿易</a:t>
              </a:r>
              <a:endParaRPr lang="en-US" altLang="zh-TW">
                <a:solidFill>
                  <a:srgbClr val="006600"/>
                </a:solidFill>
                <a:latin typeface="標楷體" pitchFamily="65" charset="-120"/>
                <a:ea typeface="標楷體" pitchFamily="65" charset="-120"/>
              </a:endParaRPr>
            </a:p>
            <a:p>
              <a:pPr algn="ctr"/>
              <a:r>
                <a:rPr lang="zh-TW" altLang="en-US">
                  <a:solidFill>
                    <a:srgbClr val="006600"/>
                  </a:solidFill>
                  <a:latin typeface="標楷體" pitchFamily="65" charset="-120"/>
                  <a:ea typeface="標楷體" pitchFamily="65" charset="-120"/>
                </a:rPr>
                <a:t>雨林殺手</a:t>
              </a:r>
              <a:endParaRPr lang="zh-TW">
                <a:solidFill>
                  <a:srgbClr val="006600"/>
                </a:solidFill>
              </a:endParaRPr>
            </a:p>
          </p:txBody>
        </p:sp>
        <p:sp>
          <p:nvSpPr>
            <p:cNvPr id="162837" name="Text Box 17"/>
            <p:cNvSpPr txBox="1">
              <a:spLocks noChangeArrowheads="1"/>
            </p:cNvSpPr>
            <p:nvPr/>
          </p:nvSpPr>
          <p:spPr bwMode="auto">
            <a:xfrm>
              <a:off x="4756" y="5348"/>
              <a:ext cx="1569" cy="572"/>
            </a:xfrm>
            <a:prstGeom prst="rect">
              <a:avLst/>
            </a:prstGeom>
            <a:solidFill>
              <a:srgbClr val="FFFFFF"/>
            </a:solidFill>
            <a:ln w="9525">
              <a:solidFill>
                <a:srgbClr val="000000"/>
              </a:solidFill>
              <a:miter lim="800000"/>
              <a:headEnd/>
              <a:tailEnd/>
            </a:ln>
          </p:spPr>
          <p:txBody>
            <a:bodyPr/>
            <a:lstStyle/>
            <a:p>
              <a:pPr algn="ctr"/>
              <a:r>
                <a:rPr lang="zh-TW" altLang="en-US">
                  <a:solidFill>
                    <a:srgbClr val="006600"/>
                  </a:solidFill>
                  <a:latin typeface="標楷體" pitchFamily="65" charset="-120"/>
                  <a:ea typeface="標楷體" pitchFamily="65" charset="-120"/>
                </a:rPr>
                <a:t>隱身台南山區</a:t>
              </a:r>
              <a:endParaRPr lang="en-US" altLang="zh-TW">
                <a:solidFill>
                  <a:srgbClr val="006600"/>
                </a:solidFill>
                <a:latin typeface="標楷體" pitchFamily="65" charset="-120"/>
                <a:ea typeface="標楷體" pitchFamily="65" charset="-120"/>
              </a:endParaRPr>
            </a:p>
            <a:p>
              <a:pPr algn="ctr"/>
              <a:r>
                <a:rPr lang="zh-TW" altLang="en-US">
                  <a:solidFill>
                    <a:srgbClr val="006600"/>
                  </a:solidFill>
                  <a:latin typeface="標楷體" pitchFamily="65" charset="-120"/>
                  <a:ea typeface="標楷體" pitchFamily="65" charset="-120"/>
                </a:rPr>
                <a:t>慢活舒活優活</a:t>
              </a:r>
              <a:endParaRPr lang="en-US" altLang="zh-TW">
                <a:solidFill>
                  <a:srgbClr val="006600"/>
                </a:solidFill>
                <a:latin typeface="標楷體" pitchFamily="65" charset="-120"/>
                <a:ea typeface="標楷體" pitchFamily="65" charset="-120"/>
              </a:endParaRPr>
            </a:p>
            <a:p>
              <a:pPr algn="ctr"/>
              <a:endParaRPr lang="zh-TW">
                <a:solidFill>
                  <a:srgbClr val="006600"/>
                </a:solidFill>
              </a:endParaRPr>
            </a:p>
          </p:txBody>
        </p:sp>
        <p:sp>
          <p:nvSpPr>
            <p:cNvPr id="162838" name="Line 18"/>
            <p:cNvSpPr>
              <a:spLocks noChangeShapeType="1"/>
            </p:cNvSpPr>
            <p:nvPr/>
          </p:nvSpPr>
          <p:spPr bwMode="auto">
            <a:xfrm>
              <a:off x="6217" y="2298"/>
              <a:ext cx="0" cy="254"/>
            </a:xfrm>
            <a:prstGeom prst="line">
              <a:avLst/>
            </a:prstGeom>
            <a:noFill/>
            <a:ln w="9525">
              <a:solidFill>
                <a:srgbClr val="000000"/>
              </a:solidFill>
              <a:round/>
              <a:headEnd/>
              <a:tailEnd/>
            </a:ln>
          </p:spPr>
          <p:txBody>
            <a:bodyPr/>
            <a:lstStyle/>
            <a:p>
              <a:endParaRPr lang="zh-TW" altLang="en-US"/>
            </a:p>
          </p:txBody>
        </p:sp>
        <p:sp>
          <p:nvSpPr>
            <p:cNvPr id="162839" name="Line 19"/>
            <p:cNvSpPr>
              <a:spLocks noChangeShapeType="1"/>
            </p:cNvSpPr>
            <p:nvPr/>
          </p:nvSpPr>
          <p:spPr bwMode="auto">
            <a:xfrm>
              <a:off x="4288" y="2552"/>
              <a:ext cx="3600" cy="0"/>
            </a:xfrm>
            <a:prstGeom prst="line">
              <a:avLst/>
            </a:prstGeom>
            <a:noFill/>
            <a:ln w="9525">
              <a:solidFill>
                <a:srgbClr val="000000"/>
              </a:solidFill>
              <a:round/>
              <a:headEnd/>
              <a:tailEnd/>
            </a:ln>
          </p:spPr>
          <p:txBody>
            <a:bodyPr/>
            <a:lstStyle/>
            <a:p>
              <a:endParaRPr lang="zh-TW" altLang="en-US"/>
            </a:p>
          </p:txBody>
        </p:sp>
        <p:sp>
          <p:nvSpPr>
            <p:cNvPr id="162840" name="Line 20"/>
            <p:cNvSpPr>
              <a:spLocks noChangeShapeType="1"/>
            </p:cNvSpPr>
            <p:nvPr/>
          </p:nvSpPr>
          <p:spPr bwMode="auto">
            <a:xfrm>
              <a:off x="4288" y="2552"/>
              <a:ext cx="0" cy="382"/>
            </a:xfrm>
            <a:prstGeom prst="line">
              <a:avLst/>
            </a:prstGeom>
            <a:noFill/>
            <a:ln w="9525">
              <a:solidFill>
                <a:srgbClr val="000000"/>
              </a:solidFill>
              <a:round/>
              <a:headEnd/>
              <a:tailEnd type="triangle" w="med" len="med"/>
            </a:ln>
          </p:spPr>
          <p:txBody>
            <a:bodyPr/>
            <a:lstStyle/>
            <a:p>
              <a:endParaRPr lang="zh-TW" altLang="en-US"/>
            </a:p>
          </p:txBody>
        </p:sp>
        <p:sp>
          <p:nvSpPr>
            <p:cNvPr id="162841" name="Line 21"/>
            <p:cNvSpPr>
              <a:spLocks noChangeShapeType="1"/>
            </p:cNvSpPr>
            <p:nvPr/>
          </p:nvSpPr>
          <p:spPr bwMode="auto">
            <a:xfrm>
              <a:off x="7888" y="2552"/>
              <a:ext cx="1" cy="382"/>
            </a:xfrm>
            <a:prstGeom prst="line">
              <a:avLst/>
            </a:prstGeom>
            <a:noFill/>
            <a:ln w="9525">
              <a:solidFill>
                <a:srgbClr val="000000"/>
              </a:solidFill>
              <a:round/>
              <a:headEnd/>
              <a:tailEnd type="triangle" w="med" len="med"/>
            </a:ln>
          </p:spPr>
          <p:txBody>
            <a:bodyPr/>
            <a:lstStyle/>
            <a:p>
              <a:endParaRPr lang="zh-TW" altLang="en-US"/>
            </a:p>
          </p:txBody>
        </p:sp>
        <p:sp>
          <p:nvSpPr>
            <p:cNvPr id="162842" name="Line 22"/>
            <p:cNvSpPr>
              <a:spLocks noChangeShapeType="1"/>
            </p:cNvSpPr>
            <p:nvPr/>
          </p:nvSpPr>
          <p:spPr bwMode="auto">
            <a:xfrm>
              <a:off x="4288" y="3315"/>
              <a:ext cx="0" cy="254"/>
            </a:xfrm>
            <a:prstGeom prst="line">
              <a:avLst/>
            </a:prstGeom>
            <a:noFill/>
            <a:ln w="9525">
              <a:solidFill>
                <a:srgbClr val="000000"/>
              </a:solidFill>
              <a:round/>
              <a:headEnd/>
              <a:tailEnd/>
            </a:ln>
          </p:spPr>
          <p:txBody>
            <a:bodyPr/>
            <a:lstStyle/>
            <a:p>
              <a:endParaRPr lang="zh-TW" altLang="en-US"/>
            </a:p>
          </p:txBody>
        </p:sp>
        <p:sp>
          <p:nvSpPr>
            <p:cNvPr id="162843" name="Line 23"/>
            <p:cNvSpPr>
              <a:spLocks noChangeShapeType="1"/>
            </p:cNvSpPr>
            <p:nvPr/>
          </p:nvSpPr>
          <p:spPr bwMode="auto">
            <a:xfrm>
              <a:off x="3194" y="3569"/>
              <a:ext cx="2438" cy="0"/>
            </a:xfrm>
            <a:prstGeom prst="line">
              <a:avLst/>
            </a:prstGeom>
            <a:noFill/>
            <a:ln w="9525">
              <a:solidFill>
                <a:srgbClr val="000000"/>
              </a:solidFill>
              <a:round/>
              <a:headEnd/>
              <a:tailEnd/>
            </a:ln>
          </p:spPr>
          <p:txBody>
            <a:bodyPr/>
            <a:lstStyle/>
            <a:p>
              <a:endParaRPr lang="zh-TW" altLang="en-US"/>
            </a:p>
          </p:txBody>
        </p:sp>
        <p:sp>
          <p:nvSpPr>
            <p:cNvPr id="162844" name="Line 24"/>
            <p:cNvSpPr>
              <a:spLocks noChangeShapeType="1"/>
            </p:cNvSpPr>
            <p:nvPr/>
          </p:nvSpPr>
          <p:spPr bwMode="auto">
            <a:xfrm>
              <a:off x="3186" y="3569"/>
              <a:ext cx="0" cy="254"/>
            </a:xfrm>
            <a:prstGeom prst="line">
              <a:avLst/>
            </a:prstGeom>
            <a:noFill/>
            <a:ln w="9525">
              <a:solidFill>
                <a:srgbClr val="000000"/>
              </a:solidFill>
              <a:round/>
              <a:headEnd/>
              <a:tailEnd type="triangle" w="med" len="med"/>
            </a:ln>
          </p:spPr>
          <p:txBody>
            <a:bodyPr/>
            <a:lstStyle/>
            <a:p>
              <a:endParaRPr lang="zh-TW" altLang="en-US"/>
            </a:p>
          </p:txBody>
        </p:sp>
        <p:sp>
          <p:nvSpPr>
            <p:cNvPr id="162845" name="Line 25"/>
            <p:cNvSpPr>
              <a:spLocks noChangeShapeType="1"/>
            </p:cNvSpPr>
            <p:nvPr/>
          </p:nvSpPr>
          <p:spPr bwMode="auto">
            <a:xfrm>
              <a:off x="5632" y="3568"/>
              <a:ext cx="0" cy="254"/>
            </a:xfrm>
            <a:prstGeom prst="line">
              <a:avLst/>
            </a:prstGeom>
            <a:noFill/>
            <a:ln w="9525">
              <a:solidFill>
                <a:srgbClr val="000000"/>
              </a:solidFill>
              <a:round/>
              <a:headEnd/>
              <a:tailEnd type="triangle" w="med" len="med"/>
            </a:ln>
          </p:spPr>
          <p:txBody>
            <a:bodyPr/>
            <a:lstStyle/>
            <a:p>
              <a:endParaRPr lang="zh-TW" altLang="en-US"/>
            </a:p>
          </p:txBody>
        </p:sp>
        <p:sp>
          <p:nvSpPr>
            <p:cNvPr id="162846" name="Line 26"/>
            <p:cNvSpPr>
              <a:spLocks noChangeShapeType="1"/>
            </p:cNvSpPr>
            <p:nvPr/>
          </p:nvSpPr>
          <p:spPr bwMode="auto">
            <a:xfrm>
              <a:off x="7888" y="3315"/>
              <a:ext cx="1" cy="254"/>
            </a:xfrm>
            <a:prstGeom prst="line">
              <a:avLst/>
            </a:prstGeom>
            <a:noFill/>
            <a:ln w="9525">
              <a:solidFill>
                <a:srgbClr val="000000"/>
              </a:solidFill>
              <a:round/>
              <a:headEnd/>
              <a:tailEnd/>
            </a:ln>
          </p:spPr>
          <p:txBody>
            <a:bodyPr/>
            <a:lstStyle/>
            <a:p>
              <a:endParaRPr lang="zh-TW" altLang="en-US"/>
            </a:p>
          </p:txBody>
        </p:sp>
        <p:sp>
          <p:nvSpPr>
            <p:cNvPr id="162847" name="Line 27"/>
            <p:cNvSpPr>
              <a:spLocks noChangeShapeType="1"/>
            </p:cNvSpPr>
            <p:nvPr/>
          </p:nvSpPr>
          <p:spPr bwMode="auto">
            <a:xfrm>
              <a:off x="6860" y="3569"/>
              <a:ext cx="1800" cy="0"/>
            </a:xfrm>
            <a:prstGeom prst="line">
              <a:avLst/>
            </a:prstGeom>
            <a:noFill/>
            <a:ln w="9525">
              <a:solidFill>
                <a:srgbClr val="000000"/>
              </a:solidFill>
              <a:round/>
              <a:headEnd/>
              <a:tailEnd/>
            </a:ln>
          </p:spPr>
          <p:txBody>
            <a:bodyPr/>
            <a:lstStyle/>
            <a:p>
              <a:endParaRPr lang="zh-TW" altLang="en-US"/>
            </a:p>
          </p:txBody>
        </p:sp>
        <p:sp>
          <p:nvSpPr>
            <p:cNvPr id="162848" name="Line 28"/>
            <p:cNvSpPr>
              <a:spLocks noChangeShapeType="1"/>
            </p:cNvSpPr>
            <p:nvPr/>
          </p:nvSpPr>
          <p:spPr bwMode="auto">
            <a:xfrm>
              <a:off x="6860" y="3569"/>
              <a:ext cx="0" cy="254"/>
            </a:xfrm>
            <a:prstGeom prst="line">
              <a:avLst/>
            </a:prstGeom>
            <a:noFill/>
            <a:ln w="9525">
              <a:solidFill>
                <a:srgbClr val="000000"/>
              </a:solidFill>
              <a:round/>
              <a:headEnd/>
              <a:tailEnd type="triangle" w="med" len="med"/>
            </a:ln>
          </p:spPr>
          <p:txBody>
            <a:bodyPr/>
            <a:lstStyle/>
            <a:p>
              <a:endParaRPr lang="zh-TW" altLang="en-US"/>
            </a:p>
          </p:txBody>
        </p:sp>
        <p:sp>
          <p:nvSpPr>
            <p:cNvPr id="162849" name="Line 29"/>
            <p:cNvSpPr>
              <a:spLocks noChangeShapeType="1"/>
            </p:cNvSpPr>
            <p:nvPr/>
          </p:nvSpPr>
          <p:spPr bwMode="auto">
            <a:xfrm>
              <a:off x="8660" y="3569"/>
              <a:ext cx="0" cy="254"/>
            </a:xfrm>
            <a:prstGeom prst="line">
              <a:avLst/>
            </a:prstGeom>
            <a:noFill/>
            <a:ln w="9525">
              <a:solidFill>
                <a:srgbClr val="000000"/>
              </a:solidFill>
              <a:round/>
              <a:headEnd/>
              <a:tailEnd type="triangle" w="med" len="med"/>
            </a:ln>
          </p:spPr>
          <p:txBody>
            <a:bodyPr/>
            <a:lstStyle/>
            <a:p>
              <a:endParaRPr lang="zh-TW" altLang="en-US"/>
            </a:p>
          </p:txBody>
        </p:sp>
        <p:sp>
          <p:nvSpPr>
            <p:cNvPr id="162850" name="Line 36"/>
            <p:cNvSpPr>
              <a:spLocks noChangeShapeType="1"/>
            </p:cNvSpPr>
            <p:nvPr/>
          </p:nvSpPr>
          <p:spPr bwMode="auto">
            <a:xfrm>
              <a:off x="3186" y="4204"/>
              <a:ext cx="0" cy="254"/>
            </a:xfrm>
            <a:prstGeom prst="line">
              <a:avLst/>
            </a:prstGeom>
            <a:noFill/>
            <a:ln w="9525">
              <a:solidFill>
                <a:srgbClr val="000000"/>
              </a:solidFill>
              <a:round/>
              <a:headEnd/>
              <a:tailEnd type="triangle" w="med" len="med"/>
            </a:ln>
          </p:spPr>
          <p:txBody>
            <a:bodyPr/>
            <a:lstStyle/>
            <a:p>
              <a:endParaRPr lang="zh-TW" altLang="en-US"/>
            </a:p>
          </p:txBody>
        </p:sp>
        <p:sp>
          <p:nvSpPr>
            <p:cNvPr id="162851" name="Line 37"/>
            <p:cNvSpPr>
              <a:spLocks noChangeShapeType="1"/>
            </p:cNvSpPr>
            <p:nvPr/>
          </p:nvSpPr>
          <p:spPr bwMode="auto">
            <a:xfrm>
              <a:off x="4361" y="4198"/>
              <a:ext cx="0" cy="254"/>
            </a:xfrm>
            <a:prstGeom prst="line">
              <a:avLst/>
            </a:prstGeom>
            <a:noFill/>
            <a:ln w="9525">
              <a:solidFill>
                <a:srgbClr val="000000"/>
              </a:solidFill>
              <a:round/>
              <a:headEnd/>
              <a:tailEnd type="triangle" w="med" len="med"/>
            </a:ln>
          </p:spPr>
          <p:txBody>
            <a:bodyPr/>
            <a:lstStyle/>
            <a:p>
              <a:endParaRPr lang="zh-TW" altLang="en-US"/>
            </a:p>
          </p:txBody>
        </p:sp>
        <p:sp>
          <p:nvSpPr>
            <p:cNvPr id="162852" name="Line 38"/>
            <p:cNvSpPr>
              <a:spLocks noChangeShapeType="1"/>
            </p:cNvSpPr>
            <p:nvPr/>
          </p:nvSpPr>
          <p:spPr bwMode="auto">
            <a:xfrm>
              <a:off x="4361" y="4819"/>
              <a:ext cx="0" cy="275"/>
            </a:xfrm>
            <a:prstGeom prst="line">
              <a:avLst/>
            </a:prstGeom>
            <a:noFill/>
            <a:ln w="9525">
              <a:solidFill>
                <a:srgbClr val="000000"/>
              </a:solidFill>
              <a:round/>
              <a:headEnd/>
              <a:tailEnd/>
            </a:ln>
          </p:spPr>
          <p:txBody>
            <a:bodyPr/>
            <a:lstStyle/>
            <a:p>
              <a:endParaRPr lang="zh-TW" altLang="en-US"/>
            </a:p>
          </p:txBody>
        </p:sp>
        <p:sp>
          <p:nvSpPr>
            <p:cNvPr id="162853" name="Line 39"/>
            <p:cNvSpPr>
              <a:spLocks noChangeShapeType="1"/>
            </p:cNvSpPr>
            <p:nvPr/>
          </p:nvSpPr>
          <p:spPr bwMode="auto">
            <a:xfrm>
              <a:off x="3784" y="5094"/>
              <a:ext cx="1730" cy="0"/>
            </a:xfrm>
            <a:prstGeom prst="line">
              <a:avLst/>
            </a:prstGeom>
            <a:noFill/>
            <a:ln w="9525">
              <a:solidFill>
                <a:srgbClr val="000000"/>
              </a:solidFill>
              <a:round/>
              <a:headEnd/>
              <a:tailEnd/>
            </a:ln>
          </p:spPr>
          <p:txBody>
            <a:bodyPr/>
            <a:lstStyle/>
            <a:p>
              <a:endParaRPr lang="zh-TW" altLang="en-US"/>
            </a:p>
          </p:txBody>
        </p:sp>
        <p:sp>
          <p:nvSpPr>
            <p:cNvPr id="162854" name="Line 40"/>
            <p:cNvSpPr>
              <a:spLocks noChangeShapeType="1"/>
            </p:cNvSpPr>
            <p:nvPr/>
          </p:nvSpPr>
          <p:spPr bwMode="auto">
            <a:xfrm>
              <a:off x="3784" y="5094"/>
              <a:ext cx="0" cy="238"/>
            </a:xfrm>
            <a:prstGeom prst="line">
              <a:avLst/>
            </a:prstGeom>
            <a:noFill/>
            <a:ln w="9525">
              <a:solidFill>
                <a:srgbClr val="000000"/>
              </a:solidFill>
              <a:round/>
              <a:headEnd/>
              <a:tailEnd type="triangle" w="med" len="med"/>
            </a:ln>
          </p:spPr>
          <p:txBody>
            <a:bodyPr/>
            <a:lstStyle/>
            <a:p>
              <a:endParaRPr lang="zh-TW" altLang="en-US"/>
            </a:p>
          </p:txBody>
        </p:sp>
        <p:sp>
          <p:nvSpPr>
            <p:cNvPr id="162855" name="Line 41"/>
            <p:cNvSpPr>
              <a:spLocks noChangeShapeType="1"/>
            </p:cNvSpPr>
            <p:nvPr/>
          </p:nvSpPr>
          <p:spPr bwMode="auto">
            <a:xfrm>
              <a:off x="5514" y="5094"/>
              <a:ext cx="0" cy="254"/>
            </a:xfrm>
            <a:prstGeom prst="line">
              <a:avLst/>
            </a:prstGeom>
            <a:noFill/>
            <a:ln w="9525">
              <a:solidFill>
                <a:srgbClr val="000000"/>
              </a:solidFill>
              <a:round/>
              <a:headEnd/>
              <a:tailEnd type="triangle" w="med" len="med"/>
            </a:ln>
          </p:spPr>
          <p:txBody>
            <a:bodyPr/>
            <a:lstStyle/>
            <a:p>
              <a:endParaRPr lang="zh-TW" altLang="en-US"/>
            </a:p>
          </p:txBody>
        </p:sp>
        <p:sp>
          <p:nvSpPr>
            <p:cNvPr id="162856" name="Text Box 45"/>
            <p:cNvSpPr txBox="1">
              <a:spLocks noChangeArrowheads="1"/>
            </p:cNvSpPr>
            <p:nvPr/>
          </p:nvSpPr>
          <p:spPr bwMode="auto">
            <a:xfrm>
              <a:off x="2231" y="1790"/>
              <a:ext cx="386" cy="762"/>
            </a:xfrm>
            <a:prstGeom prst="rect">
              <a:avLst/>
            </a:prstGeom>
            <a:solidFill>
              <a:srgbClr val="FFFFFF"/>
            </a:solidFill>
            <a:ln w="9525">
              <a:solidFill>
                <a:srgbClr val="000000"/>
              </a:solidFill>
              <a:miter lim="800000"/>
              <a:headEnd/>
              <a:tailEnd/>
            </a:ln>
          </p:spPr>
          <p:txBody>
            <a:bodyPr vert="eaVert"/>
            <a:lstStyle/>
            <a:p>
              <a:r>
                <a:rPr lang="zh-TW" altLang="en-US" sz="1400">
                  <a:solidFill>
                    <a:srgbClr val="000000"/>
                  </a:solidFill>
                  <a:latin typeface="標楷體" pitchFamily="65" charset="-120"/>
                  <a:ea typeface="標楷體" pitchFamily="65" charset="-120"/>
                </a:rPr>
                <a:t>課程名稱</a:t>
              </a:r>
              <a:endParaRPr lang="zh-TW" sz="1400"/>
            </a:p>
          </p:txBody>
        </p:sp>
        <p:sp>
          <p:nvSpPr>
            <p:cNvPr id="162857" name="Text Box 46"/>
            <p:cNvSpPr txBox="1">
              <a:spLocks noChangeArrowheads="1"/>
            </p:cNvSpPr>
            <p:nvPr/>
          </p:nvSpPr>
          <p:spPr bwMode="auto">
            <a:xfrm>
              <a:off x="2231" y="2679"/>
              <a:ext cx="385" cy="634"/>
            </a:xfrm>
            <a:prstGeom prst="rect">
              <a:avLst/>
            </a:prstGeom>
            <a:solidFill>
              <a:srgbClr val="FFFFFF"/>
            </a:solidFill>
            <a:ln w="9525">
              <a:solidFill>
                <a:srgbClr val="000000"/>
              </a:solidFill>
              <a:miter lim="800000"/>
              <a:headEnd/>
              <a:tailEnd/>
            </a:ln>
          </p:spPr>
          <p:txBody>
            <a:bodyPr vert="eaVert"/>
            <a:lstStyle/>
            <a:p>
              <a:r>
                <a:rPr lang="zh-TW" altLang="en-US" sz="1400">
                  <a:solidFill>
                    <a:srgbClr val="000000"/>
                  </a:solidFill>
                  <a:latin typeface="標楷體" pitchFamily="65" charset="-120"/>
                  <a:ea typeface="標楷體" pitchFamily="65" charset="-120"/>
                </a:rPr>
                <a:t>主概念</a:t>
              </a:r>
              <a:endParaRPr lang="zh-TW" sz="1400"/>
            </a:p>
          </p:txBody>
        </p:sp>
        <p:sp>
          <p:nvSpPr>
            <p:cNvPr id="162858" name="Text Box 48"/>
            <p:cNvSpPr txBox="1">
              <a:spLocks noChangeArrowheads="1"/>
            </p:cNvSpPr>
            <p:nvPr/>
          </p:nvSpPr>
          <p:spPr bwMode="auto">
            <a:xfrm>
              <a:off x="2231" y="3569"/>
              <a:ext cx="385" cy="635"/>
            </a:xfrm>
            <a:prstGeom prst="rect">
              <a:avLst/>
            </a:prstGeom>
            <a:solidFill>
              <a:srgbClr val="FFFFFF"/>
            </a:solidFill>
            <a:ln w="9525">
              <a:solidFill>
                <a:srgbClr val="000000"/>
              </a:solidFill>
              <a:miter lim="800000"/>
              <a:headEnd/>
              <a:tailEnd/>
            </a:ln>
          </p:spPr>
          <p:txBody>
            <a:bodyPr vert="eaVert"/>
            <a:lstStyle/>
            <a:p>
              <a:r>
                <a:rPr lang="zh-TW" altLang="en-US" sz="1400">
                  <a:solidFill>
                    <a:srgbClr val="000000"/>
                  </a:solidFill>
                  <a:latin typeface="標楷體" pitchFamily="65" charset="-120"/>
                  <a:ea typeface="標楷體" pitchFamily="65" charset="-120"/>
                </a:rPr>
                <a:t>次概念</a:t>
              </a:r>
              <a:endParaRPr lang="zh-TW" sz="1400"/>
            </a:p>
          </p:txBody>
        </p:sp>
        <p:sp>
          <p:nvSpPr>
            <p:cNvPr id="162859" name="Text Box 49"/>
            <p:cNvSpPr txBox="1">
              <a:spLocks noChangeArrowheads="1"/>
            </p:cNvSpPr>
            <p:nvPr/>
          </p:nvSpPr>
          <p:spPr bwMode="auto">
            <a:xfrm>
              <a:off x="2231" y="4458"/>
              <a:ext cx="385" cy="762"/>
            </a:xfrm>
            <a:prstGeom prst="rect">
              <a:avLst/>
            </a:prstGeom>
            <a:solidFill>
              <a:srgbClr val="FFFFFF"/>
            </a:solidFill>
            <a:ln w="9525">
              <a:solidFill>
                <a:srgbClr val="000000"/>
              </a:solidFill>
              <a:miter lim="800000"/>
              <a:headEnd/>
              <a:tailEnd/>
            </a:ln>
          </p:spPr>
          <p:txBody>
            <a:bodyPr vert="eaVert"/>
            <a:lstStyle/>
            <a:p>
              <a:r>
                <a:rPr lang="zh-TW" altLang="en-US" sz="1400">
                  <a:solidFill>
                    <a:srgbClr val="000000"/>
                  </a:solidFill>
                  <a:latin typeface="標楷體" pitchFamily="65" charset="-120"/>
                  <a:ea typeface="標楷體" pitchFamily="65" charset="-120"/>
                </a:rPr>
                <a:t>單元名稱</a:t>
              </a:r>
              <a:endParaRPr lang="zh-TW" sz="1400"/>
            </a:p>
          </p:txBody>
        </p:sp>
      </p:grpSp>
      <p:sp>
        <p:nvSpPr>
          <p:cNvPr id="162819" name="Text Box 9"/>
          <p:cNvSpPr txBox="1">
            <a:spLocks noChangeArrowheads="1"/>
          </p:cNvSpPr>
          <p:nvPr/>
        </p:nvSpPr>
        <p:spPr bwMode="auto">
          <a:xfrm>
            <a:off x="2824163" y="3779838"/>
            <a:ext cx="1316037" cy="441325"/>
          </a:xfrm>
          <a:prstGeom prst="rect">
            <a:avLst/>
          </a:prstGeom>
          <a:solidFill>
            <a:srgbClr val="FFFFFF"/>
          </a:solidFill>
          <a:ln w="9525">
            <a:solidFill>
              <a:srgbClr val="000000"/>
            </a:solidFill>
            <a:miter lim="800000"/>
            <a:headEnd/>
            <a:tailEnd/>
          </a:ln>
        </p:spPr>
        <p:txBody>
          <a:bodyPr/>
          <a:lstStyle/>
          <a:p>
            <a:pPr algn="ctr"/>
            <a:r>
              <a:rPr lang="zh-TW" altLang="en-US" b="1">
                <a:latin typeface="標楷體" pitchFamily="65" charset="-120"/>
                <a:ea typeface="標楷體" pitchFamily="65" charset="-120"/>
              </a:rPr>
              <a:t>世界觀</a:t>
            </a:r>
            <a:endParaRPr lang="zh-TW" altLang="en-US" b="1">
              <a:solidFill>
                <a:srgbClr val="000000"/>
              </a:solidFill>
              <a:latin typeface="標楷體" pitchFamily="65" charset="-120"/>
              <a:ea typeface="標楷體" pitchFamily="65" charset="-120"/>
            </a:endParaRPr>
          </a:p>
          <a:p>
            <a:endParaRPr lang="zh-TW"/>
          </a:p>
        </p:txBody>
      </p:sp>
      <p:sp>
        <p:nvSpPr>
          <p:cNvPr id="162820" name="Line 37"/>
          <p:cNvSpPr>
            <a:spLocks noChangeShapeType="1"/>
          </p:cNvSpPr>
          <p:nvPr/>
        </p:nvSpPr>
        <p:spPr bwMode="auto">
          <a:xfrm>
            <a:off x="4932363" y="4221163"/>
            <a:ext cx="0" cy="292100"/>
          </a:xfrm>
          <a:prstGeom prst="line">
            <a:avLst/>
          </a:prstGeom>
          <a:noFill/>
          <a:ln w="9525">
            <a:solidFill>
              <a:srgbClr val="000000"/>
            </a:solidFill>
            <a:round/>
            <a:headEnd/>
            <a:tailEnd type="triangle" w="med" len="med"/>
          </a:ln>
        </p:spPr>
        <p:txBody>
          <a:bodyPr/>
          <a:lstStyle/>
          <a:p>
            <a:endParaRPr lang="zh-TW" altLang="en-US"/>
          </a:p>
        </p:txBody>
      </p:sp>
      <p:sp>
        <p:nvSpPr>
          <p:cNvPr id="162821" name="Text Box 15"/>
          <p:cNvSpPr txBox="1">
            <a:spLocks noChangeArrowheads="1"/>
          </p:cNvSpPr>
          <p:nvPr/>
        </p:nvSpPr>
        <p:spPr bwMode="auto">
          <a:xfrm>
            <a:off x="4346575" y="4508500"/>
            <a:ext cx="1304925" cy="439738"/>
          </a:xfrm>
          <a:prstGeom prst="rect">
            <a:avLst/>
          </a:prstGeom>
          <a:solidFill>
            <a:srgbClr val="FFFFFF"/>
          </a:solidFill>
          <a:ln w="9525">
            <a:solidFill>
              <a:srgbClr val="000000"/>
            </a:solidFill>
            <a:miter lim="800000"/>
            <a:headEnd/>
            <a:tailEnd/>
          </a:ln>
        </p:spPr>
        <p:txBody>
          <a:bodyPr/>
          <a:lstStyle/>
          <a:p>
            <a:pPr algn="ctr"/>
            <a:r>
              <a:rPr lang="zh-TW" altLang="en-US">
                <a:solidFill>
                  <a:srgbClr val="006600"/>
                </a:solidFill>
                <a:latin typeface="標楷體" pitchFamily="65" charset="-120"/>
                <a:ea typeface="標楷體" pitchFamily="65" charset="-120"/>
              </a:rPr>
              <a:t>優雅品嚐</a:t>
            </a:r>
            <a:endParaRPr lang="zh-TW">
              <a:solidFill>
                <a:srgbClr val="006600"/>
              </a:solidFill>
            </a:endParaRPr>
          </a:p>
        </p:txBody>
      </p:sp>
      <p:sp>
        <p:nvSpPr>
          <p:cNvPr id="162822" name="Line 37"/>
          <p:cNvSpPr>
            <a:spLocks noChangeShapeType="1"/>
          </p:cNvSpPr>
          <p:nvPr/>
        </p:nvSpPr>
        <p:spPr bwMode="auto">
          <a:xfrm>
            <a:off x="6443663" y="4289425"/>
            <a:ext cx="0" cy="292100"/>
          </a:xfrm>
          <a:prstGeom prst="line">
            <a:avLst/>
          </a:prstGeom>
          <a:noFill/>
          <a:ln w="9525">
            <a:solidFill>
              <a:srgbClr val="000000"/>
            </a:solidFill>
            <a:round/>
            <a:headEnd/>
            <a:tailEnd type="triangle" w="med" len="med"/>
          </a:ln>
        </p:spPr>
        <p:txBody>
          <a:bodyPr/>
          <a:lstStyle/>
          <a:p>
            <a:endParaRPr lang="zh-TW" altLang="en-US"/>
          </a:p>
        </p:txBody>
      </p:sp>
      <p:sp>
        <p:nvSpPr>
          <p:cNvPr id="162823" name="Text Box 15"/>
          <p:cNvSpPr txBox="1">
            <a:spLocks noChangeArrowheads="1"/>
          </p:cNvSpPr>
          <p:nvPr/>
        </p:nvSpPr>
        <p:spPr bwMode="auto">
          <a:xfrm>
            <a:off x="5859463" y="4573588"/>
            <a:ext cx="1304925" cy="660400"/>
          </a:xfrm>
          <a:prstGeom prst="rect">
            <a:avLst/>
          </a:prstGeom>
          <a:solidFill>
            <a:srgbClr val="FFFFFF"/>
          </a:solidFill>
          <a:ln w="9525">
            <a:solidFill>
              <a:srgbClr val="000000"/>
            </a:solidFill>
            <a:miter lim="800000"/>
            <a:headEnd/>
            <a:tailEnd/>
          </a:ln>
        </p:spPr>
        <p:txBody>
          <a:bodyPr/>
          <a:lstStyle/>
          <a:p>
            <a:pPr algn="ctr"/>
            <a:r>
              <a:rPr lang="zh-TW" altLang="en-US">
                <a:solidFill>
                  <a:srgbClr val="006600"/>
                </a:solidFill>
                <a:latin typeface="標楷體" pitchFamily="65" charset="-120"/>
                <a:ea typeface="標楷體" pitchFamily="65" charset="-120"/>
              </a:rPr>
              <a:t>咖啡營養與害處</a:t>
            </a:r>
            <a:endParaRPr lang="zh-TW">
              <a:solidFill>
                <a:srgbClr val="006600"/>
              </a:solidFill>
            </a:endParaRPr>
          </a:p>
        </p:txBody>
      </p:sp>
      <p:sp>
        <p:nvSpPr>
          <p:cNvPr id="162824" name="Line 37"/>
          <p:cNvSpPr>
            <a:spLocks noChangeShapeType="1"/>
          </p:cNvSpPr>
          <p:nvPr/>
        </p:nvSpPr>
        <p:spPr bwMode="auto">
          <a:xfrm>
            <a:off x="8316913" y="4221163"/>
            <a:ext cx="0" cy="292100"/>
          </a:xfrm>
          <a:prstGeom prst="line">
            <a:avLst/>
          </a:prstGeom>
          <a:noFill/>
          <a:ln w="9525">
            <a:solidFill>
              <a:srgbClr val="000000"/>
            </a:solidFill>
            <a:round/>
            <a:headEnd/>
            <a:tailEnd type="triangle" w="med" len="med"/>
          </a:ln>
        </p:spPr>
        <p:txBody>
          <a:bodyPr/>
          <a:lstStyle/>
          <a:p>
            <a:endParaRPr lang="zh-TW" altLang="en-US"/>
          </a:p>
        </p:txBody>
      </p:sp>
      <p:sp>
        <p:nvSpPr>
          <p:cNvPr id="162825" name="Text Box 15"/>
          <p:cNvSpPr txBox="1">
            <a:spLocks noChangeArrowheads="1"/>
          </p:cNvSpPr>
          <p:nvPr/>
        </p:nvSpPr>
        <p:spPr bwMode="auto">
          <a:xfrm>
            <a:off x="7731125" y="4508500"/>
            <a:ext cx="1304925" cy="742950"/>
          </a:xfrm>
          <a:prstGeom prst="rect">
            <a:avLst/>
          </a:prstGeom>
          <a:solidFill>
            <a:srgbClr val="FFFFFF"/>
          </a:solidFill>
          <a:ln w="9525">
            <a:solidFill>
              <a:srgbClr val="000000"/>
            </a:solidFill>
            <a:miter lim="800000"/>
            <a:headEnd/>
            <a:tailEnd/>
          </a:ln>
        </p:spPr>
        <p:txBody>
          <a:bodyPr/>
          <a:lstStyle/>
          <a:p>
            <a:pPr algn="ctr"/>
            <a:r>
              <a:rPr lang="zh-TW" altLang="en-US">
                <a:solidFill>
                  <a:srgbClr val="006600"/>
                </a:solidFill>
                <a:latin typeface="標楷體" pitchFamily="65" charset="-120"/>
                <a:ea typeface="標楷體" pitchFamily="65" charset="-120"/>
              </a:rPr>
              <a:t>咖啡沖泡方式介紹</a:t>
            </a:r>
            <a:endParaRPr lang="zh-TW">
              <a:solidFill>
                <a:srgbClr val="0066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圓角矩形 4"/>
          <p:cNvSpPr>
            <a:spLocks noChangeArrowheads="1"/>
          </p:cNvSpPr>
          <p:nvPr/>
        </p:nvSpPr>
        <p:spPr bwMode="auto">
          <a:xfrm>
            <a:off x="539750" y="1412875"/>
            <a:ext cx="7993063" cy="4895850"/>
          </a:xfrm>
          <a:prstGeom prst="roundRect">
            <a:avLst>
              <a:gd name="adj" fmla="val 16667"/>
            </a:avLst>
          </a:prstGeom>
          <a:solidFill>
            <a:srgbClr val="FFD84B"/>
          </a:solidFill>
          <a:ln w="9525" algn="ctr">
            <a:solidFill>
              <a:schemeClr val="tx1"/>
            </a:solidFill>
            <a:round/>
            <a:headEnd/>
            <a:tailEnd/>
          </a:ln>
        </p:spPr>
        <p:txBody>
          <a:bodyPr/>
          <a:lstStyle/>
          <a:p>
            <a:endParaRPr kumimoji="0" lang="zh-TW" altLang="en-US"/>
          </a:p>
        </p:txBody>
      </p:sp>
      <p:pic>
        <p:nvPicPr>
          <p:cNvPr id="163842" name="Picture 4" descr="LB_circle001"/>
          <p:cNvPicPr>
            <a:picLocks noChangeAspect="1" noChangeArrowheads="1"/>
          </p:cNvPicPr>
          <p:nvPr/>
        </p:nvPicPr>
        <p:blipFill>
          <a:blip r:embed="rId3" cstate="print"/>
          <a:srcRect/>
          <a:stretch>
            <a:fillRect/>
          </a:stretch>
        </p:blipFill>
        <p:spPr bwMode="auto">
          <a:xfrm>
            <a:off x="7019925" y="692150"/>
            <a:ext cx="1800225" cy="1800225"/>
          </a:xfrm>
          <a:prstGeom prst="rect">
            <a:avLst/>
          </a:prstGeom>
          <a:noFill/>
          <a:ln w="9525">
            <a:noFill/>
            <a:miter lim="800000"/>
            <a:headEnd/>
            <a:tailEnd/>
          </a:ln>
        </p:spPr>
      </p:pic>
      <p:sp>
        <p:nvSpPr>
          <p:cNvPr id="3" name="Text Box 9"/>
          <p:cNvSpPr txBox="1">
            <a:spLocks noChangeArrowheads="1"/>
          </p:cNvSpPr>
          <p:nvPr/>
        </p:nvSpPr>
        <p:spPr bwMode="gray">
          <a:xfrm>
            <a:off x="7164288" y="1052736"/>
            <a:ext cx="1614487" cy="1077218"/>
          </a:xfrm>
          <a:prstGeom prst="rect">
            <a:avLst/>
          </a:prstGeom>
          <a:noFill/>
          <a:ln w="9525" algn="ctr">
            <a:noFill/>
            <a:miter lim="800000"/>
            <a:headEnd/>
            <a:tailEnd/>
          </a:ln>
          <a:effectLst/>
        </p:spPr>
        <p:txBody>
          <a:bodyPr>
            <a:spAutoFit/>
          </a:bodyPr>
          <a:lstStyle/>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學習</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a:p>
            <a:pPr algn="ctr" eaLnBrk="0" hangingPunct="0">
              <a:defRPr/>
            </a:pPr>
            <a:r>
              <a:rPr kumimoji="0" lang="zh-TW" altLang="en-US" sz="3200" b="1" dirty="0">
                <a:solidFill>
                  <a:srgbClr val="FF0000"/>
                </a:solidFill>
                <a:effectLst>
                  <a:glow rad="101600">
                    <a:srgbClr val="FCFCFC">
                      <a:alpha val="60000"/>
                    </a:srgbClr>
                  </a:glow>
                </a:effectLst>
                <a:latin typeface="微軟正黑體" pitchFamily="34" charset="-120"/>
                <a:ea typeface="微軟正黑體" pitchFamily="34" charset="-120"/>
              </a:rPr>
              <a:t>重點</a:t>
            </a:r>
            <a:endParaRPr kumimoji="0" lang="en-US" altLang="zh-TW" sz="3200" b="1" dirty="0">
              <a:solidFill>
                <a:srgbClr val="FF0000"/>
              </a:solidFill>
              <a:effectLst>
                <a:glow rad="101600">
                  <a:srgbClr val="FCFCFC">
                    <a:alpha val="60000"/>
                  </a:srgbClr>
                </a:glow>
              </a:effectLst>
              <a:latin typeface="微軟正黑體" pitchFamily="34" charset="-120"/>
              <a:ea typeface="微軟正黑體" pitchFamily="34" charset="-120"/>
            </a:endParaRPr>
          </a:p>
        </p:txBody>
      </p:sp>
      <p:sp>
        <p:nvSpPr>
          <p:cNvPr id="163844" name="矩形 3"/>
          <p:cNvSpPr>
            <a:spLocks noChangeArrowheads="1"/>
          </p:cNvSpPr>
          <p:nvPr/>
        </p:nvSpPr>
        <p:spPr bwMode="auto">
          <a:xfrm>
            <a:off x="468313" y="1628775"/>
            <a:ext cx="8423275" cy="4362450"/>
          </a:xfrm>
          <a:prstGeom prst="rect">
            <a:avLst/>
          </a:prstGeom>
          <a:noFill/>
          <a:ln w="9525">
            <a:noFill/>
            <a:miter lim="800000"/>
            <a:headEnd/>
            <a:tailEnd/>
          </a:ln>
        </p:spPr>
        <p:txBody>
          <a:bodyPr>
            <a:spAutoFit/>
          </a:bodyPr>
          <a:lstStyle/>
          <a:p>
            <a:r>
              <a:rPr kumimoji="0" lang="en-US" altLang="zh-TW" sz="2800">
                <a:latin typeface="微軟正黑體" pitchFamily="34" charset="-120"/>
                <a:ea typeface="微軟正黑體" pitchFamily="34" charset="-120"/>
              </a:rPr>
              <a:t>1.</a:t>
            </a:r>
            <a:r>
              <a:rPr kumimoji="0" lang="zh-TW" altLang="en-US" sz="2800">
                <a:latin typeface="微軟正黑體" pitchFamily="34" charset="-120"/>
                <a:ea typeface="微軟正黑體" pitchFamily="34" charset="-120"/>
              </a:rPr>
              <a:t>教導了解台南市特產咖啡的歷史背景、</a:t>
            </a:r>
            <a:endParaRPr kumimoji="0" lang="en-US" altLang="zh-TW" sz="2800">
              <a:latin typeface="微軟正黑體" pitchFamily="34" charset="-120"/>
              <a:ea typeface="微軟正黑體" pitchFamily="34" charset="-120"/>
            </a:endParaRPr>
          </a:p>
          <a:p>
            <a:r>
              <a:rPr kumimoji="0" lang="en-US" altLang="zh-TW" sz="2800">
                <a:latin typeface="微軟正黑體" pitchFamily="34" charset="-120"/>
                <a:ea typeface="微軟正黑體" pitchFamily="34" charset="-120"/>
              </a:rPr>
              <a:t>    </a:t>
            </a:r>
            <a:r>
              <a:rPr kumimoji="0" lang="zh-TW" altLang="en-US" sz="2800">
                <a:latin typeface="微軟正黑體" pitchFamily="34" charset="-120"/>
                <a:ea typeface="微軟正黑體" pitchFamily="34" charset="-120"/>
              </a:rPr>
              <a:t>產地、學生思考</a:t>
            </a:r>
            <a:r>
              <a:rPr kumimoji="0" lang="zh-TW" altLang="en-US" sz="2800"/>
              <a:t>咖啡</a:t>
            </a:r>
            <a:r>
              <a:rPr kumimoji="0" lang="zh-TW" altLang="en-US" sz="2800">
                <a:latin typeface="微軟正黑體" pitchFamily="34" charset="-120"/>
                <a:ea typeface="微軟正黑體" pitchFamily="34" charset="-120"/>
              </a:rPr>
              <a:t>的營養與價值。</a:t>
            </a:r>
            <a:endParaRPr kumimoji="0" lang="en-US" altLang="zh-TW" sz="2800">
              <a:latin typeface="微軟正黑體" pitchFamily="34" charset="-120"/>
              <a:ea typeface="微軟正黑體" pitchFamily="34" charset="-120"/>
            </a:endParaRPr>
          </a:p>
          <a:p>
            <a:endParaRPr kumimoji="0" lang="zh-TW" altLang="en-US" sz="2800">
              <a:latin typeface="微軟正黑體" pitchFamily="34" charset="-120"/>
              <a:ea typeface="微軟正黑體" pitchFamily="34" charset="-120"/>
            </a:endParaRPr>
          </a:p>
          <a:p>
            <a:r>
              <a:rPr kumimoji="0" lang="en-US" altLang="zh-TW" sz="2800">
                <a:solidFill>
                  <a:srgbClr val="FF0000"/>
                </a:solidFill>
                <a:latin typeface="微軟正黑體" pitchFamily="34" charset="-120"/>
                <a:ea typeface="微軟正黑體" pitchFamily="34" charset="-120"/>
              </a:rPr>
              <a:t>2.</a:t>
            </a:r>
            <a:r>
              <a:rPr kumimoji="0" lang="zh-TW" altLang="en-US" sz="2800">
                <a:solidFill>
                  <a:srgbClr val="FF0000"/>
                </a:solidFill>
                <a:latin typeface="微軟正黑體" pitchFamily="34" charset="-120"/>
                <a:ea typeface="微軟正黑體" pitchFamily="34" charset="-120"/>
              </a:rPr>
              <a:t>可以正確的判斷進口咖啡對地球造成的傷害。</a:t>
            </a:r>
            <a:endParaRPr kumimoji="0" lang="en-US" altLang="zh-TW" sz="2800">
              <a:solidFill>
                <a:srgbClr val="FF0000"/>
              </a:solidFill>
              <a:latin typeface="微軟正黑體" pitchFamily="34" charset="-120"/>
              <a:ea typeface="微軟正黑體" pitchFamily="34" charset="-120"/>
            </a:endParaRPr>
          </a:p>
          <a:p>
            <a:endParaRPr kumimoji="0" lang="zh-TW" altLang="en-US" sz="2800">
              <a:solidFill>
                <a:srgbClr val="0066FF"/>
              </a:solidFill>
              <a:latin typeface="微軟正黑體" pitchFamily="34" charset="-120"/>
              <a:ea typeface="微軟正黑體" pitchFamily="34" charset="-120"/>
            </a:endParaRPr>
          </a:p>
          <a:p>
            <a:r>
              <a:rPr kumimoji="0" lang="en-US" altLang="zh-TW" sz="2800">
                <a:latin typeface="微軟正黑體" pitchFamily="34" charset="-120"/>
                <a:ea typeface="微軟正黑體" pitchFamily="34" charset="-120"/>
              </a:rPr>
              <a:t>3.</a:t>
            </a:r>
            <a:r>
              <a:rPr kumimoji="0" lang="zh-TW" altLang="en-US" sz="2800">
                <a:latin typeface="微軟正黑體" pitchFamily="34" charset="-120"/>
                <a:ea typeface="微軟正黑體" pitchFamily="34" charset="-120"/>
              </a:rPr>
              <a:t>能了解咖啡的營養與害處</a:t>
            </a:r>
            <a:endParaRPr kumimoji="0" lang="en-US" altLang="zh-TW" sz="2800">
              <a:latin typeface="微軟正黑體" pitchFamily="34" charset="-120"/>
              <a:ea typeface="微軟正黑體" pitchFamily="34" charset="-120"/>
            </a:endParaRPr>
          </a:p>
          <a:p>
            <a:endParaRPr kumimoji="0" lang="zh-TW" altLang="en-US" sz="2800">
              <a:latin typeface="微軟正黑體" pitchFamily="34" charset="-120"/>
              <a:ea typeface="微軟正黑體" pitchFamily="34" charset="-120"/>
            </a:endParaRPr>
          </a:p>
          <a:p>
            <a:r>
              <a:rPr kumimoji="0" lang="en-US" altLang="zh-TW" sz="2800">
                <a:solidFill>
                  <a:srgbClr val="FF0000"/>
                </a:solidFill>
                <a:latin typeface="微軟正黑體" pitchFamily="34" charset="-120"/>
                <a:ea typeface="微軟正黑體" pitchFamily="34" charset="-120"/>
              </a:rPr>
              <a:t>4.</a:t>
            </a:r>
            <a:r>
              <a:rPr kumimoji="0" lang="zh-TW" altLang="en-US" sz="2800">
                <a:solidFill>
                  <a:srgbClr val="FF0000"/>
                </a:solidFill>
                <a:latin typeface="微軟正黑體" pitchFamily="34" charset="-120"/>
                <a:ea typeface="微軟正黑體" pitchFamily="34" charset="-120"/>
              </a:rPr>
              <a:t>能了解東山咖啡的獨特性，了解並推銷台南物產。</a:t>
            </a:r>
            <a:endParaRPr kumimoji="0" lang="en-US" altLang="zh-TW" sz="2800">
              <a:solidFill>
                <a:srgbClr val="FF0000"/>
              </a:solidFill>
              <a:latin typeface="微軟正黑體" pitchFamily="34" charset="-120"/>
              <a:ea typeface="微軟正黑體" pitchFamily="34" charset="-120"/>
            </a:endParaRPr>
          </a:p>
          <a:p>
            <a:endParaRPr kumimoji="0" lang="zh-TW" altLang="en-US" sz="2800">
              <a:solidFill>
                <a:srgbClr val="0066FF"/>
              </a:solidFill>
              <a:latin typeface="微軟正黑體" pitchFamily="34" charset="-120"/>
              <a:ea typeface="微軟正黑體" pitchFamily="34" charset="-120"/>
            </a:endParaRPr>
          </a:p>
          <a:p>
            <a:r>
              <a:rPr kumimoji="0" lang="en-US" altLang="zh-TW" sz="2800">
                <a:latin typeface="微軟正黑體" pitchFamily="34" charset="-120"/>
                <a:ea typeface="微軟正黑體" pitchFamily="34" charset="-120"/>
              </a:rPr>
              <a:t>5.</a:t>
            </a:r>
            <a:r>
              <a:rPr kumimoji="0" lang="zh-TW" altLang="en-US" sz="2800">
                <a:latin typeface="微軟正黑體" pitchFamily="34" charset="-120"/>
                <a:ea typeface="微軟正黑體" pitchFamily="34" charset="-120"/>
              </a:rPr>
              <a:t>學生可以學會咖啡的沖泡與禮儀。 </a:t>
            </a:r>
          </a:p>
        </p:txBody>
      </p:sp>
      <p:sp>
        <p:nvSpPr>
          <p:cNvPr id="163845" name="Rectangle 8"/>
          <p:cNvSpPr>
            <a:spLocks noChangeArrowheads="1"/>
          </p:cNvSpPr>
          <p:nvPr/>
        </p:nvSpPr>
        <p:spPr bwMode="auto">
          <a:xfrm>
            <a:off x="971550" y="333375"/>
            <a:ext cx="4968875" cy="823913"/>
          </a:xfrm>
          <a:prstGeom prst="rect">
            <a:avLst/>
          </a:prstGeom>
          <a:noFill/>
          <a:ln w="9525">
            <a:noFill/>
            <a:miter lim="800000"/>
            <a:headEnd/>
            <a:tailEnd/>
          </a:ln>
        </p:spPr>
        <p:txBody>
          <a:bodyPr>
            <a:spAutoFit/>
          </a:bodyPr>
          <a:lstStyle/>
          <a:p>
            <a:r>
              <a:rPr lang="zh-TW" altLang="en-US" sz="4800" b="1">
                <a:solidFill>
                  <a:srgbClr val="F6B600"/>
                </a:solidFill>
                <a:ea typeface="標楷體" pitchFamily="65" charset="-120"/>
              </a:rPr>
              <a:t>啡比尋常</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3" descr="\\東原數位倉儲\個人資料櫃\校長\東原國中\行動硬碟備份\東原國中編輯版\01各項評鑑與競賽\對外比賽\網界博覽會\98網界博覽會\10愛戀175\愛戀175咖啡公路\175美景\DSC04602.JPG"/>
          <p:cNvPicPr>
            <a:picLocks noChangeAspect="1" noChangeArrowheads="1"/>
          </p:cNvPicPr>
          <p:nvPr/>
        </p:nvPicPr>
        <p:blipFill>
          <a:blip r:embed="rId2" cstate="print"/>
          <a:srcRect l="-396288" t="-452145" r="-277765" b="-331012"/>
          <a:stretch>
            <a:fillRect/>
          </a:stretch>
        </p:blipFill>
        <p:spPr bwMode="auto">
          <a:xfrm>
            <a:off x="-17373600" y="-12341225"/>
            <a:ext cx="34747200" cy="26060400"/>
          </a:xfrm>
          <a:prstGeom prst="rect">
            <a:avLst/>
          </a:prstGeom>
          <a:noFill/>
          <a:ln w="9525">
            <a:noFill/>
            <a:miter lim="800000"/>
            <a:headEnd/>
            <a:tailEnd/>
          </a:ln>
        </p:spPr>
      </p:pic>
      <p:pic>
        <p:nvPicPr>
          <p:cNvPr id="165890" name="Picture 2" descr="\\東原數位倉儲\個人資料櫃\校長\東原國中\行動硬碟備份\東原國中編輯版\01各項評鑑與競賽\對外比賽\網界博覽會\98網界博覽會\10愛戀175\愛戀175咖啡公路\175美景\CIMG2910.JPG"/>
          <p:cNvPicPr>
            <a:picLocks noGrp="1" noChangeAspect="1" noChangeArrowheads="1"/>
          </p:cNvPicPr>
          <p:nvPr>
            <p:ph idx="4294967295"/>
          </p:nvPr>
        </p:nvPicPr>
        <p:blipFill>
          <a:blip r:embed="rId3" cstate="print"/>
          <a:srcRect/>
          <a:stretch>
            <a:fillRect/>
          </a:stretch>
        </p:blipFill>
        <p:spPr bwMode="auto">
          <a:xfrm>
            <a:off x="395288" y="4000500"/>
            <a:ext cx="4392612" cy="2482850"/>
          </a:xfrm>
        </p:spPr>
      </p:pic>
      <p:sp>
        <p:nvSpPr>
          <p:cNvPr id="2" name="標題 1"/>
          <p:cNvSpPr>
            <a:spLocks noGrp="1"/>
          </p:cNvSpPr>
          <p:nvPr>
            <p:ph type="title" idx="4294967295"/>
          </p:nvPr>
        </p:nvSpPr>
        <p:spPr/>
        <p:txBody>
          <a:bodyPr/>
          <a:lstStyle/>
          <a:p>
            <a:pPr>
              <a:defRPr/>
            </a:pPr>
            <a:r>
              <a:rPr lang="zh-TW" altLang="en-US" smtClean="0">
                <a:ea typeface="新細明體" charset="-120"/>
              </a:rPr>
              <a:t>咖啡文化  文化咖啡</a:t>
            </a:r>
          </a:p>
        </p:txBody>
      </p:sp>
      <p:pic>
        <p:nvPicPr>
          <p:cNvPr id="165892" name="Picture 4"/>
          <p:cNvPicPr>
            <a:picLocks noChangeAspect="1" noChangeArrowheads="1"/>
          </p:cNvPicPr>
          <p:nvPr/>
        </p:nvPicPr>
        <p:blipFill>
          <a:blip r:embed="rId4" cstate="print"/>
          <a:srcRect/>
          <a:stretch>
            <a:fillRect/>
          </a:stretch>
        </p:blipFill>
        <p:spPr bwMode="auto">
          <a:xfrm>
            <a:off x="5219700" y="1773238"/>
            <a:ext cx="3810000" cy="483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p:spPr>
        <p:txBody>
          <a:bodyPr/>
          <a:lstStyle/>
          <a:p>
            <a:r>
              <a:rPr lang="el-GR" altLang="zh-TW" sz="4000" smtClean="0">
                <a:ea typeface="新細明體" charset="-120"/>
              </a:rPr>
              <a:t> </a:t>
            </a:r>
            <a:r>
              <a:rPr lang="el-GR" altLang="zh-TW" sz="4000" smtClean="0"/>
              <a:t>Δ</a:t>
            </a:r>
            <a:r>
              <a:rPr lang="zh-TW" altLang="en-US" smtClean="0">
                <a:ea typeface="新細明體" charset="-120"/>
              </a:rPr>
              <a:t>健康的咖啡喝法 </a:t>
            </a:r>
          </a:p>
        </p:txBody>
      </p:sp>
      <p:sp>
        <p:nvSpPr>
          <p:cNvPr id="174083" name="Rectangle 3"/>
          <p:cNvSpPr>
            <a:spLocks noGrp="1" noChangeArrowheads="1"/>
          </p:cNvSpPr>
          <p:nvPr>
            <p:ph type="body" idx="1"/>
          </p:nvPr>
        </p:nvSpPr>
        <p:spPr>
          <a:xfrm>
            <a:off x="457200" y="1600200"/>
            <a:ext cx="8578850" cy="4525963"/>
          </a:xfrm>
        </p:spPr>
        <p:txBody>
          <a:bodyPr/>
          <a:lstStyle/>
          <a:p>
            <a:pPr>
              <a:lnSpc>
                <a:spcPct val="90000"/>
              </a:lnSpc>
              <a:buFontTx/>
              <a:buNone/>
            </a:pPr>
            <a:r>
              <a:rPr lang="en-US" altLang="zh-TW" sz="2400" smtClean="0">
                <a:latin typeface="微軟正黑體" pitchFamily="34" charset="-120"/>
                <a:ea typeface="微軟正黑體" pitchFamily="34" charset="-120"/>
              </a:rPr>
              <a:t>※</a:t>
            </a:r>
            <a:r>
              <a:rPr lang="zh-TW" altLang="en-US" sz="2400" smtClean="0">
                <a:solidFill>
                  <a:schemeClr val="accent2"/>
                </a:solidFill>
                <a:latin typeface="微軟正黑體" pitchFamily="34" charset="-120"/>
                <a:ea typeface="微軟正黑體" pitchFamily="34" charset="-120"/>
              </a:rPr>
              <a:t>發育中的青少年</a:t>
            </a:r>
            <a:r>
              <a:rPr lang="zh-TW" altLang="en-US" sz="2400" smtClean="0">
                <a:latin typeface="微軟正黑體" pitchFamily="34" charset="-120"/>
                <a:ea typeface="微軟正黑體" pitchFamily="34" charset="-120"/>
              </a:rPr>
              <a:t>最好不要喝咖啡，以免失眠影響工作與學習</a:t>
            </a:r>
          </a:p>
          <a:p>
            <a:pPr>
              <a:lnSpc>
                <a:spcPct val="90000"/>
              </a:lnSpc>
              <a:buFontTx/>
              <a:buNone/>
            </a:pPr>
            <a:r>
              <a:rPr lang="en-US" altLang="zh-TW" sz="2400" smtClean="0">
                <a:latin typeface="微軟正黑體" pitchFamily="34" charset="-120"/>
                <a:ea typeface="微軟正黑體" pitchFamily="34" charset="-120"/>
              </a:rPr>
              <a:t>※</a:t>
            </a:r>
            <a:r>
              <a:rPr lang="zh-TW" altLang="en-US" sz="2400" smtClean="0">
                <a:solidFill>
                  <a:schemeClr val="accent2"/>
                </a:solidFill>
                <a:latin typeface="微軟正黑體" pitchFamily="34" charset="-120"/>
                <a:ea typeface="微軟正黑體" pitchFamily="34" charset="-120"/>
              </a:rPr>
              <a:t>成人</a:t>
            </a:r>
            <a:r>
              <a:rPr lang="zh-TW" altLang="en-US" sz="2400" smtClean="0">
                <a:latin typeface="微軟正黑體" pitchFamily="34" charset="-120"/>
                <a:ea typeface="微軟正黑體" pitchFamily="34" charset="-120"/>
              </a:rPr>
              <a:t>盡量每天不要喝超過</a:t>
            </a:r>
            <a:r>
              <a:rPr lang="en-US" altLang="zh-TW" sz="2400" smtClean="0">
                <a:latin typeface="微軟正黑體" pitchFamily="34" charset="-120"/>
                <a:ea typeface="微軟正黑體" pitchFamily="34" charset="-120"/>
              </a:rPr>
              <a:t>3</a:t>
            </a:r>
            <a:r>
              <a:rPr lang="zh-TW" altLang="en-US" sz="2400" smtClean="0">
                <a:latin typeface="微軟正黑體" pitchFamily="34" charset="-120"/>
                <a:ea typeface="微軟正黑體" pitchFamily="34" charset="-120"/>
              </a:rPr>
              <a:t>杯（每杯約</a:t>
            </a:r>
            <a:r>
              <a:rPr lang="en-US" altLang="zh-TW" sz="2400" smtClean="0">
                <a:latin typeface="微軟正黑體" pitchFamily="34" charset="-120"/>
                <a:ea typeface="微軟正黑體" pitchFamily="34" charset="-120"/>
              </a:rPr>
              <a:t>150cc</a:t>
            </a:r>
            <a:r>
              <a:rPr lang="zh-TW" altLang="en-US" sz="2400" smtClean="0">
                <a:latin typeface="微軟正黑體" pitchFamily="34" charset="-120"/>
                <a:ea typeface="微軟正黑體" pitchFamily="34" charset="-120"/>
              </a:rPr>
              <a:t>）的咖啡量。</a:t>
            </a:r>
          </a:p>
          <a:p>
            <a:pPr>
              <a:lnSpc>
                <a:spcPct val="90000"/>
              </a:lnSpc>
              <a:buFontTx/>
              <a:buNone/>
            </a:pPr>
            <a:r>
              <a:rPr lang="en-US" altLang="zh-TW" sz="2400" smtClean="0">
                <a:latin typeface="微軟正黑體" pitchFamily="34" charset="-120"/>
                <a:ea typeface="微軟正黑體" pitchFamily="34" charset="-120"/>
              </a:rPr>
              <a:t>※</a:t>
            </a:r>
            <a:r>
              <a:rPr lang="zh-TW" altLang="en-US" sz="2400" smtClean="0">
                <a:latin typeface="微軟正黑體" pitchFamily="34" charset="-120"/>
                <a:ea typeface="微軟正黑體" pitchFamily="34" charset="-120"/>
              </a:rPr>
              <a:t>早晨喝咖啡有助於頭腦清醒，但不可</a:t>
            </a:r>
            <a:r>
              <a:rPr lang="zh-TW" altLang="en-US" sz="2400" smtClean="0">
                <a:solidFill>
                  <a:schemeClr val="accent2"/>
                </a:solidFill>
                <a:latin typeface="微軟正黑體" pitchFamily="34" charset="-120"/>
                <a:ea typeface="微軟正黑體" pitchFamily="34" charset="-120"/>
              </a:rPr>
              <a:t>空腹</a:t>
            </a:r>
            <a:r>
              <a:rPr lang="zh-TW" altLang="en-US" sz="2400" smtClean="0">
                <a:latin typeface="微軟正黑體" pitchFamily="34" charset="-120"/>
                <a:ea typeface="微軟正黑體" pitchFamily="34" charset="-120"/>
              </a:rPr>
              <a:t>飲用，以免傷及腸胃。</a:t>
            </a:r>
          </a:p>
          <a:p>
            <a:pPr>
              <a:lnSpc>
                <a:spcPct val="90000"/>
              </a:lnSpc>
              <a:buFontTx/>
              <a:buNone/>
            </a:pPr>
            <a:r>
              <a:rPr lang="en-US" altLang="zh-TW" sz="2400" smtClean="0">
                <a:latin typeface="微軟正黑體" pitchFamily="34" charset="-120"/>
                <a:ea typeface="微軟正黑體" pitchFamily="34" charset="-120"/>
              </a:rPr>
              <a:t>※</a:t>
            </a:r>
            <a:r>
              <a:rPr lang="zh-TW" altLang="en-US" sz="2400" smtClean="0">
                <a:latin typeface="微軟正黑體" pitchFamily="34" charset="-120"/>
                <a:ea typeface="微軟正黑體" pitchFamily="34" charset="-120"/>
              </a:rPr>
              <a:t>喝咖啡後不要馬上</a:t>
            </a:r>
            <a:r>
              <a:rPr lang="zh-TW" altLang="en-US" sz="2400" smtClean="0">
                <a:solidFill>
                  <a:schemeClr val="accent2"/>
                </a:solidFill>
                <a:latin typeface="微軟正黑體" pitchFamily="34" charset="-120"/>
                <a:ea typeface="微軟正黑體" pitchFamily="34" charset="-120"/>
              </a:rPr>
              <a:t>抽煙或喝酒</a:t>
            </a:r>
            <a:r>
              <a:rPr lang="zh-TW" altLang="en-US" sz="2400" smtClean="0">
                <a:latin typeface="微軟正黑體" pitchFamily="34" charset="-120"/>
                <a:ea typeface="微軟正黑體" pitchFamily="34" charset="-120"/>
              </a:rPr>
              <a:t>，否則易加快血液循環，增加心血管負擔。</a:t>
            </a:r>
          </a:p>
          <a:p>
            <a:pPr>
              <a:lnSpc>
                <a:spcPct val="90000"/>
              </a:lnSpc>
              <a:buFontTx/>
              <a:buNone/>
            </a:pPr>
            <a:r>
              <a:rPr lang="en-US" altLang="zh-TW" sz="2400" smtClean="0">
                <a:latin typeface="微軟正黑體" pitchFamily="34" charset="-120"/>
                <a:ea typeface="微軟正黑體" pitchFamily="34" charset="-120"/>
              </a:rPr>
              <a:t>※</a:t>
            </a:r>
            <a:r>
              <a:rPr lang="zh-TW" altLang="en-US" sz="2400" smtClean="0">
                <a:latin typeface="微軟正黑體" pitchFamily="34" charset="-120"/>
                <a:ea typeface="微軟正黑體" pitchFamily="34" charset="-120"/>
              </a:rPr>
              <a:t>咖啡因會通過胎盤被嬰兒吸收，危害嬰兒的大腦、心臟，故</a:t>
            </a:r>
            <a:r>
              <a:rPr lang="zh-TW" altLang="en-US" sz="2400" smtClean="0">
                <a:solidFill>
                  <a:schemeClr val="accent2"/>
                </a:solidFill>
                <a:latin typeface="微軟正黑體" pitchFamily="34" charset="-120"/>
                <a:ea typeface="微軟正黑體" pitchFamily="34" charset="-120"/>
              </a:rPr>
              <a:t>孕婦</a:t>
            </a:r>
            <a:r>
              <a:rPr lang="zh-TW" altLang="en-US" sz="2400" smtClean="0">
                <a:latin typeface="微軟正黑體" pitchFamily="34" charset="-120"/>
                <a:ea typeface="微軟正黑體" pitchFamily="34" charset="-120"/>
              </a:rPr>
              <a:t>應戒咖啡。</a:t>
            </a:r>
          </a:p>
          <a:p>
            <a:pPr>
              <a:lnSpc>
                <a:spcPct val="90000"/>
              </a:lnSpc>
              <a:buFontTx/>
              <a:buNone/>
            </a:pPr>
            <a:r>
              <a:rPr lang="en-US" altLang="zh-TW" sz="2400" smtClean="0">
                <a:latin typeface="微軟正黑體" pitchFamily="34" charset="-120"/>
                <a:ea typeface="微軟正黑體" pitchFamily="34" charset="-120"/>
              </a:rPr>
              <a:t>※</a:t>
            </a:r>
            <a:r>
              <a:rPr lang="zh-TW" altLang="en-US" sz="2400" smtClean="0">
                <a:latin typeface="微軟正黑體" pitchFamily="34" charset="-120"/>
                <a:ea typeface="微軟正黑體" pitchFamily="34" charset="-120"/>
              </a:rPr>
              <a:t>咖啡因也會隨者乳汁被</a:t>
            </a:r>
            <a:r>
              <a:rPr lang="zh-TW" altLang="en-US" sz="2400" smtClean="0">
                <a:solidFill>
                  <a:schemeClr val="accent2"/>
                </a:solidFill>
                <a:latin typeface="微軟正黑體" pitchFamily="34" charset="-120"/>
                <a:ea typeface="微軟正黑體" pitchFamily="34" charset="-120"/>
              </a:rPr>
              <a:t>嬰兒</a:t>
            </a:r>
            <a:r>
              <a:rPr lang="zh-TW" altLang="en-US" sz="2400" smtClean="0">
                <a:latin typeface="微軟正黑體" pitchFamily="34" charset="-120"/>
                <a:ea typeface="微軟正黑體" pitchFamily="34" charset="-120"/>
              </a:rPr>
              <a:t>吸收，故授乳期婦女應戒之。</a:t>
            </a:r>
          </a:p>
          <a:p>
            <a:pPr>
              <a:lnSpc>
                <a:spcPct val="90000"/>
              </a:lnSpc>
              <a:buFontTx/>
              <a:buNone/>
            </a:pPr>
            <a:r>
              <a:rPr lang="en-US" altLang="zh-TW" sz="2400" smtClean="0">
                <a:latin typeface="微軟正黑體" pitchFamily="34" charset="-120"/>
                <a:ea typeface="微軟正黑體" pitchFamily="34" charset="-120"/>
              </a:rPr>
              <a:t>※</a:t>
            </a:r>
            <a:r>
              <a:rPr lang="zh-TW" altLang="en-US" sz="2400" smtClean="0">
                <a:latin typeface="微軟正黑體" pitchFamily="34" charset="-120"/>
                <a:ea typeface="微軟正黑體" pitchFamily="34" charset="-120"/>
              </a:rPr>
              <a:t>有研究指出喝黑咖啡可以減肥，但是加了糖、奶精或其他添加物，便失去效果。</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lstStyle/>
          <a:p>
            <a:pPr>
              <a:defRPr/>
            </a:pPr>
            <a:r>
              <a:rPr lang="zh-TW" altLang="en-US" smtClean="0">
                <a:ea typeface="新細明體" charset="-120"/>
              </a:rPr>
              <a:t>台南東山頂級黑礦（咖啡節）</a:t>
            </a:r>
          </a:p>
        </p:txBody>
      </p:sp>
      <p:pic>
        <p:nvPicPr>
          <p:cNvPr id="166914" name="Picture 2" descr="C:\Documents and Settings\FFine\桌面\咖啡市長照片.jpg"/>
          <p:cNvPicPr>
            <a:picLocks noGrp="1" noChangeAspect="1" noChangeArrowheads="1"/>
          </p:cNvPicPr>
          <p:nvPr>
            <p:ph idx="4294967295"/>
          </p:nvPr>
        </p:nvPicPr>
        <p:blipFill>
          <a:blip r:embed="rId2" cstate="print"/>
          <a:srcRect/>
          <a:stretch>
            <a:fillRect/>
          </a:stretch>
        </p:blipFill>
        <p:spPr bwMode="auto">
          <a:xfrm>
            <a:off x="1162050" y="1600200"/>
            <a:ext cx="6819900" cy="4525963"/>
          </a:xfrm>
        </p:spPr>
      </p:pic>
      <p:sp>
        <p:nvSpPr>
          <p:cNvPr id="166916" name="AutoShape 4">
            <a:hlinkClick r:id="rId3" action="ppaction://program" highlightClick="1"/>
          </p:cNvPr>
          <p:cNvSpPr>
            <a:spLocks noChangeArrowheads="1"/>
          </p:cNvSpPr>
          <p:nvPr/>
        </p:nvSpPr>
        <p:spPr bwMode="auto">
          <a:xfrm>
            <a:off x="7812088" y="981075"/>
            <a:ext cx="576262" cy="431800"/>
          </a:xfrm>
          <a:prstGeom prst="actionButtonMovie">
            <a:avLst/>
          </a:prstGeom>
          <a:solidFill>
            <a:schemeClr val="accent1"/>
          </a:solidFill>
          <a:ln w="9525">
            <a:no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lstStyle/>
          <a:p>
            <a:pPr>
              <a:defRPr/>
            </a:pPr>
            <a:r>
              <a:rPr lang="zh-TW" altLang="en-US" smtClean="0">
                <a:ea typeface="新細明體" charset="-120"/>
              </a:rPr>
              <a:t>咖啡的煮法實作</a:t>
            </a:r>
          </a:p>
        </p:txBody>
      </p:sp>
      <p:pic>
        <p:nvPicPr>
          <p:cNvPr id="167938" name="Picture 3"/>
          <p:cNvPicPr>
            <a:picLocks noChangeAspect="1" noChangeArrowheads="1"/>
          </p:cNvPicPr>
          <p:nvPr/>
        </p:nvPicPr>
        <p:blipFill>
          <a:blip r:embed="rId2" cstate="print"/>
          <a:srcRect/>
          <a:stretch>
            <a:fillRect/>
          </a:stretch>
        </p:blipFill>
        <p:spPr bwMode="auto">
          <a:xfrm>
            <a:off x="4787900" y="2997200"/>
            <a:ext cx="3600450" cy="2390775"/>
          </a:xfrm>
          <a:prstGeom prst="rect">
            <a:avLst/>
          </a:prstGeom>
          <a:noFill/>
          <a:ln w="9525">
            <a:noFill/>
            <a:miter lim="800000"/>
            <a:headEnd/>
            <a:tailEnd/>
          </a:ln>
        </p:spPr>
      </p:pic>
      <p:pic>
        <p:nvPicPr>
          <p:cNvPr id="167939" name="Picture 4"/>
          <p:cNvPicPr>
            <a:picLocks noChangeAspect="1" noChangeArrowheads="1"/>
          </p:cNvPicPr>
          <p:nvPr/>
        </p:nvPicPr>
        <p:blipFill>
          <a:blip r:embed="rId3" cstate="print"/>
          <a:srcRect/>
          <a:stretch>
            <a:fillRect/>
          </a:stretch>
        </p:blipFill>
        <p:spPr bwMode="auto">
          <a:xfrm>
            <a:off x="827088" y="1844675"/>
            <a:ext cx="3122612" cy="4164013"/>
          </a:xfrm>
          <a:prstGeom prst="rect">
            <a:avLst/>
          </a:prstGeom>
          <a:noFill/>
          <a:ln w="9525">
            <a:noFill/>
            <a:miter lim="800000"/>
            <a:headEnd/>
            <a:tailEnd/>
          </a:ln>
        </p:spPr>
      </p:pic>
      <p:sp>
        <p:nvSpPr>
          <p:cNvPr id="167941" name="AutoShape 5">
            <a:hlinkClick r:id="rId4" action="ppaction://program" highlightClick="1"/>
          </p:cNvPr>
          <p:cNvSpPr>
            <a:spLocks noChangeArrowheads="1"/>
          </p:cNvSpPr>
          <p:nvPr/>
        </p:nvSpPr>
        <p:spPr bwMode="auto">
          <a:xfrm>
            <a:off x="827584" y="1268760"/>
            <a:ext cx="792162" cy="504825"/>
          </a:xfrm>
          <a:prstGeom prst="actionButtonMovie">
            <a:avLst/>
          </a:prstGeom>
          <a:solidFill>
            <a:schemeClr val="accent1"/>
          </a:solidFill>
          <a:ln w="9525">
            <a:noFill/>
            <a:miter lim="800000"/>
            <a:headEnd/>
            <a:tailEnd/>
          </a:ln>
          <a:effectLst/>
        </p:spPr>
        <p:txBody>
          <a:bodyPr wrap="none" anchor="ctr"/>
          <a:lstStyle/>
          <a:p>
            <a:endParaRPr lang="zh-TW" altLang="en-US"/>
          </a:p>
        </p:txBody>
      </p:sp>
      <p:sp>
        <p:nvSpPr>
          <p:cNvPr id="6" name="AutoShape 5">
            <a:hlinkClick r:id="rId5" action="ppaction://program" highlightClick="1"/>
          </p:cNvPr>
          <p:cNvSpPr>
            <a:spLocks noChangeArrowheads="1"/>
          </p:cNvSpPr>
          <p:nvPr/>
        </p:nvSpPr>
        <p:spPr bwMode="auto">
          <a:xfrm>
            <a:off x="4860032" y="2348880"/>
            <a:ext cx="792162" cy="504825"/>
          </a:xfrm>
          <a:prstGeom prst="actionButtonMovie">
            <a:avLst/>
          </a:prstGeom>
          <a:solidFill>
            <a:schemeClr val="accent1"/>
          </a:solidFill>
          <a:ln w="9525">
            <a:noFill/>
            <a:miter lim="800000"/>
            <a:headEnd/>
            <a:tailEnd/>
          </a:ln>
          <a:effectLst/>
        </p:spPr>
        <p:txBody>
          <a:bodyPr wrap="none" anchor="ctr"/>
          <a:lstStyle/>
          <a:p>
            <a:endParaRPr lang="zh-TW" altLang="en-US"/>
          </a:p>
        </p:txBody>
      </p:sp>
      <p:sp>
        <p:nvSpPr>
          <p:cNvPr id="7" name="AutoShape 5">
            <a:hlinkClick r:id="rId6" action="ppaction://program" highlightClick="1"/>
          </p:cNvPr>
          <p:cNvSpPr>
            <a:spLocks noChangeArrowheads="1"/>
          </p:cNvSpPr>
          <p:nvPr/>
        </p:nvSpPr>
        <p:spPr bwMode="auto">
          <a:xfrm>
            <a:off x="5868144" y="2348880"/>
            <a:ext cx="792162" cy="504825"/>
          </a:xfrm>
          <a:prstGeom prst="actionButtonMovie">
            <a:avLst/>
          </a:prstGeom>
          <a:solidFill>
            <a:schemeClr val="accent1"/>
          </a:solidFill>
          <a:ln w="9525">
            <a:no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68313" y="620713"/>
            <a:ext cx="8435975" cy="927100"/>
          </a:xfrm>
        </p:spPr>
        <p:txBody>
          <a:bodyPr/>
          <a:lstStyle/>
          <a:p>
            <a:pPr>
              <a:defRPr/>
            </a:pPr>
            <a:r>
              <a:rPr lang="zh-TW" altLang="en-US" sz="4000" dirty="0" smtClean="0">
                <a:ea typeface="新細明體" charset="-120"/>
              </a:rPr>
              <a:t>網址</a:t>
            </a:r>
            <a:r>
              <a:rPr lang="en-US" altLang="zh-TW" sz="4000" dirty="0" smtClean="0">
                <a:ea typeface="新細明體" charset="-120"/>
              </a:rPr>
              <a:t>:http://green.cw.com.tw/2013/</a:t>
            </a:r>
          </a:p>
        </p:txBody>
      </p:sp>
      <p:sp>
        <p:nvSpPr>
          <p:cNvPr id="20482" name="Rectangle 3"/>
          <p:cNvSpPr>
            <a:spLocks noGrp="1" noChangeArrowheads="1"/>
          </p:cNvSpPr>
          <p:nvPr>
            <p:ph type="body" idx="1"/>
          </p:nvPr>
        </p:nvSpPr>
        <p:spPr>
          <a:xfrm>
            <a:off x="457200" y="2060575"/>
            <a:ext cx="8229600" cy="4065588"/>
          </a:xfrm>
        </p:spPr>
        <p:txBody>
          <a:bodyPr/>
          <a:lstStyle/>
          <a:p>
            <a:pPr>
              <a:lnSpc>
                <a:spcPct val="90000"/>
              </a:lnSpc>
            </a:pPr>
            <a:r>
              <a:rPr lang="zh-TW" altLang="en-US" sz="2800" smtClean="0">
                <a:latin typeface="標楷體" pitchFamily="65" charset="-120"/>
                <a:ea typeface="標楷體" pitchFamily="65" charset="-120"/>
              </a:rPr>
              <a:t>講座主題：愛自己，嚴選真食物</a:t>
            </a:r>
          </a:p>
          <a:p>
            <a:pPr>
              <a:lnSpc>
                <a:spcPct val="90000"/>
              </a:lnSpc>
            </a:pPr>
            <a:r>
              <a:rPr lang="zh-TW" altLang="en-US" sz="2800" smtClean="0">
                <a:latin typeface="標楷體" pitchFamily="65" charset="-120"/>
                <a:ea typeface="標楷體" pitchFamily="65" charset="-120"/>
              </a:rPr>
              <a:t>日期：</a:t>
            </a:r>
            <a:r>
              <a:rPr lang="en-US" altLang="zh-TW" sz="2800" smtClean="0">
                <a:latin typeface="標楷體" pitchFamily="65" charset="-120"/>
                <a:ea typeface="標楷體" pitchFamily="65" charset="-120"/>
              </a:rPr>
              <a:t>2013</a:t>
            </a:r>
            <a:r>
              <a:rPr lang="zh-TW" altLang="en-US" sz="2800" smtClean="0">
                <a:latin typeface="標楷體" pitchFamily="65" charset="-120"/>
                <a:ea typeface="標楷體" pitchFamily="65" charset="-120"/>
              </a:rPr>
              <a:t>年</a:t>
            </a:r>
            <a:r>
              <a:rPr lang="en-US" altLang="zh-TW" sz="2800" smtClean="0">
                <a:latin typeface="標楷體" pitchFamily="65" charset="-120"/>
                <a:ea typeface="標楷體" pitchFamily="65" charset="-120"/>
              </a:rPr>
              <a:t>5</a:t>
            </a:r>
            <a:r>
              <a:rPr lang="zh-TW" altLang="en-US" sz="2800" smtClean="0">
                <a:latin typeface="標楷體" pitchFamily="65" charset="-120"/>
                <a:ea typeface="標楷體" pitchFamily="65" charset="-120"/>
              </a:rPr>
              <a:t>月</a:t>
            </a:r>
            <a:r>
              <a:rPr lang="en-US" altLang="zh-TW" sz="2800" smtClean="0">
                <a:latin typeface="標楷體" pitchFamily="65" charset="-120"/>
                <a:ea typeface="標楷體" pitchFamily="65" charset="-120"/>
              </a:rPr>
              <a:t>25</a:t>
            </a:r>
            <a:r>
              <a:rPr lang="zh-TW" altLang="en-US" sz="2800" smtClean="0">
                <a:latin typeface="標楷體" pitchFamily="65" charset="-120"/>
                <a:ea typeface="標楷體" pitchFamily="65" charset="-120"/>
              </a:rPr>
              <a:t>日</a:t>
            </a:r>
            <a:r>
              <a:rPr lang="en-US" altLang="zh-TW" sz="2800" smtClean="0">
                <a:latin typeface="標楷體" pitchFamily="65" charset="-120"/>
                <a:ea typeface="標楷體" pitchFamily="65" charset="-120"/>
              </a:rPr>
              <a:t>(</a:t>
            </a:r>
            <a:r>
              <a:rPr lang="zh-TW" altLang="en-US" sz="2800" smtClean="0">
                <a:latin typeface="標楷體" pitchFamily="65" charset="-120"/>
                <a:ea typeface="標楷體" pitchFamily="65" charset="-120"/>
              </a:rPr>
              <a:t>六</a:t>
            </a:r>
            <a:r>
              <a:rPr lang="en-US" altLang="zh-TW" sz="2800" smtClean="0">
                <a:latin typeface="標楷體" pitchFamily="65" charset="-120"/>
                <a:ea typeface="標楷體" pitchFamily="65" charset="-120"/>
              </a:rPr>
              <a:t>) 14:00-16:00</a:t>
            </a:r>
          </a:p>
          <a:p>
            <a:pPr>
              <a:lnSpc>
                <a:spcPct val="90000"/>
              </a:lnSpc>
            </a:pPr>
            <a:r>
              <a:rPr lang="zh-TW" altLang="en-US" sz="2800" smtClean="0">
                <a:latin typeface="標楷體" pitchFamily="65" charset="-120"/>
                <a:ea typeface="標楷體" pitchFamily="65" charset="-120"/>
              </a:rPr>
              <a:t>主持人：李雪莉</a:t>
            </a:r>
            <a:r>
              <a:rPr lang="en-US" altLang="zh-TW" sz="2800" smtClean="0">
                <a:latin typeface="標楷體" pitchFamily="65" charset="-120"/>
                <a:ea typeface="標楷體" pitchFamily="65" charset="-120"/>
              </a:rPr>
              <a:t>(</a:t>
            </a:r>
            <a:r>
              <a:rPr lang="zh-TW" altLang="en-US" sz="2800" smtClean="0">
                <a:latin typeface="標楷體" pitchFamily="65" charset="-120"/>
                <a:ea typeface="標楷體" pitchFamily="65" charset="-120"/>
              </a:rPr>
              <a:t>天下雜誌影視中心製作人</a:t>
            </a:r>
            <a:r>
              <a:rPr lang="en-US" altLang="zh-TW" sz="2800" smtClean="0">
                <a:latin typeface="標楷體" pitchFamily="65" charset="-120"/>
                <a:ea typeface="標楷體" pitchFamily="65" charset="-120"/>
              </a:rPr>
              <a:t>)</a:t>
            </a:r>
          </a:p>
          <a:p>
            <a:pPr>
              <a:lnSpc>
                <a:spcPct val="90000"/>
              </a:lnSpc>
            </a:pPr>
            <a:r>
              <a:rPr lang="zh-TW" altLang="en-US" sz="2800" smtClean="0">
                <a:latin typeface="標楷體" pitchFamily="65" charset="-120"/>
                <a:ea typeface="標楷體" pitchFamily="65" charset="-120"/>
              </a:rPr>
              <a:t>講者：牛頭山有機農場創辦人 陳明宏、</a:t>
            </a:r>
          </a:p>
          <a:p>
            <a:pPr>
              <a:lnSpc>
                <a:spcPct val="90000"/>
              </a:lnSpc>
              <a:buFontTx/>
              <a:buNone/>
            </a:pPr>
            <a:r>
              <a:rPr lang="zh-TW" altLang="en-US" sz="2800" smtClean="0">
                <a:latin typeface="標楷體" pitchFamily="65" charset="-120"/>
                <a:ea typeface="標楷體" pitchFamily="65" charset="-120"/>
              </a:rPr>
              <a:t>              馬修嚴選創辦人 王世煌</a:t>
            </a:r>
            <a:r>
              <a:rPr lang="en-US" altLang="zh-TW" sz="2800" smtClean="0">
                <a:latin typeface="標楷體" pitchFamily="65" charset="-120"/>
                <a:ea typeface="標楷體" pitchFamily="65" charset="-120"/>
              </a:rPr>
              <a:t>(</a:t>
            </a:r>
            <a:r>
              <a:rPr lang="zh-TW" altLang="en-US" sz="2800" smtClean="0">
                <a:latin typeface="標楷體" pitchFamily="65" charset="-120"/>
                <a:ea typeface="標楷體" pitchFamily="65" charset="-120"/>
              </a:rPr>
              <a:t>馬修</a:t>
            </a:r>
            <a:r>
              <a:rPr lang="en-US" altLang="zh-TW" sz="2800" smtClean="0">
                <a:latin typeface="標楷體" pitchFamily="65" charset="-120"/>
                <a:ea typeface="標楷體" pitchFamily="65" charset="-120"/>
              </a:rPr>
              <a:t>)</a:t>
            </a:r>
          </a:p>
          <a:p>
            <a:pPr>
              <a:lnSpc>
                <a:spcPct val="90000"/>
              </a:lnSpc>
            </a:pPr>
            <a:r>
              <a:rPr lang="zh-TW" altLang="en-US" sz="2800" smtClean="0">
                <a:latin typeface="標楷體" pitchFamily="65" charset="-120"/>
                <a:ea typeface="標楷體" pitchFamily="65" charset="-120"/>
              </a:rPr>
              <a:t>地點：臺南慈濟高中國民小學部視聽教室</a:t>
            </a:r>
          </a:p>
          <a:p>
            <a:pPr>
              <a:lnSpc>
                <a:spcPct val="90000"/>
              </a:lnSpc>
              <a:buFontTx/>
              <a:buNone/>
            </a:pPr>
            <a:r>
              <a:rPr lang="en-US" altLang="zh-TW" sz="2800" smtClean="0">
                <a:latin typeface="標楷體" pitchFamily="65" charset="-120"/>
                <a:ea typeface="標楷體" pitchFamily="65" charset="-120"/>
              </a:rPr>
              <a:t>             (</a:t>
            </a:r>
            <a:r>
              <a:rPr lang="zh-TW" altLang="en-US" sz="2800" smtClean="0">
                <a:latin typeface="標楷體" pitchFamily="65" charset="-120"/>
                <a:ea typeface="標楷體" pitchFamily="65" charset="-120"/>
              </a:rPr>
              <a:t>臺南市安平區文平路</a:t>
            </a:r>
            <a:r>
              <a:rPr lang="en-US" altLang="zh-TW" sz="2800" smtClean="0">
                <a:latin typeface="標楷體" pitchFamily="65" charset="-120"/>
                <a:ea typeface="標楷體" pitchFamily="65" charset="-120"/>
              </a:rPr>
              <a:t>95</a:t>
            </a:r>
            <a:r>
              <a:rPr lang="zh-TW" altLang="en-US" sz="2800" smtClean="0">
                <a:latin typeface="標楷體" pitchFamily="65" charset="-120"/>
                <a:ea typeface="標楷體" pitchFamily="65" charset="-120"/>
              </a:rPr>
              <a:t>號</a:t>
            </a:r>
            <a:r>
              <a:rPr lang="en-US" altLang="zh-TW" sz="2800" smtClean="0">
                <a:latin typeface="標楷體" pitchFamily="65" charset="-120"/>
                <a:ea typeface="標楷體" pitchFamily="65" charset="-120"/>
              </a:rPr>
              <a:t>)</a:t>
            </a:r>
          </a:p>
          <a:p>
            <a:pPr>
              <a:lnSpc>
                <a:spcPct val="90000"/>
              </a:lnSpc>
              <a:buFontTx/>
              <a:buNone/>
            </a:pPr>
            <a:r>
              <a:rPr lang="en-US" altLang="zh-TW" sz="2800" smtClean="0">
                <a:latin typeface="標楷體" pitchFamily="65" charset="-120"/>
                <a:ea typeface="標楷體" pitchFamily="65" charset="-120"/>
              </a:rPr>
              <a:t> </a:t>
            </a:r>
          </a:p>
          <a:p>
            <a:pPr>
              <a:lnSpc>
                <a:spcPct val="90000"/>
              </a:lnSpc>
            </a:pPr>
            <a:endParaRPr lang="zh-TW" altLang="en-US" sz="2800" smtClean="0">
              <a:latin typeface="標楷體" pitchFamily="65" charset="-120"/>
              <a:ea typeface="標楷體" pitchFamily="65" charset="-12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zh-TW" altLang="en-US" sz="3600" dirty="0">
                <a:solidFill>
                  <a:srgbClr val="FFC000"/>
                </a:solidFill>
                <a:latin typeface="微軟正黑體" pitchFamily="34" charset="-120"/>
                <a:ea typeface="微軟正黑體" pitchFamily="34" charset="-120"/>
              </a:rPr>
              <a:t>☆ </a:t>
            </a:r>
            <a:r>
              <a:rPr lang="zh-TW" altLang="en-US" sz="3600" dirty="0" smtClean="0">
                <a:solidFill>
                  <a:srgbClr val="FFC000"/>
                </a:solidFill>
                <a:latin typeface="微軟正黑體" pitchFamily="34" charset="-120"/>
                <a:ea typeface="微軟正黑體" pitchFamily="34" charset="-120"/>
              </a:rPr>
              <a:t>感想</a:t>
            </a:r>
            <a:endParaRPr lang="zh-TW" altLang="en-US" sz="3600" dirty="0">
              <a:solidFill>
                <a:srgbClr val="FFC000"/>
              </a:solidFill>
              <a:latin typeface="微軟正黑體" pitchFamily="34" charset="-120"/>
              <a:ea typeface="微軟正黑體" pitchFamily="34" charset="-120"/>
            </a:endParaRPr>
          </a:p>
        </p:txBody>
      </p:sp>
      <p:sp>
        <p:nvSpPr>
          <p:cNvPr id="23554" name="Rectangle 3"/>
          <p:cNvSpPr>
            <a:spLocks noGrp="1" noChangeArrowheads="1"/>
          </p:cNvSpPr>
          <p:nvPr>
            <p:ph type="body" idx="1"/>
          </p:nvPr>
        </p:nvSpPr>
        <p:spPr/>
        <p:txBody>
          <a:bodyPr/>
          <a:lstStyle/>
          <a:p>
            <a:r>
              <a:rPr lang="zh-TW" altLang="en-US" b="1" smtClean="0">
                <a:latin typeface="微軟正黑體"/>
                <a:ea typeface="微軟正黑體"/>
                <a:cs typeface="微軟正黑體"/>
              </a:rPr>
              <a:t>用「最後一天」的心情去選擇下一步，我們會更有方向</a:t>
            </a:r>
            <a:endParaRPr lang="en-US" altLang="zh-TW" b="1" smtClean="0">
              <a:latin typeface="微軟正黑體"/>
              <a:ea typeface="微軟正黑體"/>
              <a:cs typeface="微軟正黑體"/>
            </a:endParaRPr>
          </a:p>
          <a:p>
            <a:endParaRPr lang="zh-TW" altLang="en-US" smtClean="0">
              <a:latin typeface="微軟正黑體"/>
              <a:ea typeface="微軟正黑體"/>
              <a:cs typeface="微軟正黑體"/>
            </a:endParaRPr>
          </a:p>
          <a:p>
            <a:r>
              <a:rPr lang="zh-TW" altLang="en-US" b="1" smtClean="0">
                <a:latin typeface="微軟正黑體"/>
                <a:ea typeface="微軟正黑體"/>
                <a:cs typeface="微軟正黑體"/>
              </a:rPr>
              <a:t>用「第一天」的態度去做每一件事，我們會更有活力，更能成功</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6" descr="fishimage"/>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0" y="2205038"/>
            <a:ext cx="4321175" cy="3929062"/>
          </a:xfrm>
          <a:prstGeom prst="rect">
            <a:avLst/>
          </a:prstGeom>
          <a:noFill/>
          <a:ln w="9525">
            <a:noFill/>
            <a:miter lim="800000"/>
            <a:headEnd/>
            <a:tailEnd/>
          </a:ln>
        </p:spPr>
      </p:pic>
      <p:sp>
        <p:nvSpPr>
          <p:cNvPr id="75778" name="Rectangle 4"/>
          <p:cNvSpPr>
            <a:spLocks noGrp="1" noChangeArrowheads="1"/>
          </p:cNvSpPr>
          <p:nvPr>
            <p:ph type="ctrTitle"/>
          </p:nvPr>
        </p:nvSpPr>
        <p:spPr>
          <a:xfrm>
            <a:off x="395288" y="1628775"/>
            <a:ext cx="8229600" cy="1470025"/>
          </a:xfrm>
          <a:effectLst>
            <a:outerShdw dist="35921" dir="2700000" algn="ctr" rotWithShape="0">
              <a:srgbClr val="FFFFFF"/>
            </a:outerShdw>
          </a:effectLst>
        </p:spPr>
        <p:txBody>
          <a:bodyPr/>
          <a:lstStyle/>
          <a:p>
            <a:pPr eaLnBrk="1" hangingPunct="1">
              <a:defRPr/>
            </a:pPr>
            <a:r>
              <a:rPr lang="en-US" altLang="zh-TW" sz="6000" smtClean="0">
                <a:ea typeface="新細明體" charset="-120"/>
              </a:rPr>
              <a:t>Thank You!</a:t>
            </a:r>
          </a:p>
        </p:txBody>
      </p:sp>
      <p:sp>
        <p:nvSpPr>
          <p:cNvPr id="5" name="矩形 4"/>
          <p:cNvSpPr/>
          <p:nvPr/>
        </p:nvSpPr>
        <p:spPr>
          <a:xfrm>
            <a:off x="4139952" y="3140968"/>
            <a:ext cx="4743606" cy="923330"/>
          </a:xfrm>
          <a:prstGeom prst="rect">
            <a:avLst/>
          </a:prstGeom>
          <a:noFill/>
        </p:spPr>
        <p:txBody>
          <a:bodyPr wrap="none">
            <a:spAutoFit/>
          </a:bodyPr>
          <a:lstStyle/>
          <a:p>
            <a:pPr algn="ctr">
              <a:defRPr/>
            </a:pPr>
            <a:r>
              <a:rPr kumimoji="0" lang="zh-TW" altLang="en-US" sz="5400" b="1" dirty="0">
                <a:ln w="17780" cmpd="sng">
                  <a:solidFill>
                    <a:srgbClr val="FFFFFF"/>
                  </a:solidFill>
                  <a:prstDash val="solid"/>
                  <a:miter lim="800000"/>
                </a:ln>
                <a:solidFill>
                  <a:srgbClr val="7030A0"/>
                </a:solidFill>
                <a:latin typeface="華康中圓體(P)" pitchFamily="34" charset="-120"/>
                <a:ea typeface="華康中圓體(P)" pitchFamily="34" charset="-120"/>
              </a:rPr>
              <a:t>感恩</a:t>
            </a:r>
            <a:r>
              <a:rPr kumimoji="0" lang="en-US" altLang="zh-TW" sz="5400" b="1" dirty="0">
                <a:ln w="17780" cmpd="sng">
                  <a:solidFill>
                    <a:srgbClr val="FFFFFF"/>
                  </a:solidFill>
                  <a:prstDash val="solid"/>
                  <a:miter lim="800000"/>
                </a:ln>
                <a:solidFill>
                  <a:srgbClr val="7030A0"/>
                </a:solidFill>
                <a:latin typeface="華康中圓體(P)" pitchFamily="34" charset="-120"/>
                <a:ea typeface="華康中圓體(P)" pitchFamily="34" charset="-120"/>
              </a:rPr>
              <a:t>~</a:t>
            </a:r>
            <a:r>
              <a:rPr kumimoji="0" lang="zh-TW" altLang="en-US" sz="5400" b="1" dirty="0">
                <a:ln w="17780" cmpd="sng">
                  <a:solidFill>
                    <a:srgbClr val="FFFFFF"/>
                  </a:solidFill>
                  <a:prstDash val="solid"/>
                  <a:miter lim="800000"/>
                </a:ln>
                <a:solidFill>
                  <a:srgbClr val="7030A0"/>
                </a:solidFill>
                <a:latin typeface="華康中圓體(P)" pitchFamily="34" charset="-120"/>
                <a:ea typeface="華康中圓體(P)" pitchFamily="34" charset="-120"/>
              </a:rPr>
              <a:t>敬請指教</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zh-TW" altLang="en-US" smtClean="0">
                <a:ea typeface="標楷體" pitchFamily="65" charset="-120"/>
              </a:rPr>
              <a:t>當有機夢想家遇見綠色革命企業</a:t>
            </a:r>
            <a:r>
              <a:rPr lang="zh-TW" altLang="en-US" smtClean="0">
                <a:ea typeface="新細明體" charset="-120"/>
              </a:rPr>
              <a:t> </a:t>
            </a:r>
          </a:p>
        </p:txBody>
      </p:sp>
      <p:sp>
        <p:nvSpPr>
          <p:cNvPr id="21506" name="Rectangle 3"/>
          <p:cNvSpPr>
            <a:spLocks noGrp="1" noChangeArrowheads="1"/>
          </p:cNvSpPr>
          <p:nvPr>
            <p:ph type="body" idx="1"/>
          </p:nvPr>
        </p:nvSpPr>
        <p:spPr/>
        <p:txBody>
          <a:bodyPr/>
          <a:lstStyle/>
          <a:p>
            <a:endParaRPr lang="zh-TW" altLang="en-US" smtClean="0">
              <a:ea typeface="新細明體" charset="-120"/>
            </a:endParaRPr>
          </a:p>
        </p:txBody>
      </p:sp>
      <p:pic>
        <p:nvPicPr>
          <p:cNvPr id="21507" name="Picture 5" descr="F1367401488294"/>
          <p:cNvPicPr>
            <a:picLocks noChangeAspect="1" noChangeArrowheads="1"/>
          </p:cNvPicPr>
          <p:nvPr/>
        </p:nvPicPr>
        <p:blipFill>
          <a:blip r:embed="rId2" cstate="print"/>
          <a:srcRect/>
          <a:stretch>
            <a:fillRect/>
          </a:stretch>
        </p:blipFill>
        <p:spPr bwMode="auto">
          <a:xfrm>
            <a:off x="468313" y="1628775"/>
            <a:ext cx="8064500" cy="44640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a:ln/>
        </p:spPr>
        <p:txBody>
          <a:bodyPr/>
          <a:lstStyle/>
          <a:p>
            <a:r>
              <a:rPr lang="zh-TW" altLang="en-US" smtClean="0">
                <a:ea typeface="標楷體" pitchFamily="65" charset="-120"/>
              </a:rPr>
              <a:t>專題演講</a:t>
            </a:r>
          </a:p>
        </p:txBody>
      </p:sp>
      <p:sp>
        <p:nvSpPr>
          <p:cNvPr id="28675" name="Rectangle 3"/>
          <p:cNvSpPr>
            <a:spLocks noGrp="1" noChangeArrowheads="1"/>
          </p:cNvSpPr>
          <p:nvPr>
            <p:ph type="body" idx="1"/>
          </p:nvPr>
        </p:nvSpPr>
        <p:spPr>
          <a:xfrm>
            <a:off x="457200" y="1600200"/>
            <a:ext cx="8686800" cy="4525963"/>
          </a:xfrm>
        </p:spPr>
        <p:txBody>
          <a:bodyPr/>
          <a:lstStyle/>
          <a:p>
            <a:r>
              <a:rPr lang="zh-TW" altLang="en-US" smtClean="0">
                <a:latin typeface="標楷體" pitchFamily="65" charset="-120"/>
                <a:ea typeface="標楷體" pitchFamily="65" charset="-120"/>
              </a:rPr>
              <a:t>主題</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飲食教育</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在地有機食材開發經驗分享</a:t>
            </a:r>
          </a:p>
          <a:p>
            <a:r>
              <a:rPr lang="zh-TW" altLang="en-US" smtClean="0">
                <a:latin typeface="標楷體" pitchFamily="65" charset="-120"/>
                <a:ea typeface="標楷體" pitchFamily="65" charset="-120"/>
              </a:rPr>
              <a:t>地點</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民德國中</a:t>
            </a:r>
          </a:p>
          <a:p>
            <a:r>
              <a:rPr lang="zh-TW" altLang="en-US" smtClean="0">
                <a:latin typeface="標楷體" pitchFamily="65" charset="-120"/>
                <a:ea typeface="標楷體" pitchFamily="65" charset="-120"/>
              </a:rPr>
              <a:t>時間</a:t>
            </a:r>
            <a:r>
              <a:rPr lang="en-US" altLang="zh-TW" smtClean="0">
                <a:latin typeface="標楷體" pitchFamily="65" charset="-120"/>
                <a:ea typeface="標楷體" pitchFamily="65" charset="-120"/>
              </a:rPr>
              <a:t>:102.11.21(</a:t>
            </a:r>
            <a:r>
              <a:rPr lang="zh-TW" altLang="en-US" smtClean="0">
                <a:latin typeface="標楷體" pitchFamily="65" charset="-120"/>
                <a:ea typeface="標楷體" pitchFamily="65" charset="-120"/>
              </a:rPr>
              <a:t>四</a:t>
            </a:r>
            <a:r>
              <a:rPr lang="en-US" altLang="zh-TW" smtClean="0">
                <a:latin typeface="標楷體" pitchFamily="65" charset="-120"/>
                <a:ea typeface="標楷體" pitchFamily="65" charset="-120"/>
              </a:rPr>
              <a:t>)13:30</a:t>
            </a:r>
          </a:p>
          <a:p>
            <a:r>
              <a:rPr lang="zh-TW" altLang="en-US" smtClean="0">
                <a:latin typeface="標楷體" pitchFamily="65" charset="-120"/>
                <a:ea typeface="標楷體" pitchFamily="65" charset="-120"/>
              </a:rPr>
              <a:t>主講人</a:t>
            </a:r>
            <a:r>
              <a:rPr lang="en-US" altLang="zh-TW" smtClean="0">
                <a:latin typeface="標楷體" pitchFamily="65" charset="-120"/>
                <a:ea typeface="標楷體" pitchFamily="65" charset="-120"/>
              </a:rPr>
              <a:t>: </a:t>
            </a:r>
            <a:r>
              <a:rPr lang="zh-TW" altLang="en-US" smtClean="0">
                <a:latin typeface="標楷體" pitchFamily="65" charset="-120"/>
                <a:ea typeface="標楷體" pitchFamily="65" charset="-120"/>
              </a:rPr>
              <a:t>王世煌</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馬修</a:t>
            </a:r>
            <a:r>
              <a:rPr lang="en-US" altLang="zh-TW" smtClean="0">
                <a:latin typeface="標楷體" pitchFamily="65" charset="-120"/>
                <a:ea typeface="標楷體" pitchFamily="65" charset="-120"/>
              </a:rPr>
              <a:t>)</a:t>
            </a:r>
          </a:p>
        </p:txBody>
      </p:sp>
      <p:pic>
        <p:nvPicPr>
          <p:cNvPr id="28676" name="Picture 4" descr="matthew"/>
          <p:cNvPicPr>
            <a:picLocks noChangeAspect="1" noChangeArrowheads="1"/>
          </p:cNvPicPr>
          <p:nvPr/>
        </p:nvPicPr>
        <p:blipFill>
          <a:blip r:embed="rId2" cstate="print"/>
          <a:srcRect/>
          <a:stretch>
            <a:fillRect/>
          </a:stretch>
        </p:blipFill>
        <p:spPr bwMode="auto">
          <a:xfrm>
            <a:off x="4572000" y="3284538"/>
            <a:ext cx="4191000" cy="2847975"/>
          </a:xfrm>
          <a:prstGeom prst="rect">
            <a:avLst/>
          </a:prstGeom>
          <a:noFill/>
        </p:spPr>
      </p:pic>
    </p:spTree>
  </p:cSld>
  <p:clrMapOvr>
    <a:masterClrMapping/>
  </p:clrMapOvr>
</p:sld>
</file>

<file path=ppt/theme/theme1.xml><?xml version="1.0" encoding="utf-8"?>
<a:theme xmlns:a="http://schemas.openxmlformats.org/drawingml/2006/main" name="580TGp_general_light">
  <a:themeElements>
    <a:clrScheme name="580TGp_general_light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fontScheme name="580TGp_general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arrow"/>
        </a:ln>
        <a:effectLst/>
      </a:spPr>
      <a:bodyPr/>
      <a:lstStyle/>
    </a:lnDef>
  </a:objectDefaults>
  <a:extraClrSchemeLst>
    <a:extraClrScheme>
      <a:clrScheme name="580TGp_general_light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580TGp_general_light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580TGp_general_light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580TGp_general_light</Template>
  <TotalTime>1745</TotalTime>
  <Words>3103</Words>
  <Application>Microsoft Office PowerPoint</Application>
  <PresentationFormat>如螢幕大小 (4:3)</PresentationFormat>
  <Paragraphs>500</Paragraphs>
  <Slides>71</Slides>
  <Notes>38</Notes>
  <HiddenSlides>0</HiddenSlides>
  <MMClips>0</MMClips>
  <ScaleCrop>false</ScaleCrop>
  <HeadingPairs>
    <vt:vector size="6" baseType="variant">
      <vt:variant>
        <vt:lpstr>佈景主題</vt:lpstr>
      </vt:variant>
      <vt:variant>
        <vt:i4>1</vt:i4>
      </vt:variant>
      <vt:variant>
        <vt:lpstr>內嵌 OLE 伺服程式</vt:lpstr>
      </vt:variant>
      <vt:variant>
        <vt:i4>0</vt:i4>
      </vt:variant>
      <vt:variant>
        <vt:lpstr>投影片標題</vt:lpstr>
      </vt:variant>
      <vt:variant>
        <vt:i4>71</vt:i4>
      </vt:variant>
    </vt:vector>
  </HeadingPairs>
  <TitlesOfParts>
    <vt:vector size="72" baseType="lpstr">
      <vt:lpstr>580TGp_general_light</vt:lpstr>
      <vt:lpstr>  新良食運動-            行動綠生活  吃在地   選當季   不浪費   </vt:lpstr>
      <vt:lpstr>   ☆分享者背景資料</vt:lpstr>
      <vt:lpstr>☆低碳飲食宣言 </vt:lpstr>
      <vt:lpstr>PowerPoint 簡報</vt:lpstr>
      <vt:lpstr>PowerPoint 簡報</vt:lpstr>
      <vt:lpstr>表1、減碳人數排名比較</vt:lpstr>
      <vt:lpstr>網址:http://green.cw.com.tw/2013/</vt:lpstr>
      <vt:lpstr>當有機夢想家遇見綠色革命企業 </vt:lpstr>
      <vt:lpstr>專題演講</vt:lpstr>
      <vt:lpstr>[馬修嚴選]</vt:lpstr>
      <vt:lpstr>天然ㄟ尚好~絲瓜布</vt:lpstr>
      <vt:lpstr>環境教案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活動一：台灣加油 </vt:lpstr>
      <vt:lpstr>活動二：尋找碳足跡</vt:lpstr>
      <vt:lpstr>活動三：低碳愛地球</vt:lpstr>
      <vt:lpstr>活動四：快樂蔬果餐</vt:lpstr>
      <vt:lpstr>活動五：蔬果料理賽</vt:lpstr>
      <vt:lpstr> 營養好吃的低碳蔬果 </vt:lpstr>
      <vt:lpstr>PowerPoint 簡報</vt:lpstr>
      <vt:lpstr>PowerPoint 簡報</vt:lpstr>
      <vt:lpstr>PowerPoint 簡報</vt:lpstr>
      <vt:lpstr>PowerPoint 簡報</vt:lpstr>
      <vt:lpstr>☆緣起….</vt:lpstr>
      <vt:lpstr>☆相關議題的發想….</vt:lpstr>
      <vt:lpstr>☆聚焦</vt:lpstr>
      <vt:lpstr>☆呈現方式</vt:lpstr>
      <vt:lpstr>台南市食育教育國中組</vt:lpstr>
      <vt:lpstr>一、食育理論基礎：</vt:lpstr>
      <vt:lpstr>二、課程運作模式：  </vt:lpstr>
      <vt:lpstr>PowerPoint 簡報</vt:lpstr>
      <vt:lpstr>PBL教學要領 </vt:lpstr>
      <vt:lpstr>三、課程架構圖： </vt:lpstr>
      <vt:lpstr>PowerPoint 簡報</vt:lpstr>
      <vt:lpstr>Δ面對琳瑯滿目的牛肉料理，要如何選   擇才健康呢？~食物營養 </vt:lpstr>
      <vt:lpstr> Δ西元2011年每日飲食指南 </vt:lpstr>
      <vt:lpstr>PowerPoint 簡報</vt:lpstr>
      <vt:lpstr>Δ用餐禮儀 </vt:lpstr>
      <vt:lpstr>PowerPoint 簡報</vt:lpstr>
      <vt:lpstr>PowerPoint 簡報</vt:lpstr>
      <vt:lpstr>PowerPoint 簡報</vt:lpstr>
      <vt:lpstr>PowerPoint 簡報</vt:lpstr>
      <vt:lpstr>PowerPoint 簡報</vt:lpstr>
      <vt:lpstr>PowerPoint 簡報</vt:lpstr>
      <vt:lpstr>PowerPoint 簡報</vt:lpstr>
      <vt:lpstr>學習策略</vt:lpstr>
      <vt:lpstr>啡比尋常~東山咖啡</vt:lpstr>
      <vt:lpstr>啡比尋常-課程運作模式：</vt:lpstr>
      <vt:lpstr>三、課程架構圖： </vt:lpstr>
      <vt:lpstr>PowerPoint 簡報</vt:lpstr>
      <vt:lpstr>咖啡文化  文化咖啡</vt:lpstr>
      <vt:lpstr> Δ健康的咖啡喝法 </vt:lpstr>
      <vt:lpstr>台南東山頂級黑礦（咖啡節）</vt:lpstr>
      <vt:lpstr>咖啡的煮法實作</vt:lpstr>
      <vt:lpstr>☆ 感想</vt:lpstr>
      <vt:lpstr>Thank You!</vt:lpstr>
    </vt:vector>
  </TitlesOfParts>
  <Company>edu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acer6253</dc:creator>
  <cp:lastModifiedBy>user</cp:lastModifiedBy>
  <cp:revision>115</cp:revision>
  <dcterms:created xsi:type="dcterms:W3CDTF">2011-10-12T07:20:59Z</dcterms:created>
  <dcterms:modified xsi:type="dcterms:W3CDTF">2013-10-03T00:54:34Z</dcterms:modified>
</cp:coreProperties>
</file>