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2" r:id="rId3"/>
    <p:sldId id="274" r:id="rId4"/>
    <p:sldId id="276" r:id="rId5"/>
    <p:sldId id="278" r:id="rId6"/>
    <p:sldId id="281" r:id="rId7"/>
    <p:sldId id="285" r:id="rId8"/>
    <p:sldId id="296" r:id="rId9"/>
    <p:sldId id="300" r:id="rId10"/>
    <p:sldId id="287" r:id="rId11"/>
    <p:sldId id="298" r:id="rId12"/>
    <p:sldId id="294" r:id="rId13"/>
    <p:sldId id="291" r:id="rId14"/>
  </p:sldIdLst>
  <p:sldSz cx="9906000" cy="6858000" type="A4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94707" autoAdjust="0"/>
  </p:normalViewPr>
  <p:slideViewPr>
    <p:cSldViewPr>
      <p:cViewPr>
        <p:scale>
          <a:sx n="60" d="100"/>
          <a:sy n="60" d="100"/>
        </p:scale>
        <p:origin x="-480" y="-2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618C045-1CEF-460A-95CA-DAC6409250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55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85838" y="696913"/>
            <a:ext cx="502602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49B180DD-36EA-4162-87F7-DB5415B9CC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5993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5838" y="696913"/>
            <a:ext cx="5026025" cy="3481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194-B571-AE42-97D6-3FA978BCDA87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671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30200" y="381000"/>
            <a:ext cx="92456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12750" y="457200"/>
            <a:ext cx="90805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568450" y="2514600"/>
            <a:ext cx="75120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889250" y="1981200"/>
            <a:ext cx="39624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632200" y="53340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30200" y="381000"/>
            <a:ext cx="92456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12750" y="457200"/>
            <a:ext cx="90805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568450" y="2514600"/>
            <a:ext cx="75120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889250" y="1981200"/>
            <a:ext cx="39624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632200" y="53340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63291" y="985839"/>
            <a:ext cx="7599759" cy="14446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63291" y="3048000"/>
            <a:ext cx="7599759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2516-7CB1-4F92-989F-8131218FCF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160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ECDC-06CB-4E43-9835-B755C370F0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08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7781" y="301625"/>
            <a:ext cx="1979480" cy="5640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181" y="301625"/>
            <a:ext cx="5778500" cy="5640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51F4C-C78F-4F10-835F-FEF462F45A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52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D6257-E820-4102-A842-C0EB386531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044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AEB8-5A22-48FC-A560-635945C267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45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181" y="1827213"/>
            <a:ext cx="387813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7410" y="1827213"/>
            <a:ext cx="3879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881A-1C64-4AD9-A9DA-C61D245ADE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899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4CC13-DE03-4B65-86AD-060B940E2B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615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C6C2-1F8D-438E-A68B-10FA6E99B7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321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7548-7BFE-4340-9B8F-18B05E8AD7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52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47F8-B256-460D-AFE8-35645185BF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119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724E-B454-4189-9A6B-8B7DBCABD8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592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82550" y="152400"/>
            <a:ext cx="97409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ea typeface="宋体" charset="-122"/>
              </a:endParaRPr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ea typeface="宋体" charset="-122"/>
              </a:endParaRPr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485900" y="1524000"/>
            <a:ext cx="7924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84313" y="301625"/>
            <a:ext cx="7923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4313" y="1827213"/>
            <a:ext cx="7923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fld id="{4FA0B033-10F7-46C9-9CB5-B7FE767413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3054350" y="1447800"/>
            <a:ext cx="39624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632200" y="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>
              <a:ea typeface="宋体" charset="-122"/>
            </a:endParaRPr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82550" y="152400"/>
            <a:ext cx="97409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ea typeface="宋体" charset="-122"/>
              </a:endParaRPr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ea typeface="宋体" charset="-122"/>
              </a:endParaRPr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485900" y="1524000"/>
            <a:ext cx="7924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3054350" y="1447800"/>
            <a:ext cx="39624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632200" y="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520" y="908720"/>
            <a:ext cx="9658350" cy="1563772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臺南市國教輔導團分區到校</a:t>
            </a:r>
            <a:r>
              <a:rPr lang="zh-TW" altLang="zh-TW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楠西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1" lang="zh-TW" altLang="en-US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kumimoji="1" lang="zh-TW" altLang="en-US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kumimoji="1" lang="zh-TW" altLang="en-US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：程筱雯</a:t>
            </a:r>
            <a:endParaRPr kumimoji="1" lang="zh-TW" altLang="en-US" sz="40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14102"/>
          <a:stretch/>
        </p:blipFill>
        <p:spPr>
          <a:xfrm>
            <a:off x="1712640" y="2827571"/>
            <a:ext cx="7128792" cy="3408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0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700071" y="476672"/>
            <a:ext cx="1625215" cy="83099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B050"/>
                </a:solidFill>
                <a:latin typeface="華康勘亭流" pitchFamily="65" charset="-120"/>
                <a:ea typeface="華康勘亭流" pitchFamily="65" charset="-120"/>
              </a:rPr>
              <a:t>家政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64568" y="1844824"/>
            <a:ext cx="4024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華康秀風體W3(P)" pitchFamily="66" charset="-120"/>
                <a:ea typeface="華康秀風體W3(P)" pitchFamily="66" charset="-120"/>
              </a:rPr>
              <a:t>快樂煮火鍋</a:t>
            </a:r>
            <a:endParaRPr lang="zh-TW" altLang="en-US" sz="4400" b="1" dirty="0">
              <a:solidFill>
                <a:srgbClr val="C00000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59" y="1280140"/>
            <a:ext cx="4401316" cy="3300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0" y="2928934"/>
            <a:ext cx="4974085" cy="373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29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700071" y="476672"/>
            <a:ext cx="1625215" cy="83099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B050"/>
                </a:solidFill>
                <a:latin typeface="華康勘亭流" pitchFamily="65" charset="-120"/>
                <a:ea typeface="華康勘亭流" pitchFamily="65" charset="-120"/>
              </a:rPr>
              <a:t>家政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64568" y="1844824"/>
            <a:ext cx="4024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華康秀風體W3(P)" pitchFamily="66" charset="-120"/>
                <a:ea typeface="華康秀風體W3(P)" pitchFamily="66" charset="-120"/>
              </a:rPr>
              <a:t>薑餅人製作</a:t>
            </a:r>
            <a:endParaRPr lang="zh-TW" altLang="en-US" sz="4400" b="1" dirty="0">
              <a:solidFill>
                <a:srgbClr val="C00000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59" y="1280140"/>
            <a:ext cx="4401316" cy="3300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0" y="3387853"/>
            <a:ext cx="4974085" cy="2812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85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三、教學設備概況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童軍、家政、輔導皆無專科教室</a:t>
            </a:r>
            <a:endParaRPr lang="en-US" altLang="zh-TW" dirty="0" smtClean="0"/>
          </a:p>
          <a:p>
            <a:r>
              <a:rPr lang="zh-TW" altLang="en-US" dirty="0"/>
              <a:t>各班</a:t>
            </a:r>
            <a:r>
              <a:rPr lang="zh-TW" altLang="en-US" dirty="0" smtClean="0"/>
              <a:t>教室皆有單槍設備，筆電須自備。</a:t>
            </a:r>
            <a:endParaRPr lang="en-US" altLang="zh-TW" dirty="0" smtClean="0"/>
          </a:p>
          <a:p>
            <a:r>
              <a:rPr lang="zh-TW" altLang="en-US" dirty="0" smtClean="0"/>
              <a:t>烹飪教室</a:t>
            </a:r>
            <a:r>
              <a:rPr lang="en-US" altLang="zh-TW" dirty="0" smtClean="0"/>
              <a:t>=</a:t>
            </a:r>
            <a:r>
              <a:rPr lang="zh-TW" altLang="en-US" dirty="0" smtClean="0"/>
              <a:t>技藝課程上課教室</a:t>
            </a:r>
            <a:r>
              <a:rPr lang="en-US" altLang="zh-TW" dirty="0" smtClean="0"/>
              <a:t>=</a:t>
            </a:r>
            <a:r>
              <a:rPr lang="zh-TW" altLang="en-US" dirty="0" smtClean="0"/>
              <a:t>老師們的餐廳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3667981"/>
            <a:ext cx="2891813" cy="21688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3564239"/>
            <a:ext cx="4090416" cy="23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8585" y="1700808"/>
            <a:ext cx="8136904" cy="45259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缺乏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童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軍及家政專長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教師，配課與排課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運作。</a:t>
            </a:r>
          </a:p>
          <a:p>
            <a:pPr>
              <a:lnSpc>
                <a:spcPts val="6000"/>
              </a:lnSpc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專科教室不足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四、需求與建議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65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師資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概況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規劃與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教學設備概況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需求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72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96616" y="1916832"/>
            <a:ext cx="7986092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6000"/>
              </a:lnSpc>
            </a:pP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地理位置：本校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位於</a:t>
            </a:r>
            <a:r>
              <a:rPr lang="zh-TW" altLang="en-US" sz="4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新化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，屬農村型社區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1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數量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：各年級為</a:t>
            </a:r>
            <a:r>
              <a:rPr lang="en-US" altLang="zh-TW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班，共</a:t>
            </a:r>
            <a:r>
              <a:rPr lang="en-US" altLang="zh-TW" sz="4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學生總數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231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4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教師總數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41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綜合領域課程安排：ㄧ</a:t>
            </a:r>
            <a:r>
              <a:rPr lang="en-US" altLang="zh-TW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三年級採分科教學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一、師資概況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76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領域教師數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608" y="1988840"/>
            <a:ext cx="7923212" cy="4114800"/>
          </a:xfrm>
        </p:spPr>
        <p:txBody>
          <a:bodyPr/>
          <a:lstStyle/>
          <a:p>
            <a:pPr marL="0" indent="0">
              <a:buNone/>
            </a:pPr>
            <a:endParaRPr kumimoji="1" lang="en-US" altLang="zh-TW" sz="2800" dirty="0" smtClean="0"/>
          </a:p>
          <a:p>
            <a:pPr marL="0" indent="0">
              <a:buNone/>
            </a:pPr>
            <a:endParaRPr kumimoji="1" lang="zh-TW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60376"/>
              </p:ext>
            </p:extLst>
          </p:nvPr>
        </p:nvGraphicFramePr>
        <p:xfrm>
          <a:off x="1496616" y="1916832"/>
          <a:ext cx="7193156" cy="18689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8289"/>
                <a:gridCol w="1798289"/>
                <a:gridCol w="1798289"/>
                <a:gridCol w="1798289"/>
              </a:tblGrid>
              <a:tr h="62296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領域專長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輔導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家政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童軍</a:t>
                      </a:r>
                      <a:endParaRPr lang="zh-TW" altLang="en-US" sz="2800" dirty="0"/>
                    </a:p>
                  </a:txBody>
                  <a:tcPr marL="99060" marR="99060"/>
                </a:tc>
              </a:tr>
              <a:tr h="62296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正式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</a:t>
                      </a:r>
                      <a:endParaRPr lang="zh-TW" altLang="en-US" sz="2800" dirty="0"/>
                    </a:p>
                  </a:txBody>
                  <a:tcPr marL="99060" marR="99060"/>
                </a:tc>
              </a:tr>
              <a:tr h="62296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配課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4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4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二、課程規劃與特色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2560" y="1827213"/>
            <a:ext cx="8414965" cy="41148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採用審定版教科書，配合教師自編教材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七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育成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八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：康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軒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康軒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生涯檔案製作、各年級心理測驗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融入課程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200" dirty="0" smtClean="0">
                <a:solidFill>
                  <a:schemeClr val="tx1"/>
                </a:solidFill>
                <a:latin typeface="標楷體"/>
                <a:ea typeface="標楷體"/>
              </a:rPr>
              <a:t>生涯</a:t>
            </a:r>
            <a:r>
              <a:rPr lang="zh-TW" altLang="en-US" sz="3200" dirty="0" smtClean="0">
                <a:solidFill>
                  <a:schemeClr val="tx1"/>
                </a:solidFill>
                <a:latin typeface="標楷體"/>
                <a:ea typeface="標楷體"/>
              </a:rPr>
              <a:t>、性別、</a:t>
            </a:r>
            <a:r>
              <a:rPr lang="zh-TW" altLang="en-US" sz="3200" dirty="0" smtClean="0">
                <a:solidFill>
                  <a:schemeClr val="tx1"/>
                </a:solidFill>
                <a:latin typeface="標楷體"/>
                <a:ea typeface="標楷體"/>
              </a:rPr>
              <a:t>家政、環境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4798782"/>
            <a:ext cx="2930228" cy="1775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7187"/>
          <a:stretch/>
        </p:blipFill>
        <p:spPr bwMode="auto">
          <a:xfrm>
            <a:off x="5313040" y="4952238"/>
            <a:ext cx="2912497" cy="1589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3312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7" y="3356992"/>
            <a:ext cx="5422939" cy="306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61" y="1124744"/>
            <a:ext cx="4216897" cy="362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/>
          <p:cNvSpPr txBox="1"/>
          <p:nvPr/>
        </p:nvSpPr>
        <p:spPr>
          <a:xfrm>
            <a:off x="662523" y="1554616"/>
            <a:ext cx="4488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B050"/>
                </a:solidFill>
                <a:latin typeface="華康秀風體W3(P)" pitchFamily="66" charset="-120"/>
                <a:ea typeface="華康秀風體W3(P)" pitchFamily="66" charset="-120"/>
              </a:rPr>
              <a:t>小組遊戲</a:t>
            </a:r>
            <a:endParaRPr lang="en-US" altLang="zh-TW" sz="4400" b="1" dirty="0" smtClean="0">
              <a:solidFill>
                <a:srgbClr val="00B050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 smtClean="0">
                <a:solidFill>
                  <a:srgbClr val="00B050"/>
                </a:solidFill>
                <a:latin typeface="華康秀風體W3(P)" pitchFamily="66" charset="-120"/>
                <a:ea typeface="華康秀風體W3(P)" pitchFamily="66" charset="-120"/>
              </a:rPr>
              <a:t>       團隊合作</a:t>
            </a:r>
            <a:endParaRPr lang="zh-TW" altLang="en-US" sz="4400" b="1" dirty="0">
              <a:solidFill>
                <a:srgbClr val="00B050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4747" y="142853"/>
            <a:ext cx="1625215" cy="830997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華康勘亭流" pitchFamily="65" charset="-120"/>
                <a:ea typeface="華康勘亭流" pitchFamily="65" charset="-120"/>
              </a:rPr>
              <a:t>童軍</a:t>
            </a:r>
          </a:p>
        </p:txBody>
      </p:sp>
    </p:spTree>
    <p:extLst>
      <p:ext uri="{BB962C8B-B14F-4D97-AF65-F5344CB8AC3E}">
        <p14:creationId xmlns:p14="http://schemas.microsoft.com/office/powerpoint/2010/main" val="18668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35" y="359033"/>
            <a:ext cx="5346799" cy="302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7" y="3000372"/>
            <a:ext cx="6515022" cy="366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581401"/>
            <a:ext cx="3568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紙飛機</a:t>
            </a:r>
            <a:endParaRPr lang="en-US" altLang="zh-TW" sz="4400" b="1" dirty="0" smtClean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─</a:t>
            </a:r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目標與行動</a:t>
            </a:r>
            <a:endParaRPr lang="zh-TW" altLang="en-US" sz="4400" b="1" dirty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06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1" y="3463291"/>
            <a:ext cx="4790107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74" y="2132856"/>
            <a:ext cx="4697812" cy="266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776242"/>
            <a:ext cx="475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母親節感恩活動</a:t>
            </a:r>
            <a:endParaRPr lang="en-US" altLang="zh-TW" sz="4400" b="1" dirty="0" smtClean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─愛的傳聲筒</a:t>
            </a:r>
            <a:endParaRPr lang="zh-TW" altLang="en-US" sz="4400" b="1" dirty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29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1" y="3645024"/>
            <a:ext cx="4824536" cy="302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3962" y="1202264"/>
            <a:ext cx="5388075" cy="4041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776242"/>
            <a:ext cx="475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生涯發展教育</a:t>
            </a:r>
            <a:endParaRPr lang="en-US" altLang="zh-TW" sz="4400" b="1" dirty="0" smtClean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─自我介紹廣告單</a:t>
            </a:r>
            <a:endParaRPr lang="zh-TW" altLang="en-US" sz="4400" b="1" dirty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2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室開放參觀簡報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262</Words>
  <Application>Microsoft Office PowerPoint</Application>
  <PresentationFormat>A4 紙張 (210x297 公釐)</PresentationFormat>
  <Paragraphs>54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Arial</vt:lpstr>
      <vt:lpstr>Georgia</vt:lpstr>
      <vt:lpstr>Verdana</vt:lpstr>
      <vt:lpstr>Wingdings</vt:lpstr>
      <vt:lpstr>宋体</vt:lpstr>
      <vt:lpstr>Times New Roman</vt:lpstr>
      <vt:lpstr>新細明體</vt:lpstr>
      <vt:lpstr>教室開放參觀簡報</vt:lpstr>
      <vt:lpstr>臺南市國教輔導團分區到校服務 楠西國中      報告者：程筱雯</vt:lpstr>
      <vt:lpstr>報告大綱</vt:lpstr>
      <vt:lpstr>一、師資概況</vt:lpstr>
      <vt:lpstr>領域教師數</vt:lpstr>
      <vt:lpstr>二、課程規劃與特色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三、教學設備概況</vt:lpstr>
      <vt:lpstr>四、需求與建議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臺南市國教輔導團分區到校服務 楠西國中             報告者：程筱雯</dc:title>
  <dc:creator>User</dc:creator>
  <cp:lastModifiedBy>User</cp:lastModifiedBy>
  <cp:revision>13</cp:revision>
  <cp:lastPrinted>1601-01-01T00:00:00Z</cp:lastPrinted>
  <dcterms:created xsi:type="dcterms:W3CDTF">2015-03-02T03:12:46Z</dcterms:created>
  <dcterms:modified xsi:type="dcterms:W3CDTF">2015-03-02T08:26:39Z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TC010170701028</vt:lpwstr>
  </property>
</Properties>
</file>