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36B1-1BE9-4CB6-9CF7-B6AED2BE7B0D}" type="datetimeFigureOut">
              <a:rPr lang="zh-TW" altLang="en-US" smtClean="0"/>
              <a:t>2014/11/13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57D-AE74-4148-983A-063676C27E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36B1-1BE9-4CB6-9CF7-B6AED2BE7B0D}" type="datetimeFigureOut">
              <a:rPr lang="zh-TW" altLang="en-US" smtClean="0"/>
              <a:t>2014/11/13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57D-AE74-4148-983A-063676C27E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36B1-1BE9-4CB6-9CF7-B6AED2BE7B0D}" type="datetimeFigureOut">
              <a:rPr lang="zh-TW" altLang="en-US" smtClean="0"/>
              <a:t>2014/11/13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57D-AE74-4148-983A-063676C27E8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36B1-1BE9-4CB6-9CF7-B6AED2BE7B0D}" type="datetimeFigureOut">
              <a:rPr lang="zh-TW" altLang="en-US" smtClean="0"/>
              <a:t>2014/11/13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57D-AE74-4148-983A-063676C27E8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36B1-1BE9-4CB6-9CF7-B6AED2BE7B0D}" type="datetimeFigureOut">
              <a:rPr lang="zh-TW" altLang="en-US" smtClean="0"/>
              <a:t>2014/11/13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57D-AE74-4148-983A-063676C27E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36B1-1BE9-4CB6-9CF7-B6AED2BE7B0D}" type="datetimeFigureOut">
              <a:rPr lang="zh-TW" altLang="en-US" smtClean="0"/>
              <a:t>2014/11/13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57D-AE74-4148-983A-063676C27E8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36B1-1BE9-4CB6-9CF7-B6AED2BE7B0D}" type="datetimeFigureOut">
              <a:rPr lang="zh-TW" altLang="en-US" smtClean="0"/>
              <a:t>2014/11/13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57D-AE74-4148-983A-063676C27E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36B1-1BE9-4CB6-9CF7-B6AED2BE7B0D}" type="datetimeFigureOut">
              <a:rPr lang="zh-TW" altLang="en-US" smtClean="0"/>
              <a:t>2014/11/13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57D-AE74-4148-983A-063676C27E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36B1-1BE9-4CB6-9CF7-B6AED2BE7B0D}" type="datetimeFigureOut">
              <a:rPr lang="zh-TW" altLang="en-US" smtClean="0"/>
              <a:t>2014/11/13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57D-AE74-4148-983A-063676C27E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36B1-1BE9-4CB6-9CF7-B6AED2BE7B0D}" type="datetimeFigureOut">
              <a:rPr lang="zh-TW" altLang="en-US" smtClean="0"/>
              <a:t>2014/11/13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57D-AE74-4148-983A-063676C27E8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36B1-1BE9-4CB6-9CF7-B6AED2BE7B0D}" type="datetimeFigureOut">
              <a:rPr lang="zh-TW" altLang="en-US" smtClean="0"/>
              <a:t>2014/11/13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57D-AE74-4148-983A-063676C27E8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A4E36B1-1BE9-4CB6-9CF7-B6AED2BE7B0D}" type="datetimeFigureOut">
              <a:rPr lang="zh-TW" altLang="en-US" smtClean="0"/>
              <a:t>2014/11/13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F4757D-AE74-4148-983A-063676C27E8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b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" pitchFamily="65" charset="-120"/>
                <a:ea typeface="華康勘亭流" pitchFamily="65" charset="-120"/>
              </a:rPr>
              <a:t>下營國中綜合活動學習領域</a:t>
            </a:r>
            <a:br>
              <a:rPr lang="zh-TW" altLang="en-US" b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" pitchFamily="65" charset="-120"/>
                <a:ea typeface="華康勘亭流" pitchFamily="65" charset="-120"/>
              </a:rPr>
            </a:br>
            <a:r>
              <a:rPr lang="zh-TW" altLang="en-US" b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" pitchFamily="65" charset="-120"/>
                <a:ea typeface="華康勘亭流" pitchFamily="65" charset="-120"/>
              </a:rPr>
              <a:t>教學現況</a:t>
            </a:r>
            <a:r>
              <a:rPr lang="zh-TW" altLang="en-US" b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" pitchFamily="65" charset="-120"/>
                <a:ea typeface="華康勘亭流" pitchFamily="65" charset="-120"/>
              </a:rPr>
              <a:t>報告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16016" y="6093296"/>
            <a:ext cx="4024535" cy="609104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報告日期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：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2013/11/19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 descr="DSCN2344.JPG"/>
          <p:cNvPicPr>
            <a:picLocks noChangeAspect="1"/>
          </p:cNvPicPr>
          <p:nvPr/>
        </p:nvPicPr>
        <p:blipFill>
          <a:blip r:embed="rId2" cstate="print"/>
          <a:srcRect t="7749"/>
          <a:stretch>
            <a:fillRect/>
          </a:stretch>
        </p:blipFill>
        <p:spPr>
          <a:xfrm>
            <a:off x="1649983" y="1988840"/>
            <a:ext cx="5375469" cy="3719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112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4400" dirty="0" smtClean="0">
                <a:latin typeface="標楷體"/>
                <a:ea typeface="標楷體"/>
              </a:rPr>
              <a:t>★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師資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概況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latin typeface="標楷體"/>
                <a:ea typeface="標楷體"/>
              </a:rPr>
              <a:t>★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規劃與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特色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latin typeface="標楷體"/>
                <a:ea typeface="標楷體"/>
              </a:rPr>
              <a:t>★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教學設備概況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latin typeface="標楷體"/>
                <a:ea typeface="標楷體"/>
              </a:rPr>
              <a:t>★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需求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  <a:endParaRPr lang="zh-TW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500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2332037"/>
            <a:ext cx="8507288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ts val="6000"/>
              </a:lnSpc>
              <a:buNone/>
            </a:pP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地理位置：本校位於曾文區，屬農村型社區。班級數量：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1~3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年級各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5.6.5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班，共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班。</a:t>
            </a:r>
            <a:endParaRPr lang="en-US" altLang="zh-TW" sz="3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6000"/>
              </a:lnSpc>
              <a:buNone/>
            </a:pP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學生總數：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432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3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6000"/>
              </a:lnSpc>
              <a:buNone/>
            </a:pP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教師總數：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52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3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6000"/>
              </a:lnSpc>
              <a:buNone/>
            </a:pP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綜合領域課程安排：ㄧ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三年級採分科教學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一、師資概況</a:t>
            </a:r>
            <a:endParaRPr lang="zh-TW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073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輔導專長：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位，配課：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家政專長：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位，配課：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童軍兼課：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位，配課：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kumimoji="0" lang="en-US" altLang="zh-TW" sz="3000" dirty="0" smtClean="0">
                <a:solidFill>
                  <a:srgbClr val="CC3300"/>
                </a:solidFill>
                <a:latin typeface="Tahoma" pitchFamily="34" charset="0"/>
                <a:ea typeface="文鼎粗隸" pitchFamily="49" charset="-120"/>
              </a:rPr>
              <a:t> </a:t>
            </a:r>
            <a:r>
              <a:rPr kumimoji="0" lang="zh-TW" altLang="en-US" sz="3000" dirty="0" smtClean="0">
                <a:solidFill>
                  <a:srgbClr val="CC3300"/>
                </a:solidFill>
                <a:latin typeface="Tahoma" pitchFamily="34" charset="0"/>
                <a:ea typeface="文鼎粗隸" pitchFamily="49" charset="-120"/>
              </a:rPr>
              <a:t>◎</a:t>
            </a:r>
            <a:r>
              <a:rPr kumimoji="0" lang="zh-TW" altLang="en-US" sz="3000" dirty="0" smtClean="0">
                <a:solidFill>
                  <a:srgbClr val="CC3300"/>
                </a:solidFill>
              </a:rPr>
              <a:t>領域召集人採輪流制</a:t>
            </a:r>
            <a:r>
              <a:rPr kumimoji="0" lang="en-US" altLang="zh-TW" sz="3000" dirty="0" smtClean="0">
                <a:solidFill>
                  <a:srgbClr val="CC3300"/>
                </a:solidFill>
              </a:rPr>
              <a:t>(</a:t>
            </a:r>
            <a:r>
              <a:rPr kumimoji="0" lang="zh-TW" altLang="en-US" sz="3000" dirty="0" smtClean="0">
                <a:solidFill>
                  <a:srgbClr val="CC3300"/>
                </a:solidFill>
              </a:rPr>
              <a:t>每</a:t>
            </a:r>
            <a:r>
              <a:rPr kumimoji="0" lang="en-US" altLang="zh-TW" sz="3000" dirty="0" smtClean="0">
                <a:solidFill>
                  <a:srgbClr val="CC3300"/>
                </a:solidFill>
              </a:rPr>
              <a:t>2</a:t>
            </a:r>
            <a:r>
              <a:rPr kumimoji="0" lang="zh-TW" altLang="en-US" sz="3000" dirty="0" smtClean="0">
                <a:solidFill>
                  <a:srgbClr val="CC3300"/>
                </a:solidFill>
              </a:rPr>
              <a:t>學年交接</a:t>
            </a:r>
            <a:r>
              <a:rPr kumimoji="0" lang="en-US" altLang="zh-TW" sz="3000" dirty="0" smtClean="0">
                <a:solidFill>
                  <a:srgbClr val="CC3300"/>
                </a:solidFill>
              </a:rPr>
              <a:t>)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660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採用審定版教科書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七年級：康軒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八年級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：康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軒  九年級：翰林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輔導室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規劃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生涯檔案製作、各年級心理測驗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議題融入課程：環境</a:t>
            </a:r>
            <a:r>
              <a:rPr lang="zh-TW" altLang="en-US" sz="3200" dirty="0" smtClean="0">
                <a:latin typeface="標楷體"/>
                <a:ea typeface="標楷體"/>
              </a:rPr>
              <a:t>、生涯、性別、家政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二、課程規劃與特色</a:t>
            </a:r>
            <a:endParaRPr lang="zh-TW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5" descr="DSC069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7164" y="3993407"/>
            <a:ext cx="3960440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ru-fen\Documents\二年級測驗照片\IMG_45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4"/>
          <a:stretch/>
        </p:blipFill>
        <p:spPr bwMode="auto">
          <a:xfrm>
            <a:off x="251520" y="4089762"/>
            <a:ext cx="4062320" cy="2561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7164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SC05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790" b="16970"/>
          <a:stretch>
            <a:fillRect/>
          </a:stretch>
        </p:blipFill>
        <p:spPr>
          <a:xfrm>
            <a:off x="255039" y="222945"/>
            <a:ext cx="4604993" cy="3010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ru-fen\Documents\學生作品與學習單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2506888" cy="3342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C:\Users\ru-fen\Documents\學生作品與學習單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249" y="116632"/>
            <a:ext cx="2076878" cy="2769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圖片 8" descr="P11308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144" y="3232398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 descr="DSC01509.JPG"/>
          <p:cNvPicPr>
            <a:picLocks noChangeAspect="1"/>
          </p:cNvPicPr>
          <p:nvPr/>
        </p:nvPicPr>
        <p:blipFill>
          <a:blip r:embed="rId6" cstate="print"/>
          <a:srcRect t="3200" b="7200"/>
          <a:stretch>
            <a:fillRect/>
          </a:stretch>
        </p:blipFill>
        <p:spPr>
          <a:xfrm>
            <a:off x="4887667" y="3861048"/>
            <a:ext cx="4140460" cy="2782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033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綜合活動教室</a:t>
            </a:r>
            <a:r>
              <a:rPr lang="zh-TW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</a:p>
          <a:p>
            <a:pPr lvl="1">
              <a:defRPr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家政教室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流理台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小烤箱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台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電鍋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台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鋁製蒸籠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團體輔導室：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三、教學設備概況</a:t>
            </a:r>
            <a:endParaRPr lang="zh-TW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 descr="DSC08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77072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 descr="DSCN2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941171"/>
            <a:ext cx="5076056" cy="3807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9594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420888"/>
            <a:ext cx="8507288" cy="4525963"/>
          </a:xfrm>
        </p:spPr>
        <p:txBody>
          <a:bodyPr/>
          <a:lstStyle/>
          <a:p>
            <a:pPr marL="0" indent="0">
              <a:lnSpc>
                <a:spcPts val="6000"/>
              </a:lnSpc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缺乏童軍專長教師，配課與排課不利運作。</a:t>
            </a:r>
          </a:p>
          <a:p>
            <a:pPr marL="0" indent="0">
              <a:lnSpc>
                <a:spcPts val="6000"/>
              </a:lnSpc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本校學區屬農村型社區形態，學生較怯於發   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6000"/>
              </a:lnSpc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表個人意見與省思。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6000"/>
              </a:lnSpc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學校專科教室不足。</a:t>
            </a:r>
          </a:p>
          <a:p>
            <a:pPr marL="0" indent="0">
              <a:buNone/>
            </a:pPr>
            <a:endParaRPr lang="zh-TW" altLang="en-US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四、需求與建議</a:t>
            </a:r>
            <a:endParaRPr lang="zh-TW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8707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報告結束  謝謝指教</a:t>
            </a:r>
            <a:endParaRPr lang="zh-TW" alt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0403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</TotalTime>
  <Words>282</Words>
  <Application>Microsoft Office PowerPoint</Application>
  <PresentationFormat>如螢幕大小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波形</vt:lpstr>
      <vt:lpstr>下營國中綜合活動學習領域 教學現況報告</vt:lpstr>
      <vt:lpstr>報告大綱</vt:lpstr>
      <vt:lpstr>一、師資概況</vt:lpstr>
      <vt:lpstr>PowerPoint 簡報</vt:lpstr>
      <vt:lpstr>二、課程規劃與特色</vt:lpstr>
      <vt:lpstr>PowerPoint 簡報</vt:lpstr>
      <vt:lpstr>三、教學設備概況</vt:lpstr>
      <vt:lpstr>四、需求與建議</vt:lpstr>
      <vt:lpstr>報告結束  謝謝指教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下營國中綜合活動學習領域 教學現況</dc:title>
  <dc:creator>ru-fen</dc:creator>
  <cp:lastModifiedBy>ru-fen</cp:lastModifiedBy>
  <cp:revision>8</cp:revision>
  <dcterms:created xsi:type="dcterms:W3CDTF">2014-11-13T05:14:38Z</dcterms:created>
  <dcterms:modified xsi:type="dcterms:W3CDTF">2014-11-13T06:21:50Z</dcterms:modified>
</cp:coreProperties>
</file>