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pPr/>
              <a:t>2014/12/12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pPr/>
              <a:t>2014/12/12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pPr/>
              <a:t>2014/12/12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pPr/>
              <a:t>2014/12/12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pPr/>
              <a:t>2014/12/12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pPr/>
              <a:t>2014/12/12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pPr/>
              <a:t>2014/12/12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pPr/>
              <a:t>2014/12/12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pPr/>
              <a:t>2014/12/12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pPr/>
              <a:t>2014/12/12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36B1-1BE9-4CB6-9CF7-B6AED2BE7B0D}" type="datetimeFigureOut">
              <a:rPr lang="zh-TW" altLang="en-US" smtClean="0"/>
              <a:pPr/>
              <a:t>2014/12/12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4757D-AE74-4148-983A-063676C27E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A4E36B1-1BE9-4CB6-9CF7-B6AED2BE7B0D}" type="datetimeFigureOut">
              <a:rPr lang="zh-TW" altLang="en-US" smtClean="0"/>
              <a:pPr/>
              <a:t>2014/12/12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F4757D-AE74-4148-983A-063676C27E8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b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 pitchFamily="65" charset="-120"/>
                <a:ea typeface="華康勘亭流" pitchFamily="65" charset="-120"/>
              </a:rPr>
              <a:t>龍崎國中綜合活動學習領域</a:t>
            </a:r>
            <a:br>
              <a:rPr lang="zh-TW" altLang="en-US" b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 pitchFamily="65" charset="-120"/>
                <a:ea typeface="華康勘亭流" pitchFamily="65" charset="-120"/>
              </a:rPr>
            </a:br>
            <a:r>
              <a:rPr lang="zh-TW" altLang="en-US" b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" pitchFamily="65" charset="-120"/>
                <a:ea typeface="華康勘亭流" pitchFamily="65" charset="-120"/>
              </a:rPr>
              <a:t>教學現況報告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16016" y="6093296"/>
            <a:ext cx="4024535" cy="609104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報告日期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2014/12/17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120.116.123.99\f小容量圖檔\0校園\校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552728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11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400" dirty="0" smtClean="0"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師資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概況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規劃與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教學設備概況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/>
                <a:ea typeface="標楷體"/>
              </a:rPr>
              <a:t>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需求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50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332037"/>
            <a:ext cx="8507288" cy="4265315"/>
          </a:xfrm>
        </p:spPr>
        <p:txBody>
          <a:bodyPr>
            <a:normAutofit/>
          </a:bodyPr>
          <a:lstStyle/>
          <a:p>
            <a:pPr marL="0" indent="0">
              <a:lnSpc>
                <a:spcPts val="6000"/>
              </a:lnSpc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班級數量：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1~3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年級各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班，共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班。</a:t>
            </a:r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6000"/>
              </a:lnSpc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學生總數：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58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6000"/>
              </a:lnSpc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教師總數：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6000"/>
              </a:lnSpc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綜合領域課程安排：ㄧ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三年級採分科教學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一、師資概況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7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19" cy="449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輔導專長：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家政專長：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位，配課：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位，與技藝課 程教師作協同教學。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童軍兼課：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，與仁德文</a:t>
            </a:r>
            <a:r>
              <a:rPr lang="zh-TW" altLang="en-US" sz="4800" smtClean="0">
                <a:latin typeface="標楷體" panose="03000509000000000000" pitchFamily="65" charset="-120"/>
                <a:ea typeface="標楷體" panose="03000509000000000000" pitchFamily="65" charset="-120"/>
              </a:rPr>
              <a:t>賢國中共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聘。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kumimoji="0" lang="en-US" altLang="zh-TW" sz="3000" dirty="0" smtClean="0">
                <a:solidFill>
                  <a:srgbClr val="CC3300"/>
                </a:solidFill>
                <a:latin typeface="Tahoma" pitchFamily="34" charset="0"/>
                <a:ea typeface="文鼎粗隸" pitchFamily="49" charset="-120"/>
              </a:rPr>
              <a:t> </a:t>
            </a:r>
            <a:r>
              <a:rPr kumimoji="0" lang="zh-TW" altLang="en-US" sz="3000" dirty="0" smtClean="0">
                <a:solidFill>
                  <a:srgbClr val="CC3300"/>
                </a:solidFill>
                <a:latin typeface="Tahoma" pitchFamily="34" charset="0"/>
                <a:ea typeface="文鼎粗隸" pitchFamily="49" charset="-120"/>
              </a:rPr>
              <a:t>◎</a:t>
            </a:r>
            <a:r>
              <a:rPr kumimoji="0" lang="zh-TW" altLang="en-US" sz="3000" dirty="0" smtClean="0">
                <a:solidFill>
                  <a:srgbClr val="CC3300"/>
                </a:solidFill>
              </a:rPr>
              <a:t>領域召集人：</a:t>
            </a:r>
            <a:endParaRPr kumimoji="0" lang="en-US" altLang="zh-TW" sz="3000" dirty="0" smtClean="0">
              <a:solidFill>
                <a:srgbClr val="CC33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766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20.116.123.99\f小容量圖檔\103學年度\1031105三忠興趣測驗施測\IMG_5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3960440" cy="252028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採用審定版教科書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七年級：康軒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八年級：翰林  九年級：翰林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輔導室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生涯檔案製作、各年級心理測驗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議題融入課程：環境</a:t>
            </a:r>
            <a:r>
              <a:rPr lang="zh-TW" altLang="en-US" dirty="0" smtClean="0">
                <a:latin typeface="標楷體"/>
                <a:ea typeface="標楷體"/>
              </a:rPr>
              <a:t>、生涯、性別、</a:t>
            </a:r>
            <a:r>
              <a:rPr lang="zh-TW" altLang="en-US" dirty="0" smtClean="0">
                <a:latin typeface="標楷體"/>
                <a:ea typeface="標楷體"/>
              </a:rPr>
              <a:t>家政</a:t>
            </a:r>
            <a:endParaRPr lang="en-US" altLang="zh-TW" dirty="0" smtClean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/>
                <a:ea typeface="標楷體"/>
              </a:rPr>
              <a:t>4.</a:t>
            </a:r>
            <a:r>
              <a:rPr lang="zh-TW" altLang="en-US" dirty="0" smtClean="0">
                <a:latin typeface="標楷體"/>
                <a:ea typeface="標楷體"/>
              </a:rPr>
              <a:t>特色：家政課程安排成三週上一次，一次連上三節，可以製   </a:t>
            </a:r>
            <a:endParaRPr lang="en-US" altLang="zh-TW" dirty="0" smtClean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/>
                <a:ea typeface="標楷體"/>
              </a:rPr>
              <a:t> </a:t>
            </a:r>
            <a:r>
              <a:rPr lang="en-US" altLang="zh-TW" dirty="0" smtClean="0">
                <a:latin typeface="標楷體"/>
                <a:ea typeface="標楷體"/>
              </a:rPr>
              <a:t>       </a:t>
            </a:r>
            <a:r>
              <a:rPr lang="zh-TW" altLang="en-US" dirty="0" smtClean="0">
                <a:latin typeface="標楷體"/>
                <a:ea typeface="標楷體"/>
              </a:rPr>
              <a:t>作並完成烘焙成品。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二、課程規劃與特色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 descr="IMG_5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77072"/>
            <a:ext cx="3779912" cy="2574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16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家政廚藝教室</a:t>
            </a:r>
            <a:r>
              <a:rPr lang="zh-TW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</a:p>
          <a:p>
            <a:pPr marL="0" indent="0">
              <a:buNone/>
              <a:defRPr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三、教學設備概況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 descr="IMG_5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7272808" cy="3622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5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420889"/>
            <a:ext cx="8507288" cy="2304255"/>
          </a:xfrm>
        </p:spPr>
        <p:txBody>
          <a:bodyPr>
            <a:normAutofit/>
          </a:bodyPr>
          <a:lstStyle/>
          <a:p>
            <a:pPr marL="0" indent="0">
              <a:lnSpc>
                <a:spcPts val="6000"/>
              </a:lnSpc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缺乏童軍專長教師，共聘師資是否能維持穩定度。</a:t>
            </a:r>
          </a:p>
          <a:p>
            <a:pPr marL="0" indent="0">
              <a:lnSpc>
                <a:spcPts val="6000"/>
              </a:lnSpc>
              <a:buNone/>
            </a:pPr>
            <a:endPara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四、需求</a:t>
            </a: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困境</a:t>
            </a: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與建議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120.116.123.99\f小容量圖檔\103學年度\1031009醃筍醬\DSCN7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4248472" cy="2880320"/>
          </a:xfrm>
          <a:prstGeom prst="rect">
            <a:avLst/>
          </a:prstGeom>
          <a:noFill/>
        </p:spPr>
      </p:pic>
      <p:pic>
        <p:nvPicPr>
          <p:cNvPr id="3" name="內容版面配置區 2" descr="IMG_56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00192" y="0"/>
            <a:ext cx="2588419" cy="3451225"/>
          </a:xfrm>
        </p:spPr>
      </p:pic>
      <p:pic>
        <p:nvPicPr>
          <p:cNvPr id="4" name="圖片 3" descr="IMG_5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2936"/>
            <a:ext cx="2987824" cy="3815312"/>
          </a:xfrm>
          <a:prstGeom prst="rect">
            <a:avLst/>
          </a:prstGeom>
        </p:spPr>
      </p:pic>
      <p:pic>
        <p:nvPicPr>
          <p:cNvPr id="2" name="Picture 2" descr="\\120.116.123.99\f各方暫存區-交換檔案用\權洲\DSCN0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060848"/>
            <a:ext cx="3384376" cy="3488528"/>
          </a:xfrm>
          <a:prstGeom prst="rect">
            <a:avLst/>
          </a:prstGeom>
          <a:noFill/>
        </p:spPr>
      </p:pic>
      <p:pic>
        <p:nvPicPr>
          <p:cNvPr id="1026" name="Picture 2" descr="\\120.116.123.99\f小容量圖檔\103學年度\1031009醃筍醬\DSCN70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5920" y="3933056"/>
            <a:ext cx="4078080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03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報告結束  謝謝指教</a:t>
            </a:r>
            <a:endParaRPr lang="zh-TW" alt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4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211</TotalTime>
  <Words>240</Words>
  <Application>Microsoft Office PowerPoint</Application>
  <PresentationFormat>如螢幕大小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波形</vt:lpstr>
      <vt:lpstr>龍崎國中綜合活動學習領域 教學現況報告</vt:lpstr>
      <vt:lpstr>報告大綱</vt:lpstr>
      <vt:lpstr>一、師資概況</vt:lpstr>
      <vt:lpstr>投影片 4</vt:lpstr>
      <vt:lpstr>二、課程規劃與特色</vt:lpstr>
      <vt:lpstr>三、教學設備概況</vt:lpstr>
      <vt:lpstr>四、需求(困境)與建議</vt:lpstr>
      <vt:lpstr>投影片 8</vt:lpstr>
      <vt:lpstr>報告結束  謝謝指教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下營國中綜合活動學習領域 教學現況</dc:title>
  <dc:creator>ru-fen</dc:creator>
  <cp:lastModifiedBy>twnsys</cp:lastModifiedBy>
  <cp:revision>32</cp:revision>
  <dcterms:created xsi:type="dcterms:W3CDTF">2014-11-13T05:14:38Z</dcterms:created>
  <dcterms:modified xsi:type="dcterms:W3CDTF">2014-12-12T07:40:03Z</dcterms:modified>
</cp:coreProperties>
</file>