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53"/>
  </p:notesMasterIdLst>
  <p:sldIdLst>
    <p:sldId id="256" r:id="rId2"/>
    <p:sldId id="309" r:id="rId3"/>
    <p:sldId id="308" r:id="rId4"/>
    <p:sldId id="307" r:id="rId5"/>
    <p:sldId id="299" r:id="rId6"/>
    <p:sldId id="258" r:id="rId7"/>
    <p:sldId id="310" r:id="rId8"/>
    <p:sldId id="261" r:id="rId9"/>
    <p:sldId id="306" r:id="rId10"/>
    <p:sldId id="277" r:id="rId11"/>
    <p:sldId id="276" r:id="rId12"/>
    <p:sldId id="266" r:id="rId13"/>
    <p:sldId id="292" r:id="rId14"/>
    <p:sldId id="267" r:id="rId15"/>
    <p:sldId id="264" r:id="rId16"/>
    <p:sldId id="265" r:id="rId17"/>
    <p:sldId id="314" r:id="rId18"/>
    <p:sldId id="317" r:id="rId19"/>
    <p:sldId id="293" r:id="rId20"/>
    <p:sldId id="294" r:id="rId21"/>
    <p:sldId id="268" r:id="rId22"/>
    <p:sldId id="269" r:id="rId23"/>
    <p:sldId id="316" r:id="rId24"/>
    <p:sldId id="315" r:id="rId25"/>
    <p:sldId id="278" r:id="rId26"/>
    <p:sldId id="273" r:id="rId27"/>
    <p:sldId id="270" r:id="rId28"/>
    <p:sldId id="295" r:id="rId29"/>
    <p:sldId id="271" r:id="rId30"/>
    <p:sldId id="282" r:id="rId31"/>
    <p:sldId id="304" r:id="rId32"/>
    <p:sldId id="285" r:id="rId33"/>
    <p:sldId id="286" r:id="rId34"/>
    <p:sldId id="279" r:id="rId35"/>
    <p:sldId id="283" r:id="rId36"/>
    <p:sldId id="312" r:id="rId37"/>
    <p:sldId id="305" r:id="rId38"/>
    <p:sldId id="272" r:id="rId39"/>
    <p:sldId id="301" r:id="rId40"/>
    <p:sldId id="302" r:id="rId41"/>
    <p:sldId id="303" r:id="rId42"/>
    <p:sldId id="311" r:id="rId43"/>
    <p:sldId id="288" r:id="rId44"/>
    <p:sldId id="290" r:id="rId45"/>
    <p:sldId id="289" r:id="rId46"/>
    <p:sldId id="291" r:id="rId47"/>
    <p:sldId id="296" r:id="rId48"/>
    <p:sldId id="297" r:id="rId49"/>
    <p:sldId id="298" r:id="rId50"/>
    <p:sldId id="300" r:id="rId51"/>
    <p:sldId id="313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  <a:srgbClr val="AE78D6"/>
    <a:srgbClr val="E660CC"/>
    <a:srgbClr val="DD27BA"/>
    <a:srgbClr val="EE16C0"/>
    <a:srgbClr val="580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783FA-B308-4AB4-9D7D-737B153A6B39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25572DC8-372F-4D98-9604-A302632926B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了解學生的起點行為</a:t>
          </a:r>
          <a:endParaRPr lang="zh-TW" altLang="en-US" b="1" dirty="0">
            <a:solidFill>
              <a:schemeClr val="tx1"/>
            </a:solidFill>
          </a:endParaRPr>
        </a:p>
      </dgm:t>
    </dgm:pt>
    <dgm:pt modelId="{652860E3-A43F-42F1-93D9-946A22866BF7}" type="parTrans" cxnId="{FDB961E5-AAE9-4AA3-B910-91091767A143}">
      <dgm:prSet/>
      <dgm:spPr/>
      <dgm:t>
        <a:bodyPr/>
        <a:lstStyle/>
        <a:p>
          <a:endParaRPr lang="zh-TW" altLang="en-US"/>
        </a:p>
      </dgm:t>
    </dgm:pt>
    <dgm:pt modelId="{69F6F78F-C60A-4383-82FF-F3DFC79BBFDF}" type="sibTrans" cxnId="{FDB961E5-AAE9-4AA3-B910-91091767A143}">
      <dgm:prSet/>
      <dgm:spPr/>
      <dgm:t>
        <a:bodyPr/>
        <a:lstStyle/>
        <a:p>
          <a:endParaRPr lang="zh-TW" altLang="en-US"/>
        </a:p>
      </dgm:t>
    </dgm:pt>
    <dgm:pt modelId="{BD523817-81E9-4892-BABC-90E6EB9AF7E5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決定教學目標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4CAF8145-3FB4-4C62-A26B-3CBBDFE4D7B3}" type="parTrans" cxnId="{72201B7C-F672-4C40-BD1E-A78F27241237}">
      <dgm:prSet/>
      <dgm:spPr/>
      <dgm:t>
        <a:bodyPr/>
        <a:lstStyle/>
        <a:p>
          <a:endParaRPr lang="zh-TW" altLang="en-US"/>
        </a:p>
      </dgm:t>
    </dgm:pt>
    <dgm:pt modelId="{9241A04E-A77E-4DCC-9809-ED37468CEEAB}" type="sibTrans" cxnId="{72201B7C-F672-4C40-BD1E-A78F27241237}">
      <dgm:prSet/>
      <dgm:spPr/>
      <dgm:t>
        <a:bodyPr/>
        <a:lstStyle/>
        <a:p>
          <a:endParaRPr lang="zh-TW" altLang="en-US"/>
        </a:p>
      </dgm:t>
    </dgm:pt>
    <dgm:pt modelId="{9124A201-8520-4918-89E9-601E60BD7415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選擇教學內容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3636D375-9C77-4653-A669-444F0CBDFCEF}" type="parTrans" cxnId="{8183BF56-4C1A-46F6-ACEF-61CA1FFB9D2F}">
      <dgm:prSet/>
      <dgm:spPr/>
      <dgm:t>
        <a:bodyPr/>
        <a:lstStyle/>
        <a:p>
          <a:endParaRPr lang="zh-TW" altLang="en-US"/>
        </a:p>
      </dgm:t>
    </dgm:pt>
    <dgm:pt modelId="{F50B0F44-F5E9-4DD4-A4D0-FFF6C92E25B9}" type="sibTrans" cxnId="{8183BF56-4C1A-46F6-ACEF-61CA1FFB9D2F}">
      <dgm:prSet/>
      <dgm:spPr/>
      <dgm:t>
        <a:bodyPr/>
        <a:lstStyle/>
        <a:p>
          <a:endParaRPr lang="zh-TW" altLang="en-US"/>
        </a:p>
      </dgm:t>
    </dgm:pt>
    <dgm:pt modelId="{08D4580C-138D-4A96-AEB9-E97F4EA6CF57}">
      <dgm:prSet/>
      <dgm:spPr/>
      <dgm:t>
        <a:bodyPr/>
        <a:lstStyle/>
        <a:p>
          <a:endParaRPr lang="zh-TW" altLang="en-US"/>
        </a:p>
      </dgm:t>
    </dgm:pt>
    <dgm:pt modelId="{16A27AF0-EFAE-4004-865D-069152506765}" type="parTrans" cxnId="{131C064F-CF63-43DF-8842-273806566E2D}">
      <dgm:prSet/>
      <dgm:spPr/>
      <dgm:t>
        <a:bodyPr/>
        <a:lstStyle/>
        <a:p>
          <a:endParaRPr lang="zh-TW" altLang="en-US"/>
        </a:p>
      </dgm:t>
    </dgm:pt>
    <dgm:pt modelId="{A71D18BB-2E0F-4A94-BC10-129331879243}" type="sibTrans" cxnId="{131C064F-CF63-43DF-8842-273806566E2D}">
      <dgm:prSet/>
      <dgm:spPr/>
      <dgm:t>
        <a:bodyPr/>
        <a:lstStyle/>
        <a:p>
          <a:endParaRPr lang="zh-TW" altLang="en-US"/>
        </a:p>
      </dgm:t>
    </dgm:pt>
    <dgm:pt modelId="{8E961C43-B6ED-47AD-9CA1-83C325993EBA}">
      <dgm:prSet/>
      <dgm:spPr/>
      <dgm:t>
        <a:bodyPr/>
        <a:lstStyle/>
        <a:p>
          <a:endParaRPr lang="zh-TW" altLang="en-US"/>
        </a:p>
      </dgm:t>
    </dgm:pt>
    <dgm:pt modelId="{9BAD0BA3-F65E-469E-861E-4953B5CCF3FB}" type="parTrans" cxnId="{2028270F-55E5-409D-963B-39DD9E826D28}">
      <dgm:prSet/>
      <dgm:spPr/>
      <dgm:t>
        <a:bodyPr/>
        <a:lstStyle/>
        <a:p>
          <a:endParaRPr lang="zh-TW" altLang="en-US"/>
        </a:p>
      </dgm:t>
    </dgm:pt>
    <dgm:pt modelId="{BFD21C68-19F6-4921-A9A5-5DB793BD7C6F}" type="sibTrans" cxnId="{2028270F-55E5-409D-963B-39DD9E826D28}">
      <dgm:prSet/>
      <dgm:spPr/>
      <dgm:t>
        <a:bodyPr/>
        <a:lstStyle/>
        <a:p>
          <a:endParaRPr lang="zh-TW" altLang="en-US"/>
        </a:p>
      </dgm:t>
    </dgm:pt>
    <dgm:pt modelId="{1D7327BA-8487-4233-AABA-91FA90F09EBA}">
      <dgm:prSet/>
      <dgm:spPr/>
      <dgm:t>
        <a:bodyPr/>
        <a:lstStyle/>
        <a:p>
          <a:endParaRPr lang="zh-TW" altLang="en-US"/>
        </a:p>
      </dgm:t>
    </dgm:pt>
    <dgm:pt modelId="{2FD929BC-FE1F-48FF-93BC-58496DBEBB8B}" type="parTrans" cxnId="{2145217F-95C8-4036-AADC-49CA3B88E487}">
      <dgm:prSet/>
      <dgm:spPr/>
      <dgm:t>
        <a:bodyPr/>
        <a:lstStyle/>
        <a:p>
          <a:endParaRPr lang="zh-TW" altLang="en-US"/>
        </a:p>
      </dgm:t>
    </dgm:pt>
    <dgm:pt modelId="{5C0AB951-78C9-4106-A7EA-CBE2011EA539}" type="sibTrans" cxnId="{2145217F-95C8-4036-AADC-49CA3B88E487}">
      <dgm:prSet/>
      <dgm:spPr/>
      <dgm:t>
        <a:bodyPr/>
        <a:lstStyle/>
        <a:p>
          <a:endParaRPr lang="zh-TW" altLang="en-US"/>
        </a:p>
      </dgm:t>
    </dgm:pt>
    <dgm:pt modelId="{50CB4226-54FF-42AF-A602-A94F0EB84DFE}">
      <dgm:prSet/>
      <dgm:spPr/>
      <dgm:t>
        <a:bodyPr/>
        <a:lstStyle/>
        <a:p>
          <a:endParaRPr lang="zh-TW" altLang="en-US"/>
        </a:p>
      </dgm:t>
    </dgm:pt>
    <dgm:pt modelId="{FCC754BC-E3B8-4C3F-9A74-38BF08C52D8A}" type="parTrans" cxnId="{FEDBFF37-E77F-4CDC-A74B-806CE23588DC}">
      <dgm:prSet/>
      <dgm:spPr/>
      <dgm:t>
        <a:bodyPr/>
        <a:lstStyle/>
        <a:p>
          <a:endParaRPr lang="zh-TW" altLang="en-US"/>
        </a:p>
      </dgm:t>
    </dgm:pt>
    <dgm:pt modelId="{960068FF-9582-4F9C-BD2E-311C8320F6A2}" type="sibTrans" cxnId="{FEDBFF37-E77F-4CDC-A74B-806CE23588DC}">
      <dgm:prSet/>
      <dgm:spPr/>
      <dgm:t>
        <a:bodyPr/>
        <a:lstStyle/>
        <a:p>
          <a:endParaRPr lang="zh-TW" altLang="en-US"/>
        </a:p>
      </dgm:t>
    </dgm:pt>
    <dgm:pt modelId="{2D3C53AA-3F35-4454-96F4-90EC76BE0253}" type="pres">
      <dgm:prSet presAssocID="{550783FA-B308-4AB4-9D7D-737B153A6B39}" presName="Name0" presStyleCnt="0">
        <dgm:presLayoutVars>
          <dgm:dir/>
          <dgm:resizeHandles val="exact"/>
        </dgm:presLayoutVars>
      </dgm:prSet>
      <dgm:spPr/>
    </dgm:pt>
    <dgm:pt modelId="{3AB990C8-9883-467A-8D9B-D43744D148CB}" type="pres">
      <dgm:prSet presAssocID="{550783FA-B308-4AB4-9D7D-737B153A6B39}" presName="fgShape" presStyleLbl="fgShp" presStyleIdx="0" presStyleCnt="1" custScaleX="108696"/>
      <dgm:spPr/>
    </dgm:pt>
    <dgm:pt modelId="{9C0C5E34-7ABD-403C-A847-B92BE9012760}" type="pres">
      <dgm:prSet presAssocID="{550783FA-B308-4AB4-9D7D-737B153A6B39}" presName="linComp" presStyleCnt="0"/>
      <dgm:spPr/>
    </dgm:pt>
    <dgm:pt modelId="{7B83B61B-8D9D-49F0-A0E8-94BF28D0B61B}" type="pres">
      <dgm:prSet presAssocID="{25572DC8-372F-4D98-9604-A302632926BF}" presName="compNode" presStyleCnt="0"/>
      <dgm:spPr/>
    </dgm:pt>
    <dgm:pt modelId="{FEEADF1A-0305-47CE-9A9C-1F84E2A9DC13}" type="pres">
      <dgm:prSet presAssocID="{25572DC8-372F-4D98-9604-A302632926BF}" presName="bkgdShape" presStyleLbl="node1" presStyleIdx="0" presStyleCnt="7"/>
      <dgm:spPr/>
      <dgm:t>
        <a:bodyPr/>
        <a:lstStyle/>
        <a:p>
          <a:endParaRPr lang="zh-TW" altLang="en-US"/>
        </a:p>
      </dgm:t>
    </dgm:pt>
    <dgm:pt modelId="{93FA0FCE-B3A5-4656-99A9-B18E8F4FBB9B}" type="pres">
      <dgm:prSet presAssocID="{25572DC8-372F-4D98-9604-A302632926BF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54936-F4B5-4DBA-AAFD-0320112EEC9E}" type="pres">
      <dgm:prSet presAssocID="{25572DC8-372F-4D98-9604-A302632926BF}" presName="invisiNode" presStyleLbl="node1" presStyleIdx="0" presStyleCnt="7"/>
      <dgm:spPr/>
    </dgm:pt>
    <dgm:pt modelId="{F1E5F37F-F6FC-45EE-B944-CA7AC1BB1F0D}" type="pres">
      <dgm:prSet presAssocID="{25572DC8-372F-4D98-9604-A302632926BF}" presName="imagNode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B62A67C3-4644-4FA9-BFCB-C461A77572F0}" type="pres">
      <dgm:prSet presAssocID="{69F6F78F-C60A-4383-82FF-F3DFC79BBFD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02949C2-F0E7-4817-BCF6-5D522D0B6F1F}" type="pres">
      <dgm:prSet presAssocID="{BD523817-81E9-4892-BABC-90E6EB9AF7E5}" presName="compNode" presStyleCnt="0"/>
      <dgm:spPr/>
    </dgm:pt>
    <dgm:pt modelId="{D7789A20-CE6A-4AB4-BB74-22CF73B9340D}" type="pres">
      <dgm:prSet presAssocID="{BD523817-81E9-4892-BABC-90E6EB9AF7E5}" presName="bkgdShape" presStyleLbl="node1" presStyleIdx="1" presStyleCnt="7"/>
      <dgm:spPr/>
      <dgm:t>
        <a:bodyPr/>
        <a:lstStyle/>
        <a:p>
          <a:endParaRPr lang="zh-TW" altLang="en-US"/>
        </a:p>
      </dgm:t>
    </dgm:pt>
    <dgm:pt modelId="{75CEF36C-8790-426C-9BC5-6950B9E08D0C}" type="pres">
      <dgm:prSet presAssocID="{BD523817-81E9-4892-BABC-90E6EB9AF7E5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7BF304-5E2C-448D-84BB-D237D5E6929F}" type="pres">
      <dgm:prSet presAssocID="{BD523817-81E9-4892-BABC-90E6EB9AF7E5}" presName="invisiNode" presStyleLbl="node1" presStyleIdx="1" presStyleCnt="7"/>
      <dgm:spPr/>
    </dgm:pt>
    <dgm:pt modelId="{C7FC85A1-3D26-48DA-80E8-7365486DEC39}" type="pres">
      <dgm:prSet presAssocID="{BD523817-81E9-4892-BABC-90E6EB9AF7E5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E2B8A7B3-06F4-4B4D-9D9A-7F03EC586772}" type="pres">
      <dgm:prSet presAssocID="{9241A04E-A77E-4DCC-9809-ED37468CEEA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EEDE62E-BEB8-49B6-BB8D-A90A7A40DE5A}" type="pres">
      <dgm:prSet presAssocID="{9124A201-8520-4918-89E9-601E60BD7415}" presName="compNode" presStyleCnt="0"/>
      <dgm:spPr/>
    </dgm:pt>
    <dgm:pt modelId="{49FACBFD-A783-4751-8403-92B7105D2328}" type="pres">
      <dgm:prSet presAssocID="{9124A201-8520-4918-89E9-601E60BD7415}" presName="bkgdShape" presStyleLbl="node1" presStyleIdx="2" presStyleCnt="7"/>
      <dgm:spPr/>
      <dgm:t>
        <a:bodyPr/>
        <a:lstStyle/>
        <a:p>
          <a:endParaRPr lang="zh-TW" altLang="en-US"/>
        </a:p>
      </dgm:t>
    </dgm:pt>
    <dgm:pt modelId="{4749F176-8F84-44A9-A93F-5A853106A528}" type="pres">
      <dgm:prSet presAssocID="{9124A201-8520-4918-89E9-601E60BD7415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46D05-4149-40AA-AF78-B06D76A6CA61}" type="pres">
      <dgm:prSet presAssocID="{9124A201-8520-4918-89E9-601E60BD7415}" presName="invisiNode" presStyleLbl="node1" presStyleIdx="2" presStyleCnt="7"/>
      <dgm:spPr/>
    </dgm:pt>
    <dgm:pt modelId="{82118DBE-4C72-498E-A1B7-1563548B0AD8}" type="pres">
      <dgm:prSet presAssocID="{9124A201-8520-4918-89E9-601E60BD7415}" presName="imagNode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4AF5DD5E-AF43-41A5-8A78-21B82561E860}" type="pres">
      <dgm:prSet presAssocID="{F50B0F44-F5E9-4DD4-A4D0-FFF6C92E25B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F85A40F-9FB5-45BF-826C-4B340254CBD6}" type="pres">
      <dgm:prSet presAssocID="{8E961C43-B6ED-47AD-9CA1-83C325993EBA}" presName="compNode" presStyleCnt="0"/>
      <dgm:spPr/>
    </dgm:pt>
    <dgm:pt modelId="{70243CE8-3F03-4A83-81A1-404367E70D64}" type="pres">
      <dgm:prSet presAssocID="{8E961C43-B6ED-47AD-9CA1-83C325993EBA}" presName="bkgdShape" presStyleLbl="node1" presStyleIdx="3" presStyleCnt="7"/>
      <dgm:spPr/>
      <dgm:t>
        <a:bodyPr/>
        <a:lstStyle/>
        <a:p>
          <a:endParaRPr lang="zh-TW" altLang="en-US"/>
        </a:p>
      </dgm:t>
    </dgm:pt>
    <dgm:pt modelId="{E5CA772A-C9B0-43DD-B364-8980339AC145}" type="pres">
      <dgm:prSet presAssocID="{8E961C43-B6ED-47AD-9CA1-83C325993EBA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2BB3BE-B6E1-450D-8D06-9995CCCAB78F}" type="pres">
      <dgm:prSet presAssocID="{8E961C43-B6ED-47AD-9CA1-83C325993EBA}" presName="invisiNode" presStyleLbl="node1" presStyleIdx="3" presStyleCnt="7"/>
      <dgm:spPr/>
    </dgm:pt>
    <dgm:pt modelId="{5408F9BE-0120-45E1-BBAF-3870E03E649D}" type="pres">
      <dgm:prSet presAssocID="{8E961C43-B6ED-47AD-9CA1-83C325993EBA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BDAE66E-DEBE-4ECF-AA15-AD12BA03A65E}" type="pres">
      <dgm:prSet presAssocID="{BFD21C68-19F6-4921-A9A5-5DB793BD7C6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056ABF8-8E74-43B9-8626-80EA60484657}" type="pres">
      <dgm:prSet presAssocID="{08D4580C-138D-4A96-AEB9-E97F4EA6CF57}" presName="compNode" presStyleCnt="0"/>
      <dgm:spPr/>
    </dgm:pt>
    <dgm:pt modelId="{7AD90456-A86E-479A-A323-90D24DEB59E6}" type="pres">
      <dgm:prSet presAssocID="{08D4580C-138D-4A96-AEB9-E97F4EA6CF57}" presName="bkgdShape" presStyleLbl="node1" presStyleIdx="4" presStyleCnt="7"/>
      <dgm:spPr/>
      <dgm:t>
        <a:bodyPr/>
        <a:lstStyle/>
        <a:p>
          <a:endParaRPr lang="zh-TW" altLang="en-US"/>
        </a:p>
      </dgm:t>
    </dgm:pt>
    <dgm:pt modelId="{D01FBCEB-41E9-4F93-B64D-939B26DEE3A9}" type="pres">
      <dgm:prSet presAssocID="{08D4580C-138D-4A96-AEB9-E97F4EA6CF57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7C0BF-70B5-4759-AFF8-984A55DECD9D}" type="pres">
      <dgm:prSet presAssocID="{08D4580C-138D-4A96-AEB9-E97F4EA6CF57}" presName="invisiNode" presStyleLbl="node1" presStyleIdx="4" presStyleCnt="7"/>
      <dgm:spPr/>
    </dgm:pt>
    <dgm:pt modelId="{C773BA13-D77D-435D-A0DD-742EC5BBA2EA}" type="pres">
      <dgm:prSet presAssocID="{08D4580C-138D-4A96-AEB9-E97F4EA6CF57}" presName="imagNode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D39FA02-BD0E-4389-B330-ABB6538D6B52}" type="pres">
      <dgm:prSet presAssocID="{A71D18BB-2E0F-4A94-BC10-12933187924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251771-0D7A-44CC-B207-966F68C787E3}" type="pres">
      <dgm:prSet presAssocID="{1D7327BA-8487-4233-AABA-91FA90F09EBA}" presName="compNode" presStyleCnt="0"/>
      <dgm:spPr/>
    </dgm:pt>
    <dgm:pt modelId="{70B4B936-9129-44BE-888F-9387E6F4E8C0}" type="pres">
      <dgm:prSet presAssocID="{1D7327BA-8487-4233-AABA-91FA90F09EBA}" presName="bkgdShape" presStyleLbl="node1" presStyleIdx="5" presStyleCnt="7"/>
      <dgm:spPr/>
      <dgm:t>
        <a:bodyPr/>
        <a:lstStyle/>
        <a:p>
          <a:endParaRPr lang="zh-TW" altLang="en-US"/>
        </a:p>
      </dgm:t>
    </dgm:pt>
    <dgm:pt modelId="{D4EA8CDF-6174-4BC4-98F4-C3464DEE4BD7}" type="pres">
      <dgm:prSet presAssocID="{1D7327BA-8487-4233-AABA-91FA90F09EBA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037F6-B894-46FE-8C75-F2B40CC2D088}" type="pres">
      <dgm:prSet presAssocID="{1D7327BA-8487-4233-AABA-91FA90F09EBA}" presName="invisiNode" presStyleLbl="node1" presStyleIdx="5" presStyleCnt="7"/>
      <dgm:spPr/>
    </dgm:pt>
    <dgm:pt modelId="{3728FDC4-BE69-43E4-9A10-6FC4141C4E6E}" type="pres">
      <dgm:prSet presAssocID="{1D7327BA-8487-4233-AABA-91FA90F09EBA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A547863-0360-4EB0-8921-A1C199442804}" type="pres">
      <dgm:prSet presAssocID="{5C0AB951-78C9-4106-A7EA-CBE2011EA53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A6F4EDB-5636-4374-9BF8-D91D771D49A0}" type="pres">
      <dgm:prSet presAssocID="{50CB4226-54FF-42AF-A602-A94F0EB84DFE}" presName="compNode" presStyleCnt="0"/>
      <dgm:spPr/>
    </dgm:pt>
    <dgm:pt modelId="{B066CE04-8566-42FC-A481-7895EDE33651}" type="pres">
      <dgm:prSet presAssocID="{50CB4226-54FF-42AF-A602-A94F0EB84DFE}" presName="bkgdShape" presStyleLbl="node1" presStyleIdx="6" presStyleCnt="7"/>
      <dgm:spPr/>
      <dgm:t>
        <a:bodyPr/>
        <a:lstStyle/>
        <a:p>
          <a:endParaRPr lang="zh-TW" altLang="en-US"/>
        </a:p>
      </dgm:t>
    </dgm:pt>
    <dgm:pt modelId="{1C459073-D391-44B7-B562-7862D81D4653}" type="pres">
      <dgm:prSet presAssocID="{50CB4226-54FF-42AF-A602-A94F0EB84DFE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90D054-16C6-4A7C-BE09-0138202AC604}" type="pres">
      <dgm:prSet presAssocID="{50CB4226-54FF-42AF-A602-A94F0EB84DFE}" presName="invisiNode" presStyleLbl="node1" presStyleIdx="6" presStyleCnt="7"/>
      <dgm:spPr/>
    </dgm:pt>
    <dgm:pt modelId="{35E667B5-7D9D-4B79-BD67-E750EE924F79}" type="pres">
      <dgm:prSet presAssocID="{50CB4226-54FF-42AF-A602-A94F0EB84DFE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64F782C5-2B8A-455A-8487-799CCD929E56}" type="presOf" srcId="{08D4580C-138D-4A96-AEB9-E97F4EA6CF57}" destId="{7AD90456-A86E-479A-A323-90D24DEB59E6}" srcOrd="0" destOrd="0" presId="urn:microsoft.com/office/officeart/2005/8/layout/hList7"/>
    <dgm:cxn modelId="{86EB08AB-5C9C-4116-824C-9E4848AFC36B}" type="presOf" srcId="{50CB4226-54FF-42AF-A602-A94F0EB84DFE}" destId="{1C459073-D391-44B7-B562-7862D81D4653}" srcOrd="1" destOrd="0" presId="urn:microsoft.com/office/officeart/2005/8/layout/hList7"/>
    <dgm:cxn modelId="{2028270F-55E5-409D-963B-39DD9E826D28}" srcId="{550783FA-B308-4AB4-9D7D-737B153A6B39}" destId="{8E961C43-B6ED-47AD-9CA1-83C325993EBA}" srcOrd="3" destOrd="0" parTransId="{9BAD0BA3-F65E-469E-861E-4953B5CCF3FB}" sibTransId="{BFD21C68-19F6-4921-A9A5-5DB793BD7C6F}"/>
    <dgm:cxn modelId="{CCDB9874-104D-4766-90EB-7A6955896612}" type="presOf" srcId="{BD523817-81E9-4892-BABC-90E6EB9AF7E5}" destId="{D7789A20-CE6A-4AB4-BB74-22CF73B9340D}" srcOrd="0" destOrd="0" presId="urn:microsoft.com/office/officeart/2005/8/layout/hList7"/>
    <dgm:cxn modelId="{EA76E6EE-9098-4C73-9396-0B2511914534}" type="presOf" srcId="{8E961C43-B6ED-47AD-9CA1-83C325993EBA}" destId="{70243CE8-3F03-4A83-81A1-404367E70D64}" srcOrd="0" destOrd="0" presId="urn:microsoft.com/office/officeart/2005/8/layout/hList7"/>
    <dgm:cxn modelId="{C5583E6A-A30F-4129-B26A-3FD911253EB0}" type="presOf" srcId="{A71D18BB-2E0F-4A94-BC10-129331879243}" destId="{AD39FA02-BD0E-4389-B330-ABB6538D6B52}" srcOrd="0" destOrd="0" presId="urn:microsoft.com/office/officeart/2005/8/layout/hList7"/>
    <dgm:cxn modelId="{0D391E23-EDC7-4AD2-AC5C-43378D0D9FC8}" type="presOf" srcId="{9241A04E-A77E-4DCC-9809-ED37468CEEAB}" destId="{E2B8A7B3-06F4-4B4D-9D9A-7F03EC586772}" srcOrd="0" destOrd="0" presId="urn:microsoft.com/office/officeart/2005/8/layout/hList7"/>
    <dgm:cxn modelId="{84E93988-540D-4ABB-80B1-6266831F10A6}" type="presOf" srcId="{69F6F78F-C60A-4383-82FF-F3DFC79BBFDF}" destId="{B62A67C3-4644-4FA9-BFCB-C461A77572F0}" srcOrd="0" destOrd="0" presId="urn:microsoft.com/office/officeart/2005/8/layout/hList7"/>
    <dgm:cxn modelId="{FDB961E5-AAE9-4AA3-B910-91091767A143}" srcId="{550783FA-B308-4AB4-9D7D-737B153A6B39}" destId="{25572DC8-372F-4D98-9604-A302632926BF}" srcOrd="0" destOrd="0" parTransId="{652860E3-A43F-42F1-93D9-946A22866BF7}" sibTransId="{69F6F78F-C60A-4383-82FF-F3DFC79BBFDF}"/>
    <dgm:cxn modelId="{72201B7C-F672-4C40-BD1E-A78F27241237}" srcId="{550783FA-B308-4AB4-9D7D-737B153A6B39}" destId="{BD523817-81E9-4892-BABC-90E6EB9AF7E5}" srcOrd="1" destOrd="0" parTransId="{4CAF8145-3FB4-4C62-A26B-3CBBDFE4D7B3}" sibTransId="{9241A04E-A77E-4DCC-9809-ED37468CEEAB}"/>
    <dgm:cxn modelId="{145AFA0E-FD57-4DB2-946F-B4248AAF47D9}" type="presOf" srcId="{9124A201-8520-4918-89E9-601E60BD7415}" destId="{4749F176-8F84-44A9-A93F-5A853106A528}" srcOrd="1" destOrd="0" presId="urn:microsoft.com/office/officeart/2005/8/layout/hList7"/>
    <dgm:cxn modelId="{2145217F-95C8-4036-AADC-49CA3B88E487}" srcId="{550783FA-B308-4AB4-9D7D-737B153A6B39}" destId="{1D7327BA-8487-4233-AABA-91FA90F09EBA}" srcOrd="5" destOrd="0" parTransId="{2FD929BC-FE1F-48FF-93BC-58496DBEBB8B}" sibTransId="{5C0AB951-78C9-4106-A7EA-CBE2011EA539}"/>
    <dgm:cxn modelId="{9707EE94-AE82-4FBD-B80E-E1DB7AE8EEA6}" type="presOf" srcId="{1D7327BA-8487-4233-AABA-91FA90F09EBA}" destId="{70B4B936-9129-44BE-888F-9387E6F4E8C0}" srcOrd="0" destOrd="0" presId="urn:microsoft.com/office/officeart/2005/8/layout/hList7"/>
    <dgm:cxn modelId="{0EF64E29-E551-4E54-AB47-9124D3E3AD78}" type="presOf" srcId="{F50B0F44-F5E9-4DD4-A4D0-FFF6C92E25B9}" destId="{4AF5DD5E-AF43-41A5-8A78-21B82561E860}" srcOrd="0" destOrd="0" presId="urn:microsoft.com/office/officeart/2005/8/layout/hList7"/>
    <dgm:cxn modelId="{131631AA-1ACF-45EE-B5BD-DEB64356359C}" type="presOf" srcId="{5C0AB951-78C9-4106-A7EA-CBE2011EA539}" destId="{BA547863-0360-4EB0-8921-A1C199442804}" srcOrd="0" destOrd="0" presId="urn:microsoft.com/office/officeart/2005/8/layout/hList7"/>
    <dgm:cxn modelId="{F31BF7FC-8E7A-47B6-92C7-38FDC629D2D3}" type="presOf" srcId="{9124A201-8520-4918-89E9-601E60BD7415}" destId="{49FACBFD-A783-4751-8403-92B7105D2328}" srcOrd="0" destOrd="0" presId="urn:microsoft.com/office/officeart/2005/8/layout/hList7"/>
    <dgm:cxn modelId="{48F9E63F-5C1B-4752-B521-F97AF5A317AE}" type="presOf" srcId="{1D7327BA-8487-4233-AABA-91FA90F09EBA}" destId="{D4EA8CDF-6174-4BC4-98F4-C3464DEE4BD7}" srcOrd="1" destOrd="0" presId="urn:microsoft.com/office/officeart/2005/8/layout/hList7"/>
    <dgm:cxn modelId="{FEDBFF37-E77F-4CDC-A74B-806CE23588DC}" srcId="{550783FA-B308-4AB4-9D7D-737B153A6B39}" destId="{50CB4226-54FF-42AF-A602-A94F0EB84DFE}" srcOrd="6" destOrd="0" parTransId="{FCC754BC-E3B8-4C3F-9A74-38BF08C52D8A}" sibTransId="{960068FF-9582-4F9C-BD2E-311C8320F6A2}"/>
    <dgm:cxn modelId="{8183BF56-4C1A-46F6-ACEF-61CA1FFB9D2F}" srcId="{550783FA-B308-4AB4-9D7D-737B153A6B39}" destId="{9124A201-8520-4918-89E9-601E60BD7415}" srcOrd="2" destOrd="0" parTransId="{3636D375-9C77-4653-A669-444F0CBDFCEF}" sibTransId="{F50B0F44-F5E9-4DD4-A4D0-FFF6C92E25B9}"/>
    <dgm:cxn modelId="{131C064F-CF63-43DF-8842-273806566E2D}" srcId="{550783FA-B308-4AB4-9D7D-737B153A6B39}" destId="{08D4580C-138D-4A96-AEB9-E97F4EA6CF57}" srcOrd="4" destOrd="0" parTransId="{16A27AF0-EFAE-4004-865D-069152506765}" sibTransId="{A71D18BB-2E0F-4A94-BC10-129331879243}"/>
    <dgm:cxn modelId="{28A4E2B7-B711-4BE3-BFF9-DDC8E55E46CF}" type="presOf" srcId="{25572DC8-372F-4D98-9604-A302632926BF}" destId="{FEEADF1A-0305-47CE-9A9C-1F84E2A9DC13}" srcOrd="0" destOrd="0" presId="urn:microsoft.com/office/officeart/2005/8/layout/hList7"/>
    <dgm:cxn modelId="{3F965606-6860-4FF7-9699-CA5E0B306C26}" type="presOf" srcId="{BFD21C68-19F6-4921-A9A5-5DB793BD7C6F}" destId="{CBDAE66E-DEBE-4ECF-AA15-AD12BA03A65E}" srcOrd="0" destOrd="0" presId="urn:microsoft.com/office/officeart/2005/8/layout/hList7"/>
    <dgm:cxn modelId="{1E91069E-5C56-44A2-80F3-CB7CD5840F7A}" type="presOf" srcId="{550783FA-B308-4AB4-9D7D-737B153A6B39}" destId="{2D3C53AA-3F35-4454-96F4-90EC76BE0253}" srcOrd="0" destOrd="0" presId="urn:microsoft.com/office/officeart/2005/8/layout/hList7"/>
    <dgm:cxn modelId="{1AAB8914-F272-43EA-AC75-E7DAD8EB33DD}" type="presOf" srcId="{50CB4226-54FF-42AF-A602-A94F0EB84DFE}" destId="{B066CE04-8566-42FC-A481-7895EDE33651}" srcOrd="0" destOrd="0" presId="urn:microsoft.com/office/officeart/2005/8/layout/hList7"/>
    <dgm:cxn modelId="{CB2A32F2-4474-4501-8CB8-ECC589376BC4}" type="presOf" srcId="{8E961C43-B6ED-47AD-9CA1-83C325993EBA}" destId="{E5CA772A-C9B0-43DD-B364-8980339AC145}" srcOrd="1" destOrd="0" presId="urn:microsoft.com/office/officeart/2005/8/layout/hList7"/>
    <dgm:cxn modelId="{EFBFEC71-BB2A-424A-95B7-C81BC28811AB}" type="presOf" srcId="{BD523817-81E9-4892-BABC-90E6EB9AF7E5}" destId="{75CEF36C-8790-426C-9BC5-6950B9E08D0C}" srcOrd="1" destOrd="0" presId="urn:microsoft.com/office/officeart/2005/8/layout/hList7"/>
    <dgm:cxn modelId="{F95D0093-CF45-4B37-8BB1-B24BE1FEA0CC}" type="presOf" srcId="{08D4580C-138D-4A96-AEB9-E97F4EA6CF57}" destId="{D01FBCEB-41E9-4F93-B64D-939B26DEE3A9}" srcOrd="1" destOrd="0" presId="urn:microsoft.com/office/officeart/2005/8/layout/hList7"/>
    <dgm:cxn modelId="{758AB9EB-C0D7-4109-AD2B-EAC4E11CE506}" type="presOf" srcId="{25572DC8-372F-4D98-9604-A302632926BF}" destId="{93FA0FCE-B3A5-4656-99A9-B18E8F4FBB9B}" srcOrd="1" destOrd="0" presId="urn:microsoft.com/office/officeart/2005/8/layout/hList7"/>
    <dgm:cxn modelId="{C9D59D3A-D239-4BA1-85D2-23F5D2B88203}" type="presParOf" srcId="{2D3C53AA-3F35-4454-96F4-90EC76BE0253}" destId="{3AB990C8-9883-467A-8D9B-D43744D148CB}" srcOrd="0" destOrd="0" presId="urn:microsoft.com/office/officeart/2005/8/layout/hList7"/>
    <dgm:cxn modelId="{6996F1D0-3210-48DF-936B-04BF95AACC6C}" type="presParOf" srcId="{2D3C53AA-3F35-4454-96F4-90EC76BE0253}" destId="{9C0C5E34-7ABD-403C-A847-B92BE9012760}" srcOrd="1" destOrd="0" presId="urn:microsoft.com/office/officeart/2005/8/layout/hList7"/>
    <dgm:cxn modelId="{E922858E-9DBE-4AC4-A945-E6561FF6956A}" type="presParOf" srcId="{9C0C5E34-7ABD-403C-A847-B92BE9012760}" destId="{7B83B61B-8D9D-49F0-A0E8-94BF28D0B61B}" srcOrd="0" destOrd="0" presId="urn:microsoft.com/office/officeart/2005/8/layout/hList7"/>
    <dgm:cxn modelId="{7AAE1782-68F8-499E-81D0-220165224C1C}" type="presParOf" srcId="{7B83B61B-8D9D-49F0-A0E8-94BF28D0B61B}" destId="{FEEADF1A-0305-47CE-9A9C-1F84E2A9DC13}" srcOrd="0" destOrd="0" presId="urn:microsoft.com/office/officeart/2005/8/layout/hList7"/>
    <dgm:cxn modelId="{812A3D42-F8E3-4788-B671-E0D7D83D8138}" type="presParOf" srcId="{7B83B61B-8D9D-49F0-A0E8-94BF28D0B61B}" destId="{93FA0FCE-B3A5-4656-99A9-B18E8F4FBB9B}" srcOrd="1" destOrd="0" presId="urn:microsoft.com/office/officeart/2005/8/layout/hList7"/>
    <dgm:cxn modelId="{8A439EEF-008B-411E-AEC6-69ED46FDC3EB}" type="presParOf" srcId="{7B83B61B-8D9D-49F0-A0E8-94BF28D0B61B}" destId="{52E54936-F4B5-4DBA-AAFD-0320112EEC9E}" srcOrd="2" destOrd="0" presId="urn:microsoft.com/office/officeart/2005/8/layout/hList7"/>
    <dgm:cxn modelId="{5C97B9FE-73CE-4BEC-9272-433C50491FEA}" type="presParOf" srcId="{7B83B61B-8D9D-49F0-A0E8-94BF28D0B61B}" destId="{F1E5F37F-F6FC-45EE-B944-CA7AC1BB1F0D}" srcOrd="3" destOrd="0" presId="urn:microsoft.com/office/officeart/2005/8/layout/hList7"/>
    <dgm:cxn modelId="{05487215-B309-45F1-AFAC-1C89E386244D}" type="presParOf" srcId="{9C0C5E34-7ABD-403C-A847-B92BE9012760}" destId="{B62A67C3-4644-4FA9-BFCB-C461A77572F0}" srcOrd="1" destOrd="0" presId="urn:microsoft.com/office/officeart/2005/8/layout/hList7"/>
    <dgm:cxn modelId="{DE36F8C4-BC0D-4453-91BF-656A7FBED983}" type="presParOf" srcId="{9C0C5E34-7ABD-403C-A847-B92BE9012760}" destId="{702949C2-F0E7-4817-BCF6-5D522D0B6F1F}" srcOrd="2" destOrd="0" presId="urn:microsoft.com/office/officeart/2005/8/layout/hList7"/>
    <dgm:cxn modelId="{AFB6C9ED-4567-49EC-A98C-53790BDE8B7A}" type="presParOf" srcId="{702949C2-F0E7-4817-BCF6-5D522D0B6F1F}" destId="{D7789A20-CE6A-4AB4-BB74-22CF73B9340D}" srcOrd="0" destOrd="0" presId="urn:microsoft.com/office/officeart/2005/8/layout/hList7"/>
    <dgm:cxn modelId="{9AEEC61F-4624-410A-AF0D-057918A5BD82}" type="presParOf" srcId="{702949C2-F0E7-4817-BCF6-5D522D0B6F1F}" destId="{75CEF36C-8790-426C-9BC5-6950B9E08D0C}" srcOrd="1" destOrd="0" presId="urn:microsoft.com/office/officeart/2005/8/layout/hList7"/>
    <dgm:cxn modelId="{E96C4CC2-4E85-4A7F-89EB-1DBD31F7A27F}" type="presParOf" srcId="{702949C2-F0E7-4817-BCF6-5D522D0B6F1F}" destId="{EC7BF304-5E2C-448D-84BB-D237D5E6929F}" srcOrd="2" destOrd="0" presId="urn:microsoft.com/office/officeart/2005/8/layout/hList7"/>
    <dgm:cxn modelId="{44580718-2EBB-47F1-8DC7-A9E5EBB457B8}" type="presParOf" srcId="{702949C2-F0E7-4817-BCF6-5D522D0B6F1F}" destId="{C7FC85A1-3D26-48DA-80E8-7365486DEC39}" srcOrd="3" destOrd="0" presId="urn:microsoft.com/office/officeart/2005/8/layout/hList7"/>
    <dgm:cxn modelId="{B466F387-E105-4D90-B7DE-654DFF51A8B2}" type="presParOf" srcId="{9C0C5E34-7ABD-403C-A847-B92BE9012760}" destId="{E2B8A7B3-06F4-4B4D-9D9A-7F03EC586772}" srcOrd="3" destOrd="0" presId="urn:microsoft.com/office/officeart/2005/8/layout/hList7"/>
    <dgm:cxn modelId="{DBB671AD-5C3C-40F4-9B92-4383ED1B5151}" type="presParOf" srcId="{9C0C5E34-7ABD-403C-A847-B92BE9012760}" destId="{2EEDE62E-BEB8-49B6-BB8D-A90A7A40DE5A}" srcOrd="4" destOrd="0" presId="urn:microsoft.com/office/officeart/2005/8/layout/hList7"/>
    <dgm:cxn modelId="{B01CFC66-FB48-4AC2-A917-27EBCD0BC7C1}" type="presParOf" srcId="{2EEDE62E-BEB8-49B6-BB8D-A90A7A40DE5A}" destId="{49FACBFD-A783-4751-8403-92B7105D2328}" srcOrd="0" destOrd="0" presId="urn:microsoft.com/office/officeart/2005/8/layout/hList7"/>
    <dgm:cxn modelId="{A8D6E3C5-97C0-4C0D-9687-5F6CFE78DD60}" type="presParOf" srcId="{2EEDE62E-BEB8-49B6-BB8D-A90A7A40DE5A}" destId="{4749F176-8F84-44A9-A93F-5A853106A528}" srcOrd="1" destOrd="0" presId="urn:microsoft.com/office/officeart/2005/8/layout/hList7"/>
    <dgm:cxn modelId="{6F116C7E-BEDD-494C-B1F8-7B9B2C0B3744}" type="presParOf" srcId="{2EEDE62E-BEB8-49B6-BB8D-A90A7A40DE5A}" destId="{BFC46D05-4149-40AA-AF78-B06D76A6CA61}" srcOrd="2" destOrd="0" presId="urn:microsoft.com/office/officeart/2005/8/layout/hList7"/>
    <dgm:cxn modelId="{6CD854A6-70C3-4B71-A6BE-3BDBD5EB07F2}" type="presParOf" srcId="{2EEDE62E-BEB8-49B6-BB8D-A90A7A40DE5A}" destId="{82118DBE-4C72-498E-A1B7-1563548B0AD8}" srcOrd="3" destOrd="0" presId="urn:microsoft.com/office/officeart/2005/8/layout/hList7"/>
    <dgm:cxn modelId="{BB25035F-26A5-4645-8CC4-9F1C9677B1DF}" type="presParOf" srcId="{9C0C5E34-7ABD-403C-A847-B92BE9012760}" destId="{4AF5DD5E-AF43-41A5-8A78-21B82561E860}" srcOrd="5" destOrd="0" presId="urn:microsoft.com/office/officeart/2005/8/layout/hList7"/>
    <dgm:cxn modelId="{AA8B9665-BB7B-4711-B1C1-AEC24F4171DC}" type="presParOf" srcId="{9C0C5E34-7ABD-403C-A847-B92BE9012760}" destId="{7F85A40F-9FB5-45BF-826C-4B340254CBD6}" srcOrd="6" destOrd="0" presId="urn:microsoft.com/office/officeart/2005/8/layout/hList7"/>
    <dgm:cxn modelId="{F910ADC0-5149-43A6-8C85-9CC3791623A0}" type="presParOf" srcId="{7F85A40F-9FB5-45BF-826C-4B340254CBD6}" destId="{70243CE8-3F03-4A83-81A1-404367E70D64}" srcOrd="0" destOrd="0" presId="urn:microsoft.com/office/officeart/2005/8/layout/hList7"/>
    <dgm:cxn modelId="{60764426-CAEA-48DE-9B94-0BE2BE3D4D11}" type="presParOf" srcId="{7F85A40F-9FB5-45BF-826C-4B340254CBD6}" destId="{E5CA772A-C9B0-43DD-B364-8980339AC145}" srcOrd="1" destOrd="0" presId="urn:microsoft.com/office/officeart/2005/8/layout/hList7"/>
    <dgm:cxn modelId="{B6E2BE36-71C0-49FF-A590-FB479290A912}" type="presParOf" srcId="{7F85A40F-9FB5-45BF-826C-4B340254CBD6}" destId="{512BB3BE-B6E1-450D-8D06-9995CCCAB78F}" srcOrd="2" destOrd="0" presId="urn:microsoft.com/office/officeart/2005/8/layout/hList7"/>
    <dgm:cxn modelId="{340BDE9A-8CA5-45DF-863D-562A346532AF}" type="presParOf" srcId="{7F85A40F-9FB5-45BF-826C-4B340254CBD6}" destId="{5408F9BE-0120-45E1-BBAF-3870E03E649D}" srcOrd="3" destOrd="0" presId="urn:microsoft.com/office/officeart/2005/8/layout/hList7"/>
    <dgm:cxn modelId="{BB287D04-9A3A-4499-BE1F-B5CF8C049757}" type="presParOf" srcId="{9C0C5E34-7ABD-403C-A847-B92BE9012760}" destId="{CBDAE66E-DEBE-4ECF-AA15-AD12BA03A65E}" srcOrd="7" destOrd="0" presId="urn:microsoft.com/office/officeart/2005/8/layout/hList7"/>
    <dgm:cxn modelId="{997B3EA8-CBE0-489C-8221-42465B3EC2A4}" type="presParOf" srcId="{9C0C5E34-7ABD-403C-A847-B92BE9012760}" destId="{C056ABF8-8E74-43B9-8626-80EA60484657}" srcOrd="8" destOrd="0" presId="urn:microsoft.com/office/officeart/2005/8/layout/hList7"/>
    <dgm:cxn modelId="{1A327AAB-74A4-41CA-AB71-5C3BB6B78B9E}" type="presParOf" srcId="{C056ABF8-8E74-43B9-8626-80EA60484657}" destId="{7AD90456-A86E-479A-A323-90D24DEB59E6}" srcOrd="0" destOrd="0" presId="urn:microsoft.com/office/officeart/2005/8/layout/hList7"/>
    <dgm:cxn modelId="{EC90833C-9614-48BD-8986-69AFE37ADAA6}" type="presParOf" srcId="{C056ABF8-8E74-43B9-8626-80EA60484657}" destId="{D01FBCEB-41E9-4F93-B64D-939B26DEE3A9}" srcOrd="1" destOrd="0" presId="urn:microsoft.com/office/officeart/2005/8/layout/hList7"/>
    <dgm:cxn modelId="{F400DFAA-F32B-4478-9A22-BFB49AB72B02}" type="presParOf" srcId="{C056ABF8-8E74-43B9-8626-80EA60484657}" destId="{BD87C0BF-70B5-4759-AFF8-984A55DECD9D}" srcOrd="2" destOrd="0" presId="urn:microsoft.com/office/officeart/2005/8/layout/hList7"/>
    <dgm:cxn modelId="{B4792D37-A7BA-4B09-8C79-A3C527C3E228}" type="presParOf" srcId="{C056ABF8-8E74-43B9-8626-80EA60484657}" destId="{C773BA13-D77D-435D-A0DD-742EC5BBA2EA}" srcOrd="3" destOrd="0" presId="urn:microsoft.com/office/officeart/2005/8/layout/hList7"/>
    <dgm:cxn modelId="{8D72E973-D9E3-4303-85F4-40ED3745501D}" type="presParOf" srcId="{9C0C5E34-7ABD-403C-A847-B92BE9012760}" destId="{AD39FA02-BD0E-4389-B330-ABB6538D6B52}" srcOrd="9" destOrd="0" presId="urn:microsoft.com/office/officeart/2005/8/layout/hList7"/>
    <dgm:cxn modelId="{2303036E-59D7-465F-9770-699582B7BF52}" type="presParOf" srcId="{9C0C5E34-7ABD-403C-A847-B92BE9012760}" destId="{CE251771-0D7A-44CC-B207-966F68C787E3}" srcOrd="10" destOrd="0" presId="urn:microsoft.com/office/officeart/2005/8/layout/hList7"/>
    <dgm:cxn modelId="{3DE16FBA-9E51-4227-8EA4-089FD98185FC}" type="presParOf" srcId="{CE251771-0D7A-44CC-B207-966F68C787E3}" destId="{70B4B936-9129-44BE-888F-9387E6F4E8C0}" srcOrd="0" destOrd="0" presId="urn:microsoft.com/office/officeart/2005/8/layout/hList7"/>
    <dgm:cxn modelId="{F1C8F4D2-7283-4048-9D5E-0DC553097D8F}" type="presParOf" srcId="{CE251771-0D7A-44CC-B207-966F68C787E3}" destId="{D4EA8CDF-6174-4BC4-98F4-C3464DEE4BD7}" srcOrd="1" destOrd="0" presId="urn:microsoft.com/office/officeart/2005/8/layout/hList7"/>
    <dgm:cxn modelId="{45D33C06-C430-4DFD-ABA3-074CC13B6CD8}" type="presParOf" srcId="{CE251771-0D7A-44CC-B207-966F68C787E3}" destId="{7B5037F6-B894-46FE-8C75-F2B40CC2D088}" srcOrd="2" destOrd="0" presId="urn:microsoft.com/office/officeart/2005/8/layout/hList7"/>
    <dgm:cxn modelId="{DF9F643A-74AF-4BC7-98C4-06C7632825BF}" type="presParOf" srcId="{CE251771-0D7A-44CC-B207-966F68C787E3}" destId="{3728FDC4-BE69-43E4-9A10-6FC4141C4E6E}" srcOrd="3" destOrd="0" presId="urn:microsoft.com/office/officeart/2005/8/layout/hList7"/>
    <dgm:cxn modelId="{7A961738-9B59-4C74-8993-1A7B455DBAB8}" type="presParOf" srcId="{9C0C5E34-7ABD-403C-A847-B92BE9012760}" destId="{BA547863-0360-4EB0-8921-A1C199442804}" srcOrd="11" destOrd="0" presId="urn:microsoft.com/office/officeart/2005/8/layout/hList7"/>
    <dgm:cxn modelId="{DA42287B-C19D-406E-B784-491C88F4D4D1}" type="presParOf" srcId="{9C0C5E34-7ABD-403C-A847-B92BE9012760}" destId="{5A6F4EDB-5636-4374-9BF8-D91D771D49A0}" srcOrd="12" destOrd="0" presId="urn:microsoft.com/office/officeart/2005/8/layout/hList7"/>
    <dgm:cxn modelId="{5939E3FA-4D4B-450B-B262-FEC52FEAED1D}" type="presParOf" srcId="{5A6F4EDB-5636-4374-9BF8-D91D771D49A0}" destId="{B066CE04-8566-42FC-A481-7895EDE33651}" srcOrd="0" destOrd="0" presId="urn:microsoft.com/office/officeart/2005/8/layout/hList7"/>
    <dgm:cxn modelId="{CD22ECE6-EAF4-4713-9C31-B416E5E83115}" type="presParOf" srcId="{5A6F4EDB-5636-4374-9BF8-D91D771D49A0}" destId="{1C459073-D391-44B7-B562-7862D81D4653}" srcOrd="1" destOrd="0" presId="urn:microsoft.com/office/officeart/2005/8/layout/hList7"/>
    <dgm:cxn modelId="{CA101B18-A277-41B9-81D0-87EA363AFF31}" type="presParOf" srcId="{5A6F4EDB-5636-4374-9BF8-D91D771D49A0}" destId="{5190D054-16C6-4A7C-BE09-0138202AC604}" srcOrd="2" destOrd="0" presId="urn:microsoft.com/office/officeart/2005/8/layout/hList7"/>
    <dgm:cxn modelId="{DF8DC59A-9FCF-4B3D-BFDD-14B09C48D227}" type="presParOf" srcId="{5A6F4EDB-5636-4374-9BF8-D91D771D49A0}" destId="{35E667B5-7D9D-4B79-BD67-E750EE924F7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C85CF-1A29-4EF5-B934-837425EF862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7B9FC27-3266-4790-905E-852C4FCA63F7}">
      <dgm:prSet phldrT="[文字]" custT="1"/>
      <dgm:spPr/>
      <dgm:t>
        <a:bodyPr/>
        <a:lstStyle/>
        <a:p>
          <a:pPr>
            <a:lnSpc>
              <a:spcPts val="3200"/>
            </a:lnSpc>
          </a:pPr>
          <a:r>
            <a:rPr lang="zh-TW" altLang="en-US" sz="2800" b="1" dirty="0" smtClean="0"/>
            <a:t>張釋之執法</a:t>
          </a:r>
          <a:endParaRPr lang="zh-TW" altLang="en-US" sz="2800" b="1" dirty="0"/>
        </a:p>
      </dgm:t>
    </dgm:pt>
    <dgm:pt modelId="{0FD1FC3D-B2F7-4E92-8477-C02C51D0A449}" type="parTrans" cxnId="{043B1A9D-E1F6-4DF7-87DD-441EBF831EE5}">
      <dgm:prSet/>
      <dgm:spPr/>
      <dgm:t>
        <a:bodyPr/>
        <a:lstStyle/>
        <a:p>
          <a:endParaRPr lang="zh-TW" altLang="en-US"/>
        </a:p>
      </dgm:t>
    </dgm:pt>
    <dgm:pt modelId="{9D25E388-AABD-4F00-B3DB-3A21C552DA7B}" type="sibTrans" cxnId="{043B1A9D-E1F6-4DF7-87DD-441EBF831EE5}">
      <dgm:prSet/>
      <dgm:spPr/>
      <dgm:t>
        <a:bodyPr/>
        <a:lstStyle/>
        <a:p>
          <a:endParaRPr lang="zh-TW" altLang="en-US"/>
        </a:p>
      </dgm:t>
    </dgm:pt>
    <dgm:pt modelId="{8C370A45-72E2-4C35-97BC-8EA2AFD2566E}">
      <dgm:prSet phldrT="[文字]" custT="1"/>
      <dgm:spPr/>
      <dgm:t>
        <a:bodyPr/>
        <a:lstStyle/>
        <a:p>
          <a:pPr>
            <a:lnSpc>
              <a:spcPts val="1700"/>
            </a:lnSpc>
          </a:pPr>
          <a:r>
            <a:rPr lang="zh-TW" altLang="en-US" sz="2800" b="1" dirty="0" smtClean="0"/>
            <a:t>管好</a:t>
          </a:r>
          <a:endParaRPr lang="en-US" altLang="zh-TW" sz="2800" b="1" dirty="0" smtClean="0"/>
        </a:p>
        <a:p>
          <a:pPr>
            <a:lnSpc>
              <a:spcPts val="1700"/>
            </a:lnSpc>
          </a:pPr>
          <a:r>
            <a:rPr lang="zh-TW" altLang="en-US" sz="2800" b="1" dirty="0" smtClean="0"/>
            <a:t>舌頭</a:t>
          </a:r>
          <a:endParaRPr lang="zh-TW" altLang="en-US" sz="2800" b="1" dirty="0"/>
        </a:p>
      </dgm:t>
    </dgm:pt>
    <dgm:pt modelId="{E8342ACF-0B4B-4AFB-952E-3175C3603AF6}" type="parTrans" cxnId="{AA3A3BCB-9083-4174-AFB6-8B8B497ECF47}">
      <dgm:prSet/>
      <dgm:spPr/>
      <dgm:t>
        <a:bodyPr/>
        <a:lstStyle/>
        <a:p>
          <a:endParaRPr lang="zh-TW" altLang="en-US"/>
        </a:p>
      </dgm:t>
    </dgm:pt>
    <dgm:pt modelId="{662997B9-F908-4990-9146-A97EEC4762CD}" type="sibTrans" cxnId="{AA3A3BCB-9083-4174-AFB6-8B8B497ECF47}">
      <dgm:prSet/>
      <dgm:spPr/>
      <dgm:t>
        <a:bodyPr/>
        <a:lstStyle/>
        <a:p>
          <a:endParaRPr lang="zh-TW" altLang="en-US"/>
        </a:p>
      </dgm:t>
    </dgm:pt>
    <dgm:pt modelId="{515DD6C9-B8E2-47FD-BA31-9AEE49CC42EC}">
      <dgm:prSet phldrT="[文字]" custT="1"/>
      <dgm:spPr/>
      <dgm:t>
        <a:bodyPr/>
        <a:lstStyle/>
        <a:p>
          <a:pPr>
            <a:lnSpc>
              <a:spcPts val="3200"/>
            </a:lnSpc>
          </a:pPr>
          <a:r>
            <a:rPr lang="zh-TW" altLang="en-US" sz="2800" b="1" dirty="0" smtClean="0"/>
            <a:t>比干諫紂王</a:t>
          </a:r>
          <a:endParaRPr lang="zh-TW" altLang="en-US" sz="2800" b="1" dirty="0"/>
        </a:p>
      </dgm:t>
    </dgm:pt>
    <dgm:pt modelId="{2A03CBF4-9B1F-4A55-8F9D-488FD8E87C73}" type="parTrans" cxnId="{7FB01BFE-BE56-4C85-9F29-7F1F325AF757}">
      <dgm:prSet/>
      <dgm:spPr/>
      <dgm:t>
        <a:bodyPr/>
        <a:lstStyle/>
        <a:p>
          <a:endParaRPr lang="zh-TW" altLang="en-US"/>
        </a:p>
      </dgm:t>
    </dgm:pt>
    <dgm:pt modelId="{D98215FB-7498-4B6C-83F4-95EB39B2E90D}" type="sibTrans" cxnId="{7FB01BFE-BE56-4C85-9F29-7F1F325AF757}">
      <dgm:prSet/>
      <dgm:spPr/>
      <dgm:t>
        <a:bodyPr/>
        <a:lstStyle/>
        <a:p>
          <a:endParaRPr lang="zh-TW" altLang="en-US"/>
        </a:p>
      </dgm:t>
    </dgm:pt>
    <dgm:pt modelId="{56954E66-C994-4F39-9C7D-4CD4C389C179}">
      <dgm:prSet/>
      <dgm:spPr/>
      <dgm:t>
        <a:bodyPr/>
        <a:lstStyle/>
        <a:p>
          <a:endParaRPr lang="zh-TW" altLang="en-US"/>
        </a:p>
      </dgm:t>
    </dgm:pt>
    <dgm:pt modelId="{341BFD18-12F9-4893-8BAD-2024A16B89D6}" type="parTrans" cxnId="{B9F88210-46B8-4C9E-886B-9BBF57F132D9}">
      <dgm:prSet/>
      <dgm:spPr/>
      <dgm:t>
        <a:bodyPr/>
        <a:lstStyle/>
        <a:p>
          <a:endParaRPr lang="zh-TW" altLang="en-US"/>
        </a:p>
      </dgm:t>
    </dgm:pt>
    <dgm:pt modelId="{8DD57867-1444-470E-A08F-C3761467B7E8}" type="sibTrans" cxnId="{B9F88210-46B8-4C9E-886B-9BBF57F132D9}">
      <dgm:prSet/>
      <dgm:spPr/>
      <dgm:t>
        <a:bodyPr/>
        <a:lstStyle/>
        <a:p>
          <a:endParaRPr lang="zh-TW" altLang="en-US"/>
        </a:p>
      </dgm:t>
    </dgm:pt>
    <dgm:pt modelId="{8FF4CAEC-D6C8-45D0-A274-51F52C608BA0}" type="pres">
      <dgm:prSet presAssocID="{AD5C85CF-1A29-4EF5-B934-837425EF86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59F72E1-A5C8-4F8E-A0A8-A9EFB8967CA2}" type="pres">
      <dgm:prSet presAssocID="{C7B9FC27-3266-4790-905E-852C4FCA63F7}" presName="composite" presStyleCnt="0"/>
      <dgm:spPr/>
    </dgm:pt>
    <dgm:pt modelId="{0D242404-14AE-484F-A834-DFCB09EE33D0}" type="pres">
      <dgm:prSet presAssocID="{C7B9FC27-3266-4790-905E-852C4FCA63F7}" presName="LShape" presStyleLbl="alignNode1" presStyleIdx="0" presStyleCnt="7"/>
      <dgm:spPr/>
    </dgm:pt>
    <dgm:pt modelId="{FC6E1725-3CC3-481D-B7C9-6EB5B1F6F5AB}" type="pres">
      <dgm:prSet presAssocID="{C7B9FC27-3266-4790-905E-852C4FCA63F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76536C-7362-4041-857C-425967C61C6B}" type="pres">
      <dgm:prSet presAssocID="{C7B9FC27-3266-4790-905E-852C4FCA63F7}" presName="Triangle" presStyleLbl="alignNode1" presStyleIdx="1" presStyleCnt="7"/>
      <dgm:spPr/>
    </dgm:pt>
    <dgm:pt modelId="{C971C778-3392-40DA-81CA-7BAE787CF82D}" type="pres">
      <dgm:prSet presAssocID="{9D25E388-AABD-4F00-B3DB-3A21C552DA7B}" presName="sibTrans" presStyleCnt="0"/>
      <dgm:spPr/>
    </dgm:pt>
    <dgm:pt modelId="{75D4B591-53B8-4E14-BD11-B2F364C8537D}" type="pres">
      <dgm:prSet presAssocID="{9D25E388-AABD-4F00-B3DB-3A21C552DA7B}" presName="space" presStyleCnt="0"/>
      <dgm:spPr/>
    </dgm:pt>
    <dgm:pt modelId="{CFB6C45A-579A-410C-8709-9577780C6707}" type="pres">
      <dgm:prSet presAssocID="{8C370A45-72E2-4C35-97BC-8EA2AFD2566E}" presName="composite" presStyleCnt="0"/>
      <dgm:spPr/>
    </dgm:pt>
    <dgm:pt modelId="{7D7463A7-4E0A-44EA-98A1-9C5F832DB8F4}" type="pres">
      <dgm:prSet presAssocID="{8C370A45-72E2-4C35-97BC-8EA2AFD2566E}" presName="LShape" presStyleLbl="alignNode1" presStyleIdx="2" presStyleCnt="7"/>
      <dgm:spPr/>
    </dgm:pt>
    <dgm:pt modelId="{BFF989D9-9C1A-4B72-A88C-CD41130041B4}" type="pres">
      <dgm:prSet presAssocID="{8C370A45-72E2-4C35-97BC-8EA2AFD2566E}" presName="ParentText" presStyleLbl="revTx" presStyleIdx="1" presStyleCnt="4" custLinFactNeighborX="896" custLinFactNeighborY="14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1577F-1586-4DAF-9B58-B0A58224FE0F}" type="pres">
      <dgm:prSet presAssocID="{8C370A45-72E2-4C35-97BC-8EA2AFD2566E}" presName="Triangle" presStyleLbl="alignNode1" presStyleIdx="3" presStyleCnt="7"/>
      <dgm:spPr/>
    </dgm:pt>
    <dgm:pt modelId="{18981FEC-9275-4430-982D-1C97D029EDB5}" type="pres">
      <dgm:prSet presAssocID="{662997B9-F908-4990-9146-A97EEC4762CD}" presName="sibTrans" presStyleCnt="0"/>
      <dgm:spPr/>
    </dgm:pt>
    <dgm:pt modelId="{46A8C163-9C96-4D27-9228-7AF3758F729D}" type="pres">
      <dgm:prSet presAssocID="{662997B9-F908-4990-9146-A97EEC4762CD}" presName="space" presStyleCnt="0"/>
      <dgm:spPr/>
    </dgm:pt>
    <dgm:pt modelId="{F636E3EA-BBC9-4781-BCF9-E5AFC29AC0EC}" type="pres">
      <dgm:prSet presAssocID="{515DD6C9-B8E2-47FD-BA31-9AEE49CC42EC}" presName="composite" presStyleCnt="0"/>
      <dgm:spPr/>
    </dgm:pt>
    <dgm:pt modelId="{C06F307C-049B-458D-B1F3-77B02EEE37D2}" type="pres">
      <dgm:prSet presAssocID="{515DD6C9-B8E2-47FD-BA31-9AEE49CC42EC}" presName="LShape" presStyleLbl="alignNode1" presStyleIdx="4" presStyleCnt="7"/>
      <dgm:spPr/>
    </dgm:pt>
    <dgm:pt modelId="{A1FC0408-4F97-4A54-9DAE-1A5576D8C328}" type="pres">
      <dgm:prSet presAssocID="{515DD6C9-B8E2-47FD-BA31-9AEE49CC42E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72C3E6-1048-4CB3-AA7E-C5AD1A805BF5}" type="pres">
      <dgm:prSet presAssocID="{515DD6C9-B8E2-47FD-BA31-9AEE49CC42EC}" presName="Triangle" presStyleLbl="alignNode1" presStyleIdx="5" presStyleCnt="7"/>
      <dgm:spPr/>
    </dgm:pt>
    <dgm:pt modelId="{4F2175E3-E422-4298-A255-1B238B19DF5C}" type="pres">
      <dgm:prSet presAssocID="{D98215FB-7498-4B6C-83F4-95EB39B2E90D}" presName="sibTrans" presStyleCnt="0"/>
      <dgm:spPr/>
    </dgm:pt>
    <dgm:pt modelId="{694FC1E5-66F9-494B-8E38-6D72DB8B73B6}" type="pres">
      <dgm:prSet presAssocID="{D98215FB-7498-4B6C-83F4-95EB39B2E90D}" presName="space" presStyleCnt="0"/>
      <dgm:spPr/>
    </dgm:pt>
    <dgm:pt modelId="{6E441128-3710-4AE6-AFEB-00B2255DA7F0}" type="pres">
      <dgm:prSet presAssocID="{56954E66-C994-4F39-9C7D-4CD4C389C179}" presName="composite" presStyleCnt="0"/>
      <dgm:spPr/>
    </dgm:pt>
    <dgm:pt modelId="{2AE2C258-E45F-48CA-AF57-27D2F83A3221}" type="pres">
      <dgm:prSet presAssocID="{56954E66-C994-4F39-9C7D-4CD4C389C179}" presName="LShape" presStyleLbl="alignNode1" presStyleIdx="6" presStyleCnt="7"/>
      <dgm:spPr/>
    </dgm:pt>
    <dgm:pt modelId="{65C5B70A-51BD-4C2F-A1E6-C040E0E0CEBF}" type="pres">
      <dgm:prSet presAssocID="{56954E66-C994-4F39-9C7D-4CD4C389C17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9444B4-C897-4216-83EE-95032F08DD53}" type="presOf" srcId="{56954E66-C994-4F39-9C7D-4CD4C389C179}" destId="{65C5B70A-51BD-4C2F-A1E6-C040E0E0CEBF}" srcOrd="0" destOrd="0" presId="urn:microsoft.com/office/officeart/2009/3/layout/StepUpProcess"/>
    <dgm:cxn modelId="{CA522447-8A38-45FB-9B56-FE16568B5406}" type="presOf" srcId="{515DD6C9-B8E2-47FD-BA31-9AEE49CC42EC}" destId="{A1FC0408-4F97-4A54-9DAE-1A5576D8C328}" srcOrd="0" destOrd="0" presId="urn:microsoft.com/office/officeart/2009/3/layout/StepUpProcess"/>
    <dgm:cxn modelId="{B3D48654-8B05-4FD9-A29B-A282D92E993B}" type="presOf" srcId="{C7B9FC27-3266-4790-905E-852C4FCA63F7}" destId="{FC6E1725-3CC3-481D-B7C9-6EB5B1F6F5AB}" srcOrd="0" destOrd="0" presId="urn:microsoft.com/office/officeart/2009/3/layout/StepUpProcess"/>
    <dgm:cxn modelId="{043B1A9D-E1F6-4DF7-87DD-441EBF831EE5}" srcId="{AD5C85CF-1A29-4EF5-B934-837425EF862A}" destId="{C7B9FC27-3266-4790-905E-852C4FCA63F7}" srcOrd="0" destOrd="0" parTransId="{0FD1FC3D-B2F7-4E92-8477-C02C51D0A449}" sibTransId="{9D25E388-AABD-4F00-B3DB-3A21C552DA7B}"/>
    <dgm:cxn modelId="{F3796FEA-3F1A-4BDD-B096-27845D70D7EB}" type="presOf" srcId="{8C370A45-72E2-4C35-97BC-8EA2AFD2566E}" destId="{BFF989D9-9C1A-4B72-A88C-CD41130041B4}" srcOrd="0" destOrd="0" presId="urn:microsoft.com/office/officeart/2009/3/layout/StepUpProcess"/>
    <dgm:cxn modelId="{7FB01BFE-BE56-4C85-9F29-7F1F325AF757}" srcId="{AD5C85CF-1A29-4EF5-B934-837425EF862A}" destId="{515DD6C9-B8E2-47FD-BA31-9AEE49CC42EC}" srcOrd="2" destOrd="0" parTransId="{2A03CBF4-9B1F-4A55-8F9D-488FD8E87C73}" sibTransId="{D98215FB-7498-4B6C-83F4-95EB39B2E90D}"/>
    <dgm:cxn modelId="{AA3A3BCB-9083-4174-AFB6-8B8B497ECF47}" srcId="{AD5C85CF-1A29-4EF5-B934-837425EF862A}" destId="{8C370A45-72E2-4C35-97BC-8EA2AFD2566E}" srcOrd="1" destOrd="0" parTransId="{E8342ACF-0B4B-4AFB-952E-3175C3603AF6}" sibTransId="{662997B9-F908-4990-9146-A97EEC4762CD}"/>
    <dgm:cxn modelId="{1E6481E0-5BDB-4C2B-A959-23A2A07BDD9F}" type="presOf" srcId="{AD5C85CF-1A29-4EF5-B934-837425EF862A}" destId="{8FF4CAEC-D6C8-45D0-A274-51F52C608BA0}" srcOrd="0" destOrd="0" presId="urn:microsoft.com/office/officeart/2009/3/layout/StepUpProcess"/>
    <dgm:cxn modelId="{B9F88210-46B8-4C9E-886B-9BBF57F132D9}" srcId="{AD5C85CF-1A29-4EF5-B934-837425EF862A}" destId="{56954E66-C994-4F39-9C7D-4CD4C389C179}" srcOrd="3" destOrd="0" parTransId="{341BFD18-12F9-4893-8BAD-2024A16B89D6}" sibTransId="{8DD57867-1444-470E-A08F-C3761467B7E8}"/>
    <dgm:cxn modelId="{3E5DE6E1-B1A5-4BD6-A47F-0655C181FE31}" type="presParOf" srcId="{8FF4CAEC-D6C8-45D0-A274-51F52C608BA0}" destId="{B59F72E1-A5C8-4F8E-A0A8-A9EFB8967CA2}" srcOrd="0" destOrd="0" presId="urn:microsoft.com/office/officeart/2009/3/layout/StepUpProcess"/>
    <dgm:cxn modelId="{EB7057DE-C862-4256-AC96-A933FA918808}" type="presParOf" srcId="{B59F72E1-A5C8-4F8E-A0A8-A9EFB8967CA2}" destId="{0D242404-14AE-484F-A834-DFCB09EE33D0}" srcOrd="0" destOrd="0" presId="urn:microsoft.com/office/officeart/2009/3/layout/StepUpProcess"/>
    <dgm:cxn modelId="{B0ED3194-EC7B-4662-BA75-2B651368C6E2}" type="presParOf" srcId="{B59F72E1-A5C8-4F8E-A0A8-A9EFB8967CA2}" destId="{FC6E1725-3CC3-481D-B7C9-6EB5B1F6F5AB}" srcOrd="1" destOrd="0" presId="urn:microsoft.com/office/officeart/2009/3/layout/StepUpProcess"/>
    <dgm:cxn modelId="{3CC7DC86-0A69-436C-9F30-7914FEFD1ECE}" type="presParOf" srcId="{B59F72E1-A5C8-4F8E-A0A8-A9EFB8967CA2}" destId="{6576536C-7362-4041-857C-425967C61C6B}" srcOrd="2" destOrd="0" presId="urn:microsoft.com/office/officeart/2009/3/layout/StepUpProcess"/>
    <dgm:cxn modelId="{8AC8631F-7A4C-47E7-AEE0-97BDF607BF6D}" type="presParOf" srcId="{8FF4CAEC-D6C8-45D0-A274-51F52C608BA0}" destId="{C971C778-3392-40DA-81CA-7BAE787CF82D}" srcOrd="1" destOrd="0" presId="urn:microsoft.com/office/officeart/2009/3/layout/StepUpProcess"/>
    <dgm:cxn modelId="{696F77E8-4FCB-4CE5-A9ED-592C83A48799}" type="presParOf" srcId="{C971C778-3392-40DA-81CA-7BAE787CF82D}" destId="{75D4B591-53B8-4E14-BD11-B2F364C8537D}" srcOrd="0" destOrd="0" presId="urn:microsoft.com/office/officeart/2009/3/layout/StepUpProcess"/>
    <dgm:cxn modelId="{04C69DE8-BC5D-4990-9D8F-645B2CC1C498}" type="presParOf" srcId="{8FF4CAEC-D6C8-45D0-A274-51F52C608BA0}" destId="{CFB6C45A-579A-410C-8709-9577780C6707}" srcOrd="2" destOrd="0" presId="urn:microsoft.com/office/officeart/2009/3/layout/StepUpProcess"/>
    <dgm:cxn modelId="{F426152F-1ECA-41E3-BC7B-A25614357387}" type="presParOf" srcId="{CFB6C45A-579A-410C-8709-9577780C6707}" destId="{7D7463A7-4E0A-44EA-98A1-9C5F832DB8F4}" srcOrd="0" destOrd="0" presId="urn:microsoft.com/office/officeart/2009/3/layout/StepUpProcess"/>
    <dgm:cxn modelId="{CFB8A449-6184-4B15-A28B-8C3A47AD304D}" type="presParOf" srcId="{CFB6C45A-579A-410C-8709-9577780C6707}" destId="{BFF989D9-9C1A-4B72-A88C-CD41130041B4}" srcOrd="1" destOrd="0" presId="urn:microsoft.com/office/officeart/2009/3/layout/StepUpProcess"/>
    <dgm:cxn modelId="{9A66B098-329E-4ECA-93C2-4EBD77E297D1}" type="presParOf" srcId="{CFB6C45A-579A-410C-8709-9577780C6707}" destId="{49C1577F-1586-4DAF-9B58-B0A58224FE0F}" srcOrd="2" destOrd="0" presId="urn:microsoft.com/office/officeart/2009/3/layout/StepUpProcess"/>
    <dgm:cxn modelId="{648917EF-F0AF-4E7D-AC81-994BA48B46EA}" type="presParOf" srcId="{8FF4CAEC-D6C8-45D0-A274-51F52C608BA0}" destId="{18981FEC-9275-4430-982D-1C97D029EDB5}" srcOrd="3" destOrd="0" presId="urn:microsoft.com/office/officeart/2009/3/layout/StepUpProcess"/>
    <dgm:cxn modelId="{34DA6FB8-5983-4CF0-A99B-A6491F53B5E9}" type="presParOf" srcId="{18981FEC-9275-4430-982D-1C97D029EDB5}" destId="{46A8C163-9C96-4D27-9228-7AF3758F729D}" srcOrd="0" destOrd="0" presId="urn:microsoft.com/office/officeart/2009/3/layout/StepUpProcess"/>
    <dgm:cxn modelId="{1C2BEE5E-246E-458A-A7D1-86275171B95C}" type="presParOf" srcId="{8FF4CAEC-D6C8-45D0-A274-51F52C608BA0}" destId="{F636E3EA-BBC9-4781-BCF9-E5AFC29AC0EC}" srcOrd="4" destOrd="0" presId="urn:microsoft.com/office/officeart/2009/3/layout/StepUpProcess"/>
    <dgm:cxn modelId="{7AE46A2F-C297-4D15-BFB6-81F473E5B8DB}" type="presParOf" srcId="{F636E3EA-BBC9-4781-BCF9-E5AFC29AC0EC}" destId="{C06F307C-049B-458D-B1F3-77B02EEE37D2}" srcOrd="0" destOrd="0" presId="urn:microsoft.com/office/officeart/2009/3/layout/StepUpProcess"/>
    <dgm:cxn modelId="{6DAC6345-00E3-43A2-A3C1-44728C25D658}" type="presParOf" srcId="{F636E3EA-BBC9-4781-BCF9-E5AFC29AC0EC}" destId="{A1FC0408-4F97-4A54-9DAE-1A5576D8C328}" srcOrd="1" destOrd="0" presId="urn:microsoft.com/office/officeart/2009/3/layout/StepUpProcess"/>
    <dgm:cxn modelId="{B132FF44-C28A-4AB9-84C5-21D67999C9C7}" type="presParOf" srcId="{F636E3EA-BBC9-4781-BCF9-E5AFC29AC0EC}" destId="{E672C3E6-1048-4CB3-AA7E-C5AD1A805BF5}" srcOrd="2" destOrd="0" presId="urn:microsoft.com/office/officeart/2009/3/layout/StepUpProcess"/>
    <dgm:cxn modelId="{2FDCAC56-D804-49C1-B21A-E3653E64649C}" type="presParOf" srcId="{8FF4CAEC-D6C8-45D0-A274-51F52C608BA0}" destId="{4F2175E3-E422-4298-A255-1B238B19DF5C}" srcOrd="5" destOrd="0" presId="urn:microsoft.com/office/officeart/2009/3/layout/StepUpProcess"/>
    <dgm:cxn modelId="{31CCF026-EE6F-435F-BEA8-EAB4717EBFA3}" type="presParOf" srcId="{4F2175E3-E422-4298-A255-1B238B19DF5C}" destId="{694FC1E5-66F9-494B-8E38-6D72DB8B73B6}" srcOrd="0" destOrd="0" presId="urn:microsoft.com/office/officeart/2009/3/layout/StepUpProcess"/>
    <dgm:cxn modelId="{6B7F2266-3948-4891-94E3-95227B2E0E1E}" type="presParOf" srcId="{8FF4CAEC-D6C8-45D0-A274-51F52C608BA0}" destId="{6E441128-3710-4AE6-AFEB-00B2255DA7F0}" srcOrd="6" destOrd="0" presId="urn:microsoft.com/office/officeart/2009/3/layout/StepUpProcess"/>
    <dgm:cxn modelId="{29D0A83F-4494-4362-80CA-B1448D6A0DC1}" type="presParOf" srcId="{6E441128-3710-4AE6-AFEB-00B2255DA7F0}" destId="{2AE2C258-E45F-48CA-AF57-27D2F83A3221}" srcOrd="0" destOrd="0" presId="urn:microsoft.com/office/officeart/2009/3/layout/StepUpProcess"/>
    <dgm:cxn modelId="{16D2827B-1008-4BD0-B69A-BB66937EC2AB}" type="presParOf" srcId="{6E441128-3710-4AE6-AFEB-00B2255DA7F0}" destId="{65C5B70A-51BD-4C2F-A1E6-C040E0E0CE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5F31F-BFBE-4098-9223-8B1E020CEFB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213C11E-33CD-4364-BEE9-5D2229C93B17}">
      <dgm:prSet phldrT="[文字]"/>
      <dgm:spPr>
        <a:xfrm>
          <a:off x="3637152" y="1999224"/>
          <a:ext cx="1546166" cy="154616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有效教學策略</a:t>
          </a:r>
          <a:endParaRPr lang="zh-TW" altLang="en-US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A752A4AC-EA10-479B-B51C-AC453B4831E0}" type="par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29491EE8-BE69-4158-B845-DCCCAA9B3349}" type="sibTrans" cxnId="{4D3ADAE0-E86D-415E-BB17-EFF3A67EC876}">
      <dgm:prSet/>
      <dgm:spPr/>
      <dgm:t>
        <a:bodyPr/>
        <a:lstStyle/>
        <a:p>
          <a:endParaRPr lang="zh-TW" altLang="en-US"/>
        </a:p>
      </dgm:t>
    </dgm:pt>
    <dgm:pt modelId="{6A49F8C4-6D7A-4021-951B-40775C901B74}">
      <dgm:prSet phldrT="[文字]" custT="1"/>
      <dgm:spPr>
        <a:xfrm>
          <a:off x="3869077" y="1606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合作學習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1B586560-AA90-4852-8857-28F21D1D5233}" type="parTrans" cxnId="{381EB47C-C18A-40E5-BB1A-A7DF4CDE3C1A}">
      <dgm:prSet/>
      <dgm:spPr/>
      <dgm:t>
        <a:bodyPr/>
        <a:lstStyle/>
        <a:p>
          <a:endParaRPr lang="zh-TW" altLang="en-US"/>
        </a:p>
      </dgm:t>
    </dgm:pt>
    <dgm:pt modelId="{8C1A96FB-AB40-417F-8640-ED38B493127A}" type="sibTrans" cxnId="{381EB47C-C18A-40E5-BB1A-A7DF4CDE3C1A}">
      <dgm:prSet/>
      <dgm:spPr>
        <a:xfrm>
          <a:off x="2141729" y="503801"/>
          <a:ext cx="4537013" cy="4537013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5C667346-E231-4CC0-8FB7-779CB84AF1E9}">
      <dgm:prSet phldrT="[文字]" custT="1"/>
      <dgm:spPr>
        <a:xfrm>
          <a:off x="5445602" y="654624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圖像組織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7E3C9425-D529-4103-8CC6-2FEF94409433}" type="parTrans" cxnId="{651513B8-5BF4-44EF-94E4-C0D2D114D8E3}">
      <dgm:prSet/>
      <dgm:spPr/>
      <dgm:t>
        <a:bodyPr/>
        <a:lstStyle/>
        <a:p>
          <a:endParaRPr lang="zh-TW" altLang="en-US"/>
        </a:p>
      </dgm:t>
    </dgm:pt>
    <dgm:pt modelId="{C3511CB3-0F8C-4889-82F0-24166619B500}" type="sibTrans" cxnId="{651513B8-5BF4-44EF-94E4-C0D2D114D8E3}">
      <dgm:prSet/>
      <dgm:spPr>
        <a:xfrm>
          <a:off x="2141729" y="503801"/>
          <a:ext cx="4537013" cy="4537013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959F63CE-714B-4A80-911F-F482807F998E}">
      <dgm:prSet phldrT="[文字]" custT="1"/>
      <dgm:spPr>
        <a:xfrm>
          <a:off x="6098620" y="2231149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討論教學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88ACD2BB-1159-423D-97AE-2A0851D80E6C}" type="parTrans" cxnId="{7F2EC5F5-37B2-4153-AF08-37F8EB0F4D3E}">
      <dgm:prSet/>
      <dgm:spPr/>
      <dgm:t>
        <a:bodyPr/>
        <a:lstStyle/>
        <a:p>
          <a:endParaRPr lang="zh-TW" altLang="en-US"/>
        </a:p>
      </dgm:t>
    </dgm:pt>
    <dgm:pt modelId="{614DBACA-25EC-4F46-A3B3-BF58E1799DA6}" type="sibTrans" cxnId="{7F2EC5F5-37B2-4153-AF08-37F8EB0F4D3E}">
      <dgm:prSet/>
      <dgm:spPr>
        <a:xfrm>
          <a:off x="2141729" y="503801"/>
          <a:ext cx="4537013" cy="4537013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9010E44F-DCFA-4464-85D5-AEC13DF0160F}">
      <dgm:prSet phldrT="[文字]" custT="1"/>
      <dgm:spPr>
        <a:xfrm>
          <a:off x="5445602" y="3807674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問題引導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211C9528-B169-4169-B4C8-385592CA03CC}" type="parTrans" cxnId="{666259FC-DDBD-4AC5-A94F-9423A36585DD}">
      <dgm:prSet/>
      <dgm:spPr/>
      <dgm:t>
        <a:bodyPr/>
        <a:lstStyle/>
        <a:p>
          <a:endParaRPr lang="zh-TW" altLang="en-US"/>
        </a:p>
      </dgm:t>
    </dgm:pt>
    <dgm:pt modelId="{21601B7B-8703-424A-A1A5-B55B32217786}" type="sibTrans" cxnId="{666259FC-DDBD-4AC5-A94F-9423A36585DD}">
      <dgm:prSet/>
      <dgm:spPr>
        <a:xfrm>
          <a:off x="2141729" y="503801"/>
          <a:ext cx="4537013" cy="4537013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91ED019A-6F2E-4103-8FBC-E0F8B195AFAE}">
      <dgm:prSet phldrT="[文字]"/>
      <dgm:spPr/>
      <dgm:t>
        <a:bodyPr/>
        <a:lstStyle/>
        <a:p>
          <a:endParaRPr lang="zh-TW" altLang="en-US" dirty="0"/>
        </a:p>
      </dgm:t>
    </dgm:pt>
    <dgm:pt modelId="{7F8E2C7A-4A49-4E47-B038-C5DD1C29FCAA}" type="par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E38961CC-A0DD-497C-9FD8-8BE50D47CFAA}" type="sibTrans" cxnId="{05E74DCC-C768-4BE1-ACDE-BADC9D213255}">
      <dgm:prSet/>
      <dgm:spPr/>
      <dgm:t>
        <a:bodyPr/>
        <a:lstStyle/>
        <a:p>
          <a:endParaRPr lang="zh-TW" altLang="en-US"/>
        </a:p>
      </dgm:t>
    </dgm:pt>
    <dgm:pt modelId="{ADC91560-CAAD-4E27-95C4-9F5DB47E63D5}">
      <dgm:prSet phldrT="[文字]" custT="1"/>
      <dgm:spPr>
        <a:xfrm>
          <a:off x="3869077" y="4460692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案例研究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EE72968A-CAD1-4F67-BB4F-71C6ADE03DF6}" type="parTrans" cxnId="{D9188BD8-E5EF-4C3F-BE98-D44154C74605}">
      <dgm:prSet/>
      <dgm:spPr/>
      <dgm:t>
        <a:bodyPr/>
        <a:lstStyle/>
        <a:p>
          <a:endParaRPr lang="zh-TW" altLang="en-US"/>
        </a:p>
      </dgm:t>
    </dgm:pt>
    <dgm:pt modelId="{62B82C66-3FFB-4FE9-A471-DBD7E7C43649}" type="sibTrans" cxnId="{D9188BD8-E5EF-4C3F-BE98-D44154C74605}">
      <dgm:prSet/>
      <dgm:spPr>
        <a:xfrm>
          <a:off x="2141729" y="503801"/>
          <a:ext cx="4537013" cy="4537013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3A553D74-2418-4C45-91C7-4494E34C4CE0}">
      <dgm:prSet phldrT="[文字]" custT="1"/>
      <dgm:spPr>
        <a:xfrm>
          <a:off x="2292552" y="3807674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專題學習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B29E1662-D076-43FE-B8D9-EA846DF6B2B2}" type="parTrans" cxnId="{C82104D5-3F24-48EF-B4F2-E7D9EDB00C20}">
      <dgm:prSet/>
      <dgm:spPr/>
      <dgm:t>
        <a:bodyPr/>
        <a:lstStyle/>
        <a:p>
          <a:endParaRPr lang="zh-TW" altLang="en-US"/>
        </a:p>
      </dgm:t>
    </dgm:pt>
    <dgm:pt modelId="{643ABB20-CD75-49CD-8CE1-A089B79B8324}" type="sibTrans" cxnId="{C82104D5-3F24-48EF-B4F2-E7D9EDB00C20}">
      <dgm:prSet/>
      <dgm:spPr>
        <a:xfrm>
          <a:off x="2141729" y="503801"/>
          <a:ext cx="4537013" cy="4537013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ACAB858D-2A0D-47B2-A7AF-536976F90746}">
      <dgm:prSet phldrT="[文字]" custT="1"/>
      <dgm:spPr>
        <a:xfrm>
          <a:off x="1639534" y="2231149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自我調整學習</a:t>
          </a:r>
          <a:endParaRPr lang="zh-TW" altLang="en-US" sz="20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ADC9F272-55E9-47D3-8FFD-8571AA7D721B}" type="parTrans" cxnId="{AF57CB82-9315-4CBA-AEEB-196C82DFE2E3}">
      <dgm:prSet/>
      <dgm:spPr/>
      <dgm:t>
        <a:bodyPr/>
        <a:lstStyle/>
        <a:p>
          <a:endParaRPr lang="zh-TW" altLang="en-US"/>
        </a:p>
      </dgm:t>
    </dgm:pt>
    <dgm:pt modelId="{374623F9-D1F7-467A-B74C-365ACA4724F2}" type="sibTrans" cxnId="{AF57CB82-9315-4CBA-AEEB-196C82DFE2E3}">
      <dgm:prSet/>
      <dgm:spPr>
        <a:xfrm>
          <a:off x="2141729" y="503801"/>
          <a:ext cx="4537013" cy="4537013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EEE1DBFB-5B10-438D-8462-4EB751A45176}">
      <dgm:prSet phldrT="[文字]" custT="1"/>
      <dgm:spPr>
        <a:xfrm>
          <a:off x="2292552" y="654624"/>
          <a:ext cx="1082316" cy="108231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4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體驗學習</a:t>
          </a:r>
          <a:endParaRPr lang="zh-TW" altLang="en-US" sz="24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gm:t>
    </dgm:pt>
    <dgm:pt modelId="{7389FFBF-8F5F-437B-AD6B-5569AA8923DC}" type="parTrans" cxnId="{A530BCE3-CAC4-4638-89BE-14EABBB116EF}">
      <dgm:prSet/>
      <dgm:spPr/>
      <dgm:t>
        <a:bodyPr/>
        <a:lstStyle/>
        <a:p>
          <a:endParaRPr lang="zh-TW" altLang="en-US"/>
        </a:p>
      </dgm:t>
    </dgm:pt>
    <dgm:pt modelId="{C5D03AED-47C4-4302-88BC-019D1AB71F01}" type="sibTrans" cxnId="{A530BCE3-CAC4-4638-89BE-14EABBB116EF}">
      <dgm:prSet/>
      <dgm:spPr>
        <a:xfrm>
          <a:off x="2141729" y="503801"/>
          <a:ext cx="4537013" cy="4537013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3DCBBBBB-70AA-4E0C-A58B-95B4E46C8624}" type="pres">
      <dgm:prSet presAssocID="{5555F31F-BFBE-4098-9223-8B1E020CEF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C9C525-F429-47F0-BC1E-05B49FD31D26}" type="pres">
      <dgm:prSet presAssocID="{8213C11E-33CD-4364-BEE9-5D2229C93B1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E8B52A8-7874-47E2-AD9E-4410B1E67D86}" type="pres">
      <dgm:prSet presAssocID="{6A49F8C4-6D7A-4021-951B-40775C901B7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B33052-056A-4B7F-9876-6DB9F13D0E07}" type="pres">
      <dgm:prSet presAssocID="{6A49F8C4-6D7A-4021-951B-40775C901B74}" presName="dummy" presStyleCnt="0"/>
      <dgm:spPr/>
    </dgm:pt>
    <dgm:pt modelId="{1BFF5A9F-2F0D-416D-90FD-2CC33BF73F35}" type="pres">
      <dgm:prSet presAssocID="{8C1A96FB-AB40-417F-8640-ED38B493127A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F12FCC36-CB18-44D6-B949-90ED3D9826A5}" type="pres">
      <dgm:prSet presAssocID="{5C667346-E231-4CC0-8FB7-779CB84AF1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D6A6D-1A40-4591-BF9D-1F4C843B38DB}" type="pres">
      <dgm:prSet presAssocID="{5C667346-E231-4CC0-8FB7-779CB84AF1E9}" presName="dummy" presStyleCnt="0"/>
      <dgm:spPr/>
    </dgm:pt>
    <dgm:pt modelId="{F8C7A743-B975-4B3A-B51F-C97DCA1D9B4E}" type="pres">
      <dgm:prSet presAssocID="{C3511CB3-0F8C-4889-82F0-24166619B500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3F446A97-9E6E-4C68-8D79-4BA76D340A0B}" type="pres">
      <dgm:prSet presAssocID="{959F63CE-714B-4A80-911F-F482807F99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DCA90F-853B-4436-8833-6108345B3D5F}" type="pres">
      <dgm:prSet presAssocID="{959F63CE-714B-4A80-911F-F482807F998E}" presName="dummy" presStyleCnt="0"/>
      <dgm:spPr/>
    </dgm:pt>
    <dgm:pt modelId="{23EA5FD5-10EE-4528-84D7-E644104C85FD}" type="pres">
      <dgm:prSet presAssocID="{614DBACA-25EC-4F46-A3B3-BF58E1799DA6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1A6F37AD-0E31-4801-AA7C-4C92E3BC9A5F}" type="pres">
      <dgm:prSet presAssocID="{9010E44F-DCFA-4464-85D5-AEC13DF0160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F2DE1-95F8-48DC-B93A-40A08BA10B22}" type="pres">
      <dgm:prSet presAssocID="{9010E44F-DCFA-4464-85D5-AEC13DF0160F}" presName="dummy" presStyleCnt="0"/>
      <dgm:spPr/>
    </dgm:pt>
    <dgm:pt modelId="{326079B8-3C03-430B-9641-36F56CDE685B}" type="pres">
      <dgm:prSet presAssocID="{21601B7B-8703-424A-A1A5-B55B32217786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18EB2E66-5B13-410A-9AE0-1EA9F23FBD15}" type="pres">
      <dgm:prSet presAssocID="{ADC91560-CAAD-4E27-95C4-9F5DB47E63D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6FB6FF-F9ED-4806-B0E2-29F8F810949E}" type="pres">
      <dgm:prSet presAssocID="{ADC91560-CAAD-4E27-95C4-9F5DB47E63D5}" presName="dummy" presStyleCnt="0"/>
      <dgm:spPr/>
    </dgm:pt>
    <dgm:pt modelId="{370C0F04-4D09-4944-B976-3B8F303F3FC4}" type="pres">
      <dgm:prSet presAssocID="{62B82C66-3FFB-4FE9-A471-DBD7E7C4364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990C46AD-6F70-4EC6-9CB0-6051EE129933}" type="pres">
      <dgm:prSet presAssocID="{3A553D74-2418-4C45-91C7-4494E34C4CE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EB9860-B504-4CE7-BF34-67A7993FABF2}" type="pres">
      <dgm:prSet presAssocID="{3A553D74-2418-4C45-91C7-4494E34C4CE0}" presName="dummy" presStyleCnt="0"/>
      <dgm:spPr/>
    </dgm:pt>
    <dgm:pt modelId="{C3921E5D-8BAF-4C2F-991C-57452295B36F}" type="pres">
      <dgm:prSet presAssocID="{643ABB20-CD75-49CD-8CE1-A089B79B8324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2F6B07BB-2A75-4E5B-8512-866D9D289CD0}" type="pres">
      <dgm:prSet presAssocID="{ACAB858D-2A0D-47B2-A7AF-536976F907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EBA94-5EB6-46DF-8636-6770A846236A}" type="pres">
      <dgm:prSet presAssocID="{ACAB858D-2A0D-47B2-A7AF-536976F90746}" presName="dummy" presStyleCnt="0"/>
      <dgm:spPr/>
    </dgm:pt>
    <dgm:pt modelId="{55388571-B212-451A-B71E-230971AB612E}" type="pres">
      <dgm:prSet presAssocID="{374623F9-D1F7-467A-B74C-365ACA4724F2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E7F0F0C2-519D-4346-894A-891E0670C56F}" type="pres">
      <dgm:prSet presAssocID="{EEE1DBFB-5B10-438D-8462-4EB751A451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CA590-E36E-4F31-9CEF-79DB7E166B17}" type="pres">
      <dgm:prSet presAssocID="{EEE1DBFB-5B10-438D-8462-4EB751A45176}" presName="dummy" presStyleCnt="0"/>
      <dgm:spPr/>
    </dgm:pt>
    <dgm:pt modelId="{15D73163-A8D2-4C6D-8A5C-183910E548F4}" type="pres">
      <dgm:prSet presAssocID="{C5D03AED-47C4-4302-88BC-019D1AB71F01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7164F7CD-C608-47D8-B3D6-BEB91524F099}" type="presOf" srcId="{614DBACA-25EC-4F46-A3B3-BF58E1799DA6}" destId="{23EA5FD5-10EE-4528-84D7-E644104C85FD}" srcOrd="0" destOrd="0" presId="urn:microsoft.com/office/officeart/2005/8/layout/radial6"/>
    <dgm:cxn modelId="{D2ACC58C-6BA2-4D43-9B21-AECDF7075D28}" type="presOf" srcId="{ADC91560-CAAD-4E27-95C4-9F5DB47E63D5}" destId="{18EB2E66-5B13-410A-9AE0-1EA9F23FBD15}" srcOrd="0" destOrd="0" presId="urn:microsoft.com/office/officeart/2005/8/layout/radial6"/>
    <dgm:cxn modelId="{CA6B25E3-61A9-4EE8-9FD8-B34E4BC437A4}" type="presOf" srcId="{959F63CE-714B-4A80-911F-F482807F998E}" destId="{3F446A97-9E6E-4C68-8D79-4BA76D340A0B}" srcOrd="0" destOrd="0" presId="urn:microsoft.com/office/officeart/2005/8/layout/radial6"/>
    <dgm:cxn modelId="{C82104D5-3F24-48EF-B4F2-E7D9EDB00C20}" srcId="{8213C11E-33CD-4364-BEE9-5D2229C93B17}" destId="{3A553D74-2418-4C45-91C7-4494E34C4CE0}" srcOrd="5" destOrd="0" parTransId="{B29E1662-D076-43FE-B8D9-EA846DF6B2B2}" sibTransId="{643ABB20-CD75-49CD-8CE1-A089B79B8324}"/>
    <dgm:cxn modelId="{52E2B8ED-32D2-4951-9928-3E2EB7254302}" type="presOf" srcId="{62B82C66-3FFB-4FE9-A471-DBD7E7C43649}" destId="{370C0F04-4D09-4944-B976-3B8F303F3FC4}" srcOrd="0" destOrd="0" presId="urn:microsoft.com/office/officeart/2005/8/layout/radial6"/>
    <dgm:cxn modelId="{7726B7BE-9BB2-457C-AC1F-00C40DB3B6DA}" type="presOf" srcId="{3A553D74-2418-4C45-91C7-4494E34C4CE0}" destId="{990C46AD-6F70-4EC6-9CB0-6051EE129933}" srcOrd="0" destOrd="0" presId="urn:microsoft.com/office/officeart/2005/8/layout/radial6"/>
    <dgm:cxn modelId="{763C33FB-A584-41D3-A858-27303A488E50}" type="presOf" srcId="{21601B7B-8703-424A-A1A5-B55B32217786}" destId="{326079B8-3C03-430B-9641-36F56CDE685B}" srcOrd="0" destOrd="0" presId="urn:microsoft.com/office/officeart/2005/8/layout/radial6"/>
    <dgm:cxn modelId="{05E74DCC-C768-4BE1-ACDE-BADC9D213255}" srcId="{5555F31F-BFBE-4098-9223-8B1E020CEFBB}" destId="{91ED019A-6F2E-4103-8FBC-E0F8B195AFAE}" srcOrd="1" destOrd="0" parTransId="{7F8E2C7A-4A49-4E47-B038-C5DD1C29FCAA}" sibTransId="{E38961CC-A0DD-497C-9FD8-8BE50D47CFAA}"/>
    <dgm:cxn modelId="{AF57CB82-9315-4CBA-AEEB-196C82DFE2E3}" srcId="{8213C11E-33CD-4364-BEE9-5D2229C93B17}" destId="{ACAB858D-2A0D-47B2-A7AF-536976F90746}" srcOrd="6" destOrd="0" parTransId="{ADC9F272-55E9-47D3-8FFD-8571AA7D721B}" sibTransId="{374623F9-D1F7-467A-B74C-365ACA4724F2}"/>
    <dgm:cxn modelId="{32C58388-629A-451D-87BD-9A98976C94BE}" type="presOf" srcId="{EEE1DBFB-5B10-438D-8462-4EB751A45176}" destId="{E7F0F0C2-519D-4346-894A-891E0670C56F}" srcOrd="0" destOrd="0" presId="urn:microsoft.com/office/officeart/2005/8/layout/radial6"/>
    <dgm:cxn modelId="{7F2EC5F5-37B2-4153-AF08-37F8EB0F4D3E}" srcId="{8213C11E-33CD-4364-BEE9-5D2229C93B17}" destId="{959F63CE-714B-4A80-911F-F482807F998E}" srcOrd="2" destOrd="0" parTransId="{88ACD2BB-1159-423D-97AE-2A0851D80E6C}" sibTransId="{614DBACA-25EC-4F46-A3B3-BF58E1799DA6}"/>
    <dgm:cxn modelId="{F03943F3-B81B-4D02-A272-AB9D4ABD9733}" type="presOf" srcId="{C3511CB3-0F8C-4889-82F0-24166619B500}" destId="{F8C7A743-B975-4B3A-B51F-C97DCA1D9B4E}" srcOrd="0" destOrd="0" presId="urn:microsoft.com/office/officeart/2005/8/layout/radial6"/>
    <dgm:cxn modelId="{62B1A2C8-9EFE-471E-B357-764F28E5D0F2}" type="presOf" srcId="{8213C11E-33CD-4364-BEE9-5D2229C93B17}" destId="{2EC9C525-F429-47F0-BC1E-05B49FD31D26}" srcOrd="0" destOrd="0" presId="urn:microsoft.com/office/officeart/2005/8/layout/radial6"/>
    <dgm:cxn modelId="{651513B8-5BF4-44EF-94E4-C0D2D114D8E3}" srcId="{8213C11E-33CD-4364-BEE9-5D2229C93B17}" destId="{5C667346-E231-4CC0-8FB7-779CB84AF1E9}" srcOrd="1" destOrd="0" parTransId="{7E3C9425-D529-4103-8CC6-2FEF94409433}" sibTransId="{C3511CB3-0F8C-4889-82F0-24166619B500}"/>
    <dgm:cxn modelId="{D9188BD8-E5EF-4C3F-BE98-D44154C74605}" srcId="{8213C11E-33CD-4364-BEE9-5D2229C93B17}" destId="{ADC91560-CAAD-4E27-95C4-9F5DB47E63D5}" srcOrd="4" destOrd="0" parTransId="{EE72968A-CAD1-4F67-BB4F-71C6ADE03DF6}" sibTransId="{62B82C66-3FFB-4FE9-A471-DBD7E7C43649}"/>
    <dgm:cxn modelId="{4D3ADAE0-E86D-415E-BB17-EFF3A67EC876}" srcId="{5555F31F-BFBE-4098-9223-8B1E020CEFBB}" destId="{8213C11E-33CD-4364-BEE9-5D2229C93B17}" srcOrd="0" destOrd="0" parTransId="{A752A4AC-EA10-479B-B51C-AC453B4831E0}" sibTransId="{29491EE8-BE69-4158-B845-DCCCAA9B3349}"/>
    <dgm:cxn modelId="{FB46670D-7272-4D7A-9EF7-E09B8473A474}" type="presOf" srcId="{8C1A96FB-AB40-417F-8640-ED38B493127A}" destId="{1BFF5A9F-2F0D-416D-90FD-2CC33BF73F35}" srcOrd="0" destOrd="0" presId="urn:microsoft.com/office/officeart/2005/8/layout/radial6"/>
    <dgm:cxn modelId="{3AAA9154-F56C-466C-9FEE-694C8EEC481E}" type="presOf" srcId="{374623F9-D1F7-467A-B74C-365ACA4724F2}" destId="{55388571-B212-451A-B71E-230971AB612E}" srcOrd="0" destOrd="0" presId="urn:microsoft.com/office/officeart/2005/8/layout/radial6"/>
    <dgm:cxn modelId="{573C34F9-8E2C-4A2B-97BA-B1FCD01831E0}" type="presOf" srcId="{C5D03AED-47C4-4302-88BC-019D1AB71F01}" destId="{15D73163-A8D2-4C6D-8A5C-183910E548F4}" srcOrd="0" destOrd="0" presId="urn:microsoft.com/office/officeart/2005/8/layout/radial6"/>
    <dgm:cxn modelId="{04F8F496-7C6C-408D-917A-8D8105CC02D8}" type="presOf" srcId="{ACAB858D-2A0D-47B2-A7AF-536976F90746}" destId="{2F6B07BB-2A75-4E5B-8512-866D9D289CD0}" srcOrd="0" destOrd="0" presId="urn:microsoft.com/office/officeart/2005/8/layout/radial6"/>
    <dgm:cxn modelId="{381EB47C-C18A-40E5-BB1A-A7DF4CDE3C1A}" srcId="{8213C11E-33CD-4364-BEE9-5D2229C93B17}" destId="{6A49F8C4-6D7A-4021-951B-40775C901B74}" srcOrd="0" destOrd="0" parTransId="{1B586560-AA90-4852-8857-28F21D1D5233}" sibTransId="{8C1A96FB-AB40-417F-8640-ED38B493127A}"/>
    <dgm:cxn modelId="{4AF69EA2-80E5-4951-9A86-C23FEC38AD79}" type="presOf" srcId="{6A49F8C4-6D7A-4021-951B-40775C901B74}" destId="{6E8B52A8-7874-47E2-AD9E-4410B1E67D86}" srcOrd="0" destOrd="0" presId="urn:microsoft.com/office/officeart/2005/8/layout/radial6"/>
    <dgm:cxn modelId="{A530BCE3-CAC4-4638-89BE-14EABBB116EF}" srcId="{8213C11E-33CD-4364-BEE9-5D2229C93B17}" destId="{EEE1DBFB-5B10-438D-8462-4EB751A45176}" srcOrd="7" destOrd="0" parTransId="{7389FFBF-8F5F-437B-AD6B-5569AA8923DC}" sibTransId="{C5D03AED-47C4-4302-88BC-019D1AB71F01}"/>
    <dgm:cxn modelId="{74260877-05B1-401C-B123-2D1EC591DF2E}" type="presOf" srcId="{5C667346-E231-4CC0-8FB7-779CB84AF1E9}" destId="{F12FCC36-CB18-44D6-B949-90ED3D9826A5}" srcOrd="0" destOrd="0" presId="urn:microsoft.com/office/officeart/2005/8/layout/radial6"/>
    <dgm:cxn modelId="{248C247E-CDB6-407F-B1C9-EA647CEB4139}" type="presOf" srcId="{643ABB20-CD75-49CD-8CE1-A089B79B8324}" destId="{C3921E5D-8BAF-4C2F-991C-57452295B36F}" srcOrd="0" destOrd="0" presId="urn:microsoft.com/office/officeart/2005/8/layout/radial6"/>
    <dgm:cxn modelId="{666259FC-DDBD-4AC5-A94F-9423A36585DD}" srcId="{8213C11E-33CD-4364-BEE9-5D2229C93B17}" destId="{9010E44F-DCFA-4464-85D5-AEC13DF0160F}" srcOrd="3" destOrd="0" parTransId="{211C9528-B169-4169-B4C8-385592CA03CC}" sibTransId="{21601B7B-8703-424A-A1A5-B55B32217786}"/>
    <dgm:cxn modelId="{5EE64602-2880-4541-9022-EE826BBE042E}" type="presOf" srcId="{9010E44F-DCFA-4464-85D5-AEC13DF0160F}" destId="{1A6F37AD-0E31-4801-AA7C-4C92E3BC9A5F}" srcOrd="0" destOrd="0" presId="urn:microsoft.com/office/officeart/2005/8/layout/radial6"/>
    <dgm:cxn modelId="{ACE49FB5-3D99-4139-BA6B-71141052BBC1}" type="presOf" srcId="{5555F31F-BFBE-4098-9223-8B1E020CEFBB}" destId="{3DCBBBBB-70AA-4E0C-A58B-95B4E46C8624}" srcOrd="0" destOrd="0" presId="urn:microsoft.com/office/officeart/2005/8/layout/radial6"/>
    <dgm:cxn modelId="{9E09773E-7259-4BCA-8AEF-88A4661961D2}" type="presParOf" srcId="{3DCBBBBB-70AA-4E0C-A58B-95B4E46C8624}" destId="{2EC9C525-F429-47F0-BC1E-05B49FD31D26}" srcOrd="0" destOrd="0" presId="urn:microsoft.com/office/officeart/2005/8/layout/radial6"/>
    <dgm:cxn modelId="{279860C3-0FFD-4753-A0C3-BCD3F63918A5}" type="presParOf" srcId="{3DCBBBBB-70AA-4E0C-A58B-95B4E46C8624}" destId="{6E8B52A8-7874-47E2-AD9E-4410B1E67D86}" srcOrd="1" destOrd="0" presId="urn:microsoft.com/office/officeart/2005/8/layout/radial6"/>
    <dgm:cxn modelId="{B10F2A22-656C-4EA2-AEEF-84C343D489FB}" type="presParOf" srcId="{3DCBBBBB-70AA-4E0C-A58B-95B4E46C8624}" destId="{3CB33052-056A-4B7F-9876-6DB9F13D0E07}" srcOrd="2" destOrd="0" presId="urn:microsoft.com/office/officeart/2005/8/layout/radial6"/>
    <dgm:cxn modelId="{B3959056-F74F-488D-ADE5-6340CE1CE5DD}" type="presParOf" srcId="{3DCBBBBB-70AA-4E0C-A58B-95B4E46C8624}" destId="{1BFF5A9F-2F0D-416D-90FD-2CC33BF73F35}" srcOrd="3" destOrd="0" presId="urn:microsoft.com/office/officeart/2005/8/layout/radial6"/>
    <dgm:cxn modelId="{6024FD63-E031-44B4-87C9-181E544C4821}" type="presParOf" srcId="{3DCBBBBB-70AA-4E0C-A58B-95B4E46C8624}" destId="{F12FCC36-CB18-44D6-B949-90ED3D9826A5}" srcOrd="4" destOrd="0" presId="urn:microsoft.com/office/officeart/2005/8/layout/radial6"/>
    <dgm:cxn modelId="{7EF6BD6E-7255-402B-A6CE-DA4E6AEB2A06}" type="presParOf" srcId="{3DCBBBBB-70AA-4E0C-A58B-95B4E46C8624}" destId="{4ABD6A6D-1A40-4591-BF9D-1F4C843B38DB}" srcOrd="5" destOrd="0" presId="urn:microsoft.com/office/officeart/2005/8/layout/radial6"/>
    <dgm:cxn modelId="{2CA6D27C-31F6-4379-B07D-14796344E59F}" type="presParOf" srcId="{3DCBBBBB-70AA-4E0C-A58B-95B4E46C8624}" destId="{F8C7A743-B975-4B3A-B51F-C97DCA1D9B4E}" srcOrd="6" destOrd="0" presId="urn:microsoft.com/office/officeart/2005/8/layout/radial6"/>
    <dgm:cxn modelId="{460AFCC1-FBEE-4004-B4ED-8C76C8C73440}" type="presParOf" srcId="{3DCBBBBB-70AA-4E0C-A58B-95B4E46C8624}" destId="{3F446A97-9E6E-4C68-8D79-4BA76D340A0B}" srcOrd="7" destOrd="0" presId="urn:microsoft.com/office/officeart/2005/8/layout/radial6"/>
    <dgm:cxn modelId="{8353F864-4AF8-4AD7-AB90-81DB70850DCC}" type="presParOf" srcId="{3DCBBBBB-70AA-4E0C-A58B-95B4E46C8624}" destId="{41DCA90F-853B-4436-8833-6108345B3D5F}" srcOrd="8" destOrd="0" presId="urn:microsoft.com/office/officeart/2005/8/layout/radial6"/>
    <dgm:cxn modelId="{16A31AE8-222C-4A7E-A2EE-5CA667D157A4}" type="presParOf" srcId="{3DCBBBBB-70AA-4E0C-A58B-95B4E46C8624}" destId="{23EA5FD5-10EE-4528-84D7-E644104C85FD}" srcOrd="9" destOrd="0" presId="urn:microsoft.com/office/officeart/2005/8/layout/radial6"/>
    <dgm:cxn modelId="{464A165F-3653-4A77-B19C-5EB758073080}" type="presParOf" srcId="{3DCBBBBB-70AA-4E0C-A58B-95B4E46C8624}" destId="{1A6F37AD-0E31-4801-AA7C-4C92E3BC9A5F}" srcOrd="10" destOrd="0" presId="urn:microsoft.com/office/officeart/2005/8/layout/radial6"/>
    <dgm:cxn modelId="{4072774B-54A1-4857-B6B6-A5EA57AC045F}" type="presParOf" srcId="{3DCBBBBB-70AA-4E0C-A58B-95B4E46C8624}" destId="{7A5F2DE1-95F8-48DC-B93A-40A08BA10B22}" srcOrd="11" destOrd="0" presId="urn:microsoft.com/office/officeart/2005/8/layout/radial6"/>
    <dgm:cxn modelId="{C5238B65-3635-4047-A746-91EB8B50C0A4}" type="presParOf" srcId="{3DCBBBBB-70AA-4E0C-A58B-95B4E46C8624}" destId="{326079B8-3C03-430B-9641-36F56CDE685B}" srcOrd="12" destOrd="0" presId="urn:microsoft.com/office/officeart/2005/8/layout/radial6"/>
    <dgm:cxn modelId="{8E19CB09-766D-41D2-934B-22B6E3FDCF14}" type="presParOf" srcId="{3DCBBBBB-70AA-4E0C-A58B-95B4E46C8624}" destId="{18EB2E66-5B13-410A-9AE0-1EA9F23FBD15}" srcOrd="13" destOrd="0" presId="urn:microsoft.com/office/officeart/2005/8/layout/radial6"/>
    <dgm:cxn modelId="{152D93B2-6256-4C3C-A766-E6BE3128A117}" type="presParOf" srcId="{3DCBBBBB-70AA-4E0C-A58B-95B4E46C8624}" destId="{186FB6FF-F9ED-4806-B0E2-29F8F810949E}" srcOrd="14" destOrd="0" presId="urn:microsoft.com/office/officeart/2005/8/layout/radial6"/>
    <dgm:cxn modelId="{F6878093-03B1-4500-ADDB-57E4AB026669}" type="presParOf" srcId="{3DCBBBBB-70AA-4E0C-A58B-95B4E46C8624}" destId="{370C0F04-4D09-4944-B976-3B8F303F3FC4}" srcOrd="15" destOrd="0" presId="urn:microsoft.com/office/officeart/2005/8/layout/radial6"/>
    <dgm:cxn modelId="{7510190D-EE75-46C0-8502-A082EC096C77}" type="presParOf" srcId="{3DCBBBBB-70AA-4E0C-A58B-95B4E46C8624}" destId="{990C46AD-6F70-4EC6-9CB0-6051EE129933}" srcOrd="16" destOrd="0" presId="urn:microsoft.com/office/officeart/2005/8/layout/radial6"/>
    <dgm:cxn modelId="{956D103D-C07F-44E2-9207-5B46965A796F}" type="presParOf" srcId="{3DCBBBBB-70AA-4E0C-A58B-95B4E46C8624}" destId="{27EB9860-B504-4CE7-BF34-67A7993FABF2}" srcOrd="17" destOrd="0" presId="urn:microsoft.com/office/officeart/2005/8/layout/radial6"/>
    <dgm:cxn modelId="{59270A84-AA34-49FF-81FC-516C02D98166}" type="presParOf" srcId="{3DCBBBBB-70AA-4E0C-A58B-95B4E46C8624}" destId="{C3921E5D-8BAF-4C2F-991C-57452295B36F}" srcOrd="18" destOrd="0" presId="urn:microsoft.com/office/officeart/2005/8/layout/radial6"/>
    <dgm:cxn modelId="{0841B3AA-F2EA-4DB4-AA56-D30831B4D969}" type="presParOf" srcId="{3DCBBBBB-70AA-4E0C-A58B-95B4E46C8624}" destId="{2F6B07BB-2A75-4E5B-8512-866D9D289CD0}" srcOrd="19" destOrd="0" presId="urn:microsoft.com/office/officeart/2005/8/layout/radial6"/>
    <dgm:cxn modelId="{96B7259B-2EE8-45CA-B81D-0BD95BCEFDE9}" type="presParOf" srcId="{3DCBBBBB-70AA-4E0C-A58B-95B4E46C8624}" destId="{7E7EBA94-5EB6-46DF-8636-6770A846236A}" srcOrd="20" destOrd="0" presId="urn:microsoft.com/office/officeart/2005/8/layout/radial6"/>
    <dgm:cxn modelId="{576AF452-059F-4BD4-B4A9-5B7ADB73A33E}" type="presParOf" srcId="{3DCBBBBB-70AA-4E0C-A58B-95B4E46C8624}" destId="{55388571-B212-451A-B71E-230971AB612E}" srcOrd="21" destOrd="0" presId="urn:microsoft.com/office/officeart/2005/8/layout/radial6"/>
    <dgm:cxn modelId="{01671F44-C391-433F-A258-5E79605E4B7B}" type="presParOf" srcId="{3DCBBBBB-70AA-4E0C-A58B-95B4E46C8624}" destId="{E7F0F0C2-519D-4346-894A-891E0670C56F}" srcOrd="22" destOrd="0" presId="urn:microsoft.com/office/officeart/2005/8/layout/radial6"/>
    <dgm:cxn modelId="{7BF07843-011A-4749-915B-55B49757ECA2}" type="presParOf" srcId="{3DCBBBBB-70AA-4E0C-A58B-95B4E46C8624}" destId="{B73CA590-E36E-4F31-9CEF-79DB7E166B17}" srcOrd="23" destOrd="0" presId="urn:microsoft.com/office/officeart/2005/8/layout/radial6"/>
    <dgm:cxn modelId="{B51A711B-FCA2-4CF9-A735-9965CFE70E4D}" type="presParOf" srcId="{3DCBBBBB-70AA-4E0C-A58B-95B4E46C8624}" destId="{15D73163-A8D2-4C6D-8A5C-183910E548F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6460D-CD36-404E-9DAD-7FBF1FB7E640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46A8B4BB-2FF8-4290-862C-6126E25295AD}">
      <dgm:prSet phldrT="[文字]"/>
      <dgm:spPr/>
      <dgm:t>
        <a:bodyPr/>
        <a:lstStyle/>
        <a:p>
          <a:r>
            <a:rPr lang="zh-TW" altLang="en-US" b="1" dirty="0" smtClean="0"/>
            <a:t>省思文本</a:t>
          </a:r>
          <a:endParaRPr lang="zh-TW" altLang="en-US" b="1" dirty="0"/>
        </a:p>
      </dgm:t>
    </dgm:pt>
    <dgm:pt modelId="{8D34EEC8-97BE-4BE7-888F-5B44A965F7A8}" type="parTrans" cxnId="{560D1C05-B48F-4987-9F68-EAB1949EDA87}">
      <dgm:prSet/>
      <dgm:spPr/>
      <dgm:t>
        <a:bodyPr/>
        <a:lstStyle/>
        <a:p>
          <a:endParaRPr lang="zh-TW" altLang="en-US"/>
        </a:p>
      </dgm:t>
    </dgm:pt>
    <dgm:pt modelId="{B6AC6721-37E3-4B35-A1FA-15BF78EA6027}" type="sibTrans" cxnId="{560D1C05-B48F-4987-9F68-EAB1949EDA87}">
      <dgm:prSet/>
      <dgm:spPr/>
      <dgm:t>
        <a:bodyPr/>
        <a:lstStyle/>
        <a:p>
          <a:endParaRPr lang="zh-TW" altLang="en-US"/>
        </a:p>
      </dgm:t>
    </dgm:pt>
    <dgm:pt modelId="{841DF595-DF0B-4016-9E29-65A02E91026F}">
      <dgm:prSet phldrT="[文字]"/>
      <dgm:spPr/>
      <dgm:t>
        <a:bodyPr/>
        <a:lstStyle/>
        <a:p>
          <a:r>
            <a:rPr lang="zh-TW" altLang="en-US" b="1" dirty="0" smtClean="0"/>
            <a:t>發展解釋</a:t>
          </a:r>
          <a:endParaRPr lang="zh-TW" altLang="en-US" b="1" dirty="0"/>
        </a:p>
      </dgm:t>
    </dgm:pt>
    <dgm:pt modelId="{8D93F7C0-6385-4615-8314-6785F5B1B3CA}" type="parTrans" cxnId="{B633AFBB-12AE-4479-9437-8D132A13492E}">
      <dgm:prSet/>
      <dgm:spPr/>
      <dgm:t>
        <a:bodyPr/>
        <a:lstStyle/>
        <a:p>
          <a:endParaRPr lang="zh-TW" altLang="en-US"/>
        </a:p>
      </dgm:t>
    </dgm:pt>
    <dgm:pt modelId="{8DD9C70E-75B3-441E-8CDF-AC9960774440}" type="sibTrans" cxnId="{B633AFBB-12AE-4479-9437-8D132A13492E}">
      <dgm:prSet/>
      <dgm:spPr/>
      <dgm:t>
        <a:bodyPr/>
        <a:lstStyle/>
        <a:p>
          <a:endParaRPr lang="zh-TW" altLang="en-US"/>
        </a:p>
      </dgm:t>
    </dgm:pt>
    <dgm:pt modelId="{B5A2F907-EA7B-4884-A7E0-E0421E26A0BC}">
      <dgm:prSet phldrT="[文字]"/>
      <dgm:spPr/>
      <dgm:t>
        <a:bodyPr/>
        <a:lstStyle/>
        <a:p>
          <a:r>
            <a:rPr lang="zh-TW" altLang="en-US" b="1" dirty="0" smtClean="0"/>
            <a:t>擷取檢索</a:t>
          </a:r>
          <a:endParaRPr lang="zh-TW" altLang="en-US" b="1" dirty="0"/>
        </a:p>
      </dgm:t>
    </dgm:pt>
    <dgm:pt modelId="{591289EA-97C3-4395-B740-A566E7455484}" type="parTrans" cxnId="{8DB0A573-0C53-4D90-8F5D-90DC3CB2B0DB}">
      <dgm:prSet/>
      <dgm:spPr/>
      <dgm:t>
        <a:bodyPr/>
        <a:lstStyle/>
        <a:p>
          <a:endParaRPr lang="zh-TW" altLang="en-US"/>
        </a:p>
      </dgm:t>
    </dgm:pt>
    <dgm:pt modelId="{DCBD7DAA-64A2-4B14-BB58-61C4BF3A342A}" type="sibTrans" cxnId="{8DB0A573-0C53-4D90-8F5D-90DC3CB2B0DB}">
      <dgm:prSet/>
      <dgm:spPr/>
      <dgm:t>
        <a:bodyPr/>
        <a:lstStyle/>
        <a:p>
          <a:endParaRPr lang="zh-TW" altLang="en-US"/>
        </a:p>
      </dgm:t>
    </dgm:pt>
    <dgm:pt modelId="{01534DE0-9D9C-45E4-AE10-1325B2573E86}" type="pres">
      <dgm:prSet presAssocID="{AA06460D-CD36-404E-9DAD-7FBF1FB7E640}" presName="compositeShape" presStyleCnt="0">
        <dgm:presLayoutVars>
          <dgm:dir/>
          <dgm:resizeHandles/>
        </dgm:presLayoutVars>
      </dgm:prSet>
      <dgm:spPr/>
    </dgm:pt>
    <dgm:pt modelId="{2BA4EB3D-13AA-4990-856F-041B1732AC4F}" type="pres">
      <dgm:prSet presAssocID="{AA06460D-CD36-404E-9DAD-7FBF1FB7E640}" presName="pyramid" presStyleLbl="node1" presStyleIdx="0" presStyleCnt="1"/>
      <dgm:spPr/>
    </dgm:pt>
    <dgm:pt modelId="{53A1E5B3-7A11-4F11-A0DC-439B877E5E43}" type="pres">
      <dgm:prSet presAssocID="{AA06460D-CD36-404E-9DAD-7FBF1FB7E640}" presName="theList" presStyleCnt="0"/>
      <dgm:spPr/>
    </dgm:pt>
    <dgm:pt modelId="{D0605ECC-8F72-4745-AA7A-CA9DA09899A7}" type="pres">
      <dgm:prSet presAssocID="{46A8B4BB-2FF8-4290-862C-6126E25295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051BD-F511-4BFB-B95E-50CE0925E75E}" type="pres">
      <dgm:prSet presAssocID="{46A8B4BB-2FF8-4290-862C-6126E25295AD}" presName="aSpace" presStyleCnt="0"/>
      <dgm:spPr/>
    </dgm:pt>
    <dgm:pt modelId="{D8625322-FFA9-430A-ADD1-60B304423928}" type="pres">
      <dgm:prSet presAssocID="{841DF595-DF0B-4016-9E29-65A02E91026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31DD07-0B97-4FF3-B63C-3835B470FA48}" type="pres">
      <dgm:prSet presAssocID="{841DF595-DF0B-4016-9E29-65A02E91026F}" presName="aSpace" presStyleCnt="0"/>
      <dgm:spPr/>
    </dgm:pt>
    <dgm:pt modelId="{8A26A4B9-B5C6-432A-A4E3-526320A1863B}" type="pres">
      <dgm:prSet presAssocID="{B5A2F907-EA7B-4884-A7E0-E0421E26A0BC}" presName="aNode" presStyleLbl="fgAcc1" presStyleIdx="2" presStyleCnt="3" custLinFactNeighborX="-318" custLinFactNeighborY="-336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DD757E-5CA7-4962-92BE-7CCF9D1D29EB}" type="pres">
      <dgm:prSet presAssocID="{B5A2F907-EA7B-4884-A7E0-E0421E26A0BC}" presName="aSpace" presStyleCnt="0"/>
      <dgm:spPr/>
    </dgm:pt>
  </dgm:ptLst>
  <dgm:cxnLst>
    <dgm:cxn modelId="{10C3BC86-E277-40D1-89E6-DBC644874A38}" type="presOf" srcId="{B5A2F907-EA7B-4884-A7E0-E0421E26A0BC}" destId="{8A26A4B9-B5C6-432A-A4E3-526320A1863B}" srcOrd="0" destOrd="0" presId="urn:microsoft.com/office/officeart/2005/8/layout/pyramid2"/>
    <dgm:cxn modelId="{8DB0A573-0C53-4D90-8F5D-90DC3CB2B0DB}" srcId="{AA06460D-CD36-404E-9DAD-7FBF1FB7E640}" destId="{B5A2F907-EA7B-4884-A7E0-E0421E26A0BC}" srcOrd="2" destOrd="0" parTransId="{591289EA-97C3-4395-B740-A566E7455484}" sibTransId="{DCBD7DAA-64A2-4B14-BB58-61C4BF3A342A}"/>
    <dgm:cxn modelId="{7D36F53F-6D0D-4ED1-A119-4004B5F778F7}" type="presOf" srcId="{AA06460D-CD36-404E-9DAD-7FBF1FB7E640}" destId="{01534DE0-9D9C-45E4-AE10-1325B2573E86}" srcOrd="0" destOrd="0" presId="urn:microsoft.com/office/officeart/2005/8/layout/pyramid2"/>
    <dgm:cxn modelId="{B633AFBB-12AE-4479-9437-8D132A13492E}" srcId="{AA06460D-CD36-404E-9DAD-7FBF1FB7E640}" destId="{841DF595-DF0B-4016-9E29-65A02E91026F}" srcOrd="1" destOrd="0" parTransId="{8D93F7C0-6385-4615-8314-6785F5B1B3CA}" sibTransId="{8DD9C70E-75B3-441E-8CDF-AC9960774440}"/>
    <dgm:cxn modelId="{1C9736FC-11AA-454A-993D-4FD5BC192AB7}" type="presOf" srcId="{46A8B4BB-2FF8-4290-862C-6126E25295AD}" destId="{D0605ECC-8F72-4745-AA7A-CA9DA09899A7}" srcOrd="0" destOrd="0" presId="urn:microsoft.com/office/officeart/2005/8/layout/pyramid2"/>
    <dgm:cxn modelId="{4DEBBB29-F2BF-4FF4-9AAB-A7E9EE0933AA}" type="presOf" srcId="{841DF595-DF0B-4016-9E29-65A02E91026F}" destId="{D8625322-FFA9-430A-ADD1-60B304423928}" srcOrd="0" destOrd="0" presId="urn:microsoft.com/office/officeart/2005/8/layout/pyramid2"/>
    <dgm:cxn modelId="{560D1C05-B48F-4987-9F68-EAB1949EDA87}" srcId="{AA06460D-CD36-404E-9DAD-7FBF1FB7E640}" destId="{46A8B4BB-2FF8-4290-862C-6126E25295AD}" srcOrd="0" destOrd="0" parTransId="{8D34EEC8-97BE-4BE7-888F-5B44A965F7A8}" sibTransId="{B6AC6721-37E3-4B35-A1FA-15BF78EA6027}"/>
    <dgm:cxn modelId="{C786DC55-6FF6-4CA5-897C-EA1FC9D7989F}" type="presParOf" srcId="{01534DE0-9D9C-45E4-AE10-1325B2573E86}" destId="{2BA4EB3D-13AA-4990-856F-041B1732AC4F}" srcOrd="0" destOrd="0" presId="urn:microsoft.com/office/officeart/2005/8/layout/pyramid2"/>
    <dgm:cxn modelId="{9F0C4DE1-EB28-4384-9879-49B862C65D3E}" type="presParOf" srcId="{01534DE0-9D9C-45E4-AE10-1325B2573E86}" destId="{53A1E5B3-7A11-4F11-A0DC-439B877E5E43}" srcOrd="1" destOrd="0" presId="urn:microsoft.com/office/officeart/2005/8/layout/pyramid2"/>
    <dgm:cxn modelId="{B6A904AD-4811-46C2-888B-55F2BC887C94}" type="presParOf" srcId="{53A1E5B3-7A11-4F11-A0DC-439B877E5E43}" destId="{D0605ECC-8F72-4745-AA7A-CA9DA09899A7}" srcOrd="0" destOrd="0" presId="urn:microsoft.com/office/officeart/2005/8/layout/pyramid2"/>
    <dgm:cxn modelId="{C31F92D7-71CA-472E-B877-72C98B723C02}" type="presParOf" srcId="{53A1E5B3-7A11-4F11-A0DC-439B877E5E43}" destId="{D87051BD-F511-4BFB-B95E-50CE0925E75E}" srcOrd="1" destOrd="0" presId="urn:microsoft.com/office/officeart/2005/8/layout/pyramid2"/>
    <dgm:cxn modelId="{EF24734E-EA6F-43CD-ABC8-56A50470D504}" type="presParOf" srcId="{53A1E5B3-7A11-4F11-A0DC-439B877E5E43}" destId="{D8625322-FFA9-430A-ADD1-60B304423928}" srcOrd="2" destOrd="0" presId="urn:microsoft.com/office/officeart/2005/8/layout/pyramid2"/>
    <dgm:cxn modelId="{78B79C65-4AB9-4444-A924-6A0F7C87487D}" type="presParOf" srcId="{53A1E5B3-7A11-4F11-A0DC-439B877E5E43}" destId="{3531DD07-0B97-4FF3-B63C-3835B470FA48}" srcOrd="3" destOrd="0" presId="urn:microsoft.com/office/officeart/2005/8/layout/pyramid2"/>
    <dgm:cxn modelId="{E6025E83-C382-4CCC-857A-73F7042B9259}" type="presParOf" srcId="{53A1E5B3-7A11-4F11-A0DC-439B877E5E43}" destId="{8A26A4B9-B5C6-432A-A4E3-526320A1863B}" srcOrd="4" destOrd="0" presId="urn:microsoft.com/office/officeart/2005/8/layout/pyramid2"/>
    <dgm:cxn modelId="{8C6BEE6B-E079-435D-BF1D-519B45F78819}" type="presParOf" srcId="{53A1E5B3-7A11-4F11-A0DC-439B877E5E43}" destId="{3DDD757E-5CA7-4962-92BE-7CCF9D1D29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0CF102-04E8-4009-B17E-9C232FFC9B4A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6F87BF-9402-4F66-B9B6-57D5D577E93E}">
      <dgm:prSet phldrT="[文字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20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擷取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ts val="120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檢索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96EE01C2-5B43-4A75-B718-10392C7F3F93}" type="parTrans" cxnId="{2063B7AE-66DE-408F-8E1A-8B60426FD8DB}">
      <dgm:prSet/>
      <dgm:spPr/>
      <dgm:t>
        <a:bodyPr/>
        <a:lstStyle/>
        <a:p>
          <a:endParaRPr lang="zh-TW" altLang="en-US"/>
        </a:p>
      </dgm:t>
    </dgm:pt>
    <dgm:pt modelId="{60851109-56CC-451A-B3F2-06771E53AA36}" type="sibTrans" cxnId="{2063B7AE-66DE-408F-8E1A-8B60426FD8DB}">
      <dgm:prSet/>
      <dgm:spPr/>
      <dgm:t>
        <a:bodyPr/>
        <a:lstStyle/>
        <a:p>
          <a:endParaRPr lang="zh-TW" altLang="en-US"/>
        </a:p>
      </dgm:t>
    </dgm:pt>
    <dgm:pt modelId="{C5DA8695-832E-4EC4-9395-C90857C0E246}">
      <dgm:prSet phldrT="[文字]" custT="1"/>
      <dgm:spPr/>
      <dgm:t>
        <a:bodyPr/>
        <a:lstStyle/>
        <a:p>
          <a:r>
            <a:rPr lang="zh-TW" altLang="en-US" sz="2000" b="1" dirty="0" smtClean="0">
              <a:latin typeface="+mn-ea"/>
              <a:ea typeface="+mn-ea"/>
            </a:rPr>
            <a:t>鄒忌聽信妻子的讚美嗎？</a:t>
          </a:r>
          <a:endParaRPr lang="zh-TW" altLang="en-US" sz="2000" b="1" dirty="0">
            <a:latin typeface="+mn-ea"/>
            <a:ea typeface="+mn-ea"/>
          </a:endParaRPr>
        </a:p>
      </dgm:t>
    </dgm:pt>
    <dgm:pt modelId="{EF0DF0CC-A746-4FF4-A2EF-B6AD58A6F60B}" type="parTrans" cxnId="{347EA2D7-715A-4FCA-8EE9-99C8B3D4946A}">
      <dgm:prSet/>
      <dgm:spPr/>
      <dgm:t>
        <a:bodyPr/>
        <a:lstStyle/>
        <a:p>
          <a:endParaRPr lang="zh-TW" altLang="en-US"/>
        </a:p>
      </dgm:t>
    </dgm:pt>
    <dgm:pt modelId="{AC5359DB-852B-4AEC-8FF5-DEC81AF5B102}" type="sibTrans" cxnId="{347EA2D7-715A-4FCA-8EE9-99C8B3D4946A}">
      <dgm:prSet/>
      <dgm:spPr/>
      <dgm:t>
        <a:bodyPr/>
        <a:lstStyle/>
        <a:p>
          <a:endParaRPr lang="zh-TW" altLang="en-US"/>
        </a:p>
      </dgm:t>
    </dgm:pt>
    <dgm:pt modelId="{0E282763-88B4-4814-9655-CB08290959B3}">
      <dgm:prSet phldrT="[文字]" custT="1"/>
      <dgm:spPr/>
      <dgm:t>
        <a:bodyPr/>
        <a:lstStyle/>
        <a:p>
          <a:r>
            <a:rPr lang="zh-TW" altLang="en-US" sz="2000" b="1" dirty="0" smtClean="0">
              <a:latin typeface="+mn-ea"/>
              <a:ea typeface="+mn-ea"/>
            </a:rPr>
            <a:t>齊王接受鄒忌的勸告嗎？</a:t>
          </a:r>
          <a:endParaRPr lang="zh-TW" altLang="en-US" sz="2000" b="1" dirty="0">
            <a:latin typeface="+mn-ea"/>
            <a:ea typeface="+mn-ea"/>
          </a:endParaRPr>
        </a:p>
      </dgm:t>
    </dgm:pt>
    <dgm:pt modelId="{AF229346-86EC-42F9-9114-2B605DFF8F3C}" type="parTrans" cxnId="{0B061F7B-619B-4EBF-8045-6D83B5B10FB1}">
      <dgm:prSet/>
      <dgm:spPr/>
      <dgm:t>
        <a:bodyPr/>
        <a:lstStyle/>
        <a:p>
          <a:endParaRPr lang="zh-TW" altLang="en-US"/>
        </a:p>
      </dgm:t>
    </dgm:pt>
    <dgm:pt modelId="{62C6956A-BF5F-48CC-AB13-BC22AF7F2950}" type="sibTrans" cxnId="{0B061F7B-619B-4EBF-8045-6D83B5B10FB1}">
      <dgm:prSet/>
      <dgm:spPr/>
      <dgm:t>
        <a:bodyPr/>
        <a:lstStyle/>
        <a:p>
          <a:endParaRPr lang="zh-TW" altLang="en-US"/>
        </a:p>
      </dgm:t>
    </dgm:pt>
    <dgm:pt modelId="{D908FC71-6BFE-4EBB-AE5C-E6942279A5D5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400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發展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ts val="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解釋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071A6BB6-5C44-4861-9DB3-8C9AE1BFAACB}" type="parTrans" cxnId="{C1349A60-2603-4AB5-B800-BEC967CBC113}">
      <dgm:prSet/>
      <dgm:spPr/>
      <dgm:t>
        <a:bodyPr/>
        <a:lstStyle/>
        <a:p>
          <a:endParaRPr lang="zh-TW" altLang="en-US"/>
        </a:p>
      </dgm:t>
    </dgm:pt>
    <dgm:pt modelId="{9829D861-C6FA-4064-83D5-F0E7FEEC5E93}" type="sibTrans" cxnId="{C1349A60-2603-4AB5-B800-BEC967CBC113}">
      <dgm:prSet/>
      <dgm:spPr/>
      <dgm:t>
        <a:bodyPr/>
        <a:lstStyle/>
        <a:p>
          <a:endParaRPr lang="zh-TW" altLang="en-US"/>
        </a:p>
      </dgm:t>
    </dgm:pt>
    <dgm:pt modelId="{667BAE9F-E02E-4A69-A066-BB29C81BF8EB}">
      <dgm:prSet phldrT="[文字]" custT="1"/>
      <dgm:spPr/>
      <dgm:t>
        <a:bodyPr/>
        <a:lstStyle/>
        <a:p>
          <a:r>
            <a:rPr lang="zh-TW" altLang="en-US" sz="1900" b="1" dirty="0" smtClean="0"/>
            <a:t> </a:t>
          </a:r>
          <a:r>
            <a:rPr lang="zh-TW" altLang="en-US" sz="2000" b="1" dirty="0" smtClean="0"/>
            <a:t>鄒忌與妻妾及客人問答的口氣有何不同</a:t>
          </a:r>
          <a:r>
            <a:rPr lang="zh-TW" altLang="en-US" sz="2000" b="1" dirty="0" smtClean="0">
              <a:latin typeface="新細明體"/>
              <a:ea typeface="新細明體"/>
            </a:rPr>
            <a:t>？</a:t>
          </a:r>
          <a:endParaRPr lang="zh-TW" altLang="en-US" sz="2000" b="1" dirty="0"/>
        </a:p>
      </dgm:t>
    </dgm:pt>
    <dgm:pt modelId="{574B2768-F4DA-4652-83A0-811864142B39}" type="parTrans" cxnId="{206A80D9-0DA9-48CD-9EAF-B490B0832C74}">
      <dgm:prSet/>
      <dgm:spPr/>
      <dgm:t>
        <a:bodyPr/>
        <a:lstStyle/>
        <a:p>
          <a:endParaRPr lang="zh-TW" altLang="en-US"/>
        </a:p>
      </dgm:t>
    </dgm:pt>
    <dgm:pt modelId="{F384F972-0C2F-4840-89B9-D4BA83DDD732}" type="sibTrans" cxnId="{206A80D9-0DA9-48CD-9EAF-B490B0832C74}">
      <dgm:prSet/>
      <dgm:spPr/>
      <dgm:t>
        <a:bodyPr/>
        <a:lstStyle/>
        <a:p>
          <a:endParaRPr lang="zh-TW" altLang="en-US"/>
        </a:p>
      </dgm:t>
    </dgm:pt>
    <dgm:pt modelId="{F1C0AAC0-8B5C-4701-9794-C6E8B7243A70}">
      <dgm:prSet phldrT="[文字]" custT="1"/>
      <dgm:spPr/>
      <dgm:t>
        <a:bodyPr/>
        <a:lstStyle/>
        <a:p>
          <a:r>
            <a:rPr lang="zh-TW" altLang="en-US" sz="2000" b="1" dirty="0" smtClean="0">
              <a:effectLst/>
              <a:latin typeface="+mn-ea"/>
              <a:ea typeface="+mn-ea"/>
              <a:cs typeface="Times New Roman"/>
            </a:rPr>
            <a:t>齊王下了</a:t>
          </a:r>
          <a:r>
            <a:rPr lang="zh-TW" altLang="en-US" sz="2000" b="1" dirty="0" smtClean="0">
              <a:effectLst/>
              <a:latin typeface="新細明體"/>
              <a:ea typeface="新細明體"/>
              <a:cs typeface="Times New Roman"/>
            </a:rPr>
            <a:t>「</a:t>
          </a:r>
          <a:r>
            <a:rPr lang="zh-TW" altLang="en-US" sz="2000" b="1" dirty="0" smtClean="0">
              <a:effectLst/>
              <a:latin typeface="+mn-ea"/>
              <a:ea typeface="+mn-ea"/>
              <a:cs typeface="Times New Roman"/>
            </a:rPr>
            <a:t>三賞</a:t>
          </a:r>
          <a:r>
            <a:rPr lang="en-US" altLang="zh-TW" sz="2000" b="1" dirty="0" smtClean="0">
              <a:effectLst/>
              <a:latin typeface="新細明體"/>
              <a:ea typeface="新細明體"/>
              <a:cs typeface="Times New Roman"/>
            </a:rPr>
            <a:t>｣</a:t>
          </a:r>
          <a:r>
            <a:rPr lang="zh-TW" altLang="en-US" sz="2000" b="1" dirty="0" smtClean="0">
              <a:effectLst/>
              <a:latin typeface="+mn-ea"/>
              <a:ea typeface="+mn-ea"/>
              <a:cs typeface="Times New Roman"/>
            </a:rPr>
            <a:t>的命令後，為什麼門庭若市？</a:t>
          </a:r>
          <a:endParaRPr lang="zh-TW" altLang="en-US" sz="2000" b="1" dirty="0">
            <a:latin typeface="+mn-ea"/>
            <a:ea typeface="+mn-ea"/>
          </a:endParaRPr>
        </a:p>
      </dgm:t>
    </dgm:pt>
    <dgm:pt modelId="{3C30E84D-CB29-4BF1-A3BF-3B88BEFEA91C}" type="parTrans" cxnId="{BB891928-BB1C-46EE-B67B-B71D7FEEEF76}">
      <dgm:prSet/>
      <dgm:spPr/>
      <dgm:t>
        <a:bodyPr/>
        <a:lstStyle/>
        <a:p>
          <a:endParaRPr lang="zh-TW" altLang="en-US"/>
        </a:p>
      </dgm:t>
    </dgm:pt>
    <dgm:pt modelId="{0E386862-2CA6-4300-A8C8-2040E9061CF2}" type="sibTrans" cxnId="{BB891928-BB1C-46EE-B67B-B71D7FEEEF76}">
      <dgm:prSet/>
      <dgm:spPr/>
      <dgm:t>
        <a:bodyPr/>
        <a:lstStyle/>
        <a:p>
          <a:endParaRPr lang="zh-TW" altLang="en-US"/>
        </a:p>
      </dgm:t>
    </dgm:pt>
    <dgm:pt modelId="{CD012F65-1ACA-4012-851C-C832F22EEF07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20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省思</a:t>
          </a:r>
          <a:endParaRPr lang="en-US" altLang="zh-TW" sz="2000" b="1" dirty="0" smtClean="0">
            <a:solidFill>
              <a:schemeClr val="tx1"/>
            </a:solidFill>
          </a:endParaRPr>
        </a:p>
        <a:p>
          <a:pPr>
            <a:lnSpc>
              <a:spcPts val="1200"/>
            </a:lnSpc>
          </a:pPr>
          <a:r>
            <a:rPr lang="zh-TW" altLang="en-US" sz="2000" b="1" dirty="0" smtClean="0">
              <a:solidFill>
                <a:schemeClr val="tx1"/>
              </a:solidFill>
            </a:rPr>
            <a:t>文本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19563997-5906-4791-9186-0AA9B615CAC3}" type="parTrans" cxnId="{F063333E-4AB8-4E83-A897-D674207E3516}">
      <dgm:prSet/>
      <dgm:spPr/>
      <dgm:t>
        <a:bodyPr/>
        <a:lstStyle/>
        <a:p>
          <a:endParaRPr lang="zh-TW" altLang="en-US"/>
        </a:p>
      </dgm:t>
    </dgm:pt>
    <dgm:pt modelId="{8A45901A-7083-40FA-9155-B7DF16059B00}" type="sibTrans" cxnId="{F063333E-4AB8-4E83-A897-D674207E3516}">
      <dgm:prSet/>
      <dgm:spPr/>
      <dgm:t>
        <a:bodyPr/>
        <a:lstStyle/>
        <a:p>
          <a:endParaRPr lang="zh-TW" altLang="en-US"/>
        </a:p>
      </dgm:t>
    </dgm:pt>
    <dgm:pt modelId="{9376ECAC-2324-47A2-ABED-B8B798E58C3B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為什麼文章開始沒有直接寫鄒忌諷諫齊王，而寫了一件家庭瑣事？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B544F270-A47E-4805-9640-0A9C52443929}" type="parTrans" cxnId="{77469F9A-8834-4ADD-A9D4-62E36B08C874}">
      <dgm:prSet/>
      <dgm:spPr/>
      <dgm:t>
        <a:bodyPr/>
        <a:lstStyle/>
        <a:p>
          <a:endParaRPr lang="zh-TW" altLang="en-US"/>
        </a:p>
      </dgm:t>
    </dgm:pt>
    <dgm:pt modelId="{7CD7F54A-8682-4CC8-BB2C-1FF4DF99F41A}" type="sibTrans" cxnId="{77469F9A-8834-4ADD-A9D4-62E36B08C874}">
      <dgm:prSet/>
      <dgm:spPr/>
      <dgm:t>
        <a:bodyPr/>
        <a:lstStyle/>
        <a:p>
          <a:endParaRPr lang="zh-TW" altLang="en-US"/>
        </a:p>
      </dgm:t>
    </dgm:pt>
    <dgm:pt modelId="{1C3045F5-A73D-41C9-A65A-0F2C9368422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從鄒忌的例子可以得知：面對別人的讚美，怎樣才可以不得意忘形，進而理性判斷？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AB44F7EC-EDB9-40D8-A1A5-CB44E55CAE70}" type="parTrans" cxnId="{C49AD595-9C12-4A3D-BFDB-0DCFB7CDB2A9}">
      <dgm:prSet/>
      <dgm:spPr/>
      <dgm:t>
        <a:bodyPr/>
        <a:lstStyle/>
        <a:p>
          <a:endParaRPr lang="zh-TW" altLang="en-US"/>
        </a:p>
      </dgm:t>
    </dgm:pt>
    <dgm:pt modelId="{37EBD738-255E-4984-A131-13A4643B3589}" type="sibTrans" cxnId="{C49AD595-9C12-4A3D-BFDB-0DCFB7CDB2A9}">
      <dgm:prSet/>
      <dgm:spPr/>
      <dgm:t>
        <a:bodyPr/>
        <a:lstStyle/>
        <a:p>
          <a:endParaRPr lang="zh-TW" altLang="en-US"/>
        </a:p>
      </dgm:t>
    </dgm:pt>
    <dgm:pt modelId="{5F8175E4-ED6B-4728-958A-95E73D5CE1D0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文章末句</a:t>
          </a:r>
          <a:r>
            <a:rPr lang="zh-TW" altLang="en-US" sz="2000" b="1" dirty="0" smtClean="0">
              <a:latin typeface="新細明體"/>
              <a:ea typeface="新細明體"/>
            </a:rPr>
            <a:t>（</a:t>
          </a:r>
          <a:r>
            <a:rPr lang="zh-TW" altLang="en-US" sz="1800" b="1" dirty="0" smtClean="0">
              <a:solidFill>
                <a:srgbClr val="0070C0"/>
              </a:solidFill>
              <a:latin typeface="新細明體"/>
              <a:ea typeface="新細明體"/>
            </a:rPr>
            <a:t>此所謂戰勝於朝廷</a:t>
          </a:r>
          <a:r>
            <a:rPr lang="zh-TW" altLang="en-US" sz="2000" b="1" dirty="0" smtClean="0">
              <a:latin typeface="新細明體"/>
              <a:ea typeface="新細明體"/>
            </a:rPr>
            <a:t>）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可以刪掉嗎？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8A2DEADA-395A-4E12-9D5C-CDA2309C8A92}" type="parTrans" cxnId="{E0192DA0-615A-4A5A-A090-102371EAB05B}">
      <dgm:prSet/>
      <dgm:spPr/>
      <dgm:t>
        <a:bodyPr/>
        <a:lstStyle/>
        <a:p>
          <a:endParaRPr lang="zh-TW" altLang="en-US"/>
        </a:p>
      </dgm:t>
    </dgm:pt>
    <dgm:pt modelId="{335C9E96-3547-40B1-A6E7-BDDA8DE72467}" type="sibTrans" cxnId="{E0192DA0-615A-4A5A-A090-102371EAB05B}">
      <dgm:prSet/>
      <dgm:spPr/>
      <dgm:t>
        <a:bodyPr/>
        <a:lstStyle/>
        <a:p>
          <a:endParaRPr lang="zh-TW" altLang="en-US"/>
        </a:p>
      </dgm:t>
    </dgm:pt>
    <dgm:pt modelId="{C3A579EA-CA83-4AC8-8D3F-996EAA0D72C5}" type="pres">
      <dgm:prSet presAssocID="{120CF102-04E8-4009-B17E-9C232FFC9B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724841-E8CA-4C1E-A138-F31126D78AE8}" type="pres">
      <dgm:prSet presAssocID="{236F87BF-9402-4F66-B9B6-57D5D577E93E}" presName="composite" presStyleCnt="0"/>
      <dgm:spPr/>
      <dgm:t>
        <a:bodyPr/>
        <a:lstStyle/>
        <a:p>
          <a:endParaRPr lang="zh-TW" altLang="en-US"/>
        </a:p>
      </dgm:t>
    </dgm:pt>
    <dgm:pt modelId="{9BE775DA-4F0D-4F99-BA70-E6320214E484}" type="pres">
      <dgm:prSet presAssocID="{236F87BF-9402-4F66-B9B6-57D5D577E93E}" presName="parentText" presStyleLbl="alignNode1" presStyleIdx="0" presStyleCnt="3" custLinFactNeighborX="0" custLinFactNeighborY="-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F95AF3-FC30-45BB-B73E-49B2B2BDC056}" type="pres">
      <dgm:prSet presAssocID="{236F87BF-9402-4F66-B9B6-57D5D577E93E}" presName="descendantText" presStyleLbl="alignAcc1" presStyleIdx="0" presStyleCnt="3" custScaleX="100000" custScaleY="138809" custLinFactNeighborX="-466" custLinFactNeighborY="-111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7C137-A657-4BA8-96C1-88F75E107E7E}" type="pres">
      <dgm:prSet presAssocID="{60851109-56CC-451A-B3F2-06771E53AA36}" presName="sp" presStyleCnt="0"/>
      <dgm:spPr/>
      <dgm:t>
        <a:bodyPr/>
        <a:lstStyle/>
        <a:p>
          <a:endParaRPr lang="zh-TW" altLang="en-US"/>
        </a:p>
      </dgm:t>
    </dgm:pt>
    <dgm:pt modelId="{3EF83BB0-C8AE-450F-AAFC-4DDC974853BD}" type="pres">
      <dgm:prSet presAssocID="{D908FC71-6BFE-4EBB-AE5C-E6942279A5D5}" presName="composite" presStyleCnt="0"/>
      <dgm:spPr/>
      <dgm:t>
        <a:bodyPr/>
        <a:lstStyle/>
        <a:p>
          <a:endParaRPr lang="zh-TW" altLang="en-US"/>
        </a:p>
      </dgm:t>
    </dgm:pt>
    <dgm:pt modelId="{A620D859-493A-4817-B5CB-E16B0AAED4A2}" type="pres">
      <dgm:prSet presAssocID="{D908FC71-6BFE-4EBB-AE5C-E6942279A5D5}" presName="parentText" presStyleLbl="alignNode1" presStyleIdx="1" presStyleCnt="3" custScaleX="97715" custScaleY="134640" custLinFactNeighborX="0" custLinFactNeighborY="84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6E330-C959-4080-ADE3-60F079827D33}" type="pres">
      <dgm:prSet presAssocID="{D908FC71-6BFE-4EBB-AE5C-E6942279A5D5}" presName="descendantText" presStyleLbl="alignAcc1" presStyleIdx="1" presStyleCnt="3" custScaleY="154608" custLinFactNeighborX="959" custLinFactNeighborY="140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6F10FA-9D55-48B2-AD5B-3AC100B399AE}" type="pres">
      <dgm:prSet presAssocID="{9829D861-C6FA-4064-83D5-F0E7FEEC5E93}" presName="sp" presStyleCnt="0"/>
      <dgm:spPr/>
      <dgm:t>
        <a:bodyPr/>
        <a:lstStyle/>
        <a:p>
          <a:endParaRPr lang="zh-TW" altLang="en-US"/>
        </a:p>
      </dgm:t>
    </dgm:pt>
    <dgm:pt modelId="{D605A7EB-B257-4332-AA79-11B10136C4B2}" type="pres">
      <dgm:prSet presAssocID="{CD012F65-1ACA-4012-851C-C832F22EEF07}" presName="composite" presStyleCnt="0"/>
      <dgm:spPr/>
      <dgm:t>
        <a:bodyPr/>
        <a:lstStyle/>
        <a:p>
          <a:endParaRPr lang="zh-TW" altLang="en-US"/>
        </a:p>
      </dgm:t>
    </dgm:pt>
    <dgm:pt modelId="{4DF1030E-8302-4A6A-98ED-95493347DD23}" type="pres">
      <dgm:prSet presAssocID="{CD012F65-1ACA-4012-851C-C832F22EEF07}" presName="parentText" presStyleLbl="alignNode1" presStyleIdx="2" presStyleCnt="3" custScaleY="145241" custLinFactNeighborX="0" custLinFactNeighborY="-504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C4A91-DFC1-44D7-ACCC-997CEA40DA52}" type="pres">
      <dgm:prSet presAssocID="{CD012F65-1ACA-4012-851C-C832F22EEF07}" presName="descendantText" presStyleLbl="alignAcc1" presStyleIdx="2" presStyleCnt="3" custScaleY="2960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C54A9B-DE46-4DF4-8C2D-AAA43A69E292}" type="presOf" srcId="{236F87BF-9402-4F66-B9B6-57D5D577E93E}" destId="{9BE775DA-4F0D-4F99-BA70-E6320214E484}" srcOrd="0" destOrd="0" presId="urn:microsoft.com/office/officeart/2005/8/layout/chevron2"/>
    <dgm:cxn modelId="{206A80D9-0DA9-48CD-9EAF-B490B0832C74}" srcId="{D908FC71-6BFE-4EBB-AE5C-E6942279A5D5}" destId="{667BAE9F-E02E-4A69-A066-BB29C81BF8EB}" srcOrd="0" destOrd="0" parTransId="{574B2768-F4DA-4652-83A0-811864142B39}" sibTransId="{F384F972-0C2F-4840-89B9-D4BA83DDD732}"/>
    <dgm:cxn modelId="{C1349A60-2603-4AB5-B800-BEC967CBC113}" srcId="{120CF102-04E8-4009-B17E-9C232FFC9B4A}" destId="{D908FC71-6BFE-4EBB-AE5C-E6942279A5D5}" srcOrd="1" destOrd="0" parTransId="{071A6BB6-5C44-4861-9DB3-8C9AE1BFAACB}" sibTransId="{9829D861-C6FA-4064-83D5-F0E7FEEC5E93}"/>
    <dgm:cxn modelId="{D41E2615-1E65-4B2A-9D9E-21ABE81A313D}" type="presOf" srcId="{5F8175E4-ED6B-4728-958A-95E73D5CE1D0}" destId="{2DAC4A91-DFC1-44D7-ACCC-997CEA40DA52}" srcOrd="0" destOrd="2" presId="urn:microsoft.com/office/officeart/2005/8/layout/chevron2"/>
    <dgm:cxn modelId="{2F05F882-F2E1-4372-B5CF-A5B1F49793B2}" type="presOf" srcId="{0E282763-88B4-4814-9655-CB08290959B3}" destId="{C8F95AF3-FC30-45BB-B73E-49B2B2BDC056}" srcOrd="0" destOrd="1" presId="urn:microsoft.com/office/officeart/2005/8/layout/chevron2"/>
    <dgm:cxn modelId="{8DBC5885-2622-4163-8AF5-FFE0444425C0}" type="presOf" srcId="{F1C0AAC0-8B5C-4701-9794-C6E8B7243A70}" destId="{7D36E330-C959-4080-ADE3-60F079827D33}" srcOrd="0" destOrd="1" presId="urn:microsoft.com/office/officeart/2005/8/layout/chevron2"/>
    <dgm:cxn modelId="{E0192DA0-615A-4A5A-A090-102371EAB05B}" srcId="{CD012F65-1ACA-4012-851C-C832F22EEF07}" destId="{5F8175E4-ED6B-4728-958A-95E73D5CE1D0}" srcOrd="2" destOrd="0" parTransId="{8A2DEADA-395A-4E12-9D5C-CDA2309C8A92}" sibTransId="{335C9E96-3547-40B1-A6E7-BDDA8DE72467}"/>
    <dgm:cxn modelId="{C49AD595-9C12-4A3D-BFDB-0DCFB7CDB2A9}" srcId="{CD012F65-1ACA-4012-851C-C832F22EEF07}" destId="{1C3045F5-A73D-41C9-A65A-0F2C93684228}" srcOrd="1" destOrd="0" parTransId="{AB44F7EC-EDB9-40D8-A1A5-CB44E55CAE70}" sibTransId="{37EBD738-255E-4984-A131-13A4643B3589}"/>
    <dgm:cxn modelId="{347EA2D7-715A-4FCA-8EE9-99C8B3D4946A}" srcId="{236F87BF-9402-4F66-B9B6-57D5D577E93E}" destId="{C5DA8695-832E-4EC4-9395-C90857C0E246}" srcOrd="0" destOrd="0" parTransId="{EF0DF0CC-A746-4FF4-A2EF-B6AD58A6F60B}" sibTransId="{AC5359DB-852B-4AEC-8FF5-DEC81AF5B102}"/>
    <dgm:cxn modelId="{735255E2-23A9-46C4-8BAB-2491B582F8BC}" type="presOf" srcId="{667BAE9F-E02E-4A69-A066-BB29C81BF8EB}" destId="{7D36E330-C959-4080-ADE3-60F079827D33}" srcOrd="0" destOrd="0" presId="urn:microsoft.com/office/officeart/2005/8/layout/chevron2"/>
    <dgm:cxn modelId="{77469F9A-8834-4ADD-A9D4-62E36B08C874}" srcId="{CD012F65-1ACA-4012-851C-C832F22EEF07}" destId="{9376ECAC-2324-47A2-ABED-B8B798E58C3B}" srcOrd="0" destOrd="0" parTransId="{B544F270-A47E-4805-9640-0A9C52443929}" sibTransId="{7CD7F54A-8682-4CC8-BB2C-1FF4DF99F41A}"/>
    <dgm:cxn modelId="{F063333E-4AB8-4E83-A897-D674207E3516}" srcId="{120CF102-04E8-4009-B17E-9C232FFC9B4A}" destId="{CD012F65-1ACA-4012-851C-C832F22EEF07}" srcOrd="2" destOrd="0" parTransId="{19563997-5906-4791-9186-0AA9B615CAC3}" sibTransId="{8A45901A-7083-40FA-9155-B7DF16059B00}"/>
    <dgm:cxn modelId="{DDAFCD2E-56C2-4D6D-BD4E-1EA0B4857D3A}" type="presOf" srcId="{9376ECAC-2324-47A2-ABED-B8B798E58C3B}" destId="{2DAC4A91-DFC1-44D7-ACCC-997CEA40DA52}" srcOrd="0" destOrd="0" presId="urn:microsoft.com/office/officeart/2005/8/layout/chevron2"/>
    <dgm:cxn modelId="{1ED934ED-6A69-4FF8-876B-7AFDFD5E603F}" type="presOf" srcId="{D908FC71-6BFE-4EBB-AE5C-E6942279A5D5}" destId="{A620D859-493A-4817-B5CB-E16B0AAED4A2}" srcOrd="0" destOrd="0" presId="urn:microsoft.com/office/officeart/2005/8/layout/chevron2"/>
    <dgm:cxn modelId="{BB891928-BB1C-46EE-B67B-B71D7FEEEF76}" srcId="{D908FC71-6BFE-4EBB-AE5C-E6942279A5D5}" destId="{F1C0AAC0-8B5C-4701-9794-C6E8B7243A70}" srcOrd="1" destOrd="0" parTransId="{3C30E84D-CB29-4BF1-A3BF-3B88BEFEA91C}" sibTransId="{0E386862-2CA6-4300-A8C8-2040E9061CF2}"/>
    <dgm:cxn modelId="{77C9C236-6B12-471B-806E-B72EB0D11558}" type="presOf" srcId="{C5DA8695-832E-4EC4-9395-C90857C0E246}" destId="{C8F95AF3-FC30-45BB-B73E-49B2B2BDC056}" srcOrd="0" destOrd="0" presId="urn:microsoft.com/office/officeart/2005/8/layout/chevron2"/>
    <dgm:cxn modelId="{AD6AC2DD-7028-4493-8ABD-EFEEAD2485D0}" type="presOf" srcId="{120CF102-04E8-4009-B17E-9C232FFC9B4A}" destId="{C3A579EA-CA83-4AC8-8D3F-996EAA0D72C5}" srcOrd="0" destOrd="0" presId="urn:microsoft.com/office/officeart/2005/8/layout/chevron2"/>
    <dgm:cxn modelId="{2063B7AE-66DE-408F-8E1A-8B60426FD8DB}" srcId="{120CF102-04E8-4009-B17E-9C232FFC9B4A}" destId="{236F87BF-9402-4F66-B9B6-57D5D577E93E}" srcOrd="0" destOrd="0" parTransId="{96EE01C2-5B43-4A75-B718-10392C7F3F93}" sibTransId="{60851109-56CC-451A-B3F2-06771E53AA36}"/>
    <dgm:cxn modelId="{0B061F7B-619B-4EBF-8045-6D83B5B10FB1}" srcId="{236F87BF-9402-4F66-B9B6-57D5D577E93E}" destId="{0E282763-88B4-4814-9655-CB08290959B3}" srcOrd="1" destOrd="0" parTransId="{AF229346-86EC-42F9-9114-2B605DFF8F3C}" sibTransId="{62C6956A-BF5F-48CC-AB13-BC22AF7F2950}"/>
    <dgm:cxn modelId="{ECFD6F3F-3DE8-47FF-857C-B05F85EA7F49}" type="presOf" srcId="{1C3045F5-A73D-41C9-A65A-0F2C93684228}" destId="{2DAC4A91-DFC1-44D7-ACCC-997CEA40DA52}" srcOrd="0" destOrd="1" presId="urn:microsoft.com/office/officeart/2005/8/layout/chevron2"/>
    <dgm:cxn modelId="{626CB23E-122D-4F53-928C-66A5B4BB5031}" type="presOf" srcId="{CD012F65-1ACA-4012-851C-C832F22EEF07}" destId="{4DF1030E-8302-4A6A-98ED-95493347DD23}" srcOrd="0" destOrd="0" presId="urn:microsoft.com/office/officeart/2005/8/layout/chevron2"/>
    <dgm:cxn modelId="{69FCA579-A0E9-4D02-AB69-8230BCC008A7}" type="presParOf" srcId="{C3A579EA-CA83-4AC8-8D3F-996EAA0D72C5}" destId="{0C724841-E8CA-4C1E-A138-F31126D78AE8}" srcOrd="0" destOrd="0" presId="urn:microsoft.com/office/officeart/2005/8/layout/chevron2"/>
    <dgm:cxn modelId="{7E2FB145-1577-4401-96CF-12EA98E478ED}" type="presParOf" srcId="{0C724841-E8CA-4C1E-A138-F31126D78AE8}" destId="{9BE775DA-4F0D-4F99-BA70-E6320214E484}" srcOrd="0" destOrd="0" presId="urn:microsoft.com/office/officeart/2005/8/layout/chevron2"/>
    <dgm:cxn modelId="{AD80C23D-1FC6-463A-8B66-3AC9E0F1ED35}" type="presParOf" srcId="{0C724841-E8CA-4C1E-A138-F31126D78AE8}" destId="{C8F95AF3-FC30-45BB-B73E-49B2B2BDC056}" srcOrd="1" destOrd="0" presId="urn:microsoft.com/office/officeart/2005/8/layout/chevron2"/>
    <dgm:cxn modelId="{03351881-FB38-4FA7-A699-E56C97A39756}" type="presParOf" srcId="{C3A579EA-CA83-4AC8-8D3F-996EAA0D72C5}" destId="{8647C137-A657-4BA8-96C1-88F75E107E7E}" srcOrd="1" destOrd="0" presId="urn:microsoft.com/office/officeart/2005/8/layout/chevron2"/>
    <dgm:cxn modelId="{7F3CAA28-8317-44DD-962C-FA84DE72DE87}" type="presParOf" srcId="{C3A579EA-CA83-4AC8-8D3F-996EAA0D72C5}" destId="{3EF83BB0-C8AE-450F-AAFC-4DDC974853BD}" srcOrd="2" destOrd="0" presId="urn:microsoft.com/office/officeart/2005/8/layout/chevron2"/>
    <dgm:cxn modelId="{ECD8E616-5B91-4BA0-B7ED-8BE728F8F096}" type="presParOf" srcId="{3EF83BB0-C8AE-450F-AAFC-4DDC974853BD}" destId="{A620D859-493A-4817-B5CB-E16B0AAED4A2}" srcOrd="0" destOrd="0" presId="urn:microsoft.com/office/officeart/2005/8/layout/chevron2"/>
    <dgm:cxn modelId="{7676EF64-B583-4145-96DC-2ED0647B7AD5}" type="presParOf" srcId="{3EF83BB0-C8AE-450F-AAFC-4DDC974853BD}" destId="{7D36E330-C959-4080-ADE3-60F079827D33}" srcOrd="1" destOrd="0" presId="urn:microsoft.com/office/officeart/2005/8/layout/chevron2"/>
    <dgm:cxn modelId="{73AE4782-1A70-48B1-8A89-1C3FFDB2F730}" type="presParOf" srcId="{C3A579EA-CA83-4AC8-8D3F-996EAA0D72C5}" destId="{2D6F10FA-9D55-48B2-AD5B-3AC100B399AE}" srcOrd="3" destOrd="0" presId="urn:microsoft.com/office/officeart/2005/8/layout/chevron2"/>
    <dgm:cxn modelId="{74B2B3C8-5378-4419-AF6A-A738C128B038}" type="presParOf" srcId="{C3A579EA-CA83-4AC8-8D3F-996EAA0D72C5}" destId="{D605A7EB-B257-4332-AA79-11B10136C4B2}" srcOrd="4" destOrd="0" presId="urn:microsoft.com/office/officeart/2005/8/layout/chevron2"/>
    <dgm:cxn modelId="{27FC43A6-EAC0-4A0E-B084-2693062295BC}" type="presParOf" srcId="{D605A7EB-B257-4332-AA79-11B10136C4B2}" destId="{4DF1030E-8302-4A6A-98ED-95493347DD23}" srcOrd="0" destOrd="0" presId="urn:microsoft.com/office/officeart/2005/8/layout/chevron2"/>
    <dgm:cxn modelId="{CB9F5E25-C37D-4318-9EF4-E5B157E680BE}" type="presParOf" srcId="{D605A7EB-B257-4332-AA79-11B10136C4B2}" destId="{2DAC4A91-DFC1-44D7-ACCC-997CEA40DA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6245E3-6714-4DD0-B292-CCDD9AE9756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F822A71-EF1D-4050-9541-C02E2797AB60}">
      <dgm:prSet phldrT="[文字]" custT="1"/>
      <dgm:spPr/>
      <dgm:t>
        <a:bodyPr/>
        <a:lstStyle/>
        <a:p>
          <a:r>
            <a:rPr lang="zh-TW" altLang="en-US" sz="2000" b="1" dirty="0" smtClean="0"/>
            <a:t>人情世故</a:t>
          </a:r>
          <a:r>
            <a:rPr lang="zh-TW" altLang="en-US" sz="2000" b="1" dirty="0" smtClean="0">
              <a:latin typeface="新細明體"/>
              <a:ea typeface="新細明體"/>
            </a:rPr>
            <a:t>、倫理名份、應對進退</a:t>
          </a:r>
          <a:r>
            <a:rPr lang="en-US" altLang="zh-TW" sz="2000" b="1" dirty="0" smtClean="0">
              <a:latin typeface="新細明體"/>
              <a:ea typeface="新細明體"/>
            </a:rPr>
            <a:t>…</a:t>
          </a:r>
          <a:endParaRPr lang="zh-TW" altLang="en-US" sz="2000" b="1" dirty="0"/>
        </a:p>
      </dgm:t>
    </dgm:pt>
    <dgm:pt modelId="{E2103F51-B68C-43DA-BEFB-0830613B0BEC}" type="parTrans" cxnId="{C1B6D6A5-46C9-4AAB-943D-87BC5B83F886}">
      <dgm:prSet/>
      <dgm:spPr/>
      <dgm:t>
        <a:bodyPr/>
        <a:lstStyle/>
        <a:p>
          <a:endParaRPr lang="zh-TW" altLang="en-US"/>
        </a:p>
      </dgm:t>
    </dgm:pt>
    <dgm:pt modelId="{723083BA-9556-43F1-9F9F-8D17301607FC}" type="sibTrans" cxnId="{C1B6D6A5-46C9-4AAB-943D-87BC5B83F886}">
      <dgm:prSet/>
      <dgm:spPr/>
      <dgm:t>
        <a:bodyPr/>
        <a:lstStyle/>
        <a:p>
          <a:endParaRPr lang="zh-TW" altLang="en-US"/>
        </a:p>
      </dgm:t>
    </dgm:pt>
    <dgm:pt modelId="{88B70DDF-9E52-436A-B00F-8DE69E8DE2B2}">
      <dgm:prSet phldrT="[文字]"/>
      <dgm:spPr/>
      <dgm:t>
        <a:bodyPr/>
        <a:lstStyle/>
        <a:p>
          <a:r>
            <a:rPr lang="zh-TW" altLang="en-US" b="1" dirty="0" smtClean="0"/>
            <a:t>觀察</a:t>
          </a:r>
          <a:endParaRPr lang="zh-TW" altLang="en-US" b="1" dirty="0"/>
        </a:p>
      </dgm:t>
    </dgm:pt>
    <dgm:pt modelId="{F0AF70A1-D245-46C5-A8E3-F05BC0D1D303}" type="parTrans" cxnId="{7FCBF371-2D86-4B30-BC61-4BD1994319ED}">
      <dgm:prSet/>
      <dgm:spPr/>
      <dgm:t>
        <a:bodyPr/>
        <a:lstStyle/>
        <a:p>
          <a:endParaRPr lang="zh-TW" altLang="en-US"/>
        </a:p>
      </dgm:t>
    </dgm:pt>
    <dgm:pt modelId="{F8D5727D-CEC6-478A-A2F7-59F4262D907C}" type="sibTrans" cxnId="{7FCBF371-2D86-4B30-BC61-4BD1994319ED}">
      <dgm:prSet/>
      <dgm:spPr/>
      <dgm:t>
        <a:bodyPr/>
        <a:lstStyle/>
        <a:p>
          <a:endParaRPr lang="zh-TW" altLang="en-US"/>
        </a:p>
      </dgm:t>
    </dgm:pt>
    <dgm:pt modelId="{D513F03C-5480-41E1-BAF3-D8D78D38166F}">
      <dgm:prSet phldrT="[文字]" custT="1"/>
      <dgm:spPr/>
      <dgm:t>
        <a:bodyPr/>
        <a:lstStyle/>
        <a:p>
          <a:r>
            <a:rPr lang="zh-TW" altLang="en-US" sz="3600" b="1" dirty="0" smtClean="0"/>
            <a:t>洞明</a:t>
          </a:r>
          <a:endParaRPr lang="en-US" altLang="zh-TW" sz="3600" b="1" dirty="0" smtClean="0"/>
        </a:p>
        <a:p>
          <a:r>
            <a:rPr lang="zh-TW" altLang="en-US" sz="3600" b="1" dirty="0" smtClean="0"/>
            <a:t>練達</a:t>
          </a:r>
          <a:endParaRPr lang="zh-TW" altLang="en-US" sz="3600" b="1" dirty="0"/>
        </a:p>
      </dgm:t>
    </dgm:pt>
    <dgm:pt modelId="{79617586-5ED9-4667-81A1-468F265BF36E}" type="parTrans" cxnId="{402DAA99-321D-431A-A155-DB13D1C811AD}">
      <dgm:prSet/>
      <dgm:spPr/>
      <dgm:t>
        <a:bodyPr/>
        <a:lstStyle/>
        <a:p>
          <a:endParaRPr lang="zh-TW" altLang="en-US"/>
        </a:p>
      </dgm:t>
    </dgm:pt>
    <dgm:pt modelId="{56E23423-E8FA-43B8-B866-BADD96162D26}" type="sibTrans" cxnId="{402DAA99-321D-431A-A155-DB13D1C811AD}">
      <dgm:prSet/>
      <dgm:spPr/>
      <dgm:t>
        <a:bodyPr/>
        <a:lstStyle/>
        <a:p>
          <a:endParaRPr lang="zh-TW" altLang="en-US"/>
        </a:p>
      </dgm:t>
    </dgm:pt>
    <dgm:pt modelId="{68804CE1-7E21-43EB-992A-A0DBC3704756}">
      <dgm:prSet phldrT="[文字]"/>
      <dgm:spPr/>
      <dgm:t>
        <a:bodyPr/>
        <a:lstStyle/>
        <a:p>
          <a:r>
            <a:rPr lang="zh-TW" altLang="en-US" b="1" dirty="0" smtClean="0"/>
            <a:t>智慧</a:t>
          </a:r>
          <a:endParaRPr lang="zh-TW" altLang="en-US" b="1" dirty="0"/>
        </a:p>
      </dgm:t>
    </dgm:pt>
    <dgm:pt modelId="{8E7A40D9-824E-4491-B7F2-6FA03FB4CD69}" type="parTrans" cxnId="{955DD0C0-9A77-4107-BD62-88E13625BFDF}">
      <dgm:prSet/>
      <dgm:spPr/>
      <dgm:t>
        <a:bodyPr/>
        <a:lstStyle/>
        <a:p>
          <a:endParaRPr lang="zh-TW" altLang="en-US"/>
        </a:p>
      </dgm:t>
    </dgm:pt>
    <dgm:pt modelId="{922BFE09-CE60-487F-B53C-15CEE811077D}" type="sibTrans" cxnId="{955DD0C0-9A77-4107-BD62-88E13625BFDF}">
      <dgm:prSet/>
      <dgm:spPr/>
      <dgm:t>
        <a:bodyPr/>
        <a:lstStyle/>
        <a:p>
          <a:endParaRPr lang="zh-TW" altLang="en-US"/>
        </a:p>
      </dgm:t>
    </dgm:pt>
    <dgm:pt modelId="{54A04095-0F72-48E7-85EE-BFD27E0F3F85}" type="pres">
      <dgm:prSet presAssocID="{9C6245E3-6714-4DD0-B292-CCDD9AE9756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C9017A4-D824-4ED7-9766-26C4CCDA184A}" type="pres">
      <dgm:prSet presAssocID="{3F822A71-EF1D-4050-9541-C02E2797AB60}" presName="chaos" presStyleCnt="0"/>
      <dgm:spPr/>
    </dgm:pt>
    <dgm:pt modelId="{CCB13091-EA03-4E4A-BDB2-2D2413E158E1}" type="pres">
      <dgm:prSet presAssocID="{3F822A71-EF1D-4050-9541-C02E2797AB60}" presName="parTx1" presStyleLbl="revTx" presStyleIdx="0" presStyleCnt="3"/>
      <dgm:spPr/>
      <dgm:t>
        <a:bodyPr/>
        <a:lstStyle/>
        <a:p>
          <a:endParaRPr lang="zh-TW" altLang="en-US"/>
        </a:p>
      </dgm:t>
    </dgm:pt>
    <dgm:pt modelId="{05F071FA-228A-463C-BAB3-0107D90980EE}" type="pres">
      <dgm:prSet presAssocID="{3F822A71-EF1D-4050-9541-C02E2797AB60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9D6FFB-9076-4DC7-89A3-C3EB30C5A869}" type="pres">
      <dgm:prSet presAssocID="{3F822A71-EF1D-4050-9541-C02E2797AB60}" presName="c1" presStyleLbl="node1" presStyleIdx="0" presStyleCnt="19"/>
      <dgm:spPr/>
    </dgm:pt>
    <dgm:pt modelId="{4ADE1562-BDC3-427E-BBC4-4F24E5BE003B}" type="pres">
      <dgm:prSet presAssocID="{3F822A71-EF1D-4050-9541-C02E2797AB60}" presName="c2" presStyleLbl="node1" presStyleIdx="1" presStyleCnt="19"/>
      <dgm:spPr/>
    </dgm:pt>
    <dgm:pt modelId="{457AFF89-6CE9-4DA8-9449-65D72260F73E}" type="pres">
      <dgm:prSet presAssocID="{3F822A71-EF1D-4050-9541-C02E2797AB60}" presName="c3" presStyleLbl="node1" presStyleIdx="2" presStyleCnt="19"/>
      <dgm:spPr/>
    </dgm:pt>
    <dgm:pt modelId="{F460B7D3-A596-4D88-9704-64110A568AEF}" type="pres">
      <dgm:prSet presAssocID="{3F822A71-EF1D-4050-9541-C02E2797AB60}" presName="c4" presStyleLbl="node1" presStyleIdx="3" presStyleCnt="19"/>
      <dgm:spPr/>
    </dgm:pt>
    <dgm:pt modelId="{C87287A1-B61D-4E13-8458-D3AD3DFECDBF}" type="pres">
      <dgm:prSet presAssocID="{3F822A71-EF1D-4050-9541-C02E2797AB60}" presName="c5" presStyleLbl="node1" presStyleIdx="4" presStyleCnt="19"/>
      <dgm:spPr/>
    </dgm:pt>
    <dgm:pt modelId="{1E9F8DCB-028B-469F-9B86-19F3631FFA0C}" type="pres">
      <dgm:prSet presAssocID="{3F822A71-EF1D-4050-9541-C02E2797AB60}" presName="c6" presStyleLbl="node1" presStyleIdx="5" presStyleCnt="19"/>
      <dgm:spPr/>
    </dgm:pt>
    <dgm:pt modelId="{19CFB46E-1109-4B98-8A00-107418A399F8}" type="pres">
      <dgm:prSet presAssocID="{3F822A71-EF1D-4050-9541-C02E2797AB60}" presName="c7" presStyleLbl="node1" presStyleIdx="6" presStyleCnt="19"/>
      <dgm:spPr/>
    </dgm:pt>
    <dgm:pt modelId="{CFD7E09F-7E71-4188-8061-B890DA586F86}" type="pres">
      <dgm:prSet presAssocID="{3F822A71-EF1D-4050-9541-C02E2797AB60}" presName="c8" presStyleLbl="node1" presStyleIdx="7" presStyleCnt="19"/>
      <dgm:spPr/>
    </dgm:pt>
    <dgm:pt modelId="{3FBEEFAE-26E7-4B47-8443-0BA30C70E70C}" type="pres">
      <dgm:prSet presAssocID="{3F822A71-EF1D-4050-9541-C02E2797AB60}" presName="c9" presStyleLbl="node1" presStyleIdx="8" presStyleCnt="19"/>
      <dgm:spPr/>
    </dgm:pt>
    <dgm:pt modelId="{A7837897-4892-4001-8895-8960820A1BA9}" type="pres">
      <dgm:prSet presAssocID="{3F822A71-EF1D-4050-9541-C02E2797AB60}" presName="c10" presStyleLbl="node1" presStyleIdx="9" presStyleCnt="19"/>
      <dgm:spPr/>
    </dgm:pt>
    <dgm:pt modelId="{06E94B3B-5B2A-4A6C-A845-6A9DA348CB1F}" type="pres">
      <dgm:prSet presAssocID="{3F822A71-EF1D-4050-9541-C02E2797AB60}" presName="c11" presStyleLbl="node1" presStyleIdx="10" presStyleCnt="19"/>
      <dgm:spPr/>
    </dgm:pt>
    <dgm:pt modelId="{AFFBCB85-6322-4E5B-898D-212AC1C78DB7}" type="pres">
      <dgm:prSet presAssocID="{3F822A71-EF1D-4050-9541-C02E2797AB60}" presName="c12" presStyleLbl="node1" presStyleIdx="11" presStyleCnt="19"/>
      <dgm:spPr/>
    </dgm:pt>
    <dgm:pt modelId="{002F73A8-4D39-40FE-B063-6489CA524614}" type="pres">
      <dgm:prSet presAssocID="{3F822A71-EF1D-4050-9541-C02E2797AB60}" presName="c13" presStyleLbl="node1" presStyleIdx="12" presStyleCnt="19"/>
      <dgm:spPr/>
    </dgm:pt>
    <dgm:pt modelId="{672C4056-935E-4FE4-A1FF-B6B201EB1289}" type="pres">
      <dgm:prSet presAssocID="{3F822A71-EF1D-4050-9541-C02E2797AB60}" presName="c14" presStyleLbl="node1" presStyleIdx="13" presStyleCnt="19"/>
      <dgm:spPr/>
    </dgm:pt>
    <dgm:pt modelId="{BF4CE0BC-E5BB-465F-87AC-56FDD0AB8DCB}" type="pres">
      <dgm:prSet presAssocID="{3F822A71-EF1D-4050-9541-C02E2797AB60}" presName="c15" presStyleLbl="node1" presStyleIdx="14" presStyleCnt="19"/>
      <dgm:spPr/>
    </dgm:pt>
    <dgm:pt modelId="{5AF3F59C-CF15-4783-B976-CFAAD5413598}" type="pres">
      <dgm:prSet presAssocID="{3F822A71-EF1D-4050-9541-C02E2797AB60}" presName="c16" presStyleLbl="node1" presStyleIdx="15" presStyleCnt="19"/>
      <dgm:spPr/>
    </dgm:pt>
    <dgm:pt modelId="{FE24DF7D-87B1-4FA0-BF05-54F0C8DC3470}" type="pres">
      <dgm:prSet presAssocID="{3F822A71-EF1D-4050-9541-C02E2797AB60}" presName="c17" presStyleLbl="node1" presStyleIdx="16" presStyleCnt="19"/>
      <dgm:spPr/>
    </dgm:pt>
    <dgm:pt modelId="{F009D244-B648-4201-B581-6E03F657DD4B}" type="pres">
      <dgm:prSet presAssocID="{3F822A71-EF1D-4050-9541-C02E2797AB60}" presName="c18" presStyleLbl="node1" presStyleIdx="17" presStyleCnt="19"/>
      <dgm:spPr/>
    </dgm:pt>
    <dgm:pt modelId="{3C85DAEB-749F-41F0-8379-8C3596BB37DE}" type="pres">
      <dgm:prSet presAssocID="{723083BA-9556-43F1-9F9F-8D17301607FC}" presName="chevronComposite1" presStyleCnt="0"/>
      <dgm:spPr/>
    </dgm:pt>
    <dgm:pt modelId="{799913C2-3027-4916-8348-E7BD92544EB9}" type="pres">
      <dgm:prSet presAssocID="{723083BA-9556-43F1-9F9F-8D17301607FC}" presName="chevron1" presStyleLbl="sibTrans2D1" presStyleIdx="0" presStyleCnt="2"/>
      <dgm:spPr/>
    </dgm:pt>
    <dgm:pt modelId="{F26CB2CE-A54F-4C23-BDB4-6E3509718F34}" type="pres">
      <dgm:prSet presAssocID="{723083BA-9556-43F1-9F9F-8D17301607FC}" presName="spChevron1" presStyleCnt="0"/>
      <dgm:spPr/>
    </dgm:pt>
    <dgm:pt modelId="{F755F187-3C78-4E72-9DC7-62C8007ECCAF}" type="pres">
      <dgm:prSet presAssocID="{723083BA-9556-43F1-9F9F-8D17301607FC}" presName="overlap" presStyleCnt="0"/>
      <dgm:spPr/>
    </dgm:pt>
    <dgm:pt modelId="{EBF85983-98AD-459F-8F29-0B287CF3EFBB}" type="pres">
      <dgm:prSet presAssocID="{723083BA-9556-43F1-9F9F-8D17301607FC}" presName="chevronComposite2" presStyleCnt="0"/>
      <dgm:spPr/>
    </dgm:pt>
    <dgm:pt modelId="{A565A3B5-3D16-4C7F-ADCF-890083C62617}" type="pres">
      <dgm:prSet presAssocID="{723083BA-9556-43F1-9F9F-8D17301607FC}" presName="chevron2" presStyleLbl="sibTrans2D1" presStyleIdx="1" presStyleCnt="2"/>
      <dgm:spPr/>
    </dgm:pt>
    <dgm:pt modelId="{F0D5525F-96D2-4B85-B8C0-CA9CC37F60B8}" type="pres">
      <dgm:prSet presAssocID="{723083BA-9556-43F1-9F9F-8D17301607FC}" presName="spChevron2" presStyleCnt="0"/>
      <dgm:spPr/>
    </dgm:pt>
    <dgm:pt modelId="{E7232E86-A04B-475A-B366-E2BFFD685B60}" type="pres">
      <dgm:prSet presAssocID="{D513F03C-5480-41E1-BAF3-D8D78D38166F}" presName="last" presStyleCnt="0"/>
      <dgm:spPr/>
    </dgm:pt>
    <dgm:pt modelId="{642D5095-4771-4E8B-ACA3-364158F32E4A}" type="pres">
      <dgm:prSet presAssocID="{D513F03C-5480-41E1-BAF3-D8D78D38166F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F1DFFE0A-57BE-4C1E-933E-986C6E3F53D9}" type="pres">
      <dgm:prSet presAssocID="{D513F03C-5480-41E1-BAF3-D8D78D38166F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D71CC7-F714-4BF3-B725-2B8FF8509273}" type="pres">
      <dgm:prSet presAssocID="{D513F03C-5480-41E1-BAF3-D8D78D38166F}" presName="spN" presStyleCnt="0"/>
      <dgm:spPr/>
    </dgm:pt>
  </dgm:ptLst>
  <dgm:cxnLst>
    <dgm:cxn modelId="{D73E6352-F4CA-445B-B321-728B5EC6F4DC}" type="presOf" srcId="{9C6245E3-6714-4DD0-B292-CCDD9AE97564}" destId="{54A04095-0F72-48E7-85EE-BFD27E0F3F85}" srcOrd="0" destOrd="0" presId="urn:microsoft.com/office/officeart/2009/3/layout/RandomtoResultProcess"/>
    <dgm:cxn modelId="{3C5407D0-B384-4DC1-9747-56C8C8A49723}" type="presOf" srcId="{68804CE1-7E21-43EB-992A-A0DBC3704756}" destId="{F1DFFE0A-57BE-4C1E-933E-986C6E3F53D9}" srcOrd="0" destOrd="0" presId="urn:microsoft.com/office/officeart/2009/3/layout/RandomtoResultProcess"/>
    <dgm:cxn modelId="{BAA8331C-DB45-426C-9729-DD87B8D7F43A}" type="presOf" srcId="{D513F03C-5480-41E1-BAF3-D8D78D38166F}" destId="{642D5095-4771-4E8B-ACA3-364158F32E4A}" srcOrd="0" destOrd="0" presId="urn:microsoft.com/office/officeart/2009/3/layout/RandomtoResultProcess"/>
    <dgm:cxn modelId="{7FCBF371-2D86-4B30-BC61-4BD1994319ED}" srcId="{3F822A71-EF1D-4050-9541-C02E2797AB60}" destId="{88B70DDF-9E52-436A-B00F-8DE69E8DE2B2}" srcOrd="0" destOrd="0" parTransId="{F0AF70A1-D245-46C5-A8E3-F05BC0D1D303}" sibTransId="{F8D5727D-CEC6-478A-A2F7-59F4262D907C}"/>
    <dgm:cxn modelId="{955DD0C0-9A77-4107-BD62-88E13625BFDF}" srcId="{D513F03C-5480-41E1-BAF3-D8D78D38166F}" destId="{68804CE1-7E21-43EB-992A-A0DBC3704756}" srcOrd="0" destOrd="0" parTransId="{8E7A40D9-824E-4491-B7F2-6FA03FB4CD69}" sibTransId="{922BFE09-CE60-487F-B53C-15CEE811077D}"/>
    <dgm:cxn modelId="{3C60015A-6404-49C6-A440-9ADCF67ABB40}" type="presOf" srcId="{88B70DDF-9E52-436A-B00F-8DE69E8DE2B2}" destId="{05F071FA-228A-463C-BAB3-0107D90980EE}" srcOrd="0" destOrd="0" presId="urn:microsoft.com/office/officeart/2009/3/layout/RandomtoResultProcess"/>
    <dgm:cxn modelId="{C1B6D6A5-46C9-4AAB-943D-87BC5B83F886}" srcId="{9C6245E3-6714-4DD0-B292-CCDD9AE97564}" destId="{3F822A71-EF1D-4050-9541-C02E2797AB60}" srcOrd="0" destOrd="0" parTransId="{E2103F51-B68C-43DA-BEFB-0830613B0BEC}" sibTransId="{723083BA-9556-43F1-9F9F-8D17301607FC}"/>
    <dgm:cxn modelId="{402DAA99-321D-431A-A155-DB13D1C811AD}" srcId="{9C6245E3-6714-4DD0-B292-CCDD9AE97564}" destId="{D513F03C-5480-41E1-BAF3-D8D78D38166F}" srcOrd="1" destOrd="0" parTransId="{79617586-5ED9-4667-81A1-468F265BF36E}" sibTransId="{56E23423-E8FA-43B8-B866-BADD96162D26}"/>
    <dgm:cxn modelId="{9F512DDC-85FD-4396-AB9F-DCCFAC17825A}" type="presOf" srcId="{3F822A71-EF1D-4050-9541-C02E2797AB60}" destId="{CCB13091-EA03-4E4A-BDB2-2D2413E158E1}" srcOrd="0" destOrd="0" presId="urn:microsoft.com/office/officeart/2009/3/layout/RandomtoResultProcess"/>
    <dgm:cxn modelId="{56546E25-5805-4E77-B3DA-840965697093}" type="presParOf" srcId="{54A04095-0F72-48E7-85EE-BFD27E0F3F85}" destId="{BC9017A4-D824-4ED7-9766-26C4CCDA184A}" srcOrd="0" destOrd="0" presId="urn:microsoft.com/office/officeart/2009/3/layout/RandomtoResultProcess"/>
    <dgm:cxn modelId="{ED8DE344-6F27-4643-9D2F-E8AD24AD903C}" type="presParOf" srcId="{BC9017A4-D824-4ED7-9766-26C4CCDA184A}" destId="{CCB13091-EA03-4E4A-BDB2-2D2413E158E1}" srcOrd="0" destOrd="0" presId="urn:microsoft.com/office/officeart/2009/3/layout/RandomtoResultProcess"/>
    <dgm:cxn modelId="{181FEA37-B8C1-49DA-9174-F317E7B8ED55}" type="presParOf" srcId="{BC9017A4-D824-4ED7-9766-26C4CCDA184A}" destId="{05F071FA-228A-463C-BAB3-0107D90980EE}" srcOrd="1" destOrd="0" presId="urn:microsoft.com/office/officeart/2009/3/layout/RandomtoResultProcess"/>
    <dgm:cxn modelId="{CBCE208B-0A78-4E96-870E-43A6BE1033A4}" type="presParOf" srcId="{BC9017A4-D824-4ED7-9766-26C4CCDA184A}" destId="{2A9D6FFB-9076-4DC7-89A3-C3EB30C5A869}" srcOrd="2" destOrd="0" presId="urn:microsoft.com/office/officeart/2009/3/layout/RandomtoResultProcess"/>
    <dgm:cxn modelId="{8A23B09A-44F7-4C54-843A-CDD513E09043}" type="presParOf" srcId="{BC9017A4-D824-4ED7-9766-26C4CCDA184A}" destId="{4ADE1562-BDC3-427E-BBC4-4F24E5BE003B}" srcOrd="3" destOrd="0" presId="urn:microsoft.com/office/officeart/2009/3/layout/RandomtoResultProcess"/>
    <dgm:cxn modelId="{19BFC5D9-FBF1-452D-AA4E-67D7B2696DC9}" type="presParOf" srcId="{BC9017A4-D824-4ED7-9766-26C4CCDA184A}" destId="{457AFF89-6CE9-4DA8-9449-65D72260F73E}" srcOrd="4" destOrd="0" presId="urn:microsoft.com/office/officeart/2009/3/layout/RandomtoResultProcess"/>
    <dgm:cxn modelId="{46781005-4310-459D-B0C3-71249A494439}" type="presParOf" srcId="{BC9017A4-D824-4ED7-9766-26C4CCDA184A}" destId="{F460B7D3-A596-4D88-9704-64110A568AEF}" srcOrd="5" destOrd="0" presId="urn:microsoft.com/office/officeart/2009/3/layout/RandomtoResultProcess"/>
    <dgm:cxn modelId="{8A95266E-E392-4C01-9757-60FDE224CA81}" type="presParOf" srcId="{BC9017A4-D824-4ED7-9766-26C4CCDA184A}" destId="{C87287A1-B61D-4E13-8458-D3AD3DFECDBF}" srcOrd="6" destOrd="0" presId="urn:microsoft.com/office/officeart/2009/3/layout/RandomtoResultProcess"/>
    <dgm:cxn modelId="{C80D8DBA-F269-4E7B-87A1-E4B2528FA994}" type="presParOf" srcId="{BC9017A4-D824-4ED7-9766-26C4CCDA184A}" destId="{1E9F8DCB-028B-469F-9B86-19F3631FFA0C}" srcOrd="7" destOrd="0" presId="urn:microsoft.com/office/officeart/2009/3/layout/RandomtoResultProcess"/>
    <dgm:cxn modelId="{1F7E244D-70FF-4199-AC5A-C2BE25E3E864}" type="presParOf" srcId="{BC9017A4-D824-4ED7-9766-26C4CCDA184A}" destId="{19CFB46E-1109-4B98-8A00-107418A399F8}" srcOrd="8" destOrd="0" presId="urn:microsoft.com/office/officeart/2009/3/layout/RandomtoResultProcess"/>
    <dgm:cxn modelId="{62CD6077-5AB6-45F4-ACB7-001F04A701CD}" type="presParOf" srcId="{BC9017A4-D824-4ED7-9766-26C4CCDA184A}" destId="{CFD7E09F-7E71-4188-8061-B890DA586F86}" srcOrd="9" destOrd="0" presId="urn:microsoft.com/office/officeart/2009/3/layout/RandomtoResultProcess"/>
    <dgm:cxn modelId="{5D572BF8-5409-4558-AE54-663B57F58003}" type="presParOf" srcId="{BC9017A4-D824-4ED7-9766-26C4CCDA184A}" destId="{3FBEEFAE-26E7-4B47-8443-0BA30C70E70C}" srcOrd="10" destOrd="0" presId="urn:microsoft.com/office/officeart/2009/3/layout/RandomtoResultProcess"/>
    <dgm:cxn modelId="{34C4178C-5B84-4704-ACB3-52A9F189B9DD}" type="presParOf" srcId="{BC9017A4-D824-4ED7-9766-26C4CCDA184A}" destId="{A7837897-4892-4001-8895-8960820A1BA9}" srcOrd="11" destOrd="0" presId="urn:microsoft.com/office/officeart/2009/3/layout/RandomtoResultProcess"/>
    <dgm:cxn modelId="{E65EF6D6-5E76-4E32-9662-D1ED6ED15413}" type="presParOf" srcId="{BC9017A4-D824-4ED7-9766-26C4CCDA184A}" destId="{06E94B3B-5B2A-4A6C-A845-6A9DA348CB1F}" srcOrd="12" destOrd="0" presId="urn:microsoft.com/office/officeart/2009/3/layout/RandomtoResultProcess"/>
    <dgm:cxn modelId="{484B8B63-95C7-4322-8087-67BA1B34DD76}" type="presParOf" srcId="{BC9017A4-D824-4ED7-9766-26C4CCDA184A}" destId="{AFFBCB85-6322-4E5B-898D-212AC1C78DB7}" srcOrd="13" destOrd="0" presId="urn:microsoft.com/office/officeart/2009/3/layout/RandomtoResultProcess"/>
    <dgm:cxn modelId="{259762DF-B6F5-41A5-BD70-CDDD96ED2048}" type="presParOf" srcId="{BC9017A4-D824-4ED7-9766-26C4CCDA184A}" destId="{002F73A8-4D39-40FE-B063-6489CA524614}" srcOrd="14" destOrd="0" presId="urn:microsoft.com/office/officeart/2009/3/layout/RandomtoResultProcess"/>
    <dgm:cxn modelId="{F32DD92A-1753-4FB2-B402-431F3DA0CF69}" type="presParOf" srcId="{BC9017A4-D824-4ED7-9766-26C4CCDA184A}" destId="{672C4056-935E-4FE4-A1FF-B6B201EB1289}" srcOrd="15" destOrd="0" presId="urn:microsoft.com/office/officeart/2009/3/layout/RandomtoResultProcess"/>
    <dgm:cxn modelId="{A2D9D841-11F4-44B3-A207-53FDD71DA0B4}" type="presParOf" srcId="{BC9017A4-D824-4ED7-9766-26C4CCDA184A}" destId="{BF4CE0BC-E5BB-465F-87AC-56FDD0AB8DCB}" srcOrd="16" destOrd="0" presId="urn:microsoft.com/office/officeart/2009/3/layout/RandomtoResultProcess"/>
    <dgm:cxn modelId="{30CB6C8D-E7DA-4659-99B8-3E3959AD3B2E}" type="presParOf" srcId="{BC9017A4-D824-4ED7-9766-26C4CCDA184A}" destId="{5AF3F59C-CF15-4783-B976-CFAAD5413598}" srcOrd="17" destOrd="0" presId="urn:microsoft.com/office/officeart/2009/3/layout/RandomtoResultProcess"/>
    <dgm:cxn modelId="{F679D26D-93FF-491F-A282-602E8BE84470}" type="presParOf" srcId="{BC9017A4-D824-4ED7-9766-26C4CCDA184A}" destId="{FE24DF7D-87B1-4FA0-BF05-54F0C8DC3470}" srcOrd="18" destOrd="0" presId="urn:microsoft.com/office/officeart/2009/3/layout/RandomtoResultProcess"/>
    <dgm:cxn modelId="{49C74801-0415-45AD-B878-E3CFDB6E95DC}" type="presParOf" srcId="{BC9017A4-D824-4ED7-9766-26C4CCDA184A}" destId="{F009D244-B648-4201-B581-6E03F657DD4B}" srcOrd="19" destOrd="0" presId="urn:microsoft.com/office/officeart/2009/3/layout/RandomtoResultProcess"/>
    <dgm:cxn modelId="{C1F0567E-F454-42E6-ADE0-F4AF6C19A600}" type="presParOf" srcId="{54A04095-0F72-48E7-85EE-BFD27E0F3F85}" destId="{3C85DAEB-749F-41F0-8379-8C3596BB37DE}" srcOrd="1" destOrd="0" presId="urn:microsoft.com/office/officeart/2009/3/layout/RandomtoResultProcess"/>
    <dgm:cxn modelId="{54834472-80DA-4836-ADEC-38B3C51414BA}" type="presParOf" srcId="{3C85DAEB-749F-41F0-8379-8C3596BB37DE}" destId="{799913C2-3027-4916-8348-E7BD92544EB9}" srcOrd="0" destOrd="0" presId="urn:microsoft.com/office/officeart/2009/3/layout/RandomtoResultProcess"/>
    <dgm:cxn modelId="{9080DE51-ABDB-4823-B352-509EDD724E20}" type="presParOf" srcId="{3C85DAEB-749F-41F0-8379-8C3596BB37DE}" destId="{F26CB2CE-A54F-4C23-BDB4-6E3509718F34}" srcOrd="1" destOrd="0" presId="urn:microsoft.com/office/officeart/2009/3/layout/RandomtoResultProcess"/>
    <dgm:cxn modelId="{3299CBF7-CFF6-41FB-9C14-862790F91A18}" type="presParOf" srcId="{54A04095-0F72-48E7-85EE-BFD27E0F3F85}" destId="{F755F187-3C78-4E72-9DC7-62C8007ECCAF}" srcOrd="2" destOrd="0" presId="urn:microsoft.com/office/officeart/2009/3/layout/RandomtoResultProcess"/>
    <dgm:cxn modelId="{87B2086B-5044-4498-A979-A79659D6B034}" type="presParOf" srcId="{54A04095-0F72-48E7-85EE-BFD27E0F3F85}" destId="{EBF85983-98AD-459F-8F29-0B287CF3EFBB}" srcOrd="3" destOrd="0" presId="urn:microsoft.com/office/officeart/2009/3/layout/RandomtoResultProcess"/>
    <dgm:cxn modelId="{15EFE1D5-BC29-4B05-B10E-4AF2415A1DE0}" type="presParOf" srcId="{EBF85983-98AD-459F-8F29-0B287CF3EFBB}" destId="{A565A3B5-3D16-4C7F-ADCF-890083C62617}" srcOrd="0" destOrd="0" presId="urn:microsoft.com/office/officeart/2009/3/layout/RandomtoResultProcess"/>
    <dgm:cxn modelId="{65E442FC-DC8D-41CE-9C1A-07CA466733A7}" type="presParOf" srcId="{EBF85983-98AD-459F-8F29-0B287CF3EFBB}" destId="{F0D5525F-96D2-4B85-B8C0-CA9CC37F60B8}" srcOrd="1" destOrd="0" presId="urn:microsoft.com/office/officeart/2009/3/layout/RandomtoResultProcess"/>
    <dgm:cxn modelId="{FFF4226A-54BD-4087-952F-8598E7EA30F1}" type="presParOf" srcId="{54A04095-0F72-48E7-85EE-BFD27E0F3F85}" destId="{E7232E86-A04B-475A-B366-E2BFFD685B60}" srcOrd="4" destOrd="0" presId="urn:microsoft.com/office/officeart/2009/3/layout/RandomtoResultProcess"/>
    <dgm:cxn modelId="{BD503E80-D1C3-4D75-9D29-80647A233AEA}" type="presParOf" srcId="{E7232E86-A04B-475A-B366-E2BFFD685B60}" destId="{642D5095-4771-4E8B-ACA3-364158F32E4A}" srcOrd="0" destOrd="0" presId="urn:microsoft.com/office/officeart/2009/3/layout/RandomtoResultProcess"/>
    <dgm:cxn modelId="{5EE63700-3EF6-42F4-AD5D-83ACAB0F3092}" type="presParOf" srcId="{E7232E86-A04B-475A-B366-E2BFFD685B60}" destId="{F1DFFE0A-57BE-4C1E-933E-986C6E3F53D9}" srcOrd="1" destOrd="0" presId="urn:microsoft.com/office/officeart/2009/3/layout/RandomtoResultProcess"/>
    <dgm:cxn modelId="{5C793A52-360C-4181-9E2F-704588C8590A}" type="presParOf" srcId="{E7232E86-A04B-475A-B366-E2BFFD685B60}" destId="{AFD71CC7-F714-4BF3-B725-2B8FF850927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ADF1A-0305-47CE-9A9C-1F84E2A9DC13}">
      <dsp:nvSpPr>
        <dsp:cNvPr id="0" name=""/>
        <dsp:cNvSpPr/>
      </dsp:nvSpPr>
      <dsp:spPr>
        <a:xfrm>
          <a:off x="2575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</a:rPr>
            <a:t>了解學生的起點行為</a:t>
          </a:r>
          <a:endParaRPr lang="zh-TW" altLang="en-US" sz="1600" b="1" kern="1200" dirty="0">
            <a:solidFill>
              <a:schemeClr val="tx1"/>
            </a:solidFill>
          </a:endParaRPr>
        </a:p>
      </dsp:txBody>
      <dsp:txXfrm>
        <a:off x="2575" y="1441449"/>
        <a:ext cx="863442" cy="1441450"/>
      </dsp:txXfrm>
    </dsp:sp>
    <dsp:sp modelId="{F1E5F37F-F6FC-45EE-B944-CA7AC1BB1F0D}">
      <dsp:nvSpPr>
        <dsp:cNvPr id="0" name=""/>
        <dsp:cNvSpPr/>
      </dsp:nvSpPr>
      <dsp:spPr>
        <a:xfrm>
          <a:off x="28478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89A20-CE6A-4AB4-BB74-22CF73B9340D}">
      <dsp:nvSpPr>
        <dsp:cNvPr id="0" name=""/>
        <dsp:cNvSpPr/>
      </dsp:nvSpPr>
      <dsp:spPr>
        <a:xfrm>
          <a:off x="891921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760937"/>
            <a:satOff val="8007"/>
            <a:lumOff val="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決定教學目標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891921" y="1441449"/>
        <a:ext cx="863442" cy="1441450"/>
      </dsp:txXfrm>
    </dsp:sp>
    <dsp:sp modelId="{C7FC85A1-3D26-48DA-80E8-7365486DEC39}">
      <dsp:nvSpPr>
        <dsp:cNvPr id="0" name=""/>
        <dsp:cNvSpPr/>
      </dsp:nvSpPr>
      <dsp:spPr>
        <a:xfrm>
          <a:off x="917824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ACBFD-A783-4751-8403-92B7105D2328}">
      <dsp:nvSpPr>
        <dsp:cNvPr id="0" name=""/>
        <dsp:cNvSpPr/>
      </dsp:nvSpPr>
      <dsp:spPr>
        <a:xfrm>
          <a:off x="1781267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1521874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選擇教學內容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1781267" y="1441449"/>
        <a:ext cx="863442" cy="1441450"/>
      </dsp:txXfrm>
    </dsp:sp>
    <dsp:sp modelId="{82118DBE-4C72-498E-A1B7-1563548B0AD8}">
      <dsp:nvSpPr>
        <dsp:cNvPr id="0" name=""/>
        <dsp:cNvSpPr/>
      </dsp:nvSpPr>
      <dsp:spPr>
        <a:xfrm>
          <a:off x="1807170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3CE8-3F03-4A83-81A1-404367E70D64}">
      <dsp:nvSpPr>
        <dsp:cNvPr id="0" name=""/>
        <dsp:cNvSpPr/>
      </dsp:nvSpPr>
      <dsp:spPr>
        <a:xfrm>
          <a:off x="2670613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2670613" y="1441449"/>
        <a:ext cx="863442" cy="1441450"/>
      </dsp:txXfrm>
    </dsp:sp>
    <dsp:sp modelId="{5408F9BE-0120-45E1-BBAF-3870E03E649D}">
      <dsp:nvSpPr>
        <dsp:cNvPr id="0" name=""/>
        <dsp:cNvSpPr/>
      </dsp:nvSpPr>
      <dsp:spPr>
        <a:xfrm>
          <a:off x="2696516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0456-A86E-479A-A323-90D24DEB59E6}">
      <dsp:nvSpPr>
        <dsp:cNvPr id="0" name=""/>
        <dsp:cNvSpPr/>
      </dsp:nvSpPr>
      <dsp:spPr>
        <a:xfrm>
          <a:off x="3559959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559959" y="1441449"/>
        <a:ext cx="863442" cy="1441450"/>
      </dsp:txXfrm>
    </dsp:sp>
    <dsp:sp modelId="{C773BA13-D77D-435D-A0DD-742EC5BBA2EA}">
      <dsp:nvSpPr>
        <dsp:cNvPr id="0" name=""/>
        <dsp:cNvSpPr/>
      </dsp:nvSpPr>
      <dsp:spPr>
        <a:xfrm>
          <a:off x="3585862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4B936-9129-44BE-888F-9387E6F4E8C0}">
      <dsp:nvSpPr>
        <dsp:cNvPr id="0" name=""/>
        <dsp:cNvSpPr/>
      </dsp:nvSpPr>
      <dsp:spPr>
        <a:xfrm>
          <a:off x="4449305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3804686"/>
            <a:satOff val="40035"/>
            <a:lumOff val="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4449305" y="1441449"/>
        <a:ext cx="863442" cy="1441450"/>
      </dsp:txXfrm>
    </dsp:sp>
    <dsp:sp modelId="{3728FDC4-BE69-43E4-9A10-6FC4141C4E6E}">
      <dsp:nvSpPr>
        <dsp:cNvPr id="0" name=""/>
        <dsp:cNvSpPr/>
      </dsp:nvSpPr>
      <dsp:spPr>
        <a:xfrm>
          <a:off x="4475208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6CE04-8566-42FC-A481-7895EDE33651}">
      <dsp:nvSpPr>
        <dsp:cNvPr id="0" name=""/>
        <dsp:cNvSpPr/>
      </dsp:nvSpPr>
      <dsp:spPr>
        <a:xfrm>
          <a:off x="5338651" y="0"/>
          <a:ext cx="863442" cy="3603625"/>
        </a:xfrm>
        <a:prstGeom prst="roundRect">
          <a:avLst>
            <a:gd name="adj" fmla="val 10000"/>
          </a:avLst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338651" y="1441449"/>
        <a:ext cx="863442" cy="1441450"/>
      </dsp:txXfrm>
    </dsp:sp>
    <dsp:sp modelId="{35E667B5-7D9D-4B79-BD67-E750EE924F79}">
      <dsp:nvSpPr>
        <dsp:cNvPr id="0" name=""/>
        <dsp:cNvSpPr/>
      </dsp:nvSpPr>
      <dsp:spPr>
        <a:xfrm>
          <a:off x="5364554" y="216217"/>
          <a:ext cx="811636" cy="1200007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990C8-9883-467A-8D9B-D43744D148CB}">
      <dsp:nvSpPr>
        <dsp:cNvPr id="0" name=""/>
        <dsp:cNvSpPr/>
      </dsp:nvSpPr>
      <dsp:spPr>
        <a:xfrm>
          <a:off x="-9" y="2882899"/>
          <a:ext cx="6204688" cy="540543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2404-14AE-484F-A834-DFCB09EE33D0}">
      <dsp:nvSpPr>
        <dsp:cNvPr id="0" name=""/>
        <dsp:cNvSpPr/>
      </dsp:nvSpPr>
      <dsp:spPr>
        <a:xfrm rot="5400000">
          <a:off x="286681" y="1465190"/>
          <a:ext cx="862307" cy="143486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1725-3CC3-481D-B7C9-6EB5B1F6F5AB}">
      <dsp:nvSpPr>
        <dsp:cNvPr id="0" name=""/>
        <dsp:cNvSpPr/>
      </dsp:nvSpPr>
      <dsp:spPr>
        <a:xfrm>
          <a:off x="142741" y="1893904"/>
          <a:ext cx="1295399" cy="113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ts val="3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張釋之執法</a:t>
          </a:r>
          <a:endParaRPr lang="zh-TW" altLang="en-US" sz="2800" b="1" kern="1200" dirty="0"/>
        </a:p>
      </dsp:txBody>
      <dsp:txXfrm>
        <a:off x="142741" y="1893904"/>
        <a:ext cx="1295399" cy="1135493"/>
      </dsp:txXfrm>
    </dsp:sp>
    <dsp:sp modelId="{6576536C-7362-4041-857C-425967C61C6B}">
      <dsp:nvSpPr>
        <dsp:cNvPr id="0" name=""/>
        <dsp:cNvSpPr/>
      </dsp:nvSpPr>
      <dsp:spPr>
        <a:xfrm>
          <a:off x="1193725" y="1359554"/>
          <a:ext cx="244415" cy="2444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463A7-4E0A-44EA-98A1-9C5F832DB8F4}">
      <dsp:nvSpPr>
        <dsp:cNvPr id="0" name=""/>
        <dsp:cNvSpPr/>
      </dsp:nvSpPr>
      <dsp:spPr>
        <a:xfrm rot="5400000">
          <a:off x="1872503" y="1072777"/>
          <a:ext cx="862307" cy="14348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989D9-9C1A-4B72-A88C-CD41130041B4}">
      <dsp:nvSpPr>
        <dsp:cNvPr id="0" name=""/>
        <dsp:cNvSpPr/>
      </dsp:nvSpPr>
      <dsp:spPr>
        <a:xfrm>
          <a:off x="1740170" y="1669725"/>
          <a:ext cx="1295399" cy="113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管好</a:t>
          </a:r>
          <a:endParaRPr lang="en-US" altLang="zh-TW" sz="2800" b="1" kern="1200" dirty="0" smtClean="0"/>
        </a:p>
        <a:p>
          <a:pPr lvl="0" algn="l" defTabSz="12446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舌頭</a:t>
          </a:r>
          <a:endParaRPr lang="zh-TW" altLang="en-US" sz="2800" b="1" kern="1200" dirty="0"/>
        </a:p>
      </dsp:txBody>
      <dsp:txXfrm>
        <a:off x="1740170" y="1669725"/>
        <a:ext cx="1295399" cy="1135493"/>
      </dsp:txXfrm>
    </dsp:sp>
    <dsp:sp modelId="{49C1577F-1586-4DAF-9B58-B0A58224FE0F}">
      <dsp:nvSpPr>
        <dsp:cNvPr id="0" name=""/>
        <dsp:cNvSpPr/>
      </dsp:nvSpPr>
      <dsp:spPr>
        <a:xfrm>
          <a:off x="2779548" y="967141"/>
          <a:ext cx="244415" cy="2444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F307C-049B-458D-B1F3-77B02EEE37D2}">
      <dsp:nvSpPr>
        <dsp:cNvPr id="0" name=""/>
        <dsp:cNvSpPr/>
      </dsp:nvSpPr>
      <dsp:spPr>
        <a:xfrm rot="5400000">
          <a:off x="3458326" y="680363"/>
          <a:ext cx="862307" cy="143486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C0408-4F97-4A54-9DAE-1A5576D8C328}">
      <dsp:nvSpPr>
        <dsp:cNvPr id="0" name=""/>
        <dsp:cNvSpPr/>
      </dsp:nvSpPr>
      <dsp:spPr>
        <a:xfrm>
          <a:off x="3314385" y="1109077"/>
          <a:ext cx="1295399" cy="113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ts val="3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比干諫紂王</a:t>
          </a:r>
          <a:endParaRPr lang="zh-TW" altLang="en-US" sz="2800" b="1" kern="1200" dirty="0"/>
        </a:p>
      </dsp:txBody>
      <dsp:txXfrm>
        <a:off x="3314385" y="1109077"/>
        <a:ext cx="1295399" cy="1135493"/>
      </dsp:txXfrm>
    </dsp:sp>
    <dsp:sp modelId="{E672C3E6-1048-4CB3-AA7E-C5AD1A805BF5}">
      <dsp:nvSpPr>
        <dsp:cNvPr id="0" name=""/>
        <dsp:cNvSpPr/>
      </dsp:nvSpPr>
      <dsp:spPr>
        <a:xfrm>
          <a:off x="4365370" y="574727"/>
          <a:ext cx="244415" cy="24441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2C258-E45F-48CA-AF57-27D2F83A3221}">
      <dsp:nvSpPr>
        <dsp:cNvPr id="0" name=""/>
        <dsp:cNvSpPr/>
      </dsp:nvSpPr>
      <dsp:spPr>
        <a:xfrm rot="5400000">
          <a:off x="5044148" y="287950"/>
          <a:ext cx="862307" cy="143486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5B70A-51BD-4C2F-A1E6-C040E0E0CEBF}">
      <dsp:nvSpPr>
        <dsp:cNvPr id="0" name=""/>
        <dsp:cNvSpPr/>
      </dsp:nvSpPr>
      <dsp:spPr>
        <a:xfrm>
          <a:off x="4900207" y="716664"/>
          <a:ext cx="1295399" cy="113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4900207" y="716664"/>
        <a:ext cx="1295399" cy="1135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3163-A8D2-4C6D-8A5C-183910E548F4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88571-B212-451A-B71E-230971AB612E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21E5D-8BAF-4C2F-991C-57452295B36F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C0F04-4D09-4944-B976-3B8F303F3FC4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79B8-3C03-430B-9641-36F56CDE685B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A5FD5-10EE-4528-84D7-E644104C85FD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A743-B975-4B3A-B51F-C97DCA1D9B4E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5A9F-2F0D-416D-90FD-2CC33BF73F35}">
      <dsp:nvSpPr>
        <dsp:cNvPr id="0" name=""/>
        <dsp:cNvSpPr/>
      </dsp:nvSpPr>
      <dsp:spPr>
        <a:xfrm>
          <a:off x="1993367" y="535459"/>
          <a:ext cx="4833737" cy="4833737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9C525-F429-47F0-BC1E-05B49FD31D26}">
      <dsp:nvSpPr>
        <dsp:cNvPr id="0" name=""/>
        <dsp:cNvSpPr/>
      </dsp:nvSpPr>
      <dsp:spPr>
        <a:xfrm>
          <a:off x="3587623" y="2129715"/>
          <a:ext cx="1645224" cy="1645224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有效教學策略</a:t>
          </a:r>
          <a:endParaRPr lang="zh-TW" altLang="en-US" sz="27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3828560" y="2370652"/>
        <a:ext cx="1163350" cy="1163350"/>
      </dsp:txXfrm>
    </dsp:sp>
    <dsp:sp modelId="{6E8B52A8-7874-47E2-AD9E-4410B1E67D86}">
      <dsp:nvSpPr>
        <dsp:cNvPr id="0" name=""/>
        <dsp:cNvSpPr/>
      </dsp:nvSpPr>
      <dsp:spPr>
        <a:xfrm>
          <a:off x="3834407" y="1090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合作學習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4003063" y="169746"/>
        <a:ext cx="814345" cy="814345"/>
      </dsp:txXfrm>
    </dsp:sp>
    <dsp:sp modelId="{F12FCC36-CB18-44D6-B949-90ED3D9826A5}">
      <dsp:nvSpPr>
        <dsp:cNvPr id="0" name=""/>
        <dsp:cNvSpPr/>
      </dsp:nvSpPr>
      <dsp:spPr>
        <a:xfrm>
          <a:off x="5514075" y="696831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圖像組織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5682731" y="865487"/>
        <a:ext cx="814345" cy="814345"/>
      </dsp:txXfrm>
    </dsp:sp>
    <dsp:sp modelId="{3F446A97-9E6E-4C68-8D79-4BA76D340A0B}">
      <dsp:nvSpPr>
        <dsp:cNvPr id="0" name=""/>
        <dsp:cNvSpPr/>
      </dsp:nvSpPr>
      <dsp:spPr>
        <a:xfrm>
          <a:off x="6209816" y="2376499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討論教學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6378472" y="2545155"/>
        <a:ext cx="814345" cy="814345"/>
      </dsp:txXfrm>
    </dsp:sp>
    <dsp:sp modelId="{1A6F37AD-0E31-4801-AA7C-4C92E3BC9A5F}">
      <dsp:nvSpPr>
        <dsp:cNvPr id="0" name=""/>
        <dsp:cNvSpPr/>
      </dsp:nvSpPr>
      <dsp:spPr>
        <a:xfrm>
          <a:off x="5514075" y="4056167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問題引導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5682731" y="4224823"/>
        <a:ext cx="814345" cy="814345"/>
      </dsp:txXfrm>
    </dsp:sp>
    <dsp:sp modelId="{18EB2E66-5B13-410A-9AE0-1EA9F23FBD15}">
      <dsp:nvSpPr>
        <dsp:cNvPr id="0" name=""/>
        <dsp:cNvSpPr/>
      </dsp:nvSpPr>
      <dsp:spPr>
        <a:xfrm>
          <a:off x="3834407" y="4751908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案例研究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4003063" y="4920564"/>
        <a:ext cx="814345" cy="814345"/>
      </dsp:txXfrm>
    </dsp:sp>
    <dsp:sp modelId="{990C46AD-6F70-4EC6-9CB0-6051EE129933}">
      <dsp:nvSpPr>
        <dsp:cNvPr id="0" name=""/>
        <dsp:cNvSpPr/>
      </dsp:nvSpPr>
      <dsp:spPr>
        <a:xfrm>
          <a:off x="2154739" y="4056167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專題學習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2323395" y="4224823"/>
        <a:ext cx="814345" cy="814345"/>
      </dsp:txXfrm>
    </dsp:sp>
    <dsp:sp modelId="{2F6B07BB-2A75-4E5B-8512-866D9D289CD0}">
      <dsp:nvSpPr>
        <dsp:cNvPr id="0" name=""/>
        <dsp:cNvSpPr/>
      </dsp:nvSpPr>
      <dsp:spPr>
        <a:xfrm>
          <a:off x="1458998" y="2376499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自我調整學習</a:t>
          </a:r>
          <a:endParaRPr lang="zh-TW" altLang="en-US" sz="20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1627654" y="2545155"/>
        <a:ext cx="814345" cy="814345"/>
      </dsp:txXfrm>
    </dsp:sp>
    <dsp:sp modelId="{E7F0F0C2-519D-4346-894A-891E0670C56F}">
      <dsp:nvSpPr>
        <dsp:cNvPr id="0" name=""/>
        <dsp:cNvSpPr/>
      </dsp:nvSpPr>
      <dsp:spPr>
        <a:xfrm>
          <a:off x="2154739" y="696831"/>
          <a:ext cx="1151657" cy="115165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" lastClr="FFFFFF"/>
              </a:solidFill>
              <a:latin typeface="Gill Sans MT"/>
              <a:ea typeface="微軟正黑體"/>
              <a:cs typeface="+mn-cs"/>
            </a:rPr>
            <a:t>體驗學習</a:t>
          </a:r>
          <a:endParaRPr lang="zh-TW" altLang="en-US" sz="2400" kern="1200" dirty="0">
            <a:solidFill>
              <a:sysClr val="window" lastClr="FFFFFF"/>
            </a:solidFill>
            <a:latin typeface="Gill Sans MT"/>
            <a:ea typeface="微軟正黑體"/>
            <a:cs typeface="+mn-cs"/>
          </a:endParaRPr>
        </a:p>
      </dsp:txBody>
      <dsp:txXfrm>
        <a:off x="2323395" y="865487"/>
        <a:ext cx="814345" cy="814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4EB3D-13AA-4990-856F-041B1732AC4F}">
      <dsp:nvSpPr>
        <dsp:cNvPr id="0" name=""/>
        <dsp:cNvSpPr/>
      </dsp:nvSpPr>
      <dsp:spPr>
        <a:xfrm>
          <a:off x="1025922" y="0"/>
          <a:ext cx="3603625" cy="36036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05ECC-8F72-4745-AA7A-CA9DA09899A7}">
      <dsp:nvSpPr>
        <dsp:cNvPr id="0" name=""/>
        <dsp:cNvSpPr/>
      </dsp:nvSpPr>
      <dsp:spPr>
        <a:xfrm>
          <a:off x="2827734" y="362298"/>
          <a:ext cx="2342356" cy="853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省思文本</a:t>
          </a:r>
          <a:endParaRPr lang="zh-TW" altLang="en-US" sz="2700" b="1" kern="1200" dirty="0"/>
        </a:p>
      </dsp:txBody>
      <dsp:txXfrm>
        <a:off x="2869376" y="403940"/>
        <a:ext cx="2259072" cy="769761"/>
      </dsp:txXfrm>
    </dsp:sp>
    <dsp:sp modelId="{D8625322-FFA9-430A-ADD1-60B304423928}">
      <dsp:nvSpPr>
        <dsp:cNvPr id="0" name=""/>
        <dsp:cNvSpPr/>
      </dsp:nvSpPr>
      <dsp:spPr>
        <a:xfrm>
          <a:off x="2827734" y="1321974"/>
          <a:ext cx="2342356" cy="853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發展解釋</a:t>
          </a:r>
          <a:endParaRPr lang="zh-TW" altLang="en-US" sz="2700" b="1" kern="1200" dirty="0"/>
        </a:p>
      </dsp:txBody>
      <dsp:txXfrm>
        <a:off x="2869376" y="1363616"/>
        <a:ext cx="2259072" cy="769761"/>
      </dsp:txXfrm>
    </dsp:sp>
    <dsp:sp modelId="{8A26A4B9-B5C6-432A-A4E3-526320A1863B}">
      <dsp:nvSpPr>
        <dsp:cNvPr id="0" name=""/>
        <dsp:cNvSpPr/>
      </dsp:nvSpPr>
      <dsp:spPr>
        <a:xfrm>
          <a:off x="2820285" y="2245791"/>
          <a:ext cx="2342356" cy="8530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/>
            <a:t>擷取檢索</a:t>
          </a:r>
          <a:endParaRPr lang="zh-TW" altLang="en-US" sz="2700" b="1" kern="1200" dirty="0"/>
        </a:p>
      </dsp:txBody>
      <dsp:txXfrm>
        <a:off x="2861927" y="2287433"/>
        <a:ext cx="2259072" cy="769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75DA-4F0D-4F99-BA70-E6320214E484}">
      <dsp:nvSpPr>
        <dsp:cNvPr id="0" name=""/>
        <dsp:cNvSpPr/>
      </dsp:nvSpPr>
      <dsp:spPr>
        <a:xfrm rot="5400000">
          <a:off x="-176191" y="343559"/>
          <a:ext cx="975599" cy="62321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擷取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檢索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 rot="-5400000">
        <a:off x="1" y="478975"/>
        <a:ext cx="623216" cy="352383"/>
      </dsp:txXfrm>
    </dsp:sp>
    <dsp:sp modelId="{C8F95AF3-FC30-45BB-B73E-49B2B2BDC056}">
      <dsp:nvSpPr>
        <dsp:cNvPr id="0" name=""/>
        <dsp:cNvSpPr/>
      </dsp:nvSpPr>
      <dsp:spPr>
        <a:xfrm rot="5400000">
          <a:off x="2751124" y="-2152217"/>
          <a:ext cx="911997" cy="5216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+mn-ea"/>
              <a:ea typeface="+mn-ea"/>
            </a:rPr>
            <a:t>鄒忌聽信妻子的讚美嗎？</a:t>
          </a:r>
          <a:endParaRPr lang="zh-TW" altLang="en-US" sz="2000" b="1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+mn-ea"/>
              <a:ea typeface="+mn-ea"/>
            </a:rPr>
            <a:t>齊王接受鄒忌的勸告嗎？</a:t>
          </a:r>
          <a:endParaRPr lang="zh-TW" altLang="en-US" sz="2000" b="1" kern="1200" dirty="0">
            <a:latin typeface="+mn-ea"/>
            <a:ea typeface="+mn-ea"/>
          </a:endParaRPr>
        </a:p>
      </dsp:txBody>
      <dsp:txXfrm rot="-5400000">
        <a:off x="598907" y="44520"/>
        <a:ext cx="5171911" cy="822957"/>
      </dsp:txXfrm>
    </dsp:sp>
    <dsp:sp modelId="{A620D859-493A-4817-B5CB-E16B0AAED4A2}">
      <dsp:nvSpPr>
        <dsp:cNvPr id="0" name=""/>
        <dsp:cNvSpPr/>
      </dsp:nvSpPr>
      <dsp:spPr>
        <a:xfrm rot="5400000">
          <a:off x="-352285" y="1461525"/>
          <a:ext cx="1313547" cy="608976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發展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ts val="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解釋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 rot="-5400000">
        <a:off x="0" y="1413728"/>
        <a:ext cx="608976" cy="704571"/>
      </dsp:txXfrm>
    </dsp:sp>
    <dsp:sp modelId="{7D36E330-C959-4080-ADE3-60F079827D33}">
      <dsp:nvSpPr>
        <dsp:cNvPr id="0" name=""/>
        <dsp:cNvSpPr/>
      </dsp:nvSpPr>
      <dsp:spPr>
        <a:xfrm rot="5400000">
          <a:off x="3055327" y="-1322873"/>
          <a:ext cx="1005263" cy="5869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/>
            <a:t> </a:t>
          </a:r>
          <a:r>
            <a:rPr lang="zh-TW" altLang="en-US" sz="2000" b="1" kern="1200" dirty="0" smtClean="0"/>
            <a:t>鄒忌與妻妾及客人問答的口氣有何不同</a:t>
          </a:r>
          <a:r>
            <a:rPr lang="zh-TW" altLang="en-US" sz="2000" b="1" kern="1200" dirty="0" smtClean="0">
              <a:latin typeface="新細明體"/>
              <a:ea typeface="新細明體"/>
            </a:rPr>
            <a:t>？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effectLst/>
              <a:latin typeface="+mn-ea"/>
              <a:ea typeface="+mn-ea"/>
              <a:cs typeface="Times New Roman"/>
            </a:rPr>
            <a:t>齊王下了</a:t>
          </a:r>
          <a:r>
            <a:rPr lang="zh-TW" altLang="en-US" sz="2000" b="1" kern="1200" dirty="0" smtClean="0">
              <a:effectLst/>
              <a:latin typeface="新細明體"/>
              <a:ea typeface="新細明體"/>
              <a:cs typeface="Times New Roman"/>
            </a:rPr>
            <a:t>「</a:t>
          </a:r>
          <a:r>
            <a:rPr lang="zh-TW" altLang="en-US" sz="2000" b="1" kern="1200" dirty="0" smtClean="0">
              <a:effectLst/>
              <a:latin typeface="+mn-ea"/>
              <a:ea typeface="+mn-ea"/>
              <a:cs typeface="Times New Roman"/>
            </a:rPr>
            <a:t>三賞</a:t>
          </a:r>
          <a:r>
            <a:rPr lang="en-US" altLang="zh-TW" sz="2000" b="1" kern="1200" dirty="0" smtClean="0">
              <a:effectLst/>
              <a:latin typeface="新細明體"/>
              <a:ea typeface="新細明體"/>
              <a:cs typeface="Times New Roman"/>
            </a:rPr>
            <a:t>｣</a:t>
          </a:r>
          <a:r>
            <a:rPr lang="zh-TW" altLang="en-US" sz="2000" b="1" kern="1200" dirty="0" smtClean="0">
              <a:effectLst/>
              <a:latin typeface="+mn-ea"/>
              <a:ea typeface="+mn-ea"/>
              <a:cs typeface="Times New Roman"/>
            </a:rPr>
            <a:t>的命令後，為什麼門庭若市？</a:t>
          </a:r>
          <a:endParaRPr lang="zh-TW" altLang="en-US" sz="2000" b="1" kern="1200" dirty="0">
            <a:latin typeface="+mn-ea"/>
            <a:ea typeface="+mn-ea"/>
          </a:endParaRPr>
        </a:p>
      </dsp:txBody>
      <dsp:txXfrm rot="-5400000">
        <a:off x="623217" y="1158310"/>
        <a:ext cx="5820411" cy="907117"/>
      </dsp:txXfrm>
    </dsp:sp>
    <dsp:sp modelId="{4DF1030E-8302-4A6A-98ED-95493347DD23}">
      <dsp:nvSpPr>
        <dsp:cNvPr id="0" name=""/>
        <dsp:cNvSpPr/>
      </dsp:nvSpPr>
      <dsp:spPr>
        <a:xfrm rot="5400000">
          <a:off x="-396877" y="2979258"/>
          <a:ext cx="1416970" cy="62321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省思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文本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 rot="-5400000">
        <a:off x="0" y="2893989"/>
        <a:ext cx="623216" cy="793754"/>
      </dsp:txXfrm>
    </dsp:sp>
    <dsp:sp modelId="{2DAC4A91-DFC1-44D7-ACCC-997CEA40DA52}">
      <dsp:nvSpPr>
        <dsp:cNvPr id="0" name=""/>
        <dsp:cNvSpPr/>
      </dsp:nvSpPr>
      <dsp:spPr>
        <a:xfrm rot="5400000">
          <a:off x="2595622" y="242664"/>
          <a:ext cx="1924673" cy="58694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為什麼文章開始沒有直接寫鄒忌諷諫齊王，而寫了一件家庭瑣事？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從鄒忌的例子可以得知：面對別人的讚美，怎樣才可以不得意忘形，進而理性判斷？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文章末句</a:t>
          </a:r>
          <a:r>
            <a:rPr lang="zh-TW" altLang="en-US" sz="2000" b="1" kern="1200" dirty="0" smtClean="0">
              <a:latin typeface="新細明體"/>
              <a:ea typeface="新細明體"/>
            </a:rPr>
            <a:t>（</a:t>
          </a:r>
          <a:r>
            <a:rPr lang="zh-TW" altLang="en-US" sz="1800" b="1" kern="1200" dirty="0" smtClean="0">
              <a:solidFill>
                <a:srgbClr val="0070C0"/>
              </a:solidFill>
              <a:latin typeface="新細明體"/>
              <a:ea typeface="新細明體"/>
            </a:rPr>
            <a:t>此所謂戰勝於朝廷</a:t>
          </a:r>
          <a:r>
            <a:rPr lang="zh-TW" altLang="en-US" sz="2000" b="1" kern="1200" dirty="0" smtClean="0">
              <a:latin typeface="新細明體"/>
              <a:ea typeface="新細明體"/>
            </a:rPr>
            <a:t>）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可以刪掉嗎？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623217" y="2309025"/>
        <a:ext cx="5775529" cy="1736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13091-EA03-4E4A-BDB2-2D2413E158E1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人情世故</a:t>
          </a:r>
          <a:r>
            <a:rPr lang="zh-TW" altLang="en-US" sz="2000" b="1" kern="1200" dirty="0" smtClean="0">
              <a:latin typeface="新細明體"/>
              <a:ea typeface="新細明體"/>
            </a:rPr>
            <a:t>、倫理名份、應對進退</a:t>
          </a:r>
          <a:r>
            <a:rPr lang="en-US" altLang="zh-TW" sz="2000" b="1" kern="1200" dirty="0" smtClean="0">
              <a:latin typeface="新細明體"/>
              <a:ea typeface="新細明體"/>
            </a:rPr>
            <a:t>…</a:t>
          </a:r>
          <a:endParaRPr lang="zh-TW" altLang="en-US" sz="2000" b="1" kern="1200" dirty="0"/>
        </a:p>
      </dsp:txBody>
      <dsp:txXfrm>
        <a:off x="146796" y="985004"/>
        <a:ext cx="2190499" cy="721869"/>
      </dsp:txXfrm>
    </dsp:sp>
    <dsp:sp modelId="{05F071FA-228A-463C-BAB3-0107D90980EE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b="1" kern="1200" dirty="0" smtClean="0"/>
            <a:t>觀察</a:t>
          </a:r>
          <a:endParaRPr lang="zh-TW" altLang="en-US" sz="5900" b="1" kern="1200" dirty="0"/>
        </a:p>
      </dsp:txBody>
      <dsp:txXfrm>
        <a:off x="146796" y="2507178"/>
        <a:ext cx="2190499" cy="1352430"/>
      </dsp:txXfrm>
    </dsp:sp>
    <dsp:sp modelId="{2A9D6FFB-9076-4DC7-89A3-C3EB30C5A869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E1562-BDC3-427E-BBC4-4F24E5BE003B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4">
            <a:hueOff val="-253646"/>
            <a:satOff val="2669"/>
            <a:lumOff val="1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AFF89-6CE9-4DA8-9449-65D72260F73E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4">
            <a:hueOff val="-507291"/>
            <a:satOff val="5338"/>
            <a:lumOff val="3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0B7D3-A596-4D88-9704-64110A568AEF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4">
            <a:hueOff val="-760937"/>
            <a:satOff val="8007"/>
            <a:lumOff val="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287A1-B61D-4E13-8458-D3AD3DFECDBF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4">
            <a:hueOff val="-1014583"/>
            <a:satOff val="10676"/>
            <a:lumOff val="6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F8DCB-028B-469F-9B86-19F3631FFA0C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4">
            <a:hueOff val="-1268229"/>
            <a:satOff val="13345"/>
            <a:lumOff val="7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FB46E-1109-4B98-8A00-107418A399F8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4">
            <a:hueOff val="-1521874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7E09F-7E71-4188-8061-B890DA586F86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4">
            <a:hueOff val="-1775520"/>
            <a:satOff val="18683"/>
            <a:lumOff val="10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EEFAE-26E7-4B47-8443-0BA30C70E70C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4">
            <a:hueOff val="-2029166"/>
            <a:satOff val="21352"/>
            <a:lumOff val="12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37897-4892-4001-8895-8960820A1BA9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94B3B-5B2A-4A6C-A845-6A9DA348CB1F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4">
            <a:hueOff val="-2536458"/>
            <a:satOff val="26690"/>
            <a:lumOff val="15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BCB85-6322-4E5B-898D-212AC1C78DB7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4">
            <a:hueOff val="-2790103"/>
            <a:satOff val="29359"/>
            <a:lumOff val="16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73A8-4D39-40FE-B063-6489CA524614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C4056-935E-4FE4-A1FF-B6B201EB1289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4">
            <a:hueOff val="-3297394"/>
            <a:satOff val="34697"/>
            <a:lumOff val="19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CE0BC-E5BB-465F-87AC-56FDD0AB8DCB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4">
            <a:hueOff val="-3551040"/>
            <a:satOff val="37366"/>
            <a:lumOff val="21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F59C-CF15-4783-B976-CFAAD5413598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4">
            <a:hueOff val="-3804686"/>
            <a:satOff val="40035"/>
            <a:lumOff val="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4DF7D-87B1-4FA0-BF05-54F0C8DC3470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4">
            <a:hueOff val="-4058332"/>
            <a:satOff val="42704"/>
            <a:lumOff val="2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D244-B648-4201-B581-6E03F657DD4B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4">
            <a:hueOff val="-4311977"/>
            <a:satOff val="45373"/>
            <a:lumOff val="25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913C2-3027-4916-8348-E7BD92544EB9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5A3B5-3D16-4C7F-ADCF-890083C62617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5095-4771-4E8B-ACA3-364158F32E4A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洞明</a:t>
          </a:r>
          <a:endParaRPr lang="en-US" altLang="zh-TW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練達</a:t>
          </a:r>
          <a:endParaRPr lang="zh-TW" altLang="en-US" sz="3600" b="1" kern="1200" dirty="0"/>
        </a:p>
      </dsp:txBody>
      <dsp:txXfrm>
        <a:off x="4318016" y="733986"/>
        <a:ext cx="1318161" cy="1318161"/>
      </dsp:txXfrm>
    </dsp:sp>
    <dsp:sp modelId="{F1DFFE0A-57BE-4C1E-933E-986C6E3F53D9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b="1" kern="1200" dirty="0" smtClean="0"/>
            <a:t>智慧</a:t>
          </a:r>
          <a:endParaRPr lang="zh-TW" altLang="en-US" sz="5900" b="1" kern="1200" dirty="0"/>
        </a:p>
      </dsp:txBody>
      <dsp:txXfrm>
        <a:off x="3880531" y="2507178"/>
        <a:ext cx="2193131" cy="135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24001-3EE2-4E22-A834-B318F30F8AF6}" type="datetimeFigureOut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BEFAB-9E6A-4195-8B6D-62D7965A7A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22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EFAB-9E6A-4195-8B6D-62D7965A7A9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7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EFAB-9E6A-4195-8B6D-62D7965A7A9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51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EFAB-9E6A-4195-8B6D-62D7965A7A9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81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EFAB-9E6A-4195-8B6D-62D7965A7A9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78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A748225-C53B-4329-AA62-FCA51075644D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FC52-262C-446A-BD93-2E88D4CDF4A1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5C2C-89F0-4372-8932-24C2E9D3205C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7A3-19B5-4365-8B30-14D7A8951856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372C-08E8-4497-8248-E47BF7CE0433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04DA-E9D7-4958-9522-F18ECBB6DDF5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6357-71AC-4023-9023-DA403055F10B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D635-59B6-40C7-AC3A-16545E3FC8AF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54B5-B60F-4ADB-B0D8-83D9A637D01E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8CE638A-B6E3-4795-AF25-37369376F3EA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48D8BD-4C8A-4630-BA18-6CE98200531C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97CA44-04BC-4A40-8C99-B18D5C1244F1}" type="datetime1">
              <a:rPr lang="zh-TW" altLang="en-US" smtClean="0"/>
              <a:t>2013/4/30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432BD-B6BE-4CE1-B74D-D990ED2E90D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&#35498;&#35441;&#30340;&#34269;&#34899;.mp4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w.knowledge.yahoo.com/question/question?qid=1405102206344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60840" cy="1470025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國文輔導團到校諮詢服務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/>
              <a:t> 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簡報者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善化國中 蔡韻瓊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2013.05.01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2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運用策略</a:t>
            </a:r>
            <a:r>
              <a:rPr lang="en-US" altLang="zh-TW" b="1" u="dbl" dirty="0" smtClean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—</a:t>
            </a:r>
            <a:r>
              <a:rPr lang="zh-TW" altLang="en-US" b="1" u="dbl" dirty="0" smtClean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提問與比較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27205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zh-TW" altLang="en-US" b="1" u="dbl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提問</a:t>
            </a:r>
            <a:r>
              <a:rPr lang="zh-TW" altLang="en-US" b="1" u="dbl" dirty="0" smtClean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設計舉例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93310"/>
              </p:ext>
            </p:extLst>
          </p:nvPr>
        </p:nvGraphicFramePr>
        <p:xfrm>
          <a:off x="1259632" y="1772816"/>
          <a:ext cx="6492701" cy="417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3789040"/>
            <a:ext cx="2308882" cy="2474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8" cy="1202485"/>
          </a:xfrm>
        </p:spPr>
        <p:txBody>
          <a:bodyPr>
            <a:normAutofit/>
          </a:bodyPr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新細明體"/>
                <a:ea typeface="新細明體"/>
              </a:rPr>
              <a:t>分辨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「</a:t>
            </a:r>
            <a:r>
              <a:rPr lang="zh-TW" altLang="en-US" b="1" u="dbl" dirty="0">
                <a:uFill>
                  <a:solidFill>
                    <a:srgbClr val="C00000"/>
                  </a:solidFill>
                </a:uFill>
                <a:latin typeface="新細明體"/>
              </a:rPr>
              <a:t>實寫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」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新細明體"/>
                <a:ea typeface="新細明體"/>
              </a:rPr>
              <a:t>與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「</a:t>
            </a:r>
            <a:r>
              <a:rPr lang="zh-TW" altLang="en-US" b="1" u="dbl" dirty="0">
                <a:uFill>
                  <a:solidFill>
                    <a:srgbClr val="C00000"/>
                  </a:solidFill>
                </a:uFill>
                <a:latin typeface="新細明體"/>
              </a:rPr>
              <a:t>虛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新細明體"/>
              </a:rPr>
              <a:t>寫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」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找出句子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知道兩者差異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了解為何</a:t>
            </a:r>
            <a:r>
              <a:rPr lang="zh-TW" altLang="en-US" sz="3600" b="1" dirty="0"/>
              <a:t>要虛實互現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44243" y="4135170"/>
            <a:ext cx="615553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教學目標一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923928" y="4797152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347864" y="2492896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3789040"/>
            <a:ext cx="2308882" cy="2474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判斷主詞</a:t>
            </a:r>
            <a:endParaRPr lang="zh-TW" altLang="en-US" b="1" u="sng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latin typeface="新細明體"/>
                <a:ea typeface="新細明體"/>
              </a:rPr>
              <a:t>（   </a:t>
            </a:r>
            <a:r>
              <a:rPr lang="zh-TW" altLang="en-US" sz="3600" b="1" dirty="0" smtClean="0">
                <a:solidFill>
                  <a:srgbClr val="FFC000"/>
                </a:solidFill>
                <a:latin typeface="標楷體"/>
                <a:ea typeface="標楷體"/>
              </a:rPr>
              <a:t>）</a:t>
            </a:r>
            <a:r>
              <a:rPr lang="zh-TW" altLang="en-US" sz="3600" b="1" dirty="0" smtClean="0">
                <a:latin typeface="+mn-ea"/>
              </a:rPr>
              <a:t>與</a:t>
            </a:r>
            <a:r>
              <a:rPr lang="zh-TW" altLang="en-US" sz="3600" b="1" dirty="0" smtClean="0">
                <a:solidFill>
                  <a:srgbClr val="FFC000"/>
                </a:solidFill>
                <a:latin typeface="新細明體"/>
                <a:ea typeface="新細明體"/>
              </a:rPr>
              <a:t>（   </a:t>
            </a:r>
            <a:r>
              <a:rPr lang="zh-TW" altLang="en-US" sz="3600" b="1" dirty="0" smtClean="0">
                <a:solidFill>
                  <a:srgbClr val="FFC000"/>
                </a:solidFill>
                <a:latin typeface="標楷體"/>
                <a:ea typeface="標楷體"/>
              </a:rPr>
              <a:t>）</a:t>
            </a:r>
            <a:r>
              <a:rPr lang="zh-TW" altLang="en-US" sz="3600" b="1" dirty="0" smtClean="0">
                <a:latin typeface="+mn-ea"/>
              </a:rPr>
              <a:t>坐談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latin typeface="+mn-ea"/>
              </a:rPr>
              <a:t>問之曰：「</a:t>
            </a:r>
            <a:r>
              <a:rPr lang="zh-TW" altLang="en-US" sz="3600" b="1" dirty="0">
                <a:latin typeface="+mn-ea"/>
              </a:rPr>
              <a:t>吾</a:t>
            </a:r>
            <a:r>
              <a:rPr lang="zh-TW" altLang="en-US" sz="3600" b="1" dirty="0" smtClean="0">
                <a:latin typeface="+mn-ea"/>
              </a:rPr>
              <a:t>與徐公孰美？」</a:t>
            </a:r>
            <a:endParaRPr lang="zh-TW" altLang="en-US" sz="3600" b="1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4991" y="4149080"/>
            <a:ext cx="615553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教學目標一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2308882" cy="2474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學習使用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「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對話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」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+mn-ea"/>
              </a:rPr>
              <a:t>感受「</a:t>
            </a:r>
            <a:r>
              <a:rPr lang="zh-TW" altLang="en-US" sz="3600" b="1" dirty="0">
                <a:latin typeface="+mn-ea"/>
              </a:rPr>
              <a:t>對話</a:t>
            </a:r>
            <a:r>
              <a:rPr lang="zh-TW" altLang="en-US" sz="3600" b="1" dirty="0" smtClean="0">
                <a:latin typeface="+mn-ea"/>
              </a:rPr>
              <a:t>」的效果</a:t>
            </a:r>
            <a:r>
              <a:rPr lang="zh-TW" altLang="en-US" sz="3600" b="1" dirty="0" smtClean="0">
                <a:latin typeface="新細明體"/>
                <a:ea typeface="新細明體"/>
              </a:rPr>
              <a:t>。</a:t>
            </a:r>
            <a:endParaRPr lang="en-US" altLang="zh-TW" sz="3600" b="1" dirty="0" smtClean="0">
              <a:latin typeface="新細明體"/>
              <a:ea typeface="新細明體"/>
            </a:endParaRPr>
          </a:p>
          <a:p>
            <a:r>
              <a:rPr lang="zh-TW" altLang="en-US" sz="3600" b="1" dirty="0" smtClean="0">
                <a:latin typeface="+mn-ea"/>
              </a:rPr>
              <a:t>了解「</a:t>
            </a:r>
            <a:r>
              <a:rPr lang="zh-TW" altLang="en-US" sz="3600" b="1" dirty="0">
                <a:latin typeface="+mn-ea"/>
              </a:rPr>
              <a:t>對話</a:t>
            </a:r>
            <a:r>
              <a:rPr lang="zh-TW" altLang="en-US" sz="3600" b="1" dirty="0" smtClean="0">
                <a:latin typeface="+mn-ea"/>
              </a:rPr>
              <a:t>」抒寫方式</a:t>
            </a:r>
            <a:r>
              <a:rPr lang="zh-TW" altLang="en-US" sz="3600" b="1" dirty="0" smtClean="0">
                <a:latin typeface="新細明體"/>
                <a:ea typeface="新細明體"/>
              </a:rPr>
              <a:t>。</a:t>
            </a:r>
            <a:endParaRPr lang="en-US" altLang="zh-TW" sz="3600" b="1" dirty="0" smtClean="0">
              <a:latin typeface="+mn-ea"/>
            </a:endParaRPr>
          </a:p>
          <a:p>
            <a:r>
              <a:rPr lang="zh-TW" altLang="en-US" sz="3600" b="1" dirty="0" smtClean="0"/>
              <a:t>實作</a:t>
            </a:r>
            <a:r>
              <a:rPr lang="zh-TW" altLang="en-US" sz="3600" b="1" dirty="0" smtClean="0">
                <a:latin typeface="新細明體"/>
                <a:ea typeface="新細明體"/>
              </a:rPr>
              <a:t>：</a:t>
            </a:r>
            <a:r>
              <a:rPr lang="zh-TW" altLang="en-US" sz="3600" b="1" dirty="0" smtClean="0"/>
              <a:t>在</a:t>
            </a:r>
            <a:r>
              <a:rPr lang="zh-TW" altLang="en-US" sz="3600" b="1" dirty="0"/>
              <a:t>作文中</a:t>
            </a:r>
            <a:r>
              <a:rPr lang="zh-TW" altLang="en-US" sz="3600" b="1" dirty="0" smtClean="0"/>
              <a:t>放入對話</a:t>
            </a:r>
            <a:r>
              <a:rPr lang="zh-TW" altLang="en-US" sz="3600" b="1" dirty="0">
                <a:latin typeface="新細明體"/>
                <a:ea typeface="新細明體"/>
              </a:rPr>
              <a:t>。</a:t>
            </a:r>
            <a:endParaRPr lang="en-US" altLang="zh-TW" sz="3600" b="1" dirty="0">
              <a:latin typeface="新細明體"/>
              <a:ea typeface="新細明體"/>
            </a:endParaRPr>
          </a:p>
          <a:p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71441" y="4077072"/>
            <a:ext cx="615553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教學目標一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3789040"/>
            <a:ext cx="2308882" cy="2474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認識戰國策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11760" y="2119257"/>
            <a:ext cx="5247685" cy="3603812"/>
          </a:xfrm>
        </p:spPr>
        <p:txBody>
          <a:bodyPr/>
          <a:lstStyle/>
          <a:p>
            <a:pPr>
              <a:buClr>
                <a:srgbClr val="AA2B1E"/>
              </a:buClr>
            </a:pPr>
            <a:r>
              <a:rPr lang="zh-TW" altLang="en-US" sz="4000" dirty="0">
                <a:solidFill>
                  <a:prstClr val="black"/>
                </a:solidFill>
              </a:rPr>
              <a:t>年代</a:t>
            </a:r>
            <a:endParaRPr lang="en-US" altLang="zh-TW" sz="40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zh-TW" altLang="en-US" sz="4000" dirty="0" smtClean="0">
                <a:solidFill>
                  <a:prstClr val="black"/>
                </a:solidFill>
              </a:rPr>
              <a:t>體例</a:t>
            </a:r>
            <a:endParaRPr lang="en-US" altLang="zh-TW" sz="4000" dirty="0" smtClean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zh-TW" altLang="en-US" sz="4000" dirty="0" smtClean="0">
                <a:solidFill>
                  <a:prstClr val="black"/>
                </a:solidFill>
              </a:rPr>
              <a:t>特色</a:t>
            </a:r>
            <a:r>
              <a:rPr lang="zh-TW" altLang="en-US" sz="4000" dirty="0" smtClean="0">
                <a:solidFill>
                  <a:prstClr val="black"/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b="1" dirty="0" smtClean="0">
                <a:solidFill>
                  <a:srgbClr val="C00000"/>
                </a:solidFill>
                <a:latin typeface="新細明體"/>
                <a:ea typeface="新細明體"/>
              </a:rPr>
              <a:t>語言藝術的極致</a:t>
            </a:r>
            <a:endParaRPr lang="en-US" altLang="zh-TW" sz="4000" b="1" dirty="0" smtClean="0">
              <a:solidFill>
                <a:srgbClr val="C00000"/>
              </a:solidFill>
            </a:endParaRPr>
          </a:p>
          <a:p>
            <a:pPr lvl="0">
              <a:buClr>
                <a:srgbClr val="AA2B1E"/>
              </a:buClr>
            </a:pPr>
            <a:r>
              <a:rPr lang="zh-TW" altLang="en-US" sz="4000" dirty="0" smtClean="0">
                <a:solidFill>
                  <a:prstClr val="black"/>
                </a:solidFill>
              </a:rPr>
              <a:t>作者</a:t>
            </a:r>
            <a:endParaRPr lang="en-US" altLang="zh-TW" sz="4000" dirty="0" smtClean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zh-TW" altLang="en-US" sz="4000" dirty="0">
                <a:solidFill>
                  <a:prstClr val="black"/>
                </a:solidFill>
              </a:rPr>
              <a:t>重要篇章</a:t>
            </a:r>
            <a:endParaRPr lang="en-US" altLang="zh-TW" sz="4000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88976" y="4149080"/>
            <a:ext cx="615553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教學目標二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戰國策與史記相較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73862"/>
              </p:ext>
            </p:extLst>
          </p:nvPr>
        </p:nvGraphicFramePr>
        <p:xfrm>
          <a:off x="1475656" y="1916832"/>
          <a:ext cx="6196014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史記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戰國策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成書年代及作者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異名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體例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起迄時代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特色與價值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縱橫家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+mn-ea"/>
              </a:rPr>
              <a:t>講究實務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+mn-ea"/>
              </a:rPr>
              <a:t>以</a:t>
            </a:r>
            <a:r>
              <a:rPr lang="zh-TW" altLang="en-US" sz="2800" b="1" dirty="0">
                <a:latin typeface="+mn-ea"/>
              </a:rPr>
              <a:t>取得成功為目標</a:t>
            </a:r>
            <a:endParaRPr lang="en-US" altLang="zh-TW" sz="2800" b="1" dirty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事無定</a:t>
            </a:r>
            <a:r>
              <a:rPr lang="zh-TW" altLang="en-US" sz="2800" b="1" dirty="0" smtClean="0">
                <a:latin typeface="+mn-ea"/>
              </a:rPr>
              <a:t>主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+mn-ea"/>
              </a:rPr>
              <a:t>反覆無常</a:t>
            </a:r>
            <a:endParaRPr lang="en-US" altLang="zh-TW" sz="2800" b="1" dirty="0">
              <a:latin typeface="+mn-ea"/>
            </a:endParaRPr>
          </a:p>
          <a:p>
            <a:r>
              <a:rPr lang="zh-TW" altLang="en-US" sz="2800" b="1" dirty="0" smtClean="0">
                <a:latin typeface="+mn-ea"/>
              </a:rPr>
              <a:t>智謀細</a:t>
            </a:r>
            <a:r>
              <a:rPr lang="en-US" altLang="zh-TW" sz="2800" b="1" dirty="0" smtClean="0">
                <a:latin typeface="標楷體"/>
                <a:ea typeface="標楷體"/>
              </a:rPr>
              <a:t>､</a:t>
            </a:r>
            <a:r>
              <a:rPr lang="zh-TW" altLang="en-US" sz="2800" b="1" dirty="0" smtClean="0">
                <a:latin typeface="+mn-ea"/>
              </a:rPr>
              <a:t>虛實間</a:t>
            </a:r>
            <a:r>
              <a:rPr lang="en-US" altLang="zh-TW" sz="2800" b="1" dirty="0" smtClean="0">
                <a:latin typeface="標楷體"/>
                <a:ea typeface="標楷體"/>
              </a:rPr>
              <a:t>､</a:t>
            </a:r>
            <a:r>
              <a:rPr lang="zh-TW" altLang="en-US" sz="2800" b="1" dirty="0" smtClean="0">
                <a:latin typeface="+mn-ea"/>
              </a:rPr>
              <a:t>文辭妙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+mn-ea"/>
              </a:rPr>
              <a:t>是</a:t>
            </a:r>
            <a:r>
              <a:rPr lang="zh-TW" altLang="en-US" sz="2800" b="1" dirty="0">
                <a:latin typeface="+mn-ea"/>
              </a:rPr>
              <a:t>他們的三大</a:t>
            </a:r>
            <a:r>
              <a:rPr lang="zh-TW" altLang="en-US" sz="2800" b="1" dirty="0" smtClean="0">
                <a:latin typeface="+mn-ea"/>
              </a:rPr>
              <a:t>特點</a:t>
            </a:r>
            <a:r>
              <a:rPr lang="zh-TW" altLang="en-US" sz="2800" b="1" dirty="0" smtClean="0">
                <a:latin typeface="新細明體"/>
                <a:ea typeface="新細明體"/>
              </a:rPr>
              <a:t>（</a:t>
            </a:r>
            <a:r>
              <a:rPr lang="zh-TW" altLang="en-US" sz="2800" b="1" dirty="0">
                <a:latin typeface="+mn-ea"/>
              </a:rPr>
              <a:t>常</a:t>
            </a:r>
            <a:r>
              <a:rPr lang="zh-TW" altLang="en-US" sz="2800" b="1" dirty="0" smtClean="0">
                <a:latin typeface="+mn-ea"/>
              </a:rPr>
              <a:t>勝於不</a:t>
            </a:r>
            <a:r>
              <a:rPr lang="zh-TW" altLang="en-US" sz="2800" b="1" dirty="0">
                <a:latin typeface="+mn-ea"/>
              </a:rPr>
              <a:t>爭不費</a:t>
            </a:r>
            <a:r>
              <a:rPr lang="zh-TW" altLang="en-US" sz="2800" b="1" dirty="0" smtClean="0">
                <a:latin typeface="新細明體"/>
                <a:ea typeface="新細明體"/>
              </a:rPr>
              <a:t>）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 smtClean="0">
                <a:latin typeface="+mn-ea"/>
              </a:rPr>
              <a:t>影響</a:t>
            </a:r>
            <a:r>
              <a:rPr lang="zh-TW" altLang="en-US" sz="2800" b="1" dirty="0">
                <a:latin typeface="+mn-ea"/>
              </a:rPr>
              <a:t>了後世謀略者的</a:t>
            </a:r>
            <a:r>
              <a:rPr lang="zh-TW" altLang="en-US" sz="2800" b="1" dirty="0" smtClean="0">
                <a:latin typeface="+mn-ea"/>
              </a:rPr>
              <a:t>思維</a:t>
            </a:r>
            <a:r>
              <a:rPr lang="zh-TW" altLang="en-US" sz="2800" b="1" dirty="0">
                <a:latin typeface="+mn-ea"/>
              </a:rPr>
              <a:t>（</a:t>
            </a:r>
            <a:r>
              <a:rPr lang="zh-TW" altLang="en-US" sz="2800" b="1" dirty="0" smtClean="0">
                <a:latin typeface="+mn-ea"/>
              </a:rPr>
              <a:t>例如諸葛亮）</a:t>
            </a:r>
            <a:endParaRPr lang="en-US" altLang="zh-TW" sz="2800" b="1" dirty="0" smtClean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是</a:t>
            </a:r>
            <a:r>
              <a:rPr lang="zh-TW" altLang="en-US" sz="2800" b="1" dirty="0" smtClean="0">
                <a:latin typeface="+mn-ea"/>
              </a:rPr>
              <a:t>中國文化</a:t>
            </a:r>
            <a:r>
              <a:rPr lang="zh-TW" altLang="en-US" sz="2800" b="1" dirty="0">
                <a:latin typeface="+mn-ea"/>
              </a:rPr>
              <a:t>很精深</a:t>
            </a:r>
            <a:r>
              <a:rPr lang="zh-TW" altLang="en-US" sz="2800" b="1" dirty="0" smtClean="0">
                <a:latin typeface="+mn-ea"/>
              </a:rPr>
              <a:t>的一部分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4725144"/>
            <a:ext cx="1435378" cy="15382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9592" y="4654996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教學目標二</a:t>
            </a:r>
          </a:p>
        </p:txBody>
      </p:sp>
    </p:spTree>
    <p:extLst>
      <p:ext uri="{BB962C8B-B14F-4D97-AF65-F5344CB8AC3E}">
        <p14:creationId xmlns:p14="http://schemas.microsoft.com/office/powerpoint/2010/main" val="13885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>
                <a:uFill>
                  <a:solidFill>
                    <a:srgbClr val="C00000"/>
                  </a:solidFill>
                </a:uFill>
              </a:rPr>
              <a:t>縱橫家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/>
              <a:t>縱橫家在歷史上的評價一直是負面多於</a:t>
            </a:r>
            <a:r>
              <a:rPr lang="zh-TW" altLang="en-US" sz="3200" b="1" dirty="0" smtClean="0"/>
              <a:t>正面</a:t>
            </a:r>
            <a:r>
              <a:rPr lang="zh-TW" altLang="en-US" sz="3200" b="1" dirty="0" smtClean="0">
                <a:latin typeface="新細明體"/>
                <a:ea typeface="新細明體"/>
              </a:rPr>
              <a:t>。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r>
              <a:rPr lang="zh-TW" altLang="en-US" sz="3200" b="1" dirty="0" smtClean="0"/>
              <a:t>代表</a:t>
            </a:r>
            <a:r>
              <a:rPr lang="zh-TW" altLang="en-US" sz="3200" b="1" dirty="0"/>
              <a:t>人物</a:t>
            </a:r>
            <a:r>
              <a:rPr lang="zh-TW" altLang="en-US" sz="3200" b="1" u="sng" dirty="0" smtClean="0"/>
              <a:t>蘇秦</a:t>
            </a:r>
            <a:r>
              <a:rPr lang="en-US" altLang="zh-TW" sz="3200" b="1" dirty="0" smtClean="0">
                <a:latin typeface="標楷體"/>
                <a:ea typeface="標楷體"/>
              </a:rPr>
              <a:t>､</a:t>
            </a:r>
            <a:r>
              <a:rPr lang="zh-TW" altLang="en-US" sz="3200" b="1" u="sng" dirty="0" smtClean="0"/>
              <a:t>張儀</a:t>
            </a:r>
            <a:r>
              <a:rPr lang="zh-TW" altLang="en-US" sz="3200" b="1" dirty="0" smtClean="0">
                <a:latin typeface="新細明體"/>
                <a:ea typeface="新細明體"/>
              </a:rPr>
              <a:t>，</a:t>
            </a:r>
            <a:r>
              <a:rPr lang="en-US" altLang="zh-TW" sz="3200" b="1" dirty="0" smtClean="0"/>
              <a:t>《 </a:t>
            </a:r>
            <a:r>
              <a:rPr lang="zh-TW" altLang="en-US" sz="3200" b="1" dirty="0"/>
              <a:t>史記 </a:t>
            </a:r>
            <a:r>
              <a:rPr lang="en-US" altLang="zh-TW" sz="3200" b="1" dirty="0"/>
              <a:t>》</a:t>
            </a:r>
            <a:r>
              <a:rPr lang="zh-TW" altLang="en-US" sz="3200" b="1" dirty="0"/>
              <a:t>即認為二人皆「 傾危之士</a:t>
            </a:r>
            <a:r>
              <a:rPr lang="zh-TW" altLang="en-US" sz="3200" b="1" dirty="0" smtClean="0"/>
              <a:t>」</a:t>
            </a:r>
            <a:r>
              <a:rPr lang="zh-TW" altLang="en-US" sz="3200" b="1" dirty="0" smtClean="0">
                <a:latin typeface="新細明體"/>
                <a:ea typeface="新細明體"/>
              </a:rPr>
              <a:t>。</a:t>
            </a:r>
            <a:endParaRPr lang="zh-TW" altLang="en-US" sz="32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4725144"/>
            <a:ext cx="1435378" cy="153824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7584" y="4806444"/>
            <a:ext cx="461665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教學目標二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從鄒</a:t>
            </a:r>
            <a:r>
              <a:rPr lang="zh-TW" altLang="en-US" b="1" u="dbl" dirty="0" smtClean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忌看縱橫家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面對讚美，並未得意忘形，還能理性客觀比較，顯出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洞明練達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的智慧。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200799" cy="1963346"/>
          </a:xfrm>
        </p:spPr>
        <p:txBody>
          <a:bodyPr>
            <a:normAutofit/>
          </a:bodyPr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分享</a:t>
            </a:r>
            <a:r>
              <a:rPr lang="en-US" altLang="zh-TW" b="1" u="dbl" dirty="0" smtClean="0">
                <a:uFill>
                  <a:solidFill>
                    <a:srgbClr val="C00000"/>
                  </a:solidFill>
                </a:uFill>
              </a:rPr>
              <a:t/>
            </a:r>
            <a:br>
              <a:rPr lang="en-US" altLang="zh-TW" b="1" u="dbl" dirty="0" smtClean="0">
                <a:uFill>
                  <a:solidFill>
                    <a:srgbClr val="C00000"/>
                  </a:solidFill>
                </a:uFill>
              </a:rPr>
            </a:br>
            <a:r>
              <a:rPr lang="en-US" altLang="zh-TW" b="1" u="dbl" dirty="0" smtClean="0">
                <a:uFill>
                  <a:solidFill>
                    <a:srgbClr val="C00000"/>
                  </a:solidFill>
                </a:uFill>
              </a:rPr>
              <a:t>2013</a:t>
            </a:r>
            <a:r>
              <a:rPr lang="zh-TW" altLang="en-US" b="1" u="dbl" dirty="0">
                <a:uFill>
                  <a:solidFill>
                    <a:srgbClr val="C00000"/>
                  </a:solidFill>
                </a:uFill>
              </a:rPr>
              <a:t>海峽兩岸名師教學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觀摩</a:t>
            </a:r>
            <a:r>
              <a:rPr lang="en-US" altLang="zh-TW" sz="1400" b="1" u="dbl" dirty="0" smtClean="0">
                <a:uFill>
                  <a:solidFill>
                    <a:srgbClr val="C00000"/>
                  </a:solidFill>
                </a:uFill>
              </a:rPr>
              <a:t>3/30</a:t>
            </a:r>
            <a:endParaRPr lang="zh-TW" altLang="en-US" sz="1400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3105688" cy="39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541913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3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" y="3789040"/>
            <a:ext cx="2308882" cy="24743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收集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「</a:t>
            </a:r>
            <a:r>
              <a:rPr lang="zh-TW" altLang="en-US" b="1" u="dbl" dirty="0">
                <a:uFill>
                  <a:solidFill>
                    <a:srgbClr val="C00000"/>
                  </a:solidFill>
                </a:uFill>
              </a:rPr>
              <a:t>設喻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  <a:latin typeface="標楷體"/>
                <a:ea typeface="標楷體"/>
              </a:rPr>
              <a:t>」</a:t>
            </a:r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的例子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認識</a:t>
            </a:r>
            <a:r>
              <a:rPr lang="zh-TW" altLang="en-US" sz="3600" b="1" dirty="0" smtClean="0">
                <a:latin typeface="新細明體"/>
                <a:ea typeface="新細明體"/>
              </a:rPr>
              <a:t>「</a:t>
            </a:r>
            <a:r>
              <a:rPr lang="zh-TW" altLang="en-US" sz="3600" b="1" dirty="0"/>
              <a:t>設喻</a:t>
            </a:r>
            <a:r>
              <a:rPr lang="en-US" altLang="zh-TW" sz="3600" b="1" dirty="0" smtClean="0">
                <a:latin typeface="新細明體"/>
                <a:ea typeface="新細明體"/>
              </a:rPr>
              <a:t>｣</a:t>
            </a:r>
            <a:r>
              <a:rPr lang="zh-TW" altLang="en-US" sz="3600" b="1" dirty="0" smtClean="0"/>
              <a:t>的</a:t>
            </a:r>
            <a:r>
              <a:rPr lang="zh-TW" altLang="en-US" sz="3600" b="1" dirty="0"/>
              <a:t>特點</a:t>
            </a:r>
          </a:p>
          <a:p>
            <a:r>
              <a:rPr lang="zh-TW" altLang="en-US" sz="3600" b="1" dirty="0" smtClean="0"/>
              <a:t>合作學習</a:t>
            </a:r>
            <a:endParaRPr lang="en-US" altLang="zh-TW" sz="3600" b="1" dirty="0" smtClean="0"/>
          </a:p>
          <a:p>
            <a:r>
              <a:rPr lang="zh-TW" altLang="en-US" sz="3600" b="1" dirty="0"/>
              <a:t>說故事</a:t>
            </a:r>
            <a:r>
              <a:rPr lang="zh-TW" altLang="en-US" sz="3600" b="1" dirty="0" smtClean="0"/>
              <a:t>比賽</a:t>
            </a:r>
            <a:endParaRPr lang="en-US" altLang="zh-TW" sz="36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584" y="4090112"/>
            <a:ext cx="615553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教學目標三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965245" cy="1202485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Franklin Gothic Book"/>
              </a:rPr>
              <a:t>═</a:t>
            </a:r>
            <a:r>
              <a:rPr lang="zh-TW" altLang="en-US" sz="5400" b="1" dirty="0" smtClean="0"/>
              <a:t>進行評量</a:t>
            </a:r>
            <a:r>
              <a:rPr lang="zh-TW" altLang="en-US" sz="5400" b="1" dirty="0" smtClean="0">
                <a:latin typeface="Franklin Gothic Book"/>
              </a:rPr>
              <a:t>═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檢視教學成效</a:t>
            </a:r>
            <a:r>
              <a:rPr lang="zh-TW" altLang="en-US" sz="5400" b="1" dirty="0" smtClean="0">
                <a:latin typeface="新細明體"/>
                <a:ea typeface="新細明體"/>
              </a:rPr>
              <a:t>！</a:t>
            </a:r>
            <a:endParaRPr lang="zh-TW" altLang="en-US" sz="54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7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-60000">
            <a:off x="1123069" y="1079414"/>
            <a:ext cx="3064827" cy="880896"/>
          </a:xfrm>
        </p:spPr>
        <p:txBody>
          <a:bodyPr/>
          <a:lstStyle/>
          <a:p>
            <a:r>
              <a:rPr lang="zh-TW" altLang="en-US" sz="4300" b="1" u="sng" dirty="0">
                <a:solidFill>
                  <a:srgbClr val="FF0000"/>
                </a:solidFill>
              </a:rPr>
              <a:t>評量的目的</a:t>
            </a:r>
            <a:endParaRPr lang="zh-TW" altLang="en-US" dirty="0"/>
          </a:p>
        </p:txBody>
      </p:sp>
      <p:pic>
        <p:nvPicPr>
          <p:cNvPr id="6" name="內容版面配置區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04256" cy="1296144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 rot="-60000">
            <a:off x="1220467" y="2087164"/>
            <a:ext cx="3048891" cy="3790288"/>
          </a:xfrm>
        </p:spPr>
        <p:txBody>
          <a:bodyPr>
            <a:normAutofit/>
          </a:bodyPr>
          <a:lstStyle/>
          <a:p>
            <a:pPr marL="342900" lvl="0" indent="-342900" algn="l" eaLnBrk="0" fontAlgn="base" hangingPunct="0"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q"/>
            </a:pPr>
            <a:r>
              <a:rPr lang="zh-TW" altLang="en-US" sz="32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培養學生成為系統性的思考者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q"/>
            </a:pPr>
            <a:r>
              <a:rPr lang="zh-TW" altLang="en-US" sz="32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具備</a:t>
            </a:r>
            <a:r>
              <a:rPr lang="zh-TW" altLang="en-US" sz="32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帶得走的能力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691680" y="1700808"/>
            <a:ext cx="59766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一個人必須知道</a:t>
            </a:r>
            <a:r>
              <a:rPr lang="zh-TW" altLang="en-US" sz="3200" b="1" dirty="0">
                <a:solidFill>
                  <a:srgbClr val="FF0000"/>
                </a:solidFill>
              </a:rPr>
              <a:t>該說甚麼</a:t>
            </a:r>
            <a:r>
              <a:rPr lang="zh-TW" altLang="en-US" sz="3200" b="1" dirty="0"/>
              <a:t>，一個人必須知道</a:t>
            </a:r>
            <a:r>
              <a:rPr lang="zh-TW" altLang="en-US" sz="3200" b="1" dirty="0">
                <a:solidFill>
                  <a:srgbClr val="FF0000"/>
                </a:solidFill>
              </a:rPr>
              <a:t>甚麼時候說</a:t>
            </a:r>
            <a:r>
              <a:rPr lang="zh-TW" altLang="en-US" sz="3200" b="1" dirty="0"/>
              <a:t>，一個人必須知道</a:t>
            </a:r>
            <a:r>
              <a:rPr lang="zh-TW" altLang="en-US" sz="3200" b="1" dirty="0">
                <a:solidFill>
                  <a:srgbClr val="FF0000"/>
                </a:solidFill>
              </a:rPr>
              <a:t>對誰說</a:t>
            </a:r>
            <a:r>
              <a:rPr lang="zh-TW" altLang="en-US" sz="3200" b="1" dirty="0"/>
              <a:t>，一個人必須知道</a:t>
            </a:r>
            <a:r>
              <a:rPr lang="zh-TW" altLang="en-US" sz="3200" b="1" dirty="0">
                <a:solidFill>
                  <a:srgbClr val="FF0000"/>
                </a:solidFill>
              </a:rPr>
              <a:t>怎麼說</a:t>
            </a:r>
            <a:r>
              <a:rPr lang="zh-TW" altLang="en-US" sz="3200" b="1" dirty="0"/>
              <a:t>。（彼得．杜拉克</a:t>
            </a:r>
            <a:r>
              <a:rPr lang="zh-TW" altLang="en-US" sz="3200" b="1" dirty="0" smtClean="0"/>
              <a:t>）</a:t>
            </a:r>
            <a:endParaRPr lang="en-US" altLang="zh-TW" sz="3200" b="1" dirty="0" smtClean="0"/>
          </a:p>
          <a:p>
            <a:endParaRPr lang="en-US" altLang="zh-TW" sz="3200" b="1" dirty="0"/>
          </a:p>
          <a:p>
            <a:r>
              <a:rPr lang="zh-TW" altLang="en-US" sz="2400" b="1" dirty="0" smtClean="0">
                <a:latin typeface="新細明體"/>
                <a:ea typeface="新細明體"/>
              </a:rPr>
              <a:t>＊</a:t>
            </a:r>
            <a:r>
              <a:rPr lang="zh-TW" altLang="en-US" sz="2400" b="1" dirty="0" smtClean="0"/>
              <a:t>大陸</a:t>
            </a:r>
            <a:r>
              <a:rPr lang="en-US" altLang="zh-TW" sz="2400" b="1" dirty="0" smtClean="0">
                <a:latin typeface="新細明體"/>
                <a:ea typeface="新細明體"/>
              </a:rPr>
              <a:t>《</a:t>
            </a:r>
            <a:r>
              <a:rPr lang="zh-TW" altLang="en-US" sz="2400" b="1" dirty="0" smtClean="0">
                <a:latin typeface="新細明體"/>
                <a:ea typeface="新細明體"/>
              </a:rPr>
              <a:t>全日制義務教育語文課程標準</a:t>
            </a:r>
            <a:r>
              <a:rPr lang="en-US" altLang="zh-TW" sz="2400" b="1" dirty="0" smtClean="0">
                <a:latin typeface="新細明體"/>
                <a:ea typeface="新細明體"/>
              </a:rPr>
              <a:t>》</a:t>
            </a:r>
            <a:r>
              <a:rPr lang="zh-TW" altLang="en-US" sz="2400" b="1" dirty="0" smtClean="0">
                <a:latin typeface="新細明體"/>
                <a:ea typeface="新細明體"/>
              </a:rPr>
              <a:t>指出：語文課程應該培養學生</a:t>
            </a:r>
            <a:r>
              <a:rPr lang="en-US" altLang="zh-TW" sz="2400" b="1" dirty="0" smtClean="0">
                <a:latin typeface="新細明體"/>
                <a:ea typeface="新細明體"/>
              </a:rPr>
              <a:t>…………</a:t>
            </a:r>
            <a:r>
              <a:rPr lang="en-US" altLang="zh-TW" sz="2400" b="1" dirty="0" smtClean="0">
                <a:latin typeface="標楷體"/>
                <a:ea typeface="標楷體"/>
              </a:rPr>
              <a:t>､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新細明體"/>
                <a:ea typeface="新細明體"/>
              </a:rPr>
              <a:t>口語交際能力</a:t>
            </a:r>
            <a:r>
              <a:rPr lang="zh-TW" altLang="en-US" sz="2400" b="1" dirty="0" smtClean="0">
                <a:latin typeface="新細明體"/>
                <a:ea typeface="新細明體"/>
              </a:rPr>
              <a:t>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60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124745"/>
            <a:ext cx="6254044" cy="936104"/>
          </a:xfrm>
        </p:spPr>
        <p:txBody>
          <a:bodyPr>
            <a:normAutofit/>
          </a:bodyPr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評量設計理念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75656" y="2348880"/>
            <a:ext cx="6231467" cy="2664296"/>
          </a:xfrm>
          <a:ln w="57150">
            <a:noFill/>
            <a:prstDash val="lgDashDotDot"/>
          </a:ln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融合比較「管好舌頭</a:t>
            </a:r>
            <a:r>
              <a:rPr lang="en-US" altLang="zh-TW" sz="3600" b="1" dirty="0">
                <a:solidFill>
                  <a:schemeClr val="tx1"/>
                </a:solidFill>
                <a:latin typeface="+mn-ea"/>
              </a:rPr>
              <a:t>｣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、「張釋之執法</a:t>
            </a:r>
            <a:r>
              <a:rPr lang="en-US" altLang="zh-TW" sz="3600" b="1" dirty="0">
                <a:solidFill>
                  <a:schemeClr val="tx1"/>
                </a:solidFill>
                <a:latin typeface="+mn-ea"/>
              </a:rPr>
              <a:t>｣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、「鄒忌諷齊王納諫</a:t>
            </a:r>
            <a:r>
              <a:rPr lang="en-US" altLang="zh-TW" sz="3600" b="1" dirty="0">
                <a:solidFill>
                  <a:schemeClr val="tx1"/>
                </a:solidFill>
                <a:latin typeface="+mn-ea"/>
              </a:rPr>
              <a:t>｣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學得適當發言、婉轉說話的正確態度。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25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339752" y="4005064"/>
            <a:ext cx="489654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547664" y="4581128"/>
            <a:ext cx="237626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編制評量細目表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486383"/>
              </p:ext>
            </p:extLst>
          </p:nvPr>
        </p:nvGraphicFramePr>
        <p:xfrm>
          <a:off x="971602" y="2132856"/>
          <a:ext cx="7068761" cy="41955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9823"/>
                <a:gridCol w="1009823"/>
                <a:gridCol w="1009823"/>
                <a:gridCol w="1009823"/>
                <a:gridCol w="1009823"/>
                <a:gridCol w="1009823"/>
                <a:gridCol w="1009823"/>
              </a:tblGrid>
              <a:tr h="507442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教材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知識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理解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應用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分析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綜合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創新</a:t>
                      </a:r>
                      <a:endParaRPr lang="zh-TW" altLang="en-US" sz="2400" dirty="0"/>
                    </a:p>
                  </a:txBody>
                  <a:tcPr/>
                </a:tc>
              </a:tr>
              <a:tr h="507442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管好舌頭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標楷體"/>
                          <a:ea typeface="標楷體"/>
                        </a:rPr>
                        <a:t>ˇ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7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鄒忌諷齊王納諫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7442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改寫張釋之執法 </a:t>
                      </a:r>
                      <a:r>
                        <a:rPr lang="en-US" altLang="zh-TW" sz="2000" b="1" dirty="0" smtClean="0"/>
                        <a:t>or</a:t>
                      </a:r>
                    </a:p>
                    <a:p>
                      <a:r>
                        <a:rPr lang="zh-TW" altLang="zh-TW" sz="2000" b="1" dirty="0" smtClean="0">
                          <a:latin typeface="新細明體"/>
                          <a:ea typeface="新細明體"/>
                        </a:rPr>
                        <a:t>（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生活事例</a:t>
                      </a:r>
                      <a:r>
                        <a:rPr lang="zh-TW" altLang="en-US" sz="2000" b="1" dirty="0" smtClean="0">
                          <a:latin typeface="標楷體"/>
                          <a:ea typeface="標楷體"/>
                        </a:rPr>
                        <a:t>）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/>
                          <a:ea typeface="標楷體"/>
                          <a:cs typeface="+mn-cs"/>
                        </a:rPr>
                        <a:t>ˇ</a:t>
                      </a:r>
                      <a:endParaRPr kumimoji="0" lang="zh-TW" altLang="en-US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0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6984775" cy="4320000"/>
          </a:xfrm>
        </p:spPr>
        <p:txBody>
          <a:bodyPr>
            <a:normAutofit lnSpcReduction="10000"/>
          </a:bodyPr>
          <a:lstStyle/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q"/>
            </a:pPr>
            <a:r>
              <a:rPr lang="zh-TW" altLang="en-US" sz="40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新細明體" charset="-120"/>
              </a:rPr>
              <a:t>活動</a:t>
            </a:r>
            <a:r>
              <a:rPr lang="zh-TW" alt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新細明體" charset="-120"/>
              </a:rPr>
              <a:t>一</a:t>
            </a:r>
            <a:r>
              <a:rPr lang="zh-TW" alt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 smtClean="0">
                <a:solidFill>
                  <a:schemeClr val="accent2">
                    <a:lumMod val="75000"/>
                  </a:scheme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chemeClr val="accent2">
                    <a:lumMod val="75000"/>
                  </a:schemeClr>
                </a:solidFill>
                <a:latin typeface="新細明體"/>
                <a:ea typeface="新細明體"/>
              </a:rPr>
              <a:t>理解</a:t>
            </a:r>
            <a:endParaRPr lang="zh-TW" altLang="en-US" sz="2800" b="1" u="sng" kern="0" dirty="0">
              <a:solidFill>
                <a:schemeClr val="accent2">
                  <a:lumMod val="75000"/>
                </a:schemeClr>
              </a:solidFill>
              <a:latin typeface="Times New Roman"/>
              <a:ea typeface="新細明體" charset="-120"/>
            </a:endParaRPr>
          </a:p>
          <a:p>
            <a:pPr marL="342900" lvl="0" indent="-342900" algn="l" eaLnBrk="0" fontAlgn="base" hangingPunct="0">
              <a:lnSpc>
                <a:spcPct val="170000"/>
              </a:lnSpc>
              <a:spcAft>
                <a:spcPct val="0"/>
              </a:spcAft>
              <a:buClr>
                <a:srgbClr val="A50021"/>
              </a:buClr>
              <a:buSzTx/>
            </a:pPr>
            <a:r>
              <a:rPr lang="zh-TW" altLang="en-US" sz="48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    </a:t>
            </a:r>
            <a:r>
              <a:rPr lang="zh-TW" altLang="en-US" sz="39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讀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完課文後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，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經由</a:t>
            </a:r>
            <a:r>
              <a:rPr lang="zh-TW" altLang="en-US" sz="39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上課討論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， </a:t>
            </a:r>
            <a:r>
              <a:rPr lang="zh-TW" altLang="en-US" sz="39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能回答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問題</a:t>
            </a:r>
            <a:r>
              <a:rPr lang="zh-TW" altLang="en-US" sz="39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。</a:t>
            </a:r>
            <a:endParaRPr lang="en-US" altLang="zh-TW" sz="3900" b="1" kern="0" dirty="0" smtClean="0">
              <a:solidFill>
                <a:srgbClr val="200B5B"/>
              </a:solidFill>
              <a:latin typeface="新細明體"/>
              <a:ea typeface="新細明體"/>
            </a:endParaRPr>
          </a:p>
          <a:p>
            <a:pPr marL="342900" lvl="0" indent="-342900" algn="l" eaLnBrk="0" fontAlgn="base" hangingPunct="0">
              <a:lnSpc>
                <a:spcPct val="170000"/>
              </a:lnSpc>
              <a:spcAft>
                <a:spcPct val="0"/>
              </a:spcAft>
              <a:buClr>
                <a:srgbClr val="A50021"/>
              </a:buClr>
              <a:buSzTx/>
            </a:pP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        </a:t>
            </a:r>
            <a:r>
              <a:rPr lang="zh-TW" altLang="zh-TW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（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教學目標 一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sz="4800" b="1" kern="0" dirty="0">
              <a:solidFill>
                <a:srgbClr val="EE16C0"/>
              </a:solidFill>
              <a:latin typeface="Times New Roman"/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1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</a:rPr>
              <a:t>分組學習</a:t>
            </a:r>
            <a:endParaRPr lang="zh-TW" altLang="en-US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3"/>
            <a:ext cx="3200400" cy="2400299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299"/>
          </a:xfrm>
        </p:spPr>
      </p:pic>
    </p:spTree>
    <p:extLst>
      <p:ext uri="{BB962C8B-B14F-4D97-AF65-F5344CB8AC3E}">
        <p14:creationId xmlns:p14="http://schemas.microsoft.com/office/powerpoint/2010/main" val="36868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59632" y="908720"/>
            <a:ext cx="6552728" cy="3816424"/>
          </a:xfrm>
        </p:spPr>
        <p:txBody>
          <a:bodyPr>
            <a:normAutofit/>
          </a:bodyPr>
          <a:lstStyle/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q"/>
            </a:pPr>
            <a:r>
              <a:rPr lang="zh-TW" altLang="en-US" sz="4000" b="1" kern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新細明體" charset="-120"/>
              </a:rPr>
              <a:t>活動</a:t>
            </a:r>
            <a:r>
              <a:rPr lang="zh-TW" alt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新細明體" charset="-120"/>
              </a:rPr>
              <a:t>二</a:t>
            </a:r>
            <a:r>
              <a:rPr lang="zh-TW" altLang="en-US" sz="40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理解</a:t>
            </a:r>
            <a:endParaRPr lang="en-US" altLang="zh-TW" sz="2800" b="1" u="sng" kern="0" dirty="0">
              <a:solidFill>
                <a:schemeClr val="accent2">
                  <a:lumMod val="75000"/>
                </a:schemeClr>
              </a:solidFill>
              <a:latin typeface="Times New Roman"/>
              <a:ea typeface="新細明體" charset="-12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A50021"/>
              </a:buClr>
              <a:buSzTx/>
            </a:pPr>
            <a:r>
              <a:rPr lang="zh-TW" altLang="en-US" sz="3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   </a:t>
            </a:r>
            <a:r>
              <a:rPr lang="zh-TW" altLang="en-US" sz="3600" b="1" kern="0" dirty="0">
                <a:solidFill>
                  <a:srgbClr val="200B5B"/>
                </a:solidFill>
                <a:latin typeface="+mj-ea"/>
                <a:ea typeface="+mj-ea"/>
              </a:rPr>
              <a:t> 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+mj-ea"/>
                <a:ea typeface="+mj-ea"/>
              </a:rPr>
              <a:t>能應用「管好舌頭」一文所學到的說話的藝術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+mj-ea"/>
                <a:ea typeface="+mj-ea"/>
              </a:rPr>
              <a:t>，理解縱橫家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+mj-ea"/>
                <a:ea typeface="+mj-ea"/>
              </a:rPr>
              <a:t>諷諫的技巧。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45081" y="4725144"/>
            <a:ext cx="4814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 </a:t>
            </a:r>
            <a:r>
              <a:rPr lang="zh-TW" altLang="zh-TW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（</a:t>
            </a:r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教學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目標 二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92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-60000">
            <a:off x="1124296" y="863365"/>
            <a:ext cx="3063240" cy="1021442"/>
          </a:xfrm>
        </p:spPr>
        <p:txBody>
          <a:bodyPr>
            <a:normAutofit/>
          </a:bodyPr>
          <a:lstStyle/>
          <a:p>
            <a:r>
              <a:rPr lang="zh-TW" altLang="en-US" sz="4400" b="1" u="dbl" dirty="0" smtClean="0">
                <a:uFill>
                  <a:solidFill>
                    <a:srgbClr val="C00000"/>
                  </a:solidFill>
                </a:uFill>
              </a:rPr>
              <a:t>說曹操</a:t>
            </a:r>
            <a:endParaRPr lang="zh-TW" altLang="en-US" sz="4400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 rot="-60000">
            <a:off x="1143234" y="2133730"/>
            <a:ext cx="3044952" cy="3674362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b="1" dirty="0" smtClean="0"/>
              <a:t>1.</a:t>
            </a:r>
            <a:r>
              <a:rPr lang="zh-TW" altLang="en-US" sz="3200" b="1" dirty="0"/>
              <a:t>疑殺呂伯</a:t>
            </a:r>
            <a:r>
              <a:rPr lang="zh-TW" altLang="en-US" sz="3200" b="1" dirty="0" smtClean="0"/>
              <a:t>奢</a:t>
            </a:r>
            <a:endParaRPr lang="en-US" altLang="zh-TW" sz="3200" b="1" dirty="0"/>
          </a:p>
          <a:p>
            <a:pPr algn="l"/>
            <a:r>
              <a:rPr lang="en-US" altLang="zh-TW" sz="3200" b="1" dirty="0" smtClean="0"/>
              <a:t>2.</a:t>
            </a:r>
            <a:r>
              <a:rPr lang="zh-TW" altLang="en-US" sz="3200" b="1" dirty="0"/>
              <a:t>曹操燒</a:t>
            </a:r>
            <a:r>
              <a:rPr lang="zh-TW" altLang="en-US" sz="3200" b="1" dirty="0" smtClean="0"/>
              <a:t>信</a:t>
            </a:r>
            <a:endParaRPr lang="en-US" altLang="zh-TW" sz="3200" b="1" dirty="0" smtClean="0"/>
          </a:p>
          <a:p>
            <a:pPr algn="l"/>
            <a:r>
              <a:rPr lang="en-US" altLang="zh-TW" sz="3200" b="1" dirty="0" smtClean="0"/>
              <a:t>3.</a:t>
            </a:r>
            <a:r>
              <a:rPr lang="zh-TW" altLang="en-US" sz="3200" b="1" dirty="0"/>
              <a:t>楊修之</a:t>
            </a:r>
            <a:r>
              <a:rPr lang="zh-TW" altLang="en-US" sz="3200" b="1" dirty="0" smtClean="0"/>
              <a:t>死</a:t>
            </a:r>
            <a:endParaRPr lang="en-US" altLang="zh-TW" sz="3200" b="1" dirty="0" smtClean="0"/>
          </a:p>
          <a:p>
            <a:pPr algn="l"/>
            <a:r>
              <a:rPr lang="en-US" altLang="zh-TW" sz="3200" b="1" dirty="0" smtClean="0"/>
              <a:t>4.</a:t>
            </a:r>
            <a:r>
              <a:rPr lang="zh-TW" altLang="en-US" sz="3200" b="1" dirty="0"/>
              <a:t>曹操跣足迎許攸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http://see.cartoonwin.com/seecart/linmo/0a1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13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流程圖: 打孔紙帶 7"/>
          <p:cNvSpPr/>
          <p:nvPr/>
        </p:nvSpPr>
        <p:spPr>
          <a:xfrm>
            <a:off x="2195736" y="2204864"/>
            <a:ext cx="3168352" cy="1584176"/>
          </a:xfrm>
          <a:prstGeom prst="flowChartPunchedTape">
            <a:avLst/>
          </a:prstGeom>
          <a:solidFill>
            <a:srgbClr val="E66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群文閱讀</a:t>
            </a:r>
          </a:p>
        </p:txBody>
      </p:sp>
      <p:sp>
        <p:nvSpPr>
          <p:cNvPr id="9" name="流程圖: 打孔紙帶 8"/>
          <p:cNvSpPr/>
          <p:nvPr/>
        </p:nvSpPr>
        <p:spPr>
          <a:xfrm>
            <a:off x="2015716" y="1981426"/>
            <a:ext cx="3528392" cy="2031051"/>
          </a:xfrm>
          <a:prstGeom prst="flowChartPunchedTape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獲得更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完整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理解</a:t>
            </a:r>
          </a:p>
        </p:txBody>
      </p:sp>
    </p:spTree>
    <p:extLst>
      <p:ext uri="{BB962C8B-B14F-4D97-AF65-F5344CB8AC3E}">
        <p14:creationId xmlns:p14="http://schemas.microsoft.com/office/powerpoint/2010/main" val="29940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83897" cy="374441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4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26698" cy="352839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0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475656" y="1419219"/>
            <a:ext cx="6120680" cy="15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Times New Roman"/>
                <a:ea typeface="新細明體" charset="-120"/>
              </a:rPr>
              <a:t>活動三</a:t>
            </a: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理解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應用</a:t>
            </a:r>
            <a:endParaRPr lang="en-US" altLang="zh-TW" sz="2800" b="1" u="sng" kern="0" dirty="0">
              <a:solidFill>
                <a:srgbClr val="AA2B1E">
                  <a:lumMod val="75000"/>
                </a:srgbClr>
              </a:solidFill>
              <a:latin typeface="Times New Roman"/>
              <a:ea typeface="新細明體" charset="-12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r>
              <a:rPr lang="zh-TW" altLang="en-US" sz="3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   </a:t>
            </a:r>
            <a:r>
              <a:rPr lang="zh-TW" altLang="en-US" sz="3600" b="1" kern="0" dirty="0">
                <a:solidFill>
                  <a:srgbClr val="200B5B"/>
                </a:solidFill>
                <a:latin typeface="新細明體"/>
                <a:ea typeface="新細明體"/>
              </a:rPr>
              <a:t> 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能將對話應用於作文。</a:t>
            </a:r>
            <a:endParaRPr lang="zh-TW" altLang="en-US" sz="3600" dirty="0">
              <a:solidFill>
                <a:srgbClr val="465E9C"/>
              </a:solidFill>
              <a:latin typeface="新細明體"/>
              <a:ea typeface="新細明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3844499"/>
            <a:ext cx="4814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 </a:t>
            </a:r>
            <a:r>
              <a:rPr lang="zh-TW" altLang="zh-TW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（</a:t>
            </a:r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教學目標 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一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 w="12700" cmpd="dbl">
            <a:noFill/>
          </a:ln>
        </p:spPr>
        <p:txBody>
          <a:bodyPr>
            <a:normAutofit/>
          </a:bodyPr>
          <a:lstStyle/>
          <a:p>
            <a:r>
              <a:rPr lang="zh-TW" altLang="en-US" sz="6000" b="1" u="dbl" baseline="-18000" dirty="0" smtClean="0">
                <a:uFill>
                  <a:solidFill>
                    <a:srgbClr val="C00000"/>
                  </a:solidFill>
                </a:uFill>
              </a:rPr>
              <a:t>作文加入對話</a:t>
            </a:r>
            <a:endParaRPr lang="zh-TW" altLang="en-US" sz="6000" b="1" u="dbl" baseline="-18000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C00000"/>
                </a:solidFill>
              </a:rPr>
              <a:t>妳</a:t>
            </a:r>
            <a:r>
              <a:rPr lang="zh-TW" altLang="en-US" b="1" dirty="0" smtClean="0"/>
              <a:t>覺得</a:t>
            </a:r>
            <a:r>
              <a:rPr lang="zh-TW" altLang="en-US" b="1" dirty="0"/>
              <a:t>我像什麼呢？」</a:t>
            </a:r>
            <a:r>
              <a:rPr lang="zh-TW" altLang="en-US" b="1" dirty="0">
                <a:solidFill>
                  <a:srgbClr val="C00000"/>
                </a:solidFill>
              </a:rPr>
              <a:t>我</a:t>
            </a:r>
            <a:r>
              <a:rPr lang="zh-TW" altLang="en-US" b="1" dirty="0"/>
              <a:t>躺在河堤上問</a:t>
            </a:r>
            <a:r>
              <a:rPr lang="zh-TW" altLang="en-US" b="1" dirty="0" smtClean="0"/>
              <a:t>。</a:t>
            </a:r>
            <a:r>
              <a:rPr lang="zh-TW" altLang="en-US" b="1" dirty="0" smtClean="0">
                <a:solidFill>
                  <a:srgbClr val="C00000"/>
                </a:solidFill>
              </a:rPr>
              <a:t>她</a:t>
            </a:r>
            <a:r>
              <a:rPr lang="zh-TW" altLang="en-US" b="1" dirty="0" smtClean="0"/>
              <a:t>晃</a:t>
            </a:r>
            <a:r>
              <a:rPr lang="zh-TW" altLang="en-US" b="1" dirty="0"/>
              <a:t>了晃腳說：「</a:t>
            </a:r>
            <a:r>
              <a:rPr lang="zh-TW" altLang="en-US" b="1" dirty="0">
                <a:solidFill>
                  <a:srgbClr val="C00000"/>
                </a:solidFill>
              </a:rPr>
              <a:t>你</a:t>
            </a:r>
            <a:r>
              <a:rPr lang="zh-TW" altLang="en-US" b="1" dirty="0"/>
              <a:t>像夏天的大海，給人熱情洋溢的感覺，卻又保有湛藍的淡淡憂鬱。」「那</a:t>
            </a:r>
            <a:r>
              <a:rPr lang="zh-TW" altLang="en-US" b="1" dirty="0">
                <a:solidFill>
                  <a:srgbClr val="C00000"/>
                </a:solidFill>
              </a:rPr>
              <a:t>我</a:t>
            </a:r>
            <a:r>
              <a:rPr lang="zh-TW" altLang="en-US" b="1" dirty="0"/>
              <a:t>呢？我又像什麼？」</a:t>
            </a:r>
            <a:r>
              <a:rPr lang="zh-TW" altLang="en-US" b="1" dirty="0">
                <a:solidFill>
                  <a:srgbClr val="C00000"/>
                </a:solidFill>
              </a:rPr>
              <a:t>她</a:t>
            </a:r>
            <a:r>
              <a:rPr lang="zh-TW" altLang="en-US" b="1" dirty="0"/>
              <a:t>望著橘黃的夕陽問道。「</a:t>
            </a:r>
            <a:r>
              <a:rPr lang="zh-TW" altLang="en-US" b="1" dirty="0">
                <a:solidFill>
                  <a:srgbClr val="C00000"/>
                </a:solidFill>
              </a:rPr>
              <a:t>妳</a:t>
            </a:r>
            <a:r>
              <a:rPr lang="zh-TW" altLang="en-US" b="1" dirty="0"/>
              <a:t>像隻靜謐卻愛戲水的貓，懂得如何陪伴大海。」</a:t>
            </a:r>
            <a:r>
              <a:rPr lang="zh-TW" altLang="en-US" b="1" dirty="0">
                <a:solidFill>
                  <a:srgbClr val="C00000"/>
                </a:solidFill>
              </a:rPr>
              <a:t>我</a:t>
            </a:r>
            <a:r>
              <a:rPr lang="zh-TW" altLang="en-US" b="1" dirty="0"/>
              <a:t>也看著橘黃的雲霞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               </a:t>
            </a:r>
            <a:r>
              <a:rPr lang="en-US" altLang="zh-TW" sz="2000" b="1" dirty="0" smtClean="0"/>
              <a:t>----</a:t>
            </a:r>
            <a:r>
              <a:rPr lang="zh-TW" altLang="en-US" sz="2000" b="1" dirty="0" smtClean="0"/>
              <a:t>當你孤單你會想起誰   </a:t>
            </a:r>
            <a:r>
              <a:rPr lang="en-US" altLang="zh-TW" sz="2000" b="1" dirty="0" smtClean="0"/>
              <a:t>309</a:t>
            </a:r>
            <a:r>
              <a:rPr lang="zh-TW" altLang="en-US" sz="2000" b="1" dirty="0" smtClean="0"/>
              <a:t>   兆唯</a:t>
            </a:r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4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691680" y="1484784"/>
            <a:ext cx="60486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Times New Roman"/>
                <a:ea typeface="新細明體" charset="-120"/>
              </a:rPr>
              <a:t>活動四</a:t>
            </a: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理解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應用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分析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endParaRPr lang="en-US" altLang="zh-TW" sz="2800" b="1" kern="0" dirty="0">
              <a:solidFill>
                <a:srgbClr val="AA2B1E">
                  <a:lumMod val="75000"/>
                </a:srgbClr>
              </a:solidFill>
              <a:latin typeface="Times New Roman"/>
              <a:ea typeface="新細明體" charset="-12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r>
              <a:rPr lang="zh-TW" altLang="en-US" sz="3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   </a:t>
            </a:r>
            <a:r>
              <a:rPr lang="zh-TW" altLang="en-US" sz="3600" b="1" kern="0" dirty="0">
                <a:solidFill>
                  <a:srgbClr val="200B5B"/>
                </a:solidFill>
                <a:latin typeface="新細明體"/>
                <a:ea typeface="新細明體"/>
              </a:rPr>
              <a:t> 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發表</a:t>
            </a:r>
            <a:r>
              <a:rPr lang="en-US" altLang="zh-TW" sz="3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-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收集設喻的的故事，進行說故事比賽。</a:t>
            </a:r>
            <a:endParaRPr lang="zh-TW" altLang="en-US" sz="3600" dirty="0">
              <a:solidFill>
                <a:srgbClr val="465E9C"/>
              </a:solidFill>
              <a:latin typeface="新細明體"/>
              <a:ea typeface="新細明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4293096"/>
            <a:ext cx="4814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 </a:t>
            </a:r>
            <a:r>
              <a:rPr lang="zh-TW" altLang="zh-TW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（</a:t>
            </a:r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教學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目標 三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dbl" dirty="0" smtClean="0">
                <a:uFill>
                  <a:solidFill>
                    <a:srgbClr val="C00000"/>
                  </a:solidFill>
                </a:uFill>
              </a:rPr>
              <a:t>說故事</a:t>
            </a:r>
            <a:endParaRPr lang="zh-TW" altLang="en-US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涸轍之鮒</a:t>
            </a:r>
            <a:endParaRPr lang="zh-TW" altLang="en-US" sz="36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鷸蚌相爭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124399"/>
            <a:ext cx="3227388" cy="242054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4399"/>
            <a:ext cx="3227388" cy="2420540"/>
          </a:xfrm>
        </p:spPr>
      </p:pic>
    </p:spTree>
    <p:extLst>
      <p:ext uri="{BB962C8B-B14F-4D97-AF65-F5344CB8AC3E}">
        <p14:creationId xmlns:p14="http://schemas.microsoft.com/office/powerpoint/2010/main" val="1551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717032"/>
            <a:ext cx="6965245" cy="1202485"/>
          </a:xfrm>
        </p:spPr>
        <p:txBody>
          <a:bodyPr>
            <a:normAutofit/>
          </a:bodyPr>
          <a:lstStyle/>
          <a:p>
            <a:pPr lvl="0"/>
            <a:r>
              <a:rPr lang="zh-TW" altLang="en-US" sz="4800" b="1" kern="0" dirty="0">
                <a:solidFill>
                  <a:srgbClr val="EE16C0"/>
                </a:solidFill>
                <a:latin typeface="新細明體"/>
              </a:rPr>
              <a:t> </a:t>
            </a:r>
            <a:r>
              <a:rPr lang="zh-TW" altLang="zh-TW" sz="4800" b="1" kern="0" dirty="0">
                <a:solidFill>
                  <a:srgbClr val="EE16C0"/>
                </a:solidFill>
                <a:latin typeface="新細明體"/>
              </a:rPr>
              <a:t>（</a:t>
            </a:r>
            <a:r>
              <a:rPr lang="zh-TW" altLang="en-US" sz="4800" b="1" kern="0" dirty="0">
                <a:solidFill>
                  <a:srgbClr val="EE16C0"/>
                </a:solidFill>
                <a:latin typeface="新細明體"/>
              </a:rPr>
              <a:t>教學目標 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</a:rPr>
              <a:t>四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sz="4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691680" y="1484784"/>
            <a:ext cx="60486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q"/>
            </a:pP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Times New Roman"/>
                <a:ea typeface="新細明體" charset="-120"/>
              </a:rPr>
              <a:t>活動五</a:t>
            </a:r>
            <a:r>
              <a:rPr lang="zh-TW" altLang="en-US" sz="40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理解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應用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分析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endParaRPr lang="en-US" altLang="zh-TW" sz="2800" b="1" kern="0" dirty="0">
              <a:solidFill>
                <a:srgbClr val="AA2B1E">
                  <a:lumMod val="75000"/>
                </a:srgbClr>
              </a:solidFill>
              <a:latin typeface="Times New Roman"/>
              <a:ea typeface="新細明體" charset="-12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</a:pPr>
            <a:r>
              <a:rPr lang="zh-TW" altLang="en-US" sz="3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委婉說詞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練習</a:t>
            </a:r>
            <a:r>
              <a:rPr lang="en-US" altLang="zh-TW" sz="3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—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看出敘述中用詞不妥處</a:t>
            </a:r>
            <a:r>
              <a:rPr lang="zh-TW" altLang="en-US" sz="3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。</a:t>
            </a:r>
            <a:endParaRPr lang="zh-TW" altLang="en-US" sz="3600" dirty="0">
              <a:solidFill>
                <a:srgbClr val="465E9C"/>
              </a:solidFill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43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75656" y="764704"/>
            <a:ext cx="6231467" cy="1309511"/>
          </a:xfrm>
        </p:spPr>
        <p:txBody>
          <a:bodyPr>
            <a:normAutofit/>
          </a:bodyPr>
          <a:lstStyle/>
          <a:p>
            <a:r>
              <a:rPr lang="zh-TW" altLang="en-US" sz="5400" b="1" u="dbl" baseline="-25000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</a:rPr>
              <a:t>委婉說詞練習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2204864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+mn-ea"/>
              </a:rPr>
              <a:t>1.</a:t>
            </a:r>
            <a:r>
              <a:rPr lang="zh-TW" altLang="en-US" sz="3200" b="1" dirty="0" smtClean="0">
                <a:latin typeface="+mn-ea"/>
              </a:rPr>
              <a:t>「減肥」與其依賴藥物，不如靠運動更健康。</a:t>
            </a:r>
            <a:endParaRPr lang="en-US" altLang="zh-TW" sz="3200" b="1" dirty="0" smtClean="0">
              <a:latin typeface="+mn-ea"/>
            </a:endParaRPr>
          </a:p>
          <a:p>
            <a:r>
              <a:rPr lang="en-US" altLang="zh-TW" sz="3200" b="1" dirty="0" smtClean="0">
                <a:latin typeface="+mn-ea"/>
              </a:rPr>
              <a:t>2.</a:t>
            </a:r>
            <a:r>
              <a:rPr lang="zh-TW" altLang="en-US" sz="3200" b="1" dirty="0" smtClean="0">
                <a:latin typeface="+mn-ea"/>
              </a:rPr>
              <a:t>工作難找，他目前處於「失業」狀態。</a:t>
            </a:r>
            <a:endParaRPr lang="en-US" altLang="zh-TW" sz="3200" b="1" dirty="0" smtClean="0">
              <a:latin typeface="+mn-ea"/>
            </a:endParaRPr>
          </a:p>
          <a:p>
            <a:r>
              <a:rPr lang="en-US" altLang="zh-TW" sz="3200" b="1" dirty="0" smtClean="0">
                <a:latin typeface="+mn-ea"/>
              </a:rPr>
              <a:t>3.</a:t>
            </a:r>
            <a:r>
              <a:rPr lang="zh-TW" altLang="en-US" sz="3200" b="1" dirty="0" smtClean="0">
                <a:latin typeface="+mn-ea"/>
              </a:rPr>
              <a:t>年屆不惑，他依然是「光棍」一個。</a:t>
            </a:r>
            <a:endParaRPr lang="zh-TW" altLang="en-US" sz="3200" b="1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5736" y="2199535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瘦身</a:t>
            </a:r>
            <a:endParaRPr lang="zh-TW" altLang="en-US" sz="3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28184" y="3138156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待業</a:t>
            </a:r>
            <a:endParaRPr lang="zh-TW" altLang="en-US" sz="3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5652120" y="4077072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單身貴族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962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268760"/>
            <a:ext cx="6408712" cy="3563262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q"/>
            </a:pPr>
            <a:r>
              <a:rPr lang="zh-TW" altLang="en-US" sz="4800" b="1" kern="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新細明體" charset="-120"/>
              </a:rPr>
              <a:t>活動六</a:t>
            </a:r>
            <a:r>
              <a:rPr lang="zh-TW" altLang="en-US" sz="4800" b="1" kern="0" dirty="0" smtClean="0">
                <a:solidFill>
                  <a:schemeClr val="accent2">
                    <a:lumMod val="7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知識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 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理解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應用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分析</a:t>
            </a:r>
            <a:r>
              <a:rPr lang="zh-TW" altLang="en-US" sz="2800" b="1" kern="0" dirty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綜合</a:t>
            </a:r>
            <a:r>
              <a:rPr lang="zh-TW" altLang="en-US" sz="2800" b="1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 </a:t>
            </a:r>
            <a:r>
              <a:rPr lang="zh-TW" altLang="en-US" sz="2800" b="1" u="sng" kern="0" dirty="0" smtClean="0">
                <a:solidFill>
                  <a:srgbClr val="AA2B1E">
                    <a:lumMod val="75000"/>
                  </a:srgbClr>
                </a:solidFill>
                <a:latin typeface="新細明體"/>
                <a:ea typeface="新細明體"/>
              </a:rPr>
              <a:t>創新</a:t>
            </a:r>
            <a:endParaRPr lang="zh-TW" altLang="en-US" sz="4800" b="1" u="sng" kern="0" dirty="0">
              <a:solidFill>
                <a:schemeClr val="accent2">
                  <a:lumMod val="75000"/>
                </a:schemeClr>
              </a:solidFill>
              <a:latin typeface="Times New Roman"/>
              <a:ea typeface="新細明體" charset="-12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A50021"/>
              </a:buClr>
              <a:buSzTx/>
            </a:pPr>
            <a:r>
              <a:rPr lang="zh-TW" altLang="en-US" sz="48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   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以</a:t>
            </a:r>
            <a:r>
              <a:rPr lang="zh-TW" altLang="en-US" sz="4600" b="1" kern="0" dirty="0">
                <a:solidFill>
                  <a:srgbClr val="200B5B"/>
                </a:solidFill>
                <a:latin typeface="標楷體"/>
                <a:ea typeface="標楷體"/>
              </a:rPr>
              <a:t>「</a:t>
            </a:r>
            <a:r>
              <a:rPr lang="zh-TW" altLang="en-US" sz="4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設喻諷諫</a:t>
            </a:r>
            <a:r>
              <a:rPr lang="zh-TW" altLang="en-US" sz="4600" b="1" kern="0" dirty="0">
                <a:solidFill>
                  <a:srgbClr val="200B5B"/>
                </a:solidFill>
                <a:latin typeface="標楷體"/>
                <a:ea typeface="標楷體"/>
              </a:rPr>
              <a:t>」</a:t>
            </a:r>
            <a:r>
              <a:rPr lang="zh-TW" altLang="en-US" sz="4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的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方式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，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改寫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標楷體"/>
                <a:ea typeface="標楷體"/>
              </a:rPr>
              <a:t>「</a:t>
            </a:r>
            <a:r>
              <a:rPr lang="zh-TW" altLang="en-US" sz="4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張釋之執法規勸漢文帝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標楷體"/>
                <a:ea typeface="標楷體"/>
              </a:rPr>
              <a:t>」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Times New Roman"/>
                <a:ea typeface="新細明體" charset="-120"/>
              </a:rPr>
              <a:t>的內容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，或設定生活事例予以</a:t>
            </a:r>
            <a:r>
              <a:rPr lang="zh-TW" altLang="en-US" sz="4600" b="1" kern="0" dirty="0">
                <a:solidFill>
                  <a:srgbClr val="200B5B"/>
                </a:solidFill>
                <a:latin typeface="標楷體"/>
                <a:ea typeface="標楷體"/>
              </a:rPr>
              <a:t>「</a:t>
            </a:r>
            <a:r>
              <a:rPr lang="zh-TW" altLang="en-US" sz="4600" b="1" kern="0" dirty="0">
                <a:solidFill>
                  <a:srgbClr val="200B5B"/>
                </a:solidFill>
                <a:latin typeface="Times New Roman"/>
                <a:ea typeface="新細明體" charset="-120"/>
              </a:rPr>
              <a:t>設喻諷諫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標楷體"/>
                <a:ea typeface="標楷體"/>
              </a:rPr>
              <a:t>」</a:t>
            </a:r>
            <a:r>
              <a:rPr lang="zh-TW" altLang="en-US" sz="4600" b="1" kern="0" dirty="0" smtClean="0">
                <a:solidFill>
                  <a:srgbClr val="200B5B"/>
                </a:solidFill>
                <a:latin typeface="新細明體"/>
                <a:ea typeface="新細明體"/>
              </a:rPr>
              <a:t>。</a:t>
            </a:r>
            <a:endParaRPr lang="zh-TW" altLang="en-US" sz="4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52290" y="4832022"/>
            <a:ext cx="4814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 </a:t>
            </a:r>
            <a:r>
              <a:rPr lang="zh-TW" altLang="zh-TW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（</a:t>
            </a:r>
            <a:r>
              <a:rPr lang="zh-TW" altLang="en-US" sz="4800" b="1" kern="0" dirty="0">
                <a:solidFill>
                  <a:srgbClr val="EE16C0"/>
                </a:solidFill>
                <a:latin typeface="新細明體"/>
                <a:ea typeface="新細明體"/>
              </a:rPr>
              <a:t>教學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新細明體"/>
                <a:ea typeface="新細明體"/>
              </a:rPr>
              <a:t>目標 五</a:t>
            </a:r>
            <a:r>
              <a:rPr lang="zh-TW" altLang="en-US" sz="4800" b="1" kern="0" dirty="0" smtClean="0">
                <a:solidFill>
                  <a:srgbClr val="EE16C0"/>
                </a:solidFill>
                <a:latin typeface="標楷體"/>
                <a:ea typeface="標楷體"/>
              </a:rPr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6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16558" cy="4871202"/>
          </a:xfrm>
        </p:spPr>
      </p:pic>
    </p:spTree>
    <p:extLst>
      <p:ext uri="{BB962C8B-B14F-4D97-AF65-F5344CB8AC3E}">
        <p14:creationId xmlns:p14="http://schemas.microsoft.com/office/powerpoint/2010/main" val="28211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 smtClean="0">
                <a:uFill>
                  <a:solidFill>
                    <a:srgbClr val="C00000"/>
                  </a:solidFill>
                </a:uFill>
              </a:rPr>
              <a:t>從教學歷程思考</a:t>
            </a:r>
            <a:endParaRPr lang="zh-TW" altLang="en-US" b="1" u="dbl" dirty="0">
              <a:uFill>
                <a:solidFill>
                  <a:srgbClr val="C00000"/>
                </a:solidFill>
              </a:uFill>
            </a:endParaRPr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986"/>
              </p:ext>
            </p:extLst>
          </p:nvPr>
        </p:nvGraphicFramePr>
        <p:xfrm>
          <a:off x="1463675" y="2119313"/>
          <a:ext cx="6204669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11960" y="386104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組織教學內容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130264" y="38851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設計教學活動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012160" y="399954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進行教學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876256" y="388512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評量教學效果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62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88832" cy="529622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95661" cy="496855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9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1202485"/>
          </a:xfrm>
        </p:spPr>
        <p:txBody>
          <a:bodyPr>
            <a:normAutofit/>
          </a:bodyPr>
          <a:lstStyle/>
          <a:p>
            <a:r>
              <a:rPr lang="zh-TW" altLang="en-US" sz="5400" b="1" u="dbl" dirty="0" smtClean="0">
                <a:uFill>
                  <a:solidFill>
                    <a:srgbClr val="C00000"/>
                  </a:solidFill>
                </a:uFill>
              </a:rPr>
              <a:t>比較策略</a:t>
            </a:r>
            <a:endParaRPr lang="zh-TW" altLang="en-US" sz="5400" b="1" u="dbl" dirty="0">
              <a:uFill>
                <a:solidFill>
                  <a:srgbClr val="C00000"/>
                </a:solidFill>
              </a:u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u="sng" dirty="0" smtClean="0"/>
              <a:t>比干諫紂王</a:t>
            </a:r>
            <a:r>
              <a:rPr lang="en-US" altLang="zh-TW" b="1" u="sng" dirty="0" err="1" smtClean="0">
                <a:solidFill>
                  <a:srgbClr val="C00000"/>
                </a:solidFill>
              </a:rPr>
              <a:t>vs</a:t>
            </a:r>
            <a:r>
              <a:rPr lang="zh-TW" altLang="en-US" b="1" u="sng" dirty="0" smtClean="0"/>
              <a:t>鄒忌諷齊王納諫</a:t>
            </a:r>
            <a:endParaRPr lang="zh-TW" altLang="en-US" b="1" u="sng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99" y="1844824"/>
            <a:ext cx="4327376" cy="43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835696" y="141277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由比干諫紂王及鄒忌諷齊王納諫可以得知一個道理，即勸說進諫的人不可不察對方的愛憎態度，此道理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可從哪一件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事得到印證？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latin typeface="新細明體"/>
                <a:ea typeface="新細明體"/>
              </a:rPr>
              <a:t>（</a:t>
            </a:r>
            <a:r>
              <a:rPr lang="en-US" altLang="zh-TW" sz="2800" b="1" dirty="0" smtClean="0">
                <a:latin typeface="新細明體"/>
                <a:ea typeface="新細明體"/>
              </a:rPr>
              <a:t>A</a:t>
            </a:r>
            <a:r>
              <a:rPr lang="zh-TW" altLang="en-US" sz="2800" b="1" dirty="0" smtClean="0">
                <a:latin typeface="標楷體"/>
                <a:ea typeface="標楷體"/>
              </a:rPr>
              <a:t>）涸轍之鮒</a:t>
            </a:r>
            <a:endParaRPr lang="en-US" altLang="zh-TW" sz="2800" b="1" dirty="0" smtClean="0">
              <a:latin typeface="標楷體"/>
              <a:ea typeface="標楷體"/>
            </a:endParaRPr>
          </a:p>
          <a:p>
            <a:r>
              <a:rPr lang="zh-TW" altLang="en-US" sz="2800" b="1" dirty="0" smtClean="0">
                <a:latin typeface="標楷體"/>
                <a:ea typeface="標楷體"/>
              </a:rPr>
              <a:t>（</a:t>
            </a:r>
            <a:r>
              <a:rPr lang="en-US" altLang="zh-TW" sz="2800" b="1" dirty="0" smtClean="0">
                <a:latin typeface="標楷體"/>
                <a:ea typeface="標楷體"/>
              </a:rPr>
              <a:t>B</a:t>
            </a:r>
            <a:r>
              <a:rPr lang="zh-TW" altLang="en-US" sz="2800" b="1" dirty="0" smtClean="0">
                <a:latin typeface="標楷體"/>
                <a:ea typeface="標楷體"/>
              </a:rPr>
              <a:t>）</a:t>
            </a:r>
            <a:r>
              <a:rPr lang="zh-TW" altLang="en-US" sz="2800" b="1" dirty="0">
                <a:latin typeface="標楷體"/>
                <a:ea typeface="標楷體"/>
              </a:rPr>
              <a:t>鷸蚌相爭</a:t>
            </a:r>
            <a:endParaRPr lang="en-US" altLang="zh-TW" sz="2800" b="1" dirty="0" smtClean="0">
              <a:latin typeface="標楷體"/>
              <a:ea typeface="標楷體"/>
            </a:endParaRPr>
          </a:p>
          <a:p>
            <a:r>
              <a:rPr lang="zh-TW" altLang="en-US" sz="2800" b="1" dirty="0" smtClean="0">
                <a:latin typeface="新細明體"/>
                <a:ea typeface="新細明體"/>
              </a:rPr>
              <a:t>（</a:t>
            </a:r>
            <a:r>
              <a:rPr lang="en-US" altLang="zh-TW" sz="2800" b="1" dirty="0" smtClean="0">
                <a:latin typeface="新細明體"/>
                <a:ea typeface="新細明體"/>
              </a:rPr>
              <a:t>C</a:t>
            </a:r>
            <a:r>
              <a:rPr lang="zh-TW" altLang="en-US" sz="2800" b="1" dirty="0">
                <a:latin typeface="標楷體"/>
                <a:ea typeface="標楷體"/>
              </a:rPr>
              <a:t>）彌子瑕失寵</a:t>
            </a:r>
            <a:endParaRPr lang="en-US" altLang="zh-TW" sz="2800" b="1" dirty="0" smtClean="0">
              <a:latin typeface="標楷體"/>
              <a:ea typeface="標楷體"/>
            </a:endParaRPr>
          </a:p>
          <a:p>
            <a:r>
              <a:rPr lang="zh-TW" altLang="en-US" sz="2800" b="1" dirty="0" smtClean="0">
                <a:latin typeface="新細明體"/>
                <a:ea typeface="新細明體"/>
              </a:rPr>
              <a:t>（</a:t>
            </a:r>
            <a:r>
              <a:rPr lang="en-US" altLang="zh-TW" sz="2800" b="1" dirty="0" smtClean="0">
                <a:latin typeface="新細明體"/>
                <a:ea typeface="新細明體"/>
              </a:rPr>
              <a:t>D</a:t>
            </a:r>
            <a:r>
              <a:rPr lang="zh-TW" altLang="en-US" sz="2800" b="1" dirty="0" smtClean="0">
                <a:latin typeface="標楷體"/>
                <a:ea typeface="標楷體"/>
              </a:rPr>
              <a:t>）工之橋獻琴</a:t>
            </a: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077072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u="sng" dirty="0" smtClean="0"/>
              <a:t>張釋之執法</a:t>
            </a:r>
            <a:r>
              <a:rPr lang="en-US" altLang="zh-TW" b="1" u="sng" dirty="0" err="1" smtClean="0">
                <a:solidFill>
                  <a:srgbClr val="C00000"/>
                </a:solidFill>
              </a:rPr>
              <a:t>vs</a:t>
            </a:r>
            <a:r>
              <a:rPr lang="zh-TW" altLang="en-US" b="1" u="sng" dirty="0">
                <a:solidFill>
                  <a:prstClr val="black"/>
                </a:solidFill>
              </a:rPr>
              <a:t>鄒忌諷齊王納諫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諍臣與明君</a:t>
            </a:r>
            <a:endParaRPr lang="en-US" altLang="zh-TW" sz="3600" b="1" dirty="0"/>
          </a:p>
          <a:p>
            <a:r>
              <a:rPr lang="zh-TW" altLang="en-US" sz="3600" b="1" dirty="0" smtClean="0"/>
              <a:t>諷</a:t>
            </a:r>
            <a:r>
              <a:rPr lang="zh-TW" altLang="en-US" sz="3600" b="1" dirty="0"/>
              <a:t>與諫的</a:t>
            </a:r>
            <a:r>
              <a:rPr lang="zh-TW" altLang="en-US" sz="3600" b="1" dirty="0" smtClean="0"/>
              <a:t>不同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endParaRPr lang="zh-TW" altLang="en-US" sz="3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>
                <a:solidFill>
                  <a:prstClr val="black"/>
                </a:solidFill>
              </a:rPr>
              <a:t>比干挖心</a:t>
            </a:r>
            <a:r>
              <a:rPr lang="en-US" altLang="zh-TW" b="1" u="sng" dirty="0" err="1" smtClean="0">
                <a:solidFill>
                  <a:srgbClr val="C00000"/>
                </a:solidFill>
              </a:rPr>
              <a:t>vs</a:t>
            </a:r>
            <a:r>
              <a:rPr lang="zh-TW" altLang="en-US" b="1" u="sng" dirty="0" smtClean="0"/>
              <a:t>張釋之執法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為何同樣是直言進諫，其下場卻截然不同？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6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1026" name="Picture 2" descr="J:\97輔導主任\韻瓊\教學\趣味\兩件事最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1125"/>
            <a:ext cx="6858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73" y="90872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307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26" y="29530"/>
            <a:ext cx="5121352" cy="68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Picture 2" descr="314838_10150406407655339_213909410338_10844099_1646302772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3" y="6251"/>
            <a:ext cx="8604250" cy="6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051720" y="682865"/>
            <a:ext cx="5328592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老師，你死定了！你的考試排不進去了。</a:t>
            </a:r>
            <a:endParaRPr lang="zh-TW" altLang="en-US" sz="4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67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5" name="Picture 2" descr="379844_10150431057310339_213909410338_11014500_153224300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75" y="-4978"/>
            <a:ext cx="5914226" cy="67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5656" y="836712"/>
            <a:ext cx="648072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+mn-ea"/>
              </a:rPr>
              <a:t>老師，糟了！考試排不出時間。</a:t>
            </a:r>
            <a:endParaRPr lang="zh-TW" altLang="en-US" sz="3600" b="1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52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9" name="Picture 2" descr="384337_10150428560355339_213909410338_10999976_1131682610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220072" y="1088603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簡報結束</a:t>
            </a:r>
            <a:endParaRPr lang="en-US" altLang="zh-TW" sz="4800" b="1" dirty="0" smtClean="0"/>
          </a:p>
          <a:p>
            <a:r>
              <a:rPr lang="zh-TW" altLang="en-US" sz="4800" b="1" dirty="0"/>
              <a:t>感謝您</a:t>
            </a:r>
          </a:p>
        </p:txBody>
      </p:sp>
    </p:spTree>
    <p:extLst>
      <p:ext uri="{BB962C8B-B14F-4D97-AF65-F5344CB8AC3E}">
        <p14:creationId xmlns:p14="http://schemas.microsoft.com/office/powerpoint/2010/main" val="1075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/>
      </p:pic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899592" y="2852936"/>
            <a:ext cx="6192688" cy="239592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zh-TW" altLang="en-US" sz="6300" b="1" u="dbl" dirty="0" smtClean="0">
                <a:uFill>
                  <a:solidFill>
                    <a:srgbClr val="C00000"/>
                  </a:solidFill>
                </a:uFill>
                <a:latin typeface="標楷體" pitchFamily="65" charset="-120"/>
                <a:ea typeface="標楷體" pitchFamily="65" charset="-120"/>
              </a:rPr>
              <a:t>鄒</a:t>
            </a:r>
            <a:r>
              <a:rPr lang="zh-TW" altLang="en-US" sz="6300" b="1" u="dbl" dirty="0">
                <a:uFill>
                  <a:solidFill>
                    <a:srgbClr val="C00000"/>
                  </a:solidFill>
                </a:uFill>
                <a:latin typeface="標楷體" pitchFamily="65" charset="-120"/>
                <a:ea typeface="標楷體" pitchFamily="65" charset="-120"/>
              </a:rPr>
              <a:t>忌諷齊</a:t>
            </a:r>
            <a:r>
              <a:rPr lang="zh-TW" altLang="en-US" sz="6300" b="1" u="dbl" dirty="0" smtClean="0">
                <a:uFill>
                  <a:solidFill>
                    <a:srgbClr val="C00000"/>
                  </a:solidFill>
                </a:uFill>
                <a:latin typeface="標楷體" pitchFamily="65" charset="-120"/>
                <a:ea typeface="標楷體" pitchFamily="65" charset="-120"/>
              </a:rPr>
              <a:t>王納諫</a:t>
            </a:r>
            <a:endParaRPr lang="en-US" altLang="zh-TW" sz="6300" b="1" u="dbl" dirty="0" smtClean="0">
              <a:uFill>
                <a:solidFill>
                  <a:srgbClr val="C00000"/>
                </a:solidFill>
              </a:uFill>
              <a:latin typeface="標楷體" pitchFamily="65" charset="-120"/>
              <a:ea typeface="標楷體" pitchFamily="65" charset="-120"/>
            </a:endParaRPr>
          </a:p>
          <a:p>
            <a:endParaRPr lang="en-US" altLang="zh-TW" sz="63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580112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翰林版第六冊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034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u="dbl" dirty="0" smtClean="0">
                <a:uFill>
                  <a:solidFill>
                    <a:srgbClr val="C00000"/>
                  </a:solidFill>
                </a:uFill>
              </a:rPr>
              <a:t>設計理念</a:t>
            </a:r>
            <a:r>
              <a:rPr lang="en-US" altLang="zh-TW" sz="5400" b="1" u="dbl" dirty="0" smtClean="0">
                <a:uFill>
                  <a:solidFill>
                    <a:srgbClr val="C00000"/>
                  </a:solidFill>
                </a:uFill>
              </a:rPr>
              <a:t>--</a:t>
            </a:r>
            <a:r>
              <a:rPr lang="zh-TW" altLang="en-US" sz="5400" b="1" u="dbl" dirty="0" smtClean="0">
                <a:uFill>
                  <a:solidFill>
                    <a:srgbClr val="C00000"/>
                  </a:solidFill>
                </a:uFill>
              </a:rPr>
              <a:t>群文閱讀</a:t>
            </a:r>
            <a:endParaRPr lang="zh-TW" altLang="en-US" sz="5400" b="1" u="dbl" dirty="0">
              <a:uFill>
                <a:solidFill>
                  <a:srgbClr val="C00000"/>
                </a:solidFill>
              </a:u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28069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72200" y="292494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鄒忌諷齊王納諫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接點 1"/>
          <p:cNvSpPr/>
          <p:nvPr/>
        </p:nvSpPr>
        <p:spPr>
          <a:xfrm>
            <a:off x="2267744" y="4437112"/>
            <a:ext cx="1296144" cy="12961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B1432BD-B6BE-4CE1-B74D-D990ED2E90D9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19613850"/>
              </p:ext>
            </p:extLst>
          </p:nvPr>
        </p:nvGraphicFramePr>
        <p:xfrm>
          <a:off x="179512" y="476672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直線接點 4"/>
          <p:cNvCxnSpPr/>
          <p:nvPr/>
        </p:nvCxnSpPr>
        <p:spPr>
          <a:xfrm flipV="1">
            <a:off x="3275856" y="1556792"/>
            <a:ext cx="1296144" cy="30963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275856" y="2060848"/>
            <a:ext cx="2736304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275856" y="3429000"/>
            <a:ext cx="3312368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275856" y="4581128"/>
            <a:ext cx="2736304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3275856" y="2060848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dbl" dirty="0">
                <a:solidFill>
                  <a:prstClr val="black">
                    <a:lumMod val="75000"/>
                    <a:lumOff val="25000"/>
                  </a:prstClr>
                </a:solidFill>
                <a:uFill>
                  <a:solidFill>
                    <a:srgbClr val="C00000"/>
                  </a:solidFill>
                </a:uFill>
              </a:rPr>
              <a:t>教學目標</a:t>
            </a:r>
            <a:endParaRPr lang="zh-TW" altLang="en-US" u="dbl" dirty="0">
              <a:uFill>
                <a:solidFill>
                  <a:srgbClr val="C00000"/>
                </a:solidFill>
              </a:u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393187"/>
              </p:ext>
            </p:extLst>
          </p:nvPr>
        </p:nvGraphicFramePr>
        <p:xfrm>
          <a:off x="1259633" y="2119313"/>
          <a:ext cx="6696744" cy="3870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69674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一、了解課文文意及學會文章技巧（實寫、虛寫、對話、設喻）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二、認識中國重要典籍（戰國策）及縱橫家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三、每位學生至少都能知道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篇以上設喻的故事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四、能判斷委婉說話的用詞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五、應用設喻諷諫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32BD-B6BE-4CE1-B74D-D990ED2E90D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7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3072</TotalTime>
  <Words>1298</Words>
  <Application>Microsoft Office PowerPoint</Application>
  <PresentationFormat>如螢幕大小 (4:3)</PresentationFormat>
  <Paragraphs>248</Paragraphs>
  <Slides>51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圖釘</vt:lpstr>
      <vt:lpstr>台南市102年 國文輔導團到校諮詢服務</vt:lpstr>
      <vt:lpstr>分享 2013海峽兩岸名師教學觀摩3/30</vt:lpstr>
      <vt:lpstr>說曹操</vt:lpstr>
      <vt:lpstr>從教學歷程思考</vt:lpstr>
      <vt:lpstr>PowerPoint 簡報</vt:lpstr>
      <vt:lpstr>PowerPoint 簡報</vt:lpstr>
      <vt:lpstr>設計理念--群文閱讀</vt:lpstr>
      <vt:lpstr>PowerPoint 簡報</vt:lpstr>
      <vt:lpstr>教學目標</vt:lpstr>
      <vt:lpstr>運用策略—提問與比較</vt:lpstr>
      <vt:lpstr>提問設計舉例</vt:lpstr>
      <vt:lpstr>分辨「實寫」與「虛寫」</vt:lpstr>
      <vt:lpstr>判斷主詞</vt:lpstr>
      <vt:lpstr>學習使用「對話」</vt:lpstr>
      <vt:lpstr>認識戰國策</vt:lpstr>
      <vt:lpstr>戰國策與史記相較</vt:lpstr>
      <vt:lpstr>縱橫家</vt:lpstr>
      <vt:lpstr>縱橫家</vt:lpstr>
      <vt:lpstr>從鄒忌看縱橫家</vt:lpstr>
      <vt:lpstr>PowerPoint 簡報</vt:lpstr>
      <vt:lpstr>收集「設喻」的例子</vt:lpstr>
      <vt:lpstr>═進行評量═ 檢視教學成效！</vt:lpstr>
      <vt:lpstr>評量的目的</vt:lpstr>
      <vt:lpstr>PowerPoint 簡報</vt:lpstr>
      <vt:lpstr>評量設計理念</vt:lpstr>
      <vt:lpstr>編制評量細目表</vt:lpstr>
      <vt:lpstr>PowerPoint 簡報</vt:lpstr>
      <vt:lpstr>分組學習</vt:lpstr>
      <vt:lpstr>PowerPoint 簡報</vt:lpstr>
      <vt:lpstr>PowerPoint 簡報</vt:lpstr>
      <vt:lpstr>PowerPoint 簡報</vt:lpstr>
      <vt:lpstr>PowerPoint 簡報</vt:lpstr>
      <vt:lpstr>作文加入對話</vt:lpstr>
      <vt:lpstr>PowerPoint 簡報</vt:lpstr>
      <vt:lpstr>說故事</vt:lpstr>
      <vt:lpstr> （教學目標 四）</vt:lpstr>
      <vt:lpstr>PowerPoint 簡報</vt:lpstr>
      <vt:lpstr>PowerPoint 簡報</vt:lpstr>
      <vt:lpstr>PowerPoint 簡報</vt:lpstr>
      <vt:lpstr>PowerPoint 簡報</vt:lpstr>
      <vt:lpstr>PowerPoint 簡報</vt:lpstr>
      <vt:lpstr>比較策略</vt:lpstr>
      <vt:lpstr>比干諫紂王vs鄒忌諷齊王納諫</vt:lpstr>
      <vt:lpstr>PowerPoint 簡報</vt:lpstr>
      <vt:lpstr>張釋之執法vs鄒忌諷齊王納諫</vt:lpstr>
      <vt:lpstr>比干挖心vs張釋之執法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SHJH</dc:creator>
  <cp:lastModifiedBy>SHJH</cp:lastModifiedBy>
  <cp:revision>156</cp:revision>
  <dcterms:created xsi:type="dcterms:W3CDTF">2013-03-02T02:29:49Z</dcterms:created>
  <dcterms:modified xsi:type="dcterms:W3CDTF">2013-04-30T08:49:18Z</dcterms:modified>
</cp:coreProperties>
</file>