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7" d="100"/>
          <a:sy n="37" d="100"/>
        </p:scale>
        <p:origin x="-7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F75430-F8F8-4B9D-A489-50824D5C162C}" type="datetimeFigureOut">
              <a:rPr lang="zh-TW" altLang="en-US" smtClean="0"/>
              <a:t>2012/5/27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CDCAE-EBD5-482D-88A8-2F4AAD3E0EB3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善化國中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如螢幕大小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Office 佈景主題</vt:lpstr>
      <vt:lpstr>善化國中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善化國中</dc:title>
  <dc:creator>NB03</dc:creator>
  <cp:lastModifiedBy>NB03</cp:lastModifiedBy>
  <cp:revision>1</cp:revision>
  <dcterms:created xsi:type="dcterms:W3CDTF">2012-05-27T07:19:06Z</dcterms:created>
  <dcterms:modified xsi:type="dcterms:W3CDTF">2012-05-27T07:19:33Z</dcterms:modified>
</cp:coreProperties>
</file>