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486" r:id="rId2"/>
    <p:sldId id="445" r:id="rId3"/>
    <p:sldId id="660" r:id="rId4"/>
    <p:sldId id="722" r:id="rId5"/>
    <p:sldId id="723" r:id="rId6"/>
    <p:sldId id="670" r:id="rId7"/>
    <p:sldId id="671" r:id="rId8"/>
    <p:sldId id="606" r:id="rId9"/>
    <p:sldId id="607" r:id="rId10"/>
    <p:sldId id="668" r:id="rId11"/>
    <p:sldId id="669" r:id="rId12"/>
    <p:sldId id="672" r:id="rId13"/>
    <p:sldId id="608" r:id="rId14"/>
    <p:sldId id="609" r:id="rId15"/>
    <p:sldId id="610" r:id="rId16"/>
    <p:sldId id="617" r:id="rId17"/>
    <p:sldId id="618" r:id="rId18"/>
    <p:sldId id="662" r:id="rId19"/>
    <p:sldId id="614" r:id="rId20"/>
    <p:sldId id="657" r:id="rId21"/>
    <p:sldId id="663" r:id="rId22"/>
    <p:sldId id="623" r:id="rId23"/>
    <p:sldId id="620" r:id="rId24"/>
    <p:sldId id="724" r:id="rId25"/>
    <p:sldId id="666" r:id="rId26"/>
    <p:sldId id="700" r:id="rId27"/>
    <p:sldId id="656" r:id="rId28"/>
    <p:sldId id="622" r:id="rId29"/>
    <p:sldId id="716" r:id="rId30"/>
    <p:sldId id="717" r:id="rId31"/>
    <p:sldId id="718" r:id="rId32"/>
    <p:sldId id="719" r:id="rId33"/>
    <p:sldId id="659" r:id="rId34"/>
    <p:sldId id="720" r:id="rId35"/>
    <p:sldId id="721" r:id="rId36"/>
    <p:sldId id="695" r:id="rId37"/>
    <p:sldId id="696" r:id="rId38"/>
    <p:sldId id="706" r:id="rId39"/>
    <p:sldId id="707" r:id="rId40"/>
    <p:sldId id="708" r:id="rId41"/>
    <p:sldId id="709" r:id="rId42"/>
    <p:sldId id="701" r:id="rId43"/>
    <p:sldId id="703" r:id="rId44"/>
    <p:sldId id="712" r:id="rId45"/>
    <p:sldId id="704" r:id="rId46"/>
    <p:sldId id="725" r:id="rId47"/>
    <p:sldId id="726" r:id="rId48"/>
    <p:sldId id="728" r:id="rId49"/>
    <p:sldId id="714" r:id="rId50"/>
    <p:sldId id="727" r:id="rId51"/>
    <p:sldId id="729" r:id="rId52"/>
    <p:sldId id="730" r:id="rId53"/>
    <p:sldId id="464" r:id="rId54"/>
    <p:sldId id="466" r:id="rId55"/>
  </p:sldIdLst>
  <p:sldSz cx="9144000" cy="6858000" type="screen4x3"/>
  <p:notesSz cx="10020300" cy="68881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57A4"/>
    <a:srgbClr val="FF9900"/>
    <a:srgbClr val="ED7D31"/>
    <a:srgbClr val="99CC00"/>
    <a:srgbClr val="FF9933"/>
    <a:srgbClr val="339966"/>
    <a:srgbClr val="59D75C"/>
    <a:srgbClr val="E87A4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30910-3863-4044-892E-B9F1A0B29C1B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693AE0F8-3FB3-4B87-AFDC-F94CE07A5DB4}">
      <dgm:prSet phldrT="[文字]" custT="1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檢索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BCF67B-4488-4601-A63A-82DACFC452E7}" type="parTrans" cxnId="{3CCD0C6C-F40D-4CB3-9F07-B7944D13148E}">
      <dgm:prSet/>
      <dgm:spPr/>
      <dgm:t>
        <a:bodyPr/>
        <a:lstStyle/>
        <a:p>
          <a:endParaRPr lang="zh-TW" altLang="en-US"/>
        </a:p>
      </dgm:t>
    </dgm:pt>
    <dgm:pt modelId="{3ADFB16C-B666-472D-BAEB-8B22EE4CB2E5}" type="sibTrans" cxnId="{3CCD0C6C-F40D-4CB3-9F07-B7944D13148E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5B306F61-F9B0-46C5-8A4D-3F320681AD1F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525CCE-EBE8-4492-9FFB-C0E8239EBB51}" type="parTrans" cxnId="{A2D85623-34CD-40AB-8899-74D525FC0BE1}">
      <dgm:prSet/>
      <dgm:spPr/>
      <dgm:t>
        <a:bodyPr/>
        <a:lstStyle/>
        <a:p>
          <a:endParaRPr lang="zh-TW" altLang="en-US"/>
        </a:p>
      </dgm:t>
    </dgm:pt>
    <dgm:pt modelId="{E4C10E6A-6AC8-4D01-8993-E089B2B50D8F}" type="sibTrans" cxnId="{A2D85623-34CD-40AB-8899-74D525FC0BE1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37582674-F2F7-418A-9FCD-E33906E42BC8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摘要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37CE41-F400-4FAF-B9F2-30A6C62760F9}" type="parTrans" cxnId="{647AFC63-CF9E-42A1-A4FA-620F2C44CA06}">
      <dgm:prSet/>
      <dgm:spPr/>
      <dgm:t>
        <a:bodyPr/>
        <a:lstStyle/>
        <a:p>
          <a:endParaRPr lang="zh-TW" altLang="en-US"/>
        </a:p>
      </dgm:t>
    </dgm:pt>
    <dgm:pt modelId="{089A6F32-71D6-4EBD-ABEA-829D6A923191}" type="sibTrans" cxnId="{647AFC63-CF9E-42A1-A4FA-620F2C44CA06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E82A072F-E453-4247-AB29-67E0947AE7A3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75B42-2587-4675-A192-DE8CF9561F46}" type="parTrans" cxnId="{95962D9D-2056-479C-9A4C-0B196F46D814}">
      <dgm:prSet/>
      <dgm:spPr/>
      <dgm:t>
        <a:bodyPr/>
        <a:lstStyle/>
        <a:p>
          <a:endParaRPr lang="zh-TW" altLang="en-US"/>
        </a:p>
      </dgm:t>
    </dgm:pt>
    <dgm:pt modelId="{30F9949E-D6A0-4D2B-AFD2-1A056E85C41C}" type="sibTrans" cxnId="{95962D9D-2056-479C-9A4C-0B196F46D814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15CED4F5-506F-42C9-913C-69F02101E81B}">
      <dgm:prSet phldrT="[文字]"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DC0E4-D241-4B70-9081-6D5134A2967B}" type="parTrans" cxnId="{0B3CDE4A-C096-4216-8961-6768C326F19D}">
      <dgm:prSet/>
      <dgm:spPr/>
      <dgm:t>
        <a:bodyPr/>
        <a:lstStyle/>
        <a:p>
          <a:endParaRPr lang="zh-TW" altLang="en-US"/>
        </a:p>
      </dgm:t>
    </dgm:pt>
    <dgm:pt modelId="{A40177C0-517D-471E-82E2-782F1DC52BF5}" type="sibTrans" cxnId="{0B3CDE4A-C096-4216-8961-6768C326F19D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C4AA049D-3E08-4DC1-A3D1-77B83E0A59BE}">
      <dgm:prSet/>
      <dgm:spPr>
        <a:ln w="38100">
          <a:solidFill>
            <a:srgbClr val="ED7D31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FD59B5-0060-437E-89C3-9BA74E38BE5B}" type="parTrans" cxnId="{21AFB407-E4AA-4C82-BFAC-FC369C5D15F2}">
      <dgm:prSet/>
      <dgm:spPr/>
      <dgm:t>
        <a:bodyPr/>
        <a:lstStyle/>
        <a:p>
          <a:endParaRPr lang="zh-TW" altLang="en-US"/>
        </a:p>
      </dgm:t>
    </dgm:pt>
    <dgm:pt modelId="{411AA928-9E2A-4C7C-85ED-37D9582041CA}" type="sibTrans" cxnId="{21AFB407-E4AA-4C82-BFAC-FC369C5D15F2}">
      <dgm:prSet/>
      <dgm:spPr>
        <a:ln w="38100">
          <a:solidFill>
            <a:srgbClr val="ED7D31"/>
          </a:solidFill>
        </a:ln>
      </dgm:spPr>
      <dgm:t>
        <a:bodyPr/>
        <a:lstStyle/>
        <a:p>
          <a:endParaRPr lang="zh-TW" altLang="en-US"/>
        </a:p>
      </dgm:t>
    </dgm:pt>
    <dgm:pt modelId="{94084269-1AAF-4196-9822-71D79C11FB89}" type="pres">
      <dgm:prSet presAssocID="{7EA30910-3863-4044-892E-B9F1A0B29C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31B015-4EAC-4FB2-BBE1-D52E1D9BA87F}" type="pres">
      <dgm:prSet presAssocID="{693AE0F8-3FB3-4B87-AFDC-F94CE07A5D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3D557E-F413-481C-80BF-23779099C0C9}" type="pres">
      <dgm:prSet presAssocID="{693AE0F8-3FB3-4B87-AFDC-F94CE07A5DB4}" presName="spNode" presStyleCnt="0"/>
      <dgm:spPr/>
    </dgm:pt>
    <dgm:pt modelId="{869FE5BF-2263-42A8-8433-D83A7AAD170C}" type="pres">
      <dgm:prSet presAssocID="{3ADFB16C-B666-472D-BAEB-8B22EE4CB2E5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EB399779-8D42-4DCB-B0E4-88F505472F0E}" type="pres">
      <dgm:prSet presAssocID="{5B306F61-F9B0-46C5-8A4D-3F320681AD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117AC0-A579-4CC8-A128-8D2B8D7D8403}" type="pres">
      <dgm:prSet presAssocID="{5B306F61-F9B0-46C5-8A4D-3F320681AD1F}" presName="spNode" presStyleCnt="0"/>
      <dgm:spPr/>
    </dgm:pt>
    <dgm:pt modelId="{1130DFED-2C1B-42BB-BB92-F5EFFDD5EB5D}" type="pres">
      <dgm:prSet presAssocID="{E4C10E6A-6AC8-4D01-8993-E089B2B50D8F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552B7F2A-2F90-4E98-8AC9-70701770C805}" type="pres">
      <dgm:prSet presAssocID="{37582674-F2F7-418A-9FCD-E33906E42B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F4EC23-1A75-466A-A101-44D416D46C63}" type="pres">
      <dgm:prSet presAssocID="{37582674-F2F7-418A-9FCD-E33906E42BC8}" presName="spNode" presStyleCnt="0"/>
      <dgm:spPr/>
    </dgm:pt>
    <dgm:pt modelId="{97C0C60C-6A87-4238-B1A0-C46E1F00ED0A}" type="pres">
      <dgm:prSet presAssocID="{089A6F32-71D6-4EBD-ABEA-829D6A923191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61173B12-D1CA-471A-9C41-ADDA5C8E1C1C}" type="pres">
      <dgm:prSet presAssocID="{E82A072F-E453-4247-AB29-67E0947AE7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62EE3-2510-4852-AB7D-DAE6283A4FA4}" type="pres">
      <dgm:prSet presAssocID="{E82A072F-E453-4247-AB29-67E0947AE7A3}" presName="spNode" presStyleCnt="0"/>
      <dgm:spPr/>
    </dgm:pt>
    <dgm:pt modelId="{B9783FF4-8C14-4176-AD15-11F523155852}" type="pres">
      <dgm:prSet presAssocID="{30F9949E-D6A0-4D2B-AFD2-1A056E85C41C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4E14AA83-0600-49FA-B4A9-C477064D0AFC}" type="pres">
      <dgm:prSet presAssocID="{15CED4F5-506F-42C9-913C-69F02101E8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6BB6C-EA3A-46F4-AFF9-2AFA7AE935C7}" type="pres">
      <dgm:prSet presAssocID="{15CED4F5-506F-42C9-913C-69F02101E81B}" presName="spNode" presStyleCnt="0"/>
      <dgm:spPr/>
    </dgm:pt>
    <dgm:pt modelId="{2237516A-A34E-4B89-BD71-28A3896FDE07}" type="pres">
      <dgm:prSet presAssocID="{A40177C0-517D-471E-82E2-782F1DC52BF5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A891E51D-9026-4D50-BC16-B829A1FF6E54}" type="pres">
      <dgm:prSet presAssocID="{C4AA049D-3E08-4DC1-A3D1-77B83E0A59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DAE275-0683-40F9-A978-98A0CC62D02A}" type="pres">
      <dgm:prSet presAssocID="{C4AA049D-3E08-4DC1-A3D1-77B83E0A59BE}" presName="spNode" presStyleCnt="0"/>
      <dgm:spPr/>
    </dgm:pt>
    <dgm:pt modelId="{97EF6922-2FE5-4CA7-8421-A9780F767505}" type="pres">
      <dgm:prSet presAssocID="{411AA928-9E2A-4C7C-85ED-37D9582041CA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44C69C5-497F-4EA5-8478-B2EB34246E0B}" type="presOf" srcId="{C4AA049D-3E08-4DC1-A3D1-77B83E0A59BE}" destId="{A891E51D-9026-4D50-BC16-B829A1FF6E54}" srcOrd="0" destOrd="0" presId="urn:microsoft.com/office/officeart/2005/8/layout/cycle6"/>
    <dgm:cxn modelId="{D6B95CB3-CB3B-403B-8F66-9CFDA9550C9C}" type="presOf" srcId="{E82A072F-E453-4247-AB29-67E0947AE7A3}" destId="{61173B12-D1CA-471A-9C41-ADDA5C8E1C1C}" srcOrd="0" destOrd="0" presId="urn:microsoft.com/office/officeart/2005/8/layout/cycle6"/>
    <dgm:cxn modelId="{647AFC63-CF9E-42A1-A4FA-620F2C44CA06}" srcId="{7EA30910-3863-4044-892E-B9F1A0B29C1B}" destId="{37582674-F2F7-418A-9FCD-E33906E42BC8}" srcOrd="2" destOrd="0" parTransId="{1737CE41-F400-4FAF-B9F2-30A6C62760F9}" sibTransId="{089A6F32-71D6-4EBD-ABEA-829D6A923191}"/>
    <dgm:cxn modelId="{A4528C4C-A789-4D92-82FA-31B664D245F8}" type="presOf" srcId="{5B306F61-F9B0-46C5-8A4D-3F320681AD1F}" destId="{EB399779-8D42-4DCB-B0E4-88F505472F0E}" srcOrd="0" destOrd="0" presId="urn:microsoft.com/office/officeart/2005/8/layout/cycle6"/>
    <dgm:cxn modelId="{BDEA7663-8483-4C2A-84B1-7F56C67168AE}" type="presOf" srcId="{3ADFB16C-B666-472D-BAEB-8B22EE4CB2E5}" destId="{869FE5BF-2263-42A8-8433-D83A7AAD170C}" srcOrd="0" destOrd="0" presId="urn:microsoft.com/office/officeart/2005/8/layout/cycle6"/>
    <dgm:cxn modelId="{8E3C06F0-A184-46EA-988B-12895DC5B5B0}" type="presOf" srcId="{411AA928-9E2A-4C7C-85ED-37D9582041CA}" destId="{97EF6922-2FE5-4CA7-8421-A9780F767505}" srcOrd="0" destOrd="0" presId="urn:microsoft.com/office/officeart/2005/8/layout/cycle6"/>
    <dgm:cxn modelId="{9731812E-24B7-451D-9EC4-777D630D790E}" type="presOf" srcId="{693AE0F8-3FB3-4B87-AFDC-F94CE07A5DB4}" destId="{9531B015-4EAC-4FB2-BBE1-D52E1D9BA87F}" srcOrd="0" destOrd="0" presId="urn:microsoft.com/office/officeart/2005/8/layout/cycle6"/>
    <dgm:cxn modelId="{BF0228F8-04BE-4E04-A735-04A6CE848D9E}" type="presOf" srcId="{E4C10E6A-6AC8-4D01-8993-E089B2B50D8F}" destId="{1130DFED-2C1B-42BB-BB92-F5EFFDD5EB5D}" srcOrd="0" destOrd="0" presId="urn:microsoft.com/office/officeart/2005/8/layout/cycle6"/>
    <dgm:cxn modelId="{29219357-5B21-45CB-882F-BD7154ECB6BB}" type="presOf" srcId="{089A6F32-71D6-4EBD-ABEA-829D6A923191}" destId="{97C0C60C-6A87-4238-B1A0-C46E1F00ED0A}" srcOrd="0" destOrd="0" presId="urn:microsoft.com/office/officeart/2005/8/layout/cycle6"/>
    <dgm:cxn modelId="{B3874340-028A-4E2E-B4DF-BDCBC327807C}" type="presOf" srcId="{37582674-F2F7-418A-9FCD-E33906E42BC8}" destId="{552B7F2A-2F90-4E98-8AC9-70701770C805}" srcOrd="0" destOrd="0" presId="urn:microsoft.com/office/officeart/2005/8/layout/cycle6"/>
    <dgm:cxn modelId="{05BF5D07-35AE-491C-846E-387669B6F48D}" type="presOf" srcId="{15CED4F5-506F-42C9-913C-69F02101E81B}" destId="{4E14AA83-0600-49FA-B4A9-C477064D0AFC}" srcOrd="0" destOrd="0" presId="urn:microsoft.com/office/officeart/2005/8/layout/cycle6"/>
    <dgm:cxn modelId="{BCE59692-15DB-43CD-A365-43894AE37A03}" type="presOf" srcId="{7EA30910-3863-4044-892E-B9F1A0B29C1B}" destId="{94084269-1AAF-4196-9822-71D79C11FB89}" srcOrd="0" destOrd="0" presId="urn:microsoft.com/office/officeart/2005/8/layout/cycle6"/>
    <dgm:cxn modelId="{A2D85623-34CD-40AB-8899-74D525FC0BE1}" srcId="{7EA30910-3863-4044-892E-B9F1A0B29C1B}" destId="{5B306F61-F9B0-46C5-8A4D-3F320681AD1F}" srcOrd="1" destOrd="0" parTransId="{0E525CCE-EBE8-4492-9FFB-C0E8239EBB51}" sibTransId="{E4C10E6A-6AC8-4D01-8993-E089B2B50D8F}"/>
    <dgm:cxn modelId="{95962D9D-2056-479C-9A4C-0B196F46D814}" srcId="{7EA30910-3863-4044-892E-B9F1A0B29C1B}" destId="{E82A072F-E453-4247-AB29-67E0947AE7A3}" srcOrd="3" destOrd="0" parTransId="{3E375B42-2587-4675-A192-DE8CF9561F46}" sibTransId="{30F9949E-D6A0-4D2B-AFD2-1A056E85C41C}"/>
    <dgm:cxn modelId="{3CCD0C6C-F40D-4CB3-9F07-B7944D13148E}" srcId="{7EA30910-3863-4044-892E-B9F1A0B29C1B}" destId="{693AE0F8-3FB3-4B87-AFDC-F94CE07A5DB4}" srcOrd="0" destOrd="0" parTransId="{19BCF67B-4488-4601-A63A-82DACFC452E7}" sibTransId="{3ADFB16C-B666-472D-BAEB-8B22EE4CB2E5}"/>
    <dgm:cxn modelId="{03B9466D-1AFE-468D-A580-855A759F6CC5}" type="presOf" srcId="{30F9949E-D6A0-4D2B-AFD2-1A056E85C41C}" destId="{B9783FF4-8C14-4176-AD15-11F523155852}" srcOrd="0" destOrd="0" presId="urn:microsoft.com/office/officeart/2005/8/layout/cycle6"/>
    <dgm:cxn modelId="{21AFB407-E4AA-4C82-BFAC-FC369C5D15F2}" srcId="{7EA30910-3863-4044-892E-B9F1A0B29C1B}" destId="{C4AA049D-3E08-4DC1-A3D1-77B83E0A59BE}" srcOrd="5" destOrd="0" parTransId="{FCFD59B5-0060-437E-89C3-9BA74E38BE5B}" sibTransId="{411AA928-9E2A-4C7C-85ED-37D9582041CA}"/>
    <dgm:cxn modelId="{0B3CDE4A-C096-4216-8961-6768C326F19D}" srcId="{7EA30910-3863-4044-892E-B9F1A0B29C1B}" destId="{15CED4F5-506F-42C9-913C-69F02101E81B}" srcOrd="4" destOrd="0" parTransId="{A98DC0E4-D241-4B70-9081-6D5134A2967B}" sibTransId="{A40177C0-517D-471E-82E2-782F1DC52BF5}"/>
    <dgm:cxn modelId="{45B3A21D-F54E-41D6-BCB0-60E78CCD34F1}" type="presOf" srcId="{A40177C0-517D-471E-82E2-782F1DC52BF5}" destId="{2237516A-A34E-4B89-BD71-28A3896FDE07}" srcOrd="0" destOrd="0" presId="urn:microsoft.com/office/officeart/2005/8/layout/cycle6"/>
    <dgm:cxn modelId="{DF677346-BF7C-4D35-A78F-8785459D7854}" type="presParOf" srcId="{94084269-1AAF-4196-9822-71D79C11FB89}" destId="{9531B015-4EAC-4FB2-BBE1-D52E1D9BA87F}" srcOrd="0" destOrd="0" presId="urn:microsoft.com/office/officeart/2005/8/layout/cycle6"/>
    <dgm:cxn modelId="{3FFFA12C-903A-4B4B-B7F8-BFC8040E373D}" type="presParOf" srcId="{94084269-1AAF-4196-9822-71D79C11FB89}" destId="{973D557E-F413-481C-80BF-23779099C0C9}" srcOrd="1" destOrd="0" presId="urn:microsoft.com/office/officeart/2005/8/layout/cycle6"/>
    <dgm:cxn modelId="{0B702FED-6EEA-4B85-AEF0-4EE8521A0F47}" type="presParOf" srcId="{94084269-1AAF-4196-9822-71D79C11FB89}" destId="{869FE5BF-2263-42A8-8433-D83A7AAD170C}" srcOrd="2" destOrd="0" presId="urn:microsoft.com/office/officeart/2005/8/layout/cycle6"/>
    <dgm:cxn modelId="{1285E10F-5C9C-4750-9A58-6A2841E30CD3}" type="presParOf" srcId="{94084269-1AAF-4196-9822-71D79C11FB89}" destId="{EB399779-8D42-4DCB-B0E4-88F505472F0E}" srcOrd="3" destOrd="0" presId="urn:microsoft.com/office/officeart/2005/8/layout/cycle6"/>
    <dgm:cxn modelId="{682E20CB-DF70-4E7C-B2CA-CFE76000C143}" type="presParOf" srcId="{94084269-1AAF-4196-9822-71D79C11FB89}" destId="{50117AC0-A579-4CC8-A128-8D2B8D7D8403}" srcOrd="4" destOrd="0" presId="urn:microsoft.com/office/officeart/2005/8/layout/cycle6"/>
    <dgm:cxn modelId="{6C08C451-5AE7-4757-A5FF-754C2D82FBBF}" type="presParOf" srcId="{94084269-1AAF-4196-9822-71D79C11FB89}" destId="{1130DFED-2C1B-42BB-BB92-F5EFFDD5EB5D}" srcOrd="5" destOrd="0" presId="urn:microsoft.com/office/officeart/2005/8/layout/cycle6"/>
    <dgm:cxn modelId="{D797F630-DB70-481F-B901-C1BF182F8F1F}" type="presParOf" srcId="{94084269-1AAF-4196-9822-71D79C11FB89}" destId="{552B7F2A-2F90-4E98-8AC9-70701770C805}" srcOrd="6" destOrd="0" presId="urn:microsoft.com/office/officeart/2005/8/layout/cycle6"/>
    <dgm:cxn modelId="{26154106-59F6-442C-BB5F-78F365A6EB5A}" type="presParOf" srcId="{94084269-1AAF-4196-9822-71D79C11FB89}" destId="{38F4EC23-1A75-466A-A101-44D416D46C63}" srcOrd="7" destOrd="0" presId="urn:microsoft.com/office/officeart/2005/8/layout/cycle6"/>
    <dgm:cxn modelId="{5DC2ACC6-96F9-4773-A2CD-E22AD519DB1A}" type="presParOf" srcId="{94084269-1AAF-4196-9822-71D79C11FB89}" destId="{97C0C60C-6A87-4238-B1A0-C46E1F00ED0A}" srcOrd="8" destOrd="0" presId="urn:microsoft.com/office/officeart/2005/8/layout/cycle6"/>
    <dgm:cxn modelId="{FFCADE74-CFEA-4406-992B-BE1D45D78C13}" type="presParOf" srcId="{94084269-1AAF-4196-9822-71D79C11FB89}" destId="{61173B12-D1CA-471A-9C41-ADDA5C8E1C1C}" srcOrd="9" destOrd="0" presId="urn:microsoft.com/office/officeart/2005/8/layout/cycle6"/>
    <dgm:cxn modelId="{C0D1F613-C877-4CBE-87C4-EF51B2B36A54}" type="presParOf" srcId="{94084269-1AAF-4196-9822-71D79C11FB89}" destId="{E2462EE3-2510-4852-AB7D-DAE6283A4FA4}" srcOrd="10" destOrd="0" presId="urn:microsoft.com/office/officeart/2005/8/layout/cycle6"/>
    <dgm:cxn modelId="{68805E69-2ACE-48F7-8091-629B42C136C4}" type="presParOf" srcId="{94084269-1AAF-4196-9822-71D79C11FB89}" destId="{B9783FF4-8C14-4176-AD15-11F523155852}" srcOrd="11" destOrd="0" presId="urn:microsoft.com/office/officeart/2005/8/layout/cycle6"/>
    <dgm:cxn modelId="{9E23976A-0CC6-4117-B0AA-937F7A5B5158}" type="presParOf" srcId="{94084269-1AAF-4196-9822-71D79C11FB89}" destId="{4E14AA83-0600-49FA-B4A9-C477064D0AFC}" srcOrd="12" destOrd="0" presId="urn:microsoft.com/office/officeart/2005/8/layout/cycle6"/>
    <dgm:cxn modelId="{19B1388E-F629-4A6F-869B-6FEC30EA3874}" type="presParOf" srcId="{94084269-1AAF-4196-9822-71D79C11FB89}" destId="{CE76BB6C-EA3A-46F4-AFF9-2AFA7AE935C7}" srcOrd="13" destOrd="0" presId="urn:microsoft.com/office/officeart/2005/8/layout/cycle6"/>
    <dgm:cxn modelId="{A5790241-7952-483C-80C3-160A4E05A53F}" type="presParOf" srcId="{94084269-1AAF-4196-9822-71D79C11FB89}" destId="{2237516A-A34E-4B89-BD71-28A3896FDE07}" srcOrd="14" destOrd="0" presId="urn:microsoft.com/office/officeart/2005/8/layout/cycle6"/>
    <dgm:cxn modelId="{0EB2A409-F4AB-4A72-8E3C-C6C8E6B8B9E0}" type="presParOf" srcId="{94084269-1AAF-4196-9822-71D79C11FB89}" destId="{A891E51D-9026-4D50-BC16-B829A1FF6E54}" srcOrd="15" destOrd="0" presId="urn:microsoft.com/office/officeart/2005/8/layout/cycle6"/>
    <dgm:cxn modelId="{0DC96201-9F42-4B6F-BCD3-6F3446C35227}" type="presParOf" srcId="{94084269-1AAF-4196-9822-71D79C11FB89}" destId="{6ADAE275-0683-40F9-A978-98A0CC62D02A}" srcOrd="16" destOrd="0" presId="urn:microsoft.com/office/officeart/2005/8/layout/cycle6"/>
    <dgm:cxn modelId="{8D54F391-2967-4923-9BB2-BF35DCF72104}" type="presParOf" srcId="{94084269-1AAF-4196-9822-71D79C11FB89}" destId="{97EF6922-2FE5-4CA7-8421-A9780F76750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7AD832-55E7-41B2-AD2F-5B79A3B7F61A}" type="presOf" srcId="{3B88240A-C285-4A9B-B07F-A586C9A6296B}" destId="{3D6F4C51-73A5-4009-AF0E-230D003EE500}" srcOrd="0" destOrd="0" presId="urn:microsoft.com/office/officeart/2005/8/layout/process1"/>
    <dgm:cxn modelId="{9444CFA6-CF7A-44ED-ABED-7BBBE1EBC136}" type="presOf" srcId="{47A4120A-176C-47E5-A408-0680D1D32136}" destId="{2BCAFFBF-FFC8-46DE-93E9-9C532138F5B9}" srcOrd="1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FB7C61CC-EB3A-4B26-AB0D-5E55457A62B3}" type="presOf" srcId="{04A7BC09-3B05-4B13-9606-7791B2D189A5}" destId="{2FDD91EE-5C0F-42F9-9C0C-5A0C52A758BB}" srcOrd="0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9DFF072C-E7D3-4AD4-B0A3-9810AB526CBA}" type="presOf" srcId="{09AE81E3-226A-488F-94EB-406680520CCB}" destId="{BF8B8BC2-5A9E-4CBA-943A-85C240125630}" srcOrd="0" destOrd="0" presId="urn:microsoft.com/office/officeart/2005/8/layout/process1"/>
    <dgm:cxn modelId="{9EFA16CA-A1AF-49B8-9277-AF50CF33CCB4}" type="presOf" srcId="{9858DB3E-D11A-4380-96D4-F079A18E28FF}" destId="{AE7B623C-322A-4DF0-B701-5D294C475F5C}" srcOrd="0" destOrd="0" presId="urn:microsoft.com/office/officeart/2005/8/layout/process1"/>
    <dgm:cxn modelId="{6647C911-0E77-4B2C-85B0-26CE04E437F7}" type="presOf" srcId="{47A4120A-176C-47E5-A408-0680D1D32136}" destId="{69D49317-342F-4492-B162-E0471C0D7449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3AEAF3AC-C62B-4D41-8B49-8257DB6520A8}" type="presOf" srcId="{4BB4CD34-3F24-4C08-8ADC-72D7C1F2EFCF}" destId="{5B8F8BDC-1F5D-483F-B8C5-9F68E17D1858}" srcOrd="0" destOrd="0" presId="urn:microsoft.com/office/officeart/2005/8/layout/process1"/>
    <dgm:cxn modelId="{56DB8878-4FD8-442F-AD01-3C504D74BB25}" type="presOf" srcId="{D8565B39-C875-4AB7-BA01-C5E5C9384DBD}" destId="{87CAD504-7A44-4FF9-9CC6-A1BD24EBA72E}" srcOrd="0" destOrd="0" presId="urn:microsoft.com/office/officeart/2005/8/layout/process1"/>
    <dgm:cxn modelId="{93EC6528-3A0D-4078-804D-537451F6BDCF}" type="presOf" srcId="{AE989FC4-59DF-49BE-A065-FDB4A06B2230}" destId="{94C8E94D-B99E-401E-9786-6B1F5E830FF3}" srcOrd="0" destOrd="0" presId="urn:microsoft.com/office/officeart/2005/8/layout/process1"/>
    <dgm:cxn modelId="{507C5486-4F44-486B-89F4-BD114DE18FEE}" type="presOf" srcId="{4BB4CD34-3F24-4C08-8ADC-72D7C1F2EFCF}" destId="{2055C9B9-12EF-465D-964F-F8B29452D3F8}" srcOrd="1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AE3C837B-0706-41D4-BA80-B3D7E5761C30}" type="presOf" srcId="{9858DB3E-D11A-4380-96D4-F079A18E28FF}" destId="{53924826-AED5-45CE-87F1-2D5A322ABB56}" srcOrd="1" destOrd="0" presId="urn:microsoft.com/office/officeart/2005/8/layout/process1"/>
    <dgm:cxn modelId="{AF7609BF-CE55-4147-B519-ECEDB048BD06}" type="presParOf" srcId="{2FDD91EE-5C0F-42F9-9C0C-5A0C52A758BB}" destId="{3D6F4C51-73A5-4009-AF0E-230D003EE500}" srcOrd="0" destOrd="0" presId="urn:microsoft.com/office/officeart/2005/8/layout/process1"/>
    <dgm:cxn modelId="{1CB4693C-CD4B-461A-A693-20286B21232D}" type="presParOf" srcId="{2FDD91EE-5C0F-42F9-9C0C-5A0C52A758BB}" destId="{5B8F8BDC-1F5D-483F-B8C5-9F68E17D1858}" srcOrd="1" destOrd="0" presId="urn:microsoft.com/office/officeart/2005/8/layout/process1"/>
    <dgm:cxn modelId="{2972C10B-F5E9-4E1F-B046-388A65D9121F}" type="presParOf" srcId="{5B8F8BDC-1F5D-483F-B8C5-9F68E17D1858}" destId="{2055C9B9-12EF-465D-964F-F8B29452D3F8}" srcOrd="0" destOrd="0" presId="urn:microsoft.com/office/officeart/2005/8/layout/process1"/>
    <dgm:cxn modelId="{4DFB0AFB-B02C-4E41-9019-6EDE22B64F5F}" type="presParOf" srcId="{2FDD91EE-5C0F-42F9-9C0C-5A0C52A758BB}" destId="{BF8B8BC2-5A9E-4CBA-943A-85C240125630}" srcOrd="2" destOrd="0" presId="urn:microsoft.com/office/officeart/2005/8/layout/process1"/>
    <dgm:cxn modelId="{3A2925C1-0B42-4553-B438-BA8654FF52BF}" type="presParOf" srcId="{2FDD91EE-5C0F-42F9-9C0C-5A0C52A758BB}" destId="{AE7B623C-322A-4DF0-B701-5D294C475F5C}" srcOrd="3" destOrd="0" presId="urn:microsoft.com/office/officeart/2005/8/layout/process1"/>
    <dgm:cxn modelId="{5425F47B-B492-41C3-BCF8-29092D3EB7C5}" type="presParOf" srcId="{AE7B623C-322A-4DF0-B701-5D294C475F5C}" destId="{53924826-AED5-45CE-87F1-2D5A322ABB56}" srcOrd="0" destOrd="0" presId="urn:microsoft.com/office/officeart/2005/8/layout/process1"/>
    <dgm:cxn modelId="{13695A7F-B40D-4156-B152-55BDE13AA014}" type="presParOf" srcId="{2FDD91EE-5C0F-42F9-9C0C-5A0C52A758BB}" destId="{87CAD504-7A44-4FF9-9CC6-A1BD24EBA72E}" srcOrd="4" destOrd="0" presId="urn:microsoft.com/office/officeart/2005/8/layout/process1"/>
    <dgm:cxn modelId="{FDC5CCB3-5B3B-4F2D-A897-DFE04F5213F6}" type="presParOf" srcId="{2FDD91EE-5C0F-42F9-9C0C-5A0C52A758BB}" destId="{69D49317-342F-4492-B162-E0471C0D7449}" srcOrd="5" destOrd="0" presId="urn:microsoft.com/office/officeart/2005/8/layout/process1"/>
    <dgm:cxn modelId="{9100DC76-A236-44A6-A578-10770AD4B6C4}" type="presParOf" srcId="{69D49317-342F-4492-B162-E0471C0D7449}" destId="{2BCAFFBF-FFC8-46DE-93E9-9C532138F5B9}" srcOrd="0" destOrd="0" presId="urn:microsoft.com/office/officeart/2005/8/layout/process1"/>
    <dgm:cxn modelId="{9C9710C9-C2C2-46B7-8237-B398A78493E9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檢索訊息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整理訊息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做推論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AFCAC7-CEF0-432A-9A58-FCC10A260E9F}" type="presOf" srcId="{3B88240A-C285-4A9B-B07F-A586C9A6296B}" destId="{3D6F4C51-73A5-4009-AF0E-230D003EE500}" srcOrd="0" destOrd="0" presId="urn:microsoft.com/office/officeart/2005/8/layout/process1"/>
    <dgm:cxn modelId="{F1F5BAA1-3CD0-4EEF-8FD4-502E35D49C37}" type="presOf" srcId="{9858DB3E-D11A-4380-96D4-F079A18E28FF}" destId="{53924826-AED5-45CE-87F1-2D5A322ABB56}" srcOrd="1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42CC179A-EE76-42D0-9B40-ED295BBA9E2C}" type="presOf" srcId="{4BB4CD34-3F24-4C08-8ADC-72D7C1F2EFCF}" destId="{5B8F8BDC-1F5D-483F-B8C5-9F68E17D1858}" srcOrd="0" destOrd="0" presId="urn:microsoft.com/office/officeart/2005/8/layout/process1"/>
    <dgm:cxn modelId="{A6C12A5C-A43C-4416-A882-4F124425D0E6}" type="presOf" srcId="{D8565B39-C875-4AB7-BA01-C5E5C9384DBD}" destId="{87CAD504-7A44-4FF9-9CC6-A1BD24EBA72E}" srcOrd="0" destOrd="0" presId="urn:microsoft.com/office/officeart/2005/8/layout/process1"/>
    <dgm:cxn modelId="{05E69D88-5C08-4939-AB69-BF76B0C71614}" type="presOf" srcId="{9858DB3E-D11A-4380-96D4-F079A18E28FF}" destId="{AE7B623C-322A-4DF0-B701-5D294C475F5C}" srcOrd="0" destOrd="0" presId="urn:microsoft.com/office/officeart/2005/8/layout/process1"/>
    <dgm:cxn modelId="{4AB1699F-9723-4E45-8308-C25B2A6C720D}" type="presOf" srcId="{04A7BC09-3B05-4B13-9606-7791B2D189A5}" destId="{2FDD91EE-5C0F-42F9-9C0C-5A0C52A758BB}" srcOrd="0" destOrd="0" presId="urn:microsoft.com/office/officeart/2005/8/layout/process1"/>
    <dgm:cxn modelId="{E8215A01-39EB-423B-96F9-2672DB4DCA1B}" type="presOf" srcId="{09AE81E3-226A-488F-94EB-406680520CCB}" destId="{BF8B8BC2-5A9E-4CBA-943A-85C240125630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B65F5AB3-2B51-489E-918B-A77E23D7EE39}" type="presOf" srcId="{4BB4CD34-3F24-4C08-8ADC-72D7C1F2EFCF}" destId="{2055C9B9-12EF-465D-964F-F8B29452D3F8}" srcOrd="1" destOrd="0" presId="urn:microsoft.com/office/officeart/2005/8/layout/process1"/>
    <dgm:cxn modelId="{AAB27978-BD48-4CA2-BBA6-6FCA50B7B036}" type="presParOf" srcId="{2FDD91EE-5C0F-42F9-9C0C-5A0C52A758BB}" destId="{3D6F4C51-73A5-4009-AF0E-230D003EE500}" srcOrd="0" destOrd="0" presId="urn:microsoft.com/office/officeart/2005/8/layout/process1"/>
    <dgm:cxn modelId="{F009C200-F098-4D32-8167-A2DD1B5763C0}" type="presParOf" srcId="{2FDD91EE-5C0F-42F9-9C0C-5A0C52A758BB}" destId="{5B8F8BDC-1F5D-483F-B8C5-9F68E17D1858}" srcOrd="1" destOrd="0" presId="urn:microsoft.com/office/officeart/2005/8/layout/process1"/>
    <dgm:cxn modelId="{18CA5527-962B-494E-81E0-D83AA61DBA40}" type="presParOf" srcId="{5B8F8BDC-1F5D-483F-B8C5-9F68E17D1858}" destId="{2055C9B9-12EF-465D-964F-F8B29452D3F8}" srcOrd="0" destOrd="0" presId="urn:microsoft.com/office/officeart/2005/8/layout/process1"/>
    <dgm:cxn modelId="{E8046064-5829-4A80-B58A-63A1BC1EF1D9}" type="presParOf" srcId="{2FDD91EE-5C0F-42F9-9C0C-5A0C52A758BB}" destId="{BF8B8BC2-5A9E-4CBA-943A-85C240125630}" srcOrd="2" destOrd="0" presId="urn:microsoft.com/office/officeart/2005/8/layout/process1"/>
    <dgm:cxn modelId="{615FB186-5BB7-4A90-A34D-409BB279AB14}" type="presParOf" srcId="{2FDD91EE-5C0F-42F9-9C0C-5A0C52A758BB}" destId="{AE7B623C-322A-4DF0-B701-5D294C475F5C}" srcOrd="3" destOrd="0" presId="urn:microsoft.com/office/officeart/2005/8/layout/process1"/>
    <dgm:cxn modelId="{79A91F6E-2D27-4AED-9AD1-09F8D6F0E84B}" type="presParOf" srcId="{AE7B623C-322A-4DF0-B701-5D294C475F5C}" destId="{53924826-AED5-45CE-87F1-2D5A322ABB56}" srcOrd="0" destOrd="0" presId="urn:microsoft.com/office/officeart/2005/8/layout/process1"/>
    <dgm:cxn modelId="{85DCA28C-DE52-41BA-AAE9-B910406D44FD}" type="presParOf" srcId="{2FDD91EE-5C0F-42F9-9C0C-5A0C52A758BB}" destId="{87CAD504-7A44-4FF9-9CC6-A1BD24EBA7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檢索訊息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整理訊息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做推論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1E3739E6-36C7-4701-9FFE-E13CFD45F069}" type="presOf" srcId="{09AE81E3-226A-488F-94EB-406680520CCB}" destId="{BF8B8BC2-5A9E-4CBA-943A-85C240125630}" srcOrd="0" destOrd="0" presId="urn:microsoft.com/office/officeart/2005/8/layout/process1"/>
    <dgm:cxn modelId="{74224653-679A-4C48-AC6C-833930502845}" type="presOf" srcId="{3B88240A-C285-4A9B-B07F-A586C9A6296B}" destId="{3D6F4C51-73A5-4009-AF0E-230D003EE500}" srcOrd="0" destOrd="0" presId="urn:microsoft.com/office/officeart/2005/8/layout/process1"/>
    <dgm:cxn modelId="{C3C48698-FD2B-4282-A2B7-D656A411048D}" type="presOf" srcId="{9858DB3E-D11A-4380-96D4-F079A18E28FF}" destId="{53924826-AED5-45CE-87F1-2D5A322ABB56}" srcOrd="1" destOrd="0" presId="urn:microsoft.com/office/officeart/2005/8/layout/process1"/>
    <dgm:cxn modelId="{5ECE9340-940B-4F26-B952-3229E05EB52C}" type="presOf" srcId="{9858DB3E-D11A-4380-96D4-F079A18E28FF}" destId="{AE7B623C-322A-4DF0-B701-5D294C475F5C}" srcOrd="0" destOrd="0" presId="urn:microsoft.com/office/officeart/2005/8/layout/process1"/>
    <dgm:cxn modelId="{113F1A86-0B94-464E-8F2B-0E2F1E2321E1}" type="presOf" srcId="{4BB4CD34-3F24-4C08-8ADC-72D7C1F2EFCF}" destId="{2055C9B9-12EF-465D-964F-F8B29452D3F8}" srcOrd="1" destOrd="0" presId="urn:microsoft.com/office/officeart/2005/8/layout/process1"/>
    <dgm:cxn modelId="{5ED6761E-6088-4232-911F-0778647D7892}" type="presOf" srcId="{D8565B39-C875-4AB7-BA01-C5E5C9384DBD}" destId="{87CAD504-7A44-4FF9-9CC6-A1BD24EBA72E}" srcOrd="0" destOrd="0" presId="urn:microsoft.com/office/officeart/2005/8/layout/process1"/>
    <dgm:cxn modelId="{6D9B707F-3557-4F68-9792-0657D50FE4BC}" type="presOf" srcId="{04A7BC09-3B05-4B13-9606-7791B2D189A5}" destId="{2FDD91EE-5C0F-42F9-9C0C-5A0C52A758BB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A984C83D-6474-4CA2-BCF8-B98853F46688}" type="presOf" srcId="{4BB4CD34-3F24-4C08-8ADC-72D7C1F2EFCF}" destId="{5B8F8BDC-1F5D-483F-B8C5-9F68E17D1858}" srcOrd="0" destOrd="0" presId="urn:microsoft.com/office/officeart/2005/8/layout/process1"/>
    <dgm:cxn modelId="{1964DD0A-A03D-4BBE-B16B-6C6B14DAC2B7}" type="presParOf" srcId="{2FDD91EE-5C0F-42F9-9C0C-5A0C52A758BB}" destId="{3D6F4C51-73A5-4009-AF0E-230D003EE500}" srcOrd="0" destOrd="0" presId="urn:microsoft.com/office/officeart/2005/8/layout/process1"/>
    <dgm:cxn modelId="{25AFCC1D-D48E-44F7-ADA6-9FE4CBA69CCA}" type="presParOf" srcId="{2FDD91EE-5C0F-42F9-9C0C-5A0C52A758BB}" destId="{5B8F8BDC-1F5D-483F-B8C5-9F68E17D1858}" srcOrd="1" destOrd="0" presId="urn:microsoft.com/office/officeart/2005/8/layout/process1"/>
    <dgm:cxn modelId="{E4749EC0-55E3-4753-B666-220E74B8E9B8}" type="presParOf" srcId="{5B8F8BDC-1F5D-483F-B8C5-9F68E17D1858}" destId="{2055C9B9-12EF-465D-964F-F8B29452D3F8}" srcOrd="0" destOrd="0" presId="urn:microsoft.com/office/officeart/2005/8/layout/process1"/>
    <dgm:cxn modelId="{87FD6C13-A487-443F-B97B-F6552BAD3788}" type="presParOf" srcId="{2FDD91EE-5C0F-42F9-9C0C-5A0C52A758BB}" destId="{BF8B8BC2-5A9E-4CBA-943A-85C240125630}" srcOrd="2" destOrd="0" presId="urn:microsoft.com/office/officeart/2005/8/layout/process1"/>
    <dgm:cxn modelId="{E22834E2-D9C2-47C0-8577-F282FE411DA1}" type="presParOf" srcId="{2FDD91EE-5C0F-42F9-9C0C-5A0C52A758BB}" destId="{AE7B623C-322A-4DF0-B701-5D294C475F5C}" srcOrd="3" destOrd="0" presId="urn:microsoft.com/office/officeart/2005/8/layout/process1"/>
    <dgm:cxn modelId="{62755DCF-1361-47DB-B412-F9577414B681}" type="presParOf" srcId="{AE7B623C-322A-4DF0-B701-5D294C475F5C}" destId="{53924826-AED5-45CE-87F1-2D5A322ABB56}" srcOrd="0" destOrd="0" presId="urn:microsoft.com/office/officeart/2005/8/layout/process1"/>
    <dgm:cxn modelId="{C8928344-C44E-4B14-82B7-45651A2DE590}" type="presParOf" srcId="{2FDD91EE-5C0F-42F9-9C0C-5A0C52A758BB}" destId="{87CAD504-7A44-4FF9-9CC6-A1BD24EBA7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50A151-AFFA-43F9-8699-8B02531202E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A7721A9-6660-4600-9664-336D18FF4B2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C3-100D-4E15-9A88-2F42DB17A5B6}" type="par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8AA5EC9B-8F13-4C60-B774-4E8087C810C6}" type="sib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AF967C8F-364B-4443-A253-0CB1E92F218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dirty="0"/>
        </a:p>
      </dgm:t>
    </dgm:pt>
    <dgm:pt modelId="{1B43E1F1-8218-4C5D-9F4D-46388764F13A}" type="par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5B4EB9A6-2527-4C77-A2A9-105925BCED78}" type="sib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A5AC7950-97E5-4606-8697-6900EC11408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F8022-B5C7-467D-83F8-213DF8DCAD40}" type="par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A34D850B-9B4E-4C13-A3EE-1FDD2A1AABE5}" type="sib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5F935D2C-C22B-4C98-A207-0336AAF836CA}" type="pres">
      <dgm:prSet presAssocID="{9D50A151-AFFA-43F9-8699-8B02531202E8}" presName="Name0" presStyleCnt="0">
        <dgm:presLayoutVars>
          <dgm:dir/>
          <dgm:resizeHandles val="exact"/>
        </dgm:presLayoutVars>
      </dgm:prSet>
      <dgm:spPr/>
    </dgm:pt>
    <dgm:pt modelId="{6871247D-18E5-4A15-9512-B5BCCC862D23}" type="pres">
      <dgm:prSet presAssocID="{6A7721A9-6660-4600-9664-336D18FF4B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EFB45-34A2-44BC-9A99-EF0DC78E8409}" type="pres">
      <dgm:prSet presAssocID="{8AA5EC9B-8F13-4C60-B774-4E8087C810C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B5996E3-7616-48E6-BB5B-08CCCEBBA204}" type="pres">
      <dgm:prSet presAssocID="{8AA5EC9B-8F13-4C60-B774-4E8087C810C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80BD72F-3EC3-48E9-917E-B5162645EE8B}" type="pres">
      <dgm:prSet presAssocID="{AF967C8F-364B-4443-A253-0CB1E92F21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B0DED-BFC4-4360-BB28-C8DADD91BD68}" type="pres">
      <dgm:prSet presAssocID="{5B4EB9A6-2527-4C77-A2A9-105925BCED7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3E426FD-8BA5-466C-A9B1-7C63435D5E36}" type="pres">
      <dgm:prSet presAssocID="{5B4EB9A6-2527-4C77-A2A9-105925BCED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45FE02-50C1-4848-A5AB-24C211C6DC2C}" type="pres">
      <dgm:prSet presAssocID="{A5AC7950-97E5-4606-8697-6900EC114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0467E2-084C-4E04-AEE7-DC37E9E1195B}" srcId="{9D50A151-AFFA-43F9-8699-8B02531202E8}" destId="{6A7721A9-6660-4600-9664-336D18FF4B21}" srcOrd="0" destOrd="0" parTransId="{A70B46C3-100D-4E15-9A88-2F42DB17A5B6}" sibTransId="{8AA5EC9B-8F13-4C60-B774-4E8087C810C6}"/>
    <dgm:cxn modelId="{B69A9C6A-9160-4F78-A088-B7827D2EDF75}" type="presOf" srcId="{8AA5EC9B-8F13-4C60-B774-4E8087C810C6}" destId="{4ABEFB45-34A2-44BC-9A99-EF0DC78E8409}" srcOrd="0" destOrd="0" presId="urn:microsoft.com/office/officeart/2005/8/layout/process1"/>
    <dgm:cxn modelId="{BDBF86F0-497B-4EB1-BC7A-B4787DB158E4}" srcId="{9D50A151-AFFA-43F9-8699-8B02531202E8}" destId="{AF967C8F-364B-4443-A253-0CB1E92F2180}" srcOrd="1" destOrd="0" parTransId="{1B43E1F1-8218-4C5D-9F4D-46388764F13A}" sibTransId="{5B4EB9A6-2527-4C77-A2A9-105925BCED78}"/>
    <dgm:cxn modelId="{737D6BC3-7202-4747-8A23-9BBA5D190896}" type="presOf" srcId="{A5AC7950-97E5-4606-8697-6900EC114082}" destId="{0545FE02-50C1-4848-A5AB-24C211C6DC2C}" srcOrd="0" destOrd="0" presId="urn:microsoft.com/office/officeart/2005/8/layout/process1"/>
    <dgm:cxn modelId="{CF161A5A-C254-4B7A-9EDC-F8D2C69E1BDE}" type="presOf" srcId="{5B4EB9A6-2527-4C77-A2A9-105925BCED78}" destId="{33E426FD-8BA5-466C-A9B1-7C63435D5E36}" srcOrd="1" destOrd="0" presId="urn:microsoft.com/office/officeart/2005/8/layout/process1"/>
    <dgm:cxn modelId="{E3552E4C-3687-4E59-9187-D68DC061FFD2}" type="presOf" srcId="{9D50A151-AFFA-43F9-8699-8B02531202E8}" destId="{5F935D2C-C22B-4C98-A207-0336AAF836CA}" srcOrd="0" destOrd="0" presId="urn:microsoft.com/office/officeart/2005/8/layout/process1"/>
    <dgm:cxn modelId="{91BCC770-AFDD-4BAB-8F20-DE9000AD0619}" type="presOf" srcId="{6A7721A9-6660-4600-9664-336D18FF4B21}" destId="{6871247D-18E5-4A15-9512-B5BCCC862D23}" srcOrd="0" destOrd="0" presId="urn:microsoft.com/office/officeart/2005/8/layout/process1"/>
    <dgm:cxn modelId="{090E12BF-A9D9-4C89-B79B-6F105F67CBD0}" type="presOf" srcId="{8AA5EC9B-8F13-4C60-B774-4E8087C810C6}" destId="{BB5996E3-7616-48E6-BB5B-08CCCEBBA204}" srcOrd="1" destOrd="0" presId="urn:microsoft.com/office/officeart/2005/8/layout/process1"/>
    <dgm:cxn modelId="{BBF61612-302D-4E08-961A-954E499182E6}" srcId="{9D50A151-AFFA-43F9-8699-8B02531202E8}" destId="{A5AC7950-97E5-4606-8697-6900EC114082}" srcOrd="2" destOrd="0" parTransId="{F0AF8022-B5C7-467D-83F8-213DF8DCAD40}" sibTransId="{A34D850B-9B4E-4C13-A3EE-1FDD2A1AABE5}"/>
    <dgm:cxn modelId="{C38BB7EB-DA99-4DD1-88FF-E710AE46E0DF}" type="presOf" srcId="{5B4EB9A6-2527-4C77-A2A9-105925BCED78}" destId="{304B0DED-BFC4-4360-BB28-C8DADD91BD68}" srcOrd="0" destOrd="0" presId="urn:microsoft.com/office/officeart/2005/8/layout/process1"/>
    <dgm:cxn modelId="{597CB6E8-9A39-4594-A6B9-E0A7BFC05157}" type="presOf" srcId="{AF967C8F-364B-4443-A253-0CB1E92F2180}" destId="{880BD72F-3EC3-48E9-917E-B5162645EE8B}" srcOrd="0" destOrd="0" presId="urn:microsoft.com/office/officeart/2005/8/layout/process1"/>
    <dgm:cxn modelId="{870E7FE9-B3D6-4849-895E-20A604ADD67A}" type="presParOf" srcId="{5F935D2C-C22B-4C98-A207-0336AAF836CA}" destId="{6871247D-18E5-4A15-9512-B5BCCC862D23}" srcOrd="0" destOrd="0" presId="urn:microsoft.com/office/officeart/2005/8/layout/process1"/>
    <dgm:cxn modelId="{3CAB2BC8-488E-4D21-B593-CAB76F4023C2}" type="presParOf" srcId="{5F935D2C-C22B-4C98-A207-0336AAF836CA}" destId="{4ABEFB45-34A2-44BC-9A99-EF0DC78E8409}" srcOrd="1" destOrd="0" presId="urn:microsoft.com/office/officeart/2005/8/layout/process1"/>
    <dgm:cxn modelId="{5E8A620E-1A7B-4C01-A4A2-698B6096E3EA}" type="presParOf" srcId="{4ABEFB45-34A2-44BC-9A99-EF0DC78E8409}" destId="{BB5996E3-7616-48E6-BB5B-08CCCEBBA204}" srcOrd="0" destOrd="0" presId="urn:microsoft.com/office/officeart/2005/8/layout/process1"/>
    <dgm:cxn modelId="{4003E38A-270C-4DDB-A4AF-405276F51F85}" type="presParOf" srcId="{5F935D2C-C22B-4C98-A207-0336AAF836CA}" destId="{880BD72F-3EC3-48E9-917E-B5162645EE8B}" srcOrd="2" destOrd="0" presId="urn:microsoft.com/office/officeart/2005/8/layout/process1"/>
    <dgm:cxn modelId="{C4E1CD6E-0278-4CC5-9363-0A12D13197E3}" type="presParOf" srcId="{5F935D2C-C22B-4C98-A207-0336AAF836CA}" destId="{304B0DED-BFC4-4360-BB28-C8DADD91BD68}" srcOrd="3" destOrd="0" presId="urn:microsoft.com/office/officeart/2005/8/layout/process1"/>
    <dgm:cxn modelId="{66E8E2CC-3154-4126-8724-FAAAA1D6E1DA}" type="presParOf" srcId="{304B0DED-BFC4-4360-BB28-C8DADD91BD68}" destId="{33E426FD-8BA5-466C-A9B1-7C63435D5E36}" srcOrd="0" destOrd="0" presId="urn:microsoft.com/office/officeart/2005/8/layout/process1"/>
    <dgm:cxn modelId="{C83F9185-E8D2-4446-94C0-9E977168E448}" type="presParOf" srcId="{5F935D2C-C22B-4C98-A207-0336AAF836CA}" destId="{0545FE02-50C1-4848-A5AB-24C211C6DC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50A151-AFFA-43F9-8699-8B02531202E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A7721A9-6660-4600-9664-336D18FF4B2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C3-100D-4E15-9A88-2F42DB17A5B6}" type="par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8AA5EC9B-8F13-4C60-B774-4E8087C810C6}" type="sib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AF967C8F-364B-4443-A253-0CB1E92F2180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dirty="0"/>
        </a:p>
      </dgm:t>
    </dgm:pt>
    <dgm:pt modelId="{1B43E1F1-8218-4C5D-9F4D-46388764F13A}" type="par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5B4EB9A6-2527-4C77-A2A9-105925BCED78}" type="sib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A5AC7950-97E5-4606-8697-6900EC114082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F8022-B5C7-467D-83F8-213DF8DCAD40}" type="par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A34D850B-9B4E-4C13-A3EE-1FDD2A1AABE5}" type="sib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5F935D2C-C22B-4C98-A207-0336AAF836CA}" type="pres">
      <dgm:prSet presAssocID="{9D50A151-AFFA-43F9-8699-8B02531202E8}" presName="Name0" presStyleCnt="0">
        <dgm:presLayoutVars>
          <dgm:dir/>
          <dgm:resizeHandles val="exact"/>
        </dgm:presLayoutVars>
      </dgm:prSet>
      <dgm:spPr/>
    </dgm:pt>
    <dgm:pt modelId="{6871247D-18E5-4A15-9512-B5BCCC862D23}" type="pres">
      <dgm:prSet presAssocID="{6A7721A9-6660-4600-9664-336D18FF4B21}" presName="node" presStyleLbl="node1" presStyleIdx="0" presStyleCnt="3" custScaleX="82764" custScaleY="903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EFB45-34A2-44BC-9A99-EF0DC78E8409}" type="pres">
      <dgm:prSet presAssocID="{8AA5EC9B-8F13-4C60-B774-4E8087C810C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B5996E3-7616-48E6-BB5B-08CCCEBBA204}" type="pres">
      <dgm:prSet presAssocID="{8AA5EC9B-8F13-4C60-B774-4E8087C810C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80BD72F-3EC3-48E9-917E-B5162645EE8B}" type="pres">
      <dgm:prSet presAssocID="{AF967C8F-364B-4443-A253-0CB1E92F2180}" presName="node" presStyleLbl="node1" presStyleIdx="1" presStyleCnt="3" custScaleX="82929" custLinFactNeighborX="-11922" custLinFactNeighborY="-1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B0DED-BFC4-4360-BB28-C8DADD91BD68}" type="pres">
      <dgm:prSet presAssocID="{5B4EB9A6-2527-4C77-A2A9-105925BCED7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3E426FD-8BA5-466C-A9B1-7C63435D5E36}" type="pres">
      <dgm:prSet presAssocID="{5B4EB9A6-2527-4C77-A2A9-105925BCED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45FE02-50C1-4848-A5AB-24C211C6DC2C}" type="pres">
      <dgm:prSet presAssocID="{A5AC7950-97E5-4606-8697-6900EC114082}" presName="node" presStyleLbl="node1" presStyleIdx="2" presStyleCnt="3" custScaleX="81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0467E2-084C-4E04-AEE7-DC37E9E1195B}" srcId="{9D50A151-AFFA-43F9-8699-8B02531202E8}" destId="{6A7721A9-6660-4600-9664-336D18FF4B21}" srcOrd="0" destOrd="0" parTransId="{A70B46C3-100D-4E15-9A88-2F42DB17A5B6}" sibTransId="{8AA5EC9B-8F13-4C60-B774-4E8087C810C6}"/>
    <dgm:cxn modelId="{07E96FF9-E562-4C56-84FE-DA612AA4821C}" type="presOf" srcId="{AF967C8F-364B-4443-A253-0CB1E92F2180}" destId="{880BD72F-3EC3-48E9-917E-B5162645EE8B}" srcOrd="0" destOrd="0" presId="urn:microsoft.com/office/officeart/2005/8/layout/process1"/>
    <dgm:cxn modelId="{BDBF86F0-497B-4EB1-BC7A-B4787DB158E4}" srcId="{9D50A151-AFFA-43F9-8699-8B02531202E8}" destId="{AF967C8F-364B-4443-A253-0CB1E92F2180}" srcOrd="1" destOrd="0" parTransId="{1B43E1F1-8218-4C5D-9F4D-46388764F13A}" sibTransId="{5B4EB9A6-2527-4C77-A2A9-105925BCED78}"/>
    <dgm:cxn modelId="{E1ABEA02-A1A1-477E-9A9F-447944B1BA60}" type="presOf" srcId="{8AA5EC9B-8F13-4C60-B774-4E8087C810C6}" destId="{BB5996E3-7616-48E6-BB5B-08CCCEBBA204}" srcOrd="1" destOrd="0" presId="urn:microsoft.com/office/officeart/2005/8/layout/process1"/>
    <dgm:cxn modelId="{CEC2EC88-E48C-4928-841A-538D93D98E20}" type="presOf" srcId="{8AA5EC9B-8F13-4C60-B774-4E8087C810C6}" destId="{4ABEFB45-34A2-44BC-9A99-EF0DC78E8409}" srcOrd="0" destOrd="0" presId="urn:microsoft.com/office/officeart/2005/8/layout/process1"/>
    <dgm:cxn modelId="{02B63FE5-7E16-4886-85C8-75A952DEE357}" type="presOf" srcId="{A5AC7950-97E5-4606-8697-6900EC114082}" destId="{0545FE02-50C1-4848-A5AB-24C211C6DC2C}" srcOrd="0" destOrd="0" presId="urn:microsoft.com/office/officeart/2005/8/layout/process1"/>
    <dgm:cxn modelId="{CA1418CD-3524-4D4F-A4E7-747516BA4273}" type="presOf" srcId="{5B4EB9A6-2527-4C77-A2A9-105925BCED78}" destId="{33E426FD-8BA5-466C-A9B1-7C63435D5E36}" srcOrd="1" destOrd="0" presId="urn:microsoft.com/office/officeart/2005/8/layout/process1"/>
    <dgm:cxn modelId="{81C6A497-313C-4E0B-81B2-01C45B320EA9}" type="presOf" srcId="{5B4EB9A6-2527-4C77-A2A9-105925BCED78}" destId="{304B0DED-BFC4-4360-BB28-C8DADD91BD68}" srcOrd="0" destOrd="0" presId="urn:microsoft.com/office/officeart/2005/8/layout/process1"/>
    <dgm:cxn modelId="{BBF61612-302D-4E08-961A-954E499182E6}" srcId="{9D50A151-AFFA-43F9-8699-8B02531202E8}" destId="{A5AC7950-97E5-4606-8697-6900EC114082}" srcOrd="2" destOrd="0" parTransId="{F0AF8022-B5C7-467D-83F8-213DF8DCAD40}" sibTransId="{A34D850B-9B4E-4C13-A3EE-1FDD2A1AABE5}"/>
    <dgm:cxn modelId="{03FC7FBC-A4D4-4F16-BC0B-C12DD08A8C2B}" type="presOf" srcId="{9D50A151-AFFA-43F9-8699-8B02531202E8}" destId="{5F935D2C-C22B-4C98-A207-0336AAF836CA}" srcOrd="0" destOrd="0" presId="urn:microsoft.com/office/officeart/2005/8/layout/process1"/>
    <dgm:cxn modelId="{F443D943-70AA-4092-AE71-7042D1B75E3A}" type="presOf" srcId="{6A7721A9-6660-4600-9664-336D18FF4B21}" destId="{6871247D-18E5-4A15-9512-B5BCCC862D23}" srcOrd="0" destOrd="0" presId="urn:microsoft.com/office/officeart/2005/8/layout/process1"/>
    <dgm:cxn modelId="{5B9151D2-CD3B-4BC9-9EA7-F6DC43A6C524}" type="presParOf" srcId="{5F935D2C-C22B-4C98-A207-0336AAF836CA}" destId="{6871247D-18E5-4A15-9512-B5BCCC862D23}" srcOrd="0" destOrd="0" presId="urn:microsoft.com/office/officeart/2005/8/layout/process1"/>
    <dgm:cxn modelId="{B523A18D-778E-4651-8936-87F62D738EB8}" type="presParOf" srcId="{5F935D2C-C22B-4C98-A207-0336AAF836CA}" destId="{4ABEFB45-34A2-44BC-9A99-EF0DC78E8409}" srcOrd="1" destOrd="0" presId="urn:microsoft.com/office/officeart/2005/8/layout/process1"/>
    <dgm:cxn modelId="{AB0656D8-55AC-4BB3-B72C-98C03140C0A8}" type="presParOf" srcId="{4ABEFB45-34A2-44BC-9A99-EF0DC78E8409}" destId="{BB5996E3-7616-48E6-BB5B-08CCCEBBA204}" srcOrd="0" destOrd="0" presId="urn:microsoft.com/office/officeart/2005/8/layout/process1"/>
    <dgm:cxn modelId="{FA43FEBB-5B74-4713-9517-C6168D5BF948}" type="presParOf" srcId="{5F935D2C-C22B-4C98-A207-0336AAF836CA}" destId="{880BD72F-3EC3-48E9-917E-B5162645EE8B}" srcOrd="2" destOrd="0" presId="urn:microsoft.com/office/officeart/2005/8/layout/process1"/>
    <dgm:cxn modelId="{AFBE0BA2-5CAB-42A0-8138-2A24E107DD9E}" type="presParOf" srcId="{5F935D2C-C22B-4C98-A207-0336AAF836CA}" destId="{304B0DED-BFC4-4360-BB28-C8DADD91BD68}" srcOrd="3" destOrd="0" presId="urn:microsoft.com/office/officeart/2005/8/layout/process1"/>
    <dgm:cxn modelId="{4B49C05D-33E2-4095-BD43-92E65844FBB8}" type="presParOf" srcId="{304B0DED-BFC4-4360-BB28-C8DADD91BD68}" destId="{33E426FD-8BA5-466C-A9B1-7C63435D5E36}" srcOrd="0" destOrd="0" presId="urn:microsoft.com/office/officeart/2005/8/layout/process1"/>
    <dgm:cxn modelId="{DB679D6B-61E6-4445-BB38-1062056B872D}" type="presParOf" srcId="{5F935D2C-C22B-4C98-A207-0336AAF836CA}" destId="{0545FE02-50C1-4848-A5AB-24C211C6DC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50A151-AFFA-43F9-8699-8B02531202E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A7721A9-6660-4600-9664-336D18FF4B2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C3-100D-4E15-9A88-2F42DB17A5B6}" type="par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8AA5EC9B-8F13-4C60-B774-4E8087C810C6}" type="sib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AF967C8F-364B-4443-A253-0CB1E92F2180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dirty="0"/>
        </a:p>
      </dgm:t>
    </dgm:pt>
    <dgm:pt modelId="{1B43E1F1-8218-4C5D-9F4D-46388764F13A}" type="par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5B4EB9A6-2527-4C77-A2A9-105925BCED78}" type="sib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A5AC7950-97E5-4606-8697-6900EC114082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F8022-B5C7-467D-83F8-213DF8DCAD40}" type="par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A34D850B-9B4E-4C13-A3EE-1FDD2A1AABE5}" type="sib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5F935D2C-C22B-4C98-A207-0336AAF836CA}" type="pres">
      <dgm:prSet presAssocID="{9D50A151-AFFA-43F9-8699-8B02531202E8}" presName="Name0" presStyleCnt="0">
        <dgm:presLayoutVars>
          <dgm:dir/>
          <dgm:resizeHandles val="exact"/>
        </dgm:presLayoutVars>
      </dgm:prSet>
      <dgm:spPr/>
    </dgm:pt>
    <dgm:pt modelId="{6871247D-18E5-4A15-9512-B5BCCC862D23}" type="pres">
      <dgm:prSet presAssocID="{6A7721A9-6660-4600-9664-336D18FF4B21}" presName="node" presStyleLbl="node1" presStyleIdx="0" presStyleCnt="3" custScaleX="82764" custScaleY="903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EFB45-34A2-44BC-9A99-EF0DC78E8409}" type="pres">
      <dgm:prSet presAssocID="{8AA5EC9B-8F13-4C60-B774-4E8087C810C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B5996E3-7616-48E6-BB5B-08CCCEBBA204}" type="pres">
      <dgm:prSet presAssocID="{8AA5EC9B-8F13-4C60-B774-4E8087C810C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80BD72F-3EC3-48E9-917E-B5162645EE8B}" type="pres">
      <dgm:prSet presAssocID="{AF967C8F-364B-4443-A253-0CB1E92F2180}" presName="node" presStyleLbl="node1" presStyleIdx="1" presStyleCnt="3" custScaleX="82929" custLinFactNeighborX="-11922" custLinFactNeighborY="-1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B0DED-BFC4-4360-BB28-C8DADD91BD68}" type="pres">
      <dgm:prSet presAssocID="{5B4EB9A6-2527-4C77-A2A9-105925BCED7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3E426FD-8BA5-466C-A9B1-7C63435D5E36}" type="pres">
      <dgm:prSet presAssocID="{5B4EB9A6-2527-4C77-A2A9-105925BCED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45FE02-50C1-4848-A5AB-24C211C6DC2C}" type="pres">
      <dgm:prSet presAssocID="{A5AC7950-97E5-4606-8697-6900EC114082}" presName="node" presStyleLbl="node1" presStyleIdx="2" presStyleCnt="3" custScaleX="81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0E85E7-0281-43F9-8553-15A7BAFDE0EB}" type="presOf" srcId="{A5AC7950-97E5-4606-8697-6900EC114082}" destId="{0545FE02-50C1-4848-A5AB-24C211C6DC2C}" srcOrd="0" destOrd="0" presId="urn:microsoft.com/office/officeart/2005/8/layout/process1"/>
    <dgm:cxn modelId="{080467E2-084C-4E04-AEE7-DC37E9E1195B}" srcId="{9D50A151-AFFA-43F9-8699-8B02531202E8}" destId="{6A7721A9-6660-4600-9664-336D18FF4B21}" srcOrd="0" destOrd="0" parTransId="{A70B46C3-100D-4E15-9A88-2F42DB17A5B6}" sibTransId="{8AA5EC9B-8F13-4C60-B774-4E8087C810C6}"/>
    <dgm:cxn modelId="{BDBF86F0-497B-4EB1-BC7A-B4787DB158E4}" srcId="{9D50A151-AFFA-43F9-8699-8B02531202E8}" destId="{AF967C8F-364B-4443-A253-0CB1E92F2180}" srcOrd="1" destOrd="0" parTransId="{1B43E1F1-8218-4C5D-9F4D-46388764F13A}" sibTransId="{5B4EB9A6-2527-4C77-A2A9-105925BCED78}"/>
    <dgm:cxn modelId="{BD950E17-74A1-4599-B733-523A3B88CBD8}" type="presOf" srcId="{8AA5EC9B-8F13-4C60-B774-4E8087C810C6}" destId="{BB5996E3-7616-48E6-BB5B-08CCCEBBA204}" srcOrd="1" destOrd="0" presId="urn:microsoft.com/office/officeart/2005/8/layout/process1"/>
    <dgm:cxn modelId="{AB92F637-DBE1-4CE3-BAA9-784D4BF9270B}" type="presOf" srcId="{6A7721A9-6660-4600-9664-336D18FF4B21}" destId="{6871247D-18E5-4A15-9512-B5BCCC862D23}" srcOrd="0" destOrd="0" presId="urn:microsoft.com/office/officeart/2005/8/layout/process1"/>
    <dgm:cxn modelId="{635FD522-32E5-46FB-9120-CB1413072ED0}" type="presOf" srcId="{AF967C8F-364B-4443-A253-0CB1E92F2180}" destId="{880BD72F-3EC3-48E9-917E-B5162645EE8B}" srcOrd="0" destOrd="0" presId="urn:microsoft.com/office/officeart/2005/8/layout/process1"/>
    <dgm:cxn modelId="{ABFAC749-CB00-4EA4-A13E-75D6F8D566F5}" type="presOf" srcId="{8AA5EC9B-8F13-4C60-B774-4E8087C810C6}" destId="{4ABEFB45-34A2-44BC-9A99-EF0DC78E8409}" srcOrd="0" destOrd="0" presId="urn:microsoft.com/office/officeart/2005/8/layout/process1"/>
    <dgm:cxn modelId="{BC3F6EC1-D54E-4804-897D-8431B743438A}" type="presOf" srcId="{5B4EB9A6-2527-4C77-A2A9-105925BCED78}" destId="{33E426FD-8BA5-466C-A9B1-7C63435D5E36}" srcOrd="1" destOrd="0" presId="urn:microsoft.com/office/officeart/2005/8/layout/process1"/>
    <dgm:cxn modelId="{67743844-2AED-4D92-A3BA-3D8BF3A55BE8}" type="presOf" srcId="{5B4EB9A6-2527-4C77-A2A9-105925BCED78}" destId="{304B0DED-BFC4-4360-BB28-C8DADD91BD68}" srcOrd="0" destOrd="0" presId="urn:microsoft.com/office/officeart/2005/8/layout/process1"/>
    <dgm:cxn modelId="{BBF61612-302D-4E08-961A-954E499182E6}" srcId="{9D50A151-AFFA-43F9-8699-8B02531202E8}" destId="{A5AC7950-97E5-4606-8697-6900EC114082}" srcOrd="2" destOrd="0" parTransId="{F0AF8022-B5C7-467D-83F8-213DF8DCAD40}" sibTransId="{A34D850B-9B4E-4C13-A3EE-1FDD2A1AABE5}"/>
    <dgm:cxn modelId="{2CB833FF-B695-4F47-9BCE-821961A40E06}" type="presOf" srcId="{9D50A151-AFFA-43F9-8699-8B02531202E8}" destId="{5F935D2C-C22B-4C98-A207-0336AAF836CA}" srcOrd="0" destOrd="0" presId="urn:microsoft.com/office/officeart/2005/8/layout/process1"/>
    <dgm:cxn modelId="{5B9EE807-1D46-4B04-9865-8C2ECBE35515}" type="presParOf" srcId="{5F935D2C-C22B-4C98-A207-0336AAF836CA}" destId="{6871247D-18E5-4A15-9512-B5BCCC862D23}" srcOrd="0" destOrd="0" presId="urn:microsoft.com/office/officeart/2005/8/layout/process1"/>
    <dgm:cxn modelId="{28557AC5-0481-467F-AF23-800B88927008}" type="presParOf" srcId="{5F935D2C-C22B-4C98-A207-0336AAF836CA}" destId="{4ABEFB45-34A2-44BC-9A99-EF0DC78E8409}" srcOrd="1" destOrd="0" presId="urn:microsoft.com/office/officeart/2005/8/layout/process1"/>
    <dgm:cxn modelId="{E95A87C5-6E7B-4BF9-9D59-B99A394767C2}" type="presParOf" srcId="{4ABEFB45-34A2-44BC-9A99-EF0DC78E8409}" destId="{BB5996E3-7616-48E6-BB5B-08CCCEBBA204}" srcOrd="0" destOrd="0" presId="urn:microsoft.com/office/officeart/2005/8/layout/process1"/>
    <dgm:cxn modelId="{8277DBF5-5BE4-4A11-840D-2A03E1520A1F}" type="presParOf" srcId="{5F935D2C-C22B-4C98-A207-0336AAF836CA}" destId="{880BD72F-3EC3-48E9-917E-B5162645EE8B}" srcOrd="2" destOrd="0" presId="urn:microsoft.com/office/officeart/2005/8/layout/process1"/>
    <dgm:cxn modelId="{863A134F-9B64-425C-8938-868EA94C66D8}" type="presParOf" srcId="{5F935D2C-C22B-4C98-A207-0336AAF836CA}" destId="{304B0DED-BFC4-4360-BB28-C8DADD91BD68}" srcOrd="3" destOrd="0" presId="urn:microsoft.com/office/officeart/2005/8/layout/process1"/>
    <dgm:cxn modelId="{90770EB4-E7C9-43A9-B81C-1EB50ED60DA0}" type="presParOf" srcId="{304B0DED-BFC4-4360-BB28-C8DADD91BD68}" destId="{33E426FD-8BA5-466C-A9B1-7C63435D5E36}" srcOrd="0" destOrd="0" presId="urn:microsoft.com/office/officeart/2005/8/layout/process1"/>
    <dgm:cxn modelId="{042F1CAB-3A41-49DD-AFA6-F70A590072BF}" type="presParOf" srcId="{5F935D2C-C22B-4C98-A207-0336AAF836CA}" destId="{0545FE02-50C1-4848-A5AB-24C211C6DC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50A151-AFFA-43F9-8699-8B02531202E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A7721A9-6660-4600-9664-336D18FF4B2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C3-100D-4E15-9A88-2F42DB17A5B6}" type="par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8AA5EC9B-8F13-4C60-B774-4E8087C810C6}" type="sib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AF967C8F-364B-4443-A253-0CB1E92F2180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dirty="0">
            <a:solidFill>
              <a:srgbClr val="FFFF00"/>
            </a:solidFill>
          </a:endParaRPr>
        </a:p>
      </dgm:t>
    </dgm:pt>
    <dgm:pt modelId="{1B43E1F1-8218-4C5D-9F4D-46388764F13A}" type="par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5B4EB9A6-2527-4C77-A2A9-105925BCED78}" type="sib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A5AC7950-97E5-4606-8697-6900EC114082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F8022-B5C7-467D-83F8-213DF8DCAD40}" type="par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A34D850B-9B4E-4C13-A3EE-1FDD2A1AABE5}" type="sib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5F935D2C-C22B-4C98-A207-0336AAF836CA}" type="pres">
      <dgm:prSet presAssocID="{9D50A151-AFFA-43F9-8699-8B02531202E8}" presName="Name0" presStyleCnt="0">
        <dgm:presLayoutVars>
          <dgm:dir/>
          <dgm:resizeHandles val="exact"/>
        </dgm:presLayoutVars>
      </dgm:prSet>
      <dgm:spPr/>
    </dgm:pt>
    <dgm:pt modelId="{6871247D-18E5-4A15-9512-B5BCCC862D23}" type="pres">
      <dgm:prSet presAssocID="{6A7721A9-6660-4600-9664-336D18FF4B21}" presName="node" presStyleLbl="node1" presStyleIdx="0" presStyleCnt="3" custScaleX="82764" custScaleY="903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EFB45-34A2-44BC-9A99-EF0DC78E8409}" type="pres">
      <dgm:prSet presAssocID="{8AA5EC9B-8F13-4C60-B774-4E8087C810C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B5996E3-7616-48E6-BB5B-08CCCEBBA204}" type="pres">
      <dgm:prSet presAssocID="{8AA5EC9B-8F13-4C60-B774-4E8087C810C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80BD72F-3EC3-48E9-917E-B5162645EE8B}" type="pres">
      <dgm:prSet presAssocID="{AF967C8F-364B-4443-A253-0CB1E92F2180}" presName="node" presStyleLbl="node1" presStyleIdx="1" presStyleCnt="3" custScaleX="82929" custLinFactNeighborX="-11922" custLinFactNeighborY="-1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B0DED-BFC4-4360-BB28-C8DADD91BD68}" type="pres">
      <dgm:prSet presAssocID="{5B4EB9A6-2527-4C77-A2A9-105925BCED7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3E426FD-8BA5-466C-A9B1-7C63435D5E36}" type="pres">
      <dgm:prSet presAssocID="{5B4EB9A6-2527-4C77-A2A9-105925BCED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45FE02-50C1-4848-A5AB-24C211C6DC2C}" type="pres">
      <dgm:prSet presAssocID="{A5AC7950-97E5-4606-8697-6900EC114082}" presName="node" presStyleLbl="node1" presStyleIdx="2" presStyleCnt="3" custScaleX="81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FFD57B-7B4C-4B04-9D39-28AAEA546D0D}" type="presOf" srcId="{8AA5EC9B-8F13-4C60-B774-4E8087C810C6}" destId="{4ABEFB45-34A2-44BC-9A99-EF0DC78E8409}" srcOrd="0" destOrd="0" presId="urn:microsoft.com/office/officeart/2005/8/layout/process1"/>
    <dgm:cxn modelId="{49384EE0-9307-42CC-8F70-36221CB81F94}" type="presOf" srcId="{6A7721A9-6660-4600-9664-336D18FF4B21}" destId="{6871247D-18E5-4A15-9512-B5BCCC862D23}" srcOrd="0" destOrd="0" presId="urn:microsoft.com/office/officeart/2005/8/layout/process1"/>
    <dgm:cxn modelId="{080467E2-084C-4E04-AEE7-DC37E9E1195B}" srcId="{9D50A151-AFFA-43F9-8699-8B02531202E8}" destId="{6A7721A9-6660-4600-9664-336D18FF4B21}" srcOrd="0" destOrd="0" parTransId="{A70B46C3-100D-4E15-9A88-2F42DB17A5B6}" sibTransId="{8AA5EC9B-8F13-4C60-B774-4E8087C810C6}"/>
    <dgm:cxn modelId="{8D54C400-352E-49E1-B6E1-9756A2D9CDD8}" type="presOf" srcId="{5B4EB9A6-2527-4C77-A2A9-105925BCED78}" destId="{33E426FD-8BA5-466C-A9B1-7C63435D5E36}" srcOrd="1" destOrd="0" presId="urn:microsoft.com/office/officeart/2005/8/layout/process1"/>
    <dgm:cxn modelId="{BBF61612-302D-4E08-961A-954E499182E6}" srcId="{9D50A151-AFFA-43F9-8699-8B02531202E8}" destId="{A5AC7950-97E5-4606-8697-6900EC114082}" srcOrd="2" destOrd="0" parTransId="{F0AF8022-B5C7-467D-83F8-213DF8DCAD40}" sibTransId="{A34D850B-9B4E-4C13-A3EE-1FDD2A1AABE5}"/>
    <dgm:cxn modelId="{B46EB68B-1E0C-4ADF-8A05-1D401CD86084}" type="presOf" srcId="{AF967C8F-364B-4443-A253-0CB1E92F2180}" destId="{880BD72F-3EC3-48E9-917E-B5162645EE8B}" srcOrd="0" destOrd="0" presId="urn:microsoft.com/office/officeart/2005/8/layout/process1"/>
    <dgm:cxn modelId="{C191504F-2944-4357-836C-D8BEF44EC583}" type="presOf" srcId="{A5AC7950-97E5-4606-8697-6900EC114082}" destId="{0545FE02-50C1-4848-A5AB-24C211C6DC2C}" srcOrd="0" destOrd="0" presId="urn:microsoft.com/office/officeart/2005/8/layout/process1"/>
    <dgm:cxn modelId="{8DDC969D-8284-47EC-8C93-15D7B438F7EB}" type="presOf" srcId="{8AA5EC9B-8F13-4C60-B774-4E8087C810C6}" destId="{BB5996E3-7616-48E6-BB5B-08CCCEBBA204}" srcOrd="1" destOrd="0" presId="urn:microsoft.com/office/officeart/2005/8/layout/process1"/>
    <dgm:cxn modelId="{4D2BED0B-638F-4ABD-B870-90281F984E40}" type="presOf" srcId="{5B4EB9A6-2527-4C77-A2A9-105925BCED78}" destId="{304B0DED-BFC4-4360-BB28-C8DADD91BD68}" srcOrd="0" destOrd="0" presId="urn:microsoft.com/office/officeart/2005/8/layout/process1"/>
    <dgm:cxn modelId="{BDBF86F0-497B-4EB1-BC7A-B4787DB158E4}" srcId="{9D50A151-AFFA-43F9-8699-8B02531202E8}" destId="{AF967C8F-364B-4443-A253-0CB1E92F2180}" srcOrd="1" destOrd="0" parTransId="{1B43E1F1-8218-4C5D-9F4D-46388764F13A}" sibTransId="{5B4EB9A6-2527-4C77-A2A9-105925BCED78}"/>
    <dgm:cxn modelId="{13B3E973-9CD3-4A96-9C7B-A7D759ACF97A}" type="presOf" srcId="{9D50A151-AFFA-43F9-8699-8B02531202E8}" destId="{5F935D2C-C22B-4C98-A207-0336AAF836CA}" srcOrd="0" destOrd="0" presId="urn:microsoft.com/office/officeart/2005/8/layout/process1"/>
    <dgm:cxn modelId="{0CCAE91F-D568-4480-907D-EF6B29F5067C}" type="presParOf" srcId="{5F935D2C-C22B-4C98-A207-0336AAF836CA}" destId="{6871247D-18E5-4A15-9512-B5BCCC862D23}" srcOrd="0" destOrd="0" presId="urn:microsoft.com/office/officeart/2005/8/layout/process1"/>
    <dgm:cxn modelId="{F4FA11DC-60A3-4181-9B48-74BB0751E423}" type="presParOf" srcId="{5F935D2C-C22B-4C98-A207-0336AAF836CA}" destId="{4ABEFB45-34A2-44BC-9A99-EF0DC78E8409}" srcOrd="1" destOrd="0" presId="urn:microsoft.com/office/officeart/2005/8/layout/process1"/>
    <dgm:cxn modelId="{2126D619-724D-43BC-A87E-E9129FB2D13B}" type="presParOf" srcId="{4ABEFB45-34A2-44BC-9A99-EF0DC78E8409}" destId="{BB5996E3-7616-48E6-BB5B-08CCCEBBA204}" srcOrd="0" destOrd="0" presId="urn:microsoft.com/office/officeart/2005/8/layout/process1"/>
    <dgm:cxn modelId="{E170901E-A68B-4A53-BCBE-F3A28A263785}" type="presParOf" srcId="{5F935D2C-C22B-4C98-A207-0336AAF836CA}" destId="{880BD72F-3EC3-48E9-917E-B5162645EE8B}" srcOrd="2" destOrd="0" presId="urn:microsoft.com/office/officeart/2005/8/layout/process1"/>
    <dgm:cxn modelId="{0B36E6C6-B6DA-419B-B237-7DB8D282A726}" type="presParOf" srcId="{5F935D2C-C22B-4C98-A207-0336AAF836CA}" destId="{304B0DED-BFC4-4360-BB28-C8DADD91BD68}" srcOrd="3" destOrd="0" presId="urn:microsoft.com/office/officeart/2005/8/layout/process1"/>
    <dgm:cxn modelId="{CC5BE393-E24B-459A-9368-BE62D6BBC0FA}" type="presParOf" srcId="{304B0DED-BFC4-4360-BB28-C8DADD91BD68}" destId="{33E426FD-8BA5-466C-A9B1-7C63435D5E36}" srcOrd="0" destOrd="0" presId="urn:microsoft.com/office/officeart/2005/8/layout/process1"/>
    <dgm:cxn modelId="{09EC85A0-185E-4B93-80FD-B4AC98A458BB}" type="presParOf" srcId="{5F935D2C-C22B-4C98-A207-0336AAF836CA}" destId="{0545FE02-50C1-4848-A5AB-24C211C6DC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D50A151-AFFA-43F9-8699-8B02531202E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6A7721A9-6660-4600-9664-336D18FF4B2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B46C3-100D-4E15-9A88-2F42DB17A5B6}" type="par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8AA5EC9B-8F13-4C60-B774-4E8087C810C6}" type="sibTrans" cxnId="{080467E2-084C-4E04-AEE7-DC37E9E1195B}">
      <dgm:prSet/>
      <dgm:spPr/>
      <dgm:t>
        <a:bodyPr/>
        <a:lstStyle/>
        <a:p>
          <a:endParaRPr lang="zh-TW" altLang="en-US"/>
        </a:p>
      </dgm:t>
    </dgm:pt>
    <dgm:pt modelId="{AF967C8F-364B-4443-A253-0CB1E92F2180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dirty="0"/>
        </a:p>
      </dgm:t>
    </dgm:pt>
    <dgm:pt modelId="{1B43E1F1-8218-4C5D-9F4D-46388764F13A}" type="par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5B4EB9A6-2527-4C77-A2A9-105925BCED78}" type="sibTrans" cxnId="{BDBF86F0-497B-4EB1-BC7A-B4787DB158E4}">
      <dgm:prSet/>
      <dgm:spPr/>
      <dgm:t>
        <a:bodyPr/>
        <a:lstStyle/>
        <a:p>
          <a:endParaRPr lang="zh-TW" altLang="en-US"/>
        </a:p>
      </dgm:t>
    </dgm:pt>
    <dgm:pt modelId="{A5AC7950-97E5-4606-8697-6900EC114082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AF8022-B5C7-467D-83F8-213DF8DCAD40}" type="par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A34D850B-9B4E-4C13-A3EE-1FDD2A1AABE5}" type="sibTrans" cxnId="{BBF61612-302D-4E08-961A-954E499182E6}">
      <dgm:prSet/>
      <dgm:spPr/>
      <dgm:t>
        <a:bodyPr/>
        <a:lstStyle/>
        <a:p>
          <a:endParaRPr lang="zh-TW" altLang="en-US"/>
        </a:p>
      </dgm:t>
    </dgm:pt>
    <dgm:pt modelId="{5F935D2C-C22B-4C98-A207-0336AAF836CA}" type="pres">
      <dgm:prSet presAssocID="{9D50A151-AFFA-43F9-8699-8B02531202E8}" presName="Name0" presStyleCnt="0">
        <dgm:presLayoutVars>
          <dgm:dir/>
          <dgm:resizeHandles val="exact"/>
        </dgm:presLayoutVars>
      </dgm:prSet>
      <dgm:spPr/>
    </dgm:pt>
    <dgm:pt modelId="{6871247D-18E5-4A15-9512-B5BCCC862D23}" type="pres">
      <dgm:prSet presAssocID="{6A7721A9-6660-4600-9664-336D18FF4B21}" presName="node" presStyleLbl="node1" presStyleIdx="0" presStyleCnt="3" custScaleX="82764" custScaleY="903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EFB45-34A2-44BC-9A99-EF0DC78E8409}" type="pres">
      <dgm:prSet presAssocID="{8AA5EC9B-8F13-4C60-B774-4E8087C810C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B5996E3-7616-48E6-BB5B-08CCCEBBA204}" type="pres">
      <dgm:prSet presAssocID="{8AA5EC9B-8F13-4C60-B774-4E8087C810C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80BD72F-3EC3-48E9-917E-B5162645EE8B}" type="pres">
      <dgm:prSet presAssocID="{AF967C8F-364B-4443-A253-0CB1E92F2180}" presName="node" presStyleLbl="node1" presStyleIdx="1" presStyleCnt="3" custScaleX="82929" custLinFactNeighborX="-11922" custLinFactNeighborY="-1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B0DED-BFC4-4360-BB28-C8DADD91BD68}" type="pres">
      <dgm:prSet presAssocID="{5B4EB9A6-2527-4C77-A2A9-105925BCED7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3E426FD-8BA5-466C-A9B1-7C63435D5E36}" type="pres">
      <dgm:prSet presAssocID="{5B4EB9A6-2527-4C77-A2A9-105925BCED7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545FE02-50C1-4848-A5AB-24C211C6DC2C}" type="pres">
      <dgm:prSet presAssocID="{A5AC7950-97E5-4606-8697-6900EC114082}" presName="node" presStyleLbl="node1" presStyleIdx="2" presStyleCnt="3" custScaleX="81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0467E2-084C-4E04-AEE7-DC37E9E1195B}" srcId="{9D50A151-AFFA-43F9-8699-8B02531202E8}" destId="{6A7721A9-6660-4600-9664-336D18FF4B21}" srcOrd="0" destOrd="0" parTransId="{A70B46C3-100D-4E15-9A88-2F42DB17A5B6}" sibTransId="{8AA5EC9B-8F13-4C60-B774-4E8087C810C6}"/>
    <dgm:cxn modelId="{7742C2BC-78A2-4BCF-8224-D498DE26BEFD}" type="presOf" srcId="{6A7721A9-6660-4600-9664-336D18FF4B21}" destId="{6871247D-18E5-4A15-9512-B5BCCC862D23}" srcOrd="0" destOrd="0" presId="urn:microsoft.com/office/officeart/2005/8/layout/process1"/>
    <dgm:cxn modelId="{BBF61612-302D-4E08-961A-954E499182E6}" srcId="{9D50A151-AFFA-43F9-8699-8B02531202E8}" destId="{A5AC7950-97E5-4606-8697-6900EC114082}" srcOrd="2" destOrd="0" parTransId="{F0AF8022-B5C7-467D-83F8-213DF8DCAD40}" sibTransId="{A34D850B-9B4E-4C13-A3EE-1FDD2A1AABE5}"/>
    <dgm:cxn modelId="{503C2DA7-B83F-461E-BEE3-886A84264091}" type="presOf" srcId="{A5AC7950-97E5-4606-8697-6900EC114082}" destId="{0545FE02-50C1-4848-A5AB-24C211C6DC2C}" srcOrd="0" destOrd="0" presId="urn:microsoft.com/office/officeart/2005/8/layout/process1"/>
    <dgm:cxn modelId="{0C709A17-A4DE-4935-8506-B8F369CE96C5}" type="presOf" srcId="{5B4EB9A6-2527-4C77-A2A9-105925BCED78}" destId="{304B0DED-BFC4-4360-BB28-C8DADD91BD68}" srcOrd="0" destOrd="0" presId="urn:microsoft.com/office/officeart/2005/8/layout/process1"/>
    <dgm:cxn modelId="{77F234CA-B4AF-46BA-84DB-9DEA69C29641}" type="presOf" srcId="{8AA5EC9B-8F13-4C60-B774-4E8087C810C6}" destId="{4ABEFB45-34A2-44BC-9A99-EF0DC78E8409}" srcOrd="0" destOrd="0" presId="urn:microsoft.com/office/officeart/2005/8/layout/process1"/>
    <dgm:cxn modelId="{77A349E1-214E-47F0-B7DC-EF046F8F202B}" type="presOf" srcId="{9D50A151-AFFA-43F9-8699-8B02531202E8}" destId="{5F935D2C-C22B-4C98-A207-0336AAF836CA}" srcOrd="0" destOrd="0" presId="urn:microsoft.com/office/officeart/2005/8/layout/process1"/>
    <dgm:cxn modelId="{92EF28C9-9C67-4925-A56E-63E25C7683E6}" type="presOf" srcId="{8AA5EC9B-8F13-4C60-B774-4E8087C810C6}" destId="{BB5996E3-7616-48E6-BB5B-08CCCEBBA204}" srcOrd="1" destOrd="0" presId="urn:microsoft.com/office/officeart/2005/8/layout/process1"/>
    <dgm:cxn modelId="{93521419-116A-4548-91AE-5B451FABFCE4}" type="presOf" srcId="{5B4EB9A6-2527-4C77-A2A9-105925BCED78}" destId="{33E426FD-8BA5-466C-A9B1-7C63435D5E36}" srcOrd="1" destOrd="0" presId="urn:microsoft.com/office/officeart/2005/8/layout/process1"/>
    <dgm:cxn modelId="{1FB42115-F7C9-4297-A557-0DFFDAE4878D}" type="presOf" srcId="{AF967C8F-364B-4443-A253-0CB1E92F2180}" destId="{880BD72F-3EC3-48E9-917E-B5162645EE8B}" srcOrd="0" destOrd="0" presId="urn:microsoft.com/office/officeart/2005/8/layout/process1"/>
    <dgm:cxn modelId="{BDBF86F0-497B-4EB1-BC7A-B4787DB158E4}" srcId="{9D50A151-AFFA-43F9-8699-8B02531202E8}" destId="{AF967C8F-364B-4443-A253-0CB1E92F2180}" srcOrd="1" destOrd="0" parTransId="{1B43E1F1-8218-4C5D-9F4D-46388764F13A}" sibTransId="{5B4EB9A6-2527-4C77-A2A9-105925BCED78}"/>
    <dgm:cxn modelId="{3269AF24-7DF9-451B-8707-019B87457364}" type="presParOf" srcId="{5F935D2C-C22B-4C98-A207-0336AAF836CA}" destId="{6871247D-18E5-4A15-9512-B5BCCC862D23}" srcOrd="0" destOrd="0" presId="urn:microsoft.com/office/officeart/2005/8/layout/process1"/>
    <dgm:cxn modelId="{BAB9CC60-653A-4173-B604-8B543732D46F}" type="presParOf" srcId="{5F935D2C-C22B-4C98-A207-0336AAF836CA}" destId="{4ABEFB45-34A2-44BC-9A99-EF0DC78E8409}" srcOrd="1" destOrd="0" presId="urn:microsoft.com/office/officeart/2005/8/layout/process1"/>
    <dgm:cxn modelId="{7C2196BE-61A1-4903-9C29-B80F13BC9753}" type="presParOf" srcId="{4ABEFB45-34A2-44BC-9A99-EF0DC78E8409}" destId="{BB5996E3-7616-48E6-BB5B-08CCCEBBA204}" srcOrd="0" destOrd="0" presId="urn:microsoft.com/office/officeart/2005/8/layout/process1"/>
    <dgm:cxn modelId="{BDC01706-7931-4740-8AAA-3456F56EFAE5}" type="presParOf" srcId="{5F935D2C-C22B-4C98-A207-0336AAF836CA}" destId="{880BD72F-3EC3-48E9-917E-B5162645EE8B}" srcOrd="2" destOrd="0" presId="urn:microsoft.com/office/officeart/2005/8/layout/process1"/>
    <dgm:cxn modelId="{6553F943-CFF0-41B6-B3DE-B99D428F82E3}" type="presParOf" srcId="{5F935D2C-C22B-4C98-A207-0336AAF836CA}" destId="{304B0DED-BFC4-4360-BB28-C8DADD91BD68}" srcOrd="3" destOrd="0" presId="urn:microsoft.com/office/officeart/2005/8/layout/process1"/>
    <dgm:cxn modelId="{F9FF71E2-B66C-4005-93A3-3F97DA88C94C}" type="presParOf" srcId="{304B0DED-BFC4-4360-BB28-C8DADD91BD68}" destId="{33E426FD-8BA5-466C-A9B1-7C63435D5E36}" srcOrd="0" destOrd="0" presId="urn:microsoft.com/office/officeart/2005/8/layout/process1"/>
    <dgm:cxn modelId="{5DB83FF2-6044-4A59-A30D-4BC525D1B5A8}" type="presParOf" srcId="{5F935D2C-C22B-4C98-A207-0336AAF836CA}" destId="{0545FE02-50C1-4848-A5AB-24C211C6DC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3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408C5D-05EB-482B-9435-E5CEC393BD99}" type="presOf" srcId="{4BB4CD34-3F24-4C08-8ADC-72D7C1F2EFCF}" destId="{2055C9B9-12EF-465D-964F-F8B29452D3F8}" srcOrd="1" destOrd="0" presId="urn:microsoft.com/office/officeart/2005/8/layout/process1"/>
    <dgm:cxn modelId="{B87571A7-59D9-41C2-90D7-A8A59868C070}" type="presOf" srcId="{04A7BC09-3B05-4B13-9606-7791B2D189A5}" destId="{2FDD91EE-5C0F-42F9-9C0C-5A0C52A758BB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87937255-AF14-4FF8-B6CB-5EF3A6232CA9}" type="presOf" srcId="{3B88240A-C285-4A9B-B07F-A586C9A6296B}" destId="{3D6F4C51-73A5-4009-AF0E-230D003EE500}" srcOrd="0" destOrd="0" presId="urn:microsoft.com/office/officeart/2005/8/layout/process1"/>
    <dgm:cxn modelId="{A00055BA-CF2A-4D32-94F9-A9A22EE4CE7D}" type="presOf" srcId="{4BB4CD34-3F24-4C08-8ADC-72D7C1F2EFCF}" destId="{5B8F8BDC-1F5D-483F-B8C5-9F68E17D1858}" srcOrd="0" destOrd="0" presId="urn:microsoft.com/office/officeart/2005/8/layout/process1"/>
    <dgm:cxn modelId="{FAFCE03D-17CB-43D2-8590-104AEA3C48B2}" type="presOf" srcId="{D8565B39-C875-4AB7-BA01-C5E5C9384DBD}" destId="{87CAD504-7A44-4FF9-9CC6-A1BD24EBA72E}" srcOrd="0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7BB90B1F-EF23-4AB1-BCAE-B9AC6620A9FD}" type="presOf" srcId="{47A4120A-176C-47E5-A408-0680D1D32136}" destId="{69D49317-342F-4492-B162-E0471C0D7449}" srcOrd="0" destOrd="0" presId="urn:microsoft.com/office/officeart/2005/8/layout/process1"/>
    <dgm:cxn modelId="{FB44AAEB-ED4A-49B7-B47D-3B06C2177E22}" type="presOf" srcId="{09AE81E3-226A-488F-94EB-406680520CCB}" destId="{BF8B8BC2-5A9E-4CBA-943A-85C240125630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7F846F08-F8E4-488D-8169-244814469A9A}" type="presOf" srcId="{9858DB3E-D11A-4380-96D4-F079A18E28FF}" destId="{53924826-AED5-45CE-87F1-2D5A322ABB56}" srcOrd="1" destOrd="0" presId="urn:microsoft.com/office/officeart/2005/8/layout/process1"/>
    <dgm:cxn modelId="{BFC7F753-C399-4ADD-A2B3-050BA7ECF81D}" type="presOf" srcId="{47A4120A-176C-47E5-A408-0680D1D32136}" destId="{2BCAFFBF-FFC8-46DE-93E9-9C532138F5B9}" srcOrd="1" destOrd="0" presId="urn:microsoft.com/office/officeart/2005/8/layout/process1"/>
    <dgm:cxn modelId="{05C51475-75C9-4F4A-9310-31701E4ED60B}" type="presOf" srcId="{9858DB3E-D11A-4380-96D4-F079A18E28FF}" destId="{AE7B623C-322A-4DF0-B701-5D294C475F5C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682FBAC5-8A7A-46C9-9E2D-AE274A22655C}" type="presOf" srcId="{AE989FC4-59DF-49BE-A065-FDB4A06B2230}" destId="{94C8E94D-B99E-401E-9786-6B1F5E830FF3}" srcOrd="0" destOrd="0" presId="urn:microsoft.com/office/officeart/2005/8/layout/process1"/>
    <dgm:cxn modelId="{D4705617-4052-4F46-AC0F-DC803FEDB5A5}" type="presParOf" srcId="{2FDD91EE-5C0F-42F9-9C0C-5A0C52A758BB}" destId="{3D6F4C51-73A5-4009-AF0E-230D003EE500}" srcOrd="0" destOrd="0" presId="urn:microsoft.com/office/officeart/2005/8/layout/process1"/>
    <dgm:cxn modelId="{6ABAF7EA-3F7F-422E-9EFE-EE48928F3D64}" type="presParOf" srcId="{2FDD91EE-5C0F-42F9-9C0C-5A0C52A758BB}" destId="{5B8F8BDC-1F5D-483F-B8C5-9F68E17D1858}" srcOrd="1" destOrd="0" presId="urn:microsoft.com/office/officeart/2005/8/layout/process1"/>
    <dgm:cxn modelId="{DD774D92-695A-4411-B308-DD717CDFD177}" type="presParOf" srcId="{5B8F8BDC-1F5D-483F-B8C5-9F68E17D1858}" destId="{2055C9B9-12EF-465D-964F-F8B29452D3F8}" srcOrd="0" destOrd="0" presId="urn:microsoft.com/office/officeart/2005/8/layout/process1"/>
    <dgm:cxn modelId="{7B21BBA4-55EA-4A19-878E-1DBA1B275065}" type="presParOf" srcId="{2FDD91EE-5C0F-42F9-9C0C-5A0C52A758BB}" destId="{BF8B8BC2-5A9E-4CBA-943A-85C240125630}" srcOrd="2" destOrd="0" presId="urn:microsoft.com/office/officeart/2005/8/layout/process1"/>
    <dgm:cxn modelId="{DBEBE81C-C987-4662-80CF-F9562F7B6D47}" type="presParOf" srcId="{2FDD91EE-5C0F-42F9-9C0C-5A0C52A758BB}" destId="{AE7B623C-322A-4DF0-B701-5D294C475F5C}" srcOrd="3" destOrd="0" presId="urn:microsoft.com/office/officeart/2005/8/layout/process1"/>
    <dgm:cxn modelId="{C0964BA1-E535-4D67-85D8-1E5ACC6638A2}" type="presParOf" srcId="{AE7B623C-322A-4DF0-B701-5D294C475F5C}" destId="{53924826-AED5-45CE-87F1-2D5A322ABB56}" srcOrd="0" destOrd="0" presId="urn:microsoft.com/office/officeart/2005/8/layout/process1"/>
    <dgm:cxn modelId="{7AF3399B-E975-483A-BACB-FA2E7C8771DC}" type="presParOf" srcId="{2FDD91EE-5C0F-42F9-9C0C-5A0C52A758BB}" destId="{87CAD504-7A44-4FF9-9CC6-A1BD24EBA72E}" srcOrd="4" destOrd="0" presId="urn:microsoft.com/office/officeart/2005/8/layout/process1"/>
    <dgm:cxn modelId="{AD536450-CC04-4E1C-B9BC-E7B752DCC810}" type="presParOf" srcId="{2FDD91EE-5C0F-42F9-9C0C-5A0C52A758BB}" destId="{69D49317-342F-4492-B162-E0471C0D7449}" srcOrd="5" destOrd="0" presId="urn:microsoft.com/office/officeart/2005/8/layout/process1"/>
    <dgm:cxn modelId="{624EA072-11C6-4B57-86D3-EDE7BF84006B}" type="presParOf" srcId="{69D49317-342F-4492-B162-E0471C0D7449}" destId="{2BCAFFBF-FFC8-46DE-93E9-9C532138F5B9}" srcOrd="0" destOrd="0" presId="urn:microsoft.com/office/officeart/2005/8/layout/process1"/>
    <dgm:cxn modelId="{7166DCAA-D55E-4140-8E0F-82219ACEA8BF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EE4FF0-5557-40AA-8AA3-B2226359702E}" type="presOf" srcId="{04A7BC09-3B05-4B13-9606-7791B2D189A5}" destId="{2FDD91EE-5C0F-42F9-9C0C-5A0C52A758BB}" srcOrd="0" destOrd="0" presId="urn:microsoft.com/office/officeart/2005/8/layout/process1"/>
    <dgm:cxn modelId="{F8C886A3-ACF3-41EE-A217-7E6E0282079B}" type="presOf" srcId="{47A4120A-176C-47E5-A408-0680D1D32136}" destId="{69D49317-342F-4492-B162-E0471C0D7449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043BA327-27A5-4E6A-B286-9C09D509D068}" type="presOf" srcId="{9858DB3E-D11A-4380-96D4-F079A18E28FF}" destId="{AE7B623C-322A-4DF0-B701-5D294C475F5C}" srcOrd="0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145B859D-5765-4DCF-BC97-5DAC5C6FCE65}" type="presOf" srcId="{09AE81E3-226A-488F-94EB-406680520CCB}" destId="{BF8B8BC2-5A9E-4CBA-943A-85C240125630}" srcOrd="0" destOrd="0" presId="urn:microsoft.com/office/officeart/2005/8/layout/process1"/>
    <dgm:cxn modelId="{B59BAE9A-E25D-42AB-8D9F-A06551A5293B}" type="presOf" srcId="{47A4120A-176C-47E5-A408-0680D1D32136}" destId="{2BCAFFBF-FFC8-46DE-93E9-9C532138F5B9}" srcOrd="1" destOrd="0" presId="urn:microsoft.com/office/officeart/2005/8/layout/process1"/>
    <dgm:cxn modelId="{5753F006-CAAA-4F2B-AECB-6691649D3015}" type="presOf" srcId="{AE989FC4-59DF-49BE-A065-FDB4A06B2230}" destId="{94C8E94D-B99E-401E-9786-6B1F5E830FF3}" srcOrd="0" destOrd="0" presId="urn:microsoft.com/office/officeart/2005/8/layout/process1"/>
    <dgm:cxn modelId="{5314394D-AACC-4187-94FE-FEE431546BAB}" type="presOf" srcId="{4BB4CD34-3F24-4C08-8ADC-72D7C1F2EFCF}" destId="{2055C9B9-12EF-465D-964F-F8B29452D3F8}" srcOrd="1" destOrd="0" presId="urn:microsoft.com/office/officeart/2005/8/layout/process1"/>
    <dgm:cxn modelId="{3B941F8A-6B64-4A8E-9E6B-12ABF4F8BF9E}" type="presOf" srcId="{3B88240A-C285-4A9B-B07F-A586C9A6296B}" destId="{3D6F4C51-73A5-4009-AF0E-230D003EE500}" srcOrd="0" destOrd="0" presId="urn:microsoft.com/office/officeart/2005/8/layout/process1"/>
    <dgm:cxn modelId="{9C6FD80E-A592-4531-ACEC-816AA7578278}" type="presOf" srcId="{D8565B39-C875-4AB7-BA01-C5E5C9384DBD}" destId="{87CAD504-7A44-4FF9-9CC6-A1BD24EBA72E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54A94F6E-49BA-440F-9193-93A0C5090074}" type="presOf" srcId="{9858DB3E-D11A-4380-96D4-F079A18E28FF}" destId="{53924826-AED5-45CE-87F1-2D5A322ABB56}" srcOrd="1" destOrd="0" presId="urn:microsoft.com/office/officeart/2005/8/layout/process1"/>
    <dgm:cxn modelId="{EA18DB6A-0440-417A-9662-CF88BC59818B}" type="presOf" srcId="{4BB4CD34-3F24-4C08-8ADC-72D7C1F2EFCF}" destId="{5B8F8BDC-1F5D-483F-B8C5-9F68E17D1858}" srcOrd="0" destOrd="0" presId="urn:microsoft.com/office/officeart/2005/8/layout/process1"/>
    <dgm:cxn modelId="{42824C5C-C233-46D5-9C8C-41E0F0DC1C89}" type="presParOf" srcId="{2FDD91EE-5C0F-42F9-9C0C-5A0C52A758BB}" destId="{3D6F4C51-73A5-4009-AF0E-230D003EE500}" srcOrd="0" destOrd="0" presId="urn:microsoft.com/office/officeart/2005/8/layout/process1"/>
    <dgm:cxn modelId="{CE0C5B88-3829-492E-9C42-885259996A1D}" type="presParOf" srcId="{2FDD91EE-5C0F-42F9-9C0C-5A0C52A758BB}" destId="{5B8F8BDC-1F5D-483F-B8C5-9F68E17D1858}" srcOrd="1" destOrd="0" presId="urn:microsoft.com/office/officeart/2005/8/layout/process1"/>
    <dgm:cxn modelId="{1A8A5DDF-6ABD-4CD7-BF56-E4133C570260}" type="presParOf" srcId="{5B8F8BDC-1F5D-483F-B8C5-9F68E17D1858}" destId="{2055C9B9-12EF-465D-964F-F8B29452D3F8}" srcOrd="0" destOrd="0" presId="urn:microsoft.com/office/officeart/2005/8/layout/process1"/>
    <dgm:cxn modelId="{1A55F82A-699D-4499-9BC9-A0977D00B90F}" type="presParOf" srcId="{2FDD91EE-5C0F-42F9-9C0C-5A0C52A758BB}" destId="{BF8B8BC2-5A9E-4CBA-943A-85C240125630}" srcOrd="2" destOrd="0" presId="urn:microsoft.com/office/officeart/2005/8/layout/process1"/>
    <dgm:cxn modelId="{B5D7D0FB-F0CF-42BE-843C-7B57DB0EE697}" type="presParOf" srcId="{2FDD91EE-5C0F-42F9-9C0C-5A0C52A758BB}" destId="{AE7B623C-322A-4DF0-B701-5D294C475F5C}" srcOrd="3" destOrd="0" presId="urn:microsoft.com/office/officeart/2005/8/layout/process1"/>
    <dgm:cxn modelId="{D9C8F4FE-44E5-47DE-BEB1-FEF62A566DD8}" type="presParOf" srcId="{AE7B623C-322A-4DF0-B701-5D294C475F5C}" destId="{53924826-AED5-45CE-87F1-2D5A322ABB56}" srcOrd="0" destOrd="0" presId="urn:microsoft.com/office/officeart/2005/8/layout/process1"/>
    <dgm:cxn modelId="{2E96912E-8023-47B9-9CA0-AB420BC21DF9}" type="presParOf" srcId="{2FDD91EE-5C0F-42F9-9C0C-5A0C52A758BB}" destId="{87CAD504-7A44-4FF9-9CC6-A1BD24EBA72E}" srcOrd="4" destOrd="0" presId="urn:microsoft.com/office/officeart/2005/8/layout/process1"/>
    <dgm:cxn modelId="{23A2A18F-78B6-4EC9-B369-D56068BB8FE4}" type="presParOf" srcId="{2FDD91EE-5C0F-42F9-9C0C-5A0C52A758BB}" destId="{69D49317-342F-4492-B162-E0471C0D7449}" srcOrd="5" destOrd="0" presId="urn:microsoft.com/office/officeart/2005/8/layout/process1"/>
    <dgm:cxn modelId="{267DCABB-1EB2-4DD2-A332-98A8110A0C35}" type="presParOf" srcId="{69D49317-342F-4492-B162-E0471C0D7449}" destId="{2BCAFFBF-FFC8-46DE-93E9-9C532138F5B9}" srcOrd="0" destOrd="0" presId="urn:microsoft.com/office/officeart/2005/8/layout/process1"/>
    <dgm:cxn modelId="{8DB86705-11A8-4F76-AD91-E627E68C8102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1258BE-87B9-478E-A9C2-5FBFB7AA208F}" type="presOf" srcId="{3B88240A-C285-4A9B-B07F-A586C9A6296B}" destId="{3D6F4C51-73A5-4009-AF0E-230D003EE500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19A27CF0-8C17-4ED4-A888-047098D73071}" type="presOf" srcId="{47A4120A-176C-47E5-A408-0680D1D32136}" destId="{2BCAFFBF-FFC8-46DE-93E9-9C532138F5B9}" srcOrd="1" destOrd="0" presId="urn:microsoft.com/office/officeart/2005/8/layout/process1"/>
    <dgm:cxn modelId="{57FAFBD5-7273-46A8-A501-61F774C330A7}" type="presOf" srcId="{4BB4CD34-3F24-4C08-8ADC-72D7C1F2EFCF}" destId="{5B8F8BDC-1F5D-483F-B8C5-9F68E17D1858}" srcOrd="0" destOrd="0" presId="urn:microsoft.com/office/officeart/2005/8/layout/process1"/>
    <dgm:cxn modelId="{C64FF96A-4B86-423C-94E9-790F2C2C555F}" type="presOf" srcId="{4BB4CD34-3F24-4C08-8ADC-72D7C1F2EFCF}" destId="{2055C9B9-12EF-465D-964F-F8B29452D3F8}" srcOrd="1" destOrd="0" presId="urn:microsoft.com/office/officeart/2005/8/layout/process1"/>
    <dgm:cxn modelId="{427089A1-0BCB-431F-8D33-2ECF335D9283}" type="presOf" srcId="{47A4120A-176C-47E5-A408-0680D1D32136}" destId="{69D49317-342F-4492-B162-E0471C0D7449}" srcOrd="0" destOrd="0" presId="urn:microsoft.com/office/officeart/2005/8/layout/process1"/>
    <dgm:cxn modelId="{0D9C900C-E3D2-49C4-8DA2-4091AD9D49BD}" type="presOf" srcId="{04A7BC09-3B05-4B13-9606-7791B2D189A5}" destId="{2FDD91EE-5C0F-42F9-9C0C-5A0C52A758BB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112BDC88-DC87-4179-BA0D-15FED61C0EB4}" type="presOf" srcId="{D8565B39-C875-4AB7-BA01-C5E5C9384DBD}" destId="{87CAD504-7A44-4FF9-9CC6-A1BD24EBA72E}" srcOrd="0" destOrd="0" presId="urn:microsoft.com/office/officeart/2005/8/layout/process1"/>
    <dgm:cxn modelId="{65C1658F-7606-4EE5-A0AA-7EFDC7A977BE}" type="presOf" srcId="{9858DB3E-D11A-4380-96D4-F079A18E28FF}" destId="{AE7B623C-322A-4DF0-B701-5D294C475F5C}" srcOrd="0" destOrd="0" presId="urn:microsoft.com/office/officeart/2005/8/layout/process1"/>
    <dgm:cxn modelId="{359B5DC5-5278-4C85-9C2B-620A7A1E06FD}" type="presOf" srcId="{09AE81E3-226A-488F-94EB-406680520CCB}" destId="{BF8B8BC2-5A9E-4CBA-943A-85C240125630}" srcOrd="0" destOrd="0" presId="urn:microsoft.com/office/officeart/2005/8/layout/process1"/>
    <dgm:cxn modelId="{4E7D77B9-E84B-4F1D-A2E6-8F3CD67F0E4D}" type="presOf" srcId="{9858DB3E-D11A-4380-96D4-F079A18E28FF}" destId="{53924826-AED5-45CE-87F1-2D5A322ABB56}" srcOrd="1" destOrd="0" presId="urn:microsoft.com/office/officeart/2005/8/layout/process1"/>
    <dgm:cxn modelId="{7FDEFEF4-1B67-4838-B823-90AFFBC9ECF2}" type="presOf" srcId="{AE989FC4-59DF-49BE-A065-FDB4A06B2230}" destId="{94C8E94D-B99E-401E-9786-6B1F5E830FF3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0AF8E735-95F3-410C-A1E8-59E000DBE33C}" type="presParOf" srcId="{2FDD91EE-5C0F-42F9-9C0C-5A0C52A758BB}" destId="{3D6F4C51-73A5-4009-AF0E-230D003EE500}" srcOrd="0" destOrd="0" presId="urn:microsoft.com/office/officeart/2005/8/layout/process1"/>
    <dgm:cxn modelId="{7FEAD9AE-967A-4C69-B3BF-28829C8CE690}" type="presParOf" srcId="{2FDD91EE-5C0F-42F9-9C0C-5A0C52A758BB}" destId="{5B8F8BDC-1F5D-483F-B8C5-9F68E17D1858}" srcOrd="1" destOrd="0" presId="urn:microsoft.com/office/officeart/2005/8/layout/process1"/>
    <dgm:cxn modelId="{67B04F87-68DF-4A50-9135-765EAA3CF0C6}" type="presParOf" srcId="{5B8F8BDC-1F5D-483F-B8C5-9F68E17D1858}" destId="{2055C9B9-12EF-465D-964F-F8B29452D3F8}" srcOrd="0" destOrd="0" presId="urn:microsoft.com/office/officeart/2005/8/layout/process1"/>
    <dgm:cxn modelId="{0FABE205-8681-4032-8C5D-CFC3E9376160}" type="presParOf" srcId="{2FDD91EE-5C0F-42F9-9C0C-5A0C52A758BB}" destId="{BF8B8BC2-5A9E-4CBA-943A-85C240125630}" srcOrd="2" destOrd="0" presId="urn:microsoft.com/office/officeart/2005/8/layout/process1"/>
    <dgm:cxn modelId="{34F29BCB-7DAB-42A3-9EF5-B9F24893DABB}" type="presParOf" srcId="{2FDD91EE-5C0F-42F9-9C0C-5A0C52A758BB}" destId="{AE7B623C-322A-4DF0-B701-5D294C475F5C}" srcOrd="3" destOrd="0" presId="urn:microsoft.com/office/officeart/2005/8/layout/process1"/>
    <dgm:cxn modelId="{DB97A610-0ECA-4BC2-B763-8A51230195E5}" type="presParOf" srcId="{AE7B623C-322A-4DF0-B701-5D294C475F5C}" destId="{53924826-AED5-45CE-87F1-2D5A322ABB56}" srcOrd="0" destOrd="0" presId="urn:microsoft.com/office/officeart/2005/8/layout/process1"/>
    <dgm:cxn modelId="{C842A2DA-17D1-4449-BBF0-E6AAFEC0D2E2}" type="presParOf" srcId="{2FDD91EE-5C0F-42F9-9C0C-5A0C52A758BB}" destId="{87CAD504-7A44-4FF9-9CC6-A1BD24EBA72E}" srcOrd="4" destOrd="0" presId="urn:microsoft.com/office/officeart/2005/8/layout/process1"/>
    <dgm:cxn modelId="{94190971-2DA5-4255-8BC2-53526E081A81}" type="presParOf" srcId="{2FDD91EE-5C0F-42F9-9C0C-5A0C52A758BB}" destId="{69D49317-342F-4492-B162-E0471C0D7449}" srcOrd="5" destOrd="0" presId="urn:microsoft.com/office/officeart/2005/8/layout/process1"/>
    <dgm:cxn modelId="{D19B8B82-5EC3-45D4-8158-71785F7E0DC1}" type="presParOf" srcId="{69D49317-342F-4492-B162-E0471C0D7449}" destId="{2BCAFFBF-FFC8-46DE-93E9-9C532138F5B9}" srcOrd="0" destOrd="0" presId="urn:microsoft.com/office/officeart/2005/8/layout/process1"/>
    <dgm:cxn modelId="{798EB353-D52D-4EEA-9DD0-2A9F8DE79791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C332BABC-DFCF-4F40-9655-2976193E40D3}" type="presOf" srcId="{3B88240A-C285-4A9B-B07F-A586C9A6296B}" destId="{3D6F4C51-73A5-4009-AF0E-230D003EE500}" srcOrd="0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7B1310AF-3CDD-4650-836F-FA1ABD482627}" type="presOf" srcId="{9858DB3E-D11A-4380-96D4-F079A18E28FF}" destId="{53924826-AED5-45CE-87F1-2D5A322ABB56}" srcOrd="1" destOrd="0" presId="urn:microsoft.com/office/officeart/2005/8/layout/process1"/>
    <dgm:cxn modelId="{FB231850-00BA-4535-973B-F7651280969A}" type="presOf" srcId="{4BB4CD34-3F24-4C08-8ADC-72D7C1F2EFCF}" destId="{5B8F8BDC-1F5D-483F-B8C5-9F68E17D1858}" srcOrd="0" destOrd="0" presId="urn:microsoft.com/office/officeart/2005/8/layout/process1"/>
    <dgm:cxn modelId="{D62797C8-7DD7-44DB-9CD3-01ABE02A0049}" type="presOf" srcId="{D8565B39-C875-4AB7-BA01-C5E5C9384DBD}" destId="{87CAD504-7A44-4FF9-9CC6-A1BD24EBA72E}" srcOrd="0" destOrd="0" presId="urn:microsoft.com/office/officeart/2005/8/layout/process1"/>
    <dgm:cxn modelId="{54332EED-8E0E-434F-A16A-E0C05E480B4D}" type="presOf" srcId="{9858DB3E-D11A-4380-96D4-F079A18E28FF}" destId="{AE7B623C-322A-4DF0-B701-5D294C475F5C}" srcOrd="0" destOrd="0" presId="urn:microsoft.com/office/officeart/2005/8/layout/process1"/>
    <dgm:cxn modelId="{8FFE31F7-AC98-4095-B066-F992EF5EE8FB}" type="presOf" srcId="{04A7BC09-3B05-4B13-9606-7791B2D189A5}" destId="{2FDD91EE-5C0F-42F9-9C0C-5A0C52A758BB}" srcOrd="0" destOrd="0" presId="urn:microsoft.com/office/officeart/2005/8/layout/process1"/>
    <dgm:cxn modelId="{C0A17B29-C5EA-4C07-A7C1-916B5A3A1042}" type="presOf" srcId="{4BB4CD34-3F24-4C08-8ADC-72D7C1F2EFCF}" destId="{2055C9B9-12EF-465D-964F-F8B29452D3F8}" srcOrd="1" destOrd="0" presId="urn:microsoft.com/office/officeart/2005/8/layout/process1"/>
    <dgm:cxn modelId="{98D2DB9B-2D12-437D-A0FB-F0B5E69D248D}" type="presOf" srcId="{47A4120A-176C-47E5-A408-0680D1D32136}" destId="{69D49317-342F-4492-B162-E0471C0D7449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04A37829-81D7-4667-87CD-8923FEFF4DE5}" type="presOf" srcId="{47A4120A-176C-47E5-A408-0680D1D32136}" destId="{2BCAFFBF-FFC8-46DE-93E9-9C532138F5B9}" srcOrd="1" destOrd="0" presId="urn:microsoft.com/office/officeart/2005/8/layout/process1"/>
    <dgm:cxn modelId="{098AFEEA-2420-4402-9742-9A2654894621}" type="presOf" srcId="{AE989FC4-59DF-49BE-A065-FDB4A06B2230}" destId="{94C8E94D-B99E-401E-9786-6B1F5E830FF3}" srcOrd="0" destOrd="0" presId="urn:microsoft.com/office/officeart/2005/8/layout/process1"/>
    <dgm:cxn modelId="{7096358A-B6EF-40C4-8987-A0FD12603AD6}" type="presOf" srcId="{09AE81E3-226A-488F-94EB-406680520CCB}" destId="{BF8B8BC2-5A9E-4CBA-943A-85C240125630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E65CFB07-14C0-443D-87D9-F5DCD54218C2}" type="presParOf" srcId="{2FDD91EE-5C0F-42F9-9C0C-5A0C52A758BB}" destId="{3D6F4C51-73A5-4009-AF0E-230D003EE500}" srcOrd="0" destOrd="0" presId="urn:microsoft.com/office/officeart/2005/8/layout/process1"/>
    <dgm:cxn modelId="{77CF5476-5E7E-403D-8E69-62CEB02F5BF2}" type="presParOf" srcId="{2FDD91EE-5C0F-42F9-9C0C-5A0C52A758BB}" destId="{5B8F8BDC-1F5D-483F-B8C5-9F68E17D1858}" srcOrd="1" destOrd="0" presId="urn:microsoft.com/office/officeart/2005/8/layout/process1"/>
    <dgm:cxn modelId="{BF107725-8B79-4435-B602-357B02226D01}" type="presParOf" srcId="{5B8F8BDC-1F5D-483F-B8C5-9F68E17D1858}" destId="{2055C9B9-12EF-465D-964F-F8B29452D3F8}" srcOrd="0" destOrd="0" presId="urn:microsoft.com/office/officeart/2005/8/layout/process1"/>
    <dgm:cxn modelId="{F59BE357-B437-419A-A9A9-CAB832BEE001}" type="presParOf" srcId="{2FDD91EE-5C0F-42F9-9C0C-5A0C52A758BB}" destId="{BF8B8BC2-5A9E-4CBA-943A-85C240125630}" srcOrd="2" destOrd="0" presId="urn:microsoft.com/office/officeart/2005/8/layout/process1"/>
    <dgm:cxn modelId="{AA154C1E-103D-4486-82B7-15CD710417D1}" type="presParOf" srcId="{2FDD91EE-5C0F-42F9-9C0C-5A0C52A758BB}" destId="{AE7B623C-322A-4DF0-B701-5D294C475F5C}" srcOrd="3" destOrd="0" presId="urn:microsoft.com/office/officeart/2005/8/layout/process1"/>
    <dgm:cxn modelId="{0AB12141-ECEB-4470-AFC0-8298BA257ECB}" type="presParOf" srcId="{AE7B623C-322A-4DF0-B701-5D294C475F5C}" destId="{53924826-AED5-45CE-87F1-2D5A322ABB56}" srcOrd="0" destOrd="0" presId="urn:microsoft.com/office/officeart/2005/8/layout/process1"/>
    <dgm:cxn modelId="{76642968-A8B5-4EDC-8B74-A3863A2BA67D}" type="presParOf" srcId="{2FDD91EE-5C0F-42F9-9C0C-5A0C52A758BB}" destId="{87CAD504-7A44-4FF9-9CC6-A1BD24EBA72E}" srcOrd="4" destOrd="0" presId="urn:microsoft.com/office/officeart/2005/8/layout/process1"/>
    <dgm:cxn modelId="{2965C5B8-DB9B-4B85-857F-4A7D57EEB3CC}" type="presParOf" srcId="{2FDD91EE-5C0F-42F9-9C0C-5A0C52A758BB}" destId="{69D49317-342F-4492-B162-E0471C0D7449}" srcOrd="5" destOrd="0" presId="urn:microsoft.com/office/officeart/2005/8/layout/process1"/>
    <dgm:cxn modelId="{3E4D5607-9318-42D0-AF70-B86150D22444}" type="presParOf" srcId="{69D49317-342F-4492-B162-E0471C0D7449}" destId="{2BCAFFBF-FFC8-46DE-93E9-9C532138F5B9}" srcOrd="0" destOrd="0" presId="urn:microsoft.com/office/officeart/2005/8/layout/process1"/>
    <dgm:cxn modelId="{48D2D0BE-E15C-4D98-B069-EE3C998A1A01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D0581D2B-F402-49FE-A461-B9C77FC6B983}" type="presOf" srcId="{D8565B39-C875-4AB7-BA01-C5E5C9384DBD}" destId="{87CAD504-7A44-4FF9-9CC6-A1BD24EBA72E}" srcOrd="0" destOrd="0" presId="urn:microsoft.com/office/officeart/2005/8/layout/process1"/>
    <dgm:cxn modelId="{1CD91738-C10E-446C-83EF-AF35447BB707}" type="presOf" srcId="{AE989FC4-59DF-49BE-A065-FDB4A06B2230}" destId="{94C8E94D-B99E-401E-9786-6B1F5E830FF3}" srcOrd="0" destOrd="0" presId="urn:microsoft.com/office/officeart/2005/8/layout/process1"/>
    <dgm:cxn modelId="{4387AFE3-3096-4767-8551-06212A4A7CEC}" type="presOf" srcId="{9858DB3E-D11A-4380-96D4-F079A18E28FF}" destId="{AE7B623C-322A-4DF0-B701-5D294C475F5C}" srcOrd="0" destOrd="0" presId="urn:microsoft.com/office/officeart/2005/8/layout/process1"/>
    <dgm:cxn modelId="{5F29B13F-C6A8-42FE-99CA-A1B085AA1061}" type="presOf" srcId="{4BB4CD34-3F24-4C08-8ADC-72D7C1F2EFCF}" destId="{5B8F8BDC-1F5D-483F-B8C5-9F68E17D1858}" srcOrd="0" destOrd="0" presId="urn:microsoft.com/office/officeart/2005/8/layout/process1"/>
    <dgm:cxn modelId="{7140829B-BF2C-403A-B0CB-3196A3F7E37D}" type="presOf" srcId="{47A4120A-176C-47E5-A408-0680D1D32136}" destId="{2BCAFFBF-FFC8-46DE-93E9-9C532138F5B9}" srcOrd="1" destOrd="0" presId="urn:microsoft.com/office/officeart/2005/8/layout/process1"/>
    <dgm:cxn modelId="{5117737A-A416-4EB2-9597-735741E7A426}" type="presOf" srcId="{4BB4CD34-3F24-4C08-8ADC-72D7C1F2EFCF}" destId="{2055C9B9-12EF-465D-964F-F8B29452D3F8}" srcOrd="1" destOrd="0" presId="urn:microsoft.com/office/officeart/2005/8/layout/process1"/>
    <dgm:cxn modelId="{7C8C737F-6233-4F5D-9D9D-72076B3EB2DD}" type="presOf" srcId="{3B88240A-C285-4A9B-B07F-A586C9A6296B}" destId="{3D6F4C51-73A5-4009-AF0E-230D003EE500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5B51BD53-87FD-424B-814F-56C17125AA81}" type="presOf" srcId="{09AE81E3-226A-488F-94EB-406680520CCB}" destId="{BF8B8BC2-5A9E-4CBA-943A-85C240125630}" srcOrd="0" destOrd="0" presId="urn:microsoft.com/office/officeart/2005/8/layout/process1"/>
    <dgm:cxn modelId="{1A94E416-0099-4E81-A50C-C7C332190833}" type="presOf" srcId="{04A7BC09-3B05-4B13-9606-7791B2D189A5}" destId="{2FDD91EE-5C0F-42F9-9C0C-5A0C52A758BB}" srcOrd="0" destOrd="0" presId="urn:microsoft.com/office/officeart/2005/8/layout/process1"/>
    <dgm:cxn modelId="{82B27A08-1FAD-4B7F-9977-8BAC32F48909}" type="presOf" srcId="{9858DB3E-D11A-4380-96D4-F079A18E28FF}" destId="{53924826-AED5-45CE-87F1-2D5A322ABB56}" srcOrd="1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3B17C7DA-4006-4E1D-8496-33AF09F1AF10}" type="presOf" srcId="{47A4120A-176C-47E5-A408-0680D1D32136}" destId="{69D49317-342F-4492-B162-E0471C0D7449}" srcOrd="0" destOrd="0" presId="urn:microsoft.com/office/officeart/2005/8/layout/process1"/>
    <dgm:cxn modelId="{AC0C2FB3-5618-4363-B8D6-06D63E1384F6}" type="presParOf" srcId="{2FDD91EE-5C0F-42F9-9C0C-5A0C52A758BB}" destId="{3D6F4C51-73A5-4009-AF0E-230D003EE500}" srcOrd="0" destOrd="0" presId="urn:microsoft.com/office/officeart/2005/8/layout/process1"/>
    <dgm:cxn modelId="{4337AFD4-7286-439D-B07A-D06B7E126F86}" type="presParOf" srcId="{2FDD91EE-5C0F-42F9-9C0C-5A0C52A758BB}" destId="{5B8F8BDC-1F5D-483F-B8C5-9F68E17D1858}" srcOrd="1" destOrd="0" presId="urn:microsoft.com/office/officeart/2005/8/layout/process1"/>
    <dgm:cxn modelId="{48A18125-377C-40BA-AF1E-6451C7AC3571}" type="presParOf" srcId="{5B8F8BDC-1F5D-483F-B8C5-9F68E17D1858}" destId="{2055C9B9-12EF-465D-964F-F8B29452D3F8}" srcOrd="0" destOrd="0" presId="urn:microsoft.com/office/officeart/2005/8/layout/process1"/>
    <dgm:cxn modelId="{B4C27F97-512F-4430-BD59-78B40232295F}" type="presParOf" srcId="{2FDD91EE-5C0F-42F9-9C0C-5A0C52A758BB}" destId="{BF8B8BC2-5A9E-4CBA-943A-85C240125630}" srcOrd="2" destOrd="0" presId="urn:microsoft.com/office/officeart/2005/8/layout/process1"/>
    <dgm:cxn modelId="{8BBFB22A-B075-4289-BB8F-AAD0DCF87D52}" type="presParOf" srcId="{2FDD91EE-5C0F-42F9-9C0C-5A0C52A758BB}" destId="{AE7B623C-322A-4DF0-B701-5D294C475F5C}" srcOrd="3" destOrd="0" presId="urn:microsoft.com/office/officeart/2005/8/layout/process1"/>
    <dgm:cxn modelId="{9787F56B-1DF5-4645-9E46-0C7D9774F0DF}" type="presParOf" srcId="{AE7B623C-322A-4DF0-B701-5D294C475F5C}" destId="{53924826-AED5-45CE-87F1-2D5A322ABB56}" srcOrd="0" destOrd="0" presId="urn:microsoft.com/office/officeart/2005/8/layout/process1"/>
    <dgm:cxn modelId="{6070779D-4819-4E84-9C2C-70699C904B67}" type="presParOf" srcId="{2FDD91EE-5C0F-42F9-9C0C-5A0C52A758BB}" destId="{87CAD504-7A44-4FF9-9CC6-A1BD24EBA72E}" srcOrd="4" destOrd="0" presId="urn:microsoft.com/office/officeart/2005/8/layout/process1"/>
    <dgm:cxn modelId="{5CE9D2A6-B3A8-415A-A890-6D074B22AACD}" type="presParOf" srcId="{2FDD91EE-5C0F-42F9-9C0C-5A0C52A758BB}" destId="{69D49317-342F-4492-B162-E0471C0D7449}" srcOrd="5" destOrd="0" presId="urn:microsoft.com/office/officeart/2005/8/layout/process1"/>
    <dgm:cxn modelId="{47779BD7-3872-4A8B-8E22-A3314711B060}" type="presParOf" srcId="{69D49317-342F-4492-B162-E0471C0D7449}" destId="{2BCAFFBF-FFC8-46DE-93E9-9C532138F5B9}" srcOrd="0" destOrd="0" presId="urn:microsoft.com/office/officeart/2005/8/layout/process1"/>
    <dgm:cxn modelId="{6B806778-26A0-45A9-A6C2-A9418F730B35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DD0DAA-9D43-402F-9458-4BA20CE8AB0C}" type="presOf" srcId="{04A7BC09-3B05-4B13-9606-7791B2D189A5}" destId="{2FDD91EE-5C0F-42F9-9C0C-5A0C52A758BB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A14CB18E-8581-4F66-9E85-231A30CAD7A7}" type="presOf" srcId="{47A4120A-176C-47E5-A408-0680D1D32136}" destId="{2BCAFFBF-FFC8-46DE-93E9-9C532138F5B9}" srcOrd="1" destOrd="0" presId="urn:microsoft.com/office/officeart/2005/8/layout/process1"/>
    <dgm:cxn modelId="{775B0DEE-5BBB-4558-9A73-613D689D335D}" type="presOf" srcId="{4BB4CD34-3F24-4C08-8ADC-72D7C1F2EFCF}" destId="{2055C9B9-12EF-465D-964F-F8B29452D3F8}" srcOrd="1" destOrd="0" presId="urn:microsoft.com/office/officeart/2005/8/layout/process1"/>
    <dgm:cxn modelId="{199F7CFF-8469-4588-90E1-EEBC8B858358}" type="presOf" srcId="{09AE81E3-226A-488F-94EB-406680520CCB}" destId="{BF8B8BC2-5A9E-4CBA-943A-85C240125630}" srcOrd="0" destOrd="0" presId="urn:microsoft.com/office/officeart/2005/8/layout/process1"/>
    <dgm:cxn modelId="{722CED6A-1F32-4F0B-8FD9-7F55D246FBEC}" type="presOf" srcId="{9858DB3E-D11A-4380-96D4-F079A18E28FF}" destId="{AE7B623C-322A-4DF0-B701-5D294C475F5C}" srcOrd="0" destOrd="0" presId="urn:microsoft.com/office/officeart/2005/8/layout/process1"/>
    <dgm:cxn modelId="{2B6D3196-0DFC-4D72-BD38-28CCD1FE1D79}" type="presOf" srcId="{D8565B39-C875-4AB7-BA01-C5E5C9384DBD}" destId="{87CAD504-7A44-4FF9-9CC6-A1BD24EBA72E}" srcOrd="0" destOrd="0" presId="urn:microsoft.com/office/officeart/2005/8/layout/process1"/>
    <dgm:cxn modelId="{337B744D-A0F8-4A7F-9509-32A79AFEBE34}" type="presOf" srcId="{9858DB3E-D11A-4380-96D4-F079A18E28FF}" destId="{53924826-AED5-45CE-87F1-2D5A322ABB56}" srcOrd="1" destOrd="0" presId="urn:microsoft.com/office/officeart/2005/8/layout/process1"/>
    <dgm:cxn modelId="{E89691F0-2CBC-4F0A-880B-4768BAF3F57F}" type="presOf" srcId="{47A4120A-176C-47E5-A408-0680D1D32136}" destId="{69D49317-342F-4492-B162-E0471C0D7449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293CFC18-5EB9-4F87-B249-564DF955B201}" type="presOf" srcId="{4BB4CD34-3F24-4C08-8ADC-72D7C1F2EFCF}" destId="{5B8F8BDC-1F5D-483F-B8C5-9F68E17D1858}" srcOrd="0" destOrd="0" presId="urn:microsoft.com/office/officeart/2005/8/layout/process1"/>
    <dgm:cxn modelId="{28B2961D-F845-490C-9B66-A19B20DCAB30}" type="presOf" srcId="{3B88240A-C285-4A9B-B07F-A586C9A6296B}" destId="{3D6F4C51-73A5-4009-AF0E-230D003EE500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0A7E073E-AC71-47D6-A762-29BC757E43DC}" type="presOf" srcId="{AE989FC4-59DF-49BE-A065-FDB4A06B2230}" destId="{94C8E94D-B99E-401E-9786-6B1F5E830FF3}" srcOrd="0" destOrd="0" presId="urn:microsoft.com/office/officeart/2005/8/layout/process1"/>
    <dgm:cxn modelId="{4BB7B6AB-4645-4BBA-91AE-B59C460F1C59}" type="presParOf" srcId="{2FDD91EE-5C0F-42F9-9C0C-5A0C52A758BB}" destId="{3D6F4C51-73A5-4009-AF0E-230D003EE500}" srcOrd="0" destOrd="0" presId="urn:microsoft.com/office/officeart/2005/8/layout/process1"/>
    <dgm:cxn modelId="{6D0ADCF6-1AA9-4FB5-A799-67B5F4AC31CE}" type="presParOf" srcId="{2FDD91EE-5C0F-42F9-9C0C-5A0C52A758BB}" destId="{5B8F8BDC-1F5D-483F-B8C5-9F68E17D1858}" srcOrd="1" destOrd="0" presId="urn:microsoft.com/office/officeart/2005/8/layout/process1"/>
    <dgm:cxn modelId="{517C6AAF-8655-47C2-837D-CCC8B81C4849}" type="presParOf" srcId="{5B8F8BDC-1F5D-483F-B8C5-9F68E17D1858}" destId="{2055C9B9-12EF-465D-964F-F8B29452D3F8}" srcOrd="0" destOrd="0" presId="urn:microsoft.com/office/officeart/2005/8/layout/process1"/>
    <dgm:cxn modelId="{A6BD780D-44B7-418B-8C74-B2428A0BBC28}" type="presParOf" srcId="{2FDD91EE-5C0F-42F9-9C0C-5A0C52A758BB}" destId="{BF8B8BC2-5A9E-4CBA-943A-85C240125630}" srcOrd="2" destOrd="0" presId="urn:microsoft.com/office/officeart/2005/8/layout/process1"/>
    <dgm:cxn modelId="{E605338D-9D1E-4FDA-9D1B-B68C155B2341}" type="presParOf" srcId="{2FDD91EE-5C0F-42F9-9C0C-5A0C52A758BB}" destId="{AE7B623C-322A-4DF0-B701-5D294C475F5C}" srcOrd="3" destOrd="0" presId="urn:microsoft.com/office/officeart/2005/8/layout/process1"/>
    <dgm:cxn modelId="{0FA24EEE-E12F-45E1-8E66-F9FD85B78018}" type="presParOf" srcId="{AE7B623C-322A-4DF0-B701-5D294C475F5C}" destId="{53924826-AED5-45CE-87F1-2D5A322ABB56}" srcOrd="0" destOrd="0" presId="urn:microsoft.com/office/officeart/2005/8/layout/process1"/>
    <dgm:cxn modelId="{E5796A0B-3C87-4E5C-9977-4DE04E4DD672}" type="presParOf" srcId="{2FDD91EE-5C0F-42F9-9C0C-5A0C52A758BB}" destId="{87CAD504-7A44-4FF9-9CC6-A1BD24EBA72E}" srcOrd="4" destOrd="0" presId="urn:microsoft.com/office/officeart/2005/8/layout/process1"/>
    <dgm:cxn modelId="{D8170450-3754-4C4F-A9D0-939C77BACC98}" type="presParOf" srcId="{2FDD91EE-5C0F-42F9-9C0C-5A0C52A758BB}" destId="{69D49317-342F-4492-B162-E0471C0D7449}" srcOrd="5" destOrd="0" presId="urn:microsoft.com/office/officeart/2005/8/layout/process1"/>
    <dgm:cxn modelId="{80238F00-C912-46BF-BFB9-EC67A98A9822}" type="presParOf" srcId="{69D49317-342F-4492-B162-E0471C0D7449}" destId="{2BCAFFBF-FFC8-46DE-93E9-9C532138F5B9}" srcOrd="0" destOrd="0" presId="urn:microsoft.com/office/officeart/2005/8/layout/process1"/>
    <dgm:cxn modelId="{13D5EE8D-379B-4776-AFED-B9AC7DD0AB06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CE549B-E285-4923-8085-FDD9A42D4BA9}" type="presOf" srcId="{9858DB3E-D11A-4380-96D4-F079A18E28FF}" destId="{AE7B623C-322A-4DF0-B701-5D294C475F5C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B62861F6-C5AA-449B-8F71-5B5CA92A507F}" type="presOf" srcId="{4BB4CD34-3F24-4C08-8ADC-72D7C1F2EFCF}" destId="{5B8F8BDC-1F5D-483F-B8C5-9F68E17D1858}" srcOrd="0" destOrd="0" presId="urn:microsoft.com/office/officeart/2005/8/layout/process1"/>
    <dgm:cxn modelId="{227943B9-3280-489A-93A1-9C834A81345F}" type="presOf" srcId="{47A4120A-176C-47E5-A408-0680D1D32136}" destId="{2BCAFFBF-FFC8-46DE-93E9-9C532138F5B9}" srcOrd="1" destOrd="0" presId="urn:microsoft.com/office/officeart/2005/8/layout/process1"/>
    <dgm:cxn modelId="{E9BFFEED-52AD-4CED-916F-D7C2AC8884A4}" type="presOf" srcId="{47A4120A-176C-47E5-A408-0680D1D32136}" destId="{69D49317-342F-4492-B162-E0471C0D7449}" srcOrd="0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6D16DFA2-B724-4A65-AEEF-E24889B2F36F}" type="presOf" srcId="{4BB4CD34-3F24-4C08-8ADC-72D7C1F2EFCF}" destId="{2055C9B9-12EF-465D-964F-F8B29452D3F8}" srcOrd="1" destOrd="0" presId="urn:microsoft.com/office/officeart/2005/8/layout/process1"/>
    <dgm:cxn modelId="{FCFB5228-F96B-4052-8356-B1B57D996BF5}" type="presOf" srcId="{D8565B39-C875-4AB7-BA01-C5E5C9384DBD}" destId="{87CAD504-7A44-4FF9-9CC6-A1BD24EBA72E}" srcOrd="0" destOrd="0" presId="urn:microsoft.com/office/officeart/2005/8/layout/process1"/>
    <dgm:cxn modelId="{47E8739A-81C4-4692-9D6E-9ED4B68FB92F}" type="presOf" srcId="{09AE81E3-226A-488F-94EB-406680520CCB}" destId="{BF8B8BC2-5A9E-4CBA-943A-85C240125630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AC316551-E207-447B-891F-170FD8EB262F}" type="presOf" srcId="{3B88240A-C285-4A9B-B07F-A586C9A6296B}" destId="{3D6F4C51-73A5-4009-AF0E-230D003EE500}" srcOrd="0" destOrd="0" presId="urn:microsoft.com/office/officeart/2005/8/layout/process1"/>
    <dgm:cxn modelId="{23B0FF22-2E21-4A64-814D-63DF17970529}" type="presOf" srcId="{AE989FC4-59DF-49BE-A065-FDB4A06B2230}" destId="{94C8E94D-B99E-401E-9786-6B1F5E830FF3}" srcOrd="0" destOrd="0" presId="urn:microsoft.com/office/officeart/2005/8/layout/process1"/>
    <dgm:cxn modelId="{FF33100A-10E8-4F65-8D03-7883A4B04B55}" type="presOf" srcId="{04A7BC09-3B05-4B13-9606-7791B2D189A5}" destId="{2FDD91EE-5C0F-42F9-9C0C-5A0C52A758BB}" srcOrd="0" destOrd="0" presId="urn:microsoft.com/office/officeart/2005/8/layout/process1"/>
    <dgm:cxn modelId="{BABBF640-2728-4A19-A4F3-6435ACB26863}" type="presOf" srcId="{9858DB3E-D11A-4380-96D4-F079A18E28FF}" destId="{53924826-AED5-45CE-87F1-2D5A322ABB56}" srcOrd="1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6379709E-9E97-42B9-89A2-2CCE3F35C8CC}" type="presParOf" srcId="{2FDD91EE-5C0F-42F9-9C0C-5A0C52A758BB}" destId="{3D6F4C51-73A5-4009-AF0E-230D003EE500}" srcOrd="0" destOrd="0" presId="urn:microsoft.com/office/officeart/2005/8/layout/process1"/>
    <dgm:cxn modelId="{807B6DF9-ABC1-4C0A-B060-959818183A8C}" type="presParOf" srcId="{2FDD91EE-5C0F-42F9-9C0C-5A0C52A758BB}" destId="{5B8F8BDC-1F5D-483F-B8C5-9F68E17D1858}" srcOrd="1" destOrd="0" presId="urn:microsoft.com/office/officeart/2005/8/layout/process1"/>
    <dgm:cxn modelId="{11D87E8A-E7C1-4934-B08E-305C228EAE70}" type="presParOf" srcId="{5B8F8BDC-1F5D-483F-B8C5-9F68E17D1858}" destId="{2055C9B9-12EF-465D-964F-F8B29452D3F8}" srcOrd="0" destOrd="0" presId="urn:microsoft.com/office/officeart/2005/8/layout/process1"/>
    <dgm:cxn modelId="{CDC3195C-D58C-4B13-B3D9-FDEDC522B779}" type="presParOf" srcId="{2FDD91EE-5C0F-42F9-9C0C-5A0C52A758BB}" destId="{BF8B8BC2-5A9E-4CBA-943A-85C240125630}" srcOrd="2" destOrd="0" presId="urn:microsoft.com/office/officeart/2005/8/layout/process1"/>
    <dgm:cxn modelId="{245944FE-C3D3-4D05-93ED-28D594AB6580}" type="presParOf" srcId="{2FDD91EE-5C0F-42F9-9C0C-5A0C52A758BB}" destId="{AE7B623C-322A-4DF0-B701-5D294C475F5C}" srcOrd="3" destOrd="0" presId="urn:microsoft.com/office/officeart/2005/8/layout/process1"/>
    <dgm:cxn modelId="{CD80800D-5C5A-4451-AEA0-1AC6973850CA}" type="presParOf" srcId="{AE7B623C-322A-4DF0-B701-5D294C475F5C}" destId="{53924826-AED5-45CE-87F1-2D5A322ABB56}" srcOrd="0" destOrd="0" presId="urn:microsoft.com/office/officeart/2005/8/layout/process1"/>
    <dgm:cxn modelId="{832C8C3F-3F7F-4A3F-A4D8-196BDF7BDF2E}" type="presParOf" srcId="{2FDD91EE-5C0F-42F9-9C0C-5A0C52A758BB}" destId="{87CAD504-7A44-4FF9-9CC6-A1BD24EBA72E}" srcOrd="4" destOrd="0" presId="urn:microsoft.com/office/officeart/2005/8/layout/process1"/>
    <dgm:cxn modelId="{848B4FD9-ED8D-4394-87BB-CB4194BEA47C}" type="presParOf" srcId="{2FDD91EE-5C0F-42F9-9C0C-5A0C52A758BB}" destId="{69D49317-342F-4492-B162-E0471C0D7449}" srcOrd="5" destOrd="0" presId="urn:microsoft.com/office/officeart/2005/8/layout/process1"/>
    <dgm:cxn modelId="{A43621DE-531A-4C16-9581-C583761EC157}" type="presParOf" srcId="{69D49317-342F-4492-B162-E0471C0D7449}" destId="{2BCAFFBF-FFC8-46DE-93E9-9C532138F5B9}" srcOrd="0" destOrd="0" presId="urn:microsoft.com/office/officeart/2005/8/layout/process1"/>
    <dgm:cxn modelId="{0AE40395-91A1-44E2-8E1C-B6D237C114BC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A7BC09-3B05-4B13-9606-7791B2D189A5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3B88240A-C285-4A9B-B07F-A586C9A629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6D979-DA94-4CA3-89FE-18216A415378}" type="par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4BB4CD34-3F24-4C08-8ADC-72D7C1F2EFCF}" type="sibTrans" cxnId="{DEA6AF5C-3C0C-4BF8-8B9B-45F9B2A07DC4}">
      <dgm:prSet/>
      <dgm:spPr/>
      <dgm:t>
        <a:bodyPr/>
        <a:lstStyle/>
        <a:p>
          <a:endParaRPr lang="zh-TW" altLang="en-US"/>
        </a:p>
      </dgm:t>
    </dgm:pt>
    <dgm:pt modelId="{09AE81E3-226A-488F-94EB-406680520CC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8B82B-35DF-4AE3-8E82-6E293EB4CFEA}" type="par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9858DB3E-D11A-4380-96D4-F079A18E28FF}" type="sibTrans" cxnId="{0285A875-DF80-42B1-8EE5-8D63125B713E}">
      <dgm:prSet/>
      <dgm:spPr/>
      <dgm:t>
        <a:bodyPr/>
        <a:lstStyle/>
        <a:p>
          <a:endParaRPr lang="zh-TW" altLang="en-US"/>
        </a:p>
      </dgm:t>
    </dgm:pt>
    <dgm:pt modelId="{D8565B39-C875-4AB7-BA01-C5E5C9384DB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B6CDB8-6869-48B8-8F00-B22449780EEA}" type="par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47A4120A-176C-47E5-A408-0680D1D32136}" type="sibTrans" cxnId="{6C20201C-0297-4549-96FE-C7477C36E5F4}">
      <dgm:prSet/>
      <dgm:spPr/>
      <dgm:t>
        <a:bodyPr/>
        <a:lstStyle/>
        <a:p>
          <a:endParaRPr lang="zh-TW" altLang="en-US"/>
        </a:p>
      </dgm:t>
    </dgm:pt>
    <dgm:pt modelId="{AE989FC4-59DF-49BE-A065-FDB4A06B2230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F538-E558-4E1E-903A-81A1068E65F9}" type="par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F67DA02F-CE7F-4BBC-9298-04582659391B}" type="sibTrans" cxnId="{62B1EDC0-7FE1-4C77-92EB-F0784EBCAB56}">
      <dgm:prSet/>
      <dgm:spPr/>
      <dgm:t>
        <a:bodyPr/>
        <a:lstStyle/>
        <a:p>
          <a:endParaRPr lang="zh-TW" altLang="en-US"/>
        </a:p>
      </dgm:t>
    </dgm:pt>
    <dgm:pt modelId="{2FDD91EE-5C0F-42F9-9C0C-5A0C52A758BB}" type="pres">
      <dgm:prSet presAssocID="{04A7BC09-3B05-4B13-9606-7791B2D189A5}" presName="Name0" presStyleCnt="0">
        <dgm:presLayoutVars>
          <dgm:dir/>
          <dgm:resizeHandles val="exact"/>
        </dgm:presLayoutVars>
      </dgm:prSet>
      <dgm:spPr/>
    </dgm:pt>
    <dgm:pt modelId="{3D6F4C51-73A5-4009-AF0E-230D003EE500}" type="pres">
      <dgm:prSet presAssocID="{3B88240A-C285-4A9B-B07F-A586C9A629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F8BDC-1F5D-483F-B8C5-9F68E17D1858}" type="pres">
      <dgm:prSet presAssocID="{4BB4CD34-3F24-4C08-8ADC-72D7C1F2EFC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55C9B9-12EF-465D-964F-F8B29452D3F8}" type="pres">
      <dgm:prSet presAssocID="{4BB4CD34-3F24-4C08-8ADC-72D7C1F2EFC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8B8BC2-5A9E-4CBA-943A-85C240125630}" type="pres">
      <dgm:prSet presAssocID="{09AE81E3-226A-488F-94EB-406680520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B623C-322A-4DF0-B701-5D294C475F5C}" type="pres">
      <dgm:prSet presAssocID="{9858DB3E-D11A-4380-96D4-F079A18E28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3924826-AED5-45CE-87F1-2D5A322ABB56}" type="pres">
      <dgm:prSet presAssocID="{9858DB3E-D11A-4380-96D4-F079A18E28F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7CAD504-7A44-4FF9-9CC6-A1BD24EBA72E}" type="pres">
      <dgm:prSet presAssocID="{D8565B39-C875-4AB7-BA01-C5E5C9384D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49317-342F-4492-B162-E0471C0D7449}" type="pres">
      <dgm:prSet presAssocID="{47A4120A-176C-47E5-A408-0680D1D3213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BCAFFBF-FFC8-46DE-93E9-9C532138F5B9}" type="pres">
      <dgm:prSet presAssocID="{47A4120A-176C-47E5-A408-0680D1D3213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4C8E94D-B99E-401E-9786-6B1F5E830FF3}" type="pres">
      <dgm:prSet presAssocID="{AE989FC4-59DF-49BE-A065-FDB4A06B2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6CBFD3-5D0D-4CC5-A701-CD83B5F835A9}" type="presOf" srcId="{3B88240A-C285-4A9B-B07F-A586C9A6296B}" destId="{3D6F4C51-73A5-4009-AF0E-230D003EE500}" srcOrd="0" destOrd="0" presId="urn:microsoft.com/office/officeart/2005/8/layout/process1"/>
    <dgm:cxn modelId="{0E5040A9-5416-4872-BC91-E4ADF0BC5419}" type="presOf" srcId="{47A4120A-176C-47E5-A408-0680D1D32136}" destId="{2BCAFFBF-FFC8-46DE-93E9-9C532138F5B9}" srcOrd="1" destOrd="0" presId="urn:microsoft.com/office/officeart/2005/8/layout/process1"/>
    <dgm:cxn modelId="{87B21BEE-EFC3-4ED7-9273-548F1C9713B9}" type="presOf" srcId="{47A4120A-176C-47E5-A408-0680D1D32136}" destId="{69D49317-342F-4492-B162-E0471C0D7449}" srcOrd="0" destOrd="0" presId="urn:microsoft.com/office/officeart/2005/8/layout/process1"/>
    <dgm:cxn modelId="{72F16F8D-EDC2-4CD8-BA10-96769B3F4D61}" type="presOf" srcId="{9858DB3E-D11A-4380-96D4-F079A18E28FF}" destId="{53924826-AED5-45CE-87F1-2D5A322ABB56}" srcOrd="1" destOrd="0" presId="urn:microsoft.com/office/officeart/2005/8/layout/process1"/>
    <dgm:cxn modelId="{DEA6AF5C-3C0C-4BF8-8B9B-45F9B2A07DC4}" srcId="{04A7BC09-3B05-4B13-9606-7791B2D189A5}" destId="{3B88240A-C285-4A9B-B07F-A586C9A6296B}" srcOrd="0" destOrd="0" parTransId="{8576D979-DA94-4CA3-89FE-18216A415378}" sibTransId="{4BB4CD34-3F24-4C08-8ADC-72D7C1F2EFCF}"/>
    <dgm:cxn modelId="{CA0ADA4B-CE15-4EAF-8353-C644B04F27C4}" type="presOf" srcId="{4BB4CD34-3F24-4C08-8ADC-72D7C1F2EFCF}" destId="{2055C9B9-12EF-465D-964F-F8B29452D3F8}" srcOrd="1" destOrd="0" presId="urn:microsoft.com/office/officeart/2005/8/layout/process1"/>
    <dgm:cxn modelId="{F1CEB781-4EE9-4550-9DF8-C8F7B64F654D}" type="presOf" srcId="{D8565B39-C875-4AB7-BA01-C5E5C9384DBD}" destId="{87CAD504-7A44-4FF9-9CC6-A1BD24EBA72E}" srcOrd="0" destOrd="0" presId="urn:microsoft.com/office/officeart/2005/8/layout/process1"/>
    <dgm:cxn modelId="{0285A875-DF80-42B1-8EE5-8D63125B713E}" srcId="{04A7BC09-3B05-4B13-9606-7791B2D189A5}" destId="{09AE81E3-226A-488F-94EB-406680520CCB}" srcOrd="1" destOrd="0" parTransId="{EB78B82B-35DF-4AE3-8E82-6E293EB4CFEA}" sibTransId="{9858DB3E-D11A-4380-96D4-F079A18E28FF}"/>
    <dgm:cxn modelId="{79345E43-F116-46AC-A5DE-0A0EA97D1A35}" type="presOf" srcId="{9858DB3E-D11A-4380-96D4-F079A18E28FF}" destId="{AE7B623C-322A-4DF0-B701-5D294C475F5C}" srcOrd="0" destOrd="0" presId="urn:microsoft.com/office/officeart/2005/8/layout/process1"/>
    <dgm:cxn modelId="{93559E46-6106-40CD-975B-825A59A5EA5B}" type="presOf" srcId="{AE989FC4-59DF-49BE-A065-FDB4A06B2230}" destId="{94C8E94D-B99E-401E-9786-6B1F5E830FF3}" srcOrd="0" destOrd="0" presId="urn:microsoft.com/office/officeart/2005/8/layout/process1"/>
    <dgm:cxn modelId="{6C20201C-0297-4549-96FE-C7477C36E5F4}" srcId="{04A7BC09-3B05-4B13-9606-7791B2D189A5}" destId="{D8565B39-C875-4AB7-BA01-C5E5C9384DBD}" srcOrd="2" destOrd="0" parTransId="{33B6CDB8-6869-48B8-8F00-B22449780EEA}" sibTransId="{47A4120A-176C-47E5-A408-0680D1D32136}"/>
    <dgm:cxn modelId="{DDE93E5B-2C84-4E18-9EB8-A32046E460A3}" type="presOf" srcId="{4BB4CD34-3F24-4C08-8ADC-72D7C1F2EFCF}" destId="{5B8F8BDC-1F5D-483F-B8C5-9F68E17D1858}" srcOrd="0" destOrd="0" presId="urn:microsoft.com/office/officeart/2005/8/layout/process1"/>
    <dgm:cxn modelId="{A66C4E72-8941-4E3A-B14A-EDE566B42E51}" type="presOf" srcId="{09AE81E3-226A-488F-94EB-406680520CCB}" destId="{BF8B8BC2-5A9E-4CBA-943A-85C240125630}" srcOrd="0" destOrd="0" presId="urn:microsoft.com/office/officeart/2005/8/layout/process1"/>
    <dgm:cxn modelId="{3D4C178B-EA58-4432-8011-6F7DA3413834}" type="presOf" srcId="{04A7BC09-3B05-4B13-9606-7791B2D189A5}" destId="{2FDD91EE-5C0F-42F9-9C0C-5A0C52A758BB}" srcOrd="0" destOrd="0" presId="urn:microsoft.com/office/officeart/2005/8/layout/process1"/>
    <dgm:cxn modelId="{62B1EDC0-7FE1-4C77-92EB-F0784EBCAB56}" srcId="{04A7BC09-3B05-4B13-9606-7791B2D189A5}" destId="{AE989FC4-59DF-49BE-A065-FDB4A06B2230}" srcOrd="3" destOrd="0" parTransId="{C259F538-E558-4E1E-903A-81A1068E65F9}" sibTransId="{F67DA02F-CE7F-4BBC-9298-04582659391B}"/>
    <dgm:cxn modelId="{9AFC1BF8-8A66-40F4-ACAA-3FE37F17806C}" type="presParOf" srcId="{2FDD91EE-5C0F-42F9-9C0C-5A0C52A758BB}" destId="{3D6F4C51-73A5-4009-AF0E-230D003EE500}" srcOrd="0" destOrd="0" presId="urn:microsoft.com/office/officeart/2005/8/layout/process1"/>
    <dgm:cxn modelId="{CA23453B-4DEE-45C3-93E4-32205B11CBA3}" type="presParOf" srcId="{2FDD91EE-5C0F-42F9-9C0C-5A0C52A758BB}" destId="{5B8F8BDC-1F5D-483F-B8C5-9F68E17D1858}" srcOrd="1" destOrd="0" presId="urn:microsoft.com/office/officeart/2005/8/layout/process1"/>
    <dgm:cxn modelId="{55885B50-8E3A-4DE7-9003-7B4D9E65A7E1}" type="presParOf" srcId="{5B8F8BDC-1F5D-483F-B8C5-9F68E17D1858}" destId="{2055C9B9-12EF-465D-964F-F8B29452D3F8}" srcOrd="0" destOrd="0" presId="urn:microsoft.com/office/officeart/2005/8/layout/process1"/>
    <dgm:cxn modelId="{9FFAD6BB-7065-4E60-B4A3-A3FE9561C70F}" type="presParOf" srcId="{2FDD91EE-5C0F-42F9-9C0C-5A0C52A758BB}" destId="{BF8B8BC2-5A9E-4CBA-943A-85C240125630}" srcOrd="2" destOrd="0" presId="urn:microsoft.com/office/officeart/2005/8/layout/process1"/>
    <dgm:cxn modelId="{A1668028-B1C4-462F-8E84-90F48FA246E6}" type="presParOf" srcId="{2FDD91EE-5C0F-42F9-9C0C-5A0C52A758BB}" destId="{AE7B623C-322A-4DF0-B701-5D294C475F5C}" srcOrd="3" destOrd="0" presId="urn:microsoft.com/office/officeart/2005/8/layout/process1"/>
    <dgm:cxn modelId="{D2057C68-2DB1-4769-88A1-62F75376AB79}" type="presParOf" srcId="{AE7B623C-322A-4DF0-B701-5D294C475F5C}" destId="{53924826-AED5-45CE-87F1-2D5A322ABB56}" srcOrd="0" destOrd="0" presId="urn:microsoft.com/office/officeart/2005/8/layout/process1"/>
    <dgm:cxn modelId="{4232C3E0-EEB7-4E26-B537-C47DBBFC97C0}" type="presParOf" srcId="{2FDD91EE-5C0F-42F9-9C0C-5A0C52A758BB}" destId="{87CAD504-7A44-4FF9-9CC6-A1BD24EBA72E}" srcOrd="4" destOrd="0" presId="urn:microsoft.com/office/officeart/2005/8/layout/process1"/>
    <dgm:cxn modelId="{151ABB85-2D52-477D-9319-A0B9ADCEEB6D}" type="presParOf" srcId="{2FDD91EE-5C0F-42F9-9C0C-5A0C52A758BB}" destId="{69D49317-342F-4492-B162-E0471C0D7449}" srcOrd="5" destOrd="0" presId="urn:microsoft.com/office/officeart/2005/8/layout/process1"/>
    <dgm:cxn modelId="{66D66EA9-6C19-452F-8713-B904556D0AF9}" type="presParOf" srcId="{69D49317-342F-4492-B162-E0471C0D7449}" destId="{2BCAFFBF-FFC8-46DE-93E9-9C532138F5B9}" srcOrd="0" destOrd="0" presId="urn:microsoft.com/office/officeart/2005/8/layout/process1"/>
    <dgm:cxn modelId="{C317219D-230D-410A-BB75-E21D373F02AF}" type="presParOf" srcId="{2FDD91EE-5C0F-42F9-9C0C-5A0C52A758BB}" destId="{94C8E94D-B99E-401E-9786-6B1F5E830F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1B015-4EAC-4FB2-BBE1-D52E1D9BA87F}">
      <dsp:nvSpPr>
        <dsp:cNvPr id="0" name=""/>
        <dsp:cNvSpPr/>
      </dsp:nvSpPr>
      <dsp:spPr>
        <a:xfrm>
          <a:off x="3171238" y="2849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檢索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0237" y="51848"/>
        <a:ext cx="1446224" cy="905746"/>
      </dsp:txXfrm>
    </dsp:sp>
    <dsp:sp modelId="{869FE5BF-2263-42A8-8433-D83A7AAD170C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3146531" y="133046"/>
              </a:moveTo>
              <a:arcTo wR="2364554" hR="2364554" stAng="17358705" swAng="1501020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99779-8D42-4DCB-B0E4-88F505472F0E}">
      <dsp:nvSpPr>
        <dsp:cNvPr id="0" name=""/>
        <dsp:cNvSpPr/>
      </dsp:nvSpPr>
      <dsp:spPr>
        <a:xfrm>
          <a:off x="5219003" y="1185126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詮釋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68002" y="1234125"/>
        <a:ext cx="1446224" cy="905746"/>
      </dsp:txXfrm>
    </dsp:sp>
    <dsp:sp modelId="{1130DFED-2C1B-42BB-BB92-F5EFFDD5EB5D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4632978" y="1697193"/>
              </a:moveTo>
              <a:arcTo wR="2364554" hR="2364554" stAng="20616379" swAng="1967241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B7F2A-2F90-4E98-8AC9-70701770C805}">
      <dsp:nvSpPr>
        <dsp:cNvPr id="0" name=""/>
        <dsp:cNvSpPr/>
      </dsp:nvSpPr>
      <dsp:spPr>
        <a:xfrm>
          <a:off x="5219003" y="3549681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摘要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68002" y="3598680"/>
        <a:ext cx="1446224" cy="905746"/>
      </dsp:txXfrm>
    </dsp:sp>
    <dsp:sp modelId="{97C0C60C-6A87-4238-B1A0-C46E1F00ED0A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4016844" y="4056020"/>
              </a:moveTo>
              <a:arcTo wR="2364554" hR="2364554" stAng="2740275" swAng="1501020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73B12-D1CA-471A-9C41-ADDA5C8E1C1C}">
      <dsp:nvSpPr>
        <dsp:cNvPr id="0" name=""/>
        <dsp:cNvSpPr/>
      </dsp:nvSpPr>
      <dsp:spPr>
        <a:xfrm>
          <a:off x="3171238" y="4731959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推論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0237" y="4780958"/>
        <a:ext cx="1446224" cy="905746"/>
      </dsp:txXfrm>
    </dsp:sp>
    <dsp:sp modelId="{B9783FF4-8C14-4176-AD15-11F523155852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1582577" y="4596063"/>
              </a:moveTo>
              <a:arcTo wR="2364554" hR="2364554" stAng="6558705" swAng="1501020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4AA83-0600-49FA-B4A9-C477064D0AFC}">
      <dsp:nvSpPr>
        <dsp:cNvPr id="0" name=""/>
        <dsp:cNvSpPr/>
      </dsp:nvSpPr>
      <dsp:spPr>
        <a:xfrm>
          <a:off x="1123474" y="3549681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72473" y="3598680"/>
        <a:ext cx="1446224" cy="905746"/>
      </dsp:txXfrm>
    </dsp:sp>
    <dsp:sp modelId="{2237516A-A34E-4B89-BD71-28A3896FDE07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96130" y="3031916"/>
              </a:moveTo>
              <a:arcTo wR="2364554" hR="2364554" stAng="9816379" swAng="1967241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1E51D-9026-4D50-BC16-B829A1FF6E54}">
      <dsp:nvSpPr>
        <dsp:cNvPr id="0" name=""/>
        <dsp:cNvSpPr/>
      </dsp:nvSpPr>
      <dsp:spPr>
        <a:xfrm>
          <a:off x="1123474" y="1185126"/>
          <a:ext cx="1544222" cy="1003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評論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72473" y="1234125"/>
        <a:ext cx="1446224" cy="905746"/>
      </dsp:txXfrm>
    </dsp:sp>
    <dsp:sp modelId="{97EF6922-2FE5-4CA7-8421-A9780F767505}">
      <dsp:nvSpPr>
        <dsp:cNvPr id="0" name=""/>
        <dsp:cNvSpPr/>
      </dsp:nvSpPr>
      <dsp:spPr>
        <a:xfrm>
          <a:off x="1578795" y="504721"/>
          <a:ext cx="4729109" cy="4729109"/>
        </a:xfrm>
        <a:custGeom>
          <a:avLst/>
          <a:gdLst/>
          <a:ahLst/>
          <a:cxnLst/>
          <a:rect l="0" t="0" r="0" b="0"/>
          <a:pathLst>
            <a:path>
              <a:moveTo>
                <a:pt x="712264" y="673089"/>
              </a:moveTo>
              <a:arcTo wR="2364554" hR="2364554" stAng="13540275" swAng="1501020"/>
            </a:path>
          </a:pathLst>
        </a:custGeom>
        <a:noFill/>
        <a:ln w="381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651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檢索訊息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750" y="89706"/>
        <a:ext cx="1879526" cy="1100329"/>
      </dsp:txXfrm>
    </dsp:sp>
    <dsp:sp modelId="{5B8F8BDC-1F5D-483F-B8C5-9F68E17D1858}">
      <dsp:nvSpPr>
        <dsp:cNvPr id="0" name=""/>
        <dsp:cNvSpPr/>
      </dsp:nvSpPr>
      <dsp:spPr>
        <a:xfrm>
          <a:off x="2149309" y="398320"/>
          <a:ext cx="412974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149309" y="494940"/>
        <a:ext cx="289082" cy="289862"/>
      </dsp:txXfrm>
    </dsp:sp>
    <dsp:sp modelId="{BF8B8BC2-5A9E-4CBA-943A-85C240125630}">
      <dsp:nvSpPr>
        <dsp:cNvPr id="0" name=""/>
        <dsp:cNvSpPr/>
      </dsp:nvSpPr>
      <dsp:spPr>
        <a:xfrm>
          <a:off x="273370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整理訊息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67940" y="89706"/>
        <a:ext cx="1879526" cy="1100329"/>
      </dsp:txXfrm>
    </dsp:sp>
    <dsp:sp modelId="{AE7B623C-322A-4DF0-B701-5D294C475F5C}">
      <dsp:nvSpPr>
        <dsp:cNvPr id="0" name=""/>
        <dsp:cNvSpPr/>
      </dsp:nvSpPr>
      <dsp:spPr>
        <a:xfrm>
          <a:off x="4876499" y="398320"/>
          <a:ext cx="412974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876499" y="494940"/>
        <a:ext cx="289082" cy="289862"/>
      </dsp:txXfrm>
    </dsp:sp>
    <dsp:sp modelId="{87CAD504-7A44-4FF9-9CC6-A1BD24EBA72E}">
      <dsp:nvSpPr>
        <dsp:cNvPr id="0" name=""/>
        <dsp:cNvSpPr/>
      </dsp:nvSpPr>
      <dsp:spPr>
        <a:xfrm>
          <a:off x="546089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做推論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95130" y="89706"/>
        <a:ext cx="1879526" cy="1100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651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檢索訊息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750" y="89706"/>
        <a:ext cx="1879526" cy="1100329"/>
      </dsp:txXfrm>
    </dsp:sp>
    <dsp:sp modelId="{5B8F8BDC-1F5D-483F-B8C5-9F68E17D1858}">
      <dsp:nvSpPr>
        <dsp:cNvPr id="0" name=""/>
        <dsp:cNvSpPr/>
      </dsp:nvSpPr>
      <dsp:spPr>
        <a:xfrm>
          <a:off x="2149309" y="398320"/>
          <a:ext cx="412974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149309" y="494940"/>
        <a:ext cx="289082" cy="289862"/>
      </dsp:txXfrm>
    </dsp:sp>
    <dsp:sp modelId="{BF8B8BC2-5A9E-4CBA-943A-85C240125630}">
      <dsp:nvSpPr>
        <dsp:cNvPr id="0" name=""/>
        <dsp:cNvSpPr/>
      </dsp:nvSpPr>
      <dsp:spPr>
        <a:xfrm>
          <a:off x="273370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整理訊息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67940" y="89706"/>
        <a:ext cx="1879526" cy="1100329"/>
      </dsp:txXfrm>
    </dsp:sp>
    <dsp:sp modelId="{AE7B623C-322A-4DF0-B701-5D294C475F5C}">
      <dsp:nvSpPr>
        <dsp:cNvPr id="0" name=""/>
        <dsp:cNvSpPr/>
      </dsp:nvSpPr>
      <dsp:spPr>
        <a:xfrm>
          <a:off x="4876499" y="398320"/>
          <a:ext cx="412974" cy="48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876499" y="494940"/>
        <a:ext cx="289082" cy="289862"/>
      </dsp:txXfrm>
    </dsp:sp>
    <dsp:sp modelId="{87CAD504-7A44-4FF9-9CC6-A1BD24EBA72E}">
      <dsp:nvSpPr>
        <dsp:cNvPr id="0" name=""/>
        <dsp:cNvSpPr/>
      </dsp:nvSpPr>
      <dsp:spPr>
        <a:xfrm>
          <a:off x="5460897" y="55473"/>
          <a:ext cx="1947992" cy="116879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做推論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95130" y="89706"/>
        <a:ext cx="1879526" cy="1100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247D-18E5-4A15-9512-B5BCCC862D23}">
      <dsp:nvSpPr>
        <dsp:cNvPr id="0" name=""/>
        <dsp:cNvSpPr/>
      </dsp:nvSpPr>
      <dsp:spPr>
        <a:xfrm>
          <a:off x="6212" y="58601"/>
          <a:ext cx="1856955" cy="1636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142" y="106531"/>
        <a:ext cx="1761095" cy="1540581"/>
      </dsp:txXfrm>
    </dsp:sp>
    <dsp:sp modelId="{4ABEFB45-34A2-44BC-9A99-EF0DC78E8409}">
      <dsp:nvSpPr>
        <dsp:cNvPr id="0" name=""/>
        <dsp:cNvSpPr/>
      </dsp:nvSpPr>
      <dsp:spPr>
        <a:xfrm>
          <a:off x="2048863" y="646559"/>
          <a:ext cx="393674" cy="460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048863" y="738664"/>
        <a:ext cx="275572" cy="276314"/>
      </dsp:txXfrm>
    </dsp:sp>
    <dsp:sp modelId="{880BD72F-3EC3-48E9-917E-B5162645EE8B}">
      <dsp:nvSpPr>
        <dsp:cNvPr id="0" name=""/>
        <dsp:cNvSpPr/>
      </dsp:nvSpPr>
      <dsp:spPr>
        <a:xfrm>
          <a:off x="2605949" y="58601"/>
          <a:ext cx="1856955" cy="1636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kern="1200" dirty="0"/>
        </a:p>
      </dsp:txBody>
      <dsp:txXfrm>
        <a:off x="2653879" y="106531"/>
        <a:ext cx="1761095" cy="1540581"/>
      </dsp:txXfrm>
    </dsp:sp>
    <dsp:sp modelId="{304B0DED-BFC4-4360-BB28-C8DADD91BD68}">
      <dsp:nvSpPr>
        <dsp:cNvPr id="0" name=""/>
        <dsp:cNvSpPr/>
      </dsp:nvSpPr>
      <dsp:spPr>
        <a:xfrm>
          <a:off x="4648600" y="646559"/>
          <a:ext cx="393674" cy="460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648600" y="738664"/>
        <a:ext cx="275572" cy="276314"/>
      </dsp:txXfrm>
    </dsp:sp>
    <dsp:sp modelId="{0545FE02-50C1-4848-A5AB-24C211C6DC2C}">
      <dsp:nvSpPr>
        <dsp:cNvPr id="0" name=""/>
        <dsp:cNvSpPr/>
      </dsp:nvSpPr>
      <dsp:spPr>
        <a:xfrm>
          <a:off x="5205687" y="58601"/>
          <a:ext cx="1856955" cy="1636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53617" y="106531"/>
        <a:ext cx="1761095" cy="15405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247D-18E5-4A15-9512-B5BCCC862D23}">
      <dsp:nvSpPr>
        <dsp:cNvPr id="0" name=""/>
        <dsp:cNvSpPr/>
      </dsp:nvSpPr>
      <dsp:spPr>
        <a:xfrm>
          <a:off x="4961" y="119233"/>
          <a:ext cx="1792105" cy="1064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31" y="150403"/>
        <a:ext cx="1729765" cy="1001899"/>
      </dsp:txXfrm>
    </dsp:sp>
    <dsp:sp modelId="{4ABEFB45-34A2-44BC-9A99-EF0DC78E8409}">
      <dsp:nvSpPr>
        <dsp:cNvPr id="0" name=""/>
        <dsp:cNvSpPr/>
      </dsp:nvSpPr>
      <dsp:spPr>
        <a:xfrm rot="21583155">
          <a:off x="1987782" y="376538"/>
          <a:ext cx="404325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1987783" y="484235"/>
        <a:ext cx="283028" cy="322199"/>
      </dsp:txXfrm>
    </dsp:sp>
    <dsp:sp modelId="{880BD72F-3EC3-48E9-917E-B5162645EE8B}">
      <dsp:nvSpPr>
        <dsp:cNvPr id="0" name=""/>
        <dsp:cNvSpPr/>
      </dsp:nvSpPr>
      <dsp:spPr>
        <a:xfrm>
          <a:off x="2559936" y="50099"/>
          <a:ext cx="1795678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kern="1200" dirty="0"/>
        </a:p>
      </dsp:txBody>
      <dsp:txXfrm>
        <a:off x="2594422" y="84585"/>
        <a:ext cx="1726706" cy="1108479"/>
      </dsp:txXfrm>
    </dsp:sp>
    <dsp:sp modelId="{304B0DED-BFC4-4360-BB28-C8DADD91BD68}">
      <dsp:nvSpPr>
        <dsp:cNvPr id="0" name=""/>
        <dsp:cNvSpPr/>
      </dsp:nvSpPr>
      <dsp:spPr>
        <a:xfrm rot="15642">
          <a:off x="4597959" y="376682"/>
          <a:ext cx="513780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4597960" y="483731"/>
        <a:ext cx="359646" cy="322199"/>
      </dsp:txXfrm>
    </dsp:sp>
    <dsp:sp modelId="{0545FE02-50C1-4848-A5AB-24C211C6DC2C}">
      <dsp:nvSpPr>
        <dsp:cNvPr id="0" name=""/>
        <dsp:cNvSpPr/>
      </dsp:nvSpPr>
      <dsp:spPr>
        <a:xfrm>
          <a:off x="5325002" y="62627"/>
          <a:ext cx="1772293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59488" y="97113"/>
        <a:ext cx="1703321" cy="11084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247D-18E5-4A15-9512-B5BCCC862D23}">
      <dsp:nvSpPr>
        <dsp:cNvPr id="0" name=""/>
        <dsp:cNvSpPr/>
      </dsp:nvSpPr>
      <dsp:spPr>
        <a:xfrm>
          <a:off x="4961" y="119233"/>
          <a:ext cx="1792105" cy="1064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31" y="150403"/>
        <a:ext cx="1729765" cy="1001899"/>
      </dsp:txXfrm>
    </dsp:sp>
    <dsp:sp modelId="{4ABEFB45-34A2-44BC-9A99-EF0DC78E8409}">
      <dsp:nvSpPr>
        <dsp:cNvPr id="0" name=""/>
        <dsp:cNvSpPr/>
      </dsp:nvSpPr>
      <dsp:spPr>
        <a:xfrm rot="21583155">
          <a:off x="1987782" y="376538"/>
          <a:ext cx="404325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1987783" y="484235"/>
        <a:ext cx="283028" cy="322199"/>
      </dsp:txXfrm>
    </dsp:sp>
    <dsp:sp modelId="{880BD72F-3EC3-48E9-917E-B5162645EE8B}">
      <dsp:nvSpPr>
        <dsp:cNvPr id="0" name=""/>
        <dsp:cNvSpPr/>
      </dsp:nvSpPr>
      <dsp:spPr>
        <a:xfrm>
          <a:off x="2559936" y="50099"/>
          <a:ext cx="1795678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kern="1200" dirty="0"/>
        </a:p>
      </dsp:txBody>
      <dsp:txXfrm>
        <a:off x="2594422" y="84585"/>
        <a:ext cx="1726706" cy="1108479"/>
      </dsp:txXfrm>
    </dsp:sp>
    <dsp:sp modelId="{304B0DED-BFC4-4360-BB28-C8DADD91BD68}">
      <dsp:nvSpPr>
        <dsp:cNvPr id="0" name=""/>
        <dsp:cNvSpPr/>
      </dsp:nvSpPr>
      <dsp:spPr>
        <a:xfrm rot="15642">
          <a:off x="4597959" y="376682"/>
          <a:ext cx="513780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4597960" y="483731"/>
        <a:ext cx="359646" cy="322199"/>
      </dsp:txXfrm>
    </dsp:sp>
    <dsp:sp modelId="{0545FE02-50C1-4848-A5AB-24C211C6DC2C}">
      <dsp:nvSpPr>
        <dsp:cNvPr id="0" name=""/>
        <dsp:cNvSpPr/>
      </dsp:nvSpPr>
      <dsp:spPr>
        <a:xfrm>
          <a:off x="5325002" y="62627"/>
          <a:ext cx="1772293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59488" y="97113"/>
        <a:ext cx="1703321" cy="11084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247D-18E5-4A15-9512-B5BCCC862D23}">
      <dsp:nvSpPr>
        <dsp:cNvPr id="0" name=""/>
        <dsp:cNvSpPr/>
      </dsp:nvSpPr>
      <dsp:spPr>
        <a:xfrm>
          <a:off x="4961" y="119233"/>
          <a:ext cx="1792105" cy="1064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31" y="150403"/>
        <a:ext cx="1729765" cy="1001899"/>
      </dsp:txXfrm>
    </dsp:sp>
    <dsp:sp modelId="{4ABEFB45-34A2-44BC-9A99-EF0DC78E8409}">
      <dsp:nvSpPr>
        <dsp:cNvPr id="0" name=""/>
        <dsp:cNvSpPr/>
      </dsp:nvSpPr>
      <dsp:spPr>
        <a:xfrm rot="21583155">
          <a:off x="1987782" y="376538"/>
          <a:ext cx="404325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1987783" y="484235"/>
        <a:ext cx="283028" cy="322199"/>
      </dsp:txXfrm>
    </dsp:sp>
    <dsp:sp modelId="{880BD72F-3EC3-48E9-917E-B5162645EE8B}">
      <dsp:nvSpPr>
        <dsp:cNvPr id="0" name=""/>
        <dsp:cNvSpPr/>
      </dsp:nvSpPr>
      <dsp:spPr>
        <a:xfrm>
          <a:off x="2559936" y="50099"/>
          <a:ext cx="1795678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kern="1200" dirty="0">
            <a:solidFill>
              <a:srgbClr val="FFFF00"/>
            </a:solidFill>
          </a:endParaRPr>
        </a:p>
      </dsp:txBody>
      <dsp:txXfrm>
        <a:off x="2594422" y="84585"/>
        <a:ext cx="1726706" cy="1108479"/>
      </dsp:txXfrm>
    </dsp:sp>
    <dsp:sp modelId="{304B0DED-BFC4-4360-BB28-C8DADD91BD68}">
      <dsp:nvSpPr>
        <dsp:cNvPr id="0" name=""/>
        <dsp:cNvSpPr/>
      </dsp:nvSpPr>
      <dsp:spPr>
        <a:xfrm rot="15642">
          <a:off x="4597959" y="376682"/>
          <a:ext cx="513780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4597960" y="483731"/>
        <a:ext cx="359646" cy="322199"/>
      </dsp:txXfrm>
    </dsp:sp>
    <dsp:sp modelId="{0545FE02-50C1-4848-A5AB-24C211C6DC2C}">
      <dsp:nvSpPr>
        <dsp:cNvPr id="0" name=""/>
        <dsp:cNvSpPr/>
      </dsp:nvSpPr>
      <dsp:spPr>
        <a:xfrm>
          <a:off x="5325002" y="62627"/>
          <a:ext cx="1772293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59488" y="97113"/>
        <a:ext cx="1703321" cy="11084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247D-18E5-4A15-9512-B5BCCC862D23}">
      <dsp:nvSpPr>
        <dsp:cNvPr id="0" name=""/>
        <dsp:cNvSpPr/>
      </dsp:nvSpPr>
      <dsp:spPr>
        <a:xfrm>
          <a:off x="4961" y="119233"/>
          <a:ext cx="1792105" cy="10642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找出議論重點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31" y="150403"/>
        <a:ext cx="1729765" cy="1001899"/>
      </dsp:txXfrm>
    </dsp:sp>
    <dsp:sp modelId="{4ABEFB45-34A2-44BC-9A99-EF0DC78E8409}">
      <dsp:nvSpPr>
        <dsp:cNvPr id="0" name=""/>
        <dsp:cNvSpPr/>
      </dsp:nvSpPr>
      <dsp:spPr>
        <a:xfrm rot="21583155">
          <a:off x="1987782" y="376538"/>
          <a:ext cx="404325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1987783" y="484235"/>
        <a:ext cx="283028" cy="322199"/>
      </dsp:txXfrm>
    </dsp:sp>
    <dsp:sp modelId="{880BD72F-3EC3-48E9-917E-B5162645EE8B}">
      <dsp:nvSpPr>
        <dsp:cNvPr id="0" name=""/>
        <dsp:cNvSpPr/>
      </dsp:nvSpPr>
      <dsp:spPr>
        <a:xfrm>
          <a:off x="2559936" y="50099"/>
          <a:ext cx="1795678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整理論據內容</a:t>
          </a:r>
          <a:endParaRPr lang="zh-TW" altLang="en-US" sz="3200" kern="1200" dirty="0"/>
        </a:p>
      </dsp:txBody>
      <dsp:txXfrm>
        <a:off x="2594422" y="84585"/>
        <a:ext cx="1726706" cy="1108479"/>
      </dsp:txXfrm>
    </dsp:sp>
    <dsp:sp modelId="{304B0DED-BFC4-4360-BB28-C8DADD91BD68}">
      <dsp:nvSpPr>
        <dsp:cNvPr id="0" name=""/>
        <dsp:cNvSpPr/>
      </dsp:nvSpPr>
      <dsp:spPr>
        <a:xfrm rot="15642">
          <a:off x="4597959" y="376682"/>
          <a:ext cx="513780" cy="53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4597960" y="483731"/>
        <a:ext cx="359646" cy="322199"/>
      </dsp:txXfrm>
    </dsp:sp>
    <dsp:sp modelId="{0545FE02-50C1-4848-A5AB-24C211C6DC2C}">
      <dsp:nvSpPr>
        <dsp:cNvPr id="0" name=""/>
        <dsp:cNvSpPr/>
      </dsp:nvSpPr>
      <dsp:spPr>
        <a:xfrm>
          <a:off x="5325002" y="62627"/>
          <a:ext cx="1772293" cy="1177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推論論點結論</a:t>
          </a:r>
          <a:endParaRPr lang="zh-TW" altLang="en-US" sz="32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59488" y="97113"/>
        <a:ext cx="1703321" cy="1108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566" y="1125503"/>
          <a:ext cx="1559563" cy="1812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3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244" y="1171181"/>
        <a:ext cx="1468207" cy="1721636"/>
      </dsp:txXfrm>
    </dsp:sp>
    <dsp:sp modelId="{5B8F8BDC-1F5D-483F-B8C5-9F68E17D1858}">
      <dsp:nvSpPr>
        <dsp:cNvPr id="0" name=""/>
        <dsp:cNvSpPr/>
      </dsp:nvSpPr>
      <dsp:spPr>
        <a:xfrm>
          <a:off x="1719087" y="1838614"/>
          <a:ext cx="330627" cy="386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719087" y="1915968"/>
        <a:ext cx="231439" cy="232063"/>
      </dsp:txXfrm>
    </dsp:sp>
    <dsp:sp modelId="{BF8B8BC2-5A9E-4CBA-943A-85C240125630}">
      <dsp:nvSpPr>
        <dsp:cNvPr id="0" name=""/>
        <dsp:cNvSpPr/>
      </dsp:nvSpPr>
      <dsp:spPr>
        <a:xfrm>
          <a:off x="2186956" y="1125503"/>
          <a:ext cx="1559563" cy="1812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3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32634" y="1171181"/>
        <a:ext cx="1468207" cy="1721636"/>
      </dsp:txXfrm>
    </dsp:sp>
    <dsp:sp modelId="{AE7B623C-322A-4DF0-B701-5D294C475F5C}">
      <dsp:nvSpPr>
        <dsp:cNvPr id="0" name=""/>
        <dsp:cNvSpPr/>
      </dsp:nvSpPr>
      <dsp:spPr>
        <a:xfrm>
          <a:off x="3902476" y="1838614"/>
          <a:ext cx="330627" cy="386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902476" y="1915968"/>
        <a:ext cx="231439" cy="232063"/>
      </dsp:txXfrm>
    </dsp:sp>
    <dsp:sp modelId="{87CAD504-7A44-4FF9-9CC6-A1BD24EBA72E}">
      <dsp:nvSpPr>
        <dsp:cNvPr id="0" name=""/>
        <dsp:cNvSpPr/>
      </dsp:nvSpPr>
      <dsp:spPr>
        <a:xfrm>
          <a:off x="4370345" y="1125503"/>
          <a:ext cx="1559563" cy="1812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3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16023" y="1171181"/>
        <a:ext cx="1468207" cy="1721636"/>
      </dsp:txXfrm>
    </dsp:sp>
    <dsp:sp modelId="{69D49317-342F-4492-B162-E0471C0D7449}">
      <dsp:nvSpPr>
        <dsp:cNvPr id="0" name=""/>
        <dsp:cNvSpPr/>
      </dsp:nvSpPr>
      <dsp:spPr>
        <a:xfrm>
          <a:off x="6085866" y="1838614"/>
          <a:ext cx="330627" cy="386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085866" y="1915968"/>
        <a:ext cx="231439" cy="232063"/>
      </dsp:txXfrm>
    </dsp:sp>
    <dsp:sp modelId="{94C8E94D-B99E-401E-9786-6B1F5E830FF3}">
      <dsp:nvSpPr>
        <dsp:cNvPr id="0" name=""/>
        <dsp:cNvSpPr/>
      </dsp:nvSpPr>
      <dsp:spPr>
        <a:xfrm>
          <a:off x="6553735" y="1125503"/>
          <a:ext cx="1559563" cy="1812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3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99413" y="1171181"/>
        <a:ext cx="1468207" cy="1721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4C51-73A5-4009-AF0E-230D003EE500}">
      <dsp:nvSpPr>
        <dsp:cNvPr id="0" name=""/>
        <dsp:cNvSpPr/>
      </dsp:nvSpPr>
      <dsp:spPr>
        <a:xfrm>
          <a:off x="3935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文本分析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176" y="378291"/>
        <a:ext cx="1660333" cy="972007"/>
      </dsp:txXfrm>
    </dsp:sp>
    <dsp:sp modelId="{5B8F8BDC-1F5D-483F-B8C5-9F68E17D1858}">
      <dsp:nvSpPr>
        <dsp:cNvPr id="0" name=""/>
        <dsp:cNvSpPr/>
      </dsp:nvSpPr>
      <dsp:spPr>
        <a:xfrm>
          <a:off x="1896832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96832" y="736266"/>
        <a:ext cx="255368" cy="256058"/>
      </dsp:txXfrm>
    </dsp:sp>
    <dsp:sp modelId="{BF8B8BC2-5A9E-4CBA-943A-85C240125630}">
      <dsp:nvSpPr>
        <dsp:cNvPr id="0" name=""/>
        <dsp:cNvSpPr/>
      </dsp:nvSpPr>
      <dsp:spPr>
        <a:xfrm>
          <a:off x="2413076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畫概念圖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43317" y="378291"/>
        <a:ext cx="1660333" cy="972007"/>
      </dsp:txXfrm>
    </dsp:sp>
    <dsp:sp modelId="{AE7B623C-322A-4DF0-B701-5D294C475F5C}">
      <dsp:nvSpPr>
        <dsp:cNvPr id="0" name=""/>
        <dsp:cNvSpPr/>
      </dsp:nvSpPr>
      <dsp:spPr>
        <a:xfrm>
          <a:off x="4305973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05973" y="736266"/>
        <a:ext cx="255368" cy="256058"/>
      </dsp:txXfrm>
    </dsp:sp>
    <dsp:sp modelId="{87CAD504-7A44-4FF9-9CC6-A1BD24EBA72E}">
      <dsp:nvSpPr>
        <dsp:cNvPr id="0" name=""/>
        <dsp:cNvSpPr/>
      </dsp:nvSpPr>
      <dsp:spPr>
        <a:xfrm>
          <a:off x="4822218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決定重點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52459" y="378291"/>
        <a:ext cx="1660333" cy="972007"/>
      </dsp:txXfrm>
    </dsp:sp>
    <dsp:sp modelId="{69D49317-342F-4492-B162-E0471C0D7449}">
      <dsp:nvSpPr>
        <dsp:cNvPr id="0" name=""/>
        <dsp:cNvSpPr/>
      </dsp:nvSpPr>
      <dsp:spPr>
        <a:xfrm>
          <a:off x="6715114" y="650914"/>
          <a:ext cx="364812" cy="426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715114" y="736266"/>
        <a:ext cx="255368" cy="256058"/>
      </dsp:txXfrm>
    </dsp:sp>
    <dsp:sp modelId="{94C8E94D-B99E-401E-9786-6B1F5E830FF3}">
      <dsp:nvSpPr>
        <dsp:cNvPr id="0" name=""/>
        <dsp:cNvSpPr/>
      </dsp:nvSpPr>
      <dsp:spPr>
        <a:xfrm>
          <a:off x="7231359" y="348050"/>
          <a:ext cx="1720815" cy="1032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設計教學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61600" y="378291"/>
        <a:ext cx="1660333" cy="97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ABD4119-402D-4B5D-AA65-26C28703AD88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E12290-98B3-43E5-B476-49ADE97303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35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2017/3/25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ceag.tn.edu.tw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81131" y="1549843"/>
            <a:ext cx="5833276" cy="1744979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國語文學習領域國中組</a:t>
            </a:r>
            <a: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分區到校諮詢服務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簡報者：中山國中王怡惠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015410" y="3727120"/>
            <a:ext cx="4652340" cy="7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和順國中</a:t>
            </a:r>
            <a:r>
              <a:rPr lang="en-US" altLang="zh-TW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106.3.24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964504"/>
            <a:ext cx="8026835" cy="5060515"/>
          </a:xfrm>
        </p:spPr>
      </p:pic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688932" y="27061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散文的分類</a:t>
            </a:r>
            <a:endParaRPr lang="zh-TW" altLang="en-US" sz="4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7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二、散文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散文的內涵：人、事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形式：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敘述自己經驗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2.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介紹客觀對象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3.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或證明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自己看法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6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1" y="1528174"/>
            <a:ext cx="7811461" cy="4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散文的課程重點</a:t>
            </a:r>
          </a:p>
        </p:txBody>
      </p:sp>
      <p:pic>
        <p:nvPicPr>
          <p:cNvPr id="411652" name="Picture 4" descr="目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956550" cy="44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四、散文的文章內涵</a:t>
            </a:r>
          </a:p>
        </p:txBody>
      </p:sp>
      <p:pic>
        <p:nvPicPr>
          <p:cNvPr id="412676" name="Picture 4" descr="散文舉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80" name="AutoShape 8"/>
          <p:cNvSpPr>
            <a:spLocks noChangeArrowheads="1"/>
          </p:cNvSpPr>
          <p:nvPr/>
        </p:nvSpPr>
        <p:spPr bwMode="auto">
          <a:xfrm>
            <a:off x="5435600" y="1773238"/>
            <a:ext cx="3529013" cy="22320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3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五、三個版本的議論文</a:t>
            </a:r>
          </a:p>
        </p:txBody>
      </p:sp>
      <p:graphicFrame>
        <p:nvGraphicFramePr>
          <p:cNvPr id="416864" name="Group 9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6399943"/>
              </p:ext>
            </p:extLst>
          </p:nvPr>
        </p:nvGraphicFramePr>
        <p:xfrm>
          <a:off x="323850" y="1773238"/>
          <a:ext cx="8569325" cy="4507390"/>
        </p:xfrm>
        <a:graphic>
          <a:graphicData uri="http://schemas.openxmlformats.org/drawingml/2006/table">
            <a:tbl>
              <a:tblPr/>
              <a:tblGrid>
                <a:gridCol w="3024188"/>
                <a:gridCol w="3044825"/>
                <a:gridCol w="2500312"/>
              </a:tblGrid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一年級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二年級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三年級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鋼琴家與職籃巨星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為學一首示子侄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生於憂患死於安樂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431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謝天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良馬對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習慣說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做自己的貴人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 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愛蓮說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繞一條比較遠的路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運動家的風度</a:t>
                      </a:r>
                      <a:endParaRPr kumimoji="0" lang="en-US" altLang="zh-TW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青鳥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3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84138" y="2324100"/>
            <a:ext cx="2447925" cy="1944688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600" b="1">
                <a:solidFill>
                  <a:schemeClr val="bg1"/>
                </a:solidFill>
                <a:ea typeface="標楷體" pitchFamily="65" charset="-120"/>
              </a:rPr>
              <a:t>如何決定</a:t>
            </a:r>
          </a:p>
          <a:p>
            <a:r>
              <a:rPr lang="zh-TW" altLang="en-US" sz="3600" b="1">
                <a:solidFill>
                  <a:schemeClr val="bg1"/>
                </a:solidFill>
                <a:ea typeface="標楷體" pitchFamily="65" charset="-120"/>
              </a:rPr>
              <a:t>教學重點</a:t>
            </a:r>
          </a:p>
        </p:txBody>
      </p:sp>
      <p:sp>
        <p:nvSpPr>
          <p:cNvPr id="413717" name="AutoShape 21"/>
          <p:cNvSpPr>
            <a:spLocks noChangeArrowheads="1"/>
          </p:cNvSpPr>
          <p:nvPr/>
        </p:nvSpPr>
        <p:spPr bwMode="auto">
          <a:xfrm>
            <a:off x="4175125" y="2924175"/>
            <a:ext cx="1398958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3200" b="1">
                <a:solidFill>
                  <a:schemeClr val="hlink"/>
                </a:solidFill>
                <a:ea typeface="標楷體" pitchFamily="65" charset="-120"/>
              </a:rPr>
              <a:t>HOW</a:t>
            </a:r>
          </a:p>
        </p:txBody>
      </p:sp>
      <p:sp>
        <p:nvSpPr>
          <p:cNvPr id="413718" name="AutoShape 22"/>
          <p:cNvSpPr>
            <a:spLocks noChangeArrowheads="1"/>
          </p:cNvSpPr>
          <p:nvPr/>
        </p:nvSpPr>
        <p:spPr bwMode="auto">
          <a:xfrm>
            <a:off x="4205288" y="4005263"/>
            <a:ext cx="1368795" cy="7921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標楷體" pitchFamily="65" charset="-120"/>
              </a:rPr>
              <a:t>WHY</a:t>
            </a:r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2555875" y="3284538"/>
            <a:ext cx="1655763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724" name="Line 28"/>
          <p:cNvSpPr>
            <a:spLocks noChangeShapeType="1"/>
          </p:cNvSpPr>
          <p:nvPr/>
        </p:nvSpPr>
        <p:spPr bwMode="auto">
          <a:xfrm>
            <a:off x="2555875" y="3284538"/>
            <a:ext cx="1655763" cy="1081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730" name="AutoShape 34"/>
          <p:cNvSpPr>
            <a:spLocks noChangeArrowheads="1"/>
          </p:cNvSpPr>
          <p:nvPr/>
        </p:nvSpPr>
        <p:spPr bwMode="auto">
          <a:xfrm>
            <a:off x="6192044" y="1700213"/>
            <a:ext cx="2701131" cy="935037"/>
          </a:xfrm>
          <a:prstGeom prst="roundRect">
            <a:avLst>
              <a:gd name="adj" fmla="val 16667"/>
            </a:avLst>
          </a:prstGeom>
          <a:solidFill>
            <a:srgbClr val="CCFFFF">
              <a:alpha val="55000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800" b="1" dirty="0" smtClean="0"/>
              <a:t>議論重點</a:t>
            </a:r>
            <a:endParaRPr lang="zh-TW" altLang="en-US" sz="2800" b="1" dirty="0"/>
          </a:p>
        </p:txBody>
      </p:sp>
      <p:sp>
        <p:nvSpPr>
          <p:cNvPr id="413731" name="AutoShape 35"/>
          <p:cNvSpPr>
            <a:spLocks noChangeArrowheads="1"/>
          </p:cNvSpPr>
          <p:nvPr/>
        </p:nvSpPr>
        <p:spPr bwMode="auto">
          <a:xfrm>
            <a:off x="6146170" y="2852738"/>
            <a:ext cx="2747005" cy="935037"/>
          </a:xfrm>
          <a:prstGeom prst="roundRect">
            <a:avLst>
              <a:gd name="adj" fmla="val 16667"/>
            </a:avLst>
          </a:prstGeom>
          <a:solidFill>
            <a:srgbClr val="CCECFF">
              <a:alpha val="55000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800" b="1" dirty="0"/>
              <a:t>議論</a:t>
            </a:r>
            <a:r>
              <a:rPr lang="zh-TW" altLang="en-US" sz="2800" b="1" dirty="0" smtClean="0"/>
              <a:t>手法</a:t>
            </a:r>
            <a:endParaRPr lang="zh-TW" altLang="en-US" sz="2800" b="1" dirty="0"/>
          </a:p>
        </p:txBody>
      </p:sp>
      <p:sp>
        <p:nvSpPr>
          <p:cNvPr id="413732" name="AutoShape 36"/>
          <p:cNvSpPr>
            <a:spLocks noChangeArrowheads="1"/>
          </p:cNvSpPr>
          <p:nvPr/>
        </p:nvSpPr>
        <p:spPr bwMode="auto">
          <a:xfrm>
            <a:off x="6192044" y="3933825"/>
            <a:ext cx="2729706" cy="935038"/>
          </a:xfrm>
          <a:prstGeom prst="roundRect">
            <a:avLst>
              <a:gd name="adj" fmla="val 16667"/>
            </a:avLst>
          </a:prstGeom>
          <a:solidFill>
            <a:srgbClr val="CCECFF">
              <a:alpha val="55000"/>
            </a:srgbClr>
          </a:solidFill>
          <a:ln w="38100">
            <a:solidFill>
              <a:srgbClr val="66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800" b="1" dirty="0"/>
              <a:t>議論</a:t>
            </a:r>
            <a:r>
              <a:rPr lang="zh-TW" altLang="en-US" sz="2800" b="1" dirty="0" smtClean="0"/>
              <a:t>特色</a:t>
            </a:r>
            <a:endParaRPr lang="zh-TW" altLang="en-US" sz="2800" b="1" dirty="0"/>
          </a:p>
        </p:txBody>
      </p:sp>
      <p:sp>
        <p:nvSpPr>
          <p:cNvPr id="413735" name="AutoShape 39"/>
          <p:cNvSpPr>
            <a:spLocks noChangeArrowheads="1"/>
          </p:cNvSpPr>
          <p:nvPr/>
        </p:nvSpPr>
        <p:spPr bwMode="auto">
          <a:xfrm>
            <a:off x="5642932" y="416881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3736" name="Rectangle 40"/>
          <p:cNvSpPr>
            <a:spLocks noChangeArrowheads="1"/>
          </p:cNvSpPr>
          <p:nvPr/>
        </p:nvSpPr>
        <p:spPr bwMode="auto">
          <a:xfrm>
            <a:off x="1619250" y="260350"/>
            <a:ext cx="387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800" b="1" dirty="0" smtClean="0">
                <a:solidFill>
                  <a:schemeClr val="hlink"/>
                </a:solidFill>
                <a:ea typeface="微軟正黑體" pitchFamily="34" charset="-120"/>
              </a:rPr>
              <a:t>叁、教學重點</a:t>
            </a:r>
            <a:endParaRPr kumimoji="0" lang="zh-TW" altLang="en-US" sz="4800" b="1" dirty="0">
              <a:solidFill>
                <a:srgbClr val="0000FF"/>
              </a:solidFill>
              <a:ea typeface="微軟正黑體" pitchFamily="34" charset="-120"/>
            </a:endParaRPr>
          </a:p>
        </p:txBody>
      </p:sp>
      <p:sp>
        <p:nvSpPr>
          <p:cNvPr id="413744" name="AutoShape 48"/>
          <p:cNvSpPr>
            <a:spLocks noChangeArrowheads="1"/>
          </p:cNvSpPr>
          <p:nvPr/>
        </p:nvSpPr>
        <p:spPr bwMode="auto">
          <a:xfrm>
            <a:off x="5605354" y="3141663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3749" name="AutoShape 53"/>
          <p:cNvSpPr>
            <a:spLocks noChangeArrowheads="1"/>
          </p:cNvSpPr>
          <p:nvPr/>
        </p:nvSpPr>
        <p:spPr bwMode="auto">
          <a:xfrm>
            <a:off x="5597264" y="1989138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3807" name="AutoShape 111"/>
          <p:cNvSpPr>
            <a:spLocks noChangeArrowheads="1"/>
          </p:cNvSpPr>
          <p:nvPr/>
        </p:nvSpPr>
        <p:spPr bwMode="auto">
          <a:xfrm>
            <a:off x="4211639" y="1773238"/>
            <a:ext cx="1362444" cy="863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標楷體" pitchFamily="65" charset="-120"/>
              </a:rPr>
              <a:t>WHAT</a:t>
            </a:r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 flipV="1">
            <a:off x="2555875" y="2324100"/>
            <a:ext cx="1655763" cy="9604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69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668" name="Group 4"/>
          <p:cNvGrpSpPr>
            <a:grpSpLocks/>
          </p:cNvGrpSpPr>
          <p:nvPr/>
        </p:nvGrpSpPr>
        <p:grpSpPr bwMode="auto">
          <a:xfrm>
            <a:off x="755650" y="2420938"/>
            <a:ext cx="4683125" cy="3168650"/>
            <a:chOff x="2652" y="1071"/>
            <a:chExt cx="2950" cy="1996"/>
          </a:xfrm>
        </p:grpSpPr>
        <p:sp>
          <p:nvSpPr>
            <p:cNvPr id="497669" name="AutoShape 5"/>
            <p:cNvSpPr>
              <a:spLocks noChangeArrowheads="1"/>
            </p:cNvSpPr>
            <p:nvPr/>
          </p:nvSpPr>
          <p:spPr bwMode="auto">
            <a:xfrm>
              <a:off x="3833" y="2478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55000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TW" altLang="en-US" sz="2800" b="1" dirty="0"/>
                <a:t>議論</a:t>
              </a:r>
              <a:r>
                <a:rPr lang="zh-TW" altLang="en-US" sz="2800" b="1" dirty="0" smtClean="0"/>
                <a:t>特色</a:t>
              </a:r>
              <a:endParaRPr lang="zh-TW" altLang="en-US" sz="2800" b="1" dirty="0"/>
            </a:p>
          </p:txBody>
        </p:sp>
        <p:sp>
          <p:nvSpPr>
            <p:cNvPr id="497670" name="AutoShape 6"/>
            <p:cNvSpPr>
              <a:spLocks noChangeArrowheads="1"/>
            </p:cNvSpPr>
            <p:nvPr/>
          </p:nvSpPr>
          <p:spPr bwMode="auto">
            <a:xfrm>
              <a:off x="3815" y="1797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55000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TW" altLang="en-US" sz="2800" b="1" dirty="0"/>
                <a:t>議論</a:t>
              </a:r>
              <a:r>
                <a:rPr lang="zh-TW" altLang="en-US" sz="2800" b="1" dirty="0" smtClean="0"/>
                <a:t>手法</a:t>
              </a:r>
              <a:endParaRPr lang="zh-TW" altLang="en-US" sz="2800" b="1" dirty="0"/>
            </a:p>
          </p:txBody>
        </p:sp>
        <p:sp>
          <p:nvSpPr>
            <p:cNvPr id="497671" name="AutoShape 7"/>
            <p:cNvSpPr>
              <a:spLocks noChangeArrowheads="1"/>
            </p:cNvSpPr>
            <p:nvPr/>
          </p:nvSpPr>
          <p:spPr bwMode="auto">
            <a:xfrm>
              <a:off x="3815" y="1071"/>
              <a:ext cx="1769" cy="589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55000"/>
              </a:srgbClr>
            </a:solidFill>
            <a:ln w="38100">
              <a:solidFill>
                <a:srgbClr val="66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TW" altLang="en-US" sz="2800" b="1" dirty="0" smtClean="0"/>
                <a:t>議論重點</a:t>
              </a:r>
              <a:endParaRPr lang="zh-TW" altLang="en-US" sz="2800" b="1" dirty="0"/>
            </a:p>
          </p:txBody>
        </p:sp>
        <p:sp>
          <p:nvSpPr>
            <p:cNvPr id="497672" name="AutoShape 8"/>
            <p:cNvSpPr>
              <a:spLocks noChangeArrowheads="1"/>
            </p:cNvSpPr>
            <p:nvPr/>
          </p:nvSpPr>
          <p:spPr bwMode="auto">
            <a:xfrm>
              <a:off x="3567" y="1253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7673" name="AutoShape 9"/>
            <p:cNvSpPr>
              <a:spLocks noChangeArrowheads="1"/>
            </p:cNvSpPr>
            <p:nvPr/>
          </p:nvSpPr>
          <p:spPr bwMode="auto">
            <a:xfrm>
              <a:off x="3587" y="1979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7674" name="AutoShape 10"/>
            <p:cNvSpPr>
              <a:spLocks noChangeArrowheads="1"/>
            </p:cNvSpPr>
            <p:nvPr/>
          </p:nvSpPr>
          <p:spPr bwMode="auto">
            <a:xfrm>
              <a:off x="3587" y="2614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7675" name="AutoShape 11"/>
            <p:cNvSpPr>
              <a:spLocks noChangeArrowheads="1"/>
            </p:cNvSpPr>
            <p:nvPr/>
          </p:nvSpPr>
          <p:spPr bwMode="auto">
            <a:xfrm>
              <a:off x="2662" y="2523"/>
              <a:ext cx="847" cy="499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 b="1">
                  <a:solidFill>
                    <a:schemeClr val="hlink"/>
                  </a:solidFill>
                  <a:ea typeface="標楷體" pitchFamily="65" charset="-120"/>
                </a:rPr>
                <a:t>WHY</a:t>
              </a:r>
            </a:p>
          </p:txBody>
        </p:sp>
        <p:sp>
          <p:nvSpPr>
            <p:cNvPr id="497676" name="AutoShape 12"/>
            <p:cNvSpPr>
              <a:spLocks noChangeArrowheads="1"/>
            </p:cNvSpPr>
            <p:nvPr/>
          </p:nvSpPr>
          <p:spPr bwMode="auto">
            <a:xfrm>
              <a:off x="2652" y="1842"/>
              <a:ext cx="857" cy="5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 b="1">
                  <a:solidFill>
                    <a:schemeClr val="hlink"/>
                  </a:solidFill>
                  <a:ea typeface="標楷體" pitchFamily="65" charset="-120"/>
                </a:rPr>
                <a:t>HOW</a:t>
              </a:r>
            </a:p>
          </p:txBody>
        </p:sp>
        <p:sp>
          <p:nvSpPr>
            <p:cNvPr id="497677" name="AutoShape 13"/>
            <p:cNvSpPr>
              <a:spLocks noChangeArrowheads="1"/>
            </p:cNvSpPr>
            <p:nvPr/>
          </p:nvSpPr>
          <p:spPr bwMode="auto">
            <a:xfrm>
              <a:off x="2652" y="1117"/>
              <a:ext cx="857" cy="54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TW" sz="3200" b="1" dirty="0">
                  <a:solidFill>
                    <a:schemeClr val="hlink"/>
                  </a:solidFill>
                  <a:ea typeface="標楷體" pitchFamily="65" charset="-120"/>
                </a:rPr>
                <a:t>WHAT</a:t>
              </a:r>
            </a:p>
          </p:txBody>
        </p:sp>
      </p:grpSp>
      <p:sp>
        <p:nvSpPr>
          <p:cNvPr id="497680" name="Line 16"/>
          <p:cNvSpPr>
            <a:spLocks noChangeShapeType="1"/>
          </p:cNvSpPr>
          <p:nvPr/>
        </p:nvSpPr>
        <p:spPr bwMode="auto">
          <a:xfrm flipV="1">
            <a:off x="5435600" y="3500438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7681" name="Line 17"/>
          <p:cNvSpPr>
            <a:spLocks noChangeShapeType="1"/>
          </p:cNvSpPr>
          <p:nvPr/>
        </p:nvSpPr>
        <p:spPr bwMode="auto">
          <a:xfrm>
            <a:off x="5435600" y="4005263"/>
            <a:ext cx="8651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7684" name="Oval 20"/>
          <p:cNvSpPr>
            <a:spLocks noChangeArrowheads="1"/>
          </p:cNvSpPr>
          <p:nvPr/>
        </p:nvSpPr>
        <p:spPr bwMode="auto">
          <a:xfrm>
            <a:off x="6300788" y="4149725"/>
            <a:ext cx="2447925" cy="863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論據手法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497685" name="Oval 21"/>
          <p:cNvSpPr>
            <a:spLocks noChangeArrowheads="1"/>
          </p:cNvSpPr>
          <p:nvPr/>
        </p:nvSpPr>
        <p:spPr bwMode="auto">
          <a:xfrm>
            <a:off x="6300788" y="2852738"/>
            <a:ext cx="2447925" cy="1008062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結構安排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497686" name="Rectangle 22"/>
          <p:cNvSpPr>
            <a:spLocks noChangeArrowheads="1"/>
          </p:cNvSpPr>
          <p:nvPr/>
        </p:nvSpPr>
        <p:spPr bwMode="auto">
          <a:xfrm>
            <a:off x="1331913" y="765175"/>
            <a:ext cx="387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4800" b="1" dirty="0" smtClean="0">
                <a:solidFill>
                  <a:schemeClr val="hlink"/>
                </a:solidFill>
                <a:ea typeface="微軟正黑體" pitchFamily="34" charset="-120"/>
              </a:rPr>
              <a:t>叁、教學重點</a:t>
            </a:r>
            <a:endParaRPr kumimoji="0" lang="zh-TW" altLang="en-US" sz="4800" b="1" dirty="0">
              <a:solidFill>
                <a:srgbClr val="0000FF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3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0" y="492966"/>
            <a:ext cx="8605381" cy="60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一、議論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論點：作者所提出的見解和主張</a:t>
            </a:r>
          </a:p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論據：用以支持論點的證據</a:t>
            </a:r>
          </a:p>
          <a:p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：重申自己的主張，呼應中心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點並總結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5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212" y="626216"/>
            <a:ext cx="7131875" cy="85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-US" altLang="zh-TW" sz="4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963386" y="2120527"/>
            <a:ext cx="5138059" cy="277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壹、前言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貳、文本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叁、教學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肆、教學設計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、參考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5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論點即結論：為學一首示子姪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論點、結論：力學不倦，方能有成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論點與結論不同：習慣說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論點：習之中人甚矣哉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結論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：學貴慎始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一、議論重點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389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5" y="350730"/>
            <a:ext cx="8643462" cy="59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8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064413" cy="435133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三段：引論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 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青鳥就在身邊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四段：起承轉合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運動家的精神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敘議法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 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蓮說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夾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敘夾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 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鋼琴家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與職籃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巨星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二、議論手法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結構安排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317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二、議論手法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018" y="1653436"/>
            <a:ext cx="8152097" cy="4759890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論證：用論據去支持和證明論點的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法或過程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例證法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：先提出結論再舉例加以證明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：以正面的觀點、論據進行論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證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反證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駁論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：以反面的角度、論據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來間接證明論點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以有利的證據反駁別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人的錯誤論點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63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二、議論手法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966" y="1615857"/>
            <a:ext cx="8152097" cy="475989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：類比法是將性質、特點在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些方面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相反或對立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相同或相近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事物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加以比較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比喻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：運用通俗易懂的事物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典故，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以打比方的方式做比喻進行論證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歸納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：先舉事例再歸納結論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43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二、議論手法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論證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966" y="1615857"/>
            <a:ext cx="8152097" cy="475989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演繹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：由一般到個別，其前提和結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論之間的聯繫是必須的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大前提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小前 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提到結論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因果論證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：以事理分析，彰顯論點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與論據的因果關係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4016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三、課文分析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33677"/>
              </p:ext>
            </p:extLst>
          </p:nvPr>
        </p:nvGraphicFramePr>
        <p:xfrm>
          <a:off x="363255" y="1840491"/>
          <a:ext cx="8480120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151"/>
                <a:gridCol w="4565292"/>
                <a:gridCol w="2818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篇章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援例說理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以</a:t>
                      </a: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直接說理</a:t>
                      </a: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為主，事件僅為佐證與烘托之用，核心論點並非由事件而來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勤訓</a:t>
                      </a:r>
                      <a:r>
                        <a:rPr lang="zh-TW" altLang="en-US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為</a:t>
                      </a: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學一首示</a:t>
                      </a: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子姪</a:t>
                      </a:r>
                      <a:endParaRPr lang="zh-TW" sz="3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藉事說理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因「事」而發「議」，因「事」而窮「理」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音樂家</a:t>
                      </a: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與職籃</a:t>
                      </a: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巨星</a:t>
                      </a:r>
                      <a:r>
                        <a:rPr lang="zh-TW" altLang="en-US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習慣說</a:t>
                      </a:r>
                      <a:endParaRPr lang="zh-TW" sz="3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藉物說理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以「物」為基點，從「物」的特質推衍至人生道理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愛</a:t>
                      </a:r>
                      <a:r>
                        <a:rPr lang="zh-TW" sz="3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蓮</a:t>
                      </a:r>
                      <a:r>
                        <a:rPr lang="zh-TW" sz="32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說</a:t>
                      </a:r>
                      <a:endParaRPr lang="zh-TW" sz="3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三、課文分析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24514"/>
              </p:ext>
            </p:extLst>
          </p:nvPr>
        </p:nvGraphicFramePr>
        <p:xfrm>
          <a:off x="663880" y="1872989"/>
          <a:ext cx="8242125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2186"/>
                <a:gridCol w="3532339"/>
                <a:gridCol w="1816274"/>
                <a:gridCol w="1841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論證方法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鋼琴家與職籃巨星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夾敘夾議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為學一首示子侄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議敘議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愛蓮說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習慣說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繞一條比較遠的路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青鳥就在你身邊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夾敘夾議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0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6" y="313151"/>
            <a:ext cx="8510914" cy="63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" y="278508"/>
            <a:ext cx="8364359" cy="63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議論文教學的難處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如何梳理文章脈絡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如何找論點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0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" y="340283"/>
            <a:ext cx="8530226" cy="62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5" y="338204"/>
            <a:ext cx="8442543" cy="6025018"/>
          </a:xfrm>
        </p:spPr>
      </p:pic>
    </p:spTree>
    <p:extLst>
      <p:ext uri="{BB962C8B-B14F-4D97-AF65-F5344CB8AC3E}">
        <p14:creationId xmlns:p14="http://schemas.microsoft.com/office/powerpoint/2010/main" val="202161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" y="153362"/>
            <a:ext cx="8640177" cy="67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三、課文分析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32045"/>
              </p:ext>
            </p:extLst>
          </p:nvPr>
        </p:nvGraphicFramePr>
        <p:xfrm>
          <a:off x="663880" y="1872989"/>
          <a:ext cx="8242125" cy="405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2186"/>
                <a:gridCol w="3532339"/>
                <a:gridCol w="1816274"/>
                <a:gridCol w="1841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論證方法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謝天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因果論證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做自己的貴人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良馬對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夾敘夾議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運動家的風度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總分總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生於憂患，死於安樂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繞一條比較遠的路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先敘後議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76"/>
            <a:ext cx="9143999" cy="6100175"/>
          </a:xfrm>
        </p:spPr>
      </p:pic>
    </p:spTree>
    <p:extLst>
      <p:ext uri="{BB962C8B-B14F-4D97-AF65-F5344CB8AC3E}">
        <p14:creationId xmlns:p14="http://schemas.microsoft.com/office/powerpoint/2010/main" val="20674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4" y="288097"/>
            <a:ext cx="8506822" cy="6175333"/>
          </a:xfrm>
        </p:spPr>
      </p:pic>
    </p:spTree>
    <p:extLst>
      <p:ext uri="{BB962C8B-B14F-4D97-AF65-F5344CB8AC3E}">
        <p14:creationId xmlns:p14="http://schemas.microsoft.com/office/powerpoint/2010/main" val="3106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肆、教學設計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3209426"/>
              </p:ext>
            </p:extLst>
          </p:nvPr>
        </p:nvGraphicFramePr>
        <p:xfrm>
          <a:off x="613775" y="1672573"/>
          <a:ext cx="8116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9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78024273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54662"/>
              </p:ext>
            </p:extLst>
          </p:nvPr>
        </p:nvGraphicFramePr>
        <p:xfrm>
          <a:off x="137786" y="1578279"/>
          <a:ext cx="889348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28"/>
                <a:gridCol w="8254652"/>
              </a:tblGrid>
              <a:tr h="4747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習慣說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altLang="zh-TW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蓉少時，讀書養晦堂之西偏一室。俛而讀，仰而思; 思而弗得，輒起，繞室以旋。室有窪徑尺，浸淫日廣, 每履之，足苦躓焉；既久而遂安之。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rtl="0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一日父來室中，顧而笑曰：「一室之不治，何以天下國家為？」命童子取土平之。</a:t>
                      </a:r>
                    </a:p>
                    <a:p>
                      <a:pPr rtl="0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後蓉履其地，蹴然以驚，如土忽隆起者；俯視地，坦然則既平矣。已而復然，又久而後安之?</a:t>
                      </a:r>
                    </a:p>
                    <a:p>
                      <a:pPr rtl="0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0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噫！習之中人甚矣哉！足履平地，不與窪適也；及其久而窪者若平。至使久而即乎其故，則反窒焉而不寧。故君子之學貴慎始。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73843730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53848"/>
              </p:ext>
            </p:extLst>
          </p:nvPr>
        </p:nvGraphicFramePr>
        <p:xfrm>
          <a:off x="563670" y="1578279"/>
          <a:ext cx="843001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361"/>
                <a:gridCol w="5191657"/>
              </a:tblGrid>
              <a:tr h="474736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zh-TW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蓉少時，讀書養晦堂之西偏一室。俛而讀，仰而思; 思而弗得，輒起，繞室以旋。室有窪徑尺，浸淫日廣, 每履之，足苦躓焉；既久而遂安之。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人物：劉蓉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(1)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動作：或俛讀仰思，或繞室旋走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(2)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態度：勤勉力學，學思並重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時間：年少時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地點：養晦堂西偏一室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活動：讀書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空間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(1)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漥地範圍：徑尺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(2)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漥地狀態：浸淫日廣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人物與空間的關係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(1)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初始：足苦躓焉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不習慣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(2)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結果：既久而遂安之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習慣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(3)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人物心情：苦→安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17512111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94626"/>
              </p:ext>
            </p:extLst>
          </p:nvPr>
        </p:nvGraphicFramePr>
        <p:xfrm>
          <a:off x="563670" y="1578279"/>
          <a:ext cx="8304757" cy="474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43"/>
                <a:gridCol w="5114514"/>
              </a:tblGrid>
              <a:tr h="47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一日父來室中，顧而笑曰：「一室之不治，何以天下國家為？」命童子取土平之。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關鍵人物：父親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(1)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動作：來室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(2)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表情：顧而笑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(3)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評論：一室之不治，何以天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下國家為？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(4)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處理方式：命童子取土平之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態度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(1)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積極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(2)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不忽略小事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(3)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讀書目的為治天下國家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zh-TW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論說文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、說明文、議論文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----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台北市教育入口網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49" y="1825624"/>
            <a:ext cx="8152095" cy="463780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議論文：</a:t>
            </a: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作者主觀的表達自己對人、事、物的看法，或批評他人所提過的論點，其目的在使讀者相信他所說的道理是最權威，也是最正確的</a:t>
            </a:r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。屬於</a:t>
            </a: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論說文範疇的文章，</a:t>
            </a: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純粹說明的說明文或純粹議論的議論文，都不常見，通常是說明中有議論，議論中有說明</a:t>
            </a: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，至於比例的輕重，視作者對題目的立意來決定</a:t>
            </a:r>
            <a:r>
              <a:rPr lang="zh-TW" altLang="en-US" sz="4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7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17512111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52203"/>
              </p:ext>
            </p:extLst>
          </p:nvPr>
        </p:nvGraphicFramePr>
        <p:xfrm>
          <a:off x="563670" y="1578279"/>
          <a:ext cx="8217075" cy="474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60"/>
                <a:gridCol w="5060515"/>
              </a:tblGrid>
              <a:tr h="47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後蓉履其地，蹴然以驚，如土忽隆起者；俯視地，坦然則既平矣。已而復然，又久而後安之</a:t>
                      </a: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zh-TW" sz="3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空間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--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窪地填平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人物：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劉蓉</a:t>
                      </a:r>
                      <a:endParaRPr lang="zh-TW" altLang="zh-TW" sz="32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反應：土隆起→坦然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既平</a:t>
                      </a: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心情：蹴然以驚→久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而安</a:t>
                      </a:r>
                    </a:p>
                    <a:p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事實</a:t>
                      </a: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土未隆起</a:t>
                      </a:r>
                    </a:p>
                    <a:p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zh-TW" sz="32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認知與事實有差異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17512111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01704"/>
              </p:ext>
            </p:extLst>
          </p:nvPr>
        </p:nvGraphicFramePr>
        <p:xfrm>
          <a:off x="563670" y="1578279"/>
          <a:ext cx="821707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60"/>
                <a:gridCol w="5060515"/>
              </a:tblGrid>
              <a:tr h="4747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3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噫！習之中人甚矣哉！足履平地，不與窪適也；及其久而窪者若平。至使久而即乎其故，則反窒焉而不寧。故君子之學貴慎始。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事的脈絡</a:t>
                      </a:r>
                    </a:p>
                    <a:p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窪適→久而窪者若平→久而即乎其故，則反窒不寧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理的層次</a:t>
                      </a:r>
                    </a:p>
                    <a:p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感歎習慣影響人甚鉅</a:t>
                      </a:r>
                    </a:p>
                    <a:p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再次申說（不習慣→習慣</a:t>
                      </a:r>
                      <a:endParaRPr lang="en-US" altLang="zh-TW" sz="28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→不習慣）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(3)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結論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：學貴慎始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事與理的關係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(1)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以事（具體）說理（抽象）</a:t>
                      </a:r>
                    </a:p>
                    <a:p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(2)</a:t>
                      </a: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事與理非直接對應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7" y="1510171"/>
            <a:ext cx="8135657" cy="5222569"/>
          </a:xfrm>
          <a:prstGeom prst="rect">
            <a:avLst/>
          </a:prstGeom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24834143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24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858431938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28929"/>
              </p:ext>
            </p:extLst>
          </p:nvPr>
        </p:nvGraphicFramePr>
        <p:xfrm>
          <a:off x="676404" y="1822885"/>
          <a:ext cx="8179497" cy="417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2292"/>
                <a:gridCol w="7077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節次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教學重點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全文概覽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作者、題解、文類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……)</a:t>
                      </a:r>
                      <a:endParaRPr lang="zh-TW" altLang="en-US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段落理解第一段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分意義段、難詞難句、文意理解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……)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段落理解二、三段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難詞難句、文意理解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……)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段落理解第四段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難詞難句、文意理解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全文統整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核心概念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論點、論據、結論</a:t>
                      </a:r>
                      <a:r>
                        <a:rPr lang="en-US" altLang="zh-TW" sz="3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教學步驟</a:t>
            </a:r>
          </a:p>
        </p:txBody>
      </p:sp>
      <p:sp>
        <p:nvSpPr>
          <p:cNvPr id="498691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斷句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圈補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主語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難句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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一室之不治，何以天下國家為？</a:t>
            </a:r>
            <a:endParaRPr kumimoji="1" lang="en-US" altLang="zh-TW" sz="3600" b="1" dirty="0" smtClean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0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47136783"/>
              </p:ext>
            </p:extLst>
          </p:nvPr>
        </p:nvGraphicFramePr>
        <p:xfrm>
          <a:off x="0" y="112735"/>
          <a:ext cx="8956110" cy="17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1615859" y="2398672"/>
            <a:ext cx="610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以推論核心概念為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2286365"/>
              </p:ext>
            </p:extLst>
          </p:nvPr>
        </p:nvGraphicFramePr>
        <p:xfrm>
          <a:off x="1121080" y="3889951"/>
          <a:ext cx="7415408" cy="127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向右箭號 4"/>
          <p:cNvSpPr/>
          <p:nvPr/>
        </p:nvSpPr>
        <p:spPr>
          <a:xfrm>
            <a:off x="1064712" y="2567836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085588" y="3066789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0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論點、結論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80852224"/>
              </p:ext>
            </p:extLst>
          </p:nvPr>
        </p:nvGraphicFramePr>
        <p:xfrm>
          <a:off x="1070976" y="2223990"/>
          <a:ext cx="7415408" cy="127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71485301"/>
              </p:ext>
            </p:extLst>
          </p:nvPr>
        </p:nvGraphicFramePr>
        <p:xfrm>
          <a:off x="1135692" y="3770334"/>
          <a:ext cx="7068855" cy="175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87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4920" y="1825625"/>
            <a:ext cx="7350430" cy="247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請將本文分成兩個意義段，並下小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862765371"/>
              </p:ext>
            </p:extLst>
          </p:nvPr>
        </p:nvGraphicFramePr>
        <p:xfrm>
          <a:off x="1290181" y="375781"/>
          <a:ext cx="7102258" cy="13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右箭號 7"/>
          <p:cNvSpPr/>
          <p:nvPr/>
        </p:nvSpPr>
        <p:spPr>
          <a:xfrm>
            <a:off x="776612" y="1891431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164919" y="2994805"/>
            <a:ext cx="353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敘事：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議論：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5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4920" y="1825625"/>
            <a:ext cx="7350430" cy="247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請整理出事的脈絡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找出理的重點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00190675"/>
              </p:ext>
            </p:extLst>
          </p:nvPr>
        </p:nvGraphicFramePr>
        <p:xfrm>
          <a:off x="1290181" y="375781"/>
          <a:ext cx="7102258" cy="13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右箭號 7"/>
          <p:cNvSpPr/>
          <p:nvPr/>
        </p:nvSpPr>
        <p:spPr>
          <a:xfrm>
            <a:off x="776612" y="1891431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76612" y="3108543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6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AutoShape 4"/>
          <p:cNvSpPr>
            <a:spLocks noChangeArrowheads="1"/>
          </p:cNvSpPr>
          <p:nvPr/>
        </p:nvSpPr>
        <p:spPr bwMode="auto">
          <a:xfrm>
            <a:off x="611188" y="333375"/>
            <a:ext cx="453707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83137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大雨過後</a:t>
            </a: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611188" y="1293813"/>
            <a:ext cx="4537075" cy="79216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每履之，足苦躓焉</a:t>
            </a:r>
            <a:endParaRPr lang="zh-TW" altLang="en-US" sz="3200" b="1" dirty="0">
              <a:solidFill>
                <a:schemeClr val="hlink"/>
              </a:solidFill>
              <a:ea typeface="微軟正黑體" pitchFamily="34" charset="-120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611188" y="2276475"/>
            <a:ext cx="4537075" cy="79216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既久而遂安之</a:t>
            </a:r>
            <a:endParaRPr lang="zh-TW" altLang="en-US" sz="3200" b="1" dirty="0">
              <a:solidFill>
                <a:schemeClr val="hlink"/>
              </a:solidFill>
              <a:ea typeface="微軟正黑體" pitchFamily="34" charset="-120"/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2627313" y="11255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27313" y="2060575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611188" y="3213100"/>
            <a:ext cx="4537075" cy="7921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父命童子取土平之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66" name="AutoShape 10"/>
          <p:cNvSpPr>
            <a:spLocks noChangeArrowheads="1"/>
          </p:cNvSpPr>
          <p:nvPr/>
        </p:nvSpPr>
        <p:spPr bwMode="auto">
          <a:xfrm>
            <a:off x="611188" y="4173538"/>
            <a:ext cx="4537075" cy="7921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蹴然以驚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地坦然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67" name="AutoShape 11"/>
          <p:cNvSpPr>
            <a:spLocks noChangeArrowheads="1"/>
          </p:cNvSpPr>
          <p:nvPr/>
        </p:nvSpPr>
        <p:spPr bwMode="auto">
          <a:xfrm>
            <a:off x="2627313" y="30051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627313" y="39576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0" name="AutoShape 14"/>
          <p:cNvSpPr>
            <a:spLocks noChangeArrowheads="1"/>
          </p:cNvSpPr>
          <p:nvPr/>
        </p:nvSpPr>
        <p:spPr bwMode="auto">
          <a:xfrm>
            <a:off x="611188" y="5157788"/>
            <a:ext cx="4537075" cy="7921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已而復然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611187" y="6057900"/>
            <a:ext cx="4537075" cy="7921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久而後安之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72" name="AutoShape 16"/>
          <p:cNvSpPr>
            <a:spLocks noChangeArrowheads="1"/>
          </p:cNvSpPr>
          <p:nvPr/>
        </p:nvSpPr>
        <p:spPr bwMode="auto">
          <a:xfrm>
            <a:off x="2627313" y="494188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3" name="AutoShape 17"/>
          <p:cNvSpPr>
            <a:spLocks noChangeArrowheads="1"/>
          </p:cNvSpPr>
          <p:nvPr/>
        </p:nvSpPr>
        <p:spPr bwMode="auto">
          <a:xfrm>
            <a:off x="2627313" y="5949950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4" name="AutoShape 18"/>
          <p:cNvSpPr>
            <a:spLocks noChangeArrowheads="1"/>
          </p:cNvSpPr>
          <p:nvPr/>
        </p:nvSpPr>
        <p:spPr bwMode="auto">
          <a:xfrm>
            <a:off x="5508625" y="1125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天光、雲朵</a:t>
            </a:r>
          </a:p>
        </p:txBody>
      </p:sp>
      <p:sp>
        <p:nvSpPr>
          <p:cNvPr id="429076" name="AutoShape 20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湖邊山上 樹枝</a:t>
            </a:r>
          </a:p>
        </p:txBody>
      </p:sp>
      <p:sp>
        <p:nvSpPr>
          <p:cNvPr id="429077" name="AutoShape 21"/>
          <p:cNvSpPr>
            <a:spLocks noChangeArrowheads="1"/>
          </p:cNvSpPr>
          <p:nvPr/>
        </p:nvSpPr>
        <p:spPr bwMode="auto">
          <a:xfrm>
            <a:off x="5651500" y="5418138"/>
            <a:ext cx="3095625" cy="117951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 dirty="0">
                <a:ea typeface="微軟正黑體" pitchFamily="34" charset="-120"/>
              </a:rPr>
              <a:t>不習慣→習慣</a:t>
            </a:r>
          </a:p>
        </p:txBody>
      </p:sp>
      <p:sp>
        <p:nvSpPr>
          <p:cNvPr id="429078" name="AutoShape 22"/>
          <p:cNvSpPr>
            <a:spLocks noChangeArrowheads="1"/>
          </p:cNvSpPr>
          <p:nvPr/>
        </p:nvSpPr>
        <p:spPr bwMode="auto">
          <a:xfrm>
            <a:off x="6732588" y="2708275"/>
            <a:ext cx="8636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9" name="AutoShape 23"/>
          <p:cNvSpPr>
            <a:spLocks noChangeArrowheads="1"/>
          </p:cNvSpPr>
          <p:nvPr/>
        </p:nvSpPr>
        <p:spPr bwMode="auto">
          <a:xfrm>
            <a:off x="6732588" y="4803775"/>
            <a:ext cx="8636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5400675" y="404813"/>
            <a:ext cx="3743325" cy="646331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kumimoji="0" lang="zh-TW" altLang="en-US" sz="3600" b="1" dirty="0" smtClean="0">
                <a:solidFill>
                  <a:srgbClr val="FFFF00"/>
                </a:solidFill>
                <a:latin typeface="Calibri" pitchFamily="34" charset="0"/>
                <a:ea typeface="微軟正黑體" pitchFamily="34" charset="-120"/>
              </a:rPr>
              <a:t>檢索訊息</a:t>
            </a:r>
            <a:endParaRPr kumimoji="0" lang="zh-TW" altLang="en-US" sz="3600" b="1" dirty="0">
              <a:solidFill>
                <a:srgbClr val="FFFF0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429081" name="AutoShape 25"/>
          <p:cNvSpPr>
            <a:spLocks noChangeArrowheads="1"/>
          </p:cNvSpPr>
          <p:nvPr/>
        </p:nvSpPr>
        <p:spPr bwMode="auto">
          <a:xfrm>
            <a:off x="5508625" y="1125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天光、雲朵</a:t>
            </a:r>
          </a:p>
        </p:txBody>
      </p:sp>
      <p:sp>
        <p:nvSpPr>
          <p:cNvPr id="429082" name="AutoShape 26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湖邊山上 樹枝</a:t>
            </a:r>
          </a:p>
        </p:txBody>
      </p:sp>
      <p:sp>
        <p:nvSpPr>
          <p:cNvPr id="429084" name="AutoShape 28"/>
          <p:cNvSpPr>
            <a:spLocks noChangeArrowheads="1"/>
          </p:cNvSpPr>
          <p:nvPr/>
        </p:nvSpPr>
        <p:spPr bwMode="auto">
          <a:xfrm>
            <a:off x="5508625" y="1125538"/>
            <a:ext cx="3240088" cy="143986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不習慣→習慣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85" name="AutoShape 29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改變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86" name="AutoShape 30"/>
          <p:cNvSpPr>
            <a:spLocks noChangeArrowheads="1"/>
          </p:cNvSpPr>
          <p:nvPr/>
        </p:nvSpPr>
        <p:spPr bwMode="auto">
          <a:xfrm>
            <a:off x="611188" y="333375"/>
            <a:ext cx="453707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83137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zh-TW" sz="32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有窪徑尺，浸淫日廣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9087" name="AutoShape 31"/>
          <p:cNvSpPr>
            <a:spLocks noChangeArrowheads="1"/>
          </p:cNvSpPr>
          <p:nvPr/>
        </p:nvSpPr>
        <p:spPr bwMode="auto">
          <a:xfrm>
            <a:off x="2627313" y="11255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1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論說文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、說明文、議論文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台北市教育入口網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49" y="1825624"/>
            <a:ext cx="7989257" cy="46002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的解釋或說明事物、事理，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作者不做任何批評或主張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，其目的在讓讀者清清楚楚的了解他所知道的一切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論說文：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說明文和議論文合併使用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，使兩者互為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表裡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，形成說明中有議論，議論中有說明的文體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681960" y="4264024"/>
            <a:ext cx="4537075" cy="7921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即其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，反窒而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不寧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734991" y="5524130"/>
            <a:ext cx="4537075" cy="7921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君子之學貴慎始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73" name="AutoShape 17"/>
          <p:cNvSpPr>
            <a:spLocks noChangeArrowheads="1"/>
          </p:cNvSpPr>
          <p:nvPr/>
        </p:nvSpPr>
        <p:spPr bwMode="auto">
          <a:xfrm>
            <a:off x="2643167" y="52022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6" name="AutoShape 20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湖邊山上 樹枝</a:t>
            </a:r>
          </a:p>
        </p:txBody>
      </p:sp>
      <p:sp>
        <p:nvSpPr>
          <p:cNvPr id="429077" name="AutoShape 21"/>
          <p:cNvSpPr>
            <a:spLocks noChangeArrowheads="1"/>
          </p:cNvSpPr>
          <p:nvPr/>
        </p:nvSpPr>
        <p:spPr bwMode="auto">
          <a:xfrm>
            <a:off x="5651500" y="5524130"/>
            <a:ext cx="3095625" cy="92677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議論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78" name="AutoShape 22"/>
          <p:cNvSpPr>
            <a:spLocks noChangeArrowheads="1"/>
          </p:cNvSpPr>
          <p:nvPr/>
        </p:nvSpPr>
        <p:spPr bwMode="auto">
          <a:xfrm>
            <a:off x="6732588" y="2565400"/>
            <a:ext cx="8636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79" name="AutoShape 23"/>
          <p:cNvSpPr>
            <a:spLocks noChangeArrowheads="1"/>
          </p:cNvSpPr>
          <p:nvPr/>
        </p:nvSpPr>
        <p:spPr bwMode="auto">
          <a:xfrm>
            <a:off x="6732588" y="4803775"/>
            <a:ext cx="8636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2570272" y="404813"/>
            <a:ext cx="3743325" cy="646331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kumimoji="0" lang="zh-TW" altLang="en-US" sz="3600" b="1" dirty="0" smtClean="0">
                <a:solidFill>
                  <a:srgbClr val="FFFF00"/>
                </a:solidFill>
                <a:latin typeface="Calibri" pitchFamily="34" charset="0"/>
                <a:ea typeface="微軟正黑體" pitchFamily="34" charset="-120"/>
              </a:rPr>
              <a:t>檢索訊息</a:t>
            </a:r>
            <a:endParaRPr kumimoji="0" lang="zh-TW" altLang="en-US" sz="3600" b="1" dirty="0">
              <a:solidFill>
                <a:srgbClr val="FFFF00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429082" name="AutoShape 26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>
                <a:solidFill>
                  <a:schemeClr val="bg1"/>
                </a:solidFill>
                <a:ea typeface="微軟正黑體" pitchFamily="34" charset="-120"/>
              </a:rPr>
              <a:t>湖邊山上 樹枝</a:t>
            </a:r>
          </a:p>
        </p:txBody>
      </p:sp>
      <p:sp>
        <p:nvSpPr>
          <p:cNvPr id="429084" name="AutoShape 28"/>
          <p:cNvSpPr>
            <a:spLocks noChangeArrowheads="1"/>
          </p:cNvSpPr>
          <p:nvPr/>
        </p:nvSpPr>
        <p:spPr bwMode="auto">
          <a:xfrm>
            <a:off x="5508625" y="1305012"/>
            <a:ext cx="3240088" cy="93345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議論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85" name="AutoShape 29"/>
          <p:cNvSpPr>
            <a:spLocks noChangeArrowheads="1"/>
          </p:cNvSpPr>
          <p:nvPr/>
        </p:nvSpPr>
        <p:spPr bwMode="auto">
          <a:xfrm>
            <a:off x="5651500" y="3284538"/>
            <a:ext cx="3095625" cy="14398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3200" b="1" dirty="0" smtClean="0">
                <a:ea typeface="微軟正黑體" pitchFamily="34" charset="-120"/>
              </a:rPr>
              <a:t>不習慣→習慣</a:t>
            </a:r>
            <a:endParaRPr lang="en-US" altLang="zh-TW" sz="3200" b="1" dirty="0" smtClean="0"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→</a:t>
            </a:r>
            <a:r>
              <a:rPr lang="zh-TW" altLang="en-US" sz="3200" b="1" dirty="0">
                <a:ea typeface="微軟正黑體" pitchFamily="34" charset="-120"/>
              </a:rPr>
              <a:t>不</a:t>
            </a:r>
            <a:r>
              <a:rPr lang="zh-TW" altLang="en-US" sz="3200" b="1" dirty="0" smtClean="0">
                <a:ea typeface="微軟正黑體" pitchFamily="34" charset="-120"/>
              </a:rPr>
              <a:t>習慣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429086" name="AutoShape 30"/>
          <p:cNvSpPr>
            <a:spLocks noChangeArrowheads="1"/>
          </p:cNvSpPr>
          <p:nvPr/>
        </p:nvSpPr>
        <p:spPr bwMode="auto">
          <a:xfrm>
            <a:off x="681960" y="1305012"/>
            <a:ext cx="4537075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習之中人甚矣哉！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9087" name="AutoShape 31"/>
          <p:cNvSpPr>
            <a:spLocks noChangeArrowheads="1"/>
          </p:cNvSpPr>
          <p:nvPr/>
        </p:nvSpPr>
        <p:spPr bwMode="auto">
          <a:xfrm>
            <a:off x="2643167" y="2238463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706786" y="2565400"/>
            <a:ext cx="4537075" cy="127350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足履平地，不與窪適也</a:t>
            </a:r>
            <a:endParaRPr lang="zh-TW" altLang="en-US" sz="3200" b="1" dirty="0">
              <a:solidFill>
                <a:schemeClr val="hlink"/>
              </a:solidFill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其久而窪者若平</a:t>
            </a:r>
            <a:endParaRPr lang="zh-TW" altLang="en-US" sz="3200" b="1" dirty="0">
              <a:ea typeface="微軟正黑體" pitchFamily="34" charset="-120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2643167" y="3971447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4920" y="1825625"/>
            <a:ext cx="7350430" cy="842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請比較劉蓉在窪地填平前後的異同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09631249"/>
              </p:ext>
            </p:extLst>
          </p:nvPr>
        </p:nvGraphicFramePr>
        <p:xfrm>
          <a:off x="1290181" y="375781"/>
          <a:ext cx="7102258" cy="13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右箭號 7"/>
          <p:cNvSpPr/>
          <p:nvPr/>
        </p:nvSpPr>
        <p:spPr>
          <a:xfrm>
            <a:off x="776612" y="1891431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39944"/>
              </p:ext>
            </p:extLst>
          </p:nvPr>
        </p:nvGraphicFramePr>
        <p:xfrm>
          <a:off x="576196" y="2699707"/>
          <a:ext cx="8392439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5124"/>
                <a:gridCol w="1137292"/>
                <a:gridCol w="1925498"/>
                <a:gridCol w="2004164"/>
                <a:gridCol w="1454546"/>
                <a:gridCol w="11258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作者反應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適應</a:t>
                      </a:r>
                      <a:endParaRPr lang="en-US" altLang="zh-TW" sz="32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改變關鍵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95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漥地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足苦躓焉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久而遂安之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ea typeface="微軟正黑體" pitchFamily="34" charset="-120"/>
                        </a:rPr>
                        <a:t>不習慣→習慣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父命童取土平之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平地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蹴然以驚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九而後安之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ea typeface="微軟正黑體" pitchFamily="34" charset="-120"/>
                        </a:rPr>
                        <a:t>不習慣→習慣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9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4919" y="1689928"/>
            <a:ext cx="7350430" cy="247080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針對窪地的這件事，作者一開始想到的觀點是什麼？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君子之學貴慎始」這個道理與前面的「事」有什麼關係？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57636359"/>
              </p:ext>
            </p:extLst>
          </p:nvPr>
        </p:nvGraphicFramePr>
        <p:xfrm>
          <a:off x="1290181" y="375781"/>
          <a:ext cx="7102258" cy="13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右箭號 7"/>
          <p:cNvSpPr/>
          <p:nvPr/>
        </p:nvSpPr>
        <p:spPr>
          <a:xfrm>
            <a:off x="776612" y="1891431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751556" y="3941524"/>
            <a:ext cx="388307" cy="338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90180" y="3007331"/>
            <a:ext cx="353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習之中人甚矣哉 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0179" y="5138843"/>
            <a:ext cx="675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由事歸納</a:t>
            </a:r>
            <a:r>
              <a:rPr lang="zh-TW" altLang="en-US" sz="3600" b="1" dirty="0" smtClean="0">
                <a:solidFill>
                  <a:srgbClr val="FF0000"/>
                </a:solidFill>
                <a:ea typeface="微軟正黑體" pitchFamily="34" charset="-120"/>
              </a:rPr>
              <a:t>→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習之中人甚矣哉</a:t>
            </a:r>
            <a:r>
              <a:rPr lang="zh-TW" altLang="en-US" sz="3600" b="1" dirty="0" smtClean="0">
                <a:solidFill>
                  <a:srgbClr val="FF0000"/>
                </a:solidFill>
                <a:ea typeface="微軟正黑體" pitchFamily="34" charset="-120"/>
              </a:rPr>
              <a:t>→</a:t>
            </a:r>
            <a:endParaRPr lang="en-US" altLang="zh-TW" sz="3600" b="1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r>
              <a:rPr lang="zh-TW" altLang="zh-TW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君子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之學貴</a:t>
            </a:r>
            <a:r>
              <a:rPr lang="zh-TW" altLang="zh-TW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</a:t>
            </a:r>
            <a:r>
              <a:rPr lang="zh-TW" altLang="zh-TW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始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39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伍、參考資料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774" y="2246945"/>
            <a:ext cx="7849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度國文輔導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團研習資料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仇小屏、黃淑貞合著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國中國文章法教學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鄭圓鈴教授著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有效閱讀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圓鈴教授著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閱讀教學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上手</a:t>
            </a:r>
          </a:p>
        </p:txBody>
      </p:sp>
    </p:spTree>
    <p:extLst>
      <p:ext uri="{BB962C8B-B14F-4D97-AF65-F5344CB8AC3E}">
        <p14:creationId xmlns:p14="http://schemas.microsoft.com/office/powerpoint/2010/main" val="22977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2714625" y="22860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835149" y="4363481"/>
            <a:ext cx="504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b="1" dirty="0">
                <a:latin typeface="標楷體" pitchFamily="65" charset="-120"/>
                <a:ea typeface="標楷體" pitchFamily="65" charset="-120"/>
              </a:rPr>
              <a:t>臺南市國民教育輔導團網站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 b="1" dirty="0">
                <a:latin typeface="標楷體" pitchFamily="65" charset="-120"/>
                <a:ea typeface="標楷體" pitchFamily="65" charset="-120"/>
                <a:hlinkClick r:id="rId2"/>
              </a:rPr>
              <a:t>http://</a:t>
            </a:r>
            <a:r>
              <a:rPr kumimoji="0" lang="en-US" altLang="zh-TW" sz="3000" b="1" dirty="0" err="1">
                <a:latin typeface="標楷體" pitchFamily="65" charset="-120"/>
                <a:ea typeface="標楷體" pitchFamily="65" charset="-120"/>
                <a:hlinkClick r:id="rId2"/>
              </a:rPr>
              <a:t>ceag.tn.edu.tw</a:t>
            </a:r>
            <a:r>
              <a:rPr kumimoji="0" lang="en-US" altLang="zh-TW" sz="3000" b="1" dirty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endParaRPr kumimoji="0" lang="en-US" altLang="zh-TW" sz="3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62204"/>
              </p:ext>
            </p:extLst>
          </p:nvPr>
        </p:nvGraphicFramePr>
        <p:xfrm>
          <a:off x="480686" y="772664"/>
          <a:ext cx="7886700" cy="57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695178" y="2900311"/>
            <a:ext cx="157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文本分析重點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37753" y="1061101"/>
            <a:ext cx="23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擷取與檢索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01633" y="3238866"/>
            <a:ext cx="23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形成廣泛理解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06256" y="5549594"/>
            <a:ext cx="183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發展解釋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6888" y="1353487"/>
            <a:ext cx="23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省思與評鑑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0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1016696" y="5043814"/>
            <a:ext cx="2455102" cy="8517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16696" y="4108537"/>
            <a:ext cx="2455102" cy="8517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02083" y="3125244"/>
            <a:ext cx="2455102" cy="8517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56362" y="2217107"/>
            <a:ext cx="2455102" cy="85177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77030" y="1277655"/>
            <a:ext cx="2455102" cy="85177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22489"/>
              </p:ext>
            </p:extLst>
          </p:nvPr>
        </p:nvGraphicFramePr>
        <p:xfrm>
          <a:off x="726510" y="1227550"/>
          <a:ext cx="8141916" cy="469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68"/>
                <a:gridCol w="1177447"/>
                <a:gridCol w="3995801"/>
              </a:tblGrid>
              <a:tr h="939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檢索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err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6W.3W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詞義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句義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文轉圖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摘要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全文大意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意義段重點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推論</a:t>
                      </a:r>
                      <a:r>
                        <a:rPr lang="en-US" altLang="zh-TW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觀點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寫作目的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手法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評論</a:t>
                      </a:r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形式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向右箭號 6"/>
          <p:cNvSpPr/>
          <p:nvPr/>
        </p:nvSpPr>
        <p:spPr>
          <a:xfrm>
            <a:off x="3820437" y="1578279"/>
            <a:ext cx="1014609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830874" y="2517731"/>
            <a:ext cx="1014609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830874" y="3425868"/>
            <a:ext cx="1014609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820437" y="4409161"/>
            <a:ext cx="1014609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820437" y="5344438"/>
            <a:ext cx="1014609" cy="25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8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/>
          </p:cNvSpPr>
          <p:nvPr>
            <p:ph type="title" idx="4294967295"/>
          </p:nvPr>
        </p:nvSpPr>
        <p:spPr>
          <a:xfrm>
            <a:off x="2124075" y="9525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貳、文本類型</a:t>
            </a:r>
          </a:p>
        </p:txBody>
      </p:sp>
      <p:pic>
        <p:nvPicPr>
          <p:cNvPr id="316441" name="Picture 25" descr="文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一、不同文類的基本架構</a:t>
            </a:r>
          </a:p>
        </p:txBody>
      </p:sp>
      <p:pic>
        <p:nvPicPr>
          <p:cNvPr id="415748" name="Picture 4" descr="韻文結構模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995737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49" name="Picture 5" descr="小說結構模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794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0" name="Picture 6" descr="敘述模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395922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1" name="Picture 7" descr="議論模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8163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2" name="Picture 8" descr="描寫模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05413"/>
            <a:ext cx="3887788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3" name="Picture 9" descr="說明模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95875"/>
            <a:ext cx="38163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13831</TotalTime>
  <Words>2386</Words>
  <Application>Microsoft Office PowerPoint</Application>
  <PresentationFormat>如螢幕大小 (4:3)</PresentationFormat>
  <Paragraphs>392</Paragraphs>
  <Slides>54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Office 佈景主題</vt:lpstr>
      <vt:lpstr>國語文學習領域國中組 分區到校諮詢服務研習</vt:lpstr>
      <vt:lpstr>PowerPoint 簡報</vt:lpstr>
      <vt:lpstr>壹、前言</vt:lpstr>
      <vt:lpstr>論說文、說明文、議論文                      ----台北市教育入口網</vt:lpstr>
      <vt:lpstr>論說文、說明文、議論文                      ----台北市教育入口網</vt:lpstr>
      <vt:lpstr>PowerPoint 簡報</vt:lpstr>
      <vt:lpstr>PowerPoint 簡報</vt:lpstr>
      <vt:lpstr>貳、文本類型</vt:lpstr>
      <vt:lpstr>一、不同文類的基本架構</vt:lpstr>
      <vt:lpstr>二、散文的分類</vt:lpstr>
      <vt:lpstr>二、散文的分類</vt:lpstr>
      <vt:lpstr>PowerPoint 簡報</vt:lpstr>
      <vt:lpstr>三、散文的課程重點</vt:lpstr>
      <vt:lpstr>四、散文的文章內涵</vt:lpstr>
      <vt:lpstr>五、三個版本的議論文</vt:lpstr>
      <vt:lpstr>PowerPoint 簡報</vt:lpstr>
      <vt:lpstr>PowerPoint 簡報</vt:lpstr>
      <vt:lpstr>PowerPoint 簡報</vt:lpstr>
      <vt:lpstr>一、議論重點</vt:lpstr>
      <vt:lpstr>PowerPoint 簡報</vt:lpstr>
      <vt:lpstr>PowerPoint 簡報</vt:lpstr>
      <vt:lpstr>二、議論手法—結構安排</vt:lpstr>
      <vt:lpstr>二、議論手法--論證方法</vt:lpstr>
      <vt:lpstr>二、議論手法--論證方法</vt:lpstr>
      <vt:lpstr>二、議論手法--論證方法</vt:lpstr>
      <vt:lpstr>三、課文分析</vt:lpstr>
      <vt:lpstr>三、課文分析</vt:lpstr>
      <vt:lpstr>PowerPoint 簡報</vt:lpstr>
      <vt:lpstr>PowerPoint 簡報</vt:lpstr>
      <vt:lpstr>PowerPoint 簡報</vt:lpstr>
      <vt:lpstr>PowerPoint 簡報</vt:lpstr>
      <vt:lpstr>PowerPoint 簡報</vt:lpstr>
      <vt:lpstr>三、課文分析</vt:lpstr>
      <vt:lpstr>PowerPoint 簡報</vt:lpstr>
      <vt:lpstr>PowerPoint 簡報</vt:lpstr>
      <vt:lpstr>肆、教學設計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教學步驟</vt:lpstr>
      <vt:lpstr>PowerPoint 簡報</vt:lpstr>
      <vt:lpstr>推論--論點、結論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伍、參考資料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YihuiNB</cp:lastModifiedBy>
  <cp:revision>384</cp:revision>
  <cp:lastPrinted>2017-03-19T09:11:17Z</cp:lastPrinted>
  <dcterms:created xsi:type="dcterms:W3CDTF">2015-12-16T01:31:11Z</dcterms:created>
  <dcterms:modified xsi:type="dcterms:W3CDTF">2017-03-24T23:03:12Z</dcterms:modified>
</cp:coreProperties>
</file>