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2" r:id="rId4"/>
    <p:sldId id="259" r:id="rId5"/>
    <p:sldId id="277" r:id="rId6"/>
    <p:sldId id="275" r:id="rId7"/>
    <p:sldId id="276" r:id="rId8"/>
    <p:sldId id="281" r:id="rId9"/>
    <p:sldId id="279" r:id="rId10"/>
    <p:sldId id="280" r:id="rId11"/>
    <p:sldId id="282" r:id="rId12"/>
    <p:sldId id="283" r:id="rId13"/>
    <p:sldId id="264" r:id="rId14"/>
    <p:sldId id="260" r:id="rId15"/>
    <p:sldId id="267" r:id="rId16"/>
    <p:sldId id="266" r:id="rId17"/>
    <p:sldId id="261" r:id="rId18"/>
    <p:sldId id="268" r:id="rId19"/>
    <p:sldId id="271" r:id="rId20"/>
    <p:sldId id="269" r:id="rId21"/>
    <p:sldId id="265" r:id="rId22"/>
    <p:sldId id="278" r:id="rId23"/>
    <p:sldId id="262" r:id="rId24"/>
    <p:sldId id="270" r:id="rId25"/>
    <p:sldId id="273" r:id="rId26"/>
    <p:sldId id="284" r:id="rId27"/>
    <p:sldId id="274" r:id="rId28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63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242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3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5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8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7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6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54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60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0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8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18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E27E8-4D74-40EF-8CBA-B7D2B1F56198}" type="datetimeFigureOut">
              <a:rPr lang="zh-TW" altLang="en-US" smtClean="0"/>
              <a:t>2014/10/22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EDC9B-2CF2-44EE-AFC8-8C06DF6A2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5926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4BBt6GEChs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90" y="222722"/>
            <a:ext cx="8651093" cy="64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9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7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0" y="301483"/>
            <a:ext cx="8742022" cy="65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5" y="1613534"/>
            <a:ext cx="5444490" cy="3630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2" y="1613534"/>
            <a:ext cx="4841241" cy="3630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82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2823882" y="3299012"/>
            <a:ext cx="6015318" cy="292249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160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8" y="323851"/>
            <a:ext cx="4464424" cy="2976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77" y="3623984"/>
            <a:ext cx="4464424" cy="2976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3" y="686867"/>
            <a:ext cx="8760833" cy="490710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" r="4428"/>
          <a:stretch/>
        </p:blipFill>
        <p:spPr>
          <a:xfrm rot="20694534">
            <a:off x="3944003" y="2835985"/>
            <a:ext cx="5175684" cy="3621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99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2823882" y="3299012"/>
            <a:ext cx="6015318" cy="292249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80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9042"/>
            <a:ext cx="3754736" cy="6278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74" y="269042"/>
            <a:ext cx="3754736" cy="6278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03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92" y="214450"/>
            <a:ext cx="5097832" cy="3048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92" y="3477603"/>
            <a:ext cx="5088279" cy="3042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19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2823882" y="3299012"/>
            <a:ext cx="6015318" cy="292249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535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5" y="143435"/>
            <a:ext cx="4375748" cy="6563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51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8" y="-129988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828364" y="3151095"/>
            <a:ext cx="7283824" cy="4392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2828364" y="3625478"/>
            <a:ext cx="7283824" cy="4392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828364" y="4099861"/>
            <a:ext cx="7283824" cy="4392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828364" y="4584709"/>
            <a:ext cx="7283824" cy="4392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828364" y="5094201"/>
            <a:ext cx="7283824" cy="4392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828364" y="5556260"/>
            <a:ext cx="7283824" cy="4392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828364" y="6042216"/>
            <a:ext cx="7283824" cy="4392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48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/>
        </p:nvSpPr>
        <p:spPr>
          <a:xfrm>
            <a:off x="1765968" y="2967335"/>
            <a:ext cx="8660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the way home from school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71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2823882" y="3299012"/>
            <a:ext cx="6015318" cy="292249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336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23" y="272023"/>
            <a:ext cx="4368402" cy="2910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350856"/>
            <a:ext cx="5011271" cy="3338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47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83" y="573741"/>
            <a:ext cx="8678633" cy="57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90" y="234968"/>
            <a:ext cx="8830709" cy="662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9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293223" y="2384611"/>
            <a:ext cx="4087906" cy="250563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284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5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0" y="301483"/>
            <a:ext cx="8742022" cy="65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4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23" y="0"/>
            <a:ext cx="8857129" cy="66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5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84" y="102019"/>
            <a:ext cx="8733057" cy="654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6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0" y="11430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90" y="255379"/>
            <a:ext cx="8476923" cy="63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6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</Words>
  <Application>Microsoft Office PowerPoint</Application>
  <PresentationFormat>寬螢幕</PresentationFormat>
  <Paragraphs>1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2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</dc:creator>
  <cp:lastModifiedBy>Li</cp:lastModifiedBy>
  <cp:revision>4</cp:revision>
  <dcterms:created xsi:type="dcterms:W3CDTF">2014-05-11T15:59:56Z</dcterms:created>
  <dcterms:modified xsi:type="dcterms:W3CDTF">2014-10-22T04:51:28Z</dcterms:modified>
</cp:coreProperties>
</file>